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41"/>
  </p:notesMasterIdLst>
  <p:sldIdLst>
    <p:sldId id="256" r:id="rId5"/>
    <p:sldId id="257" r:id="rId6"/>
    <p:sldId id="324" r:id="rId7"/>
    <p:sldId id="258" r:id="rId8"/>
    <p:sldId id="297" r:id="rId9"/>
    <p:sldId id="293" r:id="rId10"/>
    <p:sldId id="294" r:id="rId11"/>
    <p:sldId id="295" r:id="rId12"/>
    <p:sldId id="296" r:id="rId13"/>
    <p:sldId id="309" r:id="rId14"/>
    <p:sldId id="304" r:id="rId15"/>
    <p:sldId id="305" r:id="rId16"/>
    <p:sldId id="306" r:id="rId17"/>
    <p:sldId id="307" r:id="rId18"/>
    <p:sldId id="320" r:id="rId19"/>
    <p:sldId id="318" r:id="rId20"/>
    <p:sldId id="319" r:id="rId21"/>
    <p:sldId id="273" r:id="rId22"/>
    <p:sldId id="316" r:id="rId23"/>
    <p:sldId id="312" r:id="rId24"/>
    <p:sldId id="313" r:id="rId25"/>
    <p:sldId id="314" r:id="rId26"/>
    <p:sldId id="315" r:id="rId27"/>
    <p:sldId id="326" r:id="rId28"/>
    <p:sldId id="325" r:id="rId29"/>
    <p:sldId id="290" r:id="rId30"/>
    <p:sldId id="291" r:id="rId31"/>
    <p:sldId id="299" r:id="rId32"/>
    <p:sldId id="300" r:id="rId33"/>
    <p:sldId id="301" r:id="rId34"/>
    <p:sldId id="302" r:id="rId35"/>
    <p:sldId id="317" r:id="rId36"/>
    <p:sldId id="303" r:id="rId37"/>
    <p:sldId id="310" r:id="rId38"/>
    <p:sldId id="311" r:id="rId39"/>
    <p:sldId id="323"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043EA6F-2ABA-454E-85E7-BEEE5C792161}">
          <p14:sldIdLst>
            <p14:sldId id="256"/>
            <p14:sldId id="257"/>
            <p14:sldId id="324"/>
            <p14:sldId id="258"/>
            <p14:sldId id="297"/>
            <p14:sldId id="293"/>
            <p14:sldId id="294"/>
            <p14:sldId id="295"/>
            <p14:sldId id="296"/>
            <p14:sldId id="309"/>
            <p14:sldId id="304"/>
            <p14:sldId id="305"/>
            <p14:sldId id="306"/>
            <p14:sldId id="307"/>
            <p14:sldId id="320"/>
            <p14:sldId id="318"/>
            <p14:sldId id="319"/>
            <p14:sldId id="273"/>
            <p14:sldId id="316"/>
            <p14:sldId id="312"/>
            <p14:sldId id="313"/>
            <p14:sldId id="314"/>
            <p14:sldId id="315"/>
          </p14:sldIdLst>
        </p14:section>
        <p14:section name="Summary Section" id="{0FE59084-F3CE-4ECE-A707-6749A617E75D}">
          <p14:sldIdLst>
            <p14:sldId id="326"/>
          </p14:sldIdLst>
        </p14:section>
        <p14:section name="Water Supply Analysis" id="{4141F487-649F-4462-A0DA-62EC431B4DDC}">
          <p14:sldIdLst>
            <p14:sldId id="325"/>
          </p14:sldIdLst>
        </p14:section>
        <p14:section name="Study Considerations" id="{300F2663-B2A1-4CCD-84DC-5229981061CA}">
          <p14:sldIdLst>
            <p14:sldId id="290"/>
          </p14:sldIdLst>
        </p14:section>
        <p14:section name="Study Considerations" id="{715D090E-32B1-4282-8D8F-125BD427D874}">
          <p14:sldIdLst>
            <p14:sldId id="291"/>
          </p14:sldIdLst>
        </p14:section>
        <p14:section name="Study Considerations" id="{A3DA7780-7EFB-49F8-B7E8-7C047460D59F}">
          <p14:sldIdLst>
            <p14:sldId id="299"/>
          </p14:sldIdLst>
        </p14:section>
        <p14:section name="Physical Layout" id="{34DB2418-A777-40CC-9170-D6150754193F}">
          <p14:sldIdLst>
            <p14:sldId id="300"/>
            <p14:sldId id="301"/>
            <p14:sldId id="302"/>
          </p14:sldIdLst>
        </p14:section>
        <p14:section name="Study Considerations" id="{E8D4D06F-0463-4E65-B4D8-4FA3CF73D013}">
          <p14:sldIdLst>
            <p14:sldId id="317"/>
          </p14:sldIdLst>
        </p14:section>
        <p14:section name="Study Considerations" id="{2555C9D3-9BB8-4C72-96BE-38469235BE79}">
          <p14:sldIdLst>
            <p14:sldId id="303"/>
          </p14:sldIdLst>
        </p14:section>
        <p14:section name="Study Considerations" id="{E6C958DA-BD59-4821-B709-039DBC8BBF14}">
          <p14:sldIdLst>
            <p14:sldId id="310"/>
          </p14:sldIdLst>
        </p14:section>
        <p14:section name="Study Considerations" id="{30487C31-43B7-4BAB-848A-D9AB9E0C2C95}">
          <p14:sldIdLst>
            <p14:sldId id="311"/>
          </p14:sldIdLst>
        </p14:section>
        <p14:section name="Knowledge Check" id="{E5C1E052-AA78-41CA-8A5F-1F82B068759A}">
          <p14:sldIdLst>
            <p14:sldId id="32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6D7AE0-D897-49ED-92CD-80E653C03FC7}" v="134" dt="2019-08-05T21:20:24.0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3410" autoAdjust="0"/>
  </p:normalViewPr>
  <p:slideViewPr>
    <p:cSldViewPr snapToGrid="0">
      <p:cViewPr varScale="1">
        <p:scale>
          <a:sx n="84" d="100"/>
          <a:sy n="84" d="100"/>
        </p:scale>
        <p:origin x="2376" y="126"/>
      </p:cViewPr>
      <p:guideLst/>
    </p:cSldViewPr>
  </p:slideViewPr>
  <p:notesTextViewPr>
    <p:cViewPr>
      <p:scale>
        <a:sx n="1" d="1"/>
        <a:sy n="1" d="1"/>
      </p:scale>
      <p:origin x="0" y="0"/>
    </p:cViewPr>
  </p:notesTextViewPr>
  <p:sorterViewPr>
    <p:cViewPr>
      <p:scale>
        <a:sx n="200" d="100"/>
        <a:sy n="200" d="100"/>
      </p:scale>
      <p:origin x="0" y="-4413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iesen, Noah" userId="f5478079-34a5-48a9-a405-d7c5258fe2de" providerId="ADAL" clId="{A66D7AE0-D897-49ED-92CD-80E653C03FC7}"/>
    <pc:docChg chg="undo custSel modSld">
      <pc:chgData name="Friesen, Noah" userId="f5478079-34a5-48a9-a405-d7c5258fe2de" providerId="ADAL" clId="{A66D7AE0-D897-49ED-92CD-80E653C03FC7}" dt="2019-08-05T21:20:24.093" v="457" actId="12269"/>
      <pc:docMkLst>
        <pc:docMk/>
      </pc:docMkLst>
      <pc:sldChg chg="addSp delSp modSp">
        <pc:chgData name="Friesen, Noah" userId="f5478079-34a5-48a9-a405-d7c5258fe2de" providerId="ADAL" clId="{A66D7AE0-D897-49ED-92CD-80E653C03FC7}" dt="2019-08-02T22:46:06.813" v="7"/>
        <pc:sldMkLst>
          <pc:docMk/>
          <pc:sldMk cId="1271162769" sldId="256"/>
        </pc:sldMkLst>
        <pc:spChg chg="mod">
          <ac:chgData name="Friesen, Noah" userId="f5478079-34a5-48a9-a405-d7c5258fe2de" providerId="ADAL" clId="{A66D7AE0-D897-49ED-92CD-80E653C03FC7}" dt="2019-08-02T22:46:04.652" v="6" actId="20577"/>
          <ac:spMkLst>
            <pc:docMk/>
            <pc:sldMk cId="1271162769" sldId="256"/>
            <ac:spMk id="2" creationId="{F4DE96B1-B12B-4E01-A4D8-DF1561646508}"/>
          </ac:spMkLst>
        </pc:spChg>
        <pc:spChg chg="add del mod">
          <ac:chgData name="Friesen, Noah" userId="f5478079-34a5-48a9-a405-d7c5258fe2de" providerId="ADAL" clId="{A66D7AE0-D897-49ED-92CD-80E653C03FC7}" dt="2019-08-02T22:46:06.813" v="7"/>
          <ac:spMkLst>
            <pc:docMk/>
            <pc:sldMk cId="1271162769" sldId="256"/>
            <ac:spMk id="4" creationId="{253B2796-FA64-4E5B-92E6-A11912821E33}"/>
          </ac:spMkLst>
        </pc:spChg>
        <pc:spChg chg="add del mod">
          <ac:chgData name="Friesen, Noah" userId="f5478079-34a5-48a9-a405-d7c5258fe2de" providerId="ADAL" clId="{A66D7AE0-D897-49ED-92CD-80E653C03FC7}" dt="2019-08-02T22:46:06.813" v="7"/>
          <ac:spMkLst>
            <pc:docMk/>
            <pc:sldMk cId="1271162769" sldId="256"/>
            <ac:spMk id="5" creationId="{E72D4D0F-F4D1-452E-9D21-76AE9F38FC2B}"/>
          </ac:spMkLst>
        </pc:spChg>
      </pc:sldChg>
      <pc:sldChg chg="addSp delSp modSp modNotesTx">
        <pc:chgData name="Friesen, Noah" userId="f5478079-34a5-48a9-a405-d7c5258fe2de" providerId="ADAL" clId="{A66D7AE0-D897-49ED-92CD-80E653C03FC7}" dt="2019-08-05T21:20:24.093" v="457" actId="12269"/>
        <pc:sldMkLst>
          <pc:docMk/>
          <pc:sldMk cId="220629213" sldId="257"/>
        </pc:sldMkLst>
        <pc:spChg chg="del mod">
          <ac:chgData name="Friesen, Noah" userId="f5478079-34a5-48a9-a405-d7c5258fe2de" providerId="ADAL" clId="{A66D7AE0-D897-49ED-92CD-80E653C03FC7}" dt="2019-08-05T21:20:20.916" v="455" actId="12084"/>
          <ac:spMkLst>
            <pc:docMk/>
            <pc:sldMk cId="220629213" sldId="257"/>
            <ac:spMk id="3" creationId="{20558501-C983-43D1-B665-892A39314D2D}"/>
          </ac:spMkLst>
        </pc:spChg>
        <pc:graphicFrameChg chg="add mod">
          <ac:chgData name="Friesen, Noah" userId="f5478079-34a5-48a9-a405-d7c5258fe2de" providerId="ADAL" clId="{A66D7AE0-D897-49ED-92CD-80E653C03FC7}" dt="2019-08-05T21:20:24.093" v="457" actId="12269"/>
          <ac:graphicFrameMkLst>
            <pc:docMk/>
            <pc:sldMk cId="220629213" sldId="257"/>
            <ac:graphicFrameMk id="4" creationId="{09230B14-FF23-49B3-90D1-E6759FA57176}"/>
          </ac:graphicFrameMkLst>
        </pc:graphicFrameChg>
      </pc:sldChg>
      <pc:sldChg chg="modSp">
        <pc:chgData name="Friesen, Noah" userId="f5478079-34a5-48a9-a405-d7c5258fe2de" providerId="ADAL" clId="{A66D7AE0-D897-49ED-92CD-80E653C03FC7}" dt="2019-08-02T22:49:52.933" v="116" actId="20577"/>
        <pc:sldMkLst>
          <pc:docMk/>
          <pc:sldMk cId="210241161" sldId="258"/>
        </pc:sldMkLst>
        <pc:spChg chg="mod">
          <ac:chgData name="Friesen, Noah" userId="f5478079-34a5-48a9-a405-d7c5258fe2de" providerId="ADAL" clId="{A66D7AE0-D897-49ED-92CD-80E653C03FC7}" dt="2019-08-02T22:48:55.016" v="113" actId="20577"/>
          <ac:spMkLst>
            <pc:docMk/>
            <pc:sldMk cId="210241161" sldId="258"/>
            <ac:spMk id="2" creationId="{F3473342-AE2A-4A62-BA57-14AF1AA6C718}"/>
          </ac:spMkLst>
        </pc:spChg>
        <pc:spChg chg="mod">
          <ac:chgData name="Friesen, Noah" userId="f5478079-34a5-48a9-a405-d7c5258fe2de" providerId="ADAL" clId="{A66D7AE0-D897-49ED-92CD-80E653C03FC7}" dt="2019-08-02T22:49:52.933" v="116" actId="20577"/>
          <ac:spMkLst>
            <pc:docMk/>
            <pc:sldMk cId="210241161" sldId="258"/>
            <ac:spMk id="3" creationId="{20558501-C983-43D1-B665-892A39314D2D}"/>
          </ac:spMkLst>
        </pc:spChg>
      </pc:sldChg>
      <pc:sldChg chg="addSp delSp modSp">
        <pc:chgData name="Friesen, Noah" userId="f5478079-34a5-48a9-a405-d7c5258fe2de" providerId="ADAL" clId="{A66D7AE0-D897-49ED-92CD-80E653C03FC7}" dt="2019-08-02T22:57:28.752" v="303" actId="27636"/>
        <pc:sldMkLst>
          <pc:docMk/>
          <pc:sldMk cId="1342738798" sldId="273"/>
        </pc:sldMkLst>
        <pc:spChg chg="mod">
          <ac:chgData name="Friesen, Noah" userId="f5478079-34a5-48a9-a405-d7c5258fe2de" providerId="ADAL" clId="{A66D7AE0-D897-49ED-92CD-80E653C03FC7}" dt="2019-08-02T22:57:28.752" v="303" actId="27636"/>
          <ac:spMkLst>
            <pc:docMk/>
            <pc:sldMk cId="1342738798" sldId="273"/>
            <ac:spMk id="3" creationId="{00000000-0000-0000-0000-000000000000}"/>
          </ac:spMkLst>
        </pc:spChg>
        <pc:spChg chg="add del mod">
          <ac:chgData name="Friesen, Noah" userId="f5478079-34a5-48a9-a405-d7c5258fe2de" providerId="ADAL" clId="{A66D7AE0-D897-49ED-92CD-80E653C03FC7}" dt="2019-08-02T22:55:28.829" v="277"/>
          <ac:spMkLst>
            <pc:docMk/>
            <pc:sldMk cId="1342738798" sldId="273"/>
            <ac:spMk id="4" creationId="{C24121EF-3661-477A-A11C-7DB36A43FE3D}"/>
          </ac:spMkLst>
        </pc:spChg>
        <pc:spChg chg="add del mod">
          <ac:chgData name="Friesen, Noah" userId="f5478079-34a5-48a9-a405-d7c5258fe2de" providerId="ADAL" clId="{A66D7AE0-D897-49ED-92CD-80E653C03FC7}" dt="2019-08-02T22:55:28.829" v="277"/>
          <ac:spMkLst>
            <pc:docMk/>
            <pc:sldMk cId="1342738798" sldId="273"/>
            <ac:spMk id="5" creationId="{294ADF6A-CA4B-4CA3-8E43-D498FCF536E9}"/>
          </ac:spMkLst>
        </pc:spChg>
      </pc:sldChg>
      <pc:sldChg chg="modSp">
        <pc:chgData name="Friesen, Noah" userId="f5478079-34a5-48a9-a405-d7c5258fe2de" providerId="ADAL" clId="{A66D7AE0-D897-49ED-92CD-80E653C03FC7}" dt="2019-08-02T22:58:41.995" v="328" actId="20577"/>
        <pc:sldMkLst>
          <pc:docMk/>
          <pc:sldMk cId="4229379186" sldId="290"/>
        </pc:sldMkLst>
        <pc:spChg chg="mod">
          <ac:chgData name="Friesen, Noah" userId="f5478079-34a5-48a9-a405-d7c5258fe2de" providerId="ADAL" clId="{A66D7AE0-D897-49ED-92CD-80E653C03FC7}" dt="2019-08-02T22:58:41.995" v="328" actId="20577"/>
          <ac:spMkLst>
            <pc:docMk/>
            <pc:sldMk cId="4229379186" sldId="290"/>
            <ac:spMk id="3" creationId="{20558501-C983-43D1-B665-892A39314D2D}"/>
          </ac:spMkLst>
        </pc:spChg>
      </pc:sldChg>
      <pc:sldChg chg="modSp">
        <pc:chgData name="Friesen, Noah" userId="f5478079-34a5-48a9-a405-d7c5258fe2de" providerId="ADAL" clId="{A66D7AE0-D897-49ED-92CD-80E653C03FC7}" dt="2019-08-02T22:51:25.497" v="121" actId="1076"/>
        <pc:sldMkLst>
          <pc:docMk/>
          <pc:sldMk cId="296545189" sldId="293"/>
        </pc:sldMkLst>
        <pc:spChg chg="mod">
          <ac:chgData name="Friesen, Noah" userId="f5478079-34a5-48a9-a405-d7c5258fe2de" providerId="ADAL" clId="{A66D7AE0-D897-49ED-92CD-80E653C03FC7}" dt="2019-08-02T22:51:25.497" v="121" actId="1076"/>
          <ac:spMkLst>
            <pc:docMk/>
            <pc:sldMk cId="296545189" sldId="293"/>
            <ac:spMk id="5" creationId="{00000000-0000-0000-0000-000000000000}"/>
          </ac:spMkLst>
        </pc:spChg>
        <pc:picChg chg="mod">
          <ac:chgData name="Friesen, Noah" userId="f5478079-34a5-48a9-a405-d7c5258fe2de" providerId="ADAL" clId="{A66D7AE0-D897-49ED-92CD-80E653C03FC7}" dt="2019-08-02T22:51:25.497" v="121" actId="1076"/>
          <ac:picMkLst>
            <pc:docMk/>
            <pc:sldMk cId="296545189" sldId="293"/>
            <ac:picMk id="3" creationId="{00000000-0000-0000-0000-000000000000}"/>
          </ac:picMkLst>
        </pc:picChg>
        <pc:picChg chg="mod">
          <ac:chgData name="Friesen, Noah" userId="f5478079-34a5-48a9-a405-d7c5258fe2de" providerId="ADAL" clId="{A66D7AE0-D897-49ED-92CD-80E653C03FC7}" dt="2019-08-02T22:51:25.497" v="121" actId="1076"/>
          <ac:picMkLst>
            <pc:docMk/>
            <pc:sldMk cId="296545189" sldId="293"/>
            <ac:picMk id="4" creationId="{00000000-0000-0000-0000-000000000000}"/>
          </ac:picMkLst>
        </pc:picChg>
      </pc:sldChg>
      <pc:sldChg chg="modSp">
        <pc:chgData name="Friesen, Noah" userId="f5478079-34a5-48a9-a405-d7c5258fe2de" providerId="ADAL" clId="{A66D7AE0-D897-49ED-92CD-80E653C03FC7}" dt="2019-08-02T22:45:49.308" v="3" actId="27636"/>
        <pc:sldMkLst>
          <pc:docMk/>
          <pc:sldMk cId="3949140678" sldId="294"/>
        </pc:sldMkLst>
        <pc:spChg chg="mod">
          <ac:chgData name="Friesen, Noah" userId="f5478079-34a5-48a9-a405-d7c5258fe2de" providerId="ADAL" clId="{A66D7AE0-D897-49ED-92CD-80E653C03FC7}" dt="2019-08-02T22:45:49.308" v="3" actId="27636"/>
          <ac:spMkLst>
            <pc:docMk/>
            <pc:sldMk cId="3949140678" sldId="294"/>
            <ac:spMk id="3" creationId="{00000000-0000-0000-0000-000000000000}"/>
          </ac:spMkLst>
        </pc:spChg>
      </pc:sldChg>
      <pc:sldChg chg="modSp">
        <pc:chgData name="Friesen, Noah" userId="f5478079-34a5-48a9-a405-d7c5258fe2de" providerId="ADAL" clId="{A66D7AE0-D897-49ED-92CD-80E653C03FC7}" dt="2019-08-02T22:51:31.736" v="122" actId="1076"/>
        <pc:sldMkLst>
          <pc:docMk/>
          <pc:sldMk cId="1135717744" sldId="295"/>
        </pc:sldMkLst>
        <pc:spChg chg="mod">
          <ac:chgData name="Friesen, Noah" userId="f5478079-34a5-48a9-a405-d7c5258fe2de" providerId="ADAL" clId="{A66D7AE0-D897-49ED-92CD-80E653C03FC7}" dt="2019-08-02T22:51:31.736" v="122" actId="1076"/>
          <ac:spMkLst>
            <pc:docMk/>
            <pc:sldMk cId="1135717744" sldId="295"/>
            <ac:spMk id="5" creationId="{00000000-0000-0000-0000-000000000000}"/>
          </ac:spMkLst>
        </pc:spChg>
        <pc:picChg chg="mod">
          <ac:chgData name="Friesen, Noah" userId="f5478079-34a5-48a9-a405-d7c5258fe2de" providerId="ADAL" clId="{A66D7AE0-D897-49ED-92CD-80E653C03FC7}" dt="2019-08-02T22:51:31.736" v="122" actId="1076"/>
          <ac:picMkLst>
            <pc:docMk/>
            <pc:sldMk cId="1135717744" sldId="295"/>
            <ac:picMk id="4" creationId="{00000000-0000-0000-0000-000000000000}"/>
          </ac:picMkLst>
        </pc:picChg>
      </pc:sldChg>
      <pc:sldChg chg="modSp">
        <pc:chgData name="Friesen, Noah" userId="f5478079-34a5-48a9-a405-d7c5258fe2de" providerId="ADAL" clId="{A66D7AE0-D897-49ED-92CD-80E653C03FC7}" dt="2019-08-02T22:51:41.794" v="124" actId="1076"/>
        <pc:sldMkLst>
          <pc:docMk/>
          <pc:sldMk cId="778794075" sldId="296"/>
        </pc:sldMkLst>
        <pc:spChg chg="mod">
          <ac:chgData name="Friesen, Noah" userId="f5478079-34a5-48a9-a405-d7c5258fe2de" providerId="ADAL" clId="{A66D7AE0-D897-49ED-92CD-80E653C03FC7}" dt="2019-08-02T22:51:41.794" v="124" actId="1076"/>
          <ac:spMkLst>
            <pc:docMk/>
            <pc:sldMk cId="778794075" sldId="296"/>
            <ac:spMk id="6" creationId="{00000000-0000-0000-0000-000000000000}"/>
          </ac:spMkLst>
        </pc:spChg>
        <pc:picChg chg="mod">
          <ac:chgData name="Friesen, Noah" userId="f5478079-34a5-48a9-a405-d7c5258fe2de" providerId="ADAL" clId="{A66D7AE0-D897-49ED-92CD-80E653C03FC7}" dt="2019-08-02T22:51:41.794" v="124" actId="1076"/>
          <ac:picMkLst>
            <pc:docMk/>
            <pc:sldMk cId="778794075" sldId="296"/>
            <ac:picMk id="4" creationId="{00000000-0000-0000-0000-000000000000}"/>
          </ac:picMkLst>
        </pc:picChg>
      </pc:sldChg>
      <pc:sldChg chg="modSp modNotesTx">
        <pc:chgData name="Friesen, Noah" userId="f5478079-34a5-48a9-a405-d7c5258fe2de" providerId="ADAL" clId="{A66D7AE0-D897-49ED-92CD-80E653C03FC7}" dt="2019-08-02T22:50:18.764" v="118" actId="20577"/>
        <pc:sldMkLst>
          <pc:docMk/>
          <pc:sldMk cId="812674735" sldId="297"/>
        </pc:sldMkLst>
        <pc:spChg chg="mod">
          <ac:chgData name="Friesen, Noah" userId="f5478079-34a5-48a9-a405-d7c5258fe2de" providerId="ADAL" clId="{A66D7AE0-D897-49ED-92CD-80E653C03FC7}" dt="2019-08-02T22:50:10.658" v="117"/>
          <ac:spMkLst>
            <pc:docMk/>
            <pc:sldMk cId="812674735" sldId="297"/>
            <ac:spMk id="3" creationId="{910F716C-C7E4-4479-82FF-65F81EA8C809}"/>
          </ac:spMkLst>
        </pc:spChg>
      </pc:sldChg>
      <pc:sldChg chg="addSp delSp modSp">
        <pc:chgData name="Friesen, Noah" userId="f5478079-34a5-48a9-a405-d7c5258fe2de" providerId="ADAL" clId="{A66D7AE0-D897-49ED-92CD-80E653C03FC7}" dt="2019-08-02T23:00:32.042" v="344" actId="1076"/>
        <pc:sldMkLst>
          <pc:docMk/>
          <pc:sldMk cId="2453990621" sldId="300"/>
        </pc:sldMkLst>
        <pc:spChg chg="mod">
          <ac:chgData name="Friesen, Noah" userId="f5478079-34a5-48a9-a405-d7c5258fe2de" providerId="ADAL" clId="{A66D7AE0-D897-49ED-92CD-80E653C03FC7}" dt="2019-08-02T23:00:04.954" v="340" actId="14100"/>
          <ac:spMkLst>
            <pc:docMk/>
            <pc:sldMk cId="2453990621" sldId="300"/>
            <ac:spMk id="3" creationId="{20558501-C983-43D1-B665-892A39314D2D}"/>
          </ac:spMkLst>
        </pc:spChg>
        <pc:spChg chg="add del mod">
          <ac:chgData name="Friesen, Noah" userId="f5478079-34a5-48a9-a405-d7c5258fe2de" providerId="ADAL" clId="{A66D7AE0-D897-49ED-92CD-80E653C03FC7}" dt="2019-08-02T23:00:01.013" v="339"/>
          <ac:spMkLst>
            <pc:docMk/>
            <pc:sldMk cId="2453990621" sldId="300"/>
            <ac:spMk id="4" creationId="{2493C5F8-7539-4CD2-961D-89168DEF9DFD}"/>
          </ac:spMkLst>
        </pc:spChg>
        <pc:spChg chg="add del mod">
          <ac:chgData name="Friesen, Noah" userId="f5478079-34a5-48a9-a405-d7c5258fe2de" providerId="ADAL" clId="{A66D7AE0-D897-49ED-92CD-80E653C03FC7}" dt="2019-08-02T23:00:01.013" v="339"/>
          <ac:spMkLst>
            <pc:docMk/>
            <pc:sldMk cId="2453990621" sldId="300"/>
            <ac:spMk id="8" creationId="{F705E247-1CEE-4A19-B927-05970A205F54}"/>
          </ac:spMkLst>
        </pc:spChg>
        <pc:grpChg chg="add mod">
          <ac:chgData name="Friesen, Noah" userId="f5478079-34a5-48a9-a405-d7c5258fe2de" providerId="ADAL" clId="{A66D7AE0-D897-49ED-92CD-80E653C03FC7}" dt="2019-08-02T23:00:32.042" v="344" actId="1076"/>
          <ac:grpSpMkLst>
            <pc:docMk/>
            <pc:sldMk cId="2453990621" sldId="300"/>
            <ac:grpSpMk id="18" creationId="{11EBABDC-8527-4BE6-BF05-FBF3571AA5C9}"/>
          </ac:grpSpMkLst>
        </pc:grpChg>
        <pc:grpChg chg="del">
          <ac:chgData name="Friesen, Noah" userId="f5478079-34a5-48a9-a405-d7c5258fe2de" providerId="ADAL" clId="{A66D7AE0-D897-49ED-92CD-80E653C03FC7}" dt="2019-08-02T22:59:22.922" v="329" actId="478"/>
          <ac:grpSpMkLst>
            <pc:docMk/>
            <pc:sldMk cId="2453990621" sldId="300"/>
            <ac:grpSpMk id="21" creationId="{E9EAB12C-E5FC-4DC5-8553-4DD174A9DB23}"/>
          </ac:grpSpMkLst>
        </pc:grpChg>
      </pc:sldChg>
      <pc:sldChg chg="addSp delSp modSp modNotesTx">
        <pc:chgData name="Friesen, Noah" userId="f5478079-34a5-48a9-a405-d7c5258fe2de" providerId="ADAL" clId="{A66D7AE0-D897-49ED-92CD-80E653C03FC7}" dt="2019-08-02T23:02:14.050" v="445" actId="20577"/>
        <pc:sldMkLst>
          <pc:docMk/>
          <pc:sldMk cId="4228799509" sldId="301"/>
        </pc:sldMkLst>
        <pc:spChg chg="mod">
          <ac:chgData name="Friesen, Noah" userId="f5478079-34a5-48a9-a405-d7c5258fe2de" providerId="ADAL" clId="{A66D7AE0-D897-49ED-92CD-80E653C03FC7}" dt="2019-08-02T23:01:17.257" v="348"/>
          <ac:spMkLst>
            <pc:docMk/>
            <pc:sldMk cId="4228799509" sldId="301"/>
            <ac:spMk id="3" creationId="{20558501-C983-43D1-B665-892A39314D2D}"/>
          </ac:spMkLst>
        </pc:spChg>
        <pc:spChg chg="add del mod">
          <ac:chgData name="Friesen, Noah" userId="f5478079-34a5-48a9-a405-d7c5258fe2de" providerId="ADAL" clId="{A66D7AE0-D897-49ED-92CD-80E653C03FC7}" dt="2019-08-02T23:00:16.284" v="342"/>
          <ac:spMkLst>
            <pc:docMk/>
            <pc:sldMk cId="4228799509" sldId="301"/>
            <ac:spMk id="44" creationId="{D4AB9265-61CE-4606-B016-5C0F8018822E}"/>
          </ac:spMkLst>
        </pc:spChg>
        <pc:spChg chg="add del mod">
          <ac:chgData name="Friesen, Noah" userId="f5478079-34a5-48a9-a405-d7c5258fe2de" providerId="ADAL" clId="{A66D7AE0-D897-49ED-92CD-80E653C03FC7}" dt="2019-08-02T23:00:16.284" v="342"/>
          <ac:spMkLst>
            <pc:docMk/>
            <pc:sldMk cId="4228799509" sldId="301"/>
            <ac:spMk id="45" creationId="{50AE3BB7-4E0A-4E0F-8725-4350F36C9203}"/>
          </ac:spMkLst>
        </pc:spChg>
        <pc:grpChg chg="del">
          <ac:chgData name="Friesen, Noah" userId="f5478079-34a5-48a9-a405-d7c5258fe2de" providerId="ADAL" clId="{A66D7AE0-D897-49ED-92CD-80E653C03FC7}" dt="2019-08-02T22:59:41.634" v="334" actId="478"/>
          <ac:grpSpMkLst>
            <pc:docMk/>
            <pc:sldMk cId="4228799509" sldId="301"/>
            <ac:grpSpMk id="4" creationId="{3BD65AD3-7E0E-4D29-9689-CA112D0D9991}"/>
          </ac:grpSpMkLst>
        </pc:grpChg>
        <pc:grpChg chg="add del">
          <ac:chgData name="Friesen, Noah" userId="f5478079-34a5-48a9-a405-d7c5258fe2de" providerId="ADAL" clId="{A66D7AE0-D897-49ED-92CD-80E653C03FC7}" dt="2019-08-02T22:59:39.961" v="333"/>
          <ac:grpSpMkLst>
            <pc:docMk/>
            <pc:sldMk cId="4228799509" sldId="301"/>
            <ac:grpSpMk id="16" creationId="{86154AA9-D036-437F-A6BD-C5C54ACEF27F}"/>
          </ac:grpSpMkLst>
        </pc:grpChg>
        <pc:grpChg chg="add mod">
          <ac:chgData name="Friesen, Noah" userId="f5478079-34a5-48a9-a405-d7c5258fe2de" providerId="ADAL" clId="{A66D7AE0-D897-49ED-92CD-80E653C03FC7}" dt="2019-08-02T23:00:39.457" v="345" actId="1076"/>
          <ac:grpSpMkLst>
            <pc:docMk/>
            <pc:sldMk cId="4228799509" sldId="301"/>
            <ac:grpSpMk id="30" creationId="{4E525A61-FB63-4DF2-96E7-B841C5FD56F7}"/>
          </ac:grpSpMkLst>
        </pc:grpChg>
      </pc:sldChg>
      <pc:sldChg chg="addSp delSp modSp">
        <pc:chgData name="Friesen, Noah" userId="f5478079-34a5-48a9-a405-d7c5258fe2de" providerId="ADAL" clId="{A66D7AE0-D897-49ED-92CD-80E653C03FC7}" dt="2019-08-02T23:00:49.273" v="347" actId="1076"/>
        <pc:sldMkLst>
          <pc:docMk/>
          <pc:sldMk cId="721223343" sldId="302"/>
        </pc:sldMkLst>
        <pc:spChg chg="add del mod">
          <ac:chgData name="Friesen, Noah" userId="f5478079-34a5-48a9-a405-d7c5258fe2de" providerId="ADAL" clId="{A66D7AE0-D897-49ED-92CD-80E653C03FC7}" dt="2019-08-02T23:00:44.540" v="346"/>
          <ac:spMkLst>
            <pc:docMk/>
            <pc:sldMk cId="721223343" sldId="302"/>
            <ac:spMk id="30" creationId="{BB3B0534-DCEB-4CA7-9F5A-4B01163AECA4}"/>
          </ac:spMkLst>
        </pc:spChg>
        <pc:spChg chg="add del mod">
          <ac:chgData name="Friesen, Noah" userId="f5478079-34a5-48a9-a405-d7c5258fe2de" providerId="ADAL" clId="{A66D7AE0-D897-49ED-92CD-80E653C03FC7}" dt="2019-08-02T23:00:44.540" v="346"/>
          <ac:spMkLst>
            <pc:docMk/>
            <pc:sldMk cId="721223343" sldId="302"/>
            <ac:spMk id="31" creationId="{326BCD74-EFC8-4AE3-B0DE-589DD33F8AD2}"/>
          </ac:spMkLst>
        </pc:spChg>
        <pc:grpChg chg="del">
          <ac:chgData name="Friesen, Noah" userId="f5478079-34a5-48a9-a405-d7c5258fe2de" providerId="ADAL" clId="{A66D7AE0-D897-49ED-92CD-80E653C03FC7}" dt="2019-08-02T22:59:54.305" v="337" actId="478"/>
          <ac:grpSpMkLst>
            <pc:docMk/>
            <pc:sldMk cId="721223343" sldId="302"/>
            <ac:grpSpMk id="4" creationId="{D7CA6BCE-E780-417C-BB34-CC0E9BA6971C}"/>
          </ac:grpSpMkLst>
        </pc:grpChg>
        <pc:grpChg chg="add mod">
          <ac:chgData name="Friesen, Noah" userId="f5478079-34a5-48a9-a405-d7c5258fe2de" providerId="ADAL" clId="{A66D7AE0-D897-49ED-92CD-80E653C03FC7}" dt="2019-08-02T23:00:49.273" v="347" actId="1076"/>
          <ac:grpSpMkLst>
            <pc:docMk/>
            <pc:sldMk cId="721223343" sldId="302"/>
            <ac:grpSpMk id="16" creationId="{CEA29D39-39EA-4FD3-9A9A-1AEB69774A85}"/>
          </ac:grpSpMkLst>
        </pc:grpChg>
      </pc:sldChg>
      <pc:sldChg chg="modSp">
        <pc:chgData name="Friesen, Noah" userId="f5478079-34a5-48a9-a405-d7c5258fe2de" providerId="ADAL" clId="{A66D7AE0-D897-49ED-92CD-80E653C03FC7}" dt="2019-08-02T22:51:48.026" v="125" actId="1076"/>
        <pc:sldMkLst>
          <pc:docMk/>
          <pc:sldMk cId="3555350951" sldId="304"/>
        </pc:sldMkLst>
        <pc:picChg chg="mod">
          <ac:chgData name="Friesen, Noah" userId="f5478079-34a5-48a9-a405-d7c5258fe2de" providerId="ADAL" clId="{A66D7AE0-D897-49ED-92CD-80E653C03FC7}" dt="2019-08-02T22:51:48.026" v="125" actId="1076"/>
          <ac:picMkLst>
            <pc:docMk/>
            <pc:sldMk cId="3555350951" sldId="304"/>
            <ac:picMk id="3" creationId="{00000000-0000-0000-0000-000000000000}"/>
          </ac:picMkLst>
        </pc:picChg>
        <pc:picChg chg="mod">
          <ac:chgData name="Friesen, Noah" userId="f5478079-34a5-48a9-a405-d7c5258fe2de" providerId="ADAL" clId="{A66D7AE0-D897-49ED-92CD-80E653C03FC7}" dt="2019-08-02T22:51:48.026" v="125" actId="1076"/>
          <ac:picMkLst>
            <pc:docMk/>
            <pc:sldMk cId="3555350951" sldId="304"/>
            <ac:picMk id="4" creationId="{00000000-0000-0000-0000-000000000000}"/>
          </ac:picMkLst>
        </pc:picChg>
      </pc:sldChg>
      <pc:sldChg chg="addSp delSp modSp">
        <pc:chgData name="Friesen, Noah" userId="f5478079-34a5-48a9-a405-d7c5258fe2de" providerId="ADAL" clId="{A66D7AE0-D897-49ED-92CD-80E653C03FC7}" dt="2019-08-02T22:52:48.453" v="136" actId="207"/>
        <pc:sldMkLst>
          <pc:docMk/>
          <pc:sldMk cId="1998869958" sldId="305"/>
        </pc:sldMkLst>
        <pc:spChg chg="mod">
          <ac:chgData name="Friesen, Noah" userId="f5478079-34a5-48a9-a405-d7c5258fe2de" providerId="ADAL" clId="{A66D7AE0-D897-49ED-92CD-80E653C03FC7}" dt="2019-08-02T22:52:48.453" v="136" actId="207"/>
          <ac:spMkLst>
            <pc:docMk/>
            <pc:sldMk cId="1998869958" sldId="305"/>
            <ac:spMk id="3" creationId="{00000000-0000-0000-0000-000000000000}"/>
          </ac:spMkLst>
        </pc:spChg>
        <pc:spChg chg="add del mod">
          <ac:chgData name="Friesen, Noah" userId="f5478079-34a5-48a9-a405-d7c5258fe2de" providerId="ADAL" clId="{A66D7AE0-D897-49ED-92CD-80E653C03FC7}" dt="2019-08-02T22:52:10.464" v="129"/>
          <ac:spMkLst>
            <pc:docMk/>
            <pc:sldMk cId="1998869958" sldId="305"/>
            <ac:spMk id="4" creationId="{8E3421BA-651F-461B-9C8F-31A0E0103CB6}"/>
          </ac:spMkLst>
        </pc:spChg>
        <pc:spChg chg="add del mod">
          <ac:chgData name="Friesen, Noah" userId="f5478079-34a5-48a9-a405-d7c5258fe2de" providerId="ADAL" clId="{A66D7AE0-D897-49ED-92CD-80E653C03FC7}" dt="2019-08-02T22:52:10.464" v="129"/>
          <ac:spMkLst>
            <pc:docMk/>
            <pc:sldMk cId="1998869958" sldId="305"/>
            <ac:spMk id="5" creationId="{75C0A880-253B-4B33-84CF-B6E0C01AFF73}"/>
          </ac:spMkLst>
        </pc:spChg>
      </pc:sldChg>
      <pc:sldChg chg="modSp">
        <pc:chgData name="Friesen, Noah" userId="f5478079-34a5-48a9-a405-d7c5258fe2de" providerId="ADAL" clId="{A66D7AE0-D897-49ED-92CD-80E653C03FC7}" dt="2019-08-02T22:53:02.353" v="137" actId="1076"/>
        <pc:sldMkLst>
          <pc:docMk/>
          <pc:sldMk cId="3981292213" sldId="306"/>
        </pc:sldMkLst>
        <pc:spChg chg="mod">
          <ac:chgData name="Friesen, Noah" userId="f5478079-34a5-48a9-a405-d7c5258fe2de" providerId="ADAL" clId="{A66D7AE0-D897-49ED-92CD-80E653C03FC7}" dt="2019-08-02T22:53:02.353" v="137" actId="1076"/>
          <ac:spMkLst>
            <pc:docMk/>
            <pc:sldMk cId="3981292213" sldId="306"/>
            <ac:spMk id="4" creationId="{00000000-0000-0000-0000-000000000000}"/>
          </ac:spMkLst>
        </pc:spChg>
        <pc:picChg chg="mod">
          <ac:chgData name="Friesen, Noah" userId="f5478079-34a5-48a9-a405-d7c5258fe2de" providerId="ADAL" clId="{A66D7AE0-D897-49ED-92CD-80E653C03FC7}" dt="2019-08-02T22:53:02.353" v="137" actId="1076"/>
          <ac:picMkLst>
            <pc:docMk/>
            <pc:sldMk cId="3981292213" sldId="306"/>
            <ac:picMk id="3" creationId="{00000000-0000-0000-0000-000000000000}"/>
          </ac:picMkLst>
        </pc:picChg>
      </pc:sldChg>
      <pc:sldChg chg="modSp modNotesTx">
        <pc:chgData name="Friesen, Noah" userId="f5478079-34a5-48a9-a405-d7c5258fe2de" providerId="ADAL" clId="{A66D7AE0-D897-49ED-92CD-80E653C03FC7}" dt="2019-08-02T22:54:16.130" v="263" actId="20577"/>
        <pc:sldMkLst>
          <pc:docMk/>
          <pc:sldMk cId="4189564119" sldId="307"/>
        </pc:sldMkLst>
        <pc:spChg chg="mod">
          <ac:chgData name="Friesen, Noah" userId="f5478079-34a5-48a9-a405-d7c5258fe2de" providerId="ADAL" clId="{A66D7AE0-D897-49ED-92CD-80E653C03FC7}" dt="2019-08-02T22:53:23.025" v="139" actId="1076"/>
          <ac:spMkLst>
            <pc:docMk/>
            <pc:sldMk cId="4189564119" sldId="307"/>
            <ac:spMk id="3" creationId="{8BDCA9E0-71E1-4B7B-8CC3-FA3A6BDA75B7}"/>
          </ac:spMkLst>
        </pc:spChg>
        <pc:spChg chg="mod">
          <ac:chgData name="Friesen, Noah" userId="f5478079-34a5-48a9-a405-d7c5258fe2de" providerId="ADAL" clId="{A66D7AE0-D897-49ED-92CD-80E653C03FC7}" dt="2019-08-02T22:53:17.242" v="138" actId="1076"/>
          <ac:spMkLst>
            <pc:docMk/>
            <pc:sldMk cId="4189564119" sldId="307"/>
            <ac:spMk id="4" creationId="{00000000-0000-0000-0000-000000000000}"/>
          </ac:spMkLst>
        </pc:spChg>
        <pc:picChg chg="mod">
          <ac:chgData name="Friesen, Noah" userId="f5478079-34a5-48a9-a405-d7c5258fe2de" providerId="ADAL" clId="{A66D7AE0-D897-49ED-92CD-80E653C03FC7}" dt="2019-08-02T22:53:25.560" v="140" actId="1076"/>
          <ac:picMkLst>
            <pc:docMk/>
            <pc:sldMk cId="4189564119" sldId="307"/>
            <ac:picMk id="5" creationId="{00000000-0000-0000-0000-000000000000}"/>
          </ac:picMkLst>
        </pc:picChg>
      </pc:sldChg>
      <pc:sldChg chg="modSp">
        <pc:chgData name="Friesen, Noah" userId="f5478079-34a5-48a9-a405-d7c5258fe2de" providerId="ADAL" clId="{A66D7AE0-D897-49ED-92CD-80E653C03FC7}" dt="2019-08-02T22:51:08.987" v="120" actId="20577"/>
        <pc:sldMkLst>
          <pc:docMk/>
          <pc:sldMk cId="129672939" sldId="309"/>
        </pc:sldMkLst>
        <pc:spChg chg="mod">
          <ac:chgData name="Friesen, Noah" userId="f5478079-34a5-48a9-a405-d7c5258fe2de" providerId="ADAL" clId="{A66D7AE0-D897-49ED-92CD-80E653C03FC7}" dt="2019-08-02T22:51:08.987" v="120" actId="20577"/>
          <ac:spMkLst>
            <pc:docMk/>
            <pc:sldMk cId="129672939" sldId="309"/>
            <ac:spMk id="3" creationId="{910F716C-C7E4-4479-82FF-65F81EA8C809}"/>
          </ac:spMkLst>
        </pc:spChg>
      </pc:sldChg>
      <pc:sldChg chg="modSp">
        <pc:chgData name="Friesen, Noah" userId="f5478079-34a5-48a9-a405-d7c5258fe2de" providerId="ADAL" clId="{A66D7AE0-D897-49ED-92CD-80E653C03FC7}" dt="2019-08-02T23:03:02.764" v="452" actId="14"/>
        <pc:sldMkLst>
          <pc:docMk/>
          <pc:sldMk cId="3588643359" sldId="310"/>
        </pc:sldMkLst>
        <pc:spChg chg="mod">
          <ac:chgData name="Friesen, Noah" userId="f5478079-34a5-48a9-a405-d7c5258fe2de" providerId="ADAL" clId="{A66D7AE0-D897-49ED-92CD-80E653C03FC7}" dt="2019-08-02T23:03:02.764" v="452" actId="14"/>
          <ac:spMkLst>
            <pc:docMk/>
            <pc:sldMk cId="3588643359" sldId="310"/>
            <ac:spMk id="3" creationId="{20558501-C983-43D1-B665-892A39314D2D}"/>
          </ac:spMkLst>
        </pc:spChg>
      </pc:sldChg>
      <pc:sldChg chg="modSp">
        <pc:chgData name="Friesen, Noah" userId="f5478079-34a5-48a9-a405-d7c5258fe2de" providerId="ADAL" clId="{A66D7AE0-D897-49ED-92CD-80E653C03FC7}" dt="2019-08-02T22:57:58.721" v="315" actId="1076"/>
        <pc:sldMkLst>
          <pc:docMk/>
          <pc:sldMk cId="1659347356" sldId="312"/>
        </pc:sldMkLst>
        <pc:spChg chg="mod">
          <ac:chgData name="Friesen, Noah" userId="f5478079-34a5-48a9-a405-d7c5258fe2de" providerId="ADAL" clId="{A66D7AE0-D897-49ED-92CD-80E653C03FC7}" dt="2019-08-02T22:57:58.721" v="315" actId="1076"/>
          <ac:spMkLst>
            <pc:docMk/>
            <pc:sldMk cId="1659347356" sldId="312"/>
            <ac:spMk id="5" creationId="{00000000-0000-0000-0000-000000000000}"/>
          </ac:spMkLst>
        </pc:spChg>
        <pc:picChg chg="mod">
          <ac:chgData name="Friesen, Noah" userId="f5478079-34a5-48a9-a405-d7c5258fe2de" providerId="ADAL" clId="{A66D7AE0-D897-49ED-92CD-80E653C03FC7}" dt="2019-08-02T22:57:58.721" v="315" actId="1076"/>
          <ac:picMkLst>
            <pc:docMk/>
            <pc:sldMk cId="1659347356" sldId="312"/>
            <ac:picMk id="3" creationId="{00000000-0000-0000-0000-000000000000}"/>
          </ac:picMkLst>
        </pc:picChg>
        <pc:picChg chg="mod">
          <ac:chgData name="Friesen, Noah" userId="f5478079-34a5-48a9-a405-d7c5258fe2de" providerId="ADAL" clId="{A66D7AE0-D897-49ED-92CD-80E653C03FC7}" dt="2019-08-02T22:57:58.721" v="315" actId="1076"/>
          <ac:picMkLst>
            <pc:docMk/>
            <pc:sldMk cId="1659347356" sldId="312"/>
            <ac:picMk id="4" creationId="{00000000-0000-0000-0000-000000000000}"/>
          </ac:picMkLst>
        </pc:picChg>
      </pc:sldChg>
      <pc:sldChg chg="modSp">
        <pc:chgData name="Friesen, Noah" userId="f5478079-34a5-48a9-a405-d7c5258fe2de" providerId="ADAL" clId="{A66D7AE0-D897-49ED-92CD-80E653C03FC7}" dt="2019-08-02T22:58:04.145" v="316" actId="1076"/>
        <pc:sldMkLst>
          <pc:docMk/>
          <pc:sldMk cId="4129676634" sldId="313"/>
        </pc:sldMkLst>
        <pc:spChg chg="mod">
          <ac:chgData name="Friesen, Noah" userId="f5478079-34a5-48a9-a405-d7c5258fe2de" providerId="ADAL" clId="{A66D7AE0-D897-49ED-92CD-80E653C03FC7}" dt="2019-08-02T22:58:04.145" v="316" actId="1076"/>
          <ac:spMkLst>
            <pc:docMk/>
            <pc:sldMk cId="4129676634" sldId="313"/>
            <ac:spMk id="6" creationId="{00000000-0000-0000-0000-000000000000}"/>
          </ac:spMkLst>
        </pc:spChg>
        <pc:spChg chg="mod">
          <ac:chgData name="Friesen, Noah" userId="f5478079-34a5-48a9-a405-d7c5258fe2de" providerId="ADAL" clId="{A66D7AE0-D897-49ED-92CD-80E653C03FC7}" dt="2019-08-02T22:58:04.145" v="316" actId="1076"/>
          <ac:spMkLst>
            <pc:docMk/>
            <pc:sldMk cId="4129676634" sldId="313"/>
            <ac:spMk id="7" creationId="{00000000-0000-0000-0000-000000000000}"/>
          </ac:spMkLst>
        </pc:spChg>
        <pc:picChg chg="mod">
          <ac:chgData name="Friesen, Noah" userId="f5478079-34a5-48a9-a405-d7c5258fe2de" providerId="ADAL" clId="{A66D7AE0-D897-49ED-92CD-80E653C03FC7}" dt="2019-08-02T22:58:04.145" v="316" actId="1076"/>
          <ac:picMkLst>
            <pc:docMk/>
            <pc:sldMk cId="4129676634" sldId="313"/>
            <ac:picMk id="4" creationId="{00000000-0000-0000-0000-000000000000}"/>
          </ac:picMkLst>
        </pc:picChg>
        <pc:picChg chg="mod">
          <ac:chgData name="Friesen, Noah" userId="f5478079-34a5-48a9-a405-d7c5258fe2de" providerId="ADAL" clId="{A66D7AE0-D897-49ED-92CD-80E653C03FC7}" dt="2019-08-02T22:58:04.145" v="316" actId="1076"/>
          <ac:picMkLst>
            <pc:docMk/>
            <pc:sldMk cId="4129676634" sldId="313"/>
            <ac:picMk id="5" creationId="{00000000-0000-0000-0000-000000000000}"/>
          </ac:picMkLst>
        </pc:picChg>
      </pc:sldChg>
      <pc:sldChg chg="modSp">
        <pc:chgData name="Friesen, Noah" userId="f5478079-34a5-48a9-a405-d7c5258fe2de" providerId="ADAL" clId="{A66D7AE0-D897-49ED-92CD-80E653C03FC7}" dt="2019-08-02T22:58:09.705" v="317" actId="1076"/>
        <pc:sldMkLst>
          <pc:docMk/>
          <pc:sldMk cId="960716741" sldId="314"/>
        </pc:sldMkLst>
        <pc:spChg chg="mod">
          <ac:chgData name="Friesen, Noah" userId="f5478079-34a5-48a9-a405-d7c5258fe2de" providerId="ADAL" clId="{A66D7AE0-D897-49ED-92CD-80E653C03FC7}" dt="2019-08-02T22:58:09.705" v="317" actId="1076"/>
          <ac:spMkLst>
            <pc:docMk/>
            <pc:sldMk cId="960716741" sldId="314"/>
            <ac:spMk id="4" creationId="{00000000-0000-0000-0000-000000000000}"/>
          </ac:spMkLst>
        </pc:spChg>
        <pc:picChg chg="mod">
          <ac:chgData name="Friesen, Noah" userId="f5478079-34a5-48a9-a405-d7c5258fe2de" providerId="ADAL" clId="{A66D7AE0-D897-49ED-92CD-80E653C03FC7}" dt="2019-08-02T22:58:09.705" v="317" actId="1076"/>
          <ac:picMkLst>
            <pc:docMk/>
            <pc:sldMk cId="960716741" sldId="314"/>
            <ac:picMk id="3" creationId="{00000000-0000-0000-0000-000000000000}"/>
          </ac:picMkLst>
        </pc:picChg>
      </pc:sldChg>
      <pc:sldChg chg="modSp">
        <pc:chgData name="Friesen, Noah" userId="f5478079-34a5-48a9-a405-d7c5258fe2de" providerId="ADAL" clId="{A66D7AE0-D897-49ED-92CD-80E653C03FC7}" dt="2019-08-02T22:58:15.658" v="318" actId="1076"/>
        <pc:sldMkLst>
          <pc:docMk/>
          <pc:sldMk cId="586530094" sldId="315"/>
        </pc:sldMkLst>
        <pc:spChg chg="mod">
          <ac:chgData name="Friesen, Noah" userId="f5478079-34a5-48a9-a405-d7c5258fe2de" providerId="ADAL" clId="{A66D7AE0-D897-49ED-92CD-80E653C03FC7}" dt="2019-08-02T22:58:15.658" v="318" actId="1076"/>
          <ac:spMkLst>
            <pc:docMk/>
            <pc:sldMk cId="586530094" sldId="315"/>
            <ac:spMk id="3" creationId="{00000000-0000-0000-0000-000000000000}"/>
          </ac:spMkLst>
        </pc:spChg>
        <pc:spChg chg="mod">
          <ac:chgData name="Friesen, Noah" userId="f5478079-34a5-48a9-a405-d7c5258fe2de" providerId="ADAL" clId="{A66D7AE0-D897-49ED-92CD-80E653C03FC7}" dt="2019-08-02T22:58:15.658" v="318" actId="1076"/>
          <ac:spMkLst>
            <pc:docMk/>
            <pc:sldMk cId="586530094" sldId="315"/>
            <ac:spMk id="4" creationId="{00000000-0000-0000-0000-000000000000}"/>
          </ac:spMkLst>
        </pc:spChg>
        <pc:spChg chg="mod">
          <ac:chgData name="Friesen, Noah" userId="f5478079-34a5-48a9-a405-d7c5258fe2de" providerId="ADAL" clId="{A66D7AE0-D897-49ED-92CD-80E653C03FC7}" dt="2019-08-02T22:58:15.658" v="318" actId="1076"/>
          <ac:spMkLst>
            <pc:docMk/>
            <pc:sldMk cId="586530094" sldId="315"/>
            <ac:spMk id="5" creationId="{00000000-0000-0000-0000-000000000000}"/>
          </ac:spMkLst>
        </pc:spChg>
        <pc:picChg chg="mod">
          <ac:chgData name="Friesen, Noah" userId="f5478079-34a5-48a9-a405-d7c5258fe2de" providerId="ADAL" clId="{A66D7AE0-D897-49ED-92CD-80E653C03FC7}" dt="2019-08-02T22:58:15.658" v="318" actId="1076"/>
          <ac:picMkLst>
            <pc:docMk/>
            <pc:sldMk cId="586530094" sldId="315"/>
            <ac:picMk id="1025" creationId="{00000000-0000-0000-0000-000000000000}"/>
          </ac:picMkLst>
        </pc:picChg>
        <pc:picChg chg="mod">
          <ac:chgData name="Friesen, Noah" userId="f5478079-34a5-48a9-a405-d7c5258fe2de" providerId="ADAL" clId="{A66D7AE0-D897-49ED-92CD-80E653C03FC7}" dt="2019-08-02T22:58:15.658" v="318" actId="1076"/>
          <ac:picMkLst>
            <pc:docMk/>
            <pc:sldMk cId="586530094" sldId="315"/>
            <ac:picMk id="1026" creationId="{00000000-0000-0000-0000-000000000000}"/>
          </ac:picMkLst>
        </pc:picChg>
        <pc:picChg chg="mod">
          <ac:chgData name="Friesen, Noah" userId="f5478079-34a5-48a9-a405-d7c5258fe2de" providerId="ADAL" clId="{A66D7AE0-D897-49ED-92CD-80E653C03FC7}" dt="2019-08-02T22:58:15.658" v="318" actId="1076"/>
          <ac:picMkLst>
            <pc:docMk/>
            <pc:sldMk cId="586530094" sldId="315"/>
            <ac:picMk id="1027" creationId="{00000000-0000-0000-0000-000000000000}"/>
          </ac:picMkLst>
        </pc:picChg>
      </pc:sldChg>
      <pc:sldChg chg="addSp delSp modSp">
        <pc:chgData name="Friesen, Noah" userId="f5478079-34a5-48a9-a405-d7c5258fe2de" providerId="ADAL" clId="{A66D7AE0-D897-49ED-92CD-80E653C03FC7}" dt="2019-08-02T22:57:51.484" v="314"/>
        <pc:sldMkLst>
          <pc:docMk/>
          <pc:sldMk cId="351499396" sldId="316"/>
        </pc:sldMkLst>
        <pc:spChg chg="add del mod">
          <ac:chgData name="Friesen, Noah" userId="f5478079-34a5-48a9-a405-d7c5258fe2de" providerId="ADAL" clId="{A66D7AE0-D897-49ED-92CD-80E653C03FC7}" dt="2019-08-02T22:57:50.453" v="313"/>
          <ac:spMkLst>
            <pc:docMk/>
            <pc:sldMk cId="351499396" sldId="316"/>
            <ac:spMk id="4" creationId="{29B7BA5E-A4F3-4C1C-B926-BF1E4E5E6A32}"/>
          </ac:spMkLst>
        </pc:spChg>
        <pc:spChg chg="add del mod">
          <ac:chgData name="Friesen, Noah" userId="f5478079-34a5-48a9-a405-d7c5258fe2de" providerId="ADAL" clId="{A66D7AE0-D897-49ED-92CD-80E653C03FC7}" dt="2019-08-02T22:57:50.453" v="313"/>
          <ac:spMkLst>
            <pc:docMk/>
            <pc:sldMk cId="351499396" sldId="316"/>
            <ac:spMk id="5" creationId="{A3D131B3-9B6B-4EE9-8DBE-0B2A004409C6}"/>
          </ac:spMkLst>
        </pc:spChg>
        <pc:spChg chg="add del mod">
          <ac:chgData name="Friesen, Noah" userId="f5478079-34a5-48a9-a405-d7c5258fe2de" providerId="ADAL" clId="{A66D7AE0-D897-49ED-92CD-80E653C03FC7}" dt="2019-08-02T22:57:51.484" v="314"/>
          <ac:spMkLst>
            <pc:docMk/>
            <pc:sldMk cId="351499396" sldId="316"/>
            <ac:spMk id="6" creationId="{29DE72B9-37B0-4C2C-9286-A0120BC39548}"/>
          </ac:spMkLst>
        </pc:spChg>
        <pc:spChg chg="add del mod">
          <ac:chgData name="Friesen, Noah" userId="f5478079-34a5-48a9-a405-d7c5258fe2de" providerId="ADAL" clId="{A66D7AE0-D897-49ED-92CD-80E653C03FC7}" dt="2019-08-02T22:57:51.484" v="314"/>
          <ac:spMkLst>
            <pc:docMk/>
            <pc:sldMk cId="351499396" sldId="316"/>
            <ac:spMk id="7" creationId="{EE9B877F-CC4F-4682-87F8-FEB7B0813F6D}"/>
          </ac:spMkLst>
        </pc:spChg>
      </pc:sldChg>
      <pc:sldChg chg="modSp">
        <pc:chgData name="Friesen, Noah" userId="f5478079-34a5-48a9-a405-d7c5258fe2de" providerId="ADAL" clId="{A66D7AE0-D897-49ED-92CD-80E653C03FC7}" dt="2019-08-02T23:02:38.860" v="449" actId="20577"/>
        <pc:sldMkLst>
          <pc:docMk/>
          <pc:sldMk cId="1443951342" sldId="317"/>
        </pc:sldMkLst>
        <pc:spChg chg="mod">
          <ac:chgData name="Friesen, Noah" userId="f5478079-34a5-48a9-a405-d7c5258fe2de" providerId="ADAL" clId="{A66D7AE0-D897-49ED-92CD-80E653C03FC7}" dt="2019-08-02T23:02:38.860" v="449" actId="20577"/>
          <ac:spMkLst>
            <pc:docMk/>
            <pc:sldMk cId="1443951342" sldId="317"/>
            <ac:spMk id="3" creationId="{20558501-C983-43D1-B665-892A39314D2D}"/>
          </ac:spMkLst>
        </pc:spChg>
      </pc:sldChg>
      <pc:sldChg chg="addSp delSp modSp">
        <pc:chgData name="Friesen, Noah" userId="f5478079-34a5-48a9-a405-d7c5258fe2de" providerId="ADAL" clId="{A66D7AE0-D897-49ED-92CD-80E653C03FC7}" dt="2019-08-02T22:55:23.706" v="276" actId="20577"/>
        <pc:sldMkLst>
          <pc:docMk/>
          <pc:sldMk cId="2919677793" sldId="319"/>
        </pc:sldMkLst>
        <pc:spChg chg="mod">
          <ac:chgData name="Friesen, Noah" userId="f5478079-34a5-48a9-a405-d7c5258fe2de" providerId="ADAL" clId="{A66D7AE0-D897-49ED-92CD-80E653C03FC7}" dt="2019-08-02T22:55:23.706" v="276" actId="20577"/>
          <ac:spMkLst>
            <pc:docMk/>
            <pc:sldMk cId="2919677793" sldId="319"/>
            <ac:spMk id="3" creationId="{00000000-0000-0000-0000-000000000000}"/>
          </ac:spMkLst>
        </pc:spChg>
        <pc:spChg chg="add del mod">
          <ac:chgData name="Friesen, Noah" userId="f5478079-34a5-48a9-a405-d7c5258fe2de" providerId="ADAL" clId="{A66D7AE0-D897-49ED-92CD-80E653C03FC7}" dt="2019-08-02T22:54:49.660" v="267"/>
          <ac:spMkLst>
            <pc:docMk/>
            <pc:sldMk cId="2919677793" sldId="319"/>
            <ac:spMk id="4" creationId="{DB1F9EB5-3BA8-4331-BA89-2452CE659256}"/>
          </ac:spMkLst>
        </pc:spChg>
        <pc:spChg chg="add del mod">
          <ac:chgData name="Friesen, Noah" userId="f5478079-34a5-48a9-a405-d7c5258fe2de" providerId="ADAL" clId="{A66D7AE0-D897-49ED-92CD-80E653C03FC7}" dt="2019-08-02T22:54:49.660" v="267"/>
          <ac:spMkLst>
            <pc:docMk/>
            <pc:sldMk cId="2919677793" sldId="319"/>
            <ac:spMk id="5" creationId="{DBCB38D1-63B2-4786-9BC5-F9E0FF054017}"/>
          </ac:spMkLst>
        </pc:spChg>
      </pc:sldChg>
      <pc:sldChg chg="modSp">
        <pc:chgData name="Friesen, Noah" userId="f5478079-34a5-48a9-a405-d7c5258fe2de" providerId="ADAL" clId="{A66D7AE0-D897-49ED-92CD-80E653C03FC7}" dt="2019-08-02T22:54:34.274" v="264"/>
        <pc:sldMkLst>
          <pc:docMk/>
          <pc:sldMk cId="3762226817" sldId="320"/>
        </pc:sldMkLst>
        <pc:spChg chg="mod">
          <ac:chgData name="Friesen, Noah" userId="f5478079-34a5-48a9-a405-d7c5258fe2de" providerId="ADAL" clId="{A66D7AE0-D897-49ED-92CD-80E653C03FC7}" dt="2019-08-02T22:54:34.274" v="264"/>
          <ac:spMkLst>
            <pc:docMk/>
            <pc:sldMk cId="3762226817" sldId="320"/>
            <ac:spMk id="3" creationId="{910F716C-C7E4-4479-82FF-65F81EA8C809}"/>
          </ac:spMkLst>
        </pc:spChg>
      </pc:sldChg>
      <pc:sldChg chg="modSp">
        <pc:chgData name="Friesen, Noah" userId="f5478079-34a5-48a9-a405-d7c5258fe2de" providerId="ADAL" clId="{A66D7AE0-D897-49ED-92CD-80E653C03FC7}" dt="2019-08-02T23:03:25.809" v="454" actId="368"/>
        <pc:sldMkLst>
          <pc:docMk/>
          <pc:sldMk cId="1036918083" sldId="323"/>
        </pc:sldMkLst>
        <pc:spChg chg="mod">
          <ac:chgData name="Friesen, Noah" userId="f5478079-34a5-48a9-a405-d7c5258fe2de" providerId="ADAL" clId="{A66D7AE0-D897-49ED-92CD-80E653C03FC7}" dt="2019-08-02T23:03:25.809" v="454" actId="368"/>
          <ac:spMkLst>
            <pc:docMk/>
            <pc:sldMk cId="1036918083" sldId="323"/>
            <ac:spMk id="3" creationId="{CE68D63F-C0CC-44B5-987A-82A4DBF1973D}"/>
          </ac:spMkLst>
        </pc:spChg>
      </pc:sldChg>
      <pc:sldChg chg="addSp modSp modAnim modNotesTx">
        <pc:chgData name="Friesen, Noah" userId="f5478079-34a5-48a9-a405-d7c5258fe2de" providerId="ADAL" clId="{A66D7AE0-D897-49ED-92CD-80E653C03FC7}" dt="2019-08-02T22:48:34.402" v="103" actId="20577"/>
        <pc:sldMkLst>
          <pc:docMk/>
          <pc:sldMk cId="389484412" sldId="324"/>
        </pc:sldMkLst>
        <pc:spChg chg="mod">
          <ac:chgData name="Friesen, Noah" userId="f5478079-34a5-48a9-a405-d7c5258fe2de" providerId="ADAL" clId="{A66D7AE0-D897-49ED-92CD-80E653C03FC7}" dt="2019-08-02T22:47:56.809" v="95" actId="20577"/>
          <ac:spMkLst>
            <pc:docMk/>
            <pc:sldMk cId="389484412" sldId="324"/>
            <ac:spMk id="3" creationId="{20558501-C983-43D1-B665-892A39314D2D}"/>
          </ac:spMkLst>
        </pc:spChg>
        <pc:spChg chg="add mod">
          <ac:chgData name="Friesen, Noah" userId="f5478079-34a5-48a9-a405-d7c5258fe2de" providerId="ADAL" clId="{A66D7AE0-D897-49ED-92CD-80E653C03FC7}" dt="2019-08-02T22:47:49.690" v="94" actId="20577"/>
          <ac:spMkLst>
            <pc:docMk/>
            <pc:sldMk cId="389484412" sldId="324"/>
            <ac:spMk id="5" creationId="{43B86213-A1DF-4480-8731-CAE43EDC3198}"/>
          </ac:spMkLst>
        </pc:spChg>
        <pc:spChg chg="mod">
          <ac:chgData name="Friesen, Noah" userId="f5478079-34a5-48a9-a405-d7c5258fe2de" providerId="ADAL" clId="{A66D7AE0-D897-49ED-92CD-80E653C03FC7}" dt="2019-08-02T22:48:16.673" v="96" actId="1076"/>
          <ac:spMkLst>
            <pc:docMk/>
            <pc:sldMk cId="389484412" sldId="324"/>
            <ac:spMk id="6" creationId="{B5652BDE-8B30-4194-A506-540559920B7D}"/>
          </ac:spMkLst>
        </pc:spChg>
      </pc:sldChg>
      <pc:sldChg chg="modSp">
        <pc:chgData name="Friesen, Noah" userId="f5478079-34a5-48a9-a405-d7c5258fe2de" providerId="ADAL" clId="{A66D7AE0-D897-49ED-92CD-80E653C03FC7}" dt="2019-08-02T22:57:44.825" v="312" actId="20577"/>
        <pc:sldMkLst>
          <pc:docMk/>
          <pc:sldMk cId="2734559956" sldId="325"/>
        </pc:sldMkLst>
        <pc:spChg chg="mod">
          <ac:chgData name="Friesen, Noah" userId="f5478079-34a5-48a9-a405-d7c5258fe2de" providerId="ADAL" clId="{A66D7AE0-D897-49ED-92CD-80E653C03FC7}" dt="2019-08-02T22:57:44.825" v="312" actId="20577"/>
          <ac:spMkLst>
            <pc:docMk/>
            <pc:sldMk cId="2734559956" sldId="325"/>
            <ac:spMk id="2" creationId="{F3473342-AE2A-4A62-BA57-14AF1AA6C718}"/>
          </ac:spMkLst>
        </pc:spChg>
      </pc:sldChg>
    </pc:docChg>
  </pc:docChgLst>
  <pc:docChgLst>
    <pc:chgData name="Friesen, Noah" userId="f5478079-34a5-48a9-a405-d7c5258fe2de" providerId="ADAL" clId="{1541A11F-1F11-404A-8B8F-F1FF3CF7F7CB}"/>
  </pc:docChgLst>
  <pc:docChgLst>
    <pc:chgData name="Friesen, Noah" userId="f5478079-34a5-48a9-a405-d7c5258fe2de" providerId="ADAL" clId="{39A4B67F-838D-4A14-AEB6-70060B09C030}"/>
  </pc:docChgLst>
  <pc:docChgLst>
    <pc:chgData name="Friesen, Noah" userId="f5478079-34a5-48a9-a405-d7c5258fe2de" providerId="ADAL" clId="{9E140461-36EF-4E2B-BE64-CA033954E67B}"/>
    <pc:docChg chg="undo custSel addSld delSld modSld sldOrd modMainMaster addSection modSection">
      <pc:chgData name="Friesen, Noah" userId="f5478079-34a5-48a9-a405-d7c5258fe2de" providerId="ADAL" clId="{9E140461-36EF-4E2B-BE64-CA033954E67B}" dt="2019-06-10T16:34:38.554" v="1566" actId="1036"/>
      <pc:docMkLst>
        <pc:docMk/>
      </pc:docMkLst>
      <pc:sldChg chg="modSp">
        <pc:chgData name="Friesen, Noah" userId="f5478079-34a5-48a9-a405-d7c5258fe2de" providerId="ADAL" clId="{9E140461-36EF-4E2B-BE64-CA033954E67B}" dt="2019-05-26T22:21:34.014" v="53" actId="20577"/>
        <pc:sldMkLst>
          <pc:docMk/>
          <pc:sldMk cId="220629213" sldId="257"/>
        </pc:sldMkLst>
        <pc:spChg chg="mod">
          <ac:chgData name="Friesen, Noah" userId="f5478079-34a5-48a9-a405-d7c5258fe2de" providerId="ADAL" clId="{9E140461-36EF-4E2B-BE64-CA033954E67B}" dt="2019-05-26T22:21:34.014" v="53" actId="20577"/>
          <ac:spMkLst>
            <pc:docMk/>
            <pc:sldMk cId="220629213" sldId="257"/>
            <ac:spMk id="3" creationId="{20558501-C983-43D1-B665-892A39314D2D}"/>
          </ac:spMkLst>
        </pc:spChg>
      </pc:sldChg>
      <pc:sldChg chg="modSp ord">
        <pc:chgData name="Friesen, Noah" userId="f5478079-34a5-48a9-a405-d7c5258fe2de" providerId="ADAL" clId="{9E140461-36EF-4E2B-BE64-CA033954E67B}" dt="2019-06-10T16:31:05.666" v="1499" actId="14100"/>
        <pc:sldMkLst>
          <pc:docMk/>
          <pc:sldMk cId="1342738798" sldId="273"/>
        </pc:sldMkLst>
        <pc:spChg chg="mod">
          <ac:chgData name="Friesen, Noah" userId="f5478079-34a5-48a9-a405-d7c5258fe2de" providerId="ADAL" clId="{9E140461-36EF-4E2B-BE64-CA033954E67B}" dt="2019-06-10T16:19:41.433" v="1417"/>
          <ac:spMkLst>
            <pc:docMk/>
            <pc:sldMk cId="1342738798" sldId="273"/>
            <ac:spMk id="2" creationId="{00000000-0000-0000-0000-000000000000}"/>
          </ac:spMkLst>
        </pc:spChg>
        <pc:spChg chg="mod">
          <ac:chgData name="Friesen, Noah" userId="f5478079-34a5-48a9-a405-d7c5258fe2de" providerId="ADAL" clId="{9E140461-36EF-4E2B-BE64-CA033954E67B}" dt="2019-06-10T16:31:05.666" v="1499" actId="14100"/>
          <ac:spMkLst>
            <pc:docMk/>
            <pc:sldMk cId="1342738798" sldId="273"/>
            <ac:spMk id="3" creationId="{00000000-0000-0000-0000-000000000000}"/>
          </ac:spMkLst>
        </pc:spChg>
      </pc:sldChg>
      <pc:sldChg chg="modSp">
        <pc:chgData name="Friesen, Noah" userId="f5478079-34a5-48a9-a405-d7c5258fe2de" providerId="ADAL" clId="{9E140461-36EF-4E2B-BE64-CA033954E67B}" dt="2019-05-26T22:44:20.788" v="1111" actId="14"/>
        <pc:sldMkLst>
          <pc:docMk/>
          <pc:sldMk cId="4229379186" sldId="290"/>
        </pc:sldMkLst>
        <pc:spChg chg="mod">
          <ac:chgData name="Friesen, Noah" userId="f5478079-34a5-48a9-a405-d7c5258fe2de" providerId="ADAL" clId="{9E140461-36EF-4E2B-BE64-CA033954E67B}" dt="2019-05-26T22:44:15.823" v="1109" actId="20577"/>
          <ac:spMkLst>
            <pc:docMk/>
            <pc:sldMk cId="4229379186" sldId="290"/>
            <ac:spMk id="2" creationId="{F3473342-AE2A-4A62-BA57-14AF1AA6C718}"/>
          </ac:spMkLst>
        </pc:spChg>
        <pc:spChg chg="mod">
          <ac:chgData name="Friesen, Noah" userId="f5478079-34a5-48a9-a405-d7c5258fe2de" providerId="ADAL" clId="{9E140461-36EF-4E2B-BE64-CA033954E67B}" dt="2019-05-26T22:44:20.788" v="1111" actId="14"/>
          <ac:spMkLst>
            <pc:docMk/>
            <pc:sldMk cId="4229379186" sldId="290"/>
            <ac:spMk id="3" creationId="{20558501-C983-43D1-B665-892A39314D2D}"/>
          </ac:spMkLst>
        </pc:spChg>
      </pc:sldChg>
      <pc:sldChg chg="modSp">
        <pc:chgData name="Friesen, Noah" userId="f5478079-34a5-48a9-a405-d7c5258fe2de" providerId="ADAL" clId="{9E140461-36EF-4E2B-BE64-CA033954E67B}" dt="2019-05-26T22:44:37.342" v="1117" actId="14"/>
        <pc:sldMkLst>
          <pc:docMk/>
          <pc:sldMk cId="4011377323" sldId="291"/>
        </pc:sldMkLst>
        <pc:spChg chg="mod">
          <ac:chgData name="Friesen, Noah" userId="f5478079-34a5-48a9-a405-d7c5258fe2de" providerId="ADAL" clId="{9E140461-36EF-4E2B-BE64-CA033954E67B}" dt="2019-05-26T22:44:32.318" v="1115" actId="20577"/>
          <ac:spMkLst>
            <pc:docMk/>
            <pc:sldMk cId="4011377323" sldId="291"/>
            <ac:spMk id="2" creationId="{F3473342-AE2A-4A62-BA57-14AF1AA6C718}"/>
          </ac:spMkLst>
        </pc:spChg>
        <pc:spChg chg="mod">
          <ac:chgData name="Friesen, Noah" userId="f5478079-34a5-48a9-a405-d7c5258fe2de" providerId="ADAL" clId="{9E140461-36EF-4E2B-BE64-CA033954E67B}" dt="2019-05-26T22:44:37.342" v="1117" actId="14"/>
          <ac:spMkLst>
            <pc:docMk/>
            <pc:sldMk cId="4011377323" sldId="291"/>
            <ac:spMk id="3" creationId="{20558501-C983-43D1-B665-892A39314D2D}"/>
          </ac:spMkLst>
        </pc:spChg>
      </pc:sldChg>
      <pc:sldChg chg="modSp ord">
        <pc:chgData name="Friesen, Noah" userId="f5478079-34a5-48a9-a405-d7c5258fe2de" providerId="ADAL" clId="{9E140461-36EF-4E2B-BE64-CA033954E67B}" dt="2019-06-10T16:21:00.971" v="1429" actId="14100"/>
        <pc:sldMkLst>
          <pc:docMk/>
          <pc:sldMk cId="296545189" sldId="293"/>
        </pc:sldMkLst>
        <pc:spChg chg="mod">
          <ac:chgData name="Friesen, Noah" userId="f5478079-34a5-48a9-a405-d7c5258fe2de" providerId="ADAL" clId="{9E140461-36EF-4E2B-BE64-CA033954E67B}" dt="2019-06-10T16:21:00.971" v="1429" actId="14100"/>
          <ac:spMkLst>
            <pc:docMk/>
            <pc:sldMk cId="296545189" sldId="293"/>
            <ac:spMk id="5" creationId="{00000000-0000-0000-0000-000000000000}"/>
          </ac:spMkLst>
        </pc:spChg>
        <pc:picChg chg="mod">
          <ac:chgData name="Friesen, Noah" userId="f5478079-34a5-48a9-a405-d7c5258fe2de" providerId="ADAL" clId="{9E140461-36EF-4E2B-BE64-CA033954E67B}" dt="2019-06-10T16:20:54.323" v="1427" actId="1076"/>
          <ac:picMkLst>
            <pc:docMk/>
            <pc:sldMk cId="296545189" sldId="293"/>
            <ac:picMk id="3" creationId="{00000000-0000-0000-0000-000000000000}"/>
          </ac:picMkLst>
        </pc:picChg>
        <pc:picChg chg="mod">
          <ac:chgData name="Friesen, Noah" userId="f5478079-34a5-48a9-a405-d7c5258fe2de" providerId="ADAL" clId="{9E140461-36EF-4E2B-BE64-CA033954E67B}" dt="2019-06-10T16:20:57.514" v="1428" actId="1076"/>
          <ac:picMkLst>
            <pc:docMk/>
            <pc:sldMk cId="296545189" sldId="293"/>
            <ac:picMk id="4" creationId="{00000000-0000-0000-0000-000000000000}"/>
          </ac:picMkLst>
        </pc:picChg>
      </pc:sldChg>
      <pc:sldChg chg="modSp ord">
        <pc:chgData name="Friesen, Noah" userId="f5478079-34a5-48a9-a405-d7c5258fe2de" providerId="ADAL" clId="{9E140461-36EF-4E2B-BE64-CA033954E67B}" dt="2019-06-10T16:19:41.546" v="1418" actId="27636"/>
        <pc:sldMkLst>
          <pc:docMk/>
          <pc:sldMk cId="3949140678" sldId="294"/>
        </pc:sldMkLst>
        <pc:spChg chg="mod">
          <ac:chgData name="Friesen, Noah" userId="f5478079-34a5-48a9-a405-d7c5258fe2de" providerId="ADAL" clId="{9E140461-36EF-4E2B-BE64-CA033954E67B}" dt="2019-06-10T16:19:41.546" v="1418" actId="27636"/>
          <ac:spMkLst>
            <pc:docMk/>
            <pc:sldMk cId="3949140678" sldId="294"/>
            <ac:spMk id="3" creationId="{00000000-0000-0000-0000-000000000000}"/>
          </ac:spMkLst>
        </pc:spChg>
      </pc:sldChg>
      <pc:sldChg chg="modSp ord">
        <pc:chgData name="Friesen, Noah" userId="f5478079-34a5-48a9-a405-d7c5258fe2de" providerId="ADAL" clId="{9E140461-36EF-4E2B-BE64-CA033954E67B}" dt="2019-06-10T16:21:44.453" v="1436" actId="14100"/>
        <pc:sldMkLst>
          <pc:docMk/>
          <pc:sldMk cId="1135717744" sldId="295"/>
        </pc:sldMkLst>
        <pc:spChg chg="mod">
          <ac:chgData name="Friesen, Noah" userId="f5478079-34a5-48a9-a405-d7c5258fe2de" providerId="ADAL" clId="{9E140461-36EF-4E2B-BE64-CA033954E67B}" dt="2019-06-10T16:21:44.453" v="1436" actId="14100"/>
          <ac:spMkLst>
            <pc:docMk/>
            <pc:sldMk cId="1135717744" sldId="295"/>
            <ac:spMk id="5" creationId="{00000000-0000-0000-0000-000000000000}"/>
          </ac:spMkLst>
        </pc:spChg>
        <pc:picChg chg="mod">
          <ac:chgData name="Friesen, Noah" userId="f5478079-34a5-48a9-a405-d7c5258fe2de" providerId="ADAL" clId="{9E140461-36EF-4E2B-BE64-CA033954E67B}" dt="2019-06-10T16:21:35.282" v="1434" actId="14100"/>
          <ac:picMkLst>
            <pc:docMk/>
            <pc:sldMk cId="1135717744" sldId="295"/>
            <ac:picMk id="4" creationId="{00000000-0000-0000-0000-000000000000}"/>
          </ac:picMkLst>
        </pc:picChg>
      </pc:sldChg>
      <pc:sldChg chg="modSp ord">
        <pc:chgData name="Friesen, Noah" userId="f5478079-34a5-48a9-a405-d7c5258fe2de" providerId="ADAL" clId="{9E140461-36EF-4E2B-BE64-CA033954E67B}" dt="2019-06-10T16:22:22.618" v="1445" actId="1076"/>
        <pc:sldMkLst>
          <pc:docMk/>
          <pc:sldMk cId="778794075" sldId="296"/>
        </pc:sldMkLst>
        <pc:spChg chg="mod">
          <ac:chgData name="Friesen, Noah" userId="f5478079-34a5-48a9-a405-d7c5258fe2de" providerId="ADAL" clId="{9E140461-36EF-4E2B-BE64-CA033954E67B}" dt="2019-06-10T16:22:22.618" v="1445" actId="1076"/>
          <ac:spMkLst>
            <pc:docMk/>
            <pc:sldMk cId="778794075" sldId="296"/>
            <ac:spMk id="6" creationId="{00000000-0000-0000-0000-000000000000}"/>
          </ac:spMkLst>
        </pc:spChg>
        <pc:picChg chg="mod">
          <ac:chgData name="Friesen, Noah" userId="f5478079-34a5-48a9-a405-d7c5258fe2de" providerId="ADAL" clId="{9E140461-36EF-4E2B-BE64-CA033954E67B}" dt="2019-06-10T16:22:02.372" v="1441" actId="14100"/>
          <ac:picMkLst>
            <pc:docMk/>
            <pc:sldMk cId="778794075" sldId="296"/>
            <ac:picMk id="4" creationId="{00000000-0000-0000-0000-000000000000}"/>
          </ac:picMkLst>
        </pc:picChg>
      </pc:sldChg>
      <pc:sldChg chg="ord">
        <pc:chgData name="Friesen, Noah" userId="f5478079-34a5-48a9-a405-d7c5258fe2de" providerId="ADAL" clId="{9E140461-36EF-4E2B-BE64-CA033954E67B}" dt="2019-05-26T22:19:38.897" v="6"/>
        <pc:sldMkLst>
          <pc:docMk/>
          <pc:sldMk cId="812674735" sldId="297"/>
        </pc:sldMkLst>
      </pc:sldChg>
      <pc:sldChg chg="modSp">
        <pc:chgData name="Friesen, Noah" userId="f5478079-34a5-48a9-a405-d7c5258fe2de" providerId="ADAL" clId="{9E140461-36EF-4E2B-BE64-CA033954E67B}" dt="2019-05-26T22:44:58.243" v="1129" actId="14"/>
        <pc:sldMkLst>
          <pc:docMk/>
          <pc:sldMk cId="3998847236" sldId="299"/>
        </pc:sldMkLst>
        <pc:spChg chg="mod">
          <ac:chgData name="Friesen, Noah" userId="f5478079-34a5-48a9-a405-d7c5258fe2de" providerId="ADAL" clId="{9E140461-36EF-4E2B-BE64-CA033954E67B}" dt="2019-05-26T22:44:53.150" v="1127" actId="20577"/>
          <ac:spMkLst>
            <pc:docMk/>
            <pc:sldMk cId="3998847236" sldId="299"/>
            <ac:spMk id="2" creationId="{F3473342-AE2A-4A62-BA57-14AF1AA6C718}"/>
          </ac:spMkLst>
        </pc:spChg>
        <pc:spChg chg="mod">
          <ac:chgData name="Friesen, Noah" userId="f5478079-34a5-48a9-a405-d7c5258fe2de" providerId="ADAL" clId="{9E140461-36EF-4E2B-BE64-CA033954E67B}" dt="2019-05-26T22:44:58.243" v="1129" actId="14"/>
          <ac:spMkLst>
            <pc:docMk/>
            <pc:sldMk cId="3998847236" sldId="299"/>
            <ac:spMk id="3" creationId="{20558501-C983-43D1-B665-892A39314D2D}"/>
          </ac:spMkLst>
        </pc:spChg>
      </pc:sldChg>
      <pc:sldChg chg="modSp">
        <pc:chgData name="Friesen, Noah" userId="f5478079-34a5-48a9-a405-d7c5258fe2de" providerId="ADAL" clId="{9E140461-36EF-4E2B-BE64-CA033954E67B}" dt="2019-06-10T16:34:10.124" v="1526" actId="14100"/>
        <pc:sldMkLst>
          <pc:docMk/>
          <pc:sldMk cId="2453990621" sldId="300"/>
        </pc:sldMkLst>
        <pc:spChg chg="mod">
          <ac:chgData name="Friesen, Noah" userId="f5478079-34a5-48a9-a405-d7c5258fe2de" providerId="ADAL" clId="{9E140461-36EF-4E2B-BE64-CA033954E67B}" dt="2019-06-10T16:34:10.124" v="1526" actId="14100"/>
          <ac:spMkLst>
            <pc:docMk/>
            <pc:sldMk cId="2453990621" sldId="300"/>
            <ac:spMk id="3" creationId="{20558501-C983-43D1-B665-892A39314D2D}"/>
          </ac:spMkLst>
        </pc:spChg>
        <pc:grpChg chg="mod">
          <ac:chgData name="Friesen, Noah" userId="f5478079-34a5-48a9-a405-d7c5258fe2de" providerId="ADAL" clId="{9E140461-36EF-4E2B-BE64-CA033954E67B}" dt="2019-06-10T16:19:41.433" v="1417"/>
          <ac:grpSpMkLst>
            <pc:docMk/>
            <pc:sldMk cId="2453990621" sldId="300"/>
            <ac:grpSpMk id="21" creationId="{E9EAB12C-E5FC-4DC5-8553-4DD174A9DB23}"/>
          </ac:grpSpMkLst>
        </pc:grpChg>
      </pc:sldChg>
      <pc:sldChg chg="modSp">
        <pc:chgData name="Friesen, Noah" userId="f5478079-34a5-48a9-a405-d7c5258fe2de" providerId="ADAL" clId="{9E140461-36EF-4E2B-BE64-CA033954E67B}" dt="2019-06-10T16:34:21.760" v="1540" actId="1036"/>
        <pc:sldMkLst>
          <pc:docMk/>
          <pc:sldMk cId="4228799509" sldId="301"/>
        </pc:sldMkLst>
        <pc:spChg chg="mod">
          <ac:chgData name="Friesen, Noah" userId="f5478079-34a5-48a9-a405-d7c5258fe2de" providerId="ADAL" clId="{9E140461-36EF-4E2B-BE64-CA033954E67B}" dt="2019-06-10T16:34:16.274" v="1528" actId="1076"/>
          <ac:spMkLst>
            <pc:docMk/>
            <pc:sldMk cId="4228799509" sldId="301"/>
            <ac:spMk id="3" creationId="{20558501-C983-43D1-B665-892A39314D2D}"/>
          </ac:spMkLst>
        </pc:spChg>
        <pc:grpChg chg="mod">
          <ac:chgData name="Friesen, Noah" userId="f5478079-34a5-48a9-a405-d7c5258fe2de" providerId="ADAL" clId="{9E140461-36EF-4E2B-BE64-CA033954E67B}" dt="2019-06-10T16:34:21.760" v="1540" actId="1036"/>
          <ac:grpSpMkLst>
            <pc:docMk/>
            <pc:sldMk cId="4228799509" sldId="301"/>
            <ac:grpSpMk id="4" creationId="{3BD65AD3-7E0E-4D29-9689-CA112D0D9991}"/>
          </ac:grpSpMkLst>
        </pc:grpChg>
      </pc:sldChg>
      <pc:sldChg chg="modSp">
        <pc:chgData name="Friesen, Noah" userId="f5478079-34a5-48a9-a405-d7c5258fe2de" providerId="ADAL" clId="{9E140461-36EF-4E2B-BE64-CA033954E67B}" dt="2019-06-10T16:34:38.554" v="1566" actId="1036"/>
        <pc:sldMkLst>
          <pc:docMk/>
          <pc:sldMk cId="721223343" sldId="302"/>
        </pc:sldMkLst>
        <pc:spChg chg="mod">
          <ac:chgData name="Friesen, Noah" userId="f5478079-34a5-48a9-a405-d7c5258fe2de" providerId="ADAL" clId="{9E140461-36EF-4E2B-BE64-CA033954E67B}" dt="2019-06-10T16:34:32.842" v="1542" actId="14100"/>
          <ac:spMkLst>
            <pc:docMk/>
            <pc:sldMk cId="721223343" sldId="302"/>
            <ac:spMk id="3" creationId="{20558501-C983-43D1-B665-892A39314D2D}"/>
          </ac:spMkLst>
        </pc:spChg>
        <pc:grpChg chg="mod">
          <ac:chgData name="Friesen, Noah" userId="f5478079-34a5-48a9-a405-d7c5258fe2de" providerId="ADAL" clId="{9E140461-36EF-4E2B-BE64-CA033954E67B}" dt="2019-06-10T16:34:38.554" v="1566" actId="1036"/>
          <ac:grpSpMkLst>
            <pc:docMk/>
            <pc:sldMk cId="721223343" sldId="302"/>
            <ac:grpSpMk id="4" creationId="{D7CA6BCE-E780-417C-BB34-CC0E9BA6971C}"/>
          </ac:grpSpMkLst>
        </pc:grpChg>
      </pc:sldChg>
      <pc:sldChg chg="modSp">
        <pc:chgData name="Friesen, Noah" userId="f5478079-34a5-48a9-a405-d7c5258fe2de" providerId="ADAL" clId="{9E140461-36EF-4E2B-BE64-CA033954E67B}" dt="2019-05-26T22:46:02.508" v="1170" actId="14"/>
        <pc:sldMkLst>
          <pc:docMk/>
          <pc:sldMk cId="4030082939" sldId="303"/>
        </pc:sldMkLst>
        <pc:spChg chg="mod">
          <ac:chgData name="Friesen, Noah" userId="f5478079-34a5-48a9-a405-d7c5258fe2de" providerId="ADAL" clId="{9E140461-36EF-4E2B-BE64-CA033954E67B}" dt="2019-05-26T22:45:58.254" v="1168" actId="20577"/>
          <ac:spMkLst>
            <pc:docMk/>
            <pc:sldMk cId="4030082939" sldId="303"/>
            <ac:spMk id="2" creationId="{F3473342-AE2A-4A62-BA57-14AF1AA6C718}"/>
          </ac:spMkLst>
        </pc:spChg>
        <pc:spChg chg="mod">
          <ac:chgData name="Friesen, Noah" userId="f5478079-34a5-48a9-a405-d7c5258fe2de" providerId="ADAL" clId="{9E140461-36EF-4E2B-BE64-CA033954E67B}" dt="2019-05-26T22:46:02.508" v="1170" actId="14"/>
          <ac:spMkLst>
            <pc:docMk/>
            <pc:sldMk cId="4030082939" sldId="303"/>
            <ac:spMk id="3" creationId="{20558501-C983-43D1-B665-892A39314D2D}"/>
          </ac:spMkLst>
        </pc:spChg>
      </pc:sldChg>
      <pc:sldChg chg="modSp ord">
        <pc:chgData name="Friesen, Noah" userId="f5478079-34a5-48a9-a405-d7c5258fe2de" providerId="ADAL" clId="{9E140461-36EF-4E2B-BE64-CA033954E67B}" dt="2019-06-10T16:27:19.035" v="1447" actId="1076"/>
        <pc:sldMkLst>
          <pc:docMk/>
          <pc:sldMk cId="3555350951" sldId="304"/>
        </pc:sldMkLst>
        <pc:picChg chg="mod">
          <ac:chgData name="Friesen, Noah" userId="f5478079-34a5-48a9-a405-d7c5258fe2de" providerId="ADAL" clId="{9E140461-36EF-4E2B-BE64-CA033954E67B}" dt="2019-06-10T16:27:13.371" v="1446" actId="1076"/>
          <ac:picMkLst>
            <pc:docMk/>
            <pc:sldMk cId="3555350951" sldId="304"/>
            <ac:picMk id="3" creationId="{00000000-0000-0000-0000-000000000000}"/>
          </ac:picMkLst>
        </pc:picChg>
        <pc:picChg chg="mod">
          <ac:chgData name="Friesen, Noah" userId="f5478079-34a5-48a9-a405-d7c5258fe2de" providerId="ADAL" clId="{9E140461-36EF-4E2B-BE64-CA033954E67B}" dt="2019-06-10T16:27:19.035" v="1447" actId="1076"/>
          <ac:picMkLst>
            <pc:docMk/>
            <pc:sldMk cId="3555350951" sldId="304"/>
            <ac:picMk id="4" creationId="{00000000-0000-0000-0000-000000000000}"/>
          </ac:picMkLst>
        </pc:picChg>
      </pc:sldChg>
      <pc:sldChg chg="modSp ord">
        <pc:chgData name="Friesen, Noah" userId="f5478079-34a5-48a9-a405-d7c5258fe2de" providerId="ADAL" clId="{9E140461-36EF-4E2B-BE64-CA033954E67B}" dt="2019-06-10T16:27:48.173" v="1452" actId="27636"/>
        <pc:sldMkLst>
          <pc:docMk/>
          <pc:sldMk cId="1998869958" sldId="305"/>
        </pc:sldMkLst>
        <pc:spChg chg="mod">
          <ac:chgData name="Friesen, Noah" userId="f5478079-34a5-48a9-a405-d7c5258fe2de" providerId="ADAL" clId="{9E140461-36EF-4E2B-BE64-CA033954E67B}" dt="2019-06-10T16:27:48.173" v="1452" actId="27636"/>
          <ac:spMkLst>
            <pc:docMk/>
            <pc:sldMk cId="1998869958" sldId="305"/>
            <ac:spMk id="3" creationId="{00000000-0000-0000-0000-000000000000}"/>
          </ac:spMkLst>
        </pc:spChg>
      </pc:sldChg>
      <pc:sldChg chg="modSp ord">
        <pc:chgData name="Friesen, Noah" userId="f5478079-34a5-48a9-a405-d7c5258fe2de" providerId="ADAL" clId="{9E140461-36EF-4E2B-BE64-CA033954E67B}" dt="2019-06-10T16:28:19.075" v="1454" actId="1076"/>
        <pc:sldMkLst>
          <pc:docMk/>
          <pc:sldMk cId="3981292213" sldId="306"/>
        </pc:sldMkLst>
        <pc:spChg chg="mod">
          <ac:chgData name="Friesen, Noah" userId="f5478079-34a5-48a9-a405-d7c5258fe2de" providerId="ADAL" clId="{9E140461-36EF-4E2B-BE64-CA033954E67B}" dt="2019-06-10T16:28:19.075" v="1454" actId="1076"/>
          <ac:spMkLst>
            <pc:docMk/>
            <pc:sldMk cId="3981292213" sldId="306"/>
            <ac:spMk id="4" creationId="{00000000-0000-0000-0000-000000000000}"/>
          </ac:spMkLst>
        </pc:spChg>
        <pc:picChg chg="mod">
          <ac:chgData name="Friesen, Noah" userId="f5478079-34a5-48a9-a405-d7c5258fe2de" providerId="ADAL" clId="{9E140461-36EF-4E2B-BE64-CA033954E67B}" dt="2019-06-10T16:28:15.402" v="1453" actId="1076"/>
          <ac:picMkLst>
            <pc:docMk/>
            <pc:sldMk cId="3981292213" sldId="306"/>
            <ac:picMk id="3" creationId="{00000000-0000-0000-0000-000000000000}"/>
          </ac:picMkLst>
        </pc:picChg>
      </pc:sldChg>
      <pc:sldChg chg="addSp modSp ord">
        <pc:chgData name="Friesen, Noah" userId="f5478079-34a5-48a9-a405-d7c5258fe2de" providerId="ADAL" clId="{9E140461-36EF-4E2B-BE64-CA033954E67B}" dt="2019-06-10T16:29:26.802" v="1476" actId="1037"/>
        <pc:sldMkLst>
          <pc:docMk/>
          <pc:sldMk cId="4189564119" sldId="307"/>
        </pc:sldMkLst>
        <pc:spChg chg="add mod">
          <ac:chgData name="Friesen, Noah" userId="f5478079-34a5-48a9-a405-d7c5258fe2de" providerId="ADAL" clId="{9E140461-36EF-4E2B-BE64-CA033954E67B}" dt="2019-06-10T16:29:26.802" v="1476" actId="1037"/>
          <ac:spMkLst>
            <pc:docMk/>
            <pc:sldMk cId="4189564119" sldId="307"/>
            <ac:spMk id="3" creationId="{8BDCA9E0-71E1-4B7B-8CC3-FA3A6BDA75B7}"/>
          </ac:spMkLst>
        </pc:spChg>
        <pc:spChg chg="mod ord">
          <ac:chgData name="Friesen, Noah" userId="f5478079-34a5-48a9-a405-d7c5258fe2de" providerId="ADAL" clId="{9E140461-36EF-4E2B-BE64-CA033954E67B}" dt="2019-06-10T16:29:17.930" v="1466" actId="20577"/>
          <ac:spMkLst>
            <pc:docMk/>
            <pc:sldMk cId="4189564119" sldId="307"/>
            <ac:spMk id="4" creationId="{00000000-0000-0000-0000-000000000000}"/>
          </ac:spMkLst>
        </pc:spChg>
        <pc:picChg chg="mod">
          <ac:chgData name="Friesen, Noah" userId="f5478079-34a5-48a9-a405-d7c5258fe2de" providerId="ADAL" clId="{9E140461-36EF-4E2B-BE64-CA033954E67B}" dt="2019-06-10T16:28:24.714" v="1455" actId="1076"/>
          <ac:picMkLst>
            <pc:docMk/>
            <pc:sldMk cId="4189564119" sldId="307"/>
            <ac:picMk id="5" creationId="{00000000-0000-0000-0000-000000000000}"/>
          </ac:picMkLst>
        </pc:picChg>
      </pc:sldChg>
      <pc:sldChg chg="ord">
        <pc:chgData name="Friesen, Noah" userId="f5478079-34a5-48a9-a405-d7c5258fe2de" providerId="ADAL" clId="{9E140461-36EF-4E2B-BE64-CA033954E67B}" dt="2019-05-26T22:20:08.856" v="7"/>
        <pc:sldMkLst>
          <pc:docMk/>
          <pc:sldMk cId="129672939" sldId="309"/>
        </pc:sldMkLst>
      </pc:sldChg>
      <pc:sldChg chg="modSp">
        <pc:chgData name="Friesen, Noah" userId="f5478079-34a5-48a9-a405-d7c5258fe2de" providerId="ADAL" clId="{9E140461-36EF-4E2B-BE64-CA033954E67B}" dt="2019-05-26T22:46:51.395" v="1188" actId="14"/>
        <pc:sldMkLst>
          <pc:docMk/>
          <pc:sldMk cId="3588643359" sldId="310"/>
        </pc:sldMkLst>
        <pc:spChg chg="mod">
          <ac:chgData name="Friesen, Noah" userId="f5478079-34a5-48a9-a405-d7c5258fe2de" providerId="ADAL" clId="{9E140461-36EF-4E2B-BE64-CA033954E67B}" dt="2019-05-26T22:46:46.709" v="1186" actId="20577"/>
          <ac:spMkLst>
            <pc:docMk/>
            <pc:sldMk cId="3588643359" sldId="310"/>
            <ac:spMk id="2" creationId="{F3473342-AE2A-4A62-BA57-14AF1AA6C718}"/>
          </ac:spMkLst>
        </pc:spChg>
        <pc:spChg chg="mod">
          <ac:chgData name="Friesen, Noah" userId="f5478079-34a5-48a9-a405-d7c5258fe2de" providerId="ADAL" clId="{9E140461-36EF-4E2B-BE64-CA033954E67B}" dt="2019-05-26T22:46:51.395" v="1188" actId="14"/>
          <ac:spMkLst>
            <pc:docMk/>
            <pc:sldMk cId="3588643359" sldId="310"/>
            <ac:spMk id="3" creationId="{20558501-C983-43D1-B665-892A39314D2D}"/>
          </ac:spMkLst>
        </pc:spChg>
      </pc:sldChg>
      <pc:sldChg chg="modSp">
        <pc:chgData name="Friesen, Noah" userId="f5478079-34a5-48a9-a405-d7c5258fe2de" providerId="ADAL" clId="{9E140461-36EF-4E2B-BE64-CA033954E67B}" dt="2019-05-26T22:47:24.978" v="1217" actId="14"/>
        <pc:sldMkLst>
          <pc:docMk/>
          <pc:sldMk cId="2080924309" sldId="311"/>
        </pc:sldMkLst>
        <pc:spChg chg="mod">
          <ac:chgData name="Friesen, Noah" userId="f5478079-34a5-48a9-a405-d7c5258fe2de" providerId="ADAL" clId="{9E140461-36EF-4E2B-BE64-CA033954E67B}" dt="2019-05-26T22:47:18.278" v="1215" actId="20577"/>
          <ac:spMkLst>
            <pc:docMk/>
            <pc:sldMk cId="2080924309" sldId="311"/>
            <ac:spMk id="2" creationId="{F3473342-AE2A-4A62-BA57-14AF1AA6C718}"/>
          </ac:spMkLst>
        </pc:spChg>
        <pc:spChg chg="mod">
          <ac:chgData name="Friesen, Noah" userId="f5478079-34a5-48a9-a405-d7c5258fe2de" providerId="ADAL" clId="{9E140461-36EF-4E2B-BE64-CA033954E67B}" dt="2019-05-26T22:47:24.978" v="1217" actId="14"/>
          <ac:spMkLst>
            <pc:docMk/>
            <pc:sldMk cId="2080924309" sldId="311"/>
            <ac:spMk id="3" creationId="{20558501-C983-43D1-B665-892A39314D2D}"/>
          </ac:spMkLst>
        </pc:spChg>
      </pc:sldChg>
      <pc:sldChg chg="modSp ord">
        <pc:chgData name="Friesen, Noah" userId="f5478079-34a5-48a9-a405-d7c5258fe2de" providerId="ADAL" clId="{9E140461-36EF-4E2B-BE64-CA033954E67B}" dt="2019-06-10T16:31:19.450" v="1502" actId="1076"/>
        <pc:sldMkLst>
          <pc:docMk/>
          <pc:sldMk cId="1659347356" sldId="312"/>
        </pc:sldMkLst>
        <pc:spChg chg="mod">
          <ac:chgData name="Friesen, Noah" userId="f5478079-34a5-48a9-a405-d7c5258fe2de" providerId="ADAL" clId="{9E140461-36EF-4E2B-BE64-CA033954E67B}" dt="2019-06-10T16:31:19.450" v="1502" actId="1076"/>
          <ac:spMkLst>
            <pc:docMk/>
            <pc:sldMk cId="1659347356" sldId="312"/>
            <ac:spMk id="5" creationId="{00000000-0000-0000-0000-000000000000}"/>
          </ac:spMkLst>
        </pc:spChg>
        <pc:picChg chg="mod">
          <ac:chgData name="Friesen, Noah" userId="f5478079-34a5-48a9-a405-d7c5258fe2de" providerId="ADAL" clId="{9E140461-36EF-4E2B-BE64-CA033954E67B}" dt="2019-06-10T16:31:14.018" v="1500" actId="1076"/>
          <ac:picMkLst>
            <pc:docMk/>
            <pc:sldMk cId="1659347356" sldId="312"/>
            <ac:picMk id="3" creationId="{00000000-0000-0000-0000-000000000000}"/>
          </ac:picMkLst>
        </pc:picChg>
        <pc:picChg chg="mod">
          <ac:chgData name="Friesen, Noah" userId="f5478079-34a5-48a9-a405-d7c5258fe2de" providerId="ADAL" clId="{9E140461-36EF-4E2B-BE64-CA033954E67B}" dt="2019-06-10T16:31:16.362" v="1501" actId="1076"/>
          <ac:picMkLst>
            <pc:docMk/>
            <pc:sldMk cId="1659347356" sldId="312"/>
            <ac:picMk id="4" creationId="{00000000-0000-0000-0000-000000000000}"/>
          </ac:picMkLst>
        </pc:picChg>
      </pc:sldChg>
      <pc:sldChg chg="modSp ord">
        <pc:chgData name="Friesen, Noah" userId="f5478079-34a5-48a9-a405-d7c5258fe2de" providerId="ADAL" clId="{9E140461-36EF-4E2B-BE64-CA033954E67B}" dt="2019-06-10T16:32:18.195" v="1510" actId="14100"/>
        <pc:sldMkLst>
          <pc:docMk/>
          <pc:sldMk cId="4129676634" sldId="313"/>
        </pc:sldMkLst>
        <pc:spChg chg="mod">
          <ac:chgData name="Friesen, Noah" userId="f5478079-34a5-48a9-a405-d7c5258fe2de" providerId="ADAL" clId="{9E140461-36EF-4E2B-BE64-CA033954E67B}" dt="2019-06-10T16:32:13.434" v="1509" actId="14100"/>
          <ac:spMkLst>
            <pc:docMk/>
            <pc:sldMk cId="4129676634" sldId="313"/>
            <ac:spMk id="6" creationId="{00000000-0000-0000-0000-000000000000}"/>
          </ac:spMkLst>
        </pc:spChg>
        <pc:spChg chg="mod">
          <ac:chgData name="Friesen, Noah" userId="f5478079-34a5-48a9-a405-d7c5258fe2de" providerId="ADAL" clId="{9E140461-36EF-4E2B-BE64-CA033954E67B}" dt="2019-06-10T16:32:18.195" v="1510" actId="14100"/>
          <ac:spMkLst>
            <pc:docMk/>
            <pc:sldMk cId="4129676634" sldId="313"/>
            <ac:spMk id="7" creationId="{00000000-0000-0000-0000-000000000000}"/>
          </ac:spMkLst>
        </pc:spChg>
        <pc:picChg chg="mod modCrop">
          <ac:chgData name="Friesen, Noah" userId="f5478079-34a5-48a9-a405-d7c5258fe2de" providerId="ADAL" clId="{9E140461-36EF-4E2B-BE64-CA033954E67B}" dt="2019-06-10T16:32:08.241" v="1507" actId="1076"/>
          <ac:picMkLst>
            <pc:docMk/>
            <pc:sldMk cId="4129676634" sldId="313"/>
            <ac:picMk id="4" creationId="{00000000-0000-0000-0000-000000000000}"/>
          </ac:picMkLst>
        </pc:picChg>
        <pc:picChg chg="mod modCrop">
          <ac:chgData name="Friesen, Noah" userId="f5478079-34a5-48a9-a405-d7c5258fe2de" providerId="ADAL" clId="{9E140461-36EF-4E2B-BE64-CA033954E67B}" dt="2019-06-10T16:32:09.962" v="1508" actId="1076"/>
          <ac:picMkLst>
            <pc:docMk/>
            <pc:sldMk cId="4129676634" sldId="313"/>
            <ac:picMk id="5" creationId="{00000000-0000-0000-0000-000000000000}"/>
          </ac:picMkLst>
        </pc:picChg>
      </pc:sldChg>
      <pc:sldChg chg="modSp ord">
        <pc:chgData name="Friesen, Noah" userId="f5478079-34a5-48a9-a405-d7c5258fe2de" providerId="ADAL" clId="{9E140461-36EF-4E2B-BE64-CA033954E67B}" dt="2019-06-10T16:32:42.970" v="1512" actId="1076"/>
        <pc:sldMkLst>
          <pc:docMk/>
          <pc:sldMk cId="960716741" sldId="314"/>
        </pc:sldMkLst>
        <pc:spChg chg="mod">
          <ac:chgData name="Friesen, Noah" userId="f5478079-34a5-48a9-a405-d7c5258fe2de" providerId="ADAL" clId="{9E140461-36EF-4E2B-BE64-CA033954E67B}" dt="2019-06-10T16:32:42.970" v="1512" actId="1076"/>
          <ac:spMkLst>
            <pc:docMk/>
            <pc:sldMk cId="960716741" sldId="314"/>
            <ac:spMk id="4" creationId="{00000000-0000-0000-0000-000000000000}"/>
          </ac:spMkLst>
        </pc:spChg>
        <pc:picChg chg="mod">
          <ac:chgData name="Friesen, Noah" userId="f5478079-34a5-48a9-a405-d7c5258fe2de" providerId="ADAL" clId="{9E140461-36EF-4E2B-BE64-CA033954E67B}" dt="2019-06-10T16:32:39.218" v="1511" actId="1076"/>
          <ac:picMkLst>
            <pc:docMk/>
            <pc:sldMk cId="960716741" sldId="314"/>
            <ac:picMk id="3" creationId="{00000000-0000-0000-0000-000000000000}"/>
          </ac:picMkLst>
        </pc:picChg>
      </pc:sldChg>
      <pc:sldChg chg="modSp ord">
        <pc:chgData name="Friesen, Noah" userId="f5478079-34a5-48a9-a405-d7c5258fe2de" providerId="ADAL" clId="{9E140461-36EF-4E2B-BE64-CA033954E67B}" dt="2019-06-10T16:33:29.634" v="1519" actId="1076"/>
        <pc:sldMkLst>
          <pc:docMk/>
          <pc:sldMk cId="586530094" sldId="315"/>
        </pc:sldMkLst>
        <pc:spChg chg="mod">
          <ac:chgData name="Friesen, Noah" userId="f5478079-34a5-48a9-a405-d7c5258fe2de" providerId="ADAL" clId="{9E140461-36EF-4E2B-BE64-CA033954E67B}" dt="2019-06-10T16:33:29.634" v="1519" actId="1076"/>
          <ac:spMkLst>
            <pc:docMk/>
            <pc:sldMk cId="586530094" sldId="315"/>
            <ac:spMk id="3" creationId="{00000000-0000-0000-0000-000000000000}"/>
          </ac:spMkLst>
        </pc:spChg>
        <pc:spChg chg="mod">
          <ac:chgData name="Friesen, Noah" userId="f5478079-34a5-48a9-a405-d7c5258fe2de" providerId="ADAL" clId="{9E140461-36EF-4E2B-BE64-CA033954E67B}" dt="2019-06-10T16:33:25.633" v="1518" actId="1076"/>
          <ac:spMkLst>
            <pc:docMk/>
            <pc:sldMk cId="586530094" sldId="315"/>
            <ac:spMk id="4" creationId="{00000000-0000-0000-0000-000000000000}"/>
          </ac:spMkLst>
        </pc:spChg>
        <pc:spChg chg="mod">
          <ac:chgData name="Friesen, Noah" userId="f5478079-34a5-48a9-a405-d7c5258fe2de" providerId="ADAL" clId="{9E140461-36EF-4E2B-BE64-CA033954E67B}" dt="2019-06-10T16:33:25.633" v="1518" actId="1076"/>
          <ac:spMkLst>
            <pc:docMk/>
            <pc:sldMk cId="586530094" sldId="315"/>
            <ac:spMk id="5" creationId="{00000000-0000-0000-0000-000000000000}"/>
          </ac:spMkLst>
        </pc:spChg>
        <pc:picChg chg="mod">
          <ac:chgData name="Friesen, Noah" userId="f5478079-34a5-48a9-a405-d7c5258fe2de" providerId="ADAL" clId="{9E140461-36EF-4E2B-BE64-CA033954E67B}" dt="2019-06-10T16:33:25.633" v="1518" actId="1076"/>
          <ac:picMkLst>
            <pc:docMk/>
            <pc:sldMk cId="586530094" sldId="315"/>
            <ac:picMk id="1025" creationId="{00000000-0000-0000-0000-000000000000}"/>
          </ac:picMkLst>
        </pc:picChg>
        <pc:picChg chg="mod">
          <ac:chgData name="Friesen, Noah" userId="f5478079-34a5-48a9-a405-d7c5258fe2de" providerId="ADAL" clId="{9E140461-36EF-4E2B-BE64-CA033954E67B}" dt="2019-06-10T16:33:25.633" v="1518" actId="1076"/>
          <ac:picMkLst>
            <pc:docMk/>
            <pc:sldMk cId="586530094" sldId="315"/>
            <ac:picMk id="1026" creationId="{00000000-0000-0000-0000-000000000000}"/>
          </ac:picMkLst>
        </pc:picChg>
        <pc:picChg chg="mod">
          <ac:chgData name="Friesen, Noah" userId="f5478079-34a5-48a9-a405-d7c5258fe2de" providerId="ADAL" clId="{9E140461-36EF-4E2B-BE64-CA033954E67B}" dt="2019-06-10T16:33:08.786" v="1513" actId="1076"/>
          <ac:picMkLst>
            <pc:docMk/>
            <pc:sldMk cId="586530094" sldId="315"/>
            <ac:picMk id="1027" creationId="{00000000-0000-0000-0000-000000000000}"/>
          </ac:picMkLst>
        </pc:picChg>
      </pc:sldChg>
      <pc:sldChg chg="ord">
        <pc:chgData name="Friesen, Noah" userId="f5478079-34a5-48a9-a405-d7c5258fe2de" providerId="ADAL" clId="{9E140461-36EF-4E2B-BE64-CA033954E67B}" dt="2019-05-26T22:20:34.753" v="9"/>
        <pc:sldMkLst>
          <pc:docMk/>
          <pc:sldMk cId="351499396" sldId="316"/>
        </pc:sldMkLst>
      </pc:sldChg>
      <pc:sldChg chg="modSp">
        <pc:chgData name="Friesen, Noah" userId="f5478079-34a5-48a9-a405-d7c5258fe2de" providerId="ADAL" clId="{9E140461-36EF-4E2B-BE64-CA033954E67B}" dt="2019-06-10T16:19:41.581" v="1419" actId="27636"/>
        <pc:sldMkLst>
          <pc:docMk/>
          <pc:sldMk cId="1443951342" sldId="317"/>
        </pc:sldMkLst>
        <pc:spChg chg="mod">
          <ac:chgData name="Friesen, Noah" userId="f5478079-34a5-48a9-a405-d7c5258fe2de" providerId="ADAL" clId="{9E140461-36EF-4E2B-BE64-CA033954E67B}" dt="2019-05-26T22:45:42.814" v="1147" actId="20577"/>
          <ac:spMkLst>
            <pc:docMk/>
            <pc:sldMk cId="1443951342" sldId="317"/>
            <ac:spMk id="2" creationId="{F3473342-AE2A-4A62-BA57-14AF1AA6C718}"/>
          </ac:spMkLst>
        </pc:spChg>
        <pc:spChg chg="mod">
          <ac:chgData name="Friesen, Noah" userId="f5478079-34a5-48a9-a405-d7c5258fe2de" providerId="ADAL" clId="{9E140461-36EF-4E2B-BE64-CA033954E67B}" dt="2019-06-10T16:19:41.581" v="1419" actId="27636"/>
          <ac:spMkLst>
            <pc:docMk/>
            <pc:sldMk cId="1443951342" sldId="317"/>
            <ac:spMk id="3" creationId="{20558501-C983-43D1-B665-892A39314D2D}"/>
          </ac:spMkLst>
        </pc:spChg>
      </pc:sldChg>
      <pc:sldChg chg="modSp ord">
        <pc:chgData name="Friesen, Noah" userId="f5478079-34a5-48a9-a405-d7c5258fe2de" providerId="ADAL" clId="{9E140461-36EF-4E2B-BE64-CA033954E67B}" dt="2019-06-10T16:29:49.953" v="1480" actId="1076"/>
        <pc:sldMkLst>
          <pc:docMk/>
          <pc:sldMk cId="577536264" sldId="318"/>
        </pc:sldMkLst>
        <pc:graphicFrameChg chg="mod modGraphic">
          <ac:chgData name="Friesen, Noah" userId="f5478079-34a5-48a9-a405-d7c5258fe2de" providerId="ADAL" clId="{9E140461-36EF-4E2B-BE64-CA033954E67B}" dt="2019-06-10T16:29:49.953" v="1480" actId="1076"/>
          <ac:graphicFrameMkLst>
            <pc:docMk/>
            <pc:sldMk cId="577536264" sldId="318"/>
            <ac:graphicFrameMk id="7" creationId="{00000000-0000-0000-0000-000000000000}"/>
          </ac:graphicFrameMkLst>
        </pc:graphicFrameChg>
        <pc:picChg chg="mod">
          <ac:chgData name="Friesen, Noah" userId="f5478079-34a5-48a9-a405-d7c5258fe2de" providerId="ADAL" clId="{9E140461-36EF-4E2B-BE64-CA033954E67B}" dt="2019-06-10T16:29:42.219" v="1477" actId="1076"/>
          <ac:picMkLst>
            <pc:docMk/>
            <pc:sldMk cId="577536264" sldId="318"/>
            <ac:picMk id="3" creationId="{00000000-0000-0000-0000-000000000000}"/>
          </ac:picMkLst>
        </pc:picChg>
      </pc:sldChg>
      <pc:sldChg chg="modSp ord">
        <pc:chgData name="Friesen, Noah" userId="f5478079-34a5-48a9-a405-d7c5258fe2de" providerId="ADAL" clId="{9E140461-36EF-4E2B-BE64-CA033954E67B}" dt="2019-06-10T16:30:13.130" v="1497" actId="1037"/>
        <pc:sldMkLst>
          <pc:docMk/>
          <pc:sldMk cId="2919677793" sldId="319"/>
        </pc:sldMkLst>
        <pc:spChg chg="mod">
          <ac:chgData name="Friesen, Noah" userId="f5478079-34a5-48a9-a405-d7c5258fe2de" providerId="ADAL" clId="{9E140461-36EF-4E2B-BE64-CA033954E67B}" dt="2019-06-10T16:30:13.130" v="1497" actId="1037"/>
          <ac:spMkLst>
            <pc:docMk/>
            <pc:sldMk cId="2919677793" sldId="319"/>
            <ac:spMk id="3" creationId="{00000000-0000-0000-0000-000000000000}"/>
          </ac:spMkLst>
        </pc:spChg>
      </pc:sldChg>
      <pc:sldChg chg="ord">
        <pc:chgData name="Friesen, Noah" userId="f5478079-34a5-48a9-a405-d7c5258fe2de" providerId="ADAL" clId="{9E140461-36EF-4E2B-BE64-CA033954E67B}" dt="2019-05-26T22:20:22.368" v="8"/>
        <pc:sldMkLst>
          <pc:docMk/>
          <pc:sldMk cId="3762226817" sldId="320"/>
        </pc:sldMkLst>
      </pc:sldChg>
      <pc:sldChg chg="modSp modAnim">
        <pc:chgData name="Friesen, Noah" userId="f5478079-34a5-48a9-a405-d7c5258fe2de" providerId="ADAL" clId="{9E140461-36EF-4E2B-BE64-CA033954E67B}" dt="2019-06-10T16:19:41.593" v="1420" actId="27636"/>
        <pc:sldMkLst>
          <pc:docMk/>
          <pc:sldMk cId="1036918083" sldId="323"/>
        </pc:sldMkLst>
        <pc:spChg chg="mod">
          <ac:chgData name="Friesen, Noah" userId="f5478079-34a5-48a9-a405-d7c5258fe2de" providerId="ADAL" clId="{9E140461-36EF-4E2B-BE64-CA033954E67B}" dt="2019-06-10T16:19:41.593" v="1420" actId="27636"/>
          <ac:spMkLst>
            <pc:docMk/>
            <pc:sldMk cId="1036918083" sldId="323"/>
            <ac:spMk id="3" creationId="{CE68D63F-C0CC-44B5-987A-82A4DBF1973D}"/>
          </ac:spMkLst>
        </pc:spChg>
      </pc:sldChg>
      <pc:sldChg chg="addSp delSp modSp add ord modAnim modNotesTx">
        <pc:chgData name="Friesen, Noah" userId="f5478079-34a5-48a9-a405-d7c5258fe2de" providerId="ADAL" clId="{9E140461-36EF-4E2B-BE64-CA033954E67B}" dt="2019-06-10T16:19:52.546" v="1422" actId="1076"/>
        <pc:sldMkLst>
          <pc:docMk/>
          <pc:sldMk cId="389484412" sldId="324"/>
        </pc:sldMkLst>
        <pc:spChg chg="mod">
          <ac:chgData name="Friesen, Noah" userId="f5478079-34a5-48a9-a405-d7c5258fe2de" providerId="ADAL" clId="{9E140461-36EF-4E2B-BE64-CA033954E67B}" dt="2019-05-26T22:35:14.532" v="493" actId="20577"/>
          <ac:spMkLst>
            <pc:docMk/>
            <pc:sldMk cId="389484412" sldId="324"/>
            <ac:spMk id="3" creationId="{20558501-C983-43D1-B665-892A39314D2D}"/>
          </ac:spMkLst>
        </pc:spChg>
        <pc:spChg chg="del mod">
          <ac:chgData name="Friesen, Noah" userId="f5478079-34a5-48a9-a405-d7c5258fe2de" providerId="ADAL" clId="{9E140461-36EF-4E2B-BE64-CA033954E67B}" dt="2019-05-26T22:31:19.573" v="84" actId="478"/>
          <ac:spMkLst>
            <pc:docMk/>
            <pc:sldMk cId="389484412" sldId="324"/>
            <ac:spMk id="5" creationId="{AB310E26-D571-47C7-94A1-91966EB5A628}"/>
          </ac:spMkLst>
        </pc:spChg>
        <pc:spChg chg="add mod">
          <ac:chgData name="Friesen, Noah" userId="f5478079-34a5-48a9-a405-d7c5258fe2de" providerId="ADAL" clId="{9E140461-36EF-4E2B-BE64-CA033954E67B}" dt="2019-06-10T16:19:52.546" v="1422" actId="1076"/>
          <ac:spMkLst>
            <pc:docMk/>
            <pc:sldMk cId="389484412" sldId="324"/>
            <ac:spMk id="6" creationId="{B5652BDE-8B30-4194-A506-540559920B7D}"/>
          </ac:spMkLst>
        </pc:spChg>
      </pc:sldChg>
      <pc:sldChg chg="modSp add">
        <pc:chgData name="Friesen, Noah" userId="f5478079-34a5-48a9-a405-d7c5258fe2de" providerId="ADAL" clId="{9E140461-36EF-4E2B-BE64-CA033954E67B}" dt="2019-05-26T22:43:54.078" v="1080" actId="14"/>
        <pc:sldMkLst>
          <pc:docMk/>
          <pc:sldMk cId="2734559956" sldId="325"/>
        </pc:sldMkLst>
        <pc:spChg chg="mod">
          <ac:chgData name="Friesen, Noah" userId="f5478079-34a5-48a9-a405-d7c5258fe2de" providerId="ADAL" clId="{9E140461-36EF-4E2B-BE64-CA033954E67B}" dt="2019-05-26T22:43:47.927" v="1078" actId="20577"/>
          <ac:spMkLst>
            <pc:docMk/>
            <pc:sldMk cId="2734559956" sldId="325"/>
            <ac:spMk id="2" creationId="{F3473342-AE2A-4A62-BA57-14AF1AA6C718}"/>
          </ac:spMkLst>
        </pc:spChg>
        <pc:spChg chg="mod">
          <ac:chgData name="Friesen, Noah" userId="f5478079-34a5-48a9-a405-d7c5258fe2de" providerId="ADAL" clId="{9E140461-36EF-4E2B-BE64-CA033954E67B}" dt="2019-05-26T22:43:54.078" v="1080" actId="14"/>
          <ac:spMkLst>
            <pc:docMk/>
            <pc:sldMk cId="2734559956" sldId="325"/>
            <ac:spMk id="3" creationId="{20558501-C983-43D1-B665-892A39314D2D}"/>
          </ac:spMkLst>
        </pc:spChg>
      </pc:sldChg>
      <pc:sldChg chg="addSp delSp modSp new add modNotesTx">
        <pc:chgData name="Friesen, Noah" userId="f5478079-34a5-48a9-a405-d7c5258fe2de" providerId="ADAL" clId="{9E140461-36EF-4E2B-BE64-CA033954E67B}" dt="2019-06-10T16:33:48.204" v="1524" actId="14100"/>
        <pc:sldMkLst>
          <pc:docMk/>
          <pc:sldMk cId="2077378939" sldId="326"/>
        </pc:sldMkLst>
        <pc:spChg chg="mod">
          <ac:chgData name="Friesen, Noah" userId="f5478079-34a5-48a9-a405-d7c5258fe2de" providerId="ADAL" clId="{9E140461-36EF-4E2B-BE64-CA033954E67B}" dt="2019-05-26T22:47:38.861" v="1221" actId="20577"/>
          <ac:spMkLst>
            <pc:docMk/>
            <pc:sldMk cId="2077378939" sldId="326"/>
            <ac:spMk id="2" creationId="{246435B1-9AD9-44AC-BF0D-FC40DE085A96}"/>
          </ac:spMkLst>
        </pc:spChg>
        <pc:spChg chg="del">
          <ac:chgData name="Friesen, Noah" userId="f5478079-34a5-48a9-a405-d7c5258fe2de" providerId="ADAL" clId="{9E140461-36EF-4E2B-BE64-CA033954E67B}" dt="2019-05-26T22:43:30.597" v="1054"/>
          <ac:spMkLst>
            <pc:docMk/>
            <pc:sldMk cId="2077378939" sldId="326"/>
            <ac:spMk id="3" creationId="{B0C307F3-1A22-4676-999D-AB9476FBB260}"/>
          </ac:spMkLst>
        </pc:spChg>
        <pc:graphicFrameChg chg="add mod modGraphic">
          <ac:chgData name="Friesen, Noah" userId="f5478079-34a5-48a9-a405-d7c5258fe2de" providerId="ADAL" clId="{9E140461-36EF-4E2B-BE64-CA033954E67B}" dt="2019-06-10T16:33:48.204" v="1524" actId="14100"/>
          <ac:graphicFrameMkLst>
            <pc:docMk/>
            <pc:sldMk cId="2077378939" sldId="326"/>
            <ac:graphicFrameMk id="5" creationId="{D8A59C02-FEB5-4841-B170-4B712458D13D}"/>
          </ac:graphicFrameMkLst>
        </pc:graphicFrameChg>
      </pc:sldChg>
    </pc:docChg>
  </pc:docChgLst>
  <pc:docChgLst>
    <pc:chgData name="Friesen, Noah" userId="f5478079-34a5-48a9-a405-d7c5258fe2de" providerId="ADAL" clId="{474D48E7-09D2-494C-9694-384ED9A1F43E}"/>
  </pc:docChgLst>
  <pc:docChgLst>
    <pc:chgData name="Friesen, Noah" userId="f5478079-34a5-48a9-a405-d7c5258fe2de" providerId="ADAL" clId="{C2B7FD5A-7963-4186-B943-995FBFAFB763}"/>
  </pc:docChgLst>
</pc:chgInfo>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1832A1-2950-4A77-9121-EF71432FCE51}" type="doc">
      <dgm:prSet loTypeId="urn:microsoft.com/office/officeart/2005/8/layout/vList2" loCatId="list" qsTypeId="urn:microsoft.com/office/officeart/2005/8/quickstyle/simple3" qsCatId="simple" csTypeId="urn:microsoft.com/office/officeart/2005/8/colors/accent1_3" csCatId="accent1"/>
      <dgm:spPr/>
      <dgm:t>
        <a:bodyPr/>
        <a:lstStyle/>
        <a:p>
          <a:endParaRPr lang="en-US"/>
        </a:p>
      </dgm:t>
    </dgm:pt>
    <dgm:pt modelId="{02C2ED26-F0B9-49B3-A441-8BBD28E2E560}">
      <dgm:prSet/>
      <dgm:spPr/>
      <dgm:t>
        <a:bodyPr/>
        <a:lstStyle/>
        <a:p>
          <a:r>
            <a:rPr lang="en-US"/>
            <a:t>What questions do we need to answer in water supply studies</a:t>
          </a:r>
        </a:p>
      </dgm:t>
    </dgm:pt>
    <dgm:pt modelId="{8FA3AB9C-D256-46D3-919F-9F0956219880}" type="parTrans" cxnId="{819F4A51-2EE6-41DD-8237-1DC992A69469}">
      <dgm:prSet/>
      <dgm:spPr/>
      <dgm:t>
        <a:bodyPr/>
        <a:lstStyle/>
        <a:p>
          <a:endParaRPr lang="en-US"/>
        </a:p>
      </dgm:t>
    </dgm:pt>
    <dgm:pt modelId="{DFF16B9D-F5FA-4CDF-8089-52A97C9D57B7}" type="sibTrans" cxnId="{819F4A51-2EE6-41DD-8237-1DC992A69469}">
      <dgm:prSet/>
      <dgm:spPr/>
      <dgm:t>
        <a:bodyPr/>
        <a:lstStyle/>
        <a:p>
          <a:endParaRPr lang="en-US"/>
        </a:p>
      </dgm:t>
    </dgm:pt>
    <dgm:pt modelId="{E0265676-F6D8-41C5-AF16-24E097FFC171}">
      <dgm:prSet/>
      <dgm:spPr/>
      <dgm:t>
        <a:bodyPr/>
        <a:lstStyle/>
        <a:p>
          <a:r>
            <a:rPr lang="en-US"/>
            <a:t>Go over a few case studies of actual water supply studies</a:t>
          </a:r>
        </a:p>
      </dgm:t>
    </dgm:pt>
    <dgm:pt modelId="{FB8F00B3-1A6E-4595-BE85-646ED76DD983}" type="parTrans" cxnId="{8370AF62-374D-4AF2-A7F8-CD043578C7FF}">
      <dgm:prSet/>
      <dgm:spPr/>
      <dgm:t>
        <a:bodyPr/>
        <a:lstStyle/>
        <a:p>
          <a:endParaRPr lang="en-US"/>
        </a:p>
      </dgm:t>
    </dgm:pt>
    <dgm:pt modelId="{7806B29A-C7ED-4AFB-946D-8522C070F85C}" type="sibTrans" cxnId="{8370AF62-374D-4AF2-A7F8-CD043578C7FF}">
      <dgm:prSet/>
      <dgm:spPr/>
      <dgm:t>
        <a:bodyPr/>
        <a:lstStyle/>
        <a:p>
          <a:endParaRPr lang="en-US"/>
        </a:p>
      </dgm:t>
    </dgm:pt>
    <dgm:pt modelId="{AE067F8A-ABEA-4C5D-A7D8-247933E5F5BF}">
      <dgm:prSet/>
      <dgm:spPr/>
      <dgm:t>
        <a:bodyPr/>
        <a:lstStyle/>
        <a:p>
          <a:r>
            <a:rPr lang="en-US"/>
            <a:t>Discuss details that may impact how you set up your model for a study</a:t>
          </a:r>
        </a:p>
      </dgm:t>
    </dgm:pt>
    <dgm:pt modelId="{BCCC3B60-5755-455E-A78E-C36323FBAB94}" type="parTrans" cxnId="{FBE51F90-0803-4F45-A3FF-7A63C38EA865}">
      <dgm:prSet/>
      <dgm:spPr/>
      <dgm:t>
        <a:bodyPr/>
        <a:lstStyle/>
        <a:p>
          <a:endParaRPr lang="en-US"/>
        </a:p>
      </dgm:t>
    </dgm:pt>
    <dgm:pt modelId="{A8C9E470-01A9-4069-9CA1-D6444EAC3D5F}" type="sibTrans" cxnId="{FBE51F90-0803-4F45-A3FF-7A63C38EA865}">
      <dgm:prSet/>
      <dgm:spPr/>
      <dgm:t>
        <a:bodyPr/>
        <a:lstStyle/>
        <a:p>
          <a:endParaRPr lang="en-US"/>
        </a:p>
      </dgm:t>
    </dgm:pt>
    <dgm:pt modelId="{CDBC2C6D-A59E-4092-98DB-2494BA8EF02D}" type="pres">
      <dgm:prSet presAssocID="{C71832A1-2950-4A77-9121-EF71432FCE51}" presName="linear" presStyleCnt="0">
        <dgm:presLayoutVars>
          <dgm:animLvl val="lvl"/>
          <dgm:resizeHandles val="exact"/>
        </dgm:presLayoutVars>
      </dgm:prSet>
      <dgm:spPr/>
    </dgm:pt>
    <dgm:pt modelId="{DA6B509A-1E02-4EE6-B045-9870A99A0F54}" type="pres">
      <dgm:prSet presAssocID="{02C2ED26-F0B9-49B3-A441-8BBD28E2E560}" presName="parentText" presStyleLbl="node1" presStyleIdx="0" presStyleCnt="3">
        <dgm:presLayoutVars>
          <dgm:chMax val="0"/>
          <dgm:bulletEnabled val="1"/>
        </dgm:presLayoutVars>
      </dgm:prSet>
      <dgm:spPr/>
    </dgm:pt>
    <dgm:pt modelId="{E85E0CFF-2ABB-4EBA-B71D-D37F3B4076B3}" type="pres">
      <dgm:prSet presAssocID="{DFF16B9D-F5FA-4CDF-8089-52A97C9D57B7}" presName="spacer" presStyleCnt="0"/>
      <dgm:spPr/>
    </dgm:pt>
    <dgm:pt modelId="{5BAA7A56-F65D-4DCA-BE15-A42BC398F24A}" type="pres">
      <dgm:prSet presAssocID="{E0265676-F6D8-41C5-AF16-24E097FFC171}" presName="parentText" presStyleLbl="node1" presStyleIdx="1" presStyleCnt="3">
        <dgm:presLayoutVars>
          <dgm:chMax val="0"/>
          <dgm:bulletEnabled val="1"/>
        </dgm:presLayoutVars>
      </dgm:prSet>
      <dgm:spPr/>
    </dgm:pt>
    <dgm:pt modelId="{609F712A-E40E-4AC8-AECE-80D54F0D3D4A}" type="pres">
      <dgm:prSet presAssocID="{7806B29A-C7ED-4AFB-946D-8522C070F85C}" presName="spacer" presStyleCnt="0"/>
      <dgm:spPr/>
    </dgm:pt>
    <dgm:pt modelId="{3738F0D7-8E7B-4043-9F34-5D2BAEF7B945}" type="pres">
      <dgm:prSet presAssocID="{AE067F8A-ABEA-4C5D-A7D8-247933E5F5BF}" presName="parentText" presStyleLbl="node1" presStyleIdx="2" presStyleCnt="3">
        <dgm:presLayoutVars>
          <dgm:chMax val="0"/>
          <dgm:bulletEnabled val="1"/>
        </dgm:presLayoutVars>
      </dgm:prSet>
      <dgm:spPr/>
    </dgm:pt>
  </dgm:ptLst>
  <dgm:cxnLst>
    <dgm:cxn modelId="{8039CB0C-AD5C-4871-A124-2CFF8D2009D9}" type="presOf" srcId="{C71832A1-2950-4A77-9121-EF71432FCE51}" destId="{CDBC2C6D-A59E-4092-98DB-2494BA8EF02D}" srcOrd="0" destOrd="0" presId="urn:microsoft.com/office/officeart/2005/8/layout/vList2"/>
    <dgm:cxn modelId="{3611F718-C102-4619-841D-8A46FCD39CF8}" type="presOf" srcId="{AE067F8A-ABEA-4C5D-A7D8-247933E5F5BF}" destId="{3738F0D7-8E7B-4043-9F34-5D2BAEF7B945}" srcOrd="0" destOrd="0" presId="urn:microsoft.com/office/officeart/2005/8/layout/vList2"/>
    <dgm:cxn modelId="{8370AF62-374D-4AF2-A7F8-CD043578C7FF}" srcId="{C71832A1-2950-4A77-9121-EF71432FCE51}" destId="{E0265676-F6D8-41C5-AF16-24E097FFC171}" srcOrd="1" destOrd="0" parTransId="{FB8F00B3-1A6E-4595-BE85-646ED76DD983}" sibTransId="{7806B29A-C7ED-4AFB-946D-8522C070F85C}"/>
    <dgm:cxn modelId="{447E8E4F-0705-475E-886E-CD74DD1A8931}" type="presOf" srcId="{02C2ED26-F0B9-49B3-A441-8BBD28E2E560}" destId="{DA6B509A-1E02-4EE6-B045-9870A99A0F54}" srcOrd="0" destOrd="0" presId="urn:microsoft.com/office/officeart/2005/8/layout/vList2"/>
    <dgm:cxn modelId="{819F4A51-2EE6-41DD-8237-1DC992A69469}" srcId="{C71832A1-2950-4A77-9121-EF71432FCE51}" destId="{02C2ED26-F0B9-49B3-A441-8BBD28E2E560}" srcOrd="0" destOrd="0" parTransId="{8FA3AB9C-D256-46D3-919F-9F0956219880}" sibTransId="{DFF16B9D-F5FA-4CDF-8089-52A97C9D57B7}"/>
    <dgm:cxn modelId="{F9A19878-52FC-4017-9A8A-C6854F0B979B}" type="presOf" srcId="{E0265676-F6D8-41C5-AF16-24E097FFC171}" destId="{5BAA7A56-F65D-4DCA-BE15-A42BC398F24A}" srcOrd="0" destOrd="0" presId="urn:microsoft.com/office/officeart/2005/8/layout/vList2"/>
    <dgm:cxn modelId="{FBE51F90-0803-4F45-A3FF-7A63C38EA865}" srcId="{C71832A1-2950-4A77-9121-EF71432FCE51}" destId="{AE067F8A-ABEA-4C5D-A7D8-247933E5F5BF}" srcOrd="2" destOrd="0" parTransId="{BCCC3B60-5755-455E-A78E-C36323FBAB94}" sibTransId="{A8C9E470-01A9-4069-9CA1-D6444EAC3D5F}"/>
    <dgm:cxn modelId="{00D6BAF2-97EF-449B-A6D3-08CCD9F250E9}" type="presParOf" srcId="{CDBC2C6D-A59E-4092-98DB-2494BA8EF02D}" destId="{DA6B509A-1E02-4EE6-B045-9870A99A0F54}" srcOrd="0" destOrd="0" presId="urn:microsoft.com/office/officeart/2005/8/layout/vList2"/>
    <dgm:cxn modelId="{7E0AA284-E1EE-4291-AA10-E72DCEFC4CE7}" type="presParOf" srcId="{CDBC2C6D-A59E-4092-98DB-2494BA8EF02D}" destId="{E85E0CFF-2ABB-4EBA-B71D-D37F3B4076B3}" srcOrd="1" destOrd="0" presId="urn:microsoft.com/office/officeart/2005/8/layout/vList2"/>
    <dgm:cxn modelId="{1EB6AF66-B008-40E4-9BD9-6C89E823428E}" type="presParOf" srcId="{CDBC2C6D-A59E-4092-98DB-2494BA8EF02D}" destId="{5BAA7A56-F65D-4DCA-BE15-A42BC398F24A}" srcOrd="2" destOrd="0" presId="urn:microsoft.com/office/officeart/2005/8/layout/vList2"/>
    <dgm:cxn modelId="{CB6153A4-6C0C-49E9-9E4E-9522DB8368AB}" type="presParOf" srcId="{CDBC2C6D-A59E-4092-98DB-2494BA8EF02D}" destId="{609F712A-E40E-4AC8-AECE-80D54F0D3D4A}" srcOrd="3" destOrd="0" presId="urn:microsoft.com/office/officeart/2005/8/layout/vList2"/>
    <dgm:cxn modelId="{ADAEDACE-BE72-4604-8A01-1A223BDC8169}" type="presParOf" srcId="{CDBC2C6D-A59E-4092-98DB-2494BA8EF02D}" destId="{3738F0D7-8E7B-4043-9F34-5D2BAEF7B945}"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6B509A-1E02-4EE6-B045-9870A99A0F54}">
      <dsp:nvSpPr>
        <dsp:cNvPr id="0" name=""/>
        <dsp:cNvSpPr/>
      </dsp:nvSpPr>
      <dsp:spPr>
        <a:xfrm>
          <a:off x="0" y="162998"/>
          <a:ext cx="7886700" cy="1551420"/>
        </a:xfrm>
        <a:prstGeom prst="roundRect">
          <a:avLst/>
        </a:prstGeom>
        <a:gradFill rotWithShape="0">
          <a:gsLst>
            <a:gs pos="0">
              <a:schemeClr val="accent1">
                <a:shade val="80000"/>
                <a:hueOff val="0"/>
                <a:satOff val="0"/>
                <a:lumOff val="0"/>
                <a:alphaOff val="0"/>
                <a:lumMod val="110000"/>
                <a:satMod val="105000"/>
                <a:tint val="67000"/>
              </a:schemeClr>
            </a:gs>
            <a:gs pos="50000">
              <a:schemeClr val="accent1">
                <a:shade val="80000"/>
                <a:hueOff val="0"/>
                <a:satOff val="0"/>
                <a:lumOff val="0"/>
                <a:alphaOff val="0"/>
                <a:lumMod val="105000"/>
                <a:satMod val="103000"/>
                <a:tint val="73000"/>
              </a:schemeClr>
            </a:gs>
            <a:gs pos="100000">
              <a:schemeClr val="accent1">
                <a:shade val="8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a:t>What questions do we need to answer in water supply studies</a:t>
          </a:r>
        </a:p>
      </dsp:txBody>
      <dsp:txXfrm>
        <a:off x="75734" y="238732"/>
        <a:ext cx="7735232" cy="1399952"/>
      </dsp:txXfrm>
    </dsp:sp>
    <dsp:sp modelId="{5BAA7A56-F65D-4DCA-BE15-A42BC398F24A}">
      <dsp:nvSpPr>
        <dsp:cNvPr id="0" name=""/>
        <dsp:cNvSpPr/>
      </dsp:nvSpPr>
      <dsp:spPr>
        <a:xfrm>
          <a:off x="0" y="1826738"/>
          <a:ext cx="7886700" cy="1551420"/>
        </a:xfrm>
        <a:prstGeom prst="roundRect">
          <a:avLst/>
        </a:prstGeom>
        <a:gradFill rotWithShape="0">
          <a:gsLst>
            <a:gs pos="0">
              <a:schemeClr val="accent1">
                <a:shade val="80000"/>
                <a:hueOff val="174641"/>
                <a:satOff val="-3128"/>
                <a:lumOff val="13293"/>
                <a:alphaOff val="0"/>
                <a:lumMod val="110000"/>
                <a:satMod val="105000"/>
                <a:tint val="67000"/>
              </a:schemeClr>
            </a:gs>
            <a:gs pos="50000">
              <a:schemeClr val="accent1">
                <a:shade val="80000"/>
                <a:hueOff val="174641"/>
                <a:satOff val="-3128"/>
                <a:lumOff val="13293"/>
                <a:alphaOff val="0"/>
                <a:lumMod val="105000"/>
                <a:satMod val="103000"/>
                <a:tint val="73000"/>
              </a:schemeClr>
            </a:gs>
            <a:gs pos="100000">
              <a:schemeClr val="accent1">
                <a:shade val="80000"/>
                <a:hueOff val="174641"/>
                <a:satOff val="-3128"/>
                <a:lumOff val="1329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a:t>Go over a few case studies of actual water supply studies</a:t>
          </a:r>
        </a:p>
      </dsp:txBody>
      <dsp:txXfrm>
        <a:off x="75734" y="1902472"/>
        <a:ext cx="7735232" cy="1399952"/>
      </dsp:txXfrm>
    </dsp:sp>
    <dsp:sp modelId="{3738F0D7-8E7B-4043-9F34-5D2BAEF7B945}">
      <dsp:nvSpPr>
        <dsp:cNvPr id="0" name=""/>
        <dsp:cNvSpPr/>
      </dsp:nvSpPr>
      <dsp:spPr>
        <a:xfrm>
          <a:off x="0" y="3490479"/>
          <a:ext cx="7886700" cy="1551420"/>
        </a:xfrm>
        <a:prstGeom prst="roundRect">
          <a:avLst/>
        </a:prstGeom>
        <a:gradFill rotWithShape="0">
          <a:gsLst>
            <a:gs pos="0">
              <a:schemeClr val="accent1">
                <a:shade val="80000"/>
                <a:hueOff val="349283"/>
                <a:satOff val="-6256"/>
                <a:lumOff val="26585"/>
                <a:alphaOff val="0"/>
                <a:lumMod val="110000"/>
                <a:satMod val="105000"/>
                <a:tint val="67000"/>
              </a:schemeClr>
            </a:gs>
            <a:gs pos="50000">
              <a:schemeClr val="accent1">
                <a:shade val="80000"/>
                <a:hueOff val="349283"/>
                <a:satOff val="-6256"/>
                <a:lumOff val="26585"/>
                <a:alphaOff val="0"/>
                <a:lumMod val="105000"/>
                <a:satMod val="103000"/>
                <a:tint val="73000"/>
              </a:schemeClr>
            </a:gs>
            <a:gs pos="100000">
              <a:schemeClr val="accent1">
                <a:shade val="80000"/>
                <a:hueOff val="349283"/>
                <a:satOff val="-6256"/>
                <a:lumOff val="2658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a:t>Discuss details that may impact how you set up your model for a study</a:t>
          </a:r>
        </a:p>
      </dsp:txBody>
      <dsp:txXfrm>
        <a:off x="75734" y="3566213"/>
        <a:ext cx="7735232" cy="139995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EFE944-CC99-4432-A008-043D9FA366C6}" type="datetimeFigureOut">
              <a:rPr lang="en-US" smtClean="0"/>
              <a:t>8/7/2019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68068E-14EA-42AF-8C8A-129E924B003D}" type="slidenum">
              <a:rPr lang="en-US" smtClean="0"/>
              <a:t>‹#›</a:t>
            </a:fld>
            <a:endParaRPr lang="en-US"/>
          </a:p>
        </p:txBody>
      </p:sp>
    </p:spTree>
    <p:extLst>
      <p:ext uri="{BB962C8B-B14F-4D97-AF65-F5344CB8AC3E}">
        <p14:creationId xmlns:p14="http://schemas.microsoft.com/office/powerpoint/2010/main" val="4278723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 this lecture we will talk about what a water supply study is and why we might want to do one. We will also look at some of the different questions that a study can answer and look at some examples of real USACE studies.</a:t>
            </a:r>
          </a:p>
          <a:p>
            <a:endParaRPr lang="en-US" dirty="0"/>
          </a:p>
          <a:p>
            <a:r>
              <a:rPr lang="en-US" sz="1200" kern="1200" dirty="0">
                <a:solidFill>
                  <a:schemeClr val="tx1"/>
                </a:solidFill>
                <a:effectLst/>
                <a:latin typeface="+mn-lt"/>
                <a:ea typeface="+mn-ea"/>
                <a:cs typeface="+mn-cs"/>
              </a:rPr>
              <a:t>Note that our workshops are going to use relatively simple model configurations in the interest of time and to focus on the main points for this training, but keep the discussion from this lecture in mind as we work through the rest of the training and you think about how you will apply it to the studies you may need to perform.</a:t>
            </a:r>
            <a:endParaRPr lang="en-US" dirty="0"/>
          </a:p>
        </p:txBody>
      </p:sp>
      <p:sp>
        <p:nvSpPr>
          <p:cNvPr id="4" name="Slide Number Placeholder 3"/>
          <p:cNvSpPr>
            <a:spLocks noGrp="1"/>
          </p:cNvSpPr>
          <p:nvPr>
            <p:ph type="sldNum" sz="quarter" idx="10"/>
          </p:nvPr>
        </p:nvSpPr>
        <p:spPr/>
        <p:txBody>
          <a:bodyPr/>
          <a:lstStyle/>
          <a:p>
            <a:fld id="{9168068E-14EA-42AF-8C8A-129E924B003D}" type="slidenum">
              <a:rPr lang="en-US" smtClean="0"/>
              <a:t>2</a:t>
            </a:fld>
            <a:endParaRPr lang="en-US"/>
          </a:p>
        </p:txBody>
      </p:sp>
    </p:spTree>
    <p:extLst>
      <p:ext uri="{BB962C8B-B14F-4D97-AF65-F5344CB8AC3E}">
        <p14:creationId xmlns:p14="http://schemas.microsoft.com/office/powerpoint/2010/main" val="40282004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Lake </a:t>
            </a:r>
            <a:r>
              <a:rPr lang="en-US" dirty="0" err="1"/>
              <a:t>Texoma</a:t>
            </a:r>
            <a:r>
              <a:rPr lang="en-US" dirty="0"/>
              <a:t> is located on the Red River on the border between Texas and Oklahoma.  Lake </a:t>
            </a:r>
            <a:r>
              <a:rPr lang="en-US" dirty="0" err="1"/>
              <a:t>Texoma</a:t>
            </a:r>
            <a:r>
              <a:rPr lang="en-US" dirty="0"/>
              <a:t> was authorized for flood control and power by the Flood Control Act of 1938.  The dam was completed in 1944. The authorized project purposes are flood control, hydroelectric power, navigation, Red River flow regulation, water supply, and recreation. The project also provides habitat for native and introduced sport fish and wildlife species.  The elevation and capacity of the flood storage and conservation storage pools are shown in the Table.</a:t>
            </a:r>
          </a:p>
          <a:p>
            <a:endParaRPr lang="en-US" dirty="0"/>
          </a:p>
        </p:txBody>
      </p:sp>
      <p:sp>
        <p:nvSpPr>
          <p:cNvPr id="4" name="Slide Number Placeholder 3"/>
          <p:cNvSpPr>
            <a:spLocks noGrp="1"/>
          </p:cNvSpPr>
          <p:nvPr>
            <p:ph type="sldNum" sz="quarter" idx="10"/>
          </p:nvPr>
        </p:nvSpPr>
        <p:spPr/>
        <p:txBody>
          <a:bodyPr/>
          <a:lstStyle/>
          <a:p>
            <a:fld id="{8081C5D0-6093-47DC-99F8-F4AD52E01F70}" type="slidenum">
              <a:rPr lang="en-US" smtClean="0"/>
              <a:t>11</a:t>
            </a:fld>
            <a:endParaRPr lang="en-US"/>
          </a:p>
        </p:txBody>
      </p:sp>
    </p:spTree>
    <p:extLst>
      <p:ext uri="{BB962C8B-B14F-4D97-AF65-F5344CB8AC3E}">
        <p14:creationId xmlns:p14="http://schemas.microsoft.com/office/powerpoint/2010/main" val="38995479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North Texas Municipal Water District (NTMWD) requested 100,000 acre-feet of storage and the Greater </a:t>
            </a:r>
            <a:r>
              <a:rPr lang="en-US" dirty="0" err="1"/>
              <a:t>Texoma</a:t>
            </a:r>
            <a:r>
              <a:rPr lang="en-US" dirty="0"/>
              <a:t> Utility Authority (GTUA) requested 50,000 acre-feet from Lake </a:t>
            </a:r>
            <a:r>
              <a:rPr lang="en-US" dirty="0" err="1"/>
              <a:t>Texoma</a:t>
            </a:r>
            <a:r>
              <a:rPr lang="en-US" dirty="0"/>
              <a:t>.  The Water Resources Development Act (WRDA) of 1986, Section 838 (Sec 838), authorized the reallocation of storage to water supply in increments as needed up to an additional 150,000 acre-feet each for Oklahoma and Texas.  The reallocation to NTMWD and GTUA would make up the full 150,000 acre-feet allocated to Texas, while Oklahoma has not yet identified an immediate need for their 150,000 acre-feet.</a:t>
            </a:r>
          </a:p>
          <a:p>
            <a:r>
              <a:rPr lang="en-US" b="1" dirty="0"/>
              <a:t>Alternatives</a:t>
            </a:r>
          </a:p>
          <a:p>
            <a:r>
              <a:rPr lang="en-US" dirty="0"/>
              <a:t>The preliminary screening of alternatives considered new groundwater wells, existing surface water sources other than Lake </a:t>
            </a:r>
            <a:r>
              <a:rPr lang="en-US" dirty="0" err="1"/>
              <a:t>Texoma</a:t>
            </a:r>
            <a:r>
              <a:rPr lang="en-US" dirty="0"/>
              <a:t>, new surface water sources, downstream Red River diversion, and conservation.  Several of these alternatives were already accounted for in the Texas Water Plan, and the others were not feasible.  </a:t>
            </a:r>
          </a:p>
          <a:p>
            <a:r>
              <a:rPr lang="en-US" dirty="0"/>
              <a:t>The study considered five alternatives for further evaluation: 0) no action, 1) reallocation of 150,000 acre-feet from the conservation pool, 2) reallocation of 300,000 acre-feet from the conservation pool, 3) reallocation of 150,000 acre-feet from flood control storage, 4) reallocation of 300,000 acre-feet from flood control storage.</a:t>
            </a:r>
          </a:p>
        </p:txBody>
      </p:sp>
      <p:sp>
        <p:nvSpPr>
          <p:cNvPr id="4" name="Slide Number Placeholder 3"/>
          <p:cNvSpPr>
            <a:spLocks noGrp="1"/>
          </p:cNvSpPr>
          <p:nvPr>
            <p:ph type="sldNum" sz="quarter" idx="10"/>
          </p:nvPr>
        </p:nvSpPr>
        <p:spPr/>
        <p:txBody>
          <a:bodyPr/>
          <a:lstStyle/>
          <a:p>
            <a:fld id="{8081C5D0-6093-47DC-99F8-F4AD52E01F70}" type="slidenum">
              <a:rPr lang="en-US" smtClean="0"/>
              <a:t>12</a:t>
            </a:fld>
            <a:endParaRPr lang="en-US"/>
          </a:p>
        </p:txBody>
      </p:sp>
    </p:spTree>
    <p:extLst>
      <p:ext uri="{BB962C8B-B14F-4D97-AF65-F5344CB8AC3E}">
        <p14:creationId xmlns:p14="http://schemas.microsoft.com/office/powerpoint/2010/main" val="1784158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a:p>
            <a:r>
              <a:rPr lang="en-US" dirty="0"/>
              <a:t>Reallocation from the conservation pool caused a reduction in hydropower benefits and a slight increase in flood risk reduction benefits.  Reallocation from the flood pool caused some increase in flood damages (loss of flood damage reduction benefits) and also loss in hydropower benefits.  Recreation benefits were assumed to not change.  However, a reallocation from the flood pool would cause a rise in reservoir levels and would cause additional costs for cultural site mitigation and relocation of recreation and marina facilities.  The cultural site mitigation includes cost of surveys and national register assessment.</a:t>
            </a:r>
          </a:p>
          <a:p>
            <a:endParaRPr lang="en-US" dirty="0"/>
          </a:p>
        </p:txBody>
      </p:sp>
      <p:sp>
        <p:nvSpPr>
          <p:cNvPr id="4" name="Slide Number Placeholder 3"/>
          <p:cNvSpPr>
            <a:spLocks noGrp="1"/>
          </p:cNvSpPr>
          <p:nvPr>
            <p:ph type="sldNum" sz="quarter" idx="10"/>
          </p:nvPr>
        </p:nvSpPr>
        <p:spPr/>
        <p:txBody>
          <a:bodyPr/>
          <a:lstStyle/>
          <a:p>
            <a:fld id="{8081C5D0-6093-47DC-99F8-F4AD52E01F70}" type="slidenum">
              <a:rPr lang="en-US" smtClean="0"/>
              <a:t>13</a:t>
            </a:fld>
            <a:endParaRPr lang="en-US"/>
          </a:p>
        </p:txBody>
      </p:sp>
    </p:spTree>
    <p:extLst>
      <p:ext uri="{BB962C8B-B14F-4D97-AF65-F5344CB8AC3E}">
        <p14:creationId xmlns:p14="http://schemas.microsoft.com/office/powerpoint/2010/main" val="3026213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potential impacts of reallocation were evaluated using SUPER to model yield and impact analysis of reallocation alternatives.  The SUPER model is a predecessor to RiverWare that includes impact analysis modules in addition to hydrologic routing. The SUPER model was used to determine the yield of the conservation storage.</a:t>
            </a:r>
          </a:p>
          <a:p>
            <a:r>
              <a:rPr lang="en-US" dirty="0"/>
              <a:t>The water supply yield run was made using an elevation-area-capacity table based on the 2002 sediment resurvey of Lake </a:t>
            </a:r>
            <a:r>
              <a:rPr lang="en-US" dirty="0" err="1"/>
              <a:t>Texoma</a:t>
            </a:r>
            <a:r>
              <a:rPr lang="en-US" dirty="0"/>
              <a:t>, with projected future sedimentation to the year 2044. This projected future storage is considered “usable storage”. The true yield of the conservation storage at Lake </a:t>
            </a:r>
            <a:r>
              <a:rPr lang="en-US" dirty="0" err="1"/>
              <a:t>Texoma</a:t>
            </a:r>
            <a:r>
              <a:rPr lang="en-US" dirty="0"/>
              <a:t> for the projected 2044 conditions was determined to be 1502.5 </a:t>
            </a:r>
            <a:r>
              <a:rPr lang="en-US" dirty="0" err="1"/>
              <a:t>cfs</a:t>
            </a:r>
            <a:r>
              <a:rPr lang="en-US" dirty="0"/>
              <a:t>. The critical   dependable yield for the conservation storage allocated to water supply (</a:t>
            </a:r>
            <a:r>
              <a:rPr lang="en-US" dirty="0" err="1"/>
              <a:t>Y</a:t>
            </a:r>
            <a:r>
              <a:rPr lang="en-US" baseline="-25000" dirty="0" err="1"/>
              <a:t>Critical</a:t>
            </a:r>
            <a:r>
              <a:rPr lang="en-US" dirty="0"/>
              <a:t>) is determined by multiplying true yield (</a:t>
            </a:r>
            <a:r>
              <a:rPr lang="en-US" dirty="0" err="1"/>
              <a:t>Y</a:t>
            </a:r>
            <a:r>
              <a:rPr lang="en-US" baseline="-25000" dirty="0" err="1"/>
              <a:t>true</a:t>
            </a:r>
            <a:r>
              <a:rPr lang="en-US" dirty="0"/>
              <a:t>) of the conservation storage times the ratio of the total allocated water supply storage (</a:t>
            </a:r>
            <a:r>
              <a:rPr lang="en-US" dirty="0" err="1"/>
              <a:t>S</a:t>
            </a:r>
            <a:r>
              <a:rPr lang="en-US" baseline="-25000" dirty="0" err="1"/>
              <a:t>Allocated</a:t>
            </a:r>
            <a:r>
              <a:rPr lang="en-US" dirty="0"/>
              <a:t>) to the total usable conservation storage (</a:t>
            </a:r>
            <a:r>
              <a:rPr lang="en-US" dirty="0" err="1"/>
              <a:t>S</a:t>
            </a:r>
            <a:r>
              <a:rPr lang="en-US" baseline="-25000" dirty="0" err="1"/>
              <a:t>Total</a:t>
            </a:r>
            <a:r>
              <a:rPr lang="en-US" dirty="0"/>
              <a:t>).  The results can be seen in Table.</a:t>
            </a:r>
          </a:p>
        </p:txBody>
      </p:sp>
      <p:sp>
        <p:nvSpPr>
          <p:cNvPr id="4" name="Slide Number Placeholder 3"/>
          <p:cNvSpPr>
            <a:spLocks noGrp="1"/>
          </p:cNvSpPr>
          <p:nvPr>
            <p:ph type="sldNum" sz="quarter" idx="10"/>
          </p:nvPr>
        </p:nvSpPr>
        <p:spPr/>
        <p:txBody>
          <a:bodyPr/>
          <a:lstStyle/>
          <a:p>
            <a:fld id="{8081C5D0-6093-47DC-99F8-F4AD52E01F70}" type="slidenum">
              <a:rPr lang="en-US" smtClean="0"/>
              <a:t>14</a:t>
            </a:fld>
            <a:endParaRPr lang="en-US"/>
          </a:p>
        </p:txBody>
      </p:sp>
    </p:spTree>
    <p:extLst>
      <p:ext uri="{BB962C8B-B14F-4D97-AF65-F5344CB8AC3E}">
        <p14:creationId xmlns:p14="http://schemas.microsoft.com/office/powerpoint/2010/main" val="1344246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68068E-14EA-42AF-8C8A-129E924B003D}" type="slidenum">
              <a:rPr lang="en-US" smtClean="0"/>
              <a:t>15</a:t>
            </a:fld>
            <a:endParaRPr lang="en-US"/>
          </a:p>
        </p:txBody>
      </p:sp>
    </p:spTree>
    <p:extLst>
      <p:ext uri="{BB962C8B-B14F-4D97-AF65-F5344CB8AC3E}">
        <p14:creationId xmlns:p14="http://schemas.microsoft.com/office/powerpoint/2010/main" val="20639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John Redmond Dam and Reservoir is on the Neosho River in Kansas. The Flood Control Act of 17 May 1950 authorized the construction of Strawn Dam and Reservoir, which was renamed the John Redmond Dam and Reservoir in 1958.  Construction began in 1959, and the project became operational in 1964. The authorized purposes are flood control, water supply, water quality, and recreation, and it is also operated for wildlife. </a:t>
            </a:r>
          </a:p>
          <a:p>
            <a:endParaRPr lang="en-US" dirty="0"/>
          </a:p>
        </p:txBody>
      </p:sp>
      <p:sp>
        <p:nvSpPr>
          <p:cNvPr id="4" name="Slide Number Placeholder 3"/>
          <p:cNvSpPr>
            <a:spLocks noGrp="1"/>
          </p:cNvSpPr>
          <p:nvPr>
            <p:ph type="sldNum" sz="quarter" idx="10"/>
          </p:nvPr>
        </p:nvSpPr>
        <p:spPr/>
        <p:txBody>
          <a:bodyPr/>
          <a:lstStyle/>
          <a:p>
            <a:fld id="{8081C5D0-6093-47DC-99F8-F4AD52E01F70}" type="slidenum">
              <a:rPr lang="en-US" smtClean="0"/>
              <a:t>16</a:t>
            </a:fld>
            <a:endParaRPr lang="en-US"/>
          </a:p>
        </p:txBody>
      </p:sp>
    </p:spTree>
    <p:extLst>
      <p:ext uri="{BB962C8B-B14F-4D97-AF65-F5344CB8AC3E}">
        <p14:creationId xmlns:p14="http://schemas.microsoft.com/office/powerpoint/2010/main" val="645112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A sediment survey was conducted in 2000 and found there were 524,417 acre-feet of flood storage and 50,501 acre-feet of conservation storage remaining. The Kansas Water Office (KWO) had an agreement for 37,450 acre-feet of water supply storage.  However, the sediment in the reservoir has increased at a higher rate than planned.  The District estimated the total sediment deposited in the reservoir in year 2014 was approximately 95,000 acre-feet, which is almost twice the level projected when the water supply agreement was first signed in 1976.  The report estimated that the conservation storage was reduced to only 40,100 acre feet in 2014, less than half of the original conservation storage space of 82,700.  Only 9% of the flood storage space was reduced by sedimentation. </a:t>
            </a:r>
          </a:p>
          <a:p>
            <a:r>
              <a:rPr lang="en-US" dirty="0"/>
              <a:t> </a:t>
            </a:r>
          </a:p>
        </p:txBody>
      </p:sp>
      <p:sp>
        <p:nvSpPr>
          <p:cNvPr id="4" name="Slide Number Placeholder 3"/>
          <p:cNvSpPr>
            <a:spLocks noGrp="1"/>
          </p:cNvSpPr>
          <p:nvPr>
            <p:ph type="sldNum" sz="quarter" idx="10"/>
          </p:nvPr>
        </p:nvSpPr>
        <p:spPr/>
        <p:txBody>
          <a:bodyPr/>
          <a:lstStyle/>
          <a:p>
            <a:fld id="{8081C5D0-6093-47DC-99F8-F4AD52E01F70}" type="slidenum">
              <a:rPr lang="en-US" smtClean="0"/>
              <a:t>17</a:t>
            </a:fld>
            <a:endParaRPr lang="en-US"/>
          </a:p>
        </p:txBody>
      </p:sp>
    </p:spTree>
    <p:extLst>
      <p:ext uri="{BB962C8B-B14F-4D97-AF65-F5344CB8AC3E}">
        <p14:creationId xmlns:p14="http://schemas.microsoft.com/office/powerpoint/2010/main" val="795394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Another statute describes the quantity of water that the State may reserve to store in a reservoir (known as a water-reservation right) as:</a:t>
            </a:r>
          </a:p>
          <a:p>
            <a:r>
              <a:rPr lang="en-US" dirty="0"/>
              <a:t>"… an amount sufficient to insure a yield of water from the reservoir for beneficial use through a drought with a 2% chance of occurrence in any one year with the reservoir in operation" (K.S.A.82a-1303).</a:t>
            </a:r>
          </a:p>
          <a:p>
            <a:endParaRPr lang="en-US" dirty="0"/>
          </a:p>
          <a:p>
            <a:r>
              <a:rPr lang="en-US" dirty="0"/>
              <a:t>1997 yield analysis used LPOP5 computer model which simulated reservoir operations, which used a mass-balance method and a monthly time step.</a:t>
            </a:r>
          </a:p>
          <a:p>
            <a:endParaRPr lang="en-US" dirty="0"/>
          </a:p>
          <a:p>
            <a:r>
              <a:rPr lang="en-US" dirty="0"/>
              <a:t>Due to sedimentation, there was insufficient water supply storage available to satisfy the KWO’s existing water supply agreements with its customers.  One of the customers is the Wolf Creek nuclear power plant downstream of the reservoir.</a:t>
            </a:r>
          </a:p>
        </p:txBody>
      </p:sp>
      <p:sp>
        <p:nvSpPr>
          <p:cNvPr id="4" name="Slide Number Placeholder 3"/>
          <p:cNvSpPr>
            <a:spLocks noGrp="1"/>
          </p:cNvSpPr>
          <p:nvPr>
            <p:ph type="sldNum" sz="quarter" idx="10"/>
          </p:nvPr>
        </p:nvSpPr>
        <p:spPr/>
        <p:txBody>
          <a:bodyPr/>
          <a:lstStyle/>
          <a:p>
            <a:fld id="{8081C5D0-6093-47DC-99F8-F4AD52E01F70}" type="slidenum">
              <a:rPr lang="en-US" smtClean="0"/>
              <a:t>18</a:t>
            </a:fld>
            <a:endParaRPr lang="en-US"/>
          </a:p>
        </p:txBody>
      </p:sp>
    </p:spTree>
    <p:extLst>
      <p:ext uri="{BB962C8B-B14F-4D97-AF65-F5344CB8AC3E}">
        <p14:creationId xmlns:p14="http://schemas.microsoft.com/office/powerpoint/2010/main" val="24370152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68068E-14EA-42AF-8C8A-129E924B003D}" type="slidenum">
              <a:rPr lang="en-US" smtClean="0"/>
              <a:t>19</a:t>
            </a:fld>
            <a:endParaRPr lang="en-US"/>
          </a:p>
        </p:txBody>
      </p:sp>
    </p:spTree>
    <p:extLst>
      <p:ext uri="{BB962C8B-B14F-4D97-AF65-F5344CB8AC3E}">
        <p14:creationId xmlns:p14="http://schemas.microsoft.com/office/powerpoint/2010/main" val="37054819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Apalachicola-Chattahoochee-Flint (ACF) River basin is located in the states of Alabama, Florida, and Georgia.</a:t>
            </a:r>
          </a:p>
          <a:p>
            <a:r>
              <a:rPr lang="en-US" dirty="0"/>
              <a:t>The 2010 reports accompanying the Energy and Water Development and Related Agencies Appropriations Act, 2010 (H.R. 3183; Public Law 111-85) included direction to update the critical yield of all the projects in the ACF basin.</a:t>
            </a:r>
          </a:p>
          <a:p>
            <a:r>
              <a:rPr lang="en-US" dirty="0"/>
              <a:t>“Alabama-Coosa-Tallapoosa [ACT], Apalachicola-Chattahoochee- Flint [ACF] Rivers, Alabama, Florida, and Georgia.—The Secretary of the Army, acting through the Chief of Engineers, is directed to provide an updated calculation of the critical yield of all Federal projects in the ACF River Basin and an updated calculation of the critical yield of all Federal projects in the ACT River Basin within 120 days of enactment of this Act.”</a:t>
            </a:r>
          </a:p>
          <a:p>
            <a:endParaRPr lang="en-US" dirty="0"/>
          </a:p>
        </p:txBody>
      </p:sp>
      <p:sp>
        <p:nvSpPr>
          <p:cNvPr id="4" name="Slide Number Placeholder 3"/>
          <p:cNvSpPr>
            <a:spLocks noGrp="1"/>
          </p:cNvSpPr>
          <p:nvPr>
            <p:ph type="sldNum" sz="quarter" idx="10"/>
          </p:nvPr>
        </p:nvSpPr>
        <p:spPr/>
        <p:txBody>
          <a:bodyPr/>
          <a:lstStyle/>
          <a:p>
            <a:fld id="{8081C5D0-6093-47DC-99F8-F4AD52E01F70}" type="slidenum">
              <a:rPr lang="en-US" smtClean="0"/>
              <a:t>20</a:t>
            </a:fld>
            <a:endParaRPr lang="en-US"/>
          </a:p>
        </p:txBody>
      </p:sp>
    </p:spTree>
    <p:extLst>
      <p:ext uri="{BB962C8B-B14F-4D97-AF65-F5344CB8AC3E}">
        <p14:creationId xmlns:p14="http://schemas.microsoft.com/office/powerpoint/2010/main" val="95282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We do water supply studies to look at the yield (firm or otherwise) of a storage volume. What primary questions does the H&amp;H analysis need to answer?</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one of the key takeaway points from this course. By the end of the course you should know how to answer these questions.</a:t>
            </a:r>
          </a:p>
          <a:p>
            <a:endParaRPr lang="en-US" dirty="0"/>
          </a:p>
        </p:txBody>
      </p:sp>
      <p:sp>
        <p:nvSpPr>
          <p:cNvPr id="4" name="Slide Number Placeholder 3"/>
          <p:cNvSpPr>
            <a:spLocks noGrp="1"/>
          </p:cNvSpPr>
          <p:nvPr>
            <p:ph type="sldNum" sz="quarter" idx="10"/>
          </p:nvPr>
        </p:nvSpPr>
        <p:spPr/>
        <p:txBody>
          <a:bodyPr/>
          <a:lstStyle/>
          <a:p>
            <a:fld id="{9168068E-14EA-42AF-8C8A-129E924B003D}" type="slidenum">
              <a:rPr lang="en-US" smtClean="0"/>
              <a:t>3</a:t>
            </a:fld>
            <a:endParaRPr lang="en-US"/>
          </a:p>
        </p:txBody>
      </p:sp>
    </p:spTree>
    <p:extLst>
      <p:ext uri="{BB962C8B-B14F-4D97-AF65-F5344CB8AC3E}">
        <p14:creationId xmlns:p14="http://schemas.microsoft.com/office/powerpoint/2010/main" val="3267931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critical yield study used the HEC-</a:t>
            </a:r>
            <a:r>
              <a:rPr lang="en-US" dirty="0" err="1"/>
              <a:t>ResSim</a:t>
            </a:r>
            <a:r>
              <a:rPr lang="en-US" dirty="0"/>
              <a:t> program for the calculations.  The </a:t>
            </a:r>
            <a:r>
              <a:rPr lang="en-US" dirty="0" err="1"/>
              <a:t>ResSim</a:t>
            </a:r>
            <a:r>
              <a:rPr lang="en-US" dirty="0"/>
              <a:t> model for the ACF basin includes a net precipitation-evaporation rate for each reservoir.  Evaporation values were from NOAA technical reports.   The study also used an unimpaired flow data set that adjusted the historical observed flows for human influence.  </a:t>
            </a:r>
          </a:p>
          <a:p>
            <a:r>
              <a:rPr lang="en-US" dirty="0"/>
              <a:t>The study calculated critical yield using different methods.  Method A assumes that there are no withdrawals from or returns to the lake and there are no withdrawals from or returns to the river as it flows between projects. This condition results in the maximum yield possible from the Federal projects. Critical yield from an upstream reservoir is assumed to be permanently removed from the system and does not contribute to the inflow at downstream reservoirs. </a:t>
            </a:r>
          </a:p>
          <a:p>
            <a:r>
              <a:rPr lang="en-US" dirty="0"/>
              <a:t>Method B assumes net river withdrawals and returns are occurring; this method does not include withdrawals from the Corps reservoirs. Critical yield from an upstream reservoir is assumed to be permanently diverted from the system and does not contribute to the inflow at downstream reservoirs. This condition results in the most severe downstream impact. The results of Method B represent a conservative assessment of the critical yield available from Federal projects controlled by the Corps of Engineers. </a:t>
            </a:r>
          </a:p>
        </p:txBody>
      </p:sp>
      <p:sp>
        <p:nvSpPr>
          <p:cNvPr id="4" name="Slide Number Placeholder 3"/>
          <p:cNvSpPr>
            <a:spLocks noGrp="1"/>
          </p:cNvSpPr>
          <p:nvPr>
            <p:ph type="sldNum" sz="quarter" idx="10"/>
          </p:nvPr>
        </p:nvSpPr>
        <p:spPr/>
        <p:txBody>
          <a:bodyPr/>
          <a:lstStyle/>
          <a:p>
            <a:fld id="{8081C5D0-6093-47DC-99F8-F4AD52E01F70}" type="slidenum">
              <a:rPr lang="en-US" smtClean="0"/>
              <a:t>21</a:t>
            </a:fld>
            <a:endParaRPr lang="en-US"/>
          </a:p>
        </p:txBody>
      </p:sp>
    </p:spTree>
    <p:extLst>
      <p:ext uri="{BB962C8B-B14F-4D97-AF65-F5344CB8AC3E}">
        <p14:creationId xmlns:p14="http://schemas.microsoft.com/office/powerpoint/2010/main" val="9914898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Method C computes a system yield for diversion from the most downstream storage reservoir. It assumes upstream reservoirs operate in tandem to maximize the critical yield at the most downstream reservoir. Method C computes critical yield for the ACF River System with and without net river withdrawals. The “with net river withdrawals” condition results represent the Corps’ yield. The “without net river withdrawals” condition results represent the system theoretical maximum yield. Method C calculates the theoretical critical yield that might be observed if the upstream projects were operated solely to maximize yield at Walter F. George Lake. However, in reality the results could not be achieved because the Corps must operate in a balanced manner to achieve all authorized project purposes.</a:t>
            </a:r>
          </a:p>
        </p:txBody>
      </p:sp>
      <p:sp>
        <p:nvSpPr>
          <p:cNvPr id="4" name="Slide Number Placeholder 3"/>
          <p:cNvSpPr>
            <a:spLocks noGrp="1"/>
          </p:cNvSpPr>
          <p:nvPr>
            <p:ph type="sldNum" sz="quarter" idx="10"/>
          </p:nvPr>
        </p:nvSpPr>
        <p:spPr/>
        <p:txBody>
          <a:bodyPr/>
          <a:lstStyle/>
          <a:p>
            <a:fld id="{8081C5D0-6093-47DC-99F8-F4AD52E01F70}" type="slidenum">
              <a:rPr lang="en-US" smtClean="0"/>
              <a:t>22</a:t>
            </a:fld>
            <a:endParaRPr lang="en-US"/>
          </a:p>
        </p:txBody>
      </p:sp>
    </p:spTree>
    <p:extLst>
      <p:ext uri="{BB962C8B-B14F-4D97-AF65-F5344CB8AC3E}">
        <p14:creationId xmlns:p14="http://schemas.microsoft.com/office/powerpoint/2010/main" val="1453592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study assumes that the upstream reservoir is the primary reservoir and its yield is met (maximized) before proceeding downstream. This is because upstream users can consumptively divert water, precluding the availability of water yield to a downstream user. Maximizing the yield of the upstream reservoir is consistent with current state-issued water withdrawal permits.  Another assumption is that projects are full at the beginning of the drought period simulation. The pool level at the beginning of a drought simulation is important because it is a variable that directly affects the quantity or volume of water available as critical yield. </a:t>
            </a:r>
          </a:p>
          <a:p>
            <a:r>
              <a:rPr lang="en-US" dirty="0"/>
              <a:t>For methods A and B, it is assumed that none of the critical yield is returned to the system. Critical yield is permanently diverted from the system and assumed to be consumptively used. For example: Buford Dam critical yield is not counted as inflow to West Point Lake. Inflows to West Point Lake are assumed to derive only from the West Point Lake drainage basin. This methodology determines the conservative individual project yield. This assumption is not applicable to Method C.</a:t>
            </a:r>
          </a:p>
        </p:txBody>
      </p:sp>
      <p:sp>
        <p:nvSpPr>
          <p:cNvPr id="4" name="Slide Number Placeholder 3"/>
          <p:cNvSpPr>
            <a:spLocks noGrp="1"/>
          </p:cNvSpPr>
          <p:nvPr>
            <p:ph type="sldNum" sz="quarter" idx="10"/>
          </p:nvPr>
        </p:nvSpPr>
        <p:spPr/>
        <p:txBody>
          <a:bodyPr/>
          <a:lstStyle/>
          <a:p>
            <a:fld id="{8081C5D0-6093-47DC-99F8-F4AD52E01F70}" type="slidenum">
              <a:rPr lang="en-US" smtClean="0"/>
              <a:t>23</a:t>
            </a:fld>
            <a:endParaRPr lang="en-US"/>
          </a:p>
        </p:txBody>
      </p:sp>
    </p:spTree>
    <p:extLst>
      <p:ext uri="{BB962C8B-B14F-4D97-AF65-F5344CB8AC3E}">
        <p14:creationId xmlns:p14="http://schemas.microsoft.com/office/powerpoint/2010/main" val="28790158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Spend the remainder of the lecture discussing any issues or points that have not yet been discussed. This slide links to several different topics that can guide further discussion.</a:t>
            </a:r>
          </a:p>
        </p:txBody>
      </p:sp>
      <p:sp>
        <p:nvSpPr>
          <p:cNvPr id="4" name="Slide Number Placeholder 3"/>
          <p:cNvSpPr>
            <a:spLocks noGrp="1"/>
          </p:cNvSpPr>
          <p:nvPr>
            <p:ph type="sldNum" sz="quarter" idx="5"/>
          </p:nvPr>
        </p:nvSpPr>
        <p:spPr/>
        <p:txBody>
          <a:bodyPr/>
          <a:lstStyle/>
          <a:p>
            <a:fld id="{9168068E-14EA-42AF-8C8A-129E924B003D}" type="slidenum">
              <a:rPr lang="en-US" smtClean="0"/>
              <a:t>24</a:t>
            </a:fld>
            <a:endParaRPr lang="en-US"/>
          </a:p>
        </p:txBody>
      </p:sp>
    </p:spTree>
    <p:extLst>
      <p:ext uri="{BB962C8B-B14F-4D97-AF65-F5344CB8AC3E}">
        <p14:creationId xmlns:p14="http://schemas.microsoft.com/office/powerpoint/2010/main" val="15765915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Here are some possible reasons for doing a water supply study. They may be the same or different than the reasons brought up during the class discussion, discuss any that have not been discussed yet through class discussion or case studies.</a:t>
            </a:r>
          </a:p>
        </p:txBody>
      </p:sp>
      <p:sp>
        <p:nvSpPr>
          <p:cNvPr id="4" name="Slide Number Placeholder 3"/>
          <p:cNvSpPr>
            <a:spLocks noGrp="1"/>
          </p:cNvSpPr>
          <p:nvPr>
            <p:ph type="sldNum" sz="quarter" idx="10"/>
          </p:nvPr>
        </p:nvSpPr>
        <p:spPr/>
        <p:txBody>
          <a:bodyPr/>
          <a:lstStyle/>
          <a:p>
            <a:fld id="{9168068E-14EA-42AF-8C8A-129E924B003D}" type="slidenum">
              <a:rPr lang="en-US" smtClean="0"/>
              <a:t>25</a:t>
            </a:fld>
            <a:endParaRPr lang="en-US"/>
          </a:p>
        </p:txBody>
      </p:sp>
    </p:spTree>
    <p:extLst>
      <p:ext uri="{BB962C8B-B14F-4D97-AF65-F5344CB8AC3E}">
        <p14:creationId xmlns:p14="http://schemas.microsoft.com/office/powerpoint/2010/main" val="5233717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68068E-14EA-42AF-8C8A-129E924B003D}" type="slidenum">
              <a:rPr lang="en-US" smtClean="0"/>
              <a:t>26</a:t>
            </a:fld>
            <a:endParaRPr lang="en-US"/>
          </a:p>
        </p:txBody>
      </p:sp>
    </p:spTree>
    <p:extLst>
      <p:ext uri="{BB962C8B-B14F-4D97-AF65-F5344CB8AC3E}">
        <p14:creationId xmlns:p14="http://schemas.microsoft.com/office/powerpoint/2010/main" val="30439373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68068E-14EA-42AF-8C8A-129E924B003D}" type="slidenum">
              <a:rPr lang="en-US" smtClean="0"/>
              <a:t>27</a:t>
            </a:fld>
            <a:endParaRPr lang="en-US"/>
          </a:p>
        </p:txBody>
      </p:sp>
    </p:spTree>
    <p:extLst>
      <p:ext uri="{BB962C8B-B14F-4D97-AF65-F5344CB8AC3E}">
        <p14:creationId xmlns:p14="http://schemas.microsoft.com/office/powerpoint/2010/main" val="35316034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68068E-14EA-42AF-8C8A-129E924B003D}" type="slidenum">
              <a:rPr lang="en-US" smtClean="0"/>
              <a:t>28</a:t>
            </a:fld>
            <a:endParaRPr lang="en-US"/>
          </a:p>
        </p:txBody>
      </p:sp>
    </p:spTree>
    <p:extLst>
      <p:ext uri="{BB962C8B-B14F-4D97-AF65-F5344CB8AC3E}">
        <p14:creationId xmlns:p14="http://schemas.microsoft.com/office/powerpoint/2010/main" val="23718660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One example of competing vs. complementary uses is the location and method of a diversion. Diverting from the pool competes with uses that require downstream releases, while diverting below the reservoir can cooperate with those uses.</a:t>
            </a:r>
          </a:p>
        </p:txBody>
      </p:sp>
      <p:sp>
        <p:nvSpPr>
          <p:cNvPr id="4" name="Slide Number Placeholder 3"/>
          <p:cNvSpPr>
            <a:spLocks noGrp="1"/>
          </p:cNvSpPr>
          <p:nvPr>
            <p:ph type="sldNum" sz="quarter" idx="10"/>
          </p:nvPr>
        </p:nvSpPr>
        <p:spPr/>
        <p:txBody>
          <a:bodyPr/>
          <a:lstStyle/>
          <a:p>
            <a:fld id="{9168068E-14EA-42AF-8C8A-129E924B003D}" type="slidenum">
              <a:rPr lang="en-US" smtClean="0"/>
              <a:t>29</a:t>
            </a:fld>
            <a:endParaRPr lang="en-US"/>
          </a:p>
        </p:txBody>
      </p:sp>
    </p:spTree>
    <p:extLst>
      <p:ext uri="{BB962C8B-B14F-4D97-AF65-F5344CB8AC3E}">
        <p14:creationId xmlns:p14="http://schemas.microsoft.com/office/powerpoint/2010/main" val="37948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 this example, we can see that diverting water from the reservoir pool causes that water to bypass the powerplant, the downstream reach, and the downstream city. In some cases (i.e. Falls Lake) diverted water may return to the downstream reach.</a:t>
            </a:r>
          </a:p>
          <a:p>
            <a:endParaRPr lang="en-US" dirty="0"/>
          </a:p>
          <a:p>
            <a:r>
              <a:rPr lang="en-US" dirty="0"/>
              <a:t>Note that competing uses such as this are not undesirable. They just need to be taken into account during modeling.</a:t>
            </a:r>
          </a:p>
        </p:txBody>
      </p:sp>
      <p:sp>
        <p:nvSpPr>
          <p:cNvPr id="4" name="Slide Number Placeholder 3"/>
          <p:cNvSpPr>
            <a:spLocks noGrp="1"/>
          </p:cNvSpPr>
          <p:nvPr>
            <p:ph type="sldNum" sz="quarter" idx="10"/>
          </p:nvPr>
        </p:nvSpPr>
        <p:spPr/>
        <p:txBody>
          <a:bodyPr/>
          <a:lstStyle/>
          <a:p>
            <a:fld id="{9168068E-14EA-42AF-8C8A-129E924B003D}" type="slidenum">
              <a:rPr lang="en-US" smtClean="0"/>
              <a:t>30</a:t>
            </a:fld>
            <a:endParaRPr lang="en-US"/>
          </a:p>
        </p:txBody>
      </p:sp>
    </p:spTree>
    <p:extLst>
      <p:ext uri="{BB962C8B-B14F-4D97-AF65-F5344CB8AC3E}">
        <p14:creationId xmlns:p14="http://schemas.microsoft.com/office/powerpoint/2010/main" val="3487794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Let’s talk about why you care about water supply, and what sort of studies you might have done or plan to do. There are many reasons to look at water supply and yield analysis. It is important to understand the purpose and the goals of each individual study to be able to design and execute the study effectively. Thinking about the goals at the beginning will pay dividends later.</a:t>
            </a:r>
          </a:p>
        </p:txBody>
      </p:sp>
      <p:sp>
        <p:nvSpPr>
          <p:cNvPr id="4" name="Slide Number Placeholder 3"/>
          <p:cNvSpPr>
            <a:spLocks noGrp="1"/>
          </p:cNvSpPr>
          <p:nvPr>
            <p:ph type="sldNum" sz="quarter" idx="10"/>
          </p:nvPr>
        </p:nvSpPr>
        <p:spPr/>
        <p:txBody>
          <a:bodyPr/>
          <a:lstStyle/>
          <a:p>
            <a:fld id="{9168068E-14EA-42AF-8C8A-129E924B003D}" type="slidenum">
              <a:rPr lang="en-US" smtClean="0"/>
              <a:t>4</a:t>
            </a:fld>
            <a:endParaRPr lang="en-US"/>
          </a:p>
        </p:txBody>
      </p:sp>
    </p:spTree>
    <p:extLst>
      <p:ext uri="{BB962C8B-B14F-4D97-AF65-F5344CB8AC3E}">
        <p14:creationId xmlns:p14="http://schemas.microsoft.com/office/powerpoint/2010/main" val="39269560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We can see in this example that the diverted water first is passed through the powerplant, then flows along the downstream reach and through the city before being diverted. </a:t>
            </a:r>
          </a:p>
        </p:txBody>
      </p:sp>
      <p:sp>
        <p:nvSpPr>
          <p:cNvPr id="4" name="Slide Number Placeholder 3"/>
          <p:cNvSpPr>
            <a:spLocks noGrp="1"/>
          </p:cNvSpPr>
          <p:nvPr>
            <p:ph type="sldNum" sz="quarter" idx="10"/>
          </p:nvPr>
        </p:nvSpPr>
        <p:spPr/>
        <p:txBody>
          <a:bodyPr/>
          <a:lstStyle/>
          <a:p>
            <a:fld id="{9168068E-14EA-42AF-8C8A-129E924B003D}" type="slidenum">
              <a:rPr lang="en-US" smtClean="0"/>
              <a:t>31</a:t>
            </a:fld>
            <a:endParaRPr lang="en-US"/>
          </a:p>
        </p:txBody>
      </p:sp>
    </p:spTree>
    <p:extLst>
      <p:ext uri="{BB962C8B-B14F-4D97-AF65-F5344CB8AC3E}">
        <p14:creationId xmlns:p14="http://schemas.microsoft.com/office/powerpoint/2010/main" val="23669131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68068E-14EA-42AF-8C8A-129E924B003D}" type="slidenum">
              <a:rPr lang="en-US" smtClean="0"/>
              <a:t>32</a:t>
            </a:fld>
            <a:endParaRPr lang="en-US"/>
          </a:p>
        </p:txBody>
      </p:sp>
    </p:spTree>
    <p:extLst>
      <p:ext uri="{BB962C8B-B14F-4D97-AF65-F5344CB8AC3E}">
        <p14:creationId xmlns:p14="http://schemas.microsoft.com/office/powerpoint/2010/main" val="18284326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68068E-14EA-42AF-8C8A-129E924B003D}" type="slidenum">
              <a:rPr lang="en-US" smtClean="0"/>
              <a:t>33</a:t>
            </a:fld>
            <a:endParaRPr lang="en-US"/>
          </a:p>
        </p:txBody>
      </p:sp>
    </p:spTree>
    <p:extLst>
      <p:ext uri="{BB962C8B-B14F-4D97-AF65-F5344CB8AC3E}">
        <p14:creationId xmlns:p14="http://schemas.microsoft.com/office/powerpoint/2010/main" val="8243571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Corps does not have an official stance on how to model and account for water rights. Your study should make sense for your area and your specific water rights issues.</a:t>
            </a:r>
          </a:p>
        </p:txBody>
      </p:sp>
      <p:sp>
        <p:nvSpPr>
          <p:cNvPr id="4" name="Slide Number Placeholder 3"/>
          <p:cNvSpPr>
            <a:spLocks noGrp="1"/>
          </p:cNvSpPr>
          <p:nvPr>
            <p:ph type="sldNum" sz="quarter" idx="10"/>
          </p:nvPr>
        </p:nvSpPr>
        <p:spPr/>
        <p:txBody>
          <a:bodyPr/>
          <a:lstStyle/>
          <a:p>
            <a:fld id="{9168068E-14EA-42AF-8C8A-129E924B003D}" type="slidenum">
              <a:rPr lang="en-US" smtClean="0"/>
              <a:t>34</a:t>
            </a:fld>
            <a:endParaRPr lang="en-US"/>
          </a:p>
        </p:txBody>
      </p:sp>
    </p:spTree>
    <p:extLst>
      <p:ext uri="{BB962C8B-B14F-4D97-AF65-F5344CB8AC3E}">
        <p14:creationId xmlns:p14="http://schemas.microsoft.com/office/powerpoint/2010/main" val="15417339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68068E-14EA-42AF-8C8A-129E924B003D}" type="slidenum">
              <a:rPr lang="en-US" smtClean="0"/>
              <a:t>35</a:t>
            </a:fld>
            <a:endParaRPr lang="en-US"/>
          </a:p>
        </p:txBody>
      </p:sp>
    </p:spTree>
    <p:extLst>
      <p:ext uri="{BB962C8B-B14F-4D97-AF65-F5344CB8AC3E}">
        <p14:creationId xmlns:p14="http://schemas.microsoft.com/office/powerpoint/2010/main" val="448575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36</a:t>
            </a:fld>
            <a:endParaRPr lang="en-US"/>
          </a:p>
        </p:txBody>
      </p:sp>
    </p:spTree>
    <p:extLst>
      <p:ext uri="{BB962C8B-B14F-4D97-AF65-F5344CB8AC3E}">
        <p14:creationId xmlns:p14="http://schemas.microsoft.com/office/powerpoint/2010/main" val="3582208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This case study includes period of record and data consistency choices, a non-HEC operational model, and considered demand and basin conditions in the future.</a:t>
            </a:r>
          </a:p>
        </p:txBody>
      </p:sp>
      <p:sp>
        <p:nvSpPr>
          <p:cNvPr id="4" name="Slide Number Placeholder 3"/>
          <p:cNvSpPr>
            <a:spLocks noGrp="1"/>
          </p:cNvSpPr>
          <p:nvPr>
            <p:ph type="sldNum" sz="quarter" idx="5"/>
          </p:nvPr>
        </p:nvSpPr>
        <p:spPr/>
        <p:txBody>
          <a:bodyPr/>
          <a:lstStyle/>
          <a:p>
            <a:fld id="{9168068E-14EA-42AF-8C8A-129E924B003D}" type="slidenum">
              <a:rPr lang="en-US" smtClean="0"/>
              <a:t>5</a:t>
            </a:fld>
            <a:endParaRPr lang="en-US"/>
          </a:p>
        </p:txBody>
      </p:sp>
    </p:spTree>
    <p:extLst>
      <p:ext uri="{BB962C8B-B14F-4D97-AF65-F5344CB8AC3E}">
        <p14:creationId xmlns:p14="http://schemas.microsoft.com/office/powerpoint/2010/main" val="2594248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Falls Lake is located on the Neuse River in North Carolina. The Falls Lake project was authorized in the Rivers and Harbors Act of 1965 with construction substantially completed in 1981 and full impoundment completed by December 1983.  The authorized project purposes of Falls Lake include flood risk management, water quality, water supply and recreation.  Fish and wildlife enhancement was also included as a project purpose based on the Federal Water Project Recreation Act (Public Law 89-72).  Based on 2007 survey data, the reservoir contains about 221,000 acre-feet (ac-</a:t>
            </a:r>
            <a:r>
              <a:rPr lang="en-US" dirty="0" err="1"/>
              <a:t>ft</a:t>
            </a:r>
            <a:r>
              <a:rPr lang="en-US" dirty="0"/>
              <a:t>) of storage for flood risk management, 106,000 ac-</a:t>
            </a:r>
            <a:r>
              <a:rPr lang="en-US" dirty="0" err="1"/>
              <a:t>ft</a:t>
            </a:r>
            <a:r>
              <a:rPr lang="en-US" dirty="0"/>
              <a:t> of conservation storage, for total active storage of 328,000 ac-</a:t>
            </a:r>
            <a:r>
              <a:rPr lang="en-US" dirty="0" err="1"/>
              <a:t>ft</a:t>
            </a:r>
            <a:r>
              <a:rPr lang="en-US" dirty="0"/>
              <a:t> (rounded), with an additional 25,000 ac-</a:t>
            </a:r>
            <a:r>
              <a:rPr lang="en-US" dirty="0" err="1"/>
              <a:t>ft</a:t>
            </a:r>
            <a:r>
              <a:rPr lang="en-US" dirty="0"/>
              <a:t> of sediment reserve storage.  The table shows the elevation, area and storage capacities of the lake.</a:t>
            </a:r>
          </a:p>
          <a:p>
            <a:endParaRPr lang="en-US" dirty="0"/>
          </a:p>
        </p:txBody>
      </p:sp>
      <p:sp>
        <p:nvSpPr>
          <p:cNvPr id="4" name="Slide Number Placeholder 3"/>
          <p:cNvSpPr>
            <a:spLocks noGrp="1"/>
          </p:cNvSpPr>
          <p:nvPr>
            <p:ph type="sldNum" sz="quarter" idx="10"/>
          </p:nvPr>
        </p:nvSpPr>
        <p:spPr/>
        <p:txBody>
          <a:bodyPr/>
          <a:lstStyle/>
          <a:p>
            <a:fld id="{8081C5D0-6093-47DC-99F8-F4AD52E01F70}" type="slidenum">
              <a:rPr lang="en-US" smtClean="0"/>
              <a:t>6</a:t>
            </a:fld>
            <a:endParaRPr lang="en-US"/>
          </a:p>
        </p:txBody>
      </p:sp>
    </p:spTree>
    <p:extLst>
      <p:ext uri="{BB962C8B-B14F-4D97-AF65-F5344CB8AC3E}">
        <p14:creationId xmlns:p14="http://schemas.microsoft.com/office/powerpoint/2010/main" val="1089664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081C5D0-6093-47DC-99F8-F4AD52E01F70}" type="slidenum">
              <a:rPr lang="en-US" smtClean="0"/>
              <a:t>7</a:t>
            </a:fld>
            <a:endParaRPr lang="en-US"/>
          </a:p>
        </p:txBody>
      </p:sp>
    </p:spTree>
    <p:extLst>
      <p:ext uri="{BB962C8B-B14F-4D97-AF65-F5344CB8AC3E}">
        <p14:creationId xmlns:p14="http://schemas.microsoft.com/office/powerpoint/2010/main" val="32681372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One interesting aspect of the Falls Lake case is that the annual inflows for the period of record is not stationary.  The District used the most recent period for the analysis.</a:t>
            </a:r>
          </a:p>
        </p:txBody>
      </p:sp>
      <p:sp>
        <p:nvSpPr>
          <p:cNvPr id="4" name="Slide Number Placeholder 3"/>
          <p:cNvSpPr>
            <a:spLocks noGrp="1"/>
          </p:cNvSpPr>
          <p:nvPr>
            <p:ph type="sldNum" sz="quarter" idx="10"/>
          </p:nvPr>
        </p:nvSpPr>
        <p:spPr/>
        <p:txBody>
          <a:bodyPr/>
          <a:lstStyle/>
          <a:p>
            <a:fld id="{8081C5D0-6093-47DC-99F8-F4AD52E01F70}" type="slidenum">
              <a:rPr lang="en-US" smtClean="0"/>
              <a:t>8</a:t>
            </a:fld>
            <a:endParaRPr lang="en-US"/>
          </a:p>
        </p:txBody>
      </p:sp>
    </p:spTree>
    <p:extLst>
      <p:ext uri="{BB962C8B-B14F-4D97-AF65-F5344CB8AC3E}">
        <p14:creationId xmlns:p14="http://schemas.microsoft.com/office/powerpoint/2010/main" val="3892782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study considered basin conditions in 2045 to calculate the critical low-flow period.  The critical low flow period was June 2010 to February 2013.  Outflows for the yield analysis fully met the dam’s minimum release requirements and the downstream flow target for water quality. The daily return flow from the city of Raleigh also contributes to the downstream flow target.  The reallocation study calculated both the City of Raleigh’s total system yield and the Falls Lake yield.  The results are shown in Figure 3.  An additional 17,300 ac-</a:t>
            </a:r>
            <a:r>
              <a:rPr lang="en-US" dirty="0" err="1"/>
              <a:t>ft</a:t>
            </a:r>
            <a:r>
              <a:rPr lang="en-US" dirty="0"/>
              <a:t> of water supply storage (an increase from 45,000 ac-</a:t>
            </a:r>
            <a:r>
              <a:rPr lang="en-US" dirty="0" err="1"/>
              <a:t>ft</a:t>
            </a:r>
            <a:r>
              <a:rPr lang="en-US" dirty="0"/>
              <a:t> to 62,300 ac-</a:t>
            </a:r>
            <a:r>
              <a:rPr lang="en-US" dirty="0" err="1"/>
              <a:t>ft</a:t>
            </a:r>
            <a:r>
              <a:rPr lang="en-US" dirty="0"/>
              <a:t>) is needed to fully satisfy the 2045 system demand of 97.9 MGD during the critical period.</a:t>
            </a:r>
          </a:p>
          <a:p>
            <a:endParaRPr lang="en-US" dirty="0"/>
          </a:p>
        </p:txBody>
      </p:sp>
      <p:sp>
        <p:nvSpPr>
          <p:cNvPr id="4" name="Slide Number Placeholder 3"/>
          <p:cNvSpPr>
            <a:spLocks noGrp="1"/>
          </p:cNvSpPr>
          <p:nvPr>
            <p:ph type="sldNum" sz="quarter" idx="10"/>
          </p:nvPr>
        </p:nvSpPr>
        <p:spPr/>
        <p:txBody>
          <a:bodyPr/>
          <a:lstStyle/>
          <a:p>
            <a:fld id="{8081C5D0-6093-47DC-99F8-F4AD52E01F70}" type="slidenum">
              <a:rPr lang="en-US" smtClean="0"/>
              <a:t>9</a:t>
            </a:fld>
            <a:endParaRPr lang="en-US"/>
          </a:p>
        </p:txBody>
      </p:sp>
    </p:spTree>
    <p:extLst>
      <p:ext uri="{BB962C8B-B14F-4D97-AF65-F5344CB8AC3E}">
        <p14:creationId xmlns:p14="http://schemas.microsoft.com/office/powerpoint/2010/main" val="1514487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Lake Texoma study is an example of a study incorporating multiple benefit types and a variety of reallocation options. Reallocating water from flood storage to conservation storage was studied and considered.</a:t>
            </a:r>
          </a:p>
        </p:txBody>
      </p:sp>
      <p:sp>
        <p:nvSpPr>
          <p:cNvPr id="4" name="Slide Number Placeholder 3"/>
          <p:cNvSpPr>
            <a:spLocks noGrp="1"/>
          </p:cNvSpPr>
          <p:nvPr>
            <p:ph type="sldNum" sz="quarter" idx="5"/>
          </p:nvPr>
        </p:nvSpPr>
        <p:spPr/>
        <p:txBody>
          <a:bodyPr/>
          <a:lstStyle/>
          <a:p>
            <a:fld id="{9168068E-14EA-42AF-8C8A-129E924B003D}" type="slidenum">
              <a:rPr lang="en-US" smtClean="0"/>
              <a:t>10</a:t>
            </a:fld>
            <a:endParaRPr lang="en-US"/>
          </a:p>
        </p:txBody>
      </p:sp>
    </p:spTree>
    <p:extLst>
      <p:ext uri="{BB962C8B-B14F-4D97-AF65-F5344CB8AC3E}">
        <p14:creationId xmlns:p14="http://schemas.microsoft.com/office/powerpoint/2010/main" val="37459076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alphaModFix amt="80000"/>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4524" y="339767"/>
            <a:ext cx="7772400" cy="2065682"/>
          </a:xfrm>
          <a:noFill/>
        </p:spPr>
        <p:txBody>
          <a:bodyPr anchor="b">
            <a:normAutofit/>
          </a:bodyPr>
          <a:lstStyle>
            <a:lvl1pPr algn="l">
              <a:defRPr sz="44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143000" y="3058341"/>
            <a:ext cx="6858000" cy="1655762"/>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4400" kern="1200" dirty="0">
                <a:solidFill>
                  <a:schemeClr val="accent4">
                    <a:lumMod val="20000"/>
                    <a:lumOff val="80000"/>
                  </a:schemeClr>
                </a:solidFill>
                <a:latin typeface="Arial" panose="020B0604020202020204" pitchFamily="34" charset="0"/>
                <a:ea typeface="+mn-ea"/>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9332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1608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396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nowledge Che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C6E1A-3178-4E5D-BB5B-5AB1EEA54C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9343151-8A8B-4F9A-AD41-78478FB9DCB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3FE9BC4F-C621-438C-A4AE-7FFDCDD676E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E8224468-23AC-46BF-872E-68542602F69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Text Placeholder 8">
            <a:extLst>
              <a:ext uri="{FF2B5EF4-FFF2-40B4-BE49-F238E27FC236}">
                <a16:creationId xmlns:a16="http://schemas.microsoft.com/office/drawing/2014/main" id="{427B67A1-24D0-48C2-9390-F9C23D5DCFD6}"/>
              </a:ext>
            </a:extLst>
          </p:cNvPr>
          <p:cNvSpPr>
            <a:spLocks noGrp="1"/>
          </p:cNvSpPr>
          <p:nvPr>
            <p:ph type="body" sz="quarter" idx="13"/>
          </p:nvPr>
        </p:nvSpPr>
        <p:spPr>
          <a:xfrm>
            <a:off x="628650" y="1268413"/>
            <a:ext cx="7732713" cy="4778375"/>
          </a:xfrm>
        </p:spPr>
        <p:txBody>
          <a:bodyPr/>
          <a:lstStyle>
            <a:lvl1pPr marL="228600" indent="-228600">
              <a:buFontTx/>
              <a:buBlip>
                <a:blip r:embed="rId2"/>
              </a:buBlip>
              <a:defRPr/>
            </a:lvl1pPr>
            <a:lvl2pPr marL="685800" indent="-228600">
              <a:buClr>
                <a:schemeClr val="accent2">
                  <a:lumMod val="75000"/>
                </a:schemeClr>
              </a:buClr>
              <a:buFont typeface="Arial" panose="020B0604020202020204" pitchFamily="34" charset="0"/>
              <a:buChar char="•"/>
              <a:defRPr>
                <a:solidFill>
                  <a:schemeClr val="accent2">
                    <a:lumMod val="7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65635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685800" indent="-228600">
              <a:buFont typeface="Calibri" panose="020F050202020403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4664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94115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2149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7312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899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2344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1338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0795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duotone>
              <a:schemeClr val="accent5">
                <a:shade val="45000"/>
                <a:satMod val="135000"/>
              </a:schemeClr>
              <a:prstClr val="white"/>
            </a:duotone>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560173"/>
          </a:xfrm>
          <a:prstGeom prst="rect">
            <a:avLst/>
          </a:prstGeom>
          <a:solidFill>
            <a:schemeClr val="accent1">
              <a:lumMod val="75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972065"/>
            <a:ext cx="7886700" cy="520489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68650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3200" kern="1200">
          <a:solidFill>
            <a:schemeClr val="bg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3.emf"/></Relationships>
</file>

<file path=ppt/slides/_rels/slide2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15.emf"/></Relationships>
</file>

<file path=ppt/slides/_rels/slide2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19.emf"/><Relationship Id="rId4" Type="http://schemas.openxmlformats.org/officeDocument/2006/relationships/image" Target="../media/image18.emf"/></Relationships>
</file>

<file path=ppt/slides/_rels/slide24.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slide" Target="slide25.xml"/><Relationship Id="rId18" Type="http://schemas.openxmlformats.org/officeDocument/2006/relationships/slide" Target="slide32.xml"/><Relationship Id="rId3" Type="http://schemas.openxmlformats.org/officeDocument/2006/relationships/image" Target="../media/image20.png"/><Relationship Id="rId21" Type="http://schemas.openxmlformats.org/officeDocument/2006/relationships/slide" Target="slide35.xml"/><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slide" Target="slide29.xml"/><Relationship Id="rId2" Type="http://schemas.openxmlformats.org/officeDocument/2006/relationships/notesSlide" Target="../notesSlides/notesSlide23.xml"/><Relationship Id="rId16" Type="http://schemas.openxmlformats.org/officeDocument/2006/relationships/slide" Target="slide28.xml"/><Relationship Id="rId20"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slide" Target="slide27.xml"/><Relationship Id="rId10" Type="http://schemas.openxmlformats.org/officeDocument/2006/relationships/image" Target="../media/image27.png"/><Relationship Id="rId19" Type="http://schemas.openxmlformats.org/officeDocument/2006/relationships/slide" Target="slide33.xml"/><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slide" Target="slide26.xml"/><Relationship Id="rId22" Type="http://schemas.openxmlformats.org/officeDocument/2006/relationships/slide" Target="slide3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96B1-B12B-4E01-A4D8-DF1561646508}"/>
              </a:ext>
            </a:extLst>
          </p:cNvPr>
          <p:cNvSpPr>
            <a:spLocks noGrp="1"/>
          </p:cNvSpPr>
          <p:nvPr>
            <p:ph type="ctrTitle"/>
          </p:nvPr>
        </p:nvSpPr>
        <p:spPr/>
        <p:txBody>
          <a:bodyPr/>
          <a:lstStyle/>
          <a:p>
            <a:r>
              <a:rPr lang="en-US" dirty="0"/>
              <a:t>Conducting Reservoir Storage-Yield Analyses Using HEC-ResSim</a:t>
            </a:r>
          </a:p>
        </p:txBody>
      </p:sp>
      <p:sp>
        <p:nvSpPr>
          <p:cNvPr id="3" name="Subtitle 2">
            <a:extLst>
              <a:ext uri="{FF2B5EF4-FFF2-40B4-BE49-F238E27FC236}">
                <a16:creationId xmlns:a16="http://schemas.microsoft.com/office/drawing/2014/main" id="{1614B91E-5D24-493F-88BE-96900C005CB2}"/>
              </a:ext>
            </a:extLst>
          </p:cNvPr>
          <p:cNvSpPr>
            <a:spLocks noGrp="1"/>
          </p:cNvSpPr>
          <p:nvPr>
            <p:ph type="subTitle" idx="1"/>
          </p:nvPr>
        </p:nvSpPr>
        <p:spPr/>
        <p:txBody>
          <a:bodyPr/>
          <a:lstStyle/>
          <a:p>
            <a:r>
              <a:rPr lang="en-US" dirty="0"/>
              <a:t>Lecture #5 </a:t>
            </a:r>
            <a:r>
              <a:rPr lang="en-US"/>
              <a:t>– Water Supply Details</a:t>
            </a:r>
            <a:endParaRPr lang="en-US" dirty="0"/>
          </a:p>
        </p:txBody>
      </p:sp>
    </p:spTree>
    <p:extLst>
      <p:ext uri="{BB962C8B-B14F-4D97-AF65-F5344CB8AC3E}">
        <p14:creationId xmlns:p14="http://schemas.microsoft.com/office/powerpoint/2010/main" val="1271162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98F81-7EAE-4D5D-8108-8C58B8626FD3}"/>
              </a:ext>
            </a:extLst>
          </p:cNvPr>
          <p:cNvSpPr>
            <a:spLocks noGrp="1"/>
          </p:cNvSpPr>
          <p:nvPr>
            <p:ph type="title"/>
          </p:nvPr>
        </p:nvSpPr>
        <p:spPr/>
        <p:txBody>
          <a:bodyPr/>
          <a:lstStyle/>
          <a:p>
            <a:r>
              <a:rPr lang="en-US" dirty="0"/>
              <a:t>Case Study – Lake Texoma</a:t>
            </a:r>
          </a:p>
        </p:txBody>
      </p:sp>
      <p:sp>
        <p:nvSpPr>
          <p:cNvPr id="3" name="Content Placeholder 2">
            <a:extLst>
              <a:ext uri="{FF2B5EF4-FFF2-40B4-BE49-F238E27FC236}">
                <a16:creationId xmlns:a16="http://schemas.microsoft.com/office/drawing/2014/main" id="{910F716C-C7E4-4479-82FF-65F81EA8C809}"/>
              </a:ext>
            </a:extLst>
          </p:cNvPr>
          <p:cNvSpPr>
            <a:spLocks noGrp="1"/>
          </p:cNvSpPr>
          <p:nvPr>
            <p:ph idx="1"/>
          </p:nvPr>
        </p:nvSpPr>
        <p:spPr/>
        <p:txBody>
          <a:bodyPr/>
          <a:lstStyle/>
          <a:p>
            <a:r>
              <a:rPr lang="en-US" dirty="0"/>
              <a:t>Lake Texoma, Texas/Oklahoma</a:t>
            </a:r>
          </a:p>
          <a:p>
            <a:r>
              <a:rPr lang="en-US" dirty="0"/>
              <a:t>Analyzed reallocating storage space to water supply from both conservation storage and flood storage</a:t>
            </a:r>
          </a:p>
        </p:txBody>
      </p:sp>
    </p:spTree>
    <p:extLst>
      <p:ext uri="{BB962C8B-B14F-4D97-AF65-F5344CB8AC3E}">
        <p14:creationId xmlns:p14="http://schemas.microsoft.com/office/powerpoint/2010/main" val="129672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Lake </a:t>
            </a:r>
            <a:r>
              <a:rPr lang="en-US" dirty="0" err="1"/>
              <a:t>Texoma</a:t>
            </a:r>
            <a:r>
              <a:rPr lang="en-US" dirty="0"/>
              <a:t>, Texas and Oklahoma</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836" y="966409"/>
            <a:ext cx="3657600" cy="4563184"/>
          </a:xfrm>
          <a:prstGeom prst="rect">
            <a:avLst/>
          </a:prstGeom>
          <a:noFill/>
          <a:ln>
            <a:noFill/>
          </a:ln>
        </p:spPr>
      </p:pic>
      <p:pic>
        <p:nvPicPr>
          <p:cNvPr id="4" name="Picture 3"/>
          <p:cNvPicPr/>
          <p:nvPr/>
        </p:nvPicPr>
        <p:blipFill>
          <a:blip r:embed="rId4">
            <a:extLst>
              <a:ext uri="{28A0092B-C50C-407E-A947-70E740481C1C}">
                <a14:useLocalDpi xmlns:a14="http://schemas.microsoft.com/office/drawing/2010/main" val="0"/>
              </a:ext>
            </a:extLst>
          </a:blip>
          <a:srcRect/>
          <a:stretch>
            <a:fillRect/>
          </a:stretch>
        </p:blipFill>
        <p:spPr bwMode="auto">
          <a:xfrm>
            <a:off x="3072766" y="3248001"/>
            <a:ext cx="5945505" cy="3044825"/>
          </a:xfrm>
          <a:prstGeom prst="rect">
            <a:avLst/>
          </a:prstGeom>
          <a:noFill/>
          <a:ln>
            <a:solidFill>
              <a:prstClr val="black"/>
            </a:solidFill>
          </a:ln>
        </p:spPr>
      </p:pic>
    </p:spTree>
    <p:extLst>
      <p:ext uri="{BB962C8B-B14F-4D97-AF65-F5344CB8AC3E}">
        <p14:creationId xmlns:p14="http://schemas.microsoft.com/office/powerpoint/2010/main" val="3555350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Lake </a:t>
            </a:r>
            <a:r>
              <a:rPr lang="en-US" dirty="0" err="1"/>
              <a:t>Texoma</a:t>
            </a:r>
            <a:r>
              <a:rPr lang="en-US" dirty="0"/>
              <a:t> Reallocation Study</a:t>
            </a:r>
          </a:p>
        </p:txBody>
      </p:sp>
      <p:sp>
        <p:nvSpPr>
          <p:cNvPr id="3" name="Content Placeholder 2"/>
          <p:cNvSpPr>
            <a:spLocks noGrp="1"/>
          </p:cNvSpPr>
          <p:nvPr>
            <p:ph idx="1"/>
          </p:nvPr>
        </p:nvSpPr>
        <p:spPr>
          <a:xfrm>
            <a:off x="320040" y="1087782"/>
            <a:ext cx="8503920" cy="5358738"/>
          </a:xfrm>
        </p:spPr>
        <p:txBody>
          <a:bodyPr>
            <a:normAutofit fontScale="92500" lnSpcReduction="10000"/>
          </a:bodyPr>
          <a:lstStyle/>
          <a:p>
            <a:r>
              <a:rPr lang="en-US" dirty="0"/>
              <a:t>Water Resources Development Act (WRDA) of 1986, Section 838 (Sec 838), authorized the reallocation of storage to water supply in increments as needed up to an additional 150,000 acre-feet each for Oklahoma and Texas.  </a:t>
            </a:r>
          </a:p>
          <a:p>
            <a:r>
              <a:rPr lang="en-US" dirty="0"/>
              <a:t>North Texas Municipal Water District (NTMWD) requested 100,000 acre-feet of storage and Greater </a:t>
            </a:r>
            <a:r>
              <a:rPr lang="en-US" dirty="0" err="1"/>
              <a:t>Texoma</a:t>
            </a:r>
            <a:r>
              <a:rPr lang="en-US" dirty="0"/>
              <a:t> Utility Authority (GTUA) requested 50,000 acre-feet from Lake </a:t>
            </a:r>
            <a:r>
              <a:rPr lang="en-US" dirty="0" err="1"/>
              <a:t>Texoma</a:t>
            </a:r>
            <a:r>
              <a:rPr lang="en-US" dirty="0"/>
              <a:t>.</a:t>
            </a:r>
          </a:p>
          <a:p>
            <a:r>
              <a:rPr lang="en-US" dirty="0"/>
              <a:t>The study considered five alternatives for further evaluation: </a:t>
            </a:r>
          </a:p>
          <a:p>
            <a:pPr marL="457200" lvl="1" indent="0">
              <a:buNone/>
            </a:pPr>
            <a:r>
              <a:rPr lang="en-US" dirty="0">
                <a:solidFill>
                  <a:srgbClr val="0070C0"/>
                </a:solidFill>
              </a:rPr>
              <a:t>0)</a:t>
            </a:r>
            <a:r>
              <a:rPr lang="en-US" dirty="0"/>
              <a:t> 	No action, </a:t>
            </a:r>
          </a:p>
          <a:p>
            <a:pPr marL="914400" lvl="1" indent="-457200">
              <a:buAutoNum type="arabicParenR"/>
            </a:pPr>
            <a:r>
              <a:rPr lang="en-US" dirty="0"/>
              <a:t>Reallocation of 150,000 acre-feet from the conservation pool, </a:t>
            </a:r>
          </a:p>
          <a:p>
            <a:pPr marL="914400" lvl="1" indent="-457200">
              <a:buAutoNum type="arabicParenR"/>
            </a:pPr>
            <a:r>
              <a:rPr lang="en-US" dirty="0"/>
              <a:t>Reallocation of 300,000 acre-feet from the conservation pool, </a:t>
            </a:r>
          </a:p>
          <a:p>
            <a:pPr marL="914400" lvl="1" indent="-457200">
              <a:buAutoNum type="arabicParenR"/>
            </a:pPr>
            <a:r>
              <a:rPr lang="en-US" dirty="0"/>
              <a:t>Reallocation of 150,000 acre-feet from flood control storage, </a:t>
            </a:r>
          </a:p>
          <a:p>
            <a:pPr marL="914400" lvl="1" indent="-457200">
              <a:buAutoNum type="arabicParenR"/>
            </a:pPr>
            <a:r>
              <a:rPr lang="en-US" dirty="0"/>
              <a:t>Reallocation of 300,000 acre-feet from flood control storage</a:t>
            </a:r>
          </a:p>
        </p:txBody>
      </p:sp>
    </p:spTree>
    <p:extLst>
      <p:ext uri="{BB962C8B-B14F-4D97-AF65-F5344CB8AC3E}">
        <p14:creationId xmlns:p14="http://schemas.microsoft.com/office/powerpoint/2010/main" val="1998869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Lake </a:t>
            </a:r>
            <a:r>
              <a:rPr lang="en-US" dirty="0" err="1"/>
              <a:t>Texoma</a:t>
            </a:r>
            <a:r>
              <a:rPr lang="en-US" dirty="0"/>
              <a:t> Analysis of Alternatives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338160"/>
            <a:ext cx="7315200" cy="3676160"/>
          </a:xfrm>
          <a:prstGeom prst="rect">
            <a:avLst/>
          </a:prstGeom>
          <a:noFill/>
          <a:ln>
            <a:noFill/>
          </a:ln>
        </p:spPr>
      </p:pic>
      <p:sp>
        <p:nvSpPr>
          <p:cNvPr id="4" name="TextBox 3"/>
          <p:cNvSpPr txBox="1"/>
          <p:nvPr/>
        </p:nvSpPr>
        <p:spPr>
          <a:xfrm>
            <a:off x="383875" y="5140050"/>
            <a:ext cx="8376249" cy="646331"/>
          </a:xfrm>
          <a:prstGeom prst="rect">
            <a:avLst/>
          </a:prstGeom>
          <a:noFill/>
        </p:spPr>
        <p:txBody>
          <a:bodyPr wrap="square" rtlCol="0">
            <a:spAutoFit/>
          </a:bodyPr>
          <a:lstStyle/>
          <a:p>
            <a:r>
              <a:rPr lang="en-US" dirty="0"/>
              <a:t>Since there were no immediate Oklahoma water supply needs, the selected plan was alternative 1, reallocation of 150,000 acre-feet from the conservation pool.</a:t>
            </a:r>
          </a:p>
        </p:txBody>
      </p:sp>
    </p:spTree>
    <p:extLst>
      <p:ext uri="{BB962C8B-B14F-4D97-AF65-F5344CB8AC3E}">
        <p14:creationId xmlns:p14="http://schemas.microsoft.com/office/powerpoint/2010/main" val="3981292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Lake </a:t>
            </a:r>
            <a:r>
              <a:rPr lang="en-US" dirty="0" err="1"/>
              <a:t>Texoma</a:t>
            </a:r>
            <a:r>
              <a:rPr lang="en-US" dirty="0"/>
              <a:t> Storage-Yield Analysis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83305" y="4290495"/>
            <a:ext cx="5486400" cy="2429815"/>
          </a:xfrm>
          <a:prstGeom prst="rect">
            <a:avLst/>
          </a:prstGeom>
          <a:noFill/>
          <a:ln>
            <a:noFill/>
          </a:ln>
        </p:spPr>
      </p:pic>
      <p:sp>
        <p:nvSpPr>
          <p:cNvPr id="4" name="TextBox 3"/>
          <p:cNvSpPr txBox="1"/>
          <p:nvPr/>
        </p:nvSpPr>
        <p:spPr>
          <a:xfrm>
            <a:off x="240029" y="1000605"/>
            <a:ext cx="8481061" cy="2862322"/>
          </a:xfrm>
          <a:prstGeom prst="rect">
            <a:avLst/>
          </a:prstGeom>
          <a:noFill/>
        </p:spPr>
        <p:txBody>
          <a:bodyPr wrap="square" rtlCol="0">
            <a:spAutoFit/>
          </a:bodyPr>
          <a:lstStyle/>
          <a:p>
            <a:pPr marL="285750" indent="-285750">
              <a:buFont typeface="Arial" panose="020B0604020202020204" pitchFamily="34" charset="0"/>
              <a:buChar char="•"/>
            </a:pPr>
            <a:r>
              <a:rPr lang="en-US" sz="2000" dirty="0"/>
              <a:t>Potential impacts of reallocation were evaluated using SUPER to model yield and impact analysis of reallocation alternatives. </a:t>
            </a:r>
          </a:p>
          <a:p>
            <a:pPr marL="285750" indent="-285750">
              <a:buFont typeface="Arial" panose="020B0604020202020204" pitchFamily="34" charset="0"/>
              <a:buChar char="•"/>
            </a:pPr>
            <a:r>
              <a:rPr lang="en-US" sz="2000" dirty="0"/>
              <a:t>Water supply yield run was made based on the 2002 sediment resurvey of Lake </a:t>
            </a:r>
            <a:r>
              <a:rPr lang="en-US" sz="2000" dirty="0" err="1"/>
              <a:t>Texoma</a:t>
            </a:r>
            <a:r>
              <a:rPr lang="en-US" sz="2000" dirty="0"/>
              <a:t>, with projected future sedimentation to the year 2044. This projected future storage is considered “usable storage”. </a:t>
            </a:r>
          </a:p>
          <a:p>
            <a:pPr marL="285750" indent="-285750">
              <a:buFont typeface="Arial" panose="020B0604020202020204" pitchFamily="34" charset="0"/>
              <a:buChar char="•"/>
            </a:pPr>
            <a:r>
              <a:rPr lang="en-US" sz="2000" dirty="0"/>
              <a:t>True yield of the conservation storage at Lake </a:t>
            </a:r>
            <a:r>
              <a:rPr lang="en-US" sz="2000" dirty="0" err="1"/>
              <a:t>Texoma</a:t>
            </a:r>
            <a:r>
              <a:rPr lang="en-US" sz="2000" dirty="0"/>
              <a:t> for the projected 2044 conditions was determined to be 1502.5 </a:t>
            </a:r>
            <a:r>
              <a:rPr lang="en-US" sz="2000" dirty="0" err="1"/>
              <a:t>cfs</a:t>
            </a:r>
            <a:r>
              <a:rPr lang="en-US" sz="2000" dirty="0"/>
              <a:t> (= </a:t>
            </a:r>
            <a:r>
              <a:rPr lang="en-US" sz="2000" dirty="0" err="1"/>
              <a:t>Y</a:t>
            </a:r>
            <a:r>
              <a:rPr lang="en-US" sz="2000" baseline="-25000" dirty="0" err="1"/>
              <a:t>true</a:t>
            </a:r>
            <a:r>
              <a:rPr lang="en-US" sz="2000" dirty="0"/>
              <a:t>). </a:t>
            </a:r>
          </a:p>
          <a:p>
            <a:pPr marL="285750" indent="-285750">
              <a:buFont typeface="Arial" panose="020B0604020202020204" pitchFamily="34" charset="0"/>
              <a:buChar char="•"/>
            </a:pPr>
            <a:r>
              <a:rPr lang="en-US" sz="2000" dirty="0"/>
              <a:t>Critical  dependable yield for the conservation storage allocated to water supply (</a:t>
            </a:r>
            <a:r>
              <a:rPr lang="en-US" sz="2000" dirty="0" err="1"/>
              <a:t>Y</a:t>
            </a:r>
            <a:r>
              <a:rPr lang="en-US" sz="2000" baseline="-25000" dirty="0" err="1"/>
              <a:t>critical</a:t>
            </a:r>
            <a:r>
              <a:rPr lang="en-US" sz="2000" dirty="0"/>
              <a:t>):</a:t>
            </a:r>
          </a:p>
        </p:txBody>
      </p:sp>
      <p:sp>
        <p:nvSpPr>
          <p:cNvPr id="3" name="TextBox 2">
            <a:extLst>
              <a:ext uri="{FF2B5EF4-FFF2-40B4-BE49-F238E27FC236}">
                <a16:creationId xmlns:a16="http://schemas.microsoft.com/office/drawing/2014/main" id="{8BDCA9E0-71E1-4B7B-8CC3-FA3A6BDA75B7}"/>
              </a:ext>
            </a:extLst>
          </p:cNvPr>
          <p:cNvSpPr txBox="1"/>
          <p:nvPr/>
        </p:nvSpPr>
        <p:spPr>
          <a:xfrm>
            <a:off x="240029" y="3857988"/>
            <a:ext cx="3691890" cy="1785104"/>
          </a:xfrm>
          <a:prstGeom prst="rect">
            <a:avLst/>
          </a:prstGeom>
          <a:noFill/>
        </p:spPr>
        <p:txBody>
          <a:bodyPr wrap="square" rtlCol="0">
            <a:spAutoFit/>
          </a:bodyPr>
          <a:lstStyle/>
          <a:p>
            <a:pPr indent="457200"/>
            <a:r>
              <a:rPr lang="en-US" sz="2000" dirty="0" err="1"/>
              <a:t>Y</a:t>
            </a:r>
            <a:r>
              <a:rPr lang="en-US" sz="2000" baseline="-25000" dirty="0" err="1"/>
              <a:t>Critical</a:t>
            </a:r>
            <a:r>
              <a:rPr lang="en-US" sz="2000" dirty="0"/>
              <a:t> =  </a:t>
            </a:r>
            <a:r>
              <a:rPr lang="en-US" sz="2000" dirty="0" err="1"/>
              <a:t>Y</a:t>
            </a:r>
            <a:r>
              <a:rPr lang="en-US" sz="2000" baseline="-25000" dirty="0" err="1"/>
              <a:t>true</a:t>
            </a:r>
            <a:r>
              <a:rPr lang="en-US" sz="2000" dirty="0"/>
              <a:t> * </a:t>
            </a:r>
            <a:r>
              <a:rPr lang="en-US" sz="2000" dirty="0" err="1"/>
              <a:t>S</a:t>
            </a:r>
            <a:r>
              <a:rPr lang="en-US" sz="2000" baseline="-25000" dirty="0" err="1"/>
              <a:t>Allocated</a:t>
            </a:r>
            <a:r>
              <a:rPr lang="en-US" sz="2000" dirty="0"/>
              <a:t> / </a:t>
            </a:r>
            <a:r>
              <a:rPr lang="en-US" sz="2000" dirty="0" err="1"/>
              <a:t>S</a:t>
            </a:r>
            <a:r>
              <a:rPr lang="en-US" sz="2000" baseline="-25000" dirty="0" err="1"/>
              <a:t>Total</a:t>
            </a:r>
            <a:r>
              <a:rPr lang="en-US" sz="2000" dirty="0"/>
              <a:t>  </a:t>
            </a:r>
          </a:p>
          <a:p>
            <a:pPr marL="685800" lvl="1">
              <a:buSzPct val="75000"/>
            </a:pPr>
            <a:r>
              <a:rPr lang="en-US" dirty="0"/>
              <a:t>(</a:t>
            </a:r>
            <a:r>
              <a:rPr lang="en-US" dirty="0" err="1"/>
              <a:t>S</a:t>
            </a:r>
            <a:r>
              <a:rPr lang="en-US" baseline="-25000" dirty="0" err="1"/>
              <a:t>Allocated</a:t>
            </a:r>
            <a:r>
              <a:rPr lang="en-US" dirty="0"/>
              <a:t>) = total allocated water supply storage </a:t>
            </a:r>
          </a:p>
          <a:p>
            <a:pPr marL="685800" lvl="1">
              <a:buSzPct val="65000"/>
            </a:pPr>
            <a:r>
              <a:rPr lang="en-US" dirty="0"/>
              <a:t>(</a:t>
            </a:r>
            <a:r>
              <a:rPr lang="en-US" dirty="0" err="1"/>
              <a:t>S</a:t>
            </a:r>
            <a:r>
              <a:rPr lang="en-US" baseline="-25000" dirty="0" err="1"/>
              <a:t>Total</a:t>
            </a:r>
            <a:r>
              <a:rPr lang="en-US" dirty="0"/>
              <a:t>) = total usable conservation storage</a:t>
            </a:r>
          </a:p>
          <a:p>
            <a:endParaRPr lang="en-US" dirty="0"/>
          </a:p>
        </p:txBody>
      </p:sp>
    </p:spTree>
    <p:extLst>
      <p:ext uri="{BB962C8B-B14F-4D97-AF65-F5344CB8AC3E}">
        <p14:creationId xmlns:p14="http://schemas.microsoft.com/office/powerpoint/2010/main" val="41895641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98F81-7EAE-4D5D-8108-8C58B8626FD3}"/>
              </a:ext>
            </a:extLst>
          </p:cNvPr>
          <p:cNvSpPr>
            <a:spLocks noGrp="1"/>
          </p:cNvSpPr>
          <p:nvPr>
            <p:ph type="title"/>
          </p:nvPr>
        </p:nvSpPr>
        <p:spPr/>
        <p:txBody>
          <a:bodyPr/>
          <a:lstStyle/>
          <a:p>
            <a:r>
              <a:rPr lang="en-US" dirty="0"/>
              <a:t>Case Study – John Redmond Dam</a:t>
            </a:r>
          </a:p>
        </p:txBody>
      </p:sp>
      <p:sp>
        <p:nvSpPr>
          <p:cNvPr id="3" name="Content Placeholder 2">
            <a:extLst>
              <a:ext uri="{FF2B5EF4-FFF2-40B4-BE49-F238E27FC236}">
                <a16:creationId xmlns:a16="http://schemas.microsoft.com/office/drawing/2014/main" id="{910F716C-C7E4-4479-82FF-65F81EA8C809}"/>
              </a:ext>
            </a:extLst>
          </p:cNvPr>
          <p:cNvSpPr>
            <a:spLocks noGrp="1"/>
          </p:cNvSpPr>
          <p:nvPr>
            <p:ph idx="1"/>
          </p:nvPr>
        </p:nvSpPr>
        <p:spPr/>
        <p:txBody>
          <a:bodyPr/>
          <a:lstStyle/>
          <a:p>
            <a:r>
              <a:rPr lang="en-US" dirty="0"/>
              <a:t>John Redmond Dam, Kansas</a:t>
            </a:r>
          </a:p>
          <a:p>
            <a:r>
              <a:rPr lang="en-US" dirty="0"/>
              <a:t>Included Kansas-specific yield criteria</a:t>
            </a:r>
          </a:p>
          <a:p>
            <a:r>
              <a:rPr lang="en-US" dirty="0"/>
              <a:t>Study and results affected strongly by projected future changes to reservoir</a:t>
            </a:r>
          </a:p>
          <a:p>
            <a:r>
              <a:rPr lang="en-US" dirty="0"/>
              <a:t>Approved reallocation of flood control storage to water supply, raising the normal conservation pool.</a:t>
            </a:r>
          </a:p>
        </p:txBody>
      </p:sp>
    </p:spTree>
    <p:extLst>
      <p:ext uri="{BB962C8B-B14F-4D97-AF65-F5344CB8AC3E}">
        <p14:creationId xmlns:p14="http://schemas.microsoft.com/office/powerpoint/2010/main" val="37622268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John Redmond Dam and Reservoir, Kansas</a:t>
            </a:r>
          </a:p>
        </p:txBody>
      </p:sp>
      <p:pic>
        <p:nvPicPr>
          <p:cNvPr id="3" name="Picture 2"/>
          <p:cNvPicPr/>
          <p:nvPr/>
        </p:nvPicPr>
        <p:blipFill rotWithShape="1">
          <a:blip r:embed="rId3">
            <a:extLst>
              <a:ext uri="{28A0092B-C50C-407E-A947-70E740481C1C}">
                <a14:useLocalDpi xmlns:a14="http://schemas.microsoft.com/office/drawing/2010/main" val="0"/>
              </a:ext>
            </a:extLst>
          </a:blip>
          <a:srcRect l="4615" t="6417" r="4091" b="8022"/>
          <a:stretch/>
        </p:blipFill>
        <p:spPr bwMode="auto">
          <a:xfrm>
            <a:off x="192293" y="1690689"/>
            <a:ext cx="5425440" cy="3657600"/>
          </a:xfrm>
          <a:prstGeom prst="rect">
            <a:avLst/>
          </a:prstGeom>
          <a:noFill/>
          <a:ln w="12700">
            <a:solidFill>
              <a:schemeClr val="tx1"/>
            </a:solidFill>
          </a:ln>
          <a:extLst>
            <a:ext uri="{53640926-AAD7-44D8-BBD7-CCE9431645EC}">
              <a14:shadowObscured xmlns:a14="http://schemas.microsoft.com/office/drawing/2010/main"/>
            </a:ext>
          </a:extLst>
        </p:spPr>
      </p:pic>
      <p:graphicFrame>
        <p:nvGraphicFramePr>
          <p:cNvPr id="7" name="Table 6"/>
          <p:cNvGraphicFramePr>
            <a:graphicFrameLocks noGrp="1"/>
          </p:cNvGraphicFramePr>
          <p:nvPr>
            <p:extLst>
              <p:ext uri="{D42A27DB-BD31-4B8C-83A1-F6EECF244321}">
                <p14:modId xmlns:p14="http://schemas.microsoft.com/office/powerpoint/2010/main" val="67900014"/>
              </p:ext>
            </p:extLst>
          </p:nvPr>
        </p:nvGraphicFramePr>
        <p:xfrm>
          <a:off x="3291840" y="3206305"/>
          <a:ext cx="5852160" cy="3651695"/>
        </p:xfrm>
        <a:graphic>
          <a:graphicData uri="http://schemas.openxmlformats.org/drawingml/2006/table">
            <a:tbl>
              <a:tblPr firstRow="1" firstCol="1" bandRow="1">
                <a:tableStyleId>{5C22544A-7EE6-4342-B048-85BDC9FD1C3A}</a:tableStyleId>
              </a:tblPr>
              <a:tblGrid>
                <a:gridCol w="1828800">
                  <a:extLst>
                    <a:ext uri="{9D8B030D-6E8A-4147-A177-3AD203B41FA5}">
                      <a16:colId xmlns:a16="http://schemas.microsoft.com/office/drawing/2014/main" val="20000"/>
                    </a:ext>
                  </a:extLst>
                </a:gridCol>
                <a:gridCol w="1005840">
                  <a:extLst>
                    <a:ext uri="{9D8B030D-6E8A-4147-A177-3AD203B41FA5}">
                      <a16:colId xmlns:a16="http://schemas.microsoft.com/office/drawing/2014/main" val="20001"/>
                    </a:ext>
                  </a:extLst>
                </a:gridCol>
                <a:gridCol w="1005840">
                  <a:extLst>
                    <a:ext uri="{9D8B030D-6E8A-4147-A177-3AD203B41FA5}">
                      <a16:colId xmlns:a16="http://schemas.microsoft.com/office/drawing/2014/main" val="20002"/>
                    </a:ext>
                  </a:extLst>
                </a:gridCol>
                <a:gridCol w="1005840">
                  <a:extLst>
                    <a:ext uri="{9D8B030D-6E8A-4147-A177-3AD203B41FA5}">
                      <a16:colId xmlns:a16="http://schemas.microsoft.com/office/drawing/2014/main" val="20003"/>
                    </a:ext>
                  </a:extLst>
                </a:gridCol>
                <a:gridCol w="1005840">
                  <a:extLst>
                    <a:ext uri="{9D8B030D-6E8A-4147-A177-3AD203B41FA5}">
                      <a16:colId xmlns:a16="http://schemas.microsoft.com/office/drawing/2014/main" val="20004"/>
                    </a:ext>
                  </a:extLst>
                </a:gridCol>
              </a:tblGrid>
              <a:tr h="0">
                <a:tc rowSpan="2">
                  <a:txBody>
                    <a:bodyPr/>
                    <a:lstStyle/>
                    <a:p>
                      <a:pPr marL="0" marR="0" algn="ctr">
                        <a:lnSpc>
                          <a:spcPct val="107000"/>
                        </a:lnSpc>
                        <a:spcBef>
                          <a:spcPts val="0"/>
                        </a:spcBef>
                        <a:spcAft>
                          <a:spcPts val="0"/>
                        </a:spcAft>
                      </a:pPr>
                      <a:r>
                        <a:rPr lang="en-US" sz="1400">
                          <a:effectLst/>
                        </a:rPr>
                        <a:t>Feature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rPr>
                        <a:t>Elevation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rPr>
                        <a:t>Area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rPr>
                        <a:t>Capacity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rPr>
                        <a:t>Equivalent Runoff</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vMerge="1">
                  <a:txBody>
                    <a:bodyPr/>
                    <a:lstStyle/>
                    <a:p>
                      <a:endParaRPr lang="en-US"/>
                    </a:p>
                  </a:txBody>
                  <a:tcPr/>
                </a:tc>
                <a:tc>
                  <a:txBody>
                    <a:bodyPr/>
                    <a:lstStyle/>
                    <a:p>
                      <a:pPr marL="0" marR="0" algn="ctr">
                        <a:lnSpc>
                          <a:spcPct val="107000"/>
                        </a:lnSpc>
                        <a:spcBef>
                          <a:spcPts val="0"/>
                        </a:spcBef>
                        <a:spcAft>
                          <a:spcPts val="0"/>
                        </a:spcAft>
                      </a:pPr>
                      <a:r>
                        <a:rPr lang="en-US" sz="1400">
                          <a:effectLst/>
                        </a:rPr>
                        <a:t>(feet)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dirty="0">
                          <a:effectLst/>
                        </a:rPr>
                        <a:t>(acres)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rPr>
                        <a:t>(acre-feet)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rPr>
                        <a:t>(inches)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marL="0" marR="0">
                        <a:spcBef>
                          <a:spcPts val="0"/>
                        </a:spcBef>
                        <a:spcAft>
                          <a:spcPts val="0"/>
                        </a:spcAft>
                      </a:pPr>
                      <a:r>
                        <a:rPr lang="en-US" sz="1400">
                          <a:effectLst/>
                        </a:rPr>
                        <a:t>Top of Dam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1081.5</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0">
                <a:tc>
                  <a:txBody>
                    <a:bodyPr/>
                    <a:lstStyle/>
                    <a:p>
                      <a:pPr marL="0" marR="0">
                        <a:spcBef>
                          <a:spcPts val="0"/>
                        </a:spcBef>
                        <a:spcAft>
                          <a:spcPts val="0"/>
                        </a:spcAft>
                      </a:pPr>
                      <a:r>
                        <a:rPr lang="en-US" sz="1400">
                          <a:effectLst/>
                        </a:rPr>
                        <a:t>Top of Gates and Flood Control Pool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1068.0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34,331</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574,918</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3.36</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0">
                <a:tc>
                  <a:txBody>
                    <a:bodyPr/>
                    <a:lstStyle/>
                    <a:p>
                      <a:pPr marL="0" marR="0">
                        <a:spcBef>
                          <a:spcPts val="0"/>
                        </a:spcBef>
                        <a:spcAft>
                          <a:spcPts val="0"/>
                        </a:spcAft>
                      </a:pPr>
                      <a:r>
                        <a:rPr lang="en-US" sz="1400">
                          <a:effectLst/>
                        </a:rPr>
                        <a:t>Flood Control Storage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1039.0-1068.0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524,417</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3.68</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0">
                <a:tc>
                  <a:txBody>
                    <a:bodyPr/>
                    <a:lstStyle/>
                    <a:p>
                      <a:pPr marL="0" marR="0">
                        <a:spcBef>
                          <a:spcPts val="0"/>
                        </a:spcBef>
                        <a:spcAft>
                          <a:spcPts val="0"/>
                        </a:spcAft>
                      </a:pPr>
                      <a:r>
                        <a:rPr lang="en-US" sz="1400">
                          <a:effectLst/>
                        </a:rPr>
                        <a:t>Top of Conservation Pool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1039.0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8,084</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50,501</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0.38</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0">
                <a:tc>
                  <a:txBody>
                    <a:bodyPr/>
                    <a:lstStyle/>
                    <a:p>
                      <a:pPr marL="0" marR="0">
                        <a:spcBef>
                          <a:spcPts val="0"/>
                        </a:spcBef>
                        <a:spcAft>
                          <a:spcPts val="0"/>
                        </a:spcAft>
                      </a:pPr>
                      <a:r>
                        <a:rPr lang="en-US" sz="1400">
                          <a:effectLst/>
                        </a:rPr>
                        <a:t>Conservation Storage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1020.0-1039.0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50,501</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0.38</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0">
                <a:tc>
                  <a:txBody>
                    <a:bodyPr/>
                    <a:lstStyle/>
                    <a:p>
                      <a:pPr marL="0" marR="0">
                        <a:spcBef>
                          <a:spcPts val="0"/>
                        </a:spcBef>
                        <a:spcAft>
                          <a:spcPts val="0"/>
                        </a:spcAft>
                      </a:pPr>
                      <a:r>
                        <a:rPr lang="en-US" sz="1400">
                          <a:effectLst/>
                        </a:rPr>
                        <a:t>Spillway Crest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1033.0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4,801</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9,980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0.01</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0">
                <a:tc>
                  <a:txBody>
                    <a:bodyPr/>
                    <a:lstStyle/>
                    <a:p>
                      <a:pPr marL="0" marR="0">
                        <a:spcBef>
                          <a:spcPts val="0"/>
                        </a:spcBef>
                        <a:spcAft>
                          <a:spcPts val="0"/>
                        </a:spcAft>
                      </a:pPr>
                      <a:r>
                        <a:rPr lang="en-US" sz="1400">
                          <a:effectLst/>
                        </a:rPr>
                        <a:t>Bottom of Conservation Pool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1020.0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0">
                <a:tc>
                  <a:txBody>
                    <a:bodyPr/>
                    <a:lstStyle/>
                    <a:p>
                      <a:pPr marL="0" marR="0">
                        <a:spcBef>
                          <a:spcPts val="0"/>
                        </a:spcBef>
                        <a:spcAft>
                          <a:spcPts val="0"/>
                        </a:spcAft>
                      </a:pPr>
                      <a:r>
                        <a:rPr lang="en-US" sz="1400">
                          <a:effectLst/>
                        </a:rPr>
                        <a:t>Proposed Conservation Storage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1041.0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67,700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dirty="0">
                          <a:effectLst/>
                        </a:rPr>
                        <a:t>-</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577536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John Redmond Sedimentation Issues</a:t>
            </a:r>
          </a:p>
        </p:txBody>
      </p:sp>
      <p:sp>
        <p:nvSpPr>
          <p:cNvPr id="3" name="Content Placeholder 2"/>
          <p:cNvSpPr>
            <a:spLocks noGrp="1"/>
          </p:cNvSpPr>
          <p:nvPr>
            <p:ph idx="1"/>
          </p:nvPr>
        </p:nvSpPr>
        <p:spPr/>
        <p:txBody>
          <a:bodyPr>
            <a:normAutofit lnSpcReduction="10000"/>
          </a:bodyPr>
          <a:lstStyle/>
          <a:p>
            <a:r>
              <a:rPr lang="en-US" dirty="0"/>
              <a:t>USACE and Kansas Water Office (KWO) signed an agreement for 34,900 acre-feet of water supply, assuming 62,500 ac-</a:t>
            </a:r>
            <a:r>
              <a:rPr lang="en-US" dirty="0" err="1"/>
              <a:t>ft</a:t>
            </a:r>
            <a:r>
              <a:rPr lang="en-US" dirty="0"/>
              <a:t> of conservation storage remained after 50 years.</a:t>
            </a:r>
          </a:p>
          <a:p>
            <a:r>
              <a:rPr lang="en-US" dirty="0"/>
              <a:t>Conservation storage was impacted more by sedimentation than flood storage.  Sedimentation survey in 2000 projected a 9% reduction in flood storage by 2014, while conservation storage would be reduced by over 50%.</a:t>
            </a:r>
          </a:p>
          <a:p>
            <a:r>
              <a:rPr lang="en-US" dirty="0"/>
              <a:t>Based on the 2000 study, there would be only 40,100  ac-ft of conservation storage by 2014.</a:t>
            </a:r>
          </a:p>
          <a:p>
            <a:r>
              <a:rPr lang="en-US" dirty="0"/>
              <a:t>Water supply uses include an operating nuclear power plant.</a:t>
            </a:r>
          </a:p>
        </p:txBody>
      </p:sp>
    </p:spTree>
    <p:extLst>
      <p:ext uri="{BB962C8B-B14F-4D97-AF65-F5344CB8AC3E}">
        <p14:creationId xmlns:p14="http://schemas.microsoft.com/office/powerpoint/2010/main" val="2919677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John Redmond Yield Analysis</a:t>
            </a:r>
          </a:p>
        </p:txBody>
      </p:sp>
      <p:sp>
        <p:nvSpPr>
          <p:cNvPr id="3" name="Content Placeholder 2"/>
          <p:cNvSpPr>
            <a:spLocks noGrp="1"/>
          </p:cNvSpPr>
          <p:nvPr>
            <p:ph idx="1"/>
          </p:nvPr>
        </p:nvSpPr>
        <p:spPr>
          <a:xfrm>
            <a:off x="628650" y="972064"/>
            <a:ext cx="7886700" cy="5634475"/>
          </a:xfrm>
        </p:spPr>
        <p:txBody>
          <a:bodyPr>
            <a:normAutofit fontScale="85000" lnSpcReduction="10000"/>
          </a:bodyPr>
          <a:lstStyle/>
          <a:p>
            <a:r>
              <a:rPr lang="en-US" dirty="0"/>
              <a:t>Kansas Water Statutes:</a:t>
            </a:r>
          </a:p>
          <a:p>
            <a:pPr lvl="1"/>
            <a:r>
              <a:rPr lang="en-US" dirty="0"/>
              <a:t>"… the director shall not contract for withdrawals of water from a particular reservoir which in the director's opinion are in excess of the yield capability from the conservation storage water supply capacity in such reservoir committed to the state computed to provide water through a drought having a 2% chance of occurrence in anyone year with the reservoir in operation" (K.S.A. 82a-1305).</a:t>
            </a:r>
          </a:p>
          <a:p>
            <a:r>
              <a:rPr lang="en-US" dirty="0"/>
              <a:t>It can be inferred that statute refers to annual drought.</a:t>
            </a:r>
          </a:p>
          <a:p>
            <a:r>
              <a:rPr lang="en-US" dirty="0"/>
              <a:t>Existing KWO water supply agreement based on an expectation of 26.5 MGD yield throughout the 2%-annual chance drought</a:t>
            </a:r>
          </a:p>
          <a:p>
            <a:r>
              <a:rPr lang="en-US" dirty="0"/>
              <a:t>Approved reallocation study recommended raising the conservation pool by 2 feet to more equitably distribute the sedimentation losses and reduction in yield</a:t>
            </a:r>
          </a:p>
          <a:p>
            <a:pPr lvl="1"/>
            <a:r>
              <a:rPr lang="en-US" dirty="0"/>
              <a:t>Note that KWO subsequently obtained a Section 404 permit to dredge the conservation pool (work is ongoing).</a:t>
            </a:r>
          </a:p>
          <a:p>
            <a:r>
              <a:rPr lang="en-US" dirty="0"/>
              <a:t>KWO had contracts for 26.5 MGD for use at Wolf Creek Nuclear Power Plant.</a:t>
            </a:r>
          </a:p>
        </p:txBody>
      </p:sp>
    </p:spTree>
    <p:extLst>
      <p:ext uri="{BB962C8B-B14F-4D97-AF65-F5344CB8AC3E}">
        <p14:creationId xmlns:p14="http://schemas.microsoft.com/office/powerpoint/2010/main" val="1342738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98F81-7EAE-4D5D-8108-8C58B8626FD3}"/>
              </a:ext>
            </a:extLst>
          </p:cNvPr>
          <p:cNvSpPr>
            <a:spLocks noGrp="1"/>
          </p:cNvSpPr>
          <p:nvPr>
            <p:ph type="title"/>
          </p:nvPr>
        </p:nvSpPr>
        <p:spPr/>
        <p:txBody>
          <a:bodyPr/>
          <a:lstStyle/>
          <a:p>
            <a:r>
              <a:rPr lang="en-US" dirty="0"/>
              <a:t>Case Study – Apalachicola-Chattahoochee-Flint</a:t>
            </a:r>
          </a:p>
        </p:txBody>
      </p:sp>
      <p:sp>
        <p:nvSpPr>
          <p:cNvPr id="3" name="Content Placeholder 2">
            <a:extLst>
              <a:ext uri="{FF2B5EF4-FFF2-40B4-BE49-F238E27FC236}">
                <a16:creationId xmlns:a16="http://schemas.microsoft.com/office/drawing/2014/main" id="{910F716C-C7E4-4479-82FF-65F81EA8C809}"/>
              </a:ext>
            </a:extLst>
          </p:cNvPr>
          <p:cNvSpPr>
            <a:spLocks noGrp="1"/>
          </p:cNvSpPr>
          <p:nvPr>
            <p:ph idx="1"/>
          </p:nvPr>
        </p:nvSpPr>
        <p:spPr/>
        <p:txBody>
          <a:bodyPr/>
          <a:lstStyle/>
          <a:p>
            <a:r>
              <a:rPr lang="en-US" dirty="0"/>
              <a:t>The ACF system in Georgia, Alabama, and Florida has several federal reservoirs and complicated operations.</a:t>
            </a:r>
          </a:p>
          <a:p>
            <a:r>
              <a:rPr lang="en-US" dirty="0"/>
              <a:t>This study of the system yield was requested by Congress</a:t>
            </a:r>
          </a:p>
          <a:p>
            <a:endParaRPr lang="en-US" dirty="0"/>
          </a:p>
        </p:txBody>
      </p:sp>
    </p:spTree>
    <p:extLst>
      <p:ext uri="{BB962C8B-B14F-4D97-AF65-F5344CB8AC3E}">
        <p14:creationId xmlns:p14="http://schemas.microsoft.com/office/powerpoint/2010/main" val="351499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Introduction</a:t>
            </a:r>
          </a:p>
        </p:txBody>
      </p:sp>
      <p:graphicFrame>
        <p:nvGraphicFramePr>
          <p:cNvPr id="4" name="Content Placeholder 3">
            <a:extLst>
              <a:ext uri="{FF2B5EF4-FFF2-40B4-BE49-F238E27FC236}">
                <a16:creationId xmlns:a16="http://schemas.microsoft.com/office/drawing/2014/main" id="{09230B14-FF23-49B3-90D1-E6759FA57176}"/>
              </a:ext>
            </a:extLst>
          </p:cNvPr>
          <p:cNvGraphicFramePr>
            <a:graphicFrameLocks noGrp="1"/>
          </p:cNvGraphicFramePr>
          <p:nvPr>
            <p:ph idx="1"/>
            <p:extLst>
              <p:ext uri="{D42A27DB-BD31-4B8C-83A1-F6EECF244321}">
                <p14:modId xmlns:p14="http://schemas.microsoft.com/office/powerpoint/2010/main" val="2034101487"/>
              </p:ext>
            </p:extLst>
          </p:nvPr>
        </p:nvGraphicFramePr>
        <p:xfrm>
          <a:off x="628650" y="972065"/>
          <a:ext cx="7886700" cy="52048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629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Apalachicola-Chattahoochee-Flint River Basin</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6809" y="1052194"/>
            <a:ext cx="3798659" cy="4572000"/>
          </a:xfrm>
          <a:prstGeom prst="rect">
            <a:avLst/>
          </a:prstGeom>
          <a:noFill/>
          <a:ln>
            <a:noFill/>
          </a:ln>
        </p:spPr>
      </p:pic>
      <p:pic>
        <p:nvPicPr>
          <p:cNvPr id="4" name="Picture 3"/>
          <p:cNvPicPr/>
          <p:nvPr/>
        </p:nvPicPr>
        <p:blipFill>
          <a:blip r:embed="rId4">
            <a:extLst>
              <a:ext uri="{28A0092B-C50C-407E-A947-70E740481C1C}">
                <a14:useLocalDpi xmlns:a14="http://schemas.microsoft.com/office/drawing/2010/main" val="0"/>
              </a:ext>
            </a:extLst>
          </a:blip>
          <a:srcRect/>
          <a:stretch>
            <a:fillRect/>
          </a:stretch>
        </p:blipFill>
        <p:spPr bwMode="auto">
          <a:xfrm>
            <a:off x="4560570" y="1155089"/>
            <a:ext cx="4229100" cy="2964180"/>
          </a:xfrm>
          <a:prstGeom prst="rect">
            <a:avLst/>
          </a:prstGeom>
          <a:noFill/>
          <a:ln>
            <a:noFill/>
          </a:ln>
        </p:spPr>
      </p:pic>
      <p:sp>
        <p:nvSpPr>
          <p:cNvPr id="5" name="TextBox 4"/>
          <p:cNvSpPr txBox="1"/>
          <p:nvPr/>
        </p:nvSpPr>
        <p:spPr>
          <a:xfrm>
            <a:off x="4474968" y="4235180"/>
            <a:ext cx="4562273" cy="646331"/>
          </a:xfrm>
          <a:prstGeom prst="rect">
            <a:avLst/>
          </a:prstGeom>
          <a:noFill/>
        </p:spPr>
        <p:txBody>
          <a:bodyPr wrap="square" rtlCol="0">
            <a:spAutoFit/>
          </a:bodyPr>
          <a:lstStyle/>
          <a:p>
            <a:r>
              <a:rPr lang="en-US" dirty="0"/>
              <a:t>Federal reservoir conservation storage by acre- feet and percent for the ACF basin.</a:t>
            </a:r>
          </a:p>
        </p:txBody>
      </p:sp>
    </p:spTree>
    <p:extLst>
      <p:ext uri="{BB962C8B-B14F-4D97-AF65-F5344CB8AC3E}">
        <p14:creationId xmlns:p14="http://schemas.microsoft.com/office/powerpoint/2010/main" val="16593473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ACF Storage-Yield Methods</a:t>
            </a:r>
          </a:p>
        </p:txBody>
      </p:sp>
      <p:pic>
        <p:nvPicPr>
          <p:cNvPr id="4" name="Picture 3"/>
          <p:cNvPicPr/>
          <p:nvPr/>
        </p:nvPicPr>
        <p:blipFill rotWithShape="1">
          <a:blip r:embed="rId3">
            <a:extLst>
              <a:ext uri="{28A0092B-C50C-407E-A947-70E740481C1C}">
                <a14:useLocalDpi xmlns:a14="http://schemas.microsoft.com/office/drawing/2010/main" val="0"/>
              </a:ext>
            </a:extLst>
          </a:blip>
          <a:srcRect l="11509" r="9027"/>
          <a:stretch/>
        </p:blipFill>
        <p:spPr bwMode="auto">
          <a:xfrm>
            <a:off x="4709160" y="1131570"/>
            <a:ext cx="4069080" cy="3840480"/>
          </a:xfrm>
          <a:prstGeom prst="rect">
            <a:avLst/>
          </a:prstGeom>
          <a:noFill/>
          <a:ln>
            <a:noFill/>
          </a:ln>
        </p:spPr>
      </p:pic>
      <p:pic>
        <p:nvPicPr>
          <p:cNvPr id="5" name="Picture 4"/>
          <p:cNvPicPr>
            <a:picLocks/>
          </p:cNvPicPr>
          <p:nvPr/>
        </p:nvPicPr>
        <p:blipFill rotWithShape="1">
          <a:blip r:embed="rId4">
            <a:extLst>
              <a:ext uri="{28A0092B-C50C-407E-A947-70E740481C1C}">
                <a14:useLocalDpi xmlns:a14="http://schemas.microsoft.com/office/drawing/2010/main" val="0"/>
              </a:ext>
            </a:extLst>
          </a:blip>
          <a:srcRect l="29044" r="6000"/>
          <a:stretch/>
        </p:blipFill>
        <p:spPr bwMode="auto">
          <a:xfrm>
            <a:off x="617220" y="1131570"/>
            <a:ext cx="3326131" cy="3840480"/>
          </a:xfrm>
          <a:prstGeom prst="rect">
            <a:avLst/>
          </a:prstGeom>
          <a:noFill/>
          <a:ln>
            <a:noFill/>
          </a:ln>
        </p:spPr>
      </p:pic>
      <p:sp>
        <p:nvSpPr>
          <p:cNvPr id="6" name="TextBox 5"/>
          <p:cNvSpPr txBox="1"/>
          <p:nvPr/>
        </p:nvSpPr>
        <p:spPr>
          <a:xfrm>
            <a:off x="148590" y="5115636"/>
            <a:ext cx="4102024" cy="646331"/>
          </a:xfrm>
          <a:prstGeom prst="rect">
            <a:avLst/>
          </a:prstGeom>
          <a:noFill/>
        </p:spPr>
        <p:txBody>
          <a:bodyPr wrap="square" rtlCol="0">
            <a:spAutoFit/>
          </a:bodyPr>
          <a:lstStyle/>
          <a:p>
            <a:r>
              <a:rPr lang="en-US" dirty="0"/>
              <a:t>This condition results in the maximum yield possible from the Federal projects.</a:t>
            </a:r>
          </a:p>
        </p:txBody>
      </p:sp>
      <p:sp>
        <p:nvSpPr>
          <p:cNvPr id="7" name="TextBox 6"/>
          <p:cNvSpPr txBox="1"/>
          <p:nvPr/>
        </p:nvSpPr>
        <p:spPr>
          <a:xfrm>
            <a:off x="4474173" y="5153978"/>
            <a:ext cx="4304067" cy="1200329"/>
          </a:xfrm>
          <a:prstGeom prst="rect">
            <a:avLst/>
          </a:prstGeom>
          <a:noFill/>
        </p:spPr>
        <p:txBody>
          <a:bodyPr wrap="square" rtlCol="0">
            <a:spAutoFit/>
          </a:bodyPr>
          <a:lstStyle/>
          <a:p>
            <a:r>
              <a:rPr lang="en-US" dirty="0"/>
              <a:t>This condition results in the most severe downstream impact and represents a conservative assessment of the critical yield available. </a:t>
            </a:r>
          </a:p>
        </p:txBody>
      </p:sp>
    </p:spTree>
    <p:extLst>
      <p:ext uri="{BB962C8B-B14F-4D97-AF65-F5344CB8AC3E}">
        <p14:creationId xmlns:p14="http://schemas.microsoft.com/office/powerpoint/2010/main" val="41296766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ACF Storage-Yield Methods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0017" y="1302069"/>
            <a:ext cx="5760720" cy="3812848"/>
          </a:xfrm>
          <a:prstGeom prst="rect">
            <a:avLst/>
          </a:prstGeom>
          <a:noFill/>
          <a:ln>
            <a:noFill/>
          </a:ln>
        </p:spPr>
      </p:pic>
      <p:sp>
        <p:nvSpPr>
          <p:cNvPr id="4" name="TextBox 3"/>
          <p:cNvSpPr txBox="1"/>
          <p:nvPr/>
        </p:nvSpPr>
        <p:spPr>
          <a:xfrm>
            <a:off x="5385800" y="5180924"/>
            <a:ext cx="3229583" cy="923330"/>
          </a:xfrm>
          <a:prstGeom prst="rect">
            <a:avLst/>
          </a:prstGeom>
          <a:noFill/>
        </p:spPr>
        <p:txBody>
          <a:bodyPr wrap="square" rtlCol="0">
            <a:spAutoFit/>
          </a:bodyPr>
          <a:lstStyle/>
          <a:p>
            <a:r>
              <a:rPr lang="en-US" dirty="0"/>
              <a:t>Method C computes a system yield for diversion from the most downstream storage reservoir. </a:t>
            </a:r>
          </a:p>
        </p:txBody>
      </p:sp>
    </p:spTree>
    <p:extLst>
      <p:ext uri="{BB962C8B-B14F-4D97-AF65-F5344CB8AC3E}">
        <p14:creationId xmlns:p14="http://schemas.microsoft.com/office/powerpoint/2010/main" val="960716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ACF Storage-Yield Results</a:t>
            </a:r>
          </a:p>
        </p:txBody>
      </p:sp>
      <p:pic>
        <p:nvPicPr>
          <p:cNvPr id="1027"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7154" y="1424088"/>
            <a:ext cx="6319611"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7154" y="3233302"/>
            <a:ext cx="7208779"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7154" y="5143448"/>
            <a:ext cx="6413269" cy="109728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4"/>
          <p:cNvSpPr>
            <a:spLocks noChangeArrowheads="1"/>
          </p:cNvSpPr>
          <p:nvPr/>
        </p:nvSpPr>
        <p:spPr bwMode="auto">
          <a:xfrm>
            <a:off x="1107154" y="1080421"/>
            <a:ext cx="5584606" cy="348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25392" rIns="0" bIns="76176" numCol="1" anchor="ctr" anchorCtr="0" compatLnSpc="1">
            <a:prstTxWarp prst="textNoShape">
              <a:avLst/>
            </a:prstTxWarp>
            <a:spAutoFit/>
          </a:bodyPr>
          <a:lstStyle/>
          <a:p>
            <a:pPr eaLnBrk="0" fontAlgn="base" hangingPunct="0">
              <a:spcBef>
                <a:spcPct val="0"/>
              </a:spcBef>
              <a:spcAft>
                <a:spcPct val="0"/>
              </a:spcAft>
            </a:pPr>
            <a:r>
              <a:rPr lang="en-US" altLang="en-US" sz="1600" dirty="0">
                <a:latin typeface="Arial" panose="020B0604020202020204" pitchFamily="34" charset="0"/>
                <a:ea typeface="Calibri" panose="020F0502020204030204" pitchFamily="34" charset="0"/>
                <a:cs typeface="Arial" panose="020B0604020202020204" pitchFamily="34" charset="0"/>
              </a:rPr>
              <a:t>ACF projects critical yield using Method A (without diversions)</a:t>
            </a:r>
            <a:endParaRPr lang="en-US" altLang="en-US" sz="1600" dirty="0">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4" name="Rectangle 5"/>
          <p:cNvSpPr>
            <a:spLocks noChangeArrowheads="1"/>
          </p:cNvSpPr>
          <p:nvPr/>
        </p:nvSpPr>
        <p:spPr bwMode="auto">
          <a:xfrm>
            <a:off x="1107154" y="2917707"/>
            <a:ext cx="5321970" cy="348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25392" rIns="0" bIns="76176" numCol="1" anchor="ctr" anchorCtr="0" compatLnSpc="1">
            <a:prstTxWarp prst="textNoShape">
              <a:avLst/>
            </a:prstTxWarp>
            <a:spAutoFit/>
          </a:bodyPr>
          <a:lstStyle/>
          <a:p>
            <a:pPr eaLnBrk="0" fontAlgn="base" hangingPunct="0">
              <a:spcBef>
                <a:spcPct val="0"/>
              </a:spcBef>
              <a:spcAft>
                <a:spcPct val="0"/>
              </a:spcAft>
            </a:pPr>
            <a:r>
              <a:rPr lang="en-US" altLang="en-US" sz="1600" dirty="0">
                <a:latin typeface="Arial" panose="020B0604020202020204" pitchFamily="34" charset="0"/>
                <a:ea typeface="Calibri" panose="020F0502020204030204" pitchFamily="34" charset="0"/>
                <a:cs typeface="Arial" panose="020B0604020202020204" pitchFamily="34" charset="0"/>
              </a:rPr>
              <a:t>ACF projects critical yield using Method B (with diversions)</a:t>
            </a:r>
            <a:endParaRPr lang="en-US" altLang="en-US" sz="1600" dirty="0"/>
          </a:p>
        </p:txBody>
      </p:sp>
      <p:sp>
        <p:nvSpPr>
          <p:cNvPr id="5" name="Rectangle 6"/>
          <p:cNvSpPr>
            <a:spLocks noChangeArrowheads="1"/>
          </p:cNvSpPr>
          <p:nvPr/>
        </p:nvSpPr>
        <p:spPr bwMode="auto">
          <a:xfrm>
            <a:off x="1107154" y="4804894"/>
            <a:ext cx="473988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n-US" altLang="en-US" sz="1600" dirty="0">
                <a:latin typeface="Arial" panose="020B0604020202020204" pitchFamily="34" charset="0"/>
                <a:ea typeface="Calibri" panose="020F0502020204030204" pitchFamily="34" charset="0"/>
                <a:cs typeface="Arial" panose="020B0604020202020204" pitchFamily="34" charset="0"/>
              </a:rPr>
              <a:t>ACF river system yield without and with diversions</a:t>
            </a:r>
            <a:endParaRPr lang="en-US" altLang="en-US" sz="1600" dirty="0"/>
          </a:p>
        </p:txBody>
      </p:sp>
    </p:spTree>
    <p:extLst>
      <p:ext uri="{BB962C8B-B14F-4D97-AF65-F5344CB8AC3E}">
        <p14:creationId xmlns:p14="http://schemas.microsoft.com/office/powerpoint/2010/main" val="5865300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435B1-9AD9-44AC-BF0D-FC40DE085A96}"/>
              </a:ext>
            </a:extLst>
          </p:cNvPr>
          <p:cNvSpPr>
            <a:spLocks noGrp="1"/>
          </p:cNvSpPr>
          <p:nvPr>
            <p:ph type="title"/>
          </p:nvPr>
        </p:nvSpPr>
        <p:spPr/>
        <p:txBody>
          <a:bodyPr/>
          <a:lstStyle/>
          <a:p>
            <a:r>
              <a:rPr lang="en-US" dirty="0"/>
              <a:t>Additional Discussion</a:t>
            </a:r>
          </a:p>
        </p:txBody>
      </p:sp>
      <mc:AlternateContent xmlns:mc="http://schemas.openxmlformats.org/markup-compatibility/2006">
        <mc:Choice xmlns:psuz="http://schemas.microsoft.com/office/powerpoint/2016/summaryzoom" Requires="psuz">
          <p:graphicFrame>
            <p:nvGraphicFramePr>
              <p:cNvPr id="5" name="Summary Zoom 4">
                <a:extLst>
                  <a:ext uri="{FF2B5EF4-FFF2-40B4-BE49-F238E27FC236}">
                    <a16:creationId xmlns:a16="http://schemas.microsoft.com/office/drawing/2014/main" id="{D8A59C02-FEB5-4841-B170-4B712458D13D}"/>
                  </a:ext>
                </a:extLst>
              </p:cNvPr>
              <p:cNvGraphicFramePr>
                <a:graphicFrameLocks noChangeAspect="1"/>
              </p:cNvGraphicFramePr>
              <p:nvPr>
                <p:extLst>
                  <p:ext uri="{D42A27DB-BD31-4B8C-83A1-F6EECF244321}">
                    <p14:modId xmlns:p14="http://schemas.microsoft.com/office/powerpoint/2010/main" val="2657154531"/>
                  </p:ext>
                </p:extLst>
              </p:nvPr>
            </p:nvGraphicFramePr>
            <p:xfrm>
              <a:off x="628650" y="1825625"/>
              <a:ext cx="8046720" cy="4351338"/>
            </p:xfrm>
            <a:graphic>
              <a:graphicData uri="http://schemas.microsoft.com/office/powerpoint/2016/summaryzoom">
                <psuz:summaryZm>
                  <psuz:summaryZmObj sectionId="{4141F487-649F-4462-A0DA-62EC431B4DDC}">
                    <psuz:zmPr id="{39A3BB85-032C-4A70-80AA-8F7CA7657AB3}" transitionDur="1000">
                      <p166:blipFill xmlns:p166="http://schemas.microsoft.com/office/powerpoint/2016/6/main">
                        <a:blip r:embed="rId3"/>
                        <a:stretch>
                          <a:fillRect/>
                        </a:stretch>
                      </p166:blipFill>
                      <p166:spPr xmlns:p166="http://schemas.microsoft.com/office/powerpoint/2016/6/main">
                        <a:xfrm>
                          <a:off x="411749" y="130540"/>
                          <a:ext cx="1740535" cy="1305401"/>
                        </a:xfrm>
                        <a:prstGeom prst="rect">
                          <a:avLst/>
                        </a:prstGeom>
                        <a:ln>
                          <a:noFill/>
                        </a:ln>
                        <a:effectLst>
                          <a:outerShdw blurRad="292100" dist="139700" dir="2700000" algn="tl" rotWithShape="0">
                            <a:srgbClr val="333333">
                              <a:alpha val="65000"/>
                            </a:srgbClr>
                          </a:outerShdw>
                        </a:effectLst>
                      </p166:spPr>
                    </psuz:zmPr>
                  </psuz:summaryZmObj>
                  <psuz:summaryZmObj sectionId="{300F2663-B2A1-4CCD-84DC-5229981061CA}">
                    <psuz:zmPr id="{9F48A026-7C7D-465A-88E7-8FC7E79B3F9F}" transitionDur="1000">
                      <p166:blipFill xmlns:p166="http://schemas.microsoft.com/office/powerpoint/2016/6/main">
                        <a:blip r:embed="rId4"/>
                        <a:stretch>
                          <a:fillRect/>
                        </a:stretch>
                      </p166:blipFill>
                      <p166:spPr xmlns:p166="http://schemas.microsoft.com/office/powerpoint/2016/6/main">
                        <a:xfrm>
                          <a:off x="2239311" y="130540"/>
                          <a:ext cx="1740535" cy="1305401"/>
                        </a:xfrm>
                        <a:prstGeom prst="rect">
                          <a:avLst/>
                        </a:prstGeom>
                        <a:ln>
                          <a:noFill/>
                        </a:ln>
                        <a:effectLst>
                          <a:outerShdw blurRad="292100" dist="139700" dir="2700000" algn="tl" rotWithShape="0">
                            <a:srgbClr val="333333">
                              <a:alpha val="65000"/>
                            </a:srgbClr>
                          </a:outerShdw>
                        </a:effectLst>
                      </p166:spPr>
                    </psuz:zmPr>
                  </psuz:summaryZmObj>
                  <psuz:summaryZmObj sectionId="{715D090E-32B1-4282-8D8F-125BD427D874}">
                    <psuz:zmPr id="{77213BEF-AA1F-4645-A72A-3A1DB48B9F83}" transitionDur="1000">
                      <p166:blipFill xmlns:p166="http://schemas.microsoft.com/office/powerpoint/2016/6/main">
                        <a:blip r:embed="rId5"/>
                        <a:stretch>
                          <a:fillRect/>
                        </a:stretch>
                      </p166:blipFill>
                      <p166:spPr xmlns:p166="http://schemas.microsoft.com/office/powerpoint/2016/6/main">
                        <a:xfrm>
                          <a:off x="4066873" y="130540"/>
                          <a:ext cx="1740535" cy="1305401"/>
                        </a:xfrm>
                        <a:prstGeom prst="rect">
                          <a:avLst/>
                        </a:prstGeom>
                        <a:ln>
                          <a:noFill/>
                        </a:ln>
                        <a:effectLst>
                          <a:outerShdw blurRad="292100" dist="139700" dir="2700000" algn="tl" rotWithShape="0">
                            <a:srgbClr val="333333">
                              <a:alpha val="65000"/>
                            </a:srgbClr>
                          </a:outerShdw>
                        </a:effectLst>
                      </p166:spPr>
                    </psuz:zmPr>
                  </psuz:summaryZmObj>
                  <psuz:summaryZmObj sectionId="{A3DA7780-7EFB-49F8-B7E8-7C047460D59F}">
                    <psuz:zmPr id="{503543CF-1083-49B9-9B7F-93BD1303E13C}" transitionDur="1000">
                      <p166:blipFill xmlns:p166="http://schemas.microsoft.com/office/powerpoint/2016/6/main">
                        <a:blip r:embed="rId6"/>
                        <a:stretch>
                          <a:fillRect/>
                        </a:stretch>
                      </p166:blipFill>
                      <p166:spPr xmlns:p166="http://schemas.microsoft.com/office/powerpoint/2016/6/main">
                        <a:xfrm>
                          <a:off x="5894435" y="130540"/>
                          <a:ext cx="1740535" cy="1305401"/>
                        </a:xfrm>
                        <a:prstGeom prst="rect">
                          <a:avLst/>
                        </a:prstGeom>
                        <a:ln>
                          <a:noFill/>
                        </a:ln>
                        <a:effectLst>
                          <a:outerShdw blurRad="292100" dist="139700" dir="2700000" algn="tl" rotWithShape="0">
                            <a:srgbClr val="333333">
                              <a:alpha val="65000"/>
                            </a:srgbClr>
                          </a:outerShdw>
                        </a:effectLst>
                      </p166:spPr>
                    </psuz:zmPr>
                  </psuz:summaryZmObj>
                  <psuz:summaryZmObj sectionId="{34DB2418-A777-40CC-9170-D6150754193F}">
                    <psuz:zmPr id="{6B60E6EF-B444-4540-9438-B68968DD3B9A}" transitionDur="1000">
                      <p166:blipFill xmlns:p166="http://schemas.microsoft.com/office/powerpoint/2016/6/main">
                        <a:blip r:embed="rId7"/>
                        <a:stretch>
                          <a:fillRect/>
                        </a:stretch>
                      </p166:blipFill>
                      <p166:spPr xmlns:p166="http://schemas.microsoft.com/office/powerpoint/2016/6/main">
                        <a:xfrm>
                          <a:off x="411749" y="1522968"/>
                          <a:ext cx="1740535" cy="1305401"/>
                        </a:xfrm>
                        <a:prstGeom prst="rect">
                          <a:avLst/>
                        </a:prstGeom>
                        <a:ln>
                          <a:noFill/>
                        </a:ln>
                        <a:effectLst>
                          <a:outerShdw blurRad="292100" dist="139700" dir="2700000" algn="tl" rotWithShape="0">
                            <a:srgbClr val="333333">
                              <a:alpha val="65000"/>
                            </a:srgbClr>
                          </a:outerShdw>
                        </a:effectLst>
                      </p166:spPr>
                    </psuz:zmPr>
                  </psuz:summaryZmObj>
                  <psuz:summaryZmObj sectionId="{E8D4D06F-0463-4E65-B4D8-4FA3CF73D013}">
                    <psuz:zmPr id="{5BA87E19-6E8D-4EE9-B8A5-6DD19D14F418}" transitionDur="1000">
                      <p166:blipFill xmlns:p166="http://schemas.microsoft.com/office/powerpoint/2016/6/main">
                        <a:blip r:embed="rId8"/>
                        <a:stretch>
                          <a:fillRect/>
                        </a:stretch>
                      </p166:blipFill>
                      <p166:spPr xmlns:p166="http://schemas.microsoft.com/office/powerpoint/2016/6/main">
                        <a:xfrm>
                          <a:off x="2239311" y="1522968"/>
                          <a:ext cx="1740535" cy="1305401"/>
                        </a:xfrm>
                        <a:prstGeom prst="rect">
                          <a:avLst/>
                        </a:prstGeom>
                        <a:ln>
                          <a:noFill/>
                        </a:ln>
                        <a:effectLst>
                          <a:outerShdw blurRad="292100" dist="139700" dir="2700000" algn="tl" rotWithShape="0">
                            <a:srgbClr val="333333">
                              <a:alpha val="65000"/>
                            </a:srgbClr>
                          </a:outerShdw>
                        </a:effectLst>
                      </p166:spPr>
                    </psuz:zmPr>
                  </psuz:summaryZmObj>
                  <psuz:summaryZmObj sectionId="{2555C9D3-9BB8-4C72-96BE-38469235BE79}">
                    <psuz:zmPr id="{9A22CF0A-3A6C-4302-8985-782DD88CB2FE}" transitionDur="1000">
                      <p166:blipFill xmlns:p166="http://schemas.microsoft.com/office/powerpoint/2016/6/main">
                        <a:blip r:embed="rId9"/>
                        <a:stretch>
                          <a:fillRect/>
                        </a:stretch>
                      </p166:blipFill>
                      <p166:spPr xmlns:p166="http://schemas.microsoft.com/office/powerpoint/2016/6/main">
                        <a:xfrm>
                          <a:off x="4066873" y="1522968"/>
                          <a:ext cx="1740535" cy="1305401"/>
                        </a:xfrm>
                        <a:prstGeom prst="rect">
                          <a:avLst/>
                        </a:prstGeom>
                        <a:ln>
                          <a:noFill/>
                        </a:ln>
                        <a:effectLst>
                          <a:outerShdw blurRad="292100" dist="139700" dir="2700000" algn="tl" rotWithShape="0">
                            <a:srgbClr val="333333">
                              <a:alpha val="65000"/>
                            </a:srgbClr>
                          </a:outerShdw>
                        </a:effectLst>
                      </p166:spPr>
                    </psuz:zmPr>
                  </psuz:summaryZmObj>
                  <psuz:summaryZmObj sectionId="{E6C958DA-BD59-4821-B709-039DBC8BBF14}">
                    <psuz:zmPr id="{F5340748-9E02-46E2-A9EE-541E48F1F4EC}" transitionDur="1000">
                      <p166:blipFill xmlns:p166="http://schemas.microsoft.com/office/powerpoint/2016/6/main">
                        <a:blip r:embed="rId10"/>
                        <a:stretch>
                          <a:fillRect/>
                        </a:stretch>
                      </p166:blipFill>
                      <p166:spPr xmlns:p166="http://schemas.microsoft.com/office/powerpoint/2016/6/main">
                        <a:xfrm>
                          <a:off x="5894435" y="1522968"/>
                          <a:ext cx="1740535" cy="1305401"/>
                        </a:xfrm>
                        <a:prstGeom prst="rect">
                          <a:avLst/>
                        </a:prstGeom>
                        <a:ln>
                          <a:noFill/>
                        </a:ln>
                        <a:effectLst>
                          <a:outerShdw blurRad="292100" dist="139700" dir="2700000" algn="tl" rotWithShape="0">
                            <a:srgbClr val="333333">
                              <a:alpha val="65000"/>
                            </a:srgbClr>
                          </a:outerShdw>
                        </a:effectLst>
                      </p166:spPr>
                    </psuz:zmPr>
                  </psuz:summaryZmObj>
                  <psuz:summaryZmObj sectionId="{30487C31-43B7-4BAB-848A-D9AB9E0C2C95}">
                    <psuz:zmPr id="{F8CA5DB9-E20F-4150-8DD9-B68D6DDF1A8F}" transitionDur="1000">
                      <p166:blipFill xmlns:p166="http://schemas.microsoft.com/office/powerpoint/2016/6/main">
                        <a:blip r:embed="rId11"/>
                        <a:stretch>
                          <a:fillRect/>
                        </a:stretch>
                      </p166:blipFill>
                      <p166:spPr xmlns:p166="http://schemas.microsoft.com/office/powerpoint/2016/6/main">
                        <a:xfrm>
                          <a:off x="411749" y="2915396"/>
                          <a:ext cx="1740535" cy="1305401"/>
                        </a:xfrm>
                        <a:prstGeom prst="rect">
                          <a:avLst/>
                        </a:prstGeom>
                        <a:ln>
                          <a:noFill/>
                        </a:ln>
                        <a:effectLst>
                          <a:outerShdw blurRad="292100" dist="139700" dir="2700000" algn="tl" rotWithShape="0">
                            <a:srgbClr val="333333">
                              <a:alpha val="65000"/>
                            </a:srgbClr>
                          </a:outerShdw>
                        </a:effectLst>
                      </p166:spPr>
                    </psuz:zmPr>
                  </psuz:summaryZmObj>
                  <psuz:summaryZmObj sectionId="{E5C1E052-AA78-41CA-8A5F-1F82B068759A}">
                    <psuz:zmPr id="{7BBE5831-C9BA-45C1-9ADE-7D1063766AEC}" transitionDur="1000">
                      <p166:blipFill xmlns:p166="http://schemas.microsoft.com/office/powerpoint/2016/6/main">
                        <a:blip r:embed="rId12"/>
                        <a:stretch>
                          <a:fillRect/>
                        </a:stretch>
                      </p166:blipFill>
                      <p166:spPr xmlns:p166="http://schemas.microsoft.com/office/powerpoint/2016/6/main">
                        <a:xfrm>
                          <a:off x="2239311" y="2915396"/>
                          <a:ext cx="1740535" cy="1305401"/>
                        </a:xfrm>
                        <a:prstGeom prst="rect">
                          <a:avLst/>
                        </a:prstGeom>
                        <a:ln>
                          <a:noFill/>
                        </a:ln>
                        <a:effectLst>
                          <a:outerShdw blurRad="292100" dist="139700" dir="2700000" algn="tl" rotWithShape="0">
                            <a:srgbClr val="333333">
                              <a:alpha val="65000"/>
                            </a:srgbClr>
                          </a:outerShdw>
                        </a:effectLst>
                      </p166:spPr>
                    </psuz:zmPr>
                  </psuz:summaryZmObj>
                  <psuz:gridLayout/>
                </psuz:summaryZm>
              </a:graphicData>
            </a:graphic>
          </p:graphicFrame>
        </mc:Choice>
        <mc:Fallback>
          <p:grpSp>
            <p:nvGrpSpPr>
              <p:cNvPr id="5" name="Summary Zoom 4">
                <a:extLst>
                  <a:ext uri="{FF2B5EF4-FFF2-40B4-BE49-F238E27FC236}">
                    <a16:creationId xmlns:a16="http://schemas.microsoft.com/office/drawing/2014/main" id="{D8A59C02-FEB5-4841-B170-4B712458D13D}"/>
                  </a:ext>
                </a:extLst>
              </p:cNvPr>
              <p:cNvGrpSpPr>
                <a:grpSpLocks noGrp="1" noUngrp="1" noRot="1" noChangeAspect="1" noMove="1" noResize="1"/>
              </p:cNvGrpSpPr>
              <p:nvPr/>
            </p:nvGrpSpPr>
            <p:grpSpPr>
              <a:xfrm>
                <a:off x="628650" y="1825625"/>
                <a:ext cx="8046720" cy="4351338"/>
                <a:chOff x="628650" y="1825625"/>
                <a:chExt cx="8046720" cy="4351338"/>
              </a:xfrm>
            </p:grpSpPr>
            <p:pic>
              <p:nvPicPr>
                <p:cNvPr id="3" name="Picture 3">
                  <a:hlinkClick r:id="rId13" action="ppaction://hlinksldjump"/>
                </p:cNvPr>
                <p:cNvPicPr>
                  <a:picLocks noSelect="1" noRot="1" noChangeAspect="1" noMove="1" noResize="1" noEditPoints="1" noAdjustHandles="1" noChangeArrowheads="1" noChangeShapeType="1"/>
                </p:cNvPicPr>
                <p:nvPr/>
              </p:nvPicPr>
              <p:blipFill>
                <a:blip r:embed="rId3"/>
                <a:stretch>
                  <a:fillRect/>
                </a:stretch>
              </p:blipFill>
              <p:spPr>
                <a:xfrm>
                  <a:off x="1040399" y="1956165"/>
                  <a:ext cx="1740535" cy="1305401"/>
                </a:xfrm>
                <a:prstGeom prst="rect">
                  <a:avLst/>
                </a:prstGeom>
                <a:ln>
                  <a:noFill/>
                </a:ln>
                <a:effectLst>
                  <a:outerShdw blurRad="292100" dist="139700" dir="2700000" algn="tl" rotWithShape="0">
                    <a:srgbClr val="333333">
                      <a:alpha val="65000"/>
                    </a:srgbClr>
                  </a:outerShdw>
                </a:effectLst>
              </p:spPr>
            </p:pic>
            <p:pic>
              <p:nvPicPr>
                <p:cNvPr id="4" name="Picture 4">
                  <a:hlinkClick r:id="rId14" action="ppaction://hlinksldjump"/>
                </p:cNvPr>
                <p:cNvPicPr>
                  <a:picLocks noSelect="1" noRot="1" noChangeAspect="1" noMove="1" noResize="1" noEditPoints="1" noAdjustHandles="1" noChangeArrowheads="1" noChangeShapeType="1"/>
                </p:cNvPicPr>
                <p:nvPr/>
              </p:nvPicPr>
              <p:blipFill>
                <a:blip r:embed="rId4"/>
                <a:stretch>
                  <a:fillRect/>
                </a:stretch>
              </p:blipFill>
              <p:spPr>
                <a:xfrm>
                  <a:off x="2867961" y="1956165"/>
                  <a:ext cx="1740535" cy="1305401"/>
                </a:xfrm>
                <a:prstGeom prst="rect">
                  <a:avLst/>
                </a:prstGeom>
                <a:ln>
                  <a:noFill/>
                </a:ln>
                <a:effectLst>
                  <a:outerShdw blurRad="292100" dist="139700" dir="2700000" algn="tl" rotWithShape="0">
                    <a:srgbClr val="333333">
                      <a:alpha val="65000"/>
                    </a:srgbClr>
                  </a:outerShdw>
                </a:effectLst>
              </p:spPr>
            </p:pic>
            <p:pic>
              <p:nvPicPr>
                <p:cNvPr id="6" name="Picture 6">
                  <a:hlinkClick r:id="rId15" action="ppaction://hlinksldjump"/>
                </p:cNvPr>
                <p:cNvPicPr>
                  <a:picLocks noSelect="1" noRot="1" noChangeAspect="1" noMove="1" noResize="1" noEditPoints="1" noAdjustHandles="1" noChangeArrowheads="1" noChangeShapeType="1"/>
                </p:cNvPicPr>
                <p:nvPr/>
              </p:nvPicPr>
              <p:blipFill>
                <a:blip r:embed="rId5"/>
                <a:stretch>
                  <a:fillRect/>
                </a:stretch>
              </p:blipFill>
              <p:spPr>
                <a:xfrm>
                  <a:off x="4695523" y="1956165"/>
                  <a:ext cx="1740535" cy="1305401"/>
                </a:xfrm>
                <a:prstGeom prst="rect">
                  <a:avLst/>
                </a:prstGeom>
                <a:ln>
                  <a:noFill/>
                </a:ln>
                <a:effectLst>
                  <a:outerShdw blurRad="292100" dist="139700" dir="2700000" algn="tl" rotWithShape="0">
                    <a:srgbClr val="333333">
                      <a:alpha val="65000"/>
                    </a:srgbClr>
                  </a:outerShdw>
                </a:effectLst>
              </p:spPr>
            </p:pic>
            <p:pic>
              <p:nvPicPr>
                <p:cNvPr id="7" name="Picture 7">
                  <a:hlinkClick r:id="rId16" action="ppaction://hlinksldjump"/>
                </p:cNvPr>
                <p:cNvPicPr>
                  <a:picLocks noSelect="1" noRot="1" noChangeAspect="1" noMove="1" noResize="1" noEditPoints="1" noAdjustHandles="1" noChangeArrowheads="1" noChangeShapeType="1"/>
                </p:cNvPicPr>
                <p:nvPr/>
              </p:nvPicPr>
              <p:blipFill>
                <a:blip r:embed="rId6"/>
                <a:stretch>
                  <a:fillRect/>
                </a:stretch>
              </p:blipFill>
              <p:spPr>
                <a:xfrm>
                  <a:off x="6523085" y="1956165"/>
                  <a:ext cx="1740535" cy="1305401"/>
                </a:xfrm>
                <a:prstGeom prst="rect">
                  <a:avLst/>
                </a:prstGeom>
                <a:ln>
                  <a:noFill/>
                </a:ln>
                <a:effectLst>
                  <a:outerShdw blurRad="292100" dist="139700" dir="2700000" algn="tl" rotWithShape="0">
                    <a:srgbClr val="333333">
                      <a:alpha val="65000"/>
                    </a:srgbClr>
                  </a:outerShdw>
                </a:effectLst>
              </p:spPr>
            </p:pic>
            <p:pic>
              <p:nvPicPr>
                <p:cNvPr id="8" name="Picture 8">
                  <a:hlinkClick r:id="rId17" action="ppaction://hlinksldjump"/>
                </p:cNvPr>
                <p:cNvPicPr>
                  <a:picLocks noSelect="1" noRot="1" noChangeAspect="1" noMove="1" noResize="1" noEditPoints="1" noAdjustHandles="1" noChangeArrowheads="1" noChangeShapeType="1"/>
                </p:cNvPicPr>
                <p:nvPr/>
              </p:nvPicPr>
              <p:blipFill>
                <a:blip r:embed="rId7"/>
                <a:stretch>
                  <a:fillRect/>
                </a:stretch>
              </p:blipFill>
              <p:spPr>
                <a:xfrm>
                  <a:off x="1040399" y="3348593"/>
                  <a:ext cx="1740535" cy="1305401"/>
                </a:xfrm>
                <a:prstGeom prst="rect">
                  <a:avLst/>
                </a:prstGeom>
                <a:ln>
                  <a:noFill/>
                </a:ln>
                <a:effectLst>
                  <a:outerShdw blurRad="292100" dist="139700" dir="2700000" algn="tl" rotWithShape="0">
                    <a:srgbClr val="333333">
                      <a:alpha val="65000"/>
                    </a:srgbClr>
                  </a:outerShdw>
                </a:effectLst>
              </p:spPr>
            </p:pic>
            <p:pic>
              <p:nvPicPr>
                <p:cNvPr id="9" name="Picture 9">
                  <a:hlinkClick r:id="rId18" action="ppaction://hlinksldjump"/>
                </p:cNvPr>
                <p:cNvPicPr>
                  <a:picLocks noSelect="1" noRot="1" noChangeAspect="1" noMove="1" noResize="1" noEditPoints="1" noAdjustHandles="1" noChangeArrowheads="1" noChangeShapeType="1"/>
                </p:cNvPicPr>
                <p:nvPr/>
              </p:nvPicPr>
              <p:blipFill>
                <a:blip r:embed="rId8"/>
                <a:stretch>
                  <a:fillRect/>
                </a:stretch>
              </p:blipFill>
              <p:spPr>
                <a:xfrm>
                  <a:off x="2867961" y="3348593"/>
                  <a:ext cx="1740535" cy="1305401"/>
                </a:xfrm>
                <a:prstGeom prst="rect">
                  <a:avLst/>
                </a:prstGeom>
                <a:ln>
                  <a:noFill/>
                </a:ln>
                <a:effectLst>
                  <a:outerShdw blurRad="292100" dist="139700" dir="2700000" algn="tl" rotWithShape="0">
                    <a:srgbClr val="333333">
                      <a:alpha val="65000"/>
                    </a:srgbClr>
                  </a:outerShdw>
                </a:effectLst>
              </p:spPr>
            </p:pic>
            <p:pic>
              <p:nvPicPr>
                <p:cNvPr id="10" name="Picture 10">
                  <a:hlinkClick r:id="rId19" action="ppaction://hlinksldjump"/>
                </p:cNvPr>
                <p:cNvPicPr>
                  <a:picLocks noSelect="1" noRot="1" noChangeAspect="1" noMove="1" noResize="1" noEditPoints="1" noAdjustHandles="1" noChangeArrowheads="1" noChangeShapeType="1"/>
                </p:cNvPicPr>
                <p:nvPr/>
              </p:nvPicPr>
              <p:blipFill>
                <a:blip r:embed="rId9"/>
                <a:stretch>
                  <a:fillRect/>
                </a:stretch>
              </p:blipFill>
              <p:spPr>
                <a:xfrm>
                  <a:off x="4695523" y="3348593"/>
                  <a:ext cx="1740535" cy="1305401"/>
                </a:xfrm>
                <a:prstGeom prst="rect">
                  <a:avLst/>
                </a:prstGeom>
                <a:ln>
                  <a:noFill/>
                </a:ln>
                <a:effectLst>
                  <a:outerShdw blurRad="292100" dist="139700" dir="2700000" algn="tl" rotWithShape="0">
                    <a:srgbClr val="333333">
                      <a:alpha val="65000"/>
                    </a:srgbClr>
                  </a:outerShdw>
                </a:effectLst>
              </p:spPr>
            </p:pic>
            <p:pic>
              <p:nvPicPr>
                <p:cNvPr id="11" name="Picture 11">
                  <a:hlinkClick r:id="rId20" action="ppaction://hlinksldjump"/>
                </p:cNvPr>
                <p:cNvPicPr>
                  <a:picLocks noSelect="1" noRot="1" noChangeAspect="1" noMove="1" noResize="1" noEditPoints="1" noAdjustHandles="1" noChangeArrowheads="1" noChangeShapeType="1"/>
                </p:cNvPicPr>
                <p:nvPr/>
              </p:nvPicPr>
              <p:blipFill>
                <a:blip r:embed="rId10"/>
                <a:stretch>
                  <a:fillRect/>
                </a:stretch>
              </p:blipFill>
              <p:spPr>
                <a:xfrm>
                  <a:off x="6523085" y="3348593"/>
                  <a:ext cx="1740535" cy="1305401"/>
                </a:xfrm>
                <a:prstGeom prst="rect">
                  <a:avLst/>
                </a:prstGeom>
                <a:ln>
                  <a:noFill/>
                </a:ln>
                <a:effectLst>
                  <a:outerShdw blurRad="292100" dist="139700" dir="2700000" algn="tl" rotWithShape="0">
                    <a:srgbClr val="333333">
                      <a:alpha val="65000"/>
                    </a:srgbClr>
                  </a:outerShdw>
                </a:effectLst>
              </p:spPr>
            </p:pic>
            <p:pic>
              <p:nvPicPr>
                <p:cNvPr id="12" name="Picture 12">
                  <a:hlinkClick r:id="rId21" action="ppaction://hlinksldjump"/>
                </p:cNvPr>
                <p:cNvPicPr>
                  <a:picLocks noSelect="1" noRot="1" noChangeAspect="1" noMove="1" noResize="1" noEditPoints="1" noAdjustHandles="1" noChangeArrowheads="1" noChangeShapeType="1"/>
                </p:cNvPicPr>
                <p:nvPr/>
              </p:nvPicPr>
              <p:blipFill>
                <a:blip r:embed="rId11"/>
                <a:stretch>
                  <a:fillRect/>
                </a:stretch>
              </p:blipFill>
              <p:spPr>
                <a:xfrm>
                  <a:off x="1040399" y="4741021"/>
                  <a:ext cx="1740535" cy="1305401"/>
                </a:xfrm>
                <a:prstGeom prst="rect">
                  <a:avLst/>
                </a:prstGeom>
                <a:ln>
                  <a:noFill/>
                </a:ln>
                <a:effectLst>
                  <a:outerShdw blurRad="292100" dist="139700" dir="2700000" algn="tl" rotWithShape="0">
                    <a:srgbClr val="333333">
                      <a:alpha val="65000"/>
                    </a:srgbClr>
                  </a:outerShdw>
                </a:effectLst>
              </p:spPr>
            </p:pic>
            <p:pic>
              <p:nvPicPr>
                <p:cNvPr id="13" name="Picture 13">
                  <a:hlinkClick r:id="rId22" action="ppaction://hlinksldjump"/>
                </p:cNvPr>
                <p:cNvPicPr>
                  <a:picLocks noSelect="1" noRot="1" noChangeAspect="1" noMove="1" noResize="1" noEditPoints="1" noAdjustHandles="1" noChangeArrowheads="1" noChangeShapeType="1"/>
                </p:cNvPicPr>
                <p:nvPr/>
              </p:nvPicPr>
              <p:blipFill>
                <a:blip r:embed="rId12"/>
                <a:stretch>
                  <a:fillRect/>
                </a:stretch>
              </p:blipFill>
              <p:spPr>
                <a:xfrm>
                  <a:off x="2867961" y="4741021"/>
                  <a:ext cx="1740535" cy="1305401"/>
                </a:xfrm>
                <a:prstGeom prst="rect">
                  <a:avLst/>
                </a:prstGeom>
                <a:ln>
                  <a:noFill/>
                </a:ln>
                <a:effectLst>
                  <a:outerShdw blurRad="292100" dist="139700" dir="2700000" algn="tl" rotWithShape="0">
                    <a:srgbClr val="333333">
                      <a:alpha val="65000"/>
                    </a:srgbClr>
                  </a:outerShdw>
                </a:effectLst>
              </p:spPr>
            </p:pic>
          </p:grpSp>
        </mc:Fallback>
      </mc:AlternateContent>
    </p:spTree>
    <p:extLst>
      <p:ext uri="{BB962C8B-B14F-4D97-AF65-F5344CB8AC3E}">
        <p14:creationId xmlns:p14="http://schemas.microsoft.com/office/powerpoint/2010/main" val="2077378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Possible Water Supply Study Goals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normAutofit/>
          </a:bodyPr>
          <a:lstStyle/>
          <a:p>
            <a:r>
              <a:rPr lang="en-US" dirty="0"/>
              <a:t>New water supply</a:t>
            </a:r>
          </a:p>
          <a:p>
            <a:pPr lvl="1"/>
            <a:r>
              <a:rPr lang="en-US" dirty="0"/>
              <a:t>New water user</a:t>
            </a:r>
          </a:p>
          <a:p>
            <a:pPr lvl="1"/>
            <a:r>
              <a:rPr lang="en-US" dirty="0"/>
              <a:t>Reallocation study</a:t>
            </a:r>
          </a:p>
          <a:p>
            <a:pPr lvl="1"/>
            <a:r>
              <a:rPr lang="en-US" dirty="0"/>
              <a:t>Change in system operations</a:t>
            </a:r>
          </a:p>
          <a:p>
            <a:r>
              <a:rPr lang="en-US" dirty="0"/>
              <a:t>Changing conditions</a:t>
            </a:r>
          </a:p>
          <a:p>
            <a:pPr lvl="1"/>
            <a:r>
              <a:rPr lang="en-US" dirty="0"/>
              <a:t>Re-evaluate hydrology</a:t>
            </a:r>
          </a:p>
          <a:p>
            <a:pPr lvl="1"/>
            <a:r>
              <a:rPr lang="en-US" dirty="0"/>
              <a:t>Impact to existing agreements from new requirements</a:t>
            </a:r>
          </a:p>
          <a:p>
            <a:pPr lvl="1"/>
            <a:r>
              <a:rPr lang="en-US" dirty="0"/>
              <a:t>Resilience to future uncertainty</a:t>
            </a:r>
          </a:p>
          <a:p>
            <a:pPr lvl="1"/>
            <a:r>
              <a:rPr lang="en-US" dirty="0"/>
              <a:t>Dam safety measures (reduced pool elevation, etc.)</a:t>
            </a:r>
          </a:p>
        </p:txBody>
      </p:sp>
    </p:spTree>
    <p:extLst>
      <p:ext uri="{BB962C8B-B14F-4D97-AF65-F5344CB8AC3E}">
        <p14:creationId xmlns:p14="http://schemas.microsoft.com/office/powerpoint/2010/main" val="27345599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Model Scope and Configuration</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What model will you use?</a:t>
            </a:r>
          </a:p>
          <a:p>
            <a:r>
              <a:rPr lang="en-US" dirty="0"/>
              <a:t>What extent (spatial and temporal) do you need to include?</a:t>
            </a:r>
          </a:p>
          <a:p>
            <a:r>
              <a:rPr lang="en-US" dirty="0"/>
              <a:t>Timestep?</a:t>
            </a:r>
          </a:p>
          <a:p>
            <a:r>
              <a:rPr lang="en-US" dirty="0"/>
              <a:t>How many reservoirs?</a:t>
            </a:r>
          </a:p>
          <a:p>
            <a:r>
              <a:rPr lang="en-US" dirty="0"/>
              <a:t>Downstream points?</a:t>
            </a:r>
          </a:p>
          <a:p>
            <a:r>
              <a:rPr lang="en-US" dirty="0"/>
              <a:t>Different operating alternatives?</a:t>
            </a:r>
          </a:p>
        </p:txBody>
      </p:sp>
    </p:spTree>
    <p:extLst>
      <p:ext uri="{BB962C8B-B14F-4D97-AF65-F5344CB8AC3E}">
        <p14:creationId xmlns:p14="http://schemas.microsoft.com/office/powerpoint/2010/main" val="4229379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Data</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What will the period of record be? Does that period have consistent hydrology?</a:t>
            </a:r>
          </a:p>
          <a:p>
            <a:r>
              <a:rPr lang="en-US" dirty="0"/>
              <a:t>Synthetic/alternative hydrology?</a:t>
            </a:r>
          </a:p>
          <a:p>
            <a:r>
              <a:rPr lang="en-US" dirty="0"/>
              <a:t>Do you have historical operations data (outflow, elevation, etc.)?</a:t>
            </a:r>
          </a:p>
          <a:p>
            <a:r>
              <a:rPr lang="en-US" dirty="0"/>
              <a:t>Does your period include significant droughts?</a:t>
            </a:r>
          </a:p>
          <a:p>
            <a:r>
              <a:rPr lang="en-US" dirty="0"/>
              <a:t>Do you have evaporation data?</a:t>
            </a:r>
          </a:p>
          <a:p>
            <a:r>
              <a:rPr lang="en-US" dirty="0"/>
              <a:t>Will you need one or more demand patterns?</a:t>
            </a:r>
          </a:p>
        </p:txBody>
      </p:sp>
    </p:spTree>
    <p:extLst>
      <p:ext uri="{BB962C8B-B14F-4D97-AF65-F5344CB8AC3E}">
        <p14:creationId xmlns:p14="http://schemas.microsoft.com/office/powerpoint/2010/main" val="40113773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Diversions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Is your diversion from the reservoir pool or downstream of the dam?</a:t>
            </a:r>
          </a:p>
          <a:p>
            <a:r>
              <a:rPr lang="en-US" dirty="0"/>
              <a:t>Are there minimum flow requirements between the dam and the diversion?</a:t>
            </a:r>
          </a:p>
          <a:p>
            <a:r>
              <a:rPr lang="en-US" dirty="0"/>
              <a:t>What about below the diversion?</a:t>
            </a:r>
          </a:p>
          <a:p>
            <a:r>
              <a:rPr lang="en-US" dirty="0"/>
              <a:t>Are there tributaries or other diversions you need to pay attention to?</a:t>
            </a:r>
          </a:p>
        </p:txBody>
      </p:sp>
    </p:spTree>
    <p:extLst>
      <p:ext uri="{BB962C8B-B14F-4D97-AF65-F5344CB8AC3E}">
        <p14:creationId xmlns:p14="http://schemas.microsoft.com/office/powerpoint/2010/main" val="3998847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Physical Layout</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a:xfrm>
            <a:off x="628650" y="972065"/>
            <a:ext cx="7886700" cy="1799579"/>
          </a:xfrm>
        </p:spPr>
        <p:txBody>
          <a:bodyPr/>
          <a:lstStyle/>
          <a:p>
            <a:r>
              <a:rPr lang="en-US" dirty="0"/>
              <a:t>Diversions from reservoir pool vs. downstream diversions</a:t>
            </a:r>
          </a:p>
        </p:txBody>
      </p:sp>
      <p:grpSp>
        <p:nvGrpSpPr>
          <p:cNvPr id="18" name="Group 17">
            <a:extLst>
              <a:ext uri="{FF2B5EF4-FFF2-40B4-BE49-F238E27FC236}">
                <a16:creationId xmlns:a16="http://schemas.microsoft.com/office/drawing/2014/main" id="{11EBABDC-8527-4BE6-BF05-FBF3571AA5C9}"/>
              </a:ext>
            </a:extLst>
          </p:cNvPr>
          <p:cNvGrpSpPr/>
          <p:nvPr/>
        </p:nvGrpSpPr>
        <p:grpSpPr>
          <a:xfrm>
            <a:off x="795866" y="3219848"/>
            <a:ext cx="7552268" cy="2666087"/>
            <a:chOff x="863600" y="2488299"/>
            <a:chExt cx="7552268" cy="2666087"/>
          </a:xfrm>
        </p:grpSpPr>
        <p:cxnSp>
          <p:nvCxnSpPr>
            <p:cNvPr id="22" name="Straight Connector 21">
              <a:extLst>
                <a:ext uri="{FF2B5EF4-FFF2-40B4-BE49-F238E27FC236}">
                  <a16:creationId xmlns:a16="http://schemas.microsoft.com/office/drawing/2014/main" id="{4ABE4057-321B-4A74-9877-A6F2D317286B}"/>
                </a:ext>
              </a:extLst>
            </p:cNvPr>
            <p:cNvCxnSpPr>
              <a:cxnSpLocks/>
            </p:cNvCxnSpPr>
            <p:nvPr/>
          </p:nvCxnSpPr>
          <p:spPr>
            <a:xfrm flipV="1">
              <a:off x="863600" y="3634431"/>
              <a:ext cx="7055556" cy="7246"/>
            </a:xfrm>
            <a:prstGeom prst="line">
              <a:avLst/>
            </a:prstGeom>
          </p:spPr>
          <p:style>
            <a:lnRef idx="3">
              <a:schemeClr val="accent1"/>
            </a:lnRef>
            <a:fillRef idx="0">
              <a:schemeClr val="accent1"/>
            </a:fillRef>
            <a:effectRef idx="2">
              <a:schemeClr val="accent1"/>
            </a:effectRef>
            <a:fontRef idx="minor">
              <a:schemeClr val="tx1"/>
            </a:fontRef>
          </p:style>
        </p:cxnSp>
        <p:sp>
          <p:nvSpPr>
            <p:cNvPr id="23" name="Isosceles Triangle 22">
              <a:extLst>
                <a:ext uri="{FF2B5EF4-FFF2-40B4-BE49-F238E27FC236}">
                  <a16:creationId xmlns:a16="http://schemas.microsoft.com/office/drawing/2014/main" id="{3D7DB96E-4671-49B5-A833-E7E10BC60BF2}"/>
                </a:ext>
              </a:extLst>
            </p:cNvPr>
            <p:cNvSpPr/>
            <p:nvPr/>
          </p:nvSpPr>
          <p:spPr>
            <a:xfrm rot="16200000">
              <a:off x="1879614" y="3043351"/>
              <a:ext cx="1083736" cy="119659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7636096-7053-4CB2-9692-2A2152FEC5D7}"/>
                </a:ext>
              </a:extLst>
            </p:cNvPr>
            <p:cNvSpPr/>
            <p:nvPr/>
          </p:nvSpPr>
          <p:spPr>
            <a:xfrm>
              <a:off x="4871156" y="3449765"/>
              <a:ext cx="395111" cy="39511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7D111E9C-FCF7-4C8A-ADBD-780C2E3BD6F6}"/>
                </a:ext>
              </a:extLst>
            </p:cNvPr>
            <p:cNvCxnSpPr>
              <a:cxnSpLocks/>
              <a:endCxn id="34" idx="1"/>
            </p:cNvCxnSpPr>
            <p:nvPr/>
          </p:nvCxnSpPr>
          <p:spPr>
            <a:xfrm flipV="1">
              <a:off x="6135511" y="2929611"/>
              <a:ext cx="541867" cy="712066"/>
            </a:xfrm>
            <a:prstGeom prst="straightConnector1">
              <a:avLst/>
            </a:prstGeom>
            <a:ln>
              <a:tailEnd type="triangle" w="lg" len="lg"/>
            </a:ln>
          </p:spPr>
          <p:style>
            <a:lnRef idx="3">
              <a:schemeClr val="accent2"/>
            </a:lnRef>
            <a:fillRef idx="0">
              <a:schemeClr val="accent2"/>
            </a:fillRef>
            <a:effectRef idx="2">
              <a:schemeClr val="accent2"/>
            </a:effectRef>
            <a:fontRef idx="minor">
              <a:schemeClr val="tx1"/>
            </a:fontRef>
          </p:style>
        </p:cxnSp>
        <p:cxnSp>
          <p:nvCxnSpPr>
            <p:cNvPr id="26" name="Straight Arrow Connector 25">
              <a:extLst>
                <a:ext uri="{FF2B5EF4-FFF2-40B4-BE49-F238E27FC236}">
                  <a16:creationId xmlns:a16="http://schemas.microsoft.com/office/drawing/2014/main" id="{9BB92219-E905-4C5C-A431-1082B5FF693D}"/>
                </a:ext>
              </a:extLst>
            </p:cNvPr>
            <p:cNvCxnSpPr>
              <a:cxnSpLocks/>
            </p:cNvCxnSpPr>
            <p:nvPr/>
          </p:nvCxnSpPr>
          <p:spPr>
            <a:xfrm flipH="1">
              <a:off x="2173111" y="3833590"/>
              <a:ext cx="598297" cy="936976"/>
            </a:xfrm>
            <a:prstGeom prst="straightConnector1">
              <a:avLst/>
            </a:prstGeom>
            <a:ln>
              <a:tailEnd type="triangle" w="lg" len="lg"/>
            </a:ln>
          </p:spPr>
          <p:style>
            <a:lnRef idx="3">
              <a:schemeClr val="accent2"/>
            </a:lnRef>
            <a:fillRef idx="0">
              <a:schemeClr val="accent2"/>
            </a:fillRef>
            <a:effectRef idx="2">
              <a:schemeClr val="accent2"/>
            </a:effectRef>
            <a:fontRef idx="minor">
              <a:schemeClr val="tx1"/>
            </a:fontRef>
          </p:style>
        </p:cxnSp>
        <p:sp>
          <p:nvSpPr>
            <p:cNvPr id="27" name="TextBox 26">
              <a:extLst>
                <a:ext uri="{FF2B5EF4-FFF2-40B4-BE49-F238E27FC236}">
                  <a16:creationId xmlns:a16="http://schemas.microsoft.com/office/drawing/2014/main" id="{F98664A4-0F26-4A1D-A53E-173B3BDD7A71}"/>
                </a:ext>
              </a:extLst>
            </p:cNvPr>
            <p:cNvSpPr txBox="1"/>
            <p:nvPr/>
          </p:nvSpPr>
          <p:spPr>
            <a:xfrm>
              <a:off x="2360790" y="3449765"/>
              <a:ext cx="530577" cy="369332"/>
            </a:xfrm>
            <a:prstGeom prst="rect">
              <a:avLst/>
            </a:prstGeom>
            <a:noFill/>
          </p:spPr>
          <p:txBody>
            <a:bodyPr wrap="square" rtlCol="0">
              <a:spAutoFit/>
            </a:bodyPr>
            <a:lstStyle/>
            <a:p>
              <a:r>
                <a:rPr lang="en-US" dirty="0"/>
                <a:t>Res</a:t>
              </a:r>
            </a:p>
          </p:txBody>
        </p:sp>
        <p:sp>
          <p:nvSpPr>
            <p:cNvPr id="28" name="TextBox 27">
              <a:extLst>
                <a:ext uri="{FF2B5EF4-FFF2-40B4-BE49-F238E27FC236}">
                  <a16:creationId xmlns:a16="http://schemas.microsoft.com/office/drawing/2014/main" id="{658CBCF4-FA68-4B8A-8FEB-8679B973260D}"/>
                </a:ext>
              </a:extLst>
            </p:cNvPr>
            <p:cNvSpPr txBox="1"/>
            <p:nvPr/>
          </p:nvSpPr>
          <p:spPr>
            <a:xfrm>
              <a:off x="1078089" y="4770566"/>
              <a:ext cx="3014133" cy="383820"/>
            </a:xfrm>
            <a:prstGeom prst="rect">
              <a:avLst/>
            </a:prstGeom>
            <a:noFill/>
          </p:spPr>
          <p:txBody>
            <a:bodyPr wrap="square" rtlCol="0">
              <a:spAutoFit/>
            </a:bodyPr>
            <a:lstStyle/>
            <a:p>
              <a:r>
                <a:rPr lang="en-US" dirty="0"/>
                <a:t>Diversion from reservoir pool</a:t>
              </a:r>
            </a:p>
          </p:txBody>
        </p:sp>
        <p:sp>
          <p:nvSpPr>
            <p:cNvPr id="29" name="TextBox 28">
              <a:extLst>
                <a:ext uri="{FF2B5EF4-FFF2-40B4-BE49-F238E27FC236}">
                  <a16:creationId xmlns:a16="http://schemas.microsoft.com/office/drawing/2014/main" id="{73A06515-BB9B-4F6A-91F2-8C874964E5B6}"/>
                </a:ext>
              </a:extLst>
            </p:cNvPr>
            <p:cNvSpPr txBox="1"/>
            <p:nvPr/>
          </p:nvSpPr>
          <p:spPr>
            <a:xfrm>
              <a:off x="5401735" y="2488299"/>
              <a:ext cx="3014133" cy="383820"/>
            </a:xfrm>
            <a:prstGeom prst="rect">
              <a:avLst/>
            </a:prstGeom>
            <a:noFill/>
          </p:spPr>
          <p:txBody>
            <a:bodyPr wrap="square" rtlCol="0">
              <a:spAutoFit/>
            </a:bodyPr>
            <a:lstStyle/>
            <a:p>
              <a:r>
                <a:rPr lang="en-US" dirty="0"/>
                <a:t>Downstream diversion</a:t>
              </a:r>
            </a:p>
          </p:txBody>
        </p:sp>
        <p:sp>
          <p:nvSpPr>
            <p:cNvPr id="30" name="TextBox 29">
              <a:extLst>
                <a:ext uri="{FF2B5EF4-FFF2-40B4-BE49-F238E27FC236}">
                  <a16:creationId xmlns:a16="http://schemas.microsoft.com/office/drawing/2014/main" id="{080FCB17-8FBF-4833-B4FC-B399A26D889B}"/>
                </a:ext>
              </a:extLst>
            </p:cNvPr>
            <p:cNvSpPr txBox="1"/>
            <p:nvPr/>
          </p:nvSpPr>
          <p:spPr>
            <a:xfrm>
              <a:off x="4775214" y="3756166"/>
              <a:ext cx="598297" cy="369332"/>
            </a:xfrm>
            <a:prstGeom prst="rect">
              <a:avLst/>
            </a:prstGeom>
            <a:noFill/>
          </p:spPr>
          <p:txBody>
            <a:bodyPr wrap="square" rtlCol="0">
              <a:spAutoFit/>
            </a:bodyPr>
            <a:lstStyle/>
            <a:p>
              <a:r>
                <a:rPr lang="en-US" dirty="0"/>
                <a:t>City</a:t>
              </a:r>
            </a:p>
          </p:txBody>
        </p:sp>
        <p:sp>
          <p:nvSpPr>
            <p:cNvPr id="31" name="Lightning Bolt 30">
              <a:extLst>
                <a:ext uri="{FF2B5EF4-FFF2-40B4-BE49-F238E27FC236}">
                  <a16:creationId xmlns:a16="http://schemas.microsoft.com/office/drawing/2014/main" id="{E50276BE-0922-4F3A-A0D2-4C43A21973A4}"/>
                </a:ext>
              </a:extLst>
            </p:cNvPr>
            <p:cNvSpPr/>
            <p:nvPr/>
          </p:nvSpPr>
          <p:spPr>
            <a:xfrm>
              <a:off x="2891367" y="3449765"/>
              <a:ext cx="280825" cy="395111"/>
            </a:xfrm>
            <a:prstGeom prst="lightningBol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FEA75F9B-5B2D-4851-9C04-4D85A01D97D2}"/>
                </a:ext>
              </a:extLst>
            </p:cNvPr>
            <p:cNvSpPr txBox="1"/>
            <p:nvPr/>
          </p:nvSpPr>
          <p:spPr>
            <a:xfrm>
              <a:off x="3019778" y="3276358"/>
              <a:ext cx="1354652" cy="369332"/>
            </a:xfrm>
            <a:prstGeom prst="rect">
              <a:avLst/>
            </a:prstGeom>
            <a:noFill/>
          </p:spPr>
          <p:txBody>
            <a:bodyPr wrap="square" rtlCol="0">
              <a:spAutoFit/>
            </a:bodyPr>
            <a:lstStyle/>
            <a:p>
              <a:r>
                <a:rPr lang="en-US" dirty="0"/>
                <a:t>Powerplant</a:t>
              </a:r>
            </a:p>
          </p:txBody>
        </p:sp>
        <p:sp>
          <p:nvSpPr>
            <p:cNvPr id="33" name="TextBox 32">
              <a:extLst>
                <a:ext uri="{FF2B5EF4-FFF2-40B4-BE49-F238E27FC236}">
                  <a16:creationId xmlns:a16="http://schemas.microsoft.com/office/drawing/2014/main" id="{08AE3149-42E1-469A-8A46-B63D3D9AD83D}"/>
                </a:ext>
              </a:extLst>
            </p:cNvPr>
            <p:cNvSpPr txBox="1"/>
            <p:nvPr/>
          </p:nvSpPr>
          <p:spPr>
            <a:xfrm>
              <a:off x="6553168" y="3004196"/>
              <a:ext cx="767646" cy="369332"/>
            </a:xfrm>
            <a:prstGeom prst="rect">
              <a:avLst/>
            </a:prstGeom>
            <a:noFill/>
          </p:spPr>
          <p:txBody>
            <a:bodyPr wrap="square" rtlCol="0">
              <a:spAutoFit/>
            </a:bodyPr>
            <a:lstStyle/>
            <a:p>
              <a:r>
                <a:rPr lang="en-US" dirty="0"/>
                <a:t>Town</a:t>
              </a:r>
            </a:p>
          </p:txBody>
        </p:sp>
        <p:sp>
          <p:nvSpPr>
            <p:cNvPr id="34" name="Rectangle 33">
              <a:extLst>
                <a:ext uri="{FF2B5EF4-FFF2-40B4-BE49-F238E27FC236}">
                  <a16:creationId xmlns:a16="http://schemas.microsoft.com/office/drawing/2014/main" id="{9EED9519-6846-45E8-8DF2-C53E88BEA0A2}"/>
                </a:ext>
              </a:extLst>
            </p:cNvPr>
            <p:cNvSpPr/>
            <p:nvPr/>
          </p:nvSpPr>
          <p:spPr>
            <a:xfrm>
              <a:off x="6677378" y="2778416"/>
              <a:ext cx="302389" cy="30238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53990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Supply Analysis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Imagine a non-federal stakeholder needs additional water supply or maybe increased reliability, and this need results in a water supply study</a:t>
            </a:r>
          </a:p>
          <a:p>
            <a:r>
              <a:rPr lang="en-US" dirty="0"/>
              <a:t>What questions does the H&amp;H analysis need to answer?</a:t>
            </a:r>
          </a:p>
          <a:p>
            <a:endParaRPr lang="en-US" dirty="0"/>
          </a:p>
        </p:txBody>
      </p:sp>
      <p:sp>
        <p:nvSpPr>
          <p:cNvPr id="6" name="Rectangle: Rounded Corners 5">
            <a:extLst>
              <a:ext uri="{FF2B5EF4-FFF2-40B4-BE49-F238E27FC236}">
                <a16:creationId xmlns:a16="http://schemas.microsoft.com/office/drawing/2014/main" id="{B5652BDE-8B30-4194-A506-540559920B7D}"/>
              </a:ext>
            </a:extLst>
          </p:cNvPr>
          <p:cNvSpPr/>
          <p:nvPr/>
        </p:nvSpPr>
        <p:spPr>
          <a:xfrm>
            <a:off x="447674" y="3275237"/>
            <a:ext cx="8067675" cy="12525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3200" dirty="0"/>
              <a:t>What percent of the conservation pool could be contracted to provide supply?</a:t>
            </a:r>
          </a:p>
        </p:txBody>
      </p:sp>
      <p:sp>
        <p:nvSpPr>
          <p:cNvPr id="5" name="Rectangle: Rounded Corners 4">
            <a:extLst>
              <a:ext uri="{FF2B5EF4-FFF2-40B4-BE49-F238E27FC236}">
                <a16:creationId xmlns:a16="http://schemas.microsoft.com/office/drawing/2014/main" id="{43B86213-A1DF-4480-8731-CAE43EDC3198}"/>
              </a:ext>
            </a:extLst>
          </p:cNvPr>
          <p:cNvSpPr/>
          <p:nvPr/>
        </p:nvSpPr>
        <p:spPr>
          <a:xfrm>
            <a:off x="447674" y="4939666"/>
            <a:ext cx="8067675" cy="12525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3200" dirty="0"/>
              <a:t>How reliably will that amount of storage meet the user’s needs?</a:t>
            </a:r>
          </a:p>
        </p:txBody>
      </p:sp>
    </p:spTree>
    <p:extLst>
      <p:ext uri="{BB962C8B-B14F-4D97-AF65-F5344CB8AC3E}">
        <p14:creationId xmlns:p14="http://schemas.microsoft.com/office/powerpoint/2010/main" val="389484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Physical Layout</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Diversions from storage typically compete with all uses except flood control</a:t>
            </a:r>
          </a:p>
          <a:p>
            <a:pPr lvl="1"/>
            <a:r>
              <a:rPr lang="en-US" dirty="0"/>
              <a:t>Less water is available in the reservoir to release for other purposes</a:t>
            </a:r>
          </a:p>
          <a:p>
            <a:pPr lvl="1"/>
            <a:r>
              <a:rPr lang="en-US" dirty="0"/>
              <a:t>The diverted water may not benefit other project purposes</a:t>
            </a:r>
          </a:p>
        </p:txBody>
      </p:sp>
      <p:grpSp>
        <p:nvGrpSpPr>
          <p:cNvPr id="30" name="Group 29">
            <a:extLst>
              <a:ext uri="{FF2B5EF4-FFF2-40B4-BE49-F238E27FC236}">
                <a16:creationId xmlns:a16="http://schemas.microsoft.com/office/drawing/2014/main" id="{4E525A61-FB63-4DF2-96E7-B841C5FD56F7}"/>
              </a:ext>
            </a:extLst>
          </p:cNvPr>
          <p:cNvGrpSpPr/>
          <p:nvPr/>
        </p:nvGrpSpPr>
        <p:grpSpPr>
          <a:xfrm>
            <a:off x="795866" y="3219848"/>
            <a:ext cx="7552268" cy="2666087"/>
            <a:chOff x="863600" y="2488299"/>
            <a:chExt cx="7552268" cy="2666087"/>
          </a:xfrm>
        </p:grpSpPr>
        <p:cxnSp>
          <p:nvCxnSpPr>
            <p:cNvPr id="31" name="Straight Connector 30">
              <a:extLst>
                <a:ext uri="{FF2B5EF4-FFF2-40B4-BE49-F238E27FC236}">
                  <a16:creationId xmlns:a16="http://schemas.microsoft.com/office/drawing/2014/main" id="{5A544FFE-3879-46AB-BF71-CFE0EA2906E1}"/>
                </a:ext>
              </a:extLst>
            </p:cNvPr>
            <p:cNvCxnSpPr>
              <a:cxnSpLocks/>
            </p:cNvCxnSpPr>
            <p:nvPr/>
          </p:nvCxnSpPr>
          <p:spPr>
            <a:xfrm flipV="1">
              <a:off x="863600" y="3634431"/>
              <a:ext cx="7055556" cy="7246"/>
            </a:xfrm>
            <a:prstGeom prst="line">
              <a:avLst/>
            </a:prstGeom>
          </p:spPr>
          <p:style>
            <a:lnRef idx="3">
              <a:schemeClr val="accent1"/>
            </a:lnRef>
            <a:fillRef idx="0">
              <a:schemeClr val="accent1"/>
            </a:fillRef>
            <a:effectRef idx="2">
              <a:schemeClr val="accent1"/>
            </a:effectRef>
            <a:fontRef idx="minor">
              <a:schemeClr val="tx1"/>
            </a:fontRef>
          </p:style>
        </p:cxnSp>
        <p:sp>
          <p:nvSpPr>
            <p:cNvPr id="32" name="Isosceles Triangle 31">
              <a:extLst>
                <a:ext uri="{FF2B5EF4-FFF2-40B4-BE49-F238E27FC236}">
                  <a16:creationId xmlns:a16="http://schemas.microsoft.com/office/drawing/2014/main" id="{86A54D81-11D3-4586-B341-32B6C98B2E4F}"/>
                </a:ext>
              </a:extLst>
            </p:cNvPr>
            <p:cNvSpPr/>
            <p:nvPr/>
          </p:nvSpPr>
          <p:spPr>
            <a:xfrm rot="16200000">
              <a:off x="1879614" y="3043351"/>
              <a:ext cx="1083736" cy="119659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70DE4BD-61C7-4977-9C1E-0CC6D87B7C79}"/>
                </a:ext>
              </a:extLst>
            </p:cNvPr>
            <p:cNvSpPr/>
            <p:nvPr/>
          </p:nvSpPr>
          <p:spPr>
            <a:xfrm>
              <a:off x="4871156" y="3449765"/>
              <a:ext cx="395111" cy="39511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34" name="Straight Arrow Connector 33">
              <a:extLst>
                <a:ext uri="{FF2B5EF4-FFF2-40B4-BE49-F238E27FC236}">
                  <a16:creationId xmlns:a16="http://schemas.microsoft.com/office/drawing/2014/main" id="{6519B26E-0714-4D19-8F31-343688F2AB92}"/>
                </a:ext>
              </a:extLst>
            </p:cNvPr>
            <p:cNvCxnSpPr>
              <a:cxnSpLocks/>
              <a:endCxn id="43" idx="1"/>
            </p:cNvCxnSpPr>
            <p:nvPr/>
          </p:nvCxnSpPr>
          <p:spPr>
            <a:xfrm flipV="1">
              <a:off x="6135511" y="2929611"/>
              <a:ext cx="541867" cy="712066"/>
            </a:xfrm>
            <a:prstGeom prst="straightConnector1">
              <a:avLst/>
            </a:prstGeom>
            <a:ln>
              <a:solidFill>
                <a:schemeClr val="bg1">
                  <a:lumMod val="85000"/>
                </a:schemeClr>
              </a:solidFill>
              <a:tailEnd type="triangle" w="lg" len="lg"/>
            </a:ln>
          </p:spPr>
          <p:style>
            <a:lnRef idx="3">
              <a:schemeClr val="accent2"/>
            </a:lnRef>
            <a:fillRef idx="0">
              <a:schemeClr val="accent2"/>
            </a:fillRef>
            <a:effectRef idx="2">
              <a:schemeClr val="accent2"/>
            </a:effectRef>
            <a:fontRef idx="minor">
              <a:schemeClr val="tx1"/>
            </a:fontRef>
          </p:style>
        </p:cxnSp>
        <p:cxnSp>
          <p:nvCxnSpPr>
            <p:cNvPr id="35" name="Straight Arrow Connector 34">
              <a:extLst>
                <a:ext uri="{FF2B5EF4-FFF2-40B4-BE49-F238E27FC236}">
                  <a16:creationId xmlns:a16="http://schemas.microsoft.com/office/drawing/2014/main" id="{1DE3EAE3-72C3-4A2D-B10B-D88D5412B9CA}"/>
                </a:ext>
              </a:extLst>
            </p:cNvPr>
            <p:cNvCxnSpPr>
              <a:cxnSpLocks/>
            </p:cNvCxnSpPr>
            <p:nvPr/>
          </p:nvCxnSpPr>
          <p:spPr>
            <a:xfrm flipH="1">
              <a:off x="2173111" y="3833590"/>
              <a:ext cx="598297" cy="936976"/>
            </a:xfrm>
            <a:prstGeom prst="straightConnector1">
              <a:avLst/>
            </a:prstGeom>
            <a:ln>
              <a:tailEnd type="triangle" w="lg" len="lg"/>
            </a:ln>
          </p:spPr>
          <p:style>
            <a:lnRef idx="3">
              <a:schemeClr val="accent2"/>
            </a:lnRef>
            <a:fillRef idx="0">
              <a:schemeClr val="accent2"/>
            </a:fillRef>
            <a:effectRef idx="2">
              <a:schemeClr val="accent2"/>
            </a:effectRef>
            <a:fontRef idx="minor">
              <a:schemeClr val="tx1"/>
            </a:fontRef>
          </p:style>
        </p:cxnSp>
        <p:sp>
          <p:nvSpPr>
            <p:cNvPr id="36" name="TextBox 35">
              <a:extLst>
                <a:ext uri="{FF2B5EF4-FFF2-40B4-BE49-F238E27FC236}">
                  <a16:creationId xmlns:a16="http://schemas.microsoft.com/office/drawing/2014/main" id="{15208E8F-851B-4718-B937-5693EEE09563}"/>
                </a:ext>
              </a:extLst>
            </p:cNvPr>
            <p:cNvSpPr txBox="1"/>
            <p:nvPr/>
          </p:nvSpPr>
          <p:spPr>
            <a:xfrm>
              <a:off x="2360790" y="3449765"/>
              <a:ext cx="530577" cy="369332"/>
            </a:xfrm>
            <a:prstGeom prst="rect">
              <a:avLst/>
            </a:prstGeom>
            <a:noFill/>
          </p:spPr>
          <p:txBody>
            <a:bodyPr wrap="square" rtlCol="0">
              <a:spAutoFit/>
            </a:bodyPr>
            <a:lstStyle/>
            <a:p>
              <a:r>
                <a:rPr lang="en-US" dirty="0"/>
                <a:t>Res</a:t>
              </a:r>
            </a:p>
          </p:txBody>
        </p:sp>
        <p:sp>
          <p:nvSpPr>
            <p:cNvPr id="37" name="TextBox 36">
              <a:extLst>
                <a:ext uri="{FF2B5EF4-FFF2-40B4-BE49-F238E27FC236}">
                  <a16:creationId xmlns:a16="http://schemas.microsoft.com/office/drawing/2014/main" id="{3C92D1C6-0B12-4317-BC21-4DC5BD12F74F}"/>
                </a:ext>
              </a:extLst>
            </p:cNvPr>
            <p:cNvSpPr txBox="1"/>
            <p:nvPr/>
          </p:nvSpPr>
          <p:spPr>
            <a:xfrm>
              <a:off x="1078089" y="4770566"/>
              <a:ext cx="3014133" cy="383820"/>
            </a:xfrm>
            <a:prstGeom prst="rect">
              <a:avLst/>
            </a:prstGeom>
            <a:noFill/>
          </p:spPr>
          <p:txBody>
            <a:bodyPr wrap="square" rtlCol="0">
              <a:spAutoFit/>
            </a:bodyPr>
            <a:lstStyle/>
            <a:p>
              <a:r>
                <a:rPr lang="en-US" dirty="0"/>
                <a:t>Diversion from reservoir pool</a:t>
              </a:r>
            </a:p>
          </p:txBody>
        </p:sp>
        <p:sp>
          <p:nvSpPr>
            <p:cNvPr id="38" name="TextBox 37">
              <a:extLst>
                <a:ext uri="{FF2B5EF4-FFF2-40B4-BE49-F238E27FC236}">
                  <a16:creationId xmlns:a16="http://schemas.microsoft.com/office/drawing/2014/main" id="{E90D52BA-0769-4742-8600-DFE55A6972D5}"/>
                </a:ext>
              </a:extLst>
            </p:cNvPr>
            <p:cNvSpPr txBox="1"/>
            <p:nvPr/>
          </p:nvSpPr>
          <p:spPr>
            <a:xfrm>
              <a:off x="5401735" y="2488299"/>
              <a:ext cx="3014133" cy="383820"/>
            </a:xfrm>
            <a:prstGeom prst="rect">
              <a:avLst/>
            </a:prstGeom>
            <a:noFill/>
          </p:spPr>
          <p:txBody>
            <a:bodyPr wrap="square" rtlCol="0">
              <a:spAutoFit/>
            </a:bodyPr>
            <a:lstStyle>
              <a:defPPr>
                <a:defRPr lang="en-US"/>
              </a:defPPr>
              <a:lvl1pPr>
                <a:defRPr>
                  <a:solidFill>
                    <a:schemeClr val="bg1">
                      <a:lumMod val="75000"/>
                    </a:schemeClr>
                  </a:solidFill>
                </a:defRPr>
              </a:lvl1pPr>
            </a:lstStyle>
            <a:p>
              <a:r>
                <a:rPr lang="en-US" dirty="0"/>
                <a:t>Downstream diversion</a:t>
              </a:r>
            </a:p>
          </p:txBody>
        </p:sp>
        <p:sp>
          <p:nvSpPr>
            <p:cNvPr id="39" name="TextBox 38">
              <a:extLst>
                <a:ext uri="{FF2B5EF4-FFF2-40B4-BE49-F238E27FC236}">
                  <a16:creationId xmlns:a16="http://schemas.microsoft.com/office/drawing/2014/main" id="{0E4D211B-1657-431F-B8CA-89C1DFD06BD6}"/>
                </a:ext>
              </a:extLst>
            </p:cNvPr>
            <p:cNvSpPr txBox="1"/>
            <p:nvPr/>
          </p:nvSpPr>
          <p:spPr>
            <a:xfrm>
              <a:off x="4775214" y="3756166"/>
              <a:ext cx="598297" cy="369332"/>
            </a:xfrm>
            <a:prstGeom prst="rect">
              <a:avLst/>
            </a:prstGeom>
            <a:noFill/>
          </p:spPr>
          <p:txBody>
            <a:bodyPr wrap="square" rtlCol="0">
              <a:spAutoFit/>
            </a:bodyPr>
            <a:lstStyle/>
            <a:p>
              <a:r>
                <a:rPr lang="en-US" dirty="0"/>
                <a:t>City</a:t>
              </a:r>
            </a:p>
          </p:txBody>
        </p:sp>
        <p:sp>
          <p:nvSpPr>
            <p:cNvPr id="40" name="Lightning Bolt 39">
              <a:extLst>
                <a:ext uri="{FF2B5EF4-FFF2-40B4-BE49-F238E27FC236}">
                  <a16:creationId xmlns:a16="http://schemas.microsoft.com/office/drawing/2014/main" id="{2F5BC612-6F9C-466B-967C-2FA0EC7C2CF9}"/>
                </a:ext>
              </a:extLst>
            </p:cNvPr>
            <p:cNvSpPr/>
            <p:nvPr/>
          </p:nvSpPr>
          <p:spPr>
            <a:xfrm>
              <a:off x="2891367" y="3449765"/>
              <a:ext cx="280825" cy="395111"/>
            </a:xfrm>
            <a:prstGeom prst="lightningBol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46717547-9A22-4B98-8AB6-9D96C5446BE5}"/>
                </a:ext>
              </a:extLst>
            </p:cNvPr>
            <p:cNvSpPr txBox="1"/>
            <p:nvPr/>
          </p:nvSpPr>
          <p:spPr>
            <a:xfrm>
              <a:off x="3019778" y="3276358"/>
              <a:ext cx="1354652" cy="369332"/>
            </a:xfrm>
            <a:prstGeom prst="rect">
              <a:avLst/>
            </a:prstGeom>
            <a:noFill/>
          </p:spPr>
          <p:txBody>
            <a:bodyPr wrap="square" rtlCol="0">
              <a:spAutoFit/>
            </a:bodyPr>
            <a:lstStyle/>
            <a:p>
              <a:r>
                <a:rPr lang="en-US" dirty="0"/>
                <a:t>Powerplant</a:t>
              </a:r>
            </a:p>
          </p:txBody>
        </p:sp>
        <p:sp>
          <p:nvSpPr>
            <p:cNvPr id="42" name="TextBox 41">
              <a:extLst>
                <a:ext uri="{FF2B5EF4-FFF2-40B4-BE49-F238E27FC236}">
                  <a16:creationId xmlns:a16="http://schemas.microsoft.com/office/drawing/2014/main" id="{515AC7E5-0B8C-4C5A-9844-30DE3200BA4E}"/>
                </a:ext>
              </a:extLst>
            </p:cNvPr>
            <p:cNvSpPr txBox="1"/>
            <p:nvPr/>
          </p:nvSpPr>
          <p:spPr>
            <a:xfrm>
              <a:off x="6553168" y="3004196"/>
              <a:ext cx="767646" cy="369332"/>
            </a:xfrm>
            <a:prstGeom prst="rect">
              <a:avLst/>
            </a:prstGeom>
            <a:noFill/>
          </p:spPr>
          <p:txBody>
            <a:bodyPr wrap="square" rtlCol="0">
              <a:spAutoFit/>
            </a:bodyPr>
            <a:lstStyle/>
            <a:p>
              <a:r>
                <a:rPr lang="en-US" dirty="0"/>
                <a:t>Town</a:t>
              </a:r>
            </a:p>
          </p:txBody>
        </p:sp>
        <p:sp>
          <p:nvSpPr>
            <p:cNvPr id="43" name="Rectangle 42">
              <a:extLst>
                <a:ext uri="{FF2B5EF4-FFF2-40B4-BE49-F238E27FC236}">
                  <a16:creationId xmlns:a16="http://schemas.microsoft.com/office/drawing/2014/main" id="{65E61694-13C9-4292-9CDA-C4BBC9CB45D2}"/>
                </a:ext>
              </a:extLst>
            </p:cNvPr>
            <p:cNvSpPr/>
            <p:nvPr/>
          </p:nvSpPr>
          <p:spPr>
            <a:xfrm>
              <a:off x="6677378" y="2778416"/>
              <a:ext cx="302389" cy="30238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287995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Physical Layout</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Downstream diversions can be complementary with some purposes</a:t>
            </a:r>
          </a:p>
          <a:p>
            <a:pPr lvl="1"/>
            <a:r>
              <a:rPr lang="en-US" dirty="0"/>
              <a:t>Releasing for the diversion can also generate power</a:t>
            </a:r>
          </a:p>
          <a:p>
            <a:pPr lvl="1"/>
            <a:r>
              <a:rPr lang="en-US" dirty="0"/>
              <a:t>Navigation or environmental benefits are created between the dam and the diversion point</a:t>
            </a:r>
          </a:p>
        </p:txBody>
      </p:sp>
      <p:grpSp>
        <p:nvGrpSpPr>
          <p:cNvPr id="16" name="Group 15">
            <a:extLst>
              <a:ext uri="{FF2B5EF4-FFF2-40B4-BE49-F238E27FC236}">
                <a16:creationId xmlns:a16="http://schemas.microsoft.com/office/drawing/2014/main" id="{CEA29D39-39EA-4FD3-9A9A-1AEB69774A85}"/>
              </a:ext>
            </a:extLst>
          </p:cNvPr>
          <p:cNvGrpSpPr/>
          <p:nvPr/>
        </p:nvGrpSpPr>
        <p:grpSpPr>
          <a:xfrm>
            <a:off x="795866" y="3219848"/>
            <a:ext cx="7552268" cy="2666087"/>
            <a:chOff x="863600" y="2488299"/>
            <a:chExt cx="7552268" cy="2666087"/>
          </a:xfrm>
        </p:grpSpPr>
        <p:cxnSp>
          <p:nvCxnSpPr>
            <p:cNvPr id="17" name="Straight Connector 16">
              <a:extLst>
                <a:ext uri="{FF2B5EF4-FFF2-40B4-BE49-F238E27FC236}">
                  <a16:creationId xmlns:a16="http://schemas.microsoft.com/office/drawing/2014/main" id="{571AE29A-24CA-4D0B-9032-0F47E1010DD4}"/>
                </a:ext>
              </a:extLst>
            </p:cNvPr>
            <p:cNvCxnSpPr>
              <a:cxnSpLocks/>
            </p:cNvCxnSpPr>
            <p:nvPr/>
          </p:nvCxnSpPr>
          <p:spPr>
            <a:xfrm flipV="1">
              <a:off x="863600" y="3634431"/>
              <a:ext cx="7055556" cy="7246"/>
            </a:xfrm>
            <a:prstGeom prst="line">
              <a:avLst/>
            </a:prstGeom>
          </p:spPr>
          <p:style>
            <a:lnRef idx="3">
              <a:schemeClr val="accent1"/>
            </a:lnRef>
            <a:fillRef idx="0">
              <a:schemeClr val="accent1"/>
            </a:fillRef>
            <a:effectRef idx="2">
              <a:schemeClr val="accent1"/>
            </a:effectRef>
            <a:fontRef idx="minor">
              <a:schemeClr val="tx1"/>
            </a:fontRef>
          </p:style>
        </p:cxnSp>
        <p:sp>
          <p:nvSpPr>
            <p:cNvPr id="18" name="Isosceles Triangle 17">
              <a:extLst>
                <a:ext uri="{FF2B5EF4-FFF2-40B4-BE49-F238E27FC236}">
                  <a16:creationId xmlns:a16="http://schemas.microsoft.com/office/drawing/2014/main" id="{9350A7FB-AA2A-499B-A33F-FEF8D3752388}"/>
                </a:ext>
              </a:extLst>
            </p:cNvPr>
            <p:cNvSpPr/>
            <p:nvPr/>
          </p:nvSpPr>
          <p:spPr>
            <a:xfrm rot="16200000">
              <a:off x="1879614" y="3043351"/>
              <a:ext cx="1083736" cy="119659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E5CE9E5-FEEE-4E7E-9D7E-39303A8BB887}"/>
                </a:ext>
              </a:extLst>
            </p:cNvPr>
            <p:cNvSpPr/>
            <p:nvPr/>
          </p:nvSpPr>
          <p:spPr>
            <a:xfrm>
              <a:off x="4871156" y="3449765"/>
              <a:ext cx="395111" cy="39511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C0EE1E05-2A7B-436F-B5BC-D1D8DA1B2052}"/>
                </a:ext>
              </a:extLst>
            </p:cNvPr>
            <p:cNvCxnSpPr>
              <a:cxnSpLocks/>
              <a:endCxn id="29" idx="1"/>
            </p:cNvCxnSpPr>
            <p:nvPr/>
          </p:nvCxnSpPr>
          <p:spPr>
            <a:xfrm flipV="1">
              <a:off x="6135511" y="2929611"/>
              <a:ext cx="541867" cy="712066"/>
            </a:xfrm>
            <a:prstGeom prst="straightConnector1">
              <a:avLst/>
            </a:prstGeom>
            <a:ln>
              <a:tailEnd type="triangle" w="lg" len="lg"/>
            </a:ln>
          </p:spPr>
          <p:style>
            <a:lnRef idx="3">
              <a:schemeClr val="accent2"/>
            </a:lnRef>
            <a:fillRef idx="0">
              <a:schemeClr val="accent2"/>
            </a:fillRef>
            <a:effectRef idx="2">
              <a:schemeClr val="accent2"/>
            </a:effectRef>
            <a:fontRef idx="minor">
              <a:schemeClr val="tx1"/>
            </a:fontRef>
          </p:style>
        </p:cxnSp>
        <p:cxnSp>
          <p:nvCxnSpPr>
            <p:cNvPr id="21" name="Straight Arrow Connector 20">
              <a:extLst>
                <a:ext uri="{FF2B5EF4-FFF2-40B4-BE49-F238E27FC236}">
                  <a16:creationId xmlns:a16="http://schemas.microsoft.com/office/drawing/2014/main" id="{B3F8A53E-F201-41D1-9808-DE63B88E02D3}"/>
                </a:ext>
              </a:extLst>
            </p:cNvPr>
            <p:cNvCxnSpPr>
              <a:cxnSpLocks/>
            </p:cNvCxnSpPr>
            <p:nvPr/>
          </p:nvCxnSpPr>
          <p:spPr>
            <a:xfrm flipH="1">
              <a:off x="2173111" y="3833590"/>
              <a:ext cx="598297" cy="936976"/>
            </a:xfrm>
            <a:prstGeom prst="straightConnector1">
              <a:avLst/>
            </a:prstGeom>
            <a:ln>
              <a:solidFill>
                <a:schemeClr val="bg1">
                  <a:lumMod val="85000"/>
                </a:schemeClr>
              </a:solidFill>
              <a:tailEnd type="triangle" w="lg" len="lg"/>
            </a:ln>
          </p:spPr>
          <p:style>
            <a:lnRef idx="3">
              <a:schemeClr val="accent2"/>
            </a:lnRef>
            <a:fillRef idx="0">
              <a:schemeClr val="accent2"/>
            </a:fillRef>
            <a:effectRef idx="2">
              <a:schemeClr val="accent2"/>
            </a:effectRef>
            <a:fontRef idx="minor">
              <a:schemeClr val="tx1"/>
            </a:fontRef>
          </p:style>
        </p:cxnSp>
        <p:sp>
          <p:nvSpPr>
            <p:cNvPr id="22" name="TextBox 21">
              <a:extLst>
                <a:ext uri="{FF2B5EF4-FFF2-40B4-BE49-F238E27FC236}">
                  <a16:creationId xmlns:a16="http://schemas.microsoft.com/office/drawing/2014/main" id="{B28E5CA2-8C93-414D-B9D6-181E61E6234D}"/>
                </a:ext>
              </a:extLst>
            </p:cNvPr>
            <p:cNvSpPr txBox="1"/>
            <p:nvPr/>
          </p:nvSpPr>
          <p:spPr>
            <a:xfrm>
              <a:off x="2360790" y="3449765"/>
              <a:ext cx="530577" cy="369332"/>
            </a:xfrm>
            <a:prstGeom prst="rect">
              <a:avLst/>
            </a:prstGeom>
            <a:noFill/>
          </p:spPr>
          <p:txBody>
            <a:bodyPr wrap="square" rtlCol="0">
              <a:spAutoFit/>
            </a:bodyPr>
            <a:lstStyle/>
            <a:p>
              <a:r>
                <a:rPr lang="en-US" dirty="0"/>
                <a:t>Res</a:t>
              </a:r>
            </a:p>
          </p:txBody>
        </p:sp>
        <p:sp>
          <p:nvSpPr>
            <p:cNvPr id="23" name="TextBox 22">
              <a:extLst>
                <a:ext uri="{FF2B5EF4-FFF2-40B4-BE49-F238E27FC236}">
                  <a16:creationId xmlns:a16="http://schemas.microsoft.com/office/drawing/2014/main" id="{657DEF73-0505-440D-B4C8-4AD06E9F1FC2}"/>
                </a:ext>
              </a:extLst>
            </p:cNvPr>
            <p:cNvSpPr txBox="1"/>
            <p:nvPr/>
          </p:nvSpPr>
          <p:spPr>
            <a:xfrm>
              <a:off x="1078089" y="4770566"/>
              <a:ext cx="3014133" cy="383820"/>
            </a:xfrm>
            <a:prstGeom prst="rect">
              <a:avLst/>
            </a:prstGeom>
            <a:noFill/>
          </p:spPr>
          <p:txBody>
            <a:bodyPr wrap="square" rtlCol="0">
              <a:spAutoFit/>
            </a:bodyPr>
            <a:lstStyle/>
            <a:p>
              <a:r>
                <a:rPr lang="en-US" dirty="0">
                  <a:solidFill>
                    <a:schemeClr val="bg1">
                      <a:lumMod val="75000"/>
                    </a:schemeClr>
                  </a:solidFill>
                </a:rPr>
                <a:t>Diversion from reservoir pool</a:t>
              </a:r>
            </a:p>
          </p:txBody>
        </p:sp>
        <p:sp>
          <p:nvSpPr>
            <p:cNvPr id="24" name="TextBox 23">
              <a:extLst>
                <a:ext uri="{FF2B5EF4-FFF2-40B4-BE49-F238E27FC236}">
                  <a16:creationId xmlns:a16="http://schemas.microsoft.com/office/drawing/2014/main" id="{F28215AE-69DB-4887-8B5B-28F87B2A63D1}"/>
                </a:ext>
              </a:extLst>
            </p:cNvPr>
            <p:cNvSpPr txBox="1"/>
            <p:nvPr/>
          </p:nvSpPr>
          <p:spPr>
            <a:xfrm>
              <a:off x="5401735" y="2488299"/>
              <a:ext cx="3014133" cy="383820"/>
            </a:xfrm>
            <a:prstGeom prst="rect">
              <a:avLst/>
            </a:prstGeom>
            <a:noFill/>
          </p:spPr>
          <p:txBody>
            <a:bodyPr wrap="square" rtlCol="0">
              <a:spAutoFit/>
            </a:bodyPr>
            <a:lstStyle/>
            <a:p>
              <a:r>
                <a:rPr lang="en-US" dirty="0"/>
                <a:t>Downstream diversion</a:t>
              </a:r>
            </a:p>
          </p:txBody>
        </p:sp>
        <p:sp>
          <p:nvSpPr>
            <p:cNvPr id="25" name="TextBox 24">
              <a:extLst>
                <a:ext uri="{FF2B5EF4-FFF2-40B4-BE49-F238E27FC236}">
                  <a16:creationId xmlns:a16="http://schemas.microsoft.com/office/drawing/2014/main" id="{458E8840-3DFC-475B-94EF-EFFDEE4CDEA3}"/>
                </a:ext>
              </a:extLst>
            </p:cNvPr>
            <p:cNvSpPr txBox="1"/>
            <p:nvPr/>
          </p:nvSpPr>
          <p:spPr>
            <a:xfrm>
              <a:off x="4775214" y="3756166"/>
              <a:ext cx="598297" cy="369332"/>
            </a:xfrm>
            <a:prstGeom prst="rect">
              <a:avLst/>
            </a:prstGeom>
            <a:noFill/>
          </p:spPr>
          <p:txBody>
            <a:bodyPr wrap="square" rtlCol="0">
              <a:spAutoFit/>
            </a:bodyPr>
            <a:lstStyle/>
            <a:p>
              <a:r>
                <a:rPr lang="en-US" dirty="0"/>
                <a:t>City</a:t>
              </a:r>
            </a:p>
          </p:txBody>
        </p:sp>
        <p:sp>
          <p:nvSpPr>
            <p:cNvPr id="26" name="Lightning Bolt 25">
              <a:extLst>
                <a:ext uri="{FF2B5EF4-FFF2-40B4-BE49-F238E27FC236}">
                  <a16:creationId xmlns:a16="http://schemas.microsoft.com/office/drawing/2014/main" id="{C12776F9-13D6-4C14-A059-FE9C39379CF4}"/>
                </a:ext>
              </a:extLst>
            </p:cNvPr>
            <p:cNvSpPr/>
            <p:nvPr/>
          </p:nvSpPr>
          <p:spPr>
            <a:xfrm>
              <a:off x="2891367" y="3449765"/>
              <a:ext cx="280825" cy="395111"/>
            </a:xfrm>
            <a:prstGeom prst="lightningBol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E9D43615-EF6A-485D-BBEE-FE8FF806C3F1}"/>
                </a:ext>
              </a:extLst>
            </p:cNvPr>
            <p:cNvSpPr txBox="1"/>
            <p:nvPr/>
          </p:nvSpPr>
          <p:spPr>
            <a:xfrm>
              <a:off x="3019778" y="3276358"/>
              <a:ext cx="1354652" cy="369332"/>
            </a:xfrm>
            <a:prstGeom prst="rect">
              <a:avLst/>
            </a:prstGeom>
            <a:noFill/>
          </p:spPr>
          <p:txBody>
            <a:bodyPr wrap="square" rtlCol="0">
              <a:spAutoFit/>
            </a:bodyPr>
            <a:lstStyle/>
            <a:p>
              <a:r>
                <a:rPr lang="en-US" dirty="0"/>
                <a:t>Powerplant</a:t>
              </a:r>
            </a:p>
          </p:txBody>
        </p:sp>
        <p:sp>
          <p:nvSpPr>
            <p:cNvPr id="28" name="TextBox 27">
              <a:extLst>
                <a:ext uri="{FF2B5EF4-FFF2-40B4-BE49-F238E27FC236}">
                  <a16:creationId xmlns:a16="http://schemas.microsoft.com/office/drawing/2014/main" id="{95F5C9DA-A499-4249-B287-C6CBEF044AD6}"/>
                </a:ext>
              </a:extLst>
            </p:cNvPr>
            <p:cNvSpPr txBox="1"/>
            <p:nvPr/>
          </p:nvSpPr>
          <p:spPr>
            <a:xfrm>
              <a:off x="6553168" y="3004196"/>
              <a:ext cx="767646" cy="369332"/>
            </a:xfrm>
            <a:prstGeom prst="rect">
              <a:avLst/>
            </a:prstGeom>
            <a:noFill/>
          </p:spPr>
          <p:txBody>
            <a:bodyPr wrap="square" rtlCol="0">
              <a:spAutoFit/>
            </a:bodyPr>
            <a:lstStyle/>
            <a:p>
              <a:r>
                <a:rPr lang="en-US" dirty="0"/>
                <a:t>Town</a:t>
              </a:r>
            </a:p>
          </p:txBody>
        </p:sp>
        <p:sp>
          <p:nvSpPr>
            <p:cNvPr id="29" name="Rectangle 28">
              <a:extLst>
                <a:ext uri="{FF2B5EF4-FFF2-40B4-BE49-F238E27FC236}">
                  <a16:creationId xmlns:a16="http://schemas.microsoft.com/office/drawing/2014/main" id="{2F0F90F6-5B07-4B7D-B7DE-1F48EF0C0603}"/>
                </a:ext>
              </a:extLst>
            </p:cNvPr>
            <p:cNvSpPr/>
            <p:nvPr/>
          </p:nvSpPr>
          <p:spPr>
            <a:xfrm>
              <a:off x="6677378" y="2778416"/>
              <a:ext cx="302389" cy="30238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212233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Other Requirements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normAutofit/>
          </a:bodyPr>
          <a:lstStyle/>
          <a:p>
            <a:r>
              <a:rPr lang="en-US" dirty="0"/>
              <a:t>Are there minimum instream flows?</a:t>
            </a:r>
          </a:p>
          <a:p>
            <a:r>
              <a:rPr lang="en-US" dirty="0"/>
              <a:t>Are there water quality requirements?</a:t>
            </a:r>
          </a:p>
          <a:p>
            <a:r>
              <a:rPr lang="en-US" dirty="0"/>
              <a:t>What benefits besides water supply need to be considered?</a:t>
            </a:r>
          </a:p>
          <a:p>
            <a:pPr lvl="1"/>
            <a:r>
              <a:rPr lang="en-US" dirty="0"/>
              <a:t>Flood control?</a:t>
            </a:r>
          </a:p>
          <a:p>
            <a:pPr lvl="1"/>
            <a:r>
              <a:rPr lang="en-US" dirty="0"/>
              <a:t>Navigation?</a:t>
            </a:r>
          </a:p>
          <a:p>
            <a:pPr lvl="1"/>
            <a:r>
              <a:rPr lang="en-US" dirty="0"/>
              <a:t>Hydropower?</a:t>
            </a:r>
          </a:p>
          <a:p>
            <a:pPr lvl="1"/>
            <a:r>
              <a:rPr lang="en-US" dirty="0"/>
              <a:t>Recreation?</a:t>
            </a:r>
          </a:p>
          <a:p>
            <a:pPr lvl="1"/>
            <a:r>
              <a:rPr lang="en-US" dirty="0"/>
              <a:t>Environmental?</a:t>
            </a:r>
          </a:p>
          <a:p>
            <a:r>
              <a:rPr lang="en-US" dirty="0"/>
              <a:t>How will your model support assessments of those benefits?</a:t>
            </a:r>
          </a:p>
        </p:txBody>
      </p:sp>
    </p:spTree>
    <p:extLst>
      <p:ext uri="{BB962C8B-B14F-4D97-AF65-F5344CB8AC3E}">
        <p14:creationId xmlns:p14="http://schemas.microsoft.com/office/powerpoint/2010/main" val="14439513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Changes Over Time</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Will your study look at current or future conditions?</a:t>
            </a:r>
          </a:p>
          <a:p>
            <a:r>
              <a:rPr lang="en-US" dirty="0"/>
              <a:t>Will you model climate variability?</a:t>
            </a:r>
          </a:p>
          <a:p>
            <a:r>
              <a:rPr lang="en-US" dirty="0"/>
              <a:t>Will you model changes in demands?</a:t>
            </a:r>
          </a:p>
          <a:p>
            <a:r>
              <a:rPr lang="en-US" dirty="0"/>
              <a:t>How will you account for reservoir sedimentation?</a:t>
            </a:r>
          </a:p>
          <a:p>
            <a:r>
              <a:rPr lang="en-US" dirty="0"/>
              <a:t>Will you consider droughts outside the period of measured data?</a:t>
            </a:r>
          </a:p>
          <a:p>
            <a:pPr lvl="1"/>
            <a:endParaRPr lang="en-US" dirty="0"/>
          </a:p>
        </p:txBody>
      </p:sp>
    </p:spTree>
    <p:extLst>
      <p:ext uri="{BB962C8B-B14F-4D97-AF65-F5344CB8AC3E}">
        <p14:creationId xmlns:p14="http://schemas.microsoft.com/office/powerpoint/2010/main" val="40300829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Allocation</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What water rights regime does the study area have?</a:t>
            </a:r>
          </a:p>
          <a:p>
            <a:pPr lvl="1"/>
            <a:r>
              <a:rPr lang="en-US" dirty="0"/>
              <a:t>“ ’True’ Riparian, Regulated Riparian, Prior Appropriation, Other?</a:t>
            </a:r>
          </a:p>
          <a:p>
            <a:r>
              <a:rPr lang="en-US" dirty="0"/>
              <a:t>How do water rights affect the operation of the project?</a:t>
            </a:r>
          </a:p>
          <a:p>
            <a:r>
              <a:rPr lang="en-US" dirty="0"/>
              <a:t>How are inflows and outflows apportioned between different rights?</a:t>
            </a:r>
          </a:p>
          <a:p>
            <a:r>
              <a:rPr lang="en-US" dirty="0"/>
              <a:t>How will water rights affect the model extent and study stakeholders?</a:t>
            </a:r>
          </a:p>
        </p:txBody>
      </p:sp>
    </p:spTree>
    <p:extLst>
      <p:ext uri="{BB962C8B-B14F-4D97-AF65-F5344CB8AC3E}">
        <p14:creationId xmlns:p14="http://schemas.microsoft.com/office/powerpoint/2010/main" val="35886433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Multiple Reservoirs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Are the flows in your study impacted by regulation besides the study reservoir?</a:t>
            </a:r>
          </a:p>
          <a:p>
            <a:r>
              <a:rPr lang="en-US" dirty="0"/>
              <a:t>Are there multiple reservoirs you want to study?</a:t>
            </a:r>
          </a:p>
          <a:p>
            <a:r>
              <a:rPr lang="en-US" dirty="0"/>
              <a:t>Do you want the yield of a single reservoir or the whole system?</a:t>
            </a:r>
          </a:p>
          <a:p>
            <a:r>
              <a:rPr lang="en-US" dirty="0"/>
              <a:t>Will the reservoirs operate together, or independently?</a:t>
            </a:r>
          </a:p>
          <a:p>
            <a:pPr lvl="1"/>
            <a:endParaRPr lang="en-US" dirty="0"/>
          </a:p>
        </p:txBody>
      </p:sp>
    </p:spTree>
    <p:extLst>
      <p:ext uri="{BB962C8B-B14F-4D97-AF65-F5344CB8AC3E}">
        <p14:creationId xmlns:p14="http://schemas.microsoft.com/office/powerpoint/2010/main" val="20809243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CE68D63F-C0CC-44B5-987A-82A4DBF1973D}"/>
              </a:ext>
            </a:extLst>
          </p:cNvPr>
          <p:cNvSpPr>
            <a:spLocks noGrp="1"/>
          </p:cNvSpPr>
          <p:nvPr>
            <p:ph type="body" sz="quarter" idx="13"/>
          </p:nvPr>
        </p:nvSpPr>
        <p:spPr/>
        <p:txBody>
          <a:bodyPr>
            <a:normAutofit lnSpcReduction="10000"/>
          </a:bodyPr>
          <a:lstStyle/>
          <a:p>
            <a:r>
              <a:rPr lang="en-US" dirty="0"/>
              <a:t>What are some possible water supply study purposes?</a:t>
            </a:r>
          </a:p>
          <a:p>
            <a:pPr lvl="1"/>
            <a:r>
              <a:rPr lang="en-US" dirty="0"/>
              <a:t>Determine the storage needed to meet a diversion demand, contribute to a reallocation analysis, and evaluating impacts and conflicts between different reservoir uses – Many other answers are possible</a:t>
            </a:r>
          </a:p>
          <a:p>
            <a:r>
              <a:rPr lang="en-US" dirty="0"/>
              <a:t>How would firm yield and reservoir benefits be affected by moving a diversion from the reservoir to a downstream intake?</a:t>
            </a:r>
          </a:p>
          <a:p>
            <a:pPr lvl="1"/>
            <a:r>
              <a:rPr lang="en-US" dirty="0"/>
              <a:t>Yield may increase or decrease depending on how water supply is prioritized vs. other purposes. Flood control benefits could decrease, while hydropower and navigation benefits could increase.</a:t>
            </a:r>
          </a:p>
        </p:txBody>
      </p:sp>
    </p:spTree>
    <p:extLst>
      <p:ext uri="{BB962C8B-B14F-4D97-AF65-F5344CB8AC3E}">
        <p14:creationId xmlns:p14="http://schemas.microsoft.com/office/powerpoint/2010/main" val="1036918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Discussion</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Class Discussion</a:t>
            </a:r>
          </a:p>
          <a:p>
            <a:pPr lvl="1"/>
            <a:r>
              <a:rPr lang="en-US" dirty="0"/>
              <a:t>Review some case studies</a:t>
            </a:r>
          </a:p>
          <a:p>
            <a:pPr lvl="1"/>
            <a:r>
              <a:rPr lang="en-US" dirty="0"/>
              <a:t>Review some specific modeling considerations</a:t>
            </a:r>
          </a:p>
          <a:p>
            <a:pPr lvl="1"/>
            <a:r>
              <a:rPr lang="en-US" dirty="0"/>
              <a:t>What do you think?</a:t>
            </a:r>
          </a:p>
        </p:txBody>
      </p:sp>
    </p:spTree>
    <p:extLst>
      <p:ext uri="{BB962C8B-B14F-4D97-AF65-F5344CB8AC3E}">
        <p14:creationId xmlns:p14="http://schemas.microsoft.com/office/powerpoint/2010/main" val="210241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98F81-7EAE-4D5D-8108-8C58B8626FD3}"/>
              </a:ext>
            </a:extLst>
          </p:cNvPr>
          <p:cNvSpPr>
            <a:spLocks noGrp="1"/>
          </p:cNvSpPr>
          <p:nvPr>
            <p:ph type="title"/>
          </p:nvPr>
        </p:nvSpPr>
        <p:spPr/>
        <p:txBody>
          <a:bodyPr/>
          <a:lstStyle/>
          <a:p>
            <a:r>
              <a:rPr lang="en-US" dirty="0"/>
              <a:t>Case Study – Falls Lake</a:t>
            </a:r>
          </a:p>
        </p:txBody>
      </p:sp>
      <p:sp>
        <p:nvSpPr>
          <p:cNvPr id="3" name="Content Placeholder 2">
            <a:extLst>
              <a:ext uri="{FF2B5EF4-FFF2-40B4-BE49-F238E27FC236}">
                <a16:creationId xmlns:a16="http://schemas.microsoft.com/office/drawing/2014/main" id="{910F716C-C7E4-4479-82FF-65F81EA8C809}"/>
              </a:ext>
            </a:extLst>
          </p:cNvPr>
          <p:cNvSpPr>
            <a:spLocks noGrp="1"/>
          </p:cNvSpPr>
          <p:nvPr>
            <p:ph idx="1"/>
          </p:nvPr>
        </p:nvSpPr>
        <p:spPr/>
        <p:txBody>
          <a:bodyPr/>
          <a:lstStyle/>
          <a:p>
            <a:r>
              <a:rPr lang="en-US" dirty="0"/>
              <a:t>Falls Lake, North Carolina</a:t>
            </a:r>
          </a:p>
          <a:p>
            <a:r>
              <a:rPr lang="en-US" dirty="0"/>
              <a:t>Reallocation of conservation storage for additional water supply</a:t>
            </a:r>
          </a:p>
        </p:txBody>
      </p:sp>
    </p:spTree>
    <p:extLst>
      <p:ext uri="{BB962C8B-B14F-4D97-AF65-F5344CB8AC3E}">
        <p14:creationId xmlns:p14="http://schemas.microsoft.com/office/powerpoint/2010/main" val="812674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Falls Lake, North Carolina</a:t>
            </a:r>
          </a:p>
        </p:txBody>
      </p:sp>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582930" y="1199199"/>
            <a:ext cx="5229860" cy="3190875"/>
          </a:xfrm>
          <a:prstGeom prst="rect">
            <a:avLst/>
          </a:prstGeom>
          <a:noFill/>
          <a:ln>
            <a:noFill/>
          </a:ln>
        </p:spPr>
      </p:pic>
      <p:pic>
        <p:nvPicPr>
          <p:cNvPr id="4" name="Picture 3"/>
          <p:cNvPicPr/>
          <p:nvPr/>
        </p:nvPicPr>
        <p:blipFill>
          <a:blip r:embed="rId4">
            <a:extLst>
              <a:ext uri="{28A0092B-C50C-407E-A947-70E740481C1C}">
                <a14:useLocalDpi xmlns:a14="http://schemas.microsoft.com/office/drawing/2010/main" val="0"/>
              </a:ext>
            </a:extLst>
          </a:blip>
          <a:srcRect/>
          <a:stretch>
            <a:fillRect/>
          </a:stretch>
        </p:blipFill>
        <p:spPr bwMode="auto">
          <a:xfrm>
            <a:off x="3470910" y="3106101"/>
            <a:ext cx="5295900" cy="3139440"/>
          </a:xfrm>
          <a:prstGeom prst="rect">
            <a:avLst/>
          </a:prstGeom>
          <a:noFill/>
          <a:ln>
            <a:noFill/>
          </a:ln>
        </p:spPr>
      </p:pic>
      <p:sp>
        <p:nvSpPr>
          <p:cNvPr id="5" name="TextBox 4"/>
          <p:cNvSpPr txBox="1"/>
          <p:nvPr/>
        </p:nvSpPr>
        <p:spPr>
          <a:xfrm>
            <a:off x="480060" y="4399194"/>
            <a:ext cx="2990850" cy="646331"/>
          </a:xfrm>
          <a:prstGeom prst="rect">
            <a:avLst/>
          </a:prstGeom>
          <a:noFill/>
        </p:spPr>
        <p:txBody>
          <a:bodyPr wrap="square" rtlCol="0">
            <a:spAutoFit/>
          </a:bodyPr>
          <a:lstStyle/>
          <a:p>
            <a:r>
              <a:rPr lang="en-US" dirty="0"/>
              <a:t>Falls Lake is located on Neuse River in North Carolina</a:t>
            </a:r>
          </a:p>
        </p:txBody>
      </p:sp>
    </p:spTree>
    <p:extLst>
      <p:ext uri="{BB962C8B-B14F-4D97-AF65-F5344CB8AC3E}">
        <p14:creationId xmlns:p14="http://schemas.microsoft.com/office/powerpoint/2010/main" val="296545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Falls Lake Reallocation Study</a:t>
            </a:r>
          </a:p>
        </p:txBody>
      </p:sp>
      <p:sp>
        <p:nvSpPr>
          <p:cNvPr id="3" name="Content Placeholder 2"/>
          <p:cNvSpPr>
            <a:spLocks noGrp="1"/>
          </p:cNvSpPr>
          <p:nvPr>
            <p:ph idx="1"/>
          </p:nvPr>
        </p:nvSpPr>
        <p:spPr/>
        <p:txBody>
          <a:bodyPr>
            <a:normAutofit fontScale="92500" lnSpcReduction="10000"/>
          </a:bodyPr>
          <a:lstStyle/>
          <a:p>
            <a:r>
              <a:rPr lang="en-US" dirty="0"/>
              <a:t>Continuing regional growth, a severe drought in 2007-2008 and exploration of other alternatives, led the City of Raleigh to request additional water supply storage in Falls Lake.  </a:t>
            </a:r>
          </a:p>
          <a:p>
            <a:r>
              <a:rPr lang="en-US" dirty="0"/>
              <a:t>Reallocation study examined feasibility of reallocating up to 17,300 acre-feet of storage from other authorized purposes to meet water supply needs.</a:t>
            </a:r>
          </a:p>
          <a:p>
            <a:r>
              <a:rPr lang="en-US" dirty="0"/>
              <a:t>The following alternatives were carried forward for additional analysis:</a:t>
            </a:r>
          </a:p>
          <a:p>
            <a:pPr lvl="1"/>
            <a:r>
              <a:rPr lang="en-US" dirty="0"/>
              <a:t>No Action Plan</a:t>
            </a:r>
          </a:p>
          <a:p>
            <a:pPr lvl="1"/>
            <a:r>
              <a:rPr lang="en-US" dirty="0"/>
              <a:t>Falls Lake - Reallocation of Storage within the Conservation Storage from Water Quality to Water Supply</a:t>
            </a:r>
          </a:p>
          <a:p>
            <a:pPr lvl="1"/>
            <a:r>
              <a:rPr lang="en-US" dirty="0"/>
              <a:t>Construct a New Dam and Reservoir on the Little River </a:t>
            </a:r>
          </a:p>
          <a:p>
            <a:pPr lvl="1"/>
            <a:r>
              <a:rPr lang="en-US" dirty="0"/>
              <a:t>Construct Offline Storage and New Water Intake on Neuse River near Richland Creek </a:t>
            </a:r>
          </a:p>
        </p:txBody>
      </p:sp>
    </p:spTree>
    <p:extLst>
      <p:ext uri="{BB962C8B-B14F-4D97-AF65-F5344CB8AC3E}">
        <p14:creationId xmlns:p14="http://schemas.microsoft.com/office/powerpoint/2010/main" val="3949140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Falls Lake Observed Record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5740" y="1147749"/>
            <a:ext cx="5163670" cy="3047062"/>
          </a:xfrm>
          <a:prstGeom prst="rect">
            <a:avLst/>
          </a:prstGeom>
          <a:noFill/>
          <a:ln>
            <a:noFill/>
          </a:ln>
        </p:spPr>
      </p:pic>
      <p:sp>
        <p:nvSpPr>
          <p:cNvPr id="5" name="TextBox 4"/>
          <p:cNvSpPr txBox="1"/>
          <p:nvPr/>
        </p:nvSpPr>
        <p:spPr>
          <a:xfrm>
            <a:off x="5369410" y="1147749"/>
            <a:ext cx="3531870" cy="4893647"/>
          </a:xfrm>
          <a:prstGeom prst="rect">
            <a:avLst/>
          </a:prstGeom>
          <a:noFill/>
        </p:spPr>
        <p:txBody>
          <a:bodyPr wrap="square" rtlCol="0">
            <a:spAutoFit/>
          </a:bodyPr>
          <a:lstStyle/>
          <a:p>
            <a:pPr marL="285750" indent="-285750">
              <a:buFont typeface="Arial" panose="020B0604020202020204" pitchFamily="34" charset="0"/>
              <a:buChar char="•"/>
            </a:pPr>
            <a:r>
              <a:rPr lang="en-US" sz="2400" dirty="0"/>
              <a:t>Annual runoff in the Falls watershed shows a declining trend.  </a:t>
            </a:r>
          </a:p>
          <a:p>
            <a:pPr marL="285750" indent="-285750">
              <a:buFont typeface="Arial" panose="020B0604020202020204" pitchFamily="34" charset="0"/>
              <a:buChar char="•"/>
            </a:pPr>
            <a:r>
              <a:rPr lang="en-US" sz="2400" dirty="0"/>
              <a:t>Fourteen of the fifteen lowest minimum annual water supply storage amounts have occurred since 1980.  </a:t>
            </a:r>
          </a:p>
          <a:p>
            <a:pPr marL="285750" indent="-285750">
              <a:buFont typeface="Arial" panose="020B0604020202020204" pitchFamily="34" charset="0"/>
              <a:buChar char="•"/>
            </a:pPr>
            <a:r>
              <a:rPr lang="en-US" sz="2400" dirty="0"/>
              <a:t>Therefore, period from April 1, 1980 to March 31, 2015 was inflow data set for the reallocation study.</a:t>
            </a:r>
          </a:p>
        </p:txBody>
      </p:sp>
    </p:spTree>
    <p:extLst>
      <p:ext uri="{BB962C8B-B14F-4D97-AF65-F5344CB8AC3E}">
        <p14:creationId xmlns:p14="http://schemas.microsoft.com/office/powerpoint/2010/main" val="1135717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Falls Lake Storage-Yield Analysis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7160" y="1507809"/>
            <a:ext cx="5386206" cy="3616345"/>
          </a:xfrm>
          <a:prstGeom prst="rect">
            <a:avLst/>
          </a:prstGeom>
          <a:noFill/>
          <a:ln>
            <a:noFill/>
          </a:ln>
        </p:spPr>
      </p:pic>
      <p:sp>
        <p:nvSpPr>
          <p:cNvPr id="6" name="TextBox 5"/>
          <p:cNvSpPr txBox="1"/>
          <p:nvPr/>
        </p:nvSpPr>
        <p:spPr>
          <a:xfrm>
            <a:off x="5612130" y="1507809"/>
            <a:ext cx="3394710" cy="4093428"/>
          </a:xfrm>
          <a:prstGeom prst="rect">
            <a:avLst/>
          </a:prstGeom>
          <a:noFill/>
        </p:spPr>
        <p:txBody>
          <a:bodyPr wrap="square" rtlCol="0">
            <a:spAutoFit/>
          </a:bodyPr>
          <a:lstStyle/>
          <a:p>
            <a:pPr marL="285750" indent="-285750">
              <a:buFont typeface="Arial" panose="020B0604020202020204" pitchFamily="34" charset="0"/>
              <a:buChar char="•"/>
            </a:pPr>
            <a:r>
              <a:rPr lang="en-US" sz="2000" dirty="0"/>
              <a:t>Hydrologic analysis for Falls Lake was performed using OASIS software, which is a proprietary water resources simulation and optimization model.</a:t>
            </a:r>
          </a:p>
          <a:p>
            <a:pPr marL="285750" indent="-285750">
              <a:buFont typeface="Arial" panose="020B0604020202020204" pitchFamily="34" charset="0"/>
              <a:buChar char="•"/>
            </a:pPr>
            <a:r>
              <a:rPr lang="en-US" sz="2000" dirty="0"/>
              <a:t>Study considered basin conditions in 2045 to calculate critical low-flow period.  </a:t>
            </a:r>
          </a:p>
          <a:p>
            <a:pPr marL="285750" indent="-285750">
              <a:buFont typeface="Arial" panose="020B0604020202020204" pitchFamily="34" charset="0"/>
              <a:buChar char="•"/>
            </a:pPr>
            <a:r>
              <a:rPr lang="en-US" sz="2000" dirty="0"/>
              <a:t>Critical low flow period was June 2010 to February 2013. </a:t>
            </a:r>
          </a:p>
        </p:txBody>
      </p:sp>
    </p:spTree>
    <p:extLst>
      <p:ext uri="{BB962C8B-B14F-4D97-AF65-F5344CB8AC3E}">
        <p14:creationId xmlns:p14="http://schemas.microsoft.com/office/powerpoint/2010/main" val="778794075"/>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5277299EAA26B40A517446F2C78E9EF" ma:contentTypeVersion="11" ma:contentTypeDescription="Create a new document." ma:contentTypeScope="" ma:versionID="cbc7d903f344c57d2e80ecca4bef3f30">
  <xsd:schema xmlns:xsd="http://www.w3.org/2001/XMLSchema" xmlns:xs="http://www.w3.org/2001/XMLSchema" xmlns:p="http://schemas.microsoft.com/office/2006/metadata/properties" xmlns:ns2="c8afd60f-354f-4f4a-abdb-184ad2ddaf96" xmlns:ns3="27720e1c-be6e-4c00-8d95-d3af4d714bcc" targetNamespace="http://schemas.microsoft.com/office/2006/metadata/properties" ma:root="true" ma:fieldsID="bbf82206d7c55b984c84c7df40b1ac98" ns2:_="" ns3:_="">
    <xsd:import namespace="c8afd60f-354f-4f4a-abdb-184ad2ddaf96"/>
    <xsd:import namespace="27720e1c-be6e-4c00-8d95-d3af4d714bcc"/>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AutoTags" minOccurs="0"/>
                <xsd:element ref="ns2:MediaServiceOCR" minOccurs="0"/>
                <xsd:element ref="ns2:MediaServiceAutoKeyPoints" minOccurs="0"/>
                <xsd:element ref="ns2:MediaServiceKeyPoints"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afd60f-354f-4f4a-abdb-184ad2ddaf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720e1c-be6e-4c00-8d95-d3af4d714bc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B63B40-91FF-43D1-8FF5-C2DB4C9D6BB8}">
  <ds:schemaRefs>
    <ds:schemaRef ds:uri="http://schemas.microsoft.com/sharepoint/v3/contenttype/forms"/>
  </ds:schemaRefs>
</ds:datastoreItem>
</file>

<file path=customXml/itemProps2.xml><?xml version="1.0" encoding="utf-8"?>
<ds:datastoreItem xmlns:ds="http://schemas.openxmlformats.org/officeDocument/2006/customXml" ds:itemID="{4AFC4FE4-E8AF-4223-96A2-960C2CBDB0B5}">
  <ds:schemaRefs>
    <ds:schemaRef ds:uri="http://purl.org/dc/elements/1.1/"/>
    <ds:schemaRef ds:uri="http://schemas.microsoft.com/office/2006/metadata/properties"/>
    <ds:schemaRef ds:uri="http://purl.org/dc/terms/"/>
    <ds:schemaRef ds:uri="c8afd60f-354f-4f4a-abdb-184ad2ddaf96"/>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525C9AE-2869-4782-85A6-18CBEA8ACF3A}"/>
</file>

<file path=docProps/app.xml><?xml version="1.0" encoding="utf-8"?>
<Properties xmlns="http://schemas.openxmlformats.org/officeDocument/2006/extended-properties" xmlns:vt="http://schemas.openxmlformats.org/officeDocument/2006/docPropsVTypes">
  <Template/>
  <TotalTime>3461</TotalTime>
  <Words>4255</Words>
  <Application>Microsoft Office PowerPoint</Application>
  <PresentationFormat>On-screen Show (4:3)</PresentationFormat>
  <Paragraphs>314</Paragraphs>
  <Slides>36</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Arial Narrow</vt:lpstr>
      <vt:lpstr>Calibri</vt:lpstr>
      <vt:lpstr>Calibri Light</vt:lpstr>
      <vt:lpstr>Times New Roman</vt:lpstr>
      <vt:lpstr>Wingdings</vt:lpstr>
      <vt:lpstr>1_Office Theme</vt:lpstr>
      <vt:lpstr>Conducting Reservoir Storage-Yield Analyses Using HEC-ResSim</vt:lpstr>
      <vt:lpstr>Introduction</vt:lpstr>
      <vt:lpstr>Water Supply Analysis</vt:lpstr>
      <vt:lpstr>Discussion</vt:lpstr>
      <vt:lpstr>Case Study – Falls Lake</vt:lpstr>
      <vt:lpstr>Falls Lake, North Carolina</vt:lpstr>
      <vt:lpstr>Falls Lake Reallocation Study</vt:lpstr>
      <vt:lpstr>Falls Lake Observed Record</vt:lpstr>
      <vt:lpstr>Falls Lake Storage-Yield Analysis</vt:lpstr>
      <vt:lpstr>Case Study – Lake Texoma</vt:lpstr>
      <vt:lpstr>Lake Texoma, Texas and Oklahoma</vt:lpstr>
      <vt:lpstr>Lake Texoma Reallocation Study</vt:lpstr>
      <vt:lpstr>Lake Texoma Analysis of Alternatives</vt:lpstr>
      <vt:lpstr>Lake Texoma Storage-Yield Analysis</vt:lpstr>
      <vt:lpstr>Case Study – John Redmond Dam</vt:lpstr>
      <vt:lpstr>John Redmond Dam and Reservoir, Kansas</vt:lpstr>
      <vt:lpstr>John Redmond Sedimentation Issues</vt:lpstr>
      <vt:lpstr>John Redmond Yield Analysis</vt:lpstr>
      <vt:lpstr>Case Study – Apalachicola-Chattahoochee-Flint</vt:lpstr>
      <vt:lpstr>Apalachicola-Chattahoochee-Flint River Basin</vt:lpstr>
      <vt:lpstr>ACF Storage-Yield Methods</vt:lpstr>
      <vt:lpstr>ACF Storage-Yield Methods</vt:lpstr>
      <vt:lpstr>ACF Storage-Yield Results</vt:lpstr>
      <vt:lpstr>Additional Discussion</vt:lpstr>
      <vt:lpstr>Possible Water Supply Study Goals</vt:lpstr>
      <vt:lpstr>Model Scope and Configuration</vt:lpstr>
      <vt:lpstr>Data</vt:lpstr>
      <vt:lpstr>Diversions</vt:lpstr>
      <vt:lpstr>Physical Layout</vt:lpstr>
      <vt:lpstr>Physical Layout</vt:lpstr>
      <vt:lpstr>Physical Layout</vt:lpstr>
      <vt:lpstr>Other Requirements</vt:lpstr>
      <vt:lpstr>Changes Over Time</vt:lpstr>
      <vt:lpstr>Water Allocation</vt:lpstr>
      <vt:lpstr>Multiple Reservoirs</vt:lpstr>
      <vt:lpstr>Knowledge Check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Supply Study Training, Module 3, Conducting Reservoir Storage-Yield Analyses Using HEC-ResSim</dc:title>
  <dc:creator>Friesen, Noah</dc:creator>
  <cp:lastModifiedBy>Friesen, Noah</cp:lastModifiedBy>
  <cp:revision>38</cp:revision>
  <dcterms:created xsi:type="dcterms:W3CDTF">2018-06-28T17:33:55Z</dcterms:created>
  <dcterms:modified xsi:type="dcterms:W3CDTF">2019-08-07T18:35:32Z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0x01010045277299EAA26B40A517446F2C78E9EF</vt:lpwstr>
  </property>
</Properties>
</file>