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3.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4.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5.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6.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25"/>
  </p:notesMasterIdLst>
  <p:handoutMasterIdLst>
    <p:handoutMasterId r:id="rId26"/>
  </p:handoutMasterIdLst>
  <p:sldIdLst>
    <p:sldId id="264" r:id="rId11"/>
    <p:sldId id="266" r:id="rId12"/>
    <p:sldId id="265" r:id="rId13"/>
    <p:sldId id="268" r:id="rId14"/>
    <p:sldId id="269" r:id="rId15"/>
    <p:sldId id="267" r:id="rId16"/>
    <p:sldId id="270" r:id="rId17"/>
    <p:sldId id="274" r:id="rId18"/>
    <p:sldId id="278" r:id="rId19"/>
    <p:sldId id="272" r:id="rId20"/>
    <p:sldId id="277" r:id="rId21"/>
    <p:sldId id="275" r:id="rId22"/>
    <p:sldId id="273" r:id="rId23"/>
    <p:sldId id="276"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4E4"/>
    <a:srgbClr val="FFFFFF"/>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27" autoAdjust="0"/>
    <p:restoredTop sz="78165" autoAdjust="0"/>
  </p:normalViewPr>
  <p:slideViewPr>
    <p:cSldViewPr snapToGrid="0">
      <p:cViewPr varScale="1">
        <p:scale>
          <a:sx n="90" d="100"/>
          <a:sy n="90" d="100"/>
        </p:scale>
        <p:origin x="1260" y="8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929416-5074-4817-A757-B0D5015B6A1B}" type="doc">
      <dgm:prSet loTypeId="urn:microsoft.com/office/officeart/2005/8/layout/cycle2" loCatId="cycle" qsTypeId="urn:microsoft.com/office/officeart/2005/8/quickstyle/simple3" qsCatId="simple" csTypeId="urn:microsoft.com/office/officeart/2005/8/colors/accent1_2" csCatId="accent1" phldr="1"/>
      <dgm:spPr/>
      <dgm:t>
        <a:bodyPr/>
        <a:lstStyle/>
        <a:p>
          <a:endParaRPr lang="en-US"/>
        </a:p>
      </dgm:t>
    </dgm:pt>
    <dgm:pt modelId="{A45C9ED0-1534-4D32-8458-BA01C1C59193}">
      <dgm:prSet phldrT="[Text]" custT="1"/>
      <dgm:spPr>
        <a:solidFill>
          <a:srgbClr val="E4E4E4"/>
        </a:solidFill>
        <a:effectLst/>
      </dgm:spPr>
      <dgm:t>
        <a:bodyPr/>
        <a:lstStyle/>
        <a:p>
          <a:r>
            <a:rPr lang="en-US" sz="2400" dirty="0"/>
            <a:t>design</a:t>
          </a:r>
          <a:endParaRPr lang="en-US" sz="2800" dirty="0"/>
        </a:p>
      </dgm:t>
    </dgm:pt>
    <dgm:pt modelId="{8DE30581-56E4-4DA6-BFE4-ADF063FDEBEB}" type="parTrans" cxnId="{4FB6240D-D1E6-49DF-AC1D-4941D700D78A}">
      <dgm:prSet/>
      <dgm:spPr/>
      <dgm:t>
        <a:bodyPr/>
        <a:lstStyle/>
        <a:p>
          <a:endParaRPr lang="en-US"/>
        </a:p>
      </dgm:t>
    </dgm:pt>
    <dgm:pt modelId="{22B6113C-E731-412F-AC43-76548D155073}" type="sibTrans" cxnId="{4FB6240D-D1E6-49DF-AC1D-4941D700D78A}">
      <dgm:prSet/>
      <dgm:spPr>
        <a:solidFill>
          <a:srgbClr val="E4E4E4"/>
        </a:solidFill>
        <a:effectLst/>
      </dgm:spPr>
      <dgm:t>
        <a:bodyPr/>
        <a:lstStyle/>
        <a:p>
          <a:endParaRPr lang="en-US" sz="1400"/>
        </a:p>
      </dgm:t>
    </dgm:pt>
    <dgm:pt modelId="{2D7AF381-4C68-4140-9079-9F399D0A87D6}">
      <dgm:prSet phldrT="[Text]" custT="1"/>
      <dgm:spPr>
        <a:solidFill>
          <a:srgbClr val="E4E4E4"/>
        </a:solidFill>
        <a:effectLst/>
      </dgm:spPr>
      <dgm:t>
        <a:bodyPr/>
        <a:lstStyle/>
        <a:p>
          <a:r>
            <a:rPr lang="en-US" sz="2000" dirty="0"/>
            <a:t>implement</a:t>
          </a:r>
          <a:endParaRPr lang="en-US" sz="3200" dirty="0"/>
        </a:p>
      </dgm:t>
    </dgm:pt>
    <dgm:pt modelId="{0ED92927-9D26-496A-A9E8-7A740F2FEB90}" type="parTrans" cxnId="{3BB060BC-414A-4391-BEB9-0CD6F7E84D68}">
      <dgm:prSet/>
      <dgm:spPr/>
      <dgm:t>
        <a:bodyPr/>
        <a:lstStyle/>
        <a:p>
          <a:endParaRPr lang="en-US"/>
        </a:p>
      </dgm:t>
    </dgm:pt>
    <dgm:pt modelId="{A89ECBCB-304C-4999-9AD8-7914CDE2550A}" type="sibTrans" cxnId="{3BB060BC-414A-4391-BEB9-0CD6F7E84D68}">
      <dgm:prSet/>
      <dgm:spPr/>
      <dgm:t>
        <a:bodyPr/>
        <a:lstStyle/>
        <a:p>
          <a:endParaRPr lang="en-US"/>
        </a:p>
      </dgm:t>
    </dgm:pt>
    <dgm:pt modelId="{886FB228-8239-4143-B5C5-D6DAEC5FEA2E}">
      <dgm:prSet phldrT="[Text]" custT="1"/>
      <dgm:spPr>
        <a:solidFill>
          <a:srgbClr val="E4E4E4"/>
        </a:solidFill>
        <a:effectLst/>
      </dgm:spPr>
      <dgm:t>
        <a:bodyPr/>
        <a:lstStyle/>
        <a:p>
          <a:r>
            <a:rPr lang="en-US" sz="2400" dirty="0"/>
            <a:t>test</a:t>
          </a:r>
          <a:endParaRPr lang="en-US" sz="2800" dirty="0"/>
        </a:p>
      </dgm:t>
    </dgm:pt>
    <dgm:pt modelId="{AFCB6CB6-86B1-4AF1-911D-ABB7F159A50B}" type="parTrans" cxnId="{B48708FC-12B1-4EC0-83FF-BE4E50C286BE}">
      <dgm:prSet/>
      <dgm:spPr/>
      <dgm:t>
        <a:bodyPr/>
        <a:lstStyle/>
        <a:p>
          <a:endParaRPr lang="en-US"/>
        </a:p>
      </dgm:t>
    </dgm:pt>
    <dgm:pt modelId="{F2D4CBCC-5AB4-4118-8B42-AD7DBD82894D}" type="sibTrans" cxnId="{B48708FC-12B1-4EC0-83FF-BE4E50C286BE}">
      <dgm:prSet/>
      <dgm:spPr/>
      <dgm:t>
        <a:bodyPr/>
        <a:lstStyle/>
        <a:p>
          <a:endParaRPr lang="en-US"/>
        </a:p>
      </dgm:t>
    </dgm:pt>
    <dgm:pt modelId="{7215E5A6-1522-482B-A54A-1EC2D68CC149}">
      <dgm:prSet phldrT="[Text]" custT="1"/>
      <dgm:spPr>
        <a:solidFill>
          <a:srgbClr val="E4E4E4"/>
        </a:solidFill>
        <a:effectLst/>
      </dgm:spPr>
      <dgm:t>
        <a:bodyPr/>
        <a:lstStyle/>
        <a:p>
          <a:r>
            <a:rPr lang="en-US" sz="2400" dirty="0"/>
            <a:t>maintain</a:t>
          </a:r>
        </a:p>
      </dgm:t>
    </dgm:pt>
    <dgm:pt modelId="{FD9F51B8-EE78-495A-9D29-5CAC11C75586}" type="parTrans" cxnId="{6E062633-22F3-457F-85DF-5E0BF014AE27}">
      <dgm:prSet/>
      <dgm:spPr/>
      <dgm:t>
        <a:bodyPr/>
        <a:lstStyle/>
        <a:p>
          <a:endParaRPr lang="en-US"/>
        </a:p>
      </dgm:t>
    </dgm:pt>
    <dgm:pt modelId="{9B50057D-B583-4DF5-A10E-80BDCCEB12BE}" type="sibTrans" cxnId="{6E062633-22F3-457F-85DF-5E0BF014AE27}">
      <dgm:prSet/>
      <dgm:spPr/>
      <dgm:t>
        <a:bodyPr/>
        <a:lstStyle/>
        <a:p>
          <a:endParaRPr lang="en-US"/>
        </a:p>
      </dgm:t>
    </dgm:pt>
    <dgm:pt modelId="{FCB4B191-84B9-42FF-ABFB-BAD687D518F0}" type="pres">
      <dgm:prSet presAssocID="{59929416-5074-4817-A757-B0D5015B6A1B}" presName="cycle" presStyleCnt="0">
        <dgm:presLayoutVars>
          <dgm:dir/>
          <dgm:resizeHandles val="exact"/>
        </dgm:presLayoutVars>
      </dgm:prSet>
      <dgm:spPr/>
    </dgm:pt>
    <dgm:pt modelId="{A4F0C240-C1BF-4586-A08A-56E34B8A05CD}" type="pres">
      <dgm:prSet presAssocID="{A45C9ED0-1534-4D32-8458-BA01C1C59193}" presName="node" presStyleLbl="node1" presStyleIdx="0" presStyleCnt="4">
        <dgm:presLayoutVars>
          <dgm:bulletEnabled val="1"/>
        </dgm:presLayoutVars>
      </dgm:prSet>
      <dgm:spPr/>
    </dgm:pt>
    <dgm:pt modelId="{04FE06CD-8548-4B13-BEDA-552AC43E484D}" type="pres">
      <dgm:prSet presAssocID="{22B6113C-E731-412F-AC43-76548D155073}" presName="sibTrans" presStyleLbl="sibTrans2D1" presStyleIdx="0" presStyleCnt="4"/>
      <dgm:spPr/>
    </dgm:pt>
    <dgm:pt modelId="{6121DB32-1BA0-4195-BD6D-642F36326818}" type="pres">
      <dgm:prSet presAssocID="{22B6113C-E731-412F-AC43-76548D155073}" presName="connectorText" presStyleLbl="sibTrans2D1" presStyleIdx="0" presStyleCnt="4"/>
      <dgm:spPr/>
    </dgm:pt>
    <dgm:pt modelId="{5672B442-1F4E-48EB-B5CE-1D75077EF960}" type="pres">
      <dgm:prSet presAssocID="{2D7AF381-4C68-4140-9079-9F399D0A87D6}" presName="node" presStyleLbl="node1" presStyleIdx="1" presStyleCnt="4">
        <dgm:presLayoutVars>
          <dgm:bulletEnabled val="1"/>
        </dgm:presLayoutVars>
      </dgm:prSet>
      <dgm:spPr/>
    </dgm:pt>
    <dgm:pt modelId="{7E093E7F-7A38-4792-A4A6-A124256F0545}" type="pres">
      <dgm:prSet presAssocID="{A89ECBCB-304C-4999-9AD8-7914CDE2550A}" presName="sibTrans" presStyleLbl="sibTrans2D1" presStyleIdx="1" presStyleCnt="4"/>
      <dgm:spPr/>
    </dgm:pt>
    <dgm:pt modelId="{20D29959-9B14-4C9E-B56A-81FBC8D58310}" type="pres">
      <dgm:prSet presAssocID="{A89ECBCB-304C-4999-9AD8-7914CDE2550A}" presName="connectorText" presStyleLbl="sibTrans2D1" presStyleIdx="1" presStyleCnt="4"/>
      <dgm:spPr/>
    </dgm:pt>
    <dgm:pt modelId="{52CCDF87-04A4-4714-8B08-1FC1052B097D}" type="pres">
      <dgm:prSet presAssocID="{886FB228-8239-4143-B5C5-D6DAEC5FEA2E}" presName="node" presStyleLbl="node1" presStyleIdx="2" presStyleCnt="4">
        <dgm:presLayoutVars>
          <dgm:bulletEnabled val="1"/>
        </dgm:presLayoutVars>
      </dgm:prSet>
      <dgm:spPr/>
    </dgm:pt>
    <dgm:pt modelId="{B44FAB60-4896-4570-9CC0-DFB37593DCD1}" type="pres">
      <dgm:prSet presAssocID="{F2D4CBCC-5AB4-4118-8B42-AD7DBD82894D}" presName="sibTrans" presStyleLbl="sibTrans2D1" presStyleIdx="2" presStyleCnt="4"/>
      <dgm:spPr/>
    </dgm:pt>
    <dgm:pt modelId="{C4973DC9-11BC-40D9-8E13-CC3EF2CB0E6D}" type="pres">
      <dgm:prSet presAssocID="{F2D4CBCC-5AB4-4118-8B42-AD7DBD82894D}" presName="connectorText" presStyleLbl="sibTrans2D1" presStyleIdx="2" presStyleCnt="4"/>
      <dgm:spPr/>
    </dgm:pt>
    <dgm:pt modelId="{00888B8A-AAB5-4989-9A06-CC2937347A69}" type="pres">
      <dgm:prSet presAssocID="{7215E5A6-1522-482B-A54A-1EC2D68CC149}" presName="node" presStyleLbl="node1" presStyleIdx="3" presStyleCnt="4">
        <dgm:presLayoutVars>
          <dgm:bulletEnabled val="1"/>
        </dgm:presLayoutVars>
      </dgm:prSet>
      <dgm:spPr/>
    </dgm:pt>
    <dgm:pt modelId="{DCB40DB9-4CCD-4554-8D6B-BD51ACF43BE8}" type="pres">
      <dgm:prSet presAssocID="{9B50057D-B583-4DF5-A10E-80BDCCEB12BE}" presName="sibTrans" presStyleLbl="sibTrans2D1" presStyleIdx="3" presStyleCnt="4"/>
      <dgm:spPr/>
    </dgm:pt>
    <dgm:pt modelId="{1F24F692-0B22-48A5-A8C4-3BC5FE908571}" type="pres">
      <dgm:prSet presAssocID="{9B50057D-B583-4DF5-A10E-80BDCCEB12BE}" presName="connectorText" presStyleLbl="sibTrans2D1" presStyleIdx="3" presStyleCnt="4"/>
      <dgm:spPr/>
    </dgm:pt>
  </dgm:ptLst>
  <dgm:cxnLst>
    <dgm:cxn modelId="{4ACB510A-99C5-426B-9C40-A8C6F441EFA5}" type="presOf" srcId="{22B6113C-E731-412F-AC43-76548D155073}" destId="{04FE06CD-8548-4B13-BEDA-552AC43E484D}" srcOrd="0" destOrd="0" presId="urn:microsoft.com/office/officeart/2005/8/layout/cycle2"/>
    <dgm:cxn modelId="{4FB6240D-D1E6-49DF-AC1D-4941D700D78A}" srcId="{59929416-5074-4817-A757-B0D5015B6A1B}" destId="{A45C9ED0-1534-4D32-8458-BA01C1C59193}" srcOrd="0" destOrd="0" parTransId="{8DE30581-56E4-4DA6-BFE4-ADF063FDEBEB}" sibTransId="{22B6113C-E731-412F-AC43-76548D155073}"/>
    <dgm:cxn modelId="{90017623-238D-4E55-A432-C8DC708358E5}" type="presOf" srcId="{A89ECBCB-304C-4999-9AD8-7914CDE2550A}" destId="{7E093E7F-7A38-4792-A4A6-A124256F0545}" srcOrd="0" destOrd="0" presId="urn:microsoft.com/office/officeart/2005/8/layout/cycle2"/>
    <dgm:cxn modelId="{49EBB12A-6EDA-46C8-BA41-CFE7E6D19809}" type="presOf" srcId="{F2D4CBCC-5AB4-4118-8B42-AD7DBD82894D}" destId="{B44FAB60-4896-4570-9CC0-DFB37593DCD1}" srcOrd="0" destOrd="0" presId="urn:microsoft.com/office/officeart/2005/8/layout/cycle2"/>
    <dgm:cxn modelId="{6E062633-22F3-457F-85DF-5E0BF014AE27}" srcId="{59929416-5074-4817-A757-B0D5015B6A1B}" destId="{7215E5A6-1522-482B-A54A-1EC2D68CC149}" srcOrd="3" destOrd="0" parTransId="{FD9F51B8-EE78-495A-9D29-5CAC11C75586}" sibTransId="{9B50057D-B583-4DF5-A10E-80BDCCEB12BE}"/>
    <dgm:cxn modelId="{34329F6D-2871-4177-BC2D-9B8A7D01ED9E}" type="presOf" srcId="{A45C9ED0-1534-4D32-8458-BA01C1C59193}" destId="{A4F0C240-C1BF-4586-A08A-56E34B8A05CD}" srcOrd="0" destOrd="0" presId="urn:microsoft.com/office/officeart/2005/8/layout/cycle2"/>
    <dgm:cxn modelId="{A239A04D-D756-44A4-A18E-CF49D35303A2}" type="presOf" srcId="{22B6113C-E731-412F-AC43-76548D155073}" destId="{6121DB32-1BA0-4195-BD6D-642F36326818}" srcOrd="1" destOrd="0" presId="urn:microsoft.com/office/officeart/2005/8/layout/cycle2"/>
    <dgm:cxn modelId="{9D90DE6D-3D42-4C09-A9F4-D71259DD04D3}" type="presOf" srcId="{59929416-5074-4817-A757-B0D5015B6A1B}" destId="{FCB4B191-84B9-42FF-ABFB-BAD687D518F0}" srcOrd="0" destOrd="0" presId="urn:microsoft.com/office/officeart/2005/8/layout/cycle2"/>
    <dgm:cxn modelId="{EDE1F577-BBBC-4617-B2DC-2EDC953E0517}" type="presOf" srcId="{9B50057D-B583-4DF5-A10E-80BDCCEB12BE}" destId="{DCB40DB9-4CCD-4554-8D6B-BD51ACF43BE8}" srcOrd="0" destOrd="0" presId="urn:microsoft.com/office/officeart/2005/8/layout/cycle2"/>
    <dgm:cxn modelId="{BE0E66B0-FF58-4E02-91C0-96FBA614EDCF}" type="presOf" srcId="{A89ECBCB-304C-4999-9AD8-7914CDE2550A}" destId="{20D29959-9B14-4C9E-B56A-81FBC8D58310}" srcOrd="1" destOrd="0" presId="urn:microsoft.com/office/officeart/2005/8/layout/cycle2"/>
    <dgm:cxn modelId="{3BB060BC-414A-4391-BEB9-0CD6F7E84D68}" srcId="{59929416-5074-4817-A757-B0D5015B6A1B}" destId="{2D7AF381-4C68-4140-9079-9F399D0A87D6}" srcOrd="1" destOrd="0" parTransId="{0ED92927-9D26-496A-A9E8-7A740F2FEB90}" sibTransId="{A89ECBCB-304C-4999-9AD8-7914CDE2550A}"/>
    <dgm:cxn modelId="{EDB697BE-ACFB-4F27-BC24-2D1416DD9B09}" type="presOf" srcId="{7215E5A6-1522-482B-A54A-1EC2D68CC149}" destId="{00888B8A-AAB5-4989-9A06-CC2937347A69}" srcOrd="0" destOrd="0" presId="urn:microsoft.com/office/officeart/2005/8/layout/cycle2"/>
    <dgm:cxn modelId="{65EF4DC0-9DF3-4144-89E3-12CA97855217}" type="presOf" srcId="{F2D4CBCC-5AB4-4118-8B42-AD7DBD82894D}" destId="{C4973DC9-11BC-40D9-8E13-CC3EF2CB0E6D}" srcOrd="1" destOrd="0" presId="urn:microsoft.com/office/officeart/2005/8/layout/cycle2"/>
    <dgm:cxn modelId="{07F5CACF-B51C-4695-8555-7262906790D4}" type="presOf" srcId="{9B50057D-B583-4DF5-A10E-80BDCCEB12BE}" destId="{1F24F692-0B22-48A5-A8C4-3BC5FE908571}" srcOrd="1" destOrd="0" presId="urn:microsoft.com/office/officeart/2005/8/layout/cycle2"/>
    <dgm:cxn modelId="{87F000DF-DC38-4B60-9034-F385A8D53C60}" type="presOf" srcId="{886FB228-8239-4143-B5C5-D6DAEC5FEA2E}" destId="{52CCDF87-04A4-4714-8B08-1FC1052B097D}" srcOrd="0" destOrd="0" presId="urn:microsoft.com/office/officeart/2005/8/layout/cycle2"/>
    <dgm:cxn modelId="{6E3554E0-D18E-4CAD-9565-3B0CC3B1D99A}" type="presOf" srcId="{2D7AF381-4C68-4140-9079-9F399D0A87D6}" destId="{5672B442-1F4E-48EB-B5CE-1D75077EF960}" srcOrd="0" destOrd="0" presId="urn:microsoft.com/office/officeart/2005/8/layout/cycle2"/>
    <dgm:cxn modelId="{B48708FC-12B1-4EC0-83FF-BE4E50C286BE}" srcId="{59929416-5074-4817-A757-B0D5015B6A1B}" destId="{886FB228-8239-4143-B5C5-D6DAEC5FEA2E}" srcOrd="2" destOrd="0" parTransId="{AFCB6CB6-86B1-4AF1-911D-ABB7F159A50B}" sibTransId="{F2D4CBCC-5AB4-4118-8B42-AD7DBD82894D}"/>
    <dgm:cxn modelId="{2E9621A3-7505-4AFA-A947-B825F95C955D}" type="presParOf" srcId="{FCB4B191-84B9-42FF-ABFB-BAD687D518F0}" destId="{A4F0C240-C1BF-4586-A08A-56E34B8A05CD}" srcOrd="0" destOrd="0" presId="urn:microsoft.com/office/officeart/2005/8/layout/cycle2"/>
    <dgm:cxn modelId="{D08650BD-5AEE-40D1-BD9E-98FA1E59047D}" type="presParOf" srcId="{FCB4B191-84B9-42FF-ABFB-BAD687D518F0}" destId="{04FE06CD-8548-4B13-BEDA-552AC43E484D}" srcOrd="1" destOrd="0" presId="urn:microsoft.com/office/officeart/2005/8/layout/cycle2"/>
    <dgm:cxn modelId="{A366BB8D-C934-4548-8D34-A67D6FE3DD39}" type="presParOf" srcId="{04FE06CD-8548-4B13-BEDA-552AC43E484D}" destId="{6121DB32-1BA0-4195-BD6D-642F36326818}" srcOrd="0" destOrd="0" presId="urn:microsoft.com/office/officeart/2005/8/layout/cycle2"/>
    <dgm:cxn modelId="{8F781A11-51EF-41FE-BD40-10C7B9A055C0}" type="presParOf" srcId="{FCB4B191-84B9-42FF-ABFB-BAD687D518F0}" destId="{5672B442-1F4E-48EB-B5CE-1D75077EF960}" srcOrd="2" destOrd="0" presId="urn:microsoft.com/office/officeart/2005/8/layout/cycle2"/>
    <dgm:cxn modelId="{35236E5F-93C2-4029-815B-070A6A773CE3}" type="presParOf" srcId="{FCB4B191-84B9-42FF-ABFB-BAD687D518F0}" destId="{7E093E7F-7A38-4792-A4A6-A124256F0545}" srcOrd="3" destOrd="0" presId="urn:microsoft.com/office/officeart/2005/8/layout/cycle2"/>
    <dgm:cxn modelId="{06ADA7D7-0256-4779-8A05-7674E091DA34}" type="presParOf" srcId="{7E093E7F-7A38-4792-A4A6-A124256F0545}" destId="{20D29959-9B14-4C9E-B56A-81FBC8D58310}" srcOrd="0" destOrd="0" presId="urn:microsoft.com/office/officeart/2005/8/layout/cycle2"/>
    <dgm:cxn modelId="{27089FF1-2294-4C33-A757-FB90FF9FE8CC}" type="presParOf" srcId="{FCB4B191-84B9-42FF-ABFB-BAD687D518F0}" destId="{52CCDF87-04A4-4714-8B08-1FC1052B097D}" srcOrd="4" destOrd="0" presId="urn:microsoft.com/office/officeart/2005/8/layout/cycle2"/>
    <dgm:cxn modelId="{FF50580D-0DB4-48FB-95C3-DDAEDC123DA9}" type="presParOf" srcId="{FCB4B191-84B9-42FF-ABFB-BAD687D518F0}" destId="{B44FAB60-4896-4570-9CC0-DFB37593DCD1}" srcOrd="5" destOrd="0" presId="urn:microsoft.com/office/officeart/2005/8/layout/cycle2"/>
    <dgm:cxn modelId="{7AA21D75-67C0-4DBE-B2BA-070CD0103F63}" type="presParOf" srcId="{B44FAB60-4896-4570-9CC0-DFB37593DCD1}" destId="{C4973DC9-11BC-40D9-8E13-CC3EF2CB0E6D}" srcOrd="0" destOrd="0" presId="urn:microsoft.com/office/officeart/2005/8/layout/cycle2"/>
    <dgm:cxn modelId="{1CC3A7E6-D190-4046-B9FD-2250A9692AD2}" type="presParOf" srcId="{FCB4B191-84B9-42FF-ABFB-BAD687D518F0}" destId="{00888B8A-AAB5-4989-9A06-CC2937347A69}" srcOrd="6" destOrd="0" presId="urn:microsoft.com/office/officeart/2005/8/layout/cycle2"/>
    <dgm:cxn modelId="{50B25E87-4518-4BEA-93F4-BDD31673D029}" type="presParOf" srcId="{FCB4B191-84B9-42FF-ABFB-BAD687D518F0}" destId="{DCB40DB9-4CCD-4554-8D6B-BD51ACF43BE8}" srcOrd="7" destOrd="0" presId="urn:microsoft.com/office/officeart/2005/8/layout/cycle2"/>
    <dgm:cxn modelId="{887C103B-A723-4A5E-814D-9AAF730951C0}" type="presParOf" srcId="{DCB40DB9-4CCD-4554-8D6B-BD51ACF43BE8}" destId="{1F24F692-0B22-48A5-A8C4-3BC5FE908571}"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F0C240-C1BF-4586-A08A-56E34B8A05CD}">
      <dsp:nvSpPr>
        <dsp:cNvPr id="0" name=""/>
        <dsp:cNvSpPr/>
      </dsp:nvSpPr>
      <dsp:spPr>
        <a:xfrm>
          <a:off x="4932703" y="1000"/>
          <a:ext cx="1793192" cy="1793192"/>
        </a:xfrm>
        <a:prstGeom prst="ellipse">
          <a:avLst/>
        </a:prstGeom>
        <a:solidFill>
          <a:srgbClr val="E4E4E4"/>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design</a:t>
          </a:r>
          <a:endParaRPr lang="en-US" sz="2800" kern="1200" dirty="0"/>
        </a:p>
      </dsp:txBody>
      <dsp:txXfrm>
        <a:off x="5195310" y="263607"/>
        <a:ext cx="1267978" cy="1267978"/>
      </dsp:txXfrm>
    </dsp:sp>
    <dsp:sp modelId="{04FE06CD-8548-4B13-BEDA-552AC43E484D}">
      <dsp:nvSpPr>
        <dsp:cNvPr id="0" name=""/>
        <dsp:cNvSpPr/>
      </dsp:nvSpPr>
      <dsp:spPr>
        <a:xfrm rot="2700000">
          <a:off x="6533262" y="1536850"/>
          <a:ext cx="475784" cy="605202"/>
        </a:xfrm>
        <a:prstGeom prst="rightArrow">
          <a:avLst>
            <a:gd name="adj1" fmla="val 60000"/>
            <a:gd name="adj2" fmla="val 50000"/>
          </a:avLst>
        </a:prstGeom>
        <a:solidFill>
          <a:srgbClr val="E4E4E4"/>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6554165" y="1607426"/>
        <a:ext cx="333049" cy="363122"/>
      </dsp:txXfrm>
    </dsp:sp>
    <dsp:sp modelId="{5672B442-1F4E-48EB-B5CE-1D75077EF960}">
      <dsp:nvSpPr>
        <dsp:cNvPr id="0" name=""/>
        <dsp:cNvSpPr/>
      </dsp:nvSpPr>
      <dsp:spPr>
        <a:xfrm>
          <a:off x="6835456" y="1903753"/>
          <a:ext cx="1793192" cy="1793192"/>
        </a:xfrm>
        <a:prstGeom prst="ellipse">
          <a:avLst/>
        </a:prstGeom>
        <a:solidFill>
          <a:srgbClr val="E4E4E4"/>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implement</a:t>
          </a:r>
          <a:endParaRPr lang="en-US" sz="3200" kern="1200" dirty="0"/>
        </a:p>
      </dsp:txBody>
      <dsp:txXfrm>
        <a:off x="7098063" y="2166360"/>
        <a:ext cx="1267978" cy="1267978"/>
      </dsp:txXfrm>
    </dsp:sp>
    <dsp:sp modelId="{7E093E7F-7A38-4792-A4A6-A124256F0545}">
      <dsp:nvSpPr>
        <dsp:cNvPr id="0" name=""/>
        <dsp:cNvSpPr/>
      </dsp:nvSpPr>
      <dsp:spPr>
        <a:xfrm rot="8100000">
          <a:off x="6552305" y="3439603"/>
          <a:ext cx="475784" cy="605202"/>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rot="10800000">
        <a:off x="6674137" y="3510179"/>
        <a:ext cx="333049" cy="363122"/>
      </dsp:txXfrm>
    </dsp:sp>
    <dsp:sp modelId="{52CCDF87-04A4-4714-8B08-1FC1052B097D}">
      <dsp:nvSpPr>
        <dsp:cNvPr id="0" name=""/>
        <dsp:cNvSpPr/>
      </dsp:nvSpPr>
      <dsp:spPr>
        <a:xfrm>
          <a:off x="4932703" y="3806506"/>
          <a:ext cx="1793192" cy="1793192"/>
        </a:xfrm>
        <a:prstGeom prst="ellipse">
          <a:avLst/>
        </a:prstGeom>
        <a:solidFill>
          <a:srgbClr val="E4E4E4"/>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test</a:t>
          </a:r>
          <a:endParaRPr lang="en-US" sz="2800" kern="1200" dirty="0"/>
        </a:p>
      </dsp:txBody>
      <dsp:txXfrm>
        <a:off x="5195310" y="4069113"/>
        <a:ext cx="1267978" cy="1267978"/>
      </dsp:txXfrm>
    </dsp:sp>
    <dsp:sp modelId="{B44FAB60-4896-4570-9CC0-DFB37593DCD1}">
      <dsp:nvSpPr>
        <dsp:cNvPr id="0" name=""/>
        <dsp:cNvSpPr/>
      </dsp:nvSpPr>
      <dsp:spPr>
        <a:xfrm rot="13500000">
          <a:off x="4649553" y="3458646"/>
          <a:ext cx="475784" cy="605202"/>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rot="10800000">
        <a:off x="4771385" y="3630150"/>
        <a:ext cx="333049" cy="363122"/>
      </dsp:txXfrm>
    </dsp:sp>
    <dsp:sp modelId="{00888B8A-AAB5-4989-9A06-CC2937347A69}">
      <dsp:nvSpPr>
        <dsp:cNvPr id="0" name=""/>
        <dsp:cNvSpPr/>
      </dsp:nvSpPr>
      <dsp:spPr>
        <a:xfrm>
          <a:off x="3029950" y="1903753"/>
          <a:ext cx="1793192" cy="1793192"/>
        </a:xfrm>
        <a:prstGeom prst="ellipse">
          <a:avLst/>
        </a:prstGeom>
        <a:solidFill>
          <a:srgbClr val="E4E4E4"/>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maintain</a:t>
          </a:r>
        </a:p>
      </dsp:txBody>
      <dsp:txXfrm>
        <a:off x="3292557" y="2166360"/>
        <a:ext cx="1267978" cy="1267978"/>
      </dsp:txXfrm>
    </dsp:sp>
    <dsp:sp modelId="{DCB40DB9-4CCD-4554-8D6B-BD51ACF43BE8}">
      <dsp:nvSpPr>
        <dsp:cNvPr id="0" name=""/>
        <dsp:cNvSpPr/>
      </dsp:nvSpPr>
      <dsp:spPr>
        <a:xfrm rot="18900000">
          <a:off x="4630509" y="1555893"/>
          <a:ext cx="475784" cy="605202"/>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4651412" y="1727397"/>
        <a:ext cx="333049" cy="363122"/>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8/20/2023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8/20/2023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t>
            </a:r>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41062611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29" Type="http://schemas.openxmlformats.org/officeDocument/2006/relationships/image" Target="../media/image1.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theme" Target="../theme/theme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slideLayout" Target="../slideLayouts/slideLayout54.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3" Type="http://schemas.openxmlformats.org/officeDocument/2006/relationships/slideLayout" Target="../slideLayouts/slideLayout57.xml"/><Relationship Id="rId21" Type="http://schemas.openxmlformats.org/officeDocument/2006/relationships/slideLayout" Target="../slideLayouts/slideLayout75.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slideLayout" Target="../slideLayouts/slideLayout74.xml"/><Relationship Id="rId29" Type="http://schemas.openxmlformats.org/officeDocument/2006/relationships/image" Target="../media/image1.png"/><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theme" Target="../theme/theme3.xml"/><Relationship Id="rId10" Type="http://schemas.openxmlformats.org/officeDocument/2006/relationships/slideLayout" Target="../slideLayouts/slideLayout64.xml"/><Relationship Id="rId19" Type="http://schemas.openxmlformats.org/officeDocument/2006/relationships/slideLayout" Target="../slideLayouts/slideLayout73.xml"/><Relationship Id="rId31" Type="http://schemas.openxmlformats.org/officeDocument/2006/relationships/image" Target="../media/image5.png"/><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slideLayout" Target="../slideLayouts/slideLayout94.xml"/><Relationship Id="rId18" Type="http://schemas.openxmlformats.org/officeDocument/2006/relationships/slideLayout" Target="../slideLayouts/slideLayout99.xml"/><Relationship Id="rId26" Type="http://schemas.openxmlformats.org/officeDocument/2006/relationships/slideLayout" Target="../slideLayouts/slideLayout107.xml"/><Relationship Id="rId3" Type="http://schemas.openxmlformats.org/officeDocument/2006/relationships/slideLayout" Target="../slideLayouts/slideLayout84.xml"/><Relationship Id="rId21" Type="http://schemas.openxmlformats.org/officeDocument/2006/relationships/slideLayout" Target="../slideLayouts/slideLayout102.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17" Type="http://schemas.openxmlformats.org/officeDocument/2006/relationships/slideLayout" Target="../slideLayouts/slideLayout98.xml"/><Relationship Id="rId25" Type="http://schemas.openxmlformats.org/officeDocument/2006/relationships/slideLayout" Target="../slideLayouts/slideLayout106.xml"/><Relationship Id="rId2" Type="http://schemas.openxmlformats.org/officeDocument/2006/relationships/slideLayout" Target="../slideLayouts/slideLayout83.xml"/><Relationship Id="rId16" Type="http://schemas.openxmlformats.org/officeDocument/2006/relationships/slideLayout" Target="../slideLayouts/slideLayout97.xml"/><Relationship Id="rId20" Type="http://schemas.openxmlformats.org/officeDocument/2006/relationships/slideLayout" Target="../slideLayouts/slideLayout101.xml"/><Relationship Id="rId29" Type="http://schemas.openxmlformats.org/officeDocument/2006/relationships/theme" Target="../theme/theme4.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24" Type="http://schemas.openxmlformats.org/officeDocument/2006/relationships/slideLayout" Target="../slideLayouts/slideLayout105.xml"/><Relationship Id="rId5" Type="http://schemas.openxmlformats.org/officeDocument/2006/relationships/slideLayout" Target="../slideLayouts/slideLayout86.xml"/><Relationship Id="rId15" Type="http://schemas.openxmlformats.org/officeDocument/2006/relationships/slideLayout" Target="../slideLayouts/slideLayout96.xml"/><Relationship Id="rId23" Type="http://schemas.openxmlformats.org/officeDocument/2006/relationships/slideLayout" Target="../slideLayouts/slideLayout104.xml"/><Relationship Id="rId28" Type="http://schemas.openxmlformats.org/officeDocument/2006/relationships/slideLayout" Target="../slideLayouts/slideLayout109.xml"/><Relationship Id="rId10" Type="http://schemas.openxmlformats.org/officeDocument/2006/relationships/slideLayout" Target="../slideLayouts/slideLayout91.xml"/><Relationship Id="rId19" Type="http://schemas.openxmlformats.org/officeDocument/2006/relationships/slideLayout" Target="../slideLayouts/slideLayout100.xml"/><Relationship Id="rId31" Type="http://schemas.openxmlformats.org/officeDocument/2006/relationships/image" Target="../media/image5.png"/><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slideLayout" Target="../slideLayouts/slideLayout95.xml"/><Relationship Id="rId22" Type="http://schemas.openxmlformats.org/officeDocument/2006/relationships/slideLayout" Target="../slideLayouts/slideLayout103.xml"/><Relationship Id="rId27" Type="http://schemas.openxmlformats.org/officeDocument/2006/relationships/slideLayout" Target="../slideLayouts/slideLayout108.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7.xml"/><Relationship Id="rId13" Type="http://schemas.openxmlformats.org/officeDocument/2006/relationships/slideLayout" Target="../slideLayouts/slideLayout122.xml"/><Relationship Id="rId18" Type="http://schemas.openxmlformats.org/officeDocument/2006/relationships/slideLayout" Target="../slideLayouts/slideLayout127.xml"/><Relationship Id="rId26" Type="http://schemas.openxmlformats.org/officeDocument/2006/relationships/slideLayout" Target="../slideLayouts/slideLayout135.xml"/><Relationship Id="rId3" Type="http://schemas.openxmlformats.org/officeDocument/2006/relationships/slideLayout" Target="../slideLayouts/slideLayout112.xml"/><Relationship Id="rId21" Type="http://schemas.openxmlformats.org/officeDocument/2006/relationships/slideLayout" Target="../slideLayouts/slideLayout130.xml"/><Relationship Id="rId7" Type="http://schemas.openxmlformats.org/officeDocument/2006/relationships/slideLayout" Target="../slideLayouts/slideLayout116.xml"/><Relationship Id="rId12" Type="http://schemas.openxmlformats.org/officeDocument/2006/relationships/slideLayout" Target="../slideLayouts/slideLayout121.xml"/><Relationship Id="rId17" Type="http://schemas.openxmlformats.org/officeDocument/2006/relationships/slideLayout" Target="../slideLayouts/slideLayout126.xml"/><Relationship Id="rId25" Type="http://schemas.openxmlformats.org/officeDocument/2006/relationships/slideLayout" Target="../slideLayouts/slideLayout134.xml"/><Relationship Id="rId2" Type="http://schemas.openxmlformats.org/officeDocument/2006/relationships/slideLayout" Target="../slideLayouts/slideLayout111.xml"/><Relationship Id="rId16" Type="http://schemas.openxmlformats.org/officeDocument/2006/relationships/slideLayout" Target="../slideLayouts/slideLayout125.xml"/><Relationship Id="rId20" Type="http://schemas.openxmlformats.org/officeDocument/2006/relationships/slideLayout" Target="../slideLayouts/slideLayout129.xml"/><Relationship Id="rId29" Type="http://schemas.openxmlformats.org/officeDocument/2006/relationships/image" Target="../media/image1.png"/><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24" Type="http://schemas.openxmlformats.org/officeDocument/2006/relationships/slideLayout" Target="../slideLayouts/slideLayout133.xml"/><Relationship Id="rId5" Type="http://schemas.openxmlformats.org/officeDocument/2006/relationships/slideLayout" Target="../slideLayouts/slideLayout114.xml"/><Relationship Id="rId15" Type="http://schemas.openxmlformats.org/officeDocument/2006/relationships/slideLayout" Target="../slideLayouts/slideLayout124.xml"/><Relationship Id="rId23" Type="http://schemas.openxmlformats.org/officeDocument/2006/relationships/slideLayout" Target="../slideLayouts/slideLayout132.xml"/><Relationship Id="rId28" Type="http://schemas.openxmlformats.org/officeDocument/2006/relationships/theme" Target="../theme/theme5.xml"/><Relationship Id="rId10" Type="http://schemas.openxmlformats.org/officeDocument/2006/relationships/slideLayout" Target="../slideLayouts/slideLayout119.xml"/><Relationship Id="rId19" Type="http://schemas.openxmlformats.org/officeDocument/2006/relationships/slideLayout" Target="../slideLayouts/slideLayout128.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 Id="rId22" Type="http://schemas.openxmlformats.org/officeDocument/2006/relationships/slideLayout" Target="../slideLayouts/slideLayout131.xml"/><Relationship Id="rId27" Type="http://schemas.openxmlformats.org/officeDocument/2006/relationships/slideLayout" Target="../slideLayouts/slideLayout136.xml"/><Relationship Id="rId30"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slideLayout" Target="../slideLayouts/slideLayout149.xml"/><Relationship Id="rId18" Type="http://schemas.openxmlformats.org/officeDocument/2006/relationships/slideLayout" Target="../slideLayouts/slideLayout154.xml"/><Relationship Id="rId26" Type="http://schemas.openxmlformats.org/officeDocument/2006/relationships/slideLayout" Target="../slideLayouts/slideLayout162.xml"/><Relationship Id="rId3" Type="http://schemas.openxmlformats.org/officeDocument/2006/relationships/slideLayout" Target="../slideLayouts/slideLayout139.xml"/><Relationship Id="rId21" Type="http://schemas.openxmlformats.org/officeDocument/2006/relationships/slideLayout" Target="../slideLayouts/slideLayout157.xml"/><Relationship Id="rId7" Type="http://schemas.openxmlformats.org/officeDocument/2006/relationships/slideLayout" Target="../slideLayouts/slideLayout143.xml"/><Relationship Id="rId12" Type="http://schemas.openxmlformats.org/officeDocument/2006/relationships/slideLayout" Target="../slideLayouts/slideLayout148.xml"/><Relationship Id="rId17" Type="http://schemas.openxmlformats.org/officeDocument/2006/relationships/slideLayout" Target="../slideLayouts/slideLayout153.xml"/><Relationship Id="rId25" Type="http://schemas.openxmlformats.org/officeDocument/2006/relationships/slideLayout" Target="../slideLayouts/slideLayout161.xml"/><Relationship Id="rId2" Type="http://schemas.openxmlformats.org/officeDocument/2006/relationships/slideLayout" Target="../slideLayouts/slideLayout138.xml"/><Relationship Id="rId16" Type="http://schemas.openxmlformats.org/officeDocument/2006/relationships/slideLayout" Target="../slideLayouts/slideLayout152.xml"/><Relationship Id="rId20" Type="http://schemas.openxmlformats.org/officeDocument/2006/relationships/slideLayout" Target="../slideLayouts/slideLayout156.xml"/><Relationship Id="rId29" Type="http://schemas.openxmlformats.org/officeDocument/2006/relationships/image" Target="../media/image1.png"/><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24" Type="http://schemas.openxmlformats.org/officeDocument/2006/relationships/slideLayout" Target="../slideLayouts/slideLayout160.xml"/><Relationship Id="rId5" Type="http://schemas.openxmlformats.org/officeDocument/2006/relationships/slideLayout" Target="../slideLayouts/slideLayout141.xml"/><Relationship Id="rId15" Type="http://schemas.openxmlformats.org/officeDocument/2006/relationships/slideLayout" Target="../slideLayouts/slideLayout151.xml"/><Relationship Id="rId23" Type="http://schemas.openxmlformats.org/officeDocument/2006/relationships/slideLayout" Target="../slideLayouts/slideLayout159.xml"/><Relationship Id="rId28" Type="http://schemas.openxmlformats.org/officeDocument/2006/relationships/theme" Target="../theme/theme6.xml"/><Relationship Id="rId10" Type="http://schemas.openxmlformats.org/officeDocument/2006/relationships/slideLayout" Target="../slideLayouts/slideLayout146.xml"/><Relationship Id="rId19" Type="http://schemas.openxmlformats.org/officeDocument/2006/relationships/slideLayout" Target="../slideLayouts/slideLayout155.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slideLayout" Target="../slideLayouts/slideLayout150.xml"/><Relationship Id="rId22" Type="http://schemas.openxmlformats.org/officeDocument/2006/relationships/slideLayout" Target="../slideLayouts/slideLayout158.xml"/><Relationship Id="rId27" Type="http://schemas.openxmlformats.org/officeDocument/2006/relationships/slideLayout" Target="../slideLayouts/slideLayout163.xml"/><Relationship Id="rId30"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5.xml"/><Relationship Id="rId1" Type="http://schemas.openxmlformats.org/officeDocument/2006/relationships/slideLayout" Target="../slideLayouts/slideLayout164.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C88CF-0C7A-9861-8509-503E88555AD9}"/>
              </a:ext>
            </a:extLst>
          </p:cNvPr>
          <p:cNvSpPr>
            <a:spLocks noGrp="1"/>
          </p:cNvSpPr>
          <p:nvPr>
            <p:ph type="title"/>
          </p:nvPr>
        </p:nvSpPr>
        <p:spPr/>
        <p:txBody>
          <a:bodyPr/>
          <a:lstStyle/>
          <a:p>
            <a:r>
              <a:rPr lang="en-US" dirty="0"/>
              <a:t>Building a SCRIPT</a:t>
            </a:r>
          </a:p>
        </p:txBody>
      </p:sp>
      <p:sp>
        <p:nvSpPr>
          <p:cNvPr id="3" name="Picture Placeholder 2">
            <a:extLst>
              <a:ext uri="{FF2B5EF4-FFF2-40B4-BE49-F238E27FC236}">
                <a16:creationId xmlns:a16="http://schemas.microsoft.com/office/drawing/2014/main" id="{817D7BAD-DD59-9F1A-80DE-30FD17843118}"/>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0964F3B0-9418-00E0-E9F0-8FD38081A713}"/>
              </a:ext>
            </a:extLst>
          </p:cNvPr>
          <p:cNvSpPr>
            <a:spLocks noGrp="1"/>
          </p:cNvSpPr>
          <p:nvPr>
            <p:ph type="pic" sz="quarter" idx="14"/>
          </p:nvPr>
        </p:nvSpPr>
        <p:spPr/>
      </p:sp>
      <p:sp>
        <p:nvSpPr>
          <p:cNvPr id="5" name="Text Placeholder 4">
            <a:extLst>
              <a:ext uri="{FF2B5EF4-FFF2-40B4-BE49-F238E27FC236}">
                <a16:creationId xmlns:a16="http://schemas.microsoft.com/office/drawing/2014/main" id="{E65773AC-49D3-8FCD-F653-D8B40C73EAA1}"/>
              </a:ext>
            </a:extLst>
          </p:cNvPr>
          <p:cNvSpPr>
            <a:spLocks noGrp="1"/>
          </p:cNvSpPr>
          <p:nvPr>
            <p:ph type="body" sz="quarter" idx="15"/>
          </p:nvPr>
        </p:nvSpPr>
        <p:spPr/>
        <p:txBody>
          <a:bodyPr/>
          <a:lstStyle/>
          <a:p>
            <a:r>
              <a:rPr lang="en-US" dirty="0"/>
              <a:t>Evan Heisman, PE</a:t>
            </a:r>
          </a:p>
          <a:p>
            <a:r>
              <a:rPr lang="en-US" dirty="0"/>
              <a:t>USACE IWR-HEC</a:t>
            </a:r>
          </a:p>
          <a:p>
            <a:r>
              <a:rPr lang="en-US"/>
              <a:t>21 August </a:t>
            </a:r>
            <a:r>
              <a:rPr lang="en-US" dirty="0"/>
              <a:t>2023</a:t>
            </a:r>
          </a:p>
        </p:txBody>
      </p:sp>
      <p:pic>
        <p:nvPicPr>
          <p:cNvPr id="6" name="Picture Placeholder 6">
            <a:extLst>
              <a:ext uri="{FF2B5EF4-FFF2-40B4-BE49-F238E27FC236}">
                <a16:creationId xmlns:a16="http://schemas.microsoft.com/office/drawing/2014/main" id="{70F343D1-8B0C-DFDA-EB0E-29D59E56D6C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6" b="6"/>
          <a:stretch/>
        </p:blipFill>
        <p:spPr bwMode="auto">
          <a:xfrm>
            <a:off x="6231045" y="276867"/>
            <a:ext cx="5705253" cy="3081131"/>
          </a:xfrm>
          <a:prstGeom prst="rect">
            <a:avLst/>
          </a:prstGeom>
          <a:solidFill>
            <a:schemeClr val="tx2"/>
          </a:solidFill>
          <a:ln w="38100" cap="flat" cmpd="sng" algn="ctr">
            <a:noFill/>
            <a:prstDash val="solid"/>
            <a:miter lim="800000"/>
            <a:headEnd/>
            <a:tailEnd/>
          </a:ln>
          <a:effectLst>
            <a:outerShdw blurRad="50800" dist="38100" dir="2700000" algn="tl" rotWithShape="0">
              <a:prstClr val="black">
                <a:alpha val="40000"/>
              </a:prstClr>
            </a:outerShdw>
          </a:effectLst>
        </p:spPr>
      </p:pic>
      <p:pic>
        <p:nvPicPr>
          <p:cNvPr id="7" name="Picture Placeholder 5">
            <a:extLst>
              <a:ext uri="{FF2B5EF4-FFF2-40B4-BE49-F238E27FC236}">
                <a16:creationId xmlns:a16="http://schemas.microsoft.com/office/drawing/2014/main" id="{17BB6ABA-E3C3-480A-0379-064EFA77BCA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35" r="135"/>
          <a:stretch/>
        </p:blipFill>
        <p:spPr bwMode="auto">
          <a:xfrm>
            <a:off x="6231045" y="3539386"/>
            <a:ext cx="5705253" cy="3081131"/>
          </a:xfrm>
          <a:prstGeom prst="rect">
            <a:avLst/>
          </a:prstGeom>
          <a:solidFill>
            <a:schemeClr val="tx2"/>
          </a:solidFill>
          <a:ln w="38100" cap="flat" cmpd="sng" algn="ctr">
            <a:noFill/>
            <a:prstDash val="solid"/>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55337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CCD05A5-62A4-5FE8-3117-5E73C308DF91}"/>
              </a:ext>
            </a:extLst>
          </p:cNvPr>
          <p:cNvSpPr>
            <a:spLocks noGrp="1"/>
          </p:cNvSpPr>
          <p:nvPr>
            <p:ph type="body" sz="quarter" idx="13"/>
          </p:nvPr>
        </p:nvSpPr>
        <p:spPr/>
        <p:txBody>
          <a:bodyPr/>
          <a:lstStyle/>
          <a:p>
            <a:r>
              <a:rPr lang="en-US" sz="2400" dirty="0"/>
              <a:t>Top-down approach</a:t>
            </a:r>
          </a:p>
        </p:txBody>
      </p:sp>
      <p:sp>
        <p:nvSpPr>
          <p:cNvPr id="2" name="Content Placeholder 1">
            <a:extLst>
              <a:ext uri="{FF2B5EF4-FFF2-40B4-BE49-F238E27FC236}">
                <a16:creationId xmlns:a16="http://schemas.microsoft.com/office/drawing/2014/main" id="{849695F8-4C17-3098-74EB-A4C618A45655}"/>
              </a:ext>
            </a:extLst>
          </p:cNvPr>
          <p:cNvSpPr>
            <a:spLocks noGrp="1"/>
          </p:cNvSpPr>
          <p:nvPr>
            <p:ph sz="quarter" idx="16"/>
          </p:nvPr>
        </p:nvSpPr>
        <p:spPr/>
        <p:txBody>
          <a:bodyPr/>
          <a:lstStyle/>
          <a:p>
            <a:r>
              <a:rPr lang="en-US" sz="1600" dirty="0"/>
              <a:t>Start at the outer-most level, and mock-up inner pieces.</a:t>
            </a:r>
          </a:p>
          <a:p>
            <a:endParaRPr lang="en-US" sz="1600" dirty="0"/>
          </a:p>
          <a:p>
            <a:endParaRPr lang="en-US" sz="1600" dirty="0"/>
          </a:p>
        </p:txBody>
      </p:sp>
      <p:sp>
        <p:nvSpPr>
          <p:cNvPr id="3" name="Footer Placeholder 2">
            <a:extLst>
              <a:ext uri="{FF2B5EF4-FFF2-40B4-BE49-F238E27FC236}">
                <a16:creationId xmlns:a16="http://schemas.microsoft.com/office/drawing/2014/main" id="{1BB77D1C-BDD2-57F0-D500-F6C6CB26814C}"/>
              </a:ext>
            </a:extLst>
          </p:cNvPr>
          <p:cNvSpPr>
            <a:spLocks noGrp="1"/>
          </p:cNvSpPr>
          <p:nvPr>
            <p:ph type="ftr" sz="quarter" idx="22"/>
          </p:nvPr>
        </p:nvSpPr>
        <p:spPr/>
        <p:txBody>
          <a:bodyPr/>
          <a:lstStyle/>
          <a:p>
            <a:endParaRPr lang="en-US" dirty="0"/>
          </a:p>
        </p:txBody>
      </p:sp>
      <p:sp>
        <p:nvSpPr>
          <p:cNvPr id="4" name="Title 3">
            <a:extLst>
              <a:ext uri="{FF2B5EF4-FFF2-40B4-BE49-F238E27FC236}">
                <a16:creationId xmlns:a16="http://schemas.microsoft.com/office/drawing/2014/main" id="{18C9D867-D949-46C4-EDBC-D9E715B3924F}"/>
              </a:ext>
            </a:extLst>
          </p:cNvPr>
          <p:cNvSpPr>
            <a:spLocks noGrp="1"/>
          </p:cNvSpPr>
          <p:nvPr>
            <p:ph type="title"/>
          </p:nvPr>
        </p:nvSpPr>
        <p:spPr/>
        <p:txBody>
          <a:bodyPr/>
          <a:lstStyle/>
          <a:p>
            <a:r>
              <a:rPr lang="en-US" dirty="0"/>
              <a:t>Script Lifecycle: IMPLEMENT</a:t>
            </a:r>
          </a:p>
        </p:txBody>
      </p:sp>
      <p:sp>
        <p:nvSpPr>
          <p:cNvPr id="9" name="TextBox 8">
            <a:extLst>
              <a:ext uri="{FF2B5EF4-FFF2-40B4-BE49-F238E27FC236}">
                <a16:creationId xmlns:a16="http://schemas.microsoft.com/office/drawing/2014/main" id="{D3E43F8E-02D3-199A-9254-1CF1F45B0B08}"/>
              </a:ext>
            </a:extLst>
          </p:cNvPr>
          <p:cNvSpPr txBox="1"/>
          <p:nvPr/>
        </p:nvSpPr>
        <p:spPr>
          <a:xfrm>
            <a:off x="158806" y="3429000"/>
            <a:ext cx="5937194" cy="2246769"/>
          </a:xfrm>
          <a:prstGeom prst="rect">
            <a:avLst/>
          </a:prstGeom>
          <a:solidFill>
            <a:schemeClr val="tx1"/>
          </a:solidFill>
        </p:spPr>
        <p:txBody>
          <a:bodyPr wrap="square" rtlCol="0">
            <a:spAutoFit/>
          </a:bodyPr>
          <a:lstStyle/>
          <a:p>
            <a:r>
              <a:rPr lang="en-US" sz="1200" dirty="0" err="1">
                <a:solidFill>
                  <a:schemeClr val="tx2"/>
                </a:solidFill>
                <a:latin typeface="Consolas" panose="020B0609020204030204" pitchFamily="49" charset="0"/>
              </a:rPr>
              <a:t>inputFile</a:t>
            </a:r>
            <a:r>
              <a:rPr lang="en-US" sz="1600" dirty="0">
                <a:solidFill>
                  <a:schemeClr val="tx2"/>
                </a:solidFill>
                <a:latin typeface="Consolas" panose="020B0609020204030204" pitchFamily="49" charset="0"/>
              </a:rPr>
              <a:t> </a:t>
            </a:r>
            <a:r>
              <a:rPr lang="en-US" sz="1200" dirty="0">
                <a:solidFill>
                  <a:schemeClr val="tx2"/>
                </a:solidFill>
                <a:latin typeface="Consolas" panose="020B0609020204030204" pitchFamily="49" charset="0"/>
              </a:rPr>
              <a:t>= </a:t>
            </a:r>
            <a:r>
              <a:rPr lang="en-US" sz="1200" dirty="0" err="1">
                <a:solidFill>
                  <a:schemeClr val="tx2"/>
                </a:solidFill>
                <a:latin typeface="Consolas" panose="020B0609020204030204" pitchFamily="49" charset="0"/>
              </a:rPr>
              <a:t>DSS.open</a:t>
            </a:r>
            <a:r>
              <a:rPr lang="en-US" sz="1200" dirty="0">
                <a:solidFill>
                  <a:schemeClr val="tx2"/>
                </a:solidFill>
                <a:latin typeface="Consolas" panose="020B0609020204030204" pitchFamily="49" charset="0"/>
              </a:rPr>
              <a:t>(…)</a:t>
            </a:r>
          </a:p>
          <a:p>
            <a:r>
              <a:rPr lang="en-US" sz="1200" dirty="0" err="1">
                <a:solidFill>
                  <a:schemeClr val="tx2"/>
                </a:solidFill>
                <a:latin typeface="Consolas" panose="020B0609020204030204" pitchFamily="49" charset="0"/>
              </a:rPr>
              <a:t>configFile</a:t>
            </a:r>
            <a:r>
              <a:rPr lang="en-US" sz="1200" dirty="0">
                <a:solidFill>
                  <a:schemeClr val="tx2"/>
                </a:solidFill>
                <a:latin typeface="Consolas" panose="020B0609020204030204" pitchFamily="49" charset="0"/>
              </a:rPr>
              <a:t> = open(…)</a:t>
            </a:r>
          </a:p>
          <a:p>
            <a:r>
              <a:rPr lang="en-US" sz="1200" dirty="0">
                <a:solidFill>
                  <a:schemeClr val="tx2"/>
                </a:solidFill>
                <a:latin typeface="Consolas" panose="020B0609020204030204" pitchFamily="49" charset="0"/>
              </a:rPr>
              <a:t>results = list()</a:t>
            </a:r>
          </a:p>
          <a:p>
            <a:r>
              <a:rPr lang="en-US" sz="1200" dirty="0">
                <a:solidFill>
                  <a:schemeClr val="tx2"/>
                </a:solidFill>
                <a:latin typeface="Consolas" panose="020B0609020204030204" pitchFamily="49" charset="0"/>
              </a:rPr>
              <a:t>for </a:t>
            </a:r>
            <a:r>
              <a:rPr lang="en-US" sz="1200" dirty="0" err="1">
                <a:solidFill>
                  <a:schemeClr val="tx2"/>
                </a:solidFill>
                <a:latin typeface="Consolas" panose="020B0609020204030204" pitchFamily="49" charset="0"/>
              </a:rPr>
              <a:t>configRow</a:t>
            </a:r>
            <a:r>
              <a:rPr lang="en-US" sz="1200" dirty="0">
                <a:solidFill>
                  <a:schemeClr val="tx2"/>
                </a:solidFill>
                <a:latin typeface="Consolas" panose="020B0609020204030204" pitchFamily="49" charset="0"/>
              </a:rPr>
              <a:t> in </a:t>
            </a:r>
            <a:r>
              <a:rPr lang="en-US" sz="1200" dirty="0" err="1">
                <a:solidFill>
                  <a:schemeClr val="tx2"/>
                </a:solidFill>
                <a:latin typeface="Consolas" panose="020B0609020204030204" pitchFamily="49" charset="0"/>
              </a:rPr>
              <a:t>configFile.readlines</a:t>
            </a:r>
            <a:r>
              <a:rPr lang="en-US" sz="1200" dirty="0">
                <a:solidFill>
                  <a:schemeClr val="tx2"/>
                </a:solidFill>
                <a:latin typeface="Consolas" panose="020B0609020204030204" pitchFamily="49" charset="0"/>
              </a:rPr>
              <a:t>():</a:t>
            </a:r>
          </a:p>
          <a:p>
            <a:r>
              <a:rPr lang="en-US" sz="1200" dirty="0">
                <a:solidFill>
                  <a:schemeClr val="tx2"/>
                </a:solidFill>
                <a:latin typeface="Consolas" panose="020B0609020204030204" pitchFamily="49" charset="0"/>
              </a:rPr>
              <a:t>    </a:t>
            </a:r>
            <a:r>
              <a:rPr lang="en-US" sz="1200" dirty="0" err="1">
                <a:solidFill>
                  <a:schemeClr val="tx2"/>
                </a:solidFill>
                <a:latin typeface="Consolas" panose="020B0609020204030204" pitchFamily="49" charset="0"/>
              </a:rPr>
              <a:t>resultsRow</a:t>
            </a:r>
            <a:r>
              <a:rPr lang="en-US" sz="1200" dirty="0">
                <a:solidFill>
                  <a:schemeClr val="tx2"/>
                </a:solidFill>
                <a:latin typeface="Consolas" panose="020B0609020204030204" pitchFamily="49" charset="0"/>
              </a:rPr>
              <a:t> = </a:t>
            </a:r>
            <a:r>
              <a:rPr lang="en-US" sz="1200" dirty="0" err="1">
                <a:solidFill>
                  <a:schemeClr val="tx2"/>
                </a:solidFill>
                <a:latin typeface="Consolas" panose="020B0609020204030204" pitchFamily="49" charset="0"/>
              </a:rPr>
              <a:t>processRow</a:t>
            </a:r>
            <a:r>
              <a:rPr lang="en-US" sz="1200" dirty="0">
                <a:solidFill>
                  <a:schemeClr val="tx2"/>
                </a:solidFill>
                <a:latin typeface="Consolas" panose="020B0609020204030204" pitchFamily="49" charset="0"/>
              </a:rPr>
              <a:t>(</a:t>
            </a:r>
            <a:r>
              <a:rPr lang="en-US" sz="1200" dirty="0" err="1">
                <a:solidFill>
                  <a:schemeClr val="tx2"/>
                </a:solidFill>
                <a:latin typeface="Consolas" panose="020B0609020204030204" pitchFamily="49" charset="0"/>
              </a:rPr>
              <a:t>configRow</a:t>
            </a:r>
            <a:r>
              <a:rPr lang="en-US" sz="1200" dirty="0">
                <a:solidFill>
                  <a:schemeClr val="tx2"/>
                </a:solidFill>
                <a:latin typeface="Consolas" panose="020B0609020204030204" pitchFamily="49" charset="0"/>
              </a:rPr>
              <a:t>, </a:t>
            </a:r>
            <a:r>
              <a:rPr lang="en-US" sz="1200" dirty="0" err="1">
                <a:solidFill>
                  <a:schemeClr val="tx2"/>
                </a:solidFill>
                <a:latin typeface="Consolas" panose="020B0609020204030204" pitchFamily="49" charset="0"/>
              </a:rPr>
              <a:t>inputFile</a:t>
            </a:r>
            <a:r>
              <a:rPr lang="en-US" sz="1200" dirty="0">
                <a:solidFill>
                  <a:schemeClr val="tx2"/>
                </a:solidFill>
                <a:latin typeface="Consolas" panose="020B0609020204030204" pitchFamily="49" charset="0"/>
              </a:rPr>
              <a:t>)</a:t>
            </a:r>
          </a:p>
          <a:p>
            <a:r>
              <a:rPr lang="en-US" sz="1200" dirty="0">
                <a:solidFill>
                  <a:schemeClr val="tx2"/>
                </a:solidFill>
                <a:latin typeface="Consolas" panose="020B0609020204030204" pitchFamily="49" charset="0"/>
              </a:rPr>
              <a:t>    </a:t>
            </a:r>
            <a:r>
              <a:rPr lang="en-US" sz="1200" dirty="0" err="1">
                <a:solidFill>
                  <a:schemeClr val="tx2"/>
                </a:solidFill>
                <a:latin typeface="Consolas" panose="020B0609020204030204" pitchFamily="49" charset="0"/>
              </a:rPr>
              <a:t>results.append</a:t>
            </a:r>
            <a:r>
              <a:rPr lang="en-US" sz="1200" dirty="0">
                <a:solidFill>
                  <a:schemeClr val="tx2"/>
                </a:solidFill>
                <a:latin typeface="Consolas" panose="020B0609020204030204" pitchFamily="49" charset="0"/>
              </a:rPr>
              <a:t>(</a:t>
            </a:r>
            <a:r>
              <a:rPr lang="en-US" sz="1200" dirty="0" err="1">
                <a:solidFill>
                  <a:schemeClr val="tx2"/>
                </a:solidFill>
                <a:latin typeface="Consolas" panose="020B0609020204030204" pitchFamily="49" charset="0"/>
              </a:rPr>
              <a:t>resultsRow</a:t>
            </a:r>
            <a:r>
              <a:rPr lang="en-US" sz="1200" dirty="0">
                <a:solidFill>
                  <a:schemeClr val="tx2"/>
                </a:solidFill>
                <a:latin typeface="Consolas" panose="020B0609020204030204" pitchFamily="49" charset="0"/>
              </a:rPr>
              <a:t>)</a:t>
            </a:r>
          </a:p>
          <a:p>
            <a:endParaRPr lang="en-US" sz="1200" dirty="0">
              <a:solidFill>
                <a:schemeClr val="tx2"/>
              </a:solidFill>
              <a:latin typeface="Consolas" panose="020B0609020204030204" pitchFamily="49" charset="0"/>
            </a:endParaRPr>
          </a:p>
          <a:p>
            <a:r>
              <a:rPr lang="en-US" sz="1200" dirty="0">
                <a:solidFill>
                  <a:schemeClr val="tx2"/>
                </a:solidFill>
                <a:latin typeface="Consolas" panose="020B0609020204030204" pitchFamily="49" charset="0"/>
              </a:rPr>
              <a:t># mock implementation</a:t>
            </a:r>
          </a:p>
          <a:p>
            <a:r>
              <a:rPr lang="en-US" sz="1200" dirty="0">
                <a:solidFill>
                  <a:schemeClr val="tx2"/>
                </a:solidFill>
                <a:latin typeface="Consolas" panose="020B0609020204030204" pitchFamily="49" charset="0"/>
              </a:rPr>
              <a:t>def </a:t>
            </a:r>
            <a:r>
              <a:rPr lang="en-US" sz="1200" dirty="0" err="1">
                <a:solidFill>
                  <a:schemeClr val="tx2"/>
                </a:solidFill>
                <a:latin typeface="Consolas" panose="020B0609020204030204" pitchFamily="49" charset="0"/>
              </a:rPr>
              <a:t>processRow</a:t>
            </a:r>
            <a:r>
              <a:rPr lang="en-US" sz="1200" dirty="0">
                <a:solidFill>
                  <a:schemeClr val="tx2"/>
                </a:solidFill>
                <a:latin typeface="Consolas" panose="020B0609020204030204" pitchFamily="49" charset="0"/>
              </a:rPr>
              <a:t>(config, </a:t>
            </a:r>
            <a:r>
              <a:rPr lang="en-US" sz="1200" dirty="0" err="1">
                <a:solidFill>
                  <a:schemeClr val="tx2"/>
                </a:solidFill>
                <a:latin typeface="Consolas" panose="020B0609020204030204" pitchFamily="49" charset="0"/>
              </a:rPr>
              <a:t>dssfile</a:t>
            </a:r>
            <a:r>
              <a:rPr lang="en-US" sz="1200" dirty="0">
                <a:solidFill>
                  <a:schemeClr val="tx2"/>
                </a:solidFill>
                <a:latin typeface="Consolas" panose="020B0609020204030204" pitchFamily="49" charset="0"/>
              </a:rPr>
              <a:t>):</a:t>
            </a:r>
          </a:p>
          <a:p>
            <a:r>
              <a:rPr lang="en-US" sz="1200" dirty="0">
                <a:solidFill>
                  <a:schemeClr val="tx2"/>
                </a:solidFill>
                <a:latin typeface="Consolas" panose="020B0609020204030204" pitchFamily="49" charset="0"/>
              </a:rPr>
              <a:t>    return True</a:t>
            </a:r>
          </a:p>
          <a:p>
            <a:endParaRPr lang="en-US" sz="1600" dirty="0">
              <a:solidFill>
                <a:schemeClr val="tx2"/>
              </a:solidFill>
              <a:latin typeface="Consolas" panose="020B0609020204030204" pitchFamily="49" charset="0"/>
            </a:endParaRPr>
          </a:p>
        </p:txBody>
      </p:sp>
    </p:spTree>
    <p:extLst>
      <p:ext uri="{BB962C8B-B14F-4D97-AF65-F5344CB8AC3E}">
        <p14:creationId xmlns:p14="http://schemas.microsoft.com/office/powerpoint/2010/main" val="1400336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CCD05A5-62A4-5FE8-3117-5E73C308DF91}"/>
              </a:ext>
            </a:extLst>
          </p:cNvPr>
          <p:cNvSpPr>
            <a:spLocks noGrp="1"/>
          </p:cNvSpPr>
          <p:nvPr>
            <p:ph type="body" sz="quarter" idx="13"/>
          </p:nvPr>
        </p:nvSpPr>
        <p:spPr/>
        <p:txBody>
          <a:bodyPr/>
          <a:lstStyle/>
          <a:p>
            <a:r>
              <a:rPr lang="en-US" sz="2400" dirty="0"/>
              <a:t>Bottom-up approach</a:t>
            </a:r>
          </a:p>
        </p:txBody>
      </p:sp>
      <p:sp>
        <p:nvSpPr>
          <p:cNvPr id="2" name="Content Placeholder 1">
            <a:extLst>
              <a:ext uri="{FF2B5EF4-FFF2-40B4-BE49-F238E27FC236}">
                <a16:creationId xmlns:a16="http://schemas.microsoft.com/office/drawing/2014/main" id="{849695F8-4C17-3098-74EB-A4C618A45655}"/>
              </a:ext>
            </a:extLst>
          </p:cNvPr>
          <p:cNvSpPr>
            <a:spLocks noGrp="1"/>
          </p:cNvSpPr>
          <p:nvPr>
            <p:ph sz="quarter" idx="16"/>
          </p:nvPr>
        </p:nvSpPr>
        <p:spPr/>
        <p:txBody>
          <a:bodyPr/>
          <a:lstStyle/>
          <a:p>
            <a:r>
              <a:rPr lang="en-US" sz="1600" dirty="0"/>
              <a:t>Start with the inner most-level and mock-up the framework that runs it.  Or use an interpreter to run and test.</a:t>
            </a:r>
          </a:p>
          <a:p>
            <a:endParaRPr lang="en-US" sz="1600" dirty="0"/>
          </a:p>
          <a:p>
            <a:r>
              <a:rPr lang="en-US" sz="1600" dirty="0"/>
              <a:t>Implement functions to perform the most basic calculations first, slowly wrap in higher level functionality.</a:t>
            </a:r>
          </a:p>
          <a:p>
            <a:endParaRPr lang="en-US" sz="1600" dirty="0"/>
          </a:p>
          <a:p>
            <a:endParaRPr lang="en-US" sz="1600" dirty="0"/>
          </a:p>
        </p:txBody>
      </p:sp>
      <p:sp>
        <p:nvSpPr>
          <p:cNvPr id="3" name="Footer Placeholder 2">
            <a:extLst>
              <a:ext uri="{FF2B5EF4-FFF2-40B4-BE49-F238E27FC236}">
                <a16:creationId xmlns:a16="http://schemas.microsoft.com/office/drawing/2014/main" id="{1BB77D1C-BDD2-57F0-D500-F6C6CB26814C}"/>
              </a:ext>
            </a:extLst>
          </p:cNvPr>
          <p:cNvSpPr>
            <a:spLocks noGrp="1"/>
          </p:cNvSpPr>
          <p:nvPr>
            <p:ph type="ftr" sz="quarter" idx="22"/>
          </p:nvPr>
        </p:nvSpPr>
        <p:spPr/>
        <p:txBody>
          <a:bodyPr/>
          <a:lstStyle/>
          <a:p>
            <a:endParaRPr lang="en-US" dirty="0"/>
          </a:p>
        </p:txBody>
      </p:sp>
      <p:sp>
        <p:nvSpPr>
          <p:cNvPr id="4" name="Title 3">
            <a:extLst>
              <a:ext uri="{FF2B5EF4-FFF2-40B4-BE49-F238E27FC236}">
                <a16:creationId xmlns:a16="http://schemas.microsoft.com/office/drawing/2014/main" id="{18C9D867-D949-46C4-EDBC-D9E715B3924F}"/>
              </a:ext>
            </a:extLst>
          </p:cNvPr>
          <p:cNvSpPr>
            <a:spLocks noGrp="1"/>
          </p:cNvSpPr>
          <p:nvPr>
            <p:ph type="title"/>
          </p:nvPr>
        </p:nvSpPr>
        <p:spPr/>
        <p:txBody>
          <a:bodyPr/>
          <a:lstStyle/>
          <a:p>
            <a:r>
              <a:rPr lang="en-US" dirty="0"/>
              <a:t>Script Lifecycle: IMPLEMENT</a:t>
            </a:r>
          </a:p>
        </p:txBody>
      </p:sp>
      <p:sp>
        <p:nvSpPr>
          <p:cNvPr id="9" name="TextBox 8">
            <a:extLst>
              <a:ext uri="{FF2B5EF4-FFF2-40B4-BE49-F238E27FC236}">
                <a16:creationId xmlns:a16="http://schemas.microsoft.com/office/drawing/2014/main" id="{D3E43F8E-02D3-199A-9254-1CF1F45B0B08}"/>
              </a:ext>
            </a:extLst>
          </p:cNvPr>
          <p:cNvSpPr txBox="1"/>
          <p:nvPr/>
        </p:nvSpPr>
        <p:spPr>
          <a:xfrm>
            <a:off x="332325" y="3429000"/>
            <a:ext cx="5809448" cy="2492990"/>
          </a:xfrm>
          <a:prstGeom prst="rect">
            <a:avLst/>
          </a:prstGeom>
          <a:solidFill>
            <a:schemeClr val="tx1"/>
          </a:solidFill>
        </p:spPr>
        <p:txBody>
          <a:bodyPr wrap="square" rtlCol="0">
            <a:spAutoFit/>
          </a:bodyPr>
          <a:lstStyle/>
          <a:p>
            <a:r>
              <a:rPr lang="en-US" sz="1200" dirty="0">
                <a:solidFill>
                  <a:schemeClr val="tx2"/>
                </a:solidFill>
                <a:latin typeface="Consolas" panose="020B0609020204030204" pitchFamily="49" charset="0"/>
              </a:rPr>
              <a:t>def </a:t>
            </a:r>
            <a:r>
              <a:rPr lang="en-US" sz="1200" dirty="0" err="1">
                <a:solidFill>
                  <a:schemeClr val="tx2"/>
                </a:solidFill>
                <a:latin typeface="Consolas" panose="020B0609020204030204" pitchFamily="49" charset="0"/>
              </a:rPr>
              <a:t>processRow</a:t>
            </a:r>
            <a:r>
              <a:rPr lang="en-US" sz="1200" dirty="0">
                <a:solidFill>
                  <a:schemeClr val="tx2"/>
                </a:solidFill>
                <a:latin typeface="Consolas" panose="020B0609020204030204" pitchFamily="49" charset="0"/>
              </a:rPr>
              <a:t>(config, </a:t>
            </a:r>
            <a:r>
              <a:rPr lang="en-US" sz="1200" dirty="0" err="1">
                <a:solidFill>
                  <a:schemeClr val="tx2"/>
                </a:solidFill>
                <a:latin typeface="Consolas" panose="020B0609020204030204" pitchFamily="49" charset="0"/>
              </a:rPr>
              <a:t>dssfile</a:t>
            </a:r>
            <a:r>
              <a:rPr lang="en-US" sz="1200" dirty="0">
                <a:solidFill>
                  <a:schemeClr val="tx2"/>
                </a:solidFill>
                <a:latin typeface="Consolas" panose="020B0609020204030204" pitchFamily="49" charset="0"/>
              </a:rPr>
              <a:t>):</a:t>
            </a:r>
          </a:p>
          <a:p>
            <a:r>
              <a:rPr lang="en-US" sz="1200" dirty="0">
                <a:solidFill>
                  <a:schemeClr val="tx2"/>
                </a:solidFill>
                <a:latin typeface="Consolas" panose="020B0609020204030204" pitchFamily="49" charset="0"/>
              </a:rPr>
              <a:t>    </a:t>
            </a:r>
            <a:r>
              <a:rPr lang="en-US" sz="1200" dirty="0" err="1">
                <a:solidFill>
                  <a:schemeClr val="tx2"/>
                </a:solidFill>
                <a:latin typeface="Consolas" panose="020B0609020204030204" pitchFamily="49" charset="0"/>
              </a:rPr>
              <a:t>ts</a:t>
            </a:r>
            <a:r>
              <a:rPr lang="en-US" sz="1200" dirty="0">
                <a:solidFill>
                  <a:schemeClr val="tx2"/>
                </a:solidFill>
                <a:latin typeface="Consolas" panose="020B0609020204030204" pitchFamily="49" charset="0"/>
              </a:rPr>
              <a:t> = </a:t>
            </a:r>
            <a:r>
              <a:rPr lang="en-US" sz="1200" dirty="0" err="1">
                <a:solidFill>
                  <a:schemeClr val="tx2"/>
                </a:solidFill>
                <a:latin typeface="Consolas" panose="020B0609020204030204" pitchFamily="49" charset="0"/>
              </a:rPr>
              <a:t>dssfile.read</a:t>
            </a:r>
            <a:r>
              <a:rPr lang="en-US" sz="1200" dirty="0">
                <a:solidFill>
                  <a:schemeClr val="tx2"/>
                </a:solidFill>
                <a:latin typeface="Consolas" panose="020B0609020204030204" pitchFamily="49" charset="0"/>
              </a:rPr>
              <a:t>(config[“pathname”])</a:t>
            </a:r>
          </a:p>
          <a:p>
            <a:r>
              <a:rPr lang="en-US" sz="1200" dirty="0">
                <a:solidFill>
                  <a:schemeClr val="tx2"/>
                </a:solidFill>
                <a:latin typeface="Consolas" panose="020B0609020204030204" pitchFamily="49" charset="0"/>
              </a:rPr>
              <a:t>    values = </a:t>
            </a:r>
            <a:r>
              <a:rPr lang="en-US" sz="1200" dirty="0" err="1">
                <a:solidFill>
                  <a:schemeClr val="tx2"/>
                </a:solidFill>
                <a:latin typeface="Consolas" panose="020B0609020204030204" pitchFamily="49" charset="0"/>
              </a:rPr>
              <a:t>dict</a:t>
            </a:r>
            <a:r>
              <a:rPr lang="en-US" sz="1200" dirty="0">
                <a:solidFill>
                  <a:schemeClr val="tx2"/>
                </a:solidFill>
                <a:latin typeface="Consolas" panose="020B0609020204030204" pitchFamily="49" charset="0"/>
              </a:rPr>
              <a:t>()</a:t>
            </a:r>
          </a:p>
          <a:p>
            <a:r>
              <a:rPr lang="en-US" sz="1200" dirty="0">
                <a:solidFill>
                  <a:schemeClr val="tx2"/>
                </a:solidFill>
                <a:latin typeface="Consolas" panose="020B0609020204030204" pitchFamily="49" charset="0"/>
              </a:rPr>
              <a:t>    percentiles = config[“percentiles”].split(“;”)</a:t>
            </a:r>
          </a:p>
          <a:p>
            <a:r>
              <a:rPr lang="en-US" sz="1200" dirty="0">
                <a:solidFill>
                  <a:schemeClr val="tx2"/>
                </a:solidFill>
                <a:latin typeface="Consolas" panose="020B0609020204030204" pitchFamily="49" charset="0"/>
              </a:rPr>
              <a:t>    for perc in percentiles</a:t>
            </a:r>
            <a:r>
              <a:rPr lang="en-US" sz="1200" dirty="0">
                <a:solidFill>
                  <a:schemeClr val="tx2"/>
                </a:solidFill>
                <a:latin typeface="Consolas" panose="020B0609020204030204" pitchFamily="49" charset="0"/>
                <a:sym typeface="Wingdings" panose="05000000000000000000" pitchFamily="2" charset="2"/>
              </a:rPr>
              <a:t>:</a:t>
            </a:r>
            <a:endParaRPr lang="en-US" sz="1200" dirty="0">
              <a:solidFill>
                <a:schemeClr val="tx2"/>
              </a:solidFill>
              <a:latin typeface="Consolas" panose="020B0609020204030204" pitchFamily="49" charset="0"/>
            </a:endParaRPr>
          </a:p>
          <a:p>
            <a:r>
              <a:rPr lang="en-US" sz="1200" dirty="0">
                <a:solidFill>
                  <a:schemeClr val="tx2"/>
                </a:solidFill>
                <a:latin typeface="Consolas" panose="020B0609020204030204" pitchFamily="49" charset="0"/>
              </a:rPr>
              <a:t>	values[</a:t>
            </a:r>
            <a:r>
              <a:rPr lang="en-US" sz="1200" dirty="0" err="1">
                <a:solidFill>
                  <a:schemeClr val="tx2"/>
                </a:solidFill>
                <a:latin typeface="Consolas" panose="020B0609020204030204" pitchFamily="49" charset="0"/>
              </a:rPr>
              <a:t>formatPerc</a:t>
            </a:r>
            <a:r>
              <a:rPr lang="en-US" sz="1200" dirty="0">
                <a:solidFill>
                  <a:schemeClr val="tx2"/>
                </a:solidFill>
                <a:latin typeface="Consolas" panose="020B0609020204030204" pitchFamily="49" charset="0"/>
              </a:rPr>
              <a:t>(perc)] = </a:t>
            </a:r>
            <a:r>
              <a:rPr lang="en-US" sz="1200" dirty="0" err="1">
                <a:solidFill>
                  <a:schemeClr val="tx2"/>
                </a:solidFill>
                <a:latin typeface="Consolas" panose="020B0609020204030204" pitchFamily="49" charset="0"/>
              </a:rPr>
              <a:t>computePercentile</a:t>
            </a:r>
            <a:r>
              <a:rPr lang="en-US" sz="1200" dirty="0">
                <a:solidFill>
                  <a:schemeClr val="tx2"/>
                </a:solidFill>
                <a:latin typeface="Consolas" panose="020B0609020204030204" pitchFamily="49" charset="0"/>
              </a:rPr>
              <a:t>(</a:t>
            </a:r>
            <a:r>
              <a:rPr lang="en-US" sz="1200" dirty="0" err="1">
                <a:solidFill>
                  <a:schemeClr val="tx2"/>
                </a:solidFill>
                <a:latin typeface="Consolas" panose="020B0609020204030204" pitchFamily="49" charset="0"/>
              </a:rPr>
              <a:t>ts</a:t>
            </a:r>
            <a:r>
              <a:rPr lang="en-US" sz="1200" dirty="0">
                <a:solidFill>
                  <a:schemeClr val="tx2"/>
                </a:solidFill>
                <a:latin typeface="Consolas" panose="020B0609020204030204" pitchFamily="49" charset="0"/>
              </a:rPr>
              <a:t>, perc)</a:t>
            </a:r>
          </a:p>
          <a:p>
            <a:r>
              <a:rPr lang="en-US" sz="1200" dirty="0">
                <a:solidFill>
                  <a:schemeClr val="tx2"/>
                </a:solidFill>
                <a:latin typeface="Consolas" panose="020B0609020204030204" pitchFamily="49" charset="0"/>
              </a:rPr>
              <a:t>    return values</a:t>
            </a:r>
          </a:p>
          <a:p>
            <a:endParaRPr lang="en-US" sz="1200" dirty="0">
              <a:solidFill>
                <a:schemeClr val="tx2"/>
              </a:solidFill>
              <a:latin typeface="Consolas" panose="020B0609020204030204" pitchFamily="49" charset="0"/>
            </a:endParaRPr>
          </a:p>
          <a:p>
            <a:r>
              <a:rPr lang="en-US" sz="1200" dirty="0">
                <a:solidFill>
                  <a:schemeClr val="tx2"/>
                </a:solidFill>
                <a:latin typeface="Consolas" panose="020B0609020204030204" pitchFamily="49" charset="0"/>
              </a:rPr>
              <a:t># interactively now:</a:t>
            </a:r>
          </a:p>
          <a:p>
            <a:r>
              <a:rPr lang="en-US" sz="1200" dirty="0">
                <a:solidFill>
                  <a:schemeClr val="tx2"/>
                </a:solidFill>
                <a:latin typeface="Consolas" panose="020B0609020204030204" pitchFamily="49" charset="0"/>
              </a:rPr>
              <a:t>&gt;&gt;&gt; </a:t>
            </a:r>
            <a:r>
              <a:rPr lang="en-US" sz="1200" dirty="0" err="1">
                <a:solidFill>
                  <a:schemeClr val="tx2"/>
                </a:solidFill>
                <a:latin typeface="Consolas" panose="020B0609020204030204" pitchFamily="49" charset="0"/>
              </a:rPr>
              <a:t>testFile</a:t>
            </a:r>
            <a:r>
              <a:rPr lang="en-US" sz="1200" dirty="0">
                <a:solidFill>
                  <a:schemeClr val="tx2"/>
                </a:solidFill>
                <a:latin typeface="Consolas" panose="020B0609020204030204" pitchFamily="49" charset="0"/>
              </a:rPr>
              <a:t> = </a:t>
            </a:r>
            <a:r>
              <a:rPr lang="en-US" sz="1200" dirty="0" err="1">
                <a:solidFill>
                  <a:schemeClr val="tx2"/>
                </a:solidFill>
                <a:latin typeface="Consolas" panose="020B0609020204030204" pitchFamily="49" charset="0"/>
              </a:rPr>
              <a:t>DSS.open</a:t>
            </a:r>
            <a:r>
              <a:rPr lang="en-US" sz="1200" dirty="0">
                <a:solidFill>
                  <a:schemeClr val="tx2"/>
                </a:solidFill>
                <a:latin typeface="Consolas" panose="020B0609020204030204" pitchFamily="49" charset="0"/>
              </a:rPr>
              <a:t>(“C:/…/</a:t>
            </a:r>
            <a:r>
              <a:rPr lang="en-US" sz="1200" dirty="0" err="1">
                <a:solidFill>
                  <a:schemeClr val="tx2"/>
                </a:solidFill>
                <a:latin typeface="Consolas" panose="020B0609020204030204" pitchFamily="49" charset="0"/>
              </a:rPr>
              <a:t>testingData.dss</a:t>
            </a:r>
            <a:r>
              <a:rPr lang="en-US" sz="1200" dirty="0">
                <a:solidFill>
                  <a:schemeClr val="tx2"/>
                </a:solidFill>
                <a:latin typeface="Consolas" panose="020B0609020204030204" pitchFamily="49" charset="0"/>
              </a:rPr>
              <a:t>”)</a:t>
            </a:r>
          </a:p>
          <a:p>
            <a:r>
              <a:rPr lang="en-US" sz="1200" dirty="0">
                <a:solidFill>
                  <a:schemeClr val="tx2"/>
                </a:solidFill>
                <a:latin typeface="Consolas" panose="020B0609020204030204" pitchFamily="49" charset="0"/>
              </a:rPr>
              <a:t>&gt;&gt;&gt; </a:t>
            </a:r>
            <a:r>
              <a:rPr lang="en-US" sz="1200" dirty="0" err="1">
                <a:solidFill>
                  <a:schemeClr val="tx2"/>
                </a:solidFill>
                <a:latin typeface="Consolas" panose="020B0609020204030204" pitchFamily="49" charset="0"/>
              </a:rPr>
              <a:t>testRow</a:t>
            </a:r>
            <a:r>
              <a:rPr lang="en-US" sz="1200" dirty="0">
                <a:solidFill>
                  <a:schemeClr val="tx2"/>
                </a:solidFill>
                <a:latin typeface="Consolas" panose="020B0609020204030204" pitchFamily="49" charset="0"/>
              </a:rPr>
              <a:t> = {“percentiles”=“50;75;90;95;99”, …}</a:t>
            </a:r>
          </a:p>
          <a:p>
            <a:r>
              <a:rPr lang="en-US" sz="1200" dirty="0">
                <a:solidFill>
                  <a:schemeClr val="tx2"/>
                </a:solidFill>
                <a:latin typeface="Consolas" panose="020B0609020204030204" pitchFamily="49" charset="0"/>
              </a:rPr>
              <a:t>&gt;&gt;&gt; </a:t>
            </a:r>
            <a:r>
              <a:rPr lang="en-US" sz="1200" dirty="0" err="1">
                <a:solidFill>
                  <a:schemeClr val="tx2"/>
                </a:solidFill>
                <a:latin typeface="Consolas" panose="020B0609020204030204" pitchFamily="49" charset="0"/>
              </a:rPr>
              <a:t>processRow</a:t>
            </a:r>
            <a:r>
              <a:rPr lang="en-US" sz="1200" dirty="0">
                <a:solidFill>
                  <a:schemeClr val="tx2"/>
                </a:solidFill>
                <a:latin typeface="Consolas" panose="020B0609020204030204" pitchFamily="49" charset="0"/>
              </a:rPr>
              <a:t>(</a:t>
            </a:r>
            <a:r>
              <a:rPr lang="en-US" sz="1200" dirty="0" err="1">
                <a:solidFill>
                  <a:schemeClr val="tx2"/>
                </a:solidFill>
                <a:latin typeface="Consolas" panose="020B0609020204030204" pitchFamily="49" charset="0"/>
              </a:rPr>
              <a:t>testRow</a:t>
            </a:r>
            <a:r>
              <a:rPr lang="en-US" sz="1200" dirty="0">
                <a:solidFill>
                  <a:schemeClr val="tx2"/>
                </a:solidFill>
                <a:latin typeface="Consolas" panose="020B0609020204030204" pitchFamily="49" charset="0"/>
              </a:rPr>
              <a:t>, </a:t>
            </a:r>
            <a:r>
              <a:rPr lang="en-US" sz="1200" dirty="0" err="1">
                <a:solidFill>
                  <a:schemeClr val="tx2"/>
                </a:solidFill>
                <a:latin typeface="Consolas" panose="020B0609020204030204" pitchFamily="49" charset="0"/>
              </a:rPr>
              <a:t>testFile</a:t>
            </a:r>
            <a:r>
              <a:rPr lang="en-US" sz="1200" dirty="0">
                <a:solidFill>
                  <a:schemeClr val="tx2"/>
                </a:solidFill>
                <a:latin typeface="Consolas" panose="020B0609020204030204" pitchFamily="49" charset="0"/>
              </a:rPr>
              <a:t>)</a:t>
            </a:r>
          </a:p>
          <a:p>
            <a:r>
              <a:rPr lang="en-US" sz="1200" dirty="0">
                <a:solidFill>
                  <a:schemeClr val="tx2"/>
                </a:solidFill>
                <a:latin typeface="Consolas" panose="020B0609020204030204" pitchFamily="49" charset="0"/>
              </a:rPr>
              <a:t>{“99%”: 5192, “95%”: 4910, “90%”: 3615, … }</a:t>
            </a:r>
          </a:p>
        </p:txBody>
      </p:sp>
    </p:spTree>
    <p:extLst>
      <p:ext uri="{BB962C8B-B14F-4D97-AF65-F5344CB8AC3E}">
        <p14:creationId xmlns:p14="http://schemas.microsoft.com/office/powerpoint/2010/main" val="1677534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49695F8-4C17-3098-74EB-A4C618A45655}"/>
              </a:ext>
            </a:extLst>
          </p:cNvPr>
          <p:cNvSpPr>
            <a:spLocks noGrp="1"/>
          </p:cNvSpPr>
          <p:nvPr>
            <p:ph sz="quarter" idx="10"/>
          </p:nvPr>
        </p:nvSpPr>
        <p:spPr/>
        <p:txBody>
          <a:bodyPr/>
          <a:lstStyle/>
          <a:p>
            <a:r>
              <a:rPr lang="en-US" dirty="0"/>
              <a:t>Approaches:</a:t>
            </a:r>
          </a:p>
          <a:p>
            <a:endParaRPr lang="en-US" dirty="0"/>
          </a:p>
          <a:p>
            <a:r>
              <a:rPr lang="en-US" dirty="0"/>
              <a:t>“In-situ” testing:  Manually test the code on real/example data and check the results</a:t>
            </a:r>
          </a:p>
          <a:p>
            <a:pPr marL="342900" indent="-342900">
              <a:buFontTx/>
              <a:buChar char="-"/>
            </a:pPr>
            <a:r>
              <a:rPr lang="en-US" dirty="0"/>
              <a:t>Adding ‘print statement debugging’ or logging</a:t>
            </a:r>
          </a:p>
          <a:p>
            <a:pPr marL="342900" indent="-342900">
              <a:buFontTx/>
              <a:buChar char="-"/>
            </a:pPr>
            <a:r>
              <a:rPr lang="en-US" dirty="0"/>
              <a:t>Create examples to test/break code.</a:t>
            </a:r>
          </a:p>
          <a:p>
            <a:endParaRPr lang="en-US" dirty="0"/>
          </a:p>
          <a:p>
            <a:r>
              <a:rPr lang="en-US" dirty="0"/>
              <a:t>Automated testing: Implement code that tests your code</a:t>
            </a:r>
          </a:p>
          <a:p>
            <a:pPr marL="342900" indent="-342900">
              <a:buFontTx/>
              <a:buChar char="-"/>
            </a:pPr>
            <a:r>
              <a:rPr lang="en-US" dirty="0"/>
              <a:t>Unit testing (testing small pieces)</a:t>
            </a:r>
          </a:p>
          <a:p>
            <a:pPr marL="342900" indent="-342900">
              <a:buFontTx/>
              <a:buChar char="-"/>
            </a:pPr>
            <a:r>
              <a:rPr lang="en-US" dirty="0"/>
              <a:t>Integration testing (testing all the pieces work together)</a:t>
            </a:r>
          </a:p>
          <a:p>
            <a:pPr marL="342900" indent="-342900">
              <a:buFontTx/>
              <a:buChar char="-"/>
            </a:pPr>
            <a:r>
              <a:rPr lang="en-US" dirty="0"/>
              <a:t>Testing frameworks – allows you to declare expected outcomes for inputs</a:t>
            </a:r>
          </a:p>
          <a:p>
            <a:pPr marL="342900" indent="-342900">
              <a:buFontTx/>
              <a:buChar char="-"/>
            </a:pPr>
            <a:endParaRPr lang="en-US" dirty="0"/>
          </a:p>
          <a:p>
            <a:r>
              <a:rPr lang="en-US" dirty="0"/>
              <a:t>Test-Driven Design (TDD): invert the writing and testing steps:</a:t>
            </a:r>
          </a:p>
          <a:p>
            <a:r>
              <a:rPr lang="en-US" dirty="0"/>
              <a:t>	1. write tests for the specifications</a:t>
            </a:r>
          </a:p>
          <a:p>
            <a:r>
              <a:rPr lang="en-US" dirty="0"/>
              <a:t>	2. implement code until tests pass</a:t>
            </a:r>
          </a:p>
          <a:p>
            <a:endParaRPr lang="en-US" dirty="0"/>
          </a:p>
          <a:p>
            <a:r>
              <a:rPr lang="en-US" i="1" dirty="0"/>
              <a:t>Regression testing: when a bug is identified, add a test for that bug!</a:t>
            </a:r>
          </a:p>
        </p:txBody>
      </p:sp>
      <p:sp>
        <p:nvSpPr>
          <p:cNvPr id="3" name="Footer Placeholder 2">
            <a:extLst>
              <a:ext uri="{FF2B5EF4-FFF2-40B4-BE49-F238E27FC236}">
                <a16:creationId xmlns:a16="http://schemas.microsoft.com/office/drawing/2014/main" id="{1BB77D1C-BDD2-57F0-D500-F6C6CB26814C}"/>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8C9D867-D949-46C4-EDBC-D9E715B3924F}"/>
              </a:ext>
            </a:extLst>
          </p:cNvPr>
          <p:cNvSpPr>
            <a:spLocks noGrp="1"/>
          </p:cNvSpPr>
          <p:nvPr>
            <p:ph type="title"/>
          </p:nvPr>
        </p:nvSpPr>
        <p:spPr/>
        <p:txBody>
          <a:bodyPr/>
          <a:lstStyle/>
          <a:p>
            <a:r>
              <a:rPr lang="en-US" dirty="0"/>
              <a:t>Script Lifecycle: TEST</a:t>
            </a:r>
          </a:p>
        </p:txBody>
      </p:sp>
    </p:spTree>
    <p:extLst>
      <p:ext uri="{BB962C8B-B14F-4D97-AF65-F5344CB8AC3E}">
        <p14:creationId xmlns:p14="http://schemas.microsoft.com/office/powerpoint/2010/main" val="4022626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49695F8-4C17-3098-74EB-A4C618A45655}"/>
              </a:ext>
            </a:extLst>
          </p:cNvPr>
          <p:cNvSpPr>
            <a:spLocks noGrp="1"/>
          </p:cNvSpPr>
          <p:nvPr>
            <p:ph sz="quarter" idx="10"/>
          </p:nvPr>
        </p:nvSpPr>
        <p:spPr/>
        <p:txBody>
          <a:bodyPr/>
          <a:lstStyle/>
          <a:p>
            <a:r>
              <a:rPr lang="en-US" dirty="0"/>
              <a:t>Storing the script / Version Control: </a:t>
            </a:r>
          </a:p>
          <a:p>
            <a:pPr marL="342900" indent="-342900">
              <a:buFontTx/>
              <a:buChar char="-"/>
            </a:pPr>
            <a:r>
              <a:rPr lang="en-US" dirty="0"/>
              <a:t>Eternal questions: What’s the current version of the script?  What version are you using?  What changed?  Did I fix that bug yet?</a:t>
            </a:r>
          </a:p>
          <a:p>
            <a:endParaRPr lang="en-US" dirty="0"/>
          </a:p>
          <a:p>
            <a:r>
              <a:rPr lang="en-US" dirty="0"/>
              <a:t>Documentation:</a:t>
            </a:r>
          </a:p>
          <a:p>
            <a:pPr marL="342900" indent="-342900">
              <a:buFontTx/>
              <a:buChar char="-"/>
            </a:pPr>
            <a:r>
              <a:rPr lang="en-US" dirty="0"/>
              <a:t>Code comments</a:t>
            </a:r>
          </a:p>
          <a:p>
            <a:pPr marL="342900" indent="-342900">
              <a:buFontTx/>
              <a:buChar char="-"/>
            </a:pPr>
            <a:r>
              <a:rPr lang="en-US" dirty="0"/>
              <a:t>API documentation in code (</a:t>
            </a:r>
            <a:r>
              <a:rPr lang="en-US" dirty="0" err="1"/>
              <a:t>JavaDoc</a:t>
            </a:r>
            <a:r>
              <a:rPr lang="en-US" dirty="0"/>
              <a:t>, Sphinx, </a:t>
            </a:r>
            <a:r>
              <a:rPr lang="en-US" dirty="0" err="1"/>
              <a:t>Doxygen</a:t>
            </a:r>
            <a:r>
              <a:rPr lang="en-US" dirty="0"/>
              <a:t>)</a:t>
            </a:r>
          </a:p>
          <a:p>
            <a:pPr marL="342900" indent="-342900">
              <a:buFontTx/>
              <a:buChar char="-"/>
            </a:pPr>
            <a:r>
              <a:rPr lang="en-US" dirty="0"/>
              <a:t>External “readme” files / manual / user guide</a:t>
            </a:r>
          </a:p>
          <a:p>
            <a:pPr marL="342900" indent="-342900">
              <a:buFontTx/>
              <a:buChar char="-"/>
            </a:pPr>
            <a:r>
              <a:rPr lang="en-US" dirty="0"/>
              <a:t>Demo datasets or example scripts (for libraries)</a:t>
            </a:r>
          </a:p>
          <a:p>
            <a:pPr marL="342900" indent="-342900">
              <a:buFontTx/>
              <a:buChar char="-"/>
            </a:pPr>
            <a:r>
              <a:rPr lang="en-US" dirty="0"/>
              <a:t>Document dependencies for users to get started.</a:t>
            </a:r>
          </a:p>
          <a:p>
            <a:endParaRPr lang="en-US" dirty="0"/>
          </a:p>
          <a:p>
            <a:r>
              <a:rPr lang="en-US" dirty="0"/>
              <a:t>Debugging and Support:</a:t>
            </a:r>
          </a:p>
          <a:p>
            <a:pPr marL="342900" indent="-342900">
              <a:buFontTx/>
              <a:buChar char="-"/>
            </a:pPr>
            <a:r>
              <a:rPr lang="en-US" dirty="0"/>
              <a:t>Contact information!</a:t>
            </a:r>
          </a:p>
          <a:p>
            <a:pPr marL="342900" indent="-342900">
              <a:buFontTx/>
              <a:buChar char="-"/>
            </a:pPr>
            <a:r>
              <a:rPr lang="en-US" dirty="0"/>
              <a:t>Issue tracking systems</a:t>
            </a:r>
          </a:p>
          <a:p>
            <a:endParaRPr lang="en-US" dirty="0"/>
          </a:p>
        </p:txBody>
      </p:sp>
      <p:sp>
        <p:nvSpPr>
          <p:cNvPr id="3" name="Footer Placeholder 2">
            <a:extLst>
              <a:ext uri="{FF2B5EF4-FFF2-40B4-BE49-F238E27FC236}">
                <a16:creationId xmlns:a16="http://schemas.microsoft.com/office/drawing/2014/main" id="{1BB77D1C-BDD2-57F0-D500-F6C6CB26814C}"/>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8C9D867-D949-46C4-EDBC-D9E715B3924F}"/>
              </a:ext>
            </a:extLst>
          </p:cNvPr>
          <p:cNvSpPr>
            <a:spLocks noGrp="1"/>
          </p:cNvSpPr>
          <p:nvPr>
            <p:ph type="title"/>
          </p:nvPr>
        </p:nvSpPr>
        <p:spPr/>
        <p:txBody>
          <a:bodyPr/>
          <a:lstStyle/>
          <a:p>
            <a:r>
              <a:rPr lang="en-US" dirty="0"/>
              <a:t>Script Lifecycle: MAINTAIN</a:t>
            </a:r>
          </a:p>
        </p:txBody>
      </p:sp>
    </p:spTree>
    <p:extLst>
      <p:ext uri="{BB962C8B-B14F-4D97-AF65-F5344CB8AC3E}">
        <p14:creationId xmlns:p14="http://schemas.microsoft.com/office/powerpoint/2010/main" val="981219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49695F8-4C17-3098-74EB-A4C618A45655}"/>
              </a:ext>
            </a:extLst>
          </p:cNvPr>
          <p:cNvSpPr>
            <a:spLocks noGrp="1"/>
          </p:cNvSpPr>
          <p:nvPr>
            <p:ph sz="quarter" idx="10"/>
          </p:nvPr>
        </p:nvSpPr>
        <p:spPr/>
        <p:txBody>
          <a:bodyPr/>
          <a:lstStyle/>
          <a:p>
            <a:r>
              <a:rPr lang="en-US" dirty="0"/>
              <a:t>Plan your program (or changes) </a:t>
            </a:r>
            <a:r>
              <a:rPr lang="en-US" i="1" dirty="0"/>
              <a:t>before </a:t>
            </a:r>
            <a:r>
              <a:rPr lang="en-US" dirty="0"/>
              <a:t>you start writing code.</a:t>
            </a:r>
          </a:p>
          <a:p>
            <a:pPr marL="342900" indent="-342900">
              <a:buFontTx/>
              <a:buChar char="-"/>
            </a:pPr>
            <a:endParaRPr lang="en-US" dirty="0"/>
          </a:p>
          <a:p>
            <a:r>
              <a:rPr lang="en-US" dirty="0"/>
              <a:t>Make use of libraries/modules/packages</a:t>
            </a:r>
            <a:r>
              <a:rPr lang="en-US" i="1" dirty="0"/>
              <a:t> – steal shamelessly!  </a:t>
            </a:r>
            <a:r>
              <a:rPr lang="en-US" i="1" dirty="0">
                <a:solidFill>
                  <a:schemeClr val="tx1">
                    <a:lumMod val="50000"/>
                    <a:lumOff val="50000"/>
                  </a:schemeClr>
                </a:solidFill>
              </a:rPr>
              <a:t>(HEC API – Day 1/2 lectures)</a:t>
            </a:r>
          </a:p>
          <a:p>
            <a:endParaRPr lang="en-US" dirty="0"/>
          </a:p>
          <a:p>
            <a:r>
              <a:rPr lang="en-US" dirty="0"/>
              <a:t>“Modularize” your code – smaller functions and objects </a:t>
            </a:r>
            <a:r>
              <a:rPr lang="en-US" i="1" dirty="0">
                <a:solidFill>
                  <a:schemeClr val="tx1">
                    <a:lumMod val="50000"/>
                    <a:lumOff val="50000"/>
                  </a:schemeClr>
                </a:solidFill>
              </a:rPr>
              <a:t>(Day 1/2 workshops)</a:t>
            </a:r>
            <a:endParaRPr lang="en-US" dirty="0"/>
          </a:p>
          <a:p>
            <a:endParaRPr lang="en-US" dirty="0"/>
          </a:p>
          <a:p>
            <a:r>
              <a:rPr lang="en-US" dirty="0"/>
              <a:t>Use an IDE </a:t>
            </a:r>
            <a:r>
              <a:rPr lang="en-US" i="1" dirty="0">
                <a:solidFill>
                  <a:schemeClr val="tx1">
                    <a:lumMod val="50000"/>
                    <a:lumOff val="50000"/>
                  </a:schemeClr>
                </a:solidFill>
              </a:rPr>
              <a:t>(Eclipse, VS Code, IntelliJ, others)</a:t>
            </a:r>
            <a:endParaRPr lang="en-US" dirty="0"/>
          </a:p>
          <a:p>
            <a:pPr marL="569913" lvl="1" indent="-342900">
              <a:buFontTx/>
              <a:buChar char="-"/>
            </a:pPr>
            <a:r>
              <a:rPr lang="en-US" dirty="0"/>
              <a:t>Organize files into a project</a:t>
            </a:r>
          </a:p>
          <a:p>
            <a:pPr marL="569913" lvl="1" indent="-342900">
              <a:buFontTx/>
              <a:buChar char="-"/>
            </a:pPr>
            <a:r>
              <a:rPr lang="en-US" dirty="0"/>
              <a:t>Debugging features</a:t>
            </a:r>
          </a:p>
          <a:p>
            <a:pPr marL="569913" lvl="1" indent="-342900">
              <a:buFontTx/>
              <a:buChar char="-"/>
            </a:pPr>
            <a:r>
              <a:rPr lang="en-US" dirty="0"/>
              <a:t>Auto-complete and error checking</a:t>
            </a:r>
          </a:p>
          <a:p>
            <a:pPr marL="569913" lvl="1" indent="-342900">
              <a:buFontTx/>
              <a:buChar char="-"/>
            </a:pPr>
            <a:r>
              <a:rPr lang="en-US" dirty="0"/>
              <a:t>Refactoring</a:t>
            </a:r>
          </a:p>
          <a:p>
            <a:pPr marL="569913" lvl="1" indent="-342900">
              <a:buFontTx/>
              <a:buChar char="-"/>
            </a:pPr>
            <a:r>
              <a:rPr lang="en-US" dirty="0"/>
              <a:t>Integration with version control</a:t>
            </a:r>
          </a:p>
          <a:p>
            <a:pPr marL="569913" lvl="1" indent="-342900">
              <a:buFontTx/>
              <a:buChar char="-"/>
            </a:pPr>
            <a:endParaRPr lang="en-US" dirty="0"/>
          </a:p>
          <a:p>
            <a:r>
              <a:rPr lang="en-US" dirty="0"/>
              <a:t>Use Version Control system  </a:t>
            </a:r>
            <a:r>
              <a:rPr lang="en-US" i="1" dirty="0">
                <a:solidFill>
                  <a:schemeClr val="tx1">
                    <a:lumMod val="50000"/>
                    <a:lumOff val="50000"/>
                  </a:schemeClr>
                </a:solidFill>
              </a:rPr>
              <a:t>(Git/GitHub – Thursday)</a:t>
            </a:r>
          </a:p>
          <a:p>
            <a:endParaRPr lang="en-US" dirty="0"/>
          </a:p>
        </p:txBody>
      </p:sp>
      <p:sp>
        <p:nvSpPr>
          <p:cNvPr id="3" name="Footer Placeholder 2">
            <a:extLst>
              <a:ext uri="{FF2B5EF4-FFF2-40B4-BE49-F238E27FC236}">
                <a16:creationId xmlns:a16="http://schemas.microsoft.com/office/drawing/2014/main" id="{1BB77D1C-BDD2-57F0-D500-F6C6CB26814C}"/>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8C9D867-D949-46C4-EDBC-D9E715B3924F}"/>
              </a:ext>
            </a:extLst>
          </p:cNvPr>
          <p:cNvSpPr>
            <a:spLocks noGrp="1"/>
          </p:cNvSpPr>
          <p:nvPr>
            <p:ph type="title"/>
          </p:nvPr>
        </p:nvSpPr>
        <p:spPr/>
        <p:txBody>
          <a:bodyPr/>
          <a:lstStyle/>
          <a:p>
            <a:r>
              <a:rPr lang="en-US" dirty="0"/>
              <a:t>Some BEST PRACTICES</a:t>
            </a:r>
          </a:p>
        </p:txBody>
      </p:sp>
    </p:spTree>
    <p:extLst>
      <p:ext uri="{BB962C8B-B14F-4D97-AF65-F5344CB8AC3E}">
        <p14:creationId xmlns:p14="http://schemas.microsoft.com/office/powerpoint/2010/main" val="760475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38C8D9-DD94-10C1-29BA-1F4976A99B39}"/>
              </a:ext>
            </a:extLst>
          </p:cNvPr>
          <p:cNvSpPr>
            <a:spLocks noGrp="1"/>
          </p:cNvSpPr>
          <p:nvPr>
            <p:ph sz="quarter" idx="10"/>
          </p:nvPr>
        </p:nvSpPr>
        <p:spPr/>
        <p:txBody>
          <a:bodyPr/>
          <a:lstStyle/>
          <a:p>
            <a:r>
              <a:rPr lang="en-US" i="1" dirty="0"/>
              <a:t>How do I go from an idea to implementation?</a:t>
            </a:r>
          </a:p>
          <a:p>
            <a:endParaRPr lang="en-US" dirty="0"/>
          </a:p>
          <a:p>
            <a:r>
              <a:rPr lang="en-US" i="1" dirty="0"/>
              <a:t>Steps to think through the scripting process</a:t>
            </a:r>
          </a:p>
          <a:p>
            <a:endParaRPr lang="en-US" dirty="0"/>
          </a:p>
          <a:p>
            <a:r>
              <a:rPr lang="en-US" i="1" dirty="0"/>
              <a:t>Outline some best practices</a:t>
            </a:r>
          </a:p>
        </p:txBody>
      </p:sp>
      <p:sp>
        <p:nvSpPr>
          <p:cNvPr id="3" name="Footer Placeholder 2">
            <a:extLst>
              <a:ext uri="{FF2B5EF4-FFF2-40B4-BE49-F238E27FC236}">
                <a16:creationId xmlns:a16="http://schemas.microsoft.com/office/drawing/2014/main" id="{6B58CB3A-A5E2-E1DC-4CD4-7C32A8491B6E}"/>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3B88C85B-2C98-29FD-98C5-D96DC779AAB5}"/>
              </a:ext>
            </a:extLst>
          </p:cNvPr>
          <p:cNvSpPr>
            <a:spLocks noGrp="1"/>
          </p:cNvSpPr>
          <p:nvPr>
            <p:ph type="title"/>
          </p:nvPr>
        </p:nvSpPr>
        <p:spPr/>
        <p:txBody>
          <a:bodyPr/>
          <a:lstStyle/>
          <a:p>
            <a:r>
              <a:rPr lang="en-US" dirty="0"/>
              <a:t>Objectives</a:t>
            </a:r>
          </a:p>
        </p:txBody>
      </p:sp>
    </p:spTree>
    <p:extLst>
      <p:ext uri="{BB962C8B-B14F-4D97-AF65-F5344CB8AC3E}">
        <p14:creationId xmlns:p14="http://schemas.microsoft.com/office/powerpoint/2010/main" val="334528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38C8D9-DD94-10C1-29BA-1F4976A99B39}"/>
              </a:ext>
            </a:extLst>
          </p:cNvPr>
          <p:cNvSpPr>
            <a:spLocks noGrp="1"/>
          </p:cNvSpPr>
          <p:nvPr>
            <p:ph sz="quarter" idx="10"/>
          </p:nvPr>
        </p:nvSpPr>
        <p:spPr/>
        <p:txBody>
          <a:bodyPr/>
          <a:lstStyle/>
          <a:p>
            <a:r>
              <a:rPr lang="en-US" dirty="0"/>
              <a:t>Before you start… Why write code?</a:t>
            </a:r>
          </a:p>
          <a:p>
            <a:endParaRPr lang="en-US" dirty="0"/>
          </a:p>
          <a:p>
            <a:r>
              <a:rPr lang="en-US" dirty="0"/>
              <a:t>Script lifecycle:</a:t>
            </a:r>
          </a:p>
          <a:p>
            <a:pPr marL="342900" indent="-342900">
              <a:buFontTx/>
              <a:buChar char="-"/>
            </a:pPr>
            <a:r>
              <a:rPr lang="en-US" dirty="0"/>
              <a:t>Designing a script</a:t>
            </a:r>
          </a:p>
          <a:p>
            <a:pPr marL="342900" indent="-342900">
              <a:buFontTx/>
              <a:buChar char="-"/>
            </a:pPr>
            <a:r>
              <a:rPr lang="en-US" dirty="0"/>
              <a:t>Writing a script</a:t>
            </a:r>
          </a:p>
          <a:p>
            <a:pPr marL="342900" indent="-342900">
              <a:buFontTx/>
              <a:buChar char="-"/>
            </a:pPr>
            <a:r>
              <a:rPr lang="en-US" dirty="0"/>
              <a:t>Testing a script</a:t>
            </a:r>
          </a:p>
          <a:p>
            <a:pPr marL="342900" indent="-342900">
              <a:buFontTx/>
              <a:buChar char="-"/>
            </a:pPr>
            <a:r>
              <a:rPr lang="en-US" dirty="0"/>
              <a:t>Maintaining a script</a:t>
            </a:r>
          </a:p>
          <a:p>
            <a:pPr marL="342900" indent="-342900">
              <a:buFontTx/>
              <a:buChar char="-"/>
            </a:pPr>
            <a:endParaRPr lang="en-US" dirty="0"/>
          </a:p>
          <a:p>
            <a:r>
              <a:rPr lang="en-US" dirty="0"/>
              <a:t>Some best practices</a:t>
            </a:r>
          </a:p>
          <a:p>
            <a:endParaRPr lang="en-US" dirty="0"/>
          </a:p>
        </p:txBody>
      </p:sp>
      <p:sp>
        <p:nvSpPr>
          <p:cNvPr id="3" name="Footer Placeholder 2">
            <a:extLst>
              <a:ext uri="{FF2B5EF4-FFF2-40B4-BE49-F238E27FC236}">
                <a16:creationId xmlns:a16="http://schemas.microsoft.com/office/drawing/2014/main" id="{6B58CB3A-A5E2-E1DC-4CD4-7C32A8491B6E}"/>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3B88C85B-2C98-29FD-98C5-D96DC779AAB5}"/>
              </a:ext>
            </a:extLst>
          </p:cNvPr>
          <p:cNvSpPr>
            <a:spLocks noGrp="1"/>
          </p:cNvSpPr>
          <p:nvPr>
            <p:ph type="title"/>
          </p:nvPr>
        </p:nvSpPr>
        <p:spPr/>
        <p:txBody>
          <a:bodyPr/>
          <a:lstStyle/>
          <a:p>
            <a:r>
              <a:rPr lang="en-US" dirty="0"/>
              <a:t>OUTLINE</a:t>
            </a:r>
          </a:p>
        </p:txBody>
      </p:sp>
    </p:spTree>
    <p:extLst>
      <p:ext uri="{BB962C8B-B14F-4D97-AF65-F5344CB8AC3E}">
        <p14:creationId xmlns:p14="http://schemas.microsoft.com/office/powerpoint/2010/main" val="6506965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38C8D9-DD94-10C1-29BA-1F4976A99B39}"/>
              </a:ext>
            </a:extLst>
          </p:cNvPr>
          <p:cNvSpPr>
            <a:spLocks noGrp="1"/>
          </p:cNvSpPr>
          <p:nvPr>
            <p:ph sz="quarter" idx="10"/>
          </p:nvPr>
        </p:nvSpPr>
        <p:spPr/>
        <p:txBody>
          <a:bodyPr anchor="ctr"/>
          <a:lstStyle/>
          <a:p>
            <a:pPr lvl="1" indent="0" algn="ctr">
              <a:buNone/>
            </a:pPr>
            <a:r>
              <a:rPr lang="en-US" sz="4400" dirty="0"/>
              <a:t>What’s the first question you should ask?</a:t>
            </a:r>
          </a:p>
          <a:p>
            <a:pPr lvl="1" indent="0" algn="ctr">
              <a:buNone/>
            </a:pPr>
            <a:r>
              <a:rPr lang="en-US" sz="4400" b="1" dirty="0"/>
              <a:t>Should you write </a:t>
            </a:r>
            <a:r>
              <a:rPr lang="en-US" sz="4400" b="1" i="1" dirty="0"/>
              <a:t>this </a:t>
            </a:r>
            <a:r>
              <a:rPr lang="en-US" sz="4400" b="1" dirty="0"/>
              <a:t>code?</a:t>
            </a:r>
          </a:p>
          <a:p>
            <a:pPr marL="342900" indent="-342900">
              <a:buFontTx/>
              <a:buChar char="-"/>
            </a:pPr>
            <a:endParaRPr lang="en-US" dirty="0"/>
          </a:p>
        </p:txBody>
      </p:sp>
      <p:sp>
        <p:nvSpPr>
          <p:cNvPr id="3" name="Footer Placeholder 2">
            <a:extLst>
              <a:ext uri="{FF2B5EF4-FFF2-40B4-BE49-F238E27FC236}">
                <a16:creationId xmlns:a16="http://schemas.microsoft.com/office/drawing/2014/main" id="{6B58CB3A-A5E2-E1DC-4CD4-7C32A8491B6E}"/>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3B88C85B-2C98-29FD-98C5-D96DC779AAB5}"/>
              </a:ext>
            </a:extLst>
          </p:cNvPr>
          <p:cNvSpPr>
            <a:spLocks noGrp="1"/>
          </p:cNvSpPr>
          <p:nvPr>
            <p:ph type="title"/>
          </p:nvPr>
        </p:nvSpPr>
        <p:spPr/>
        <p:txBody>
          <a:bodyPr/>
          <a:lstStyle/>
          <a:p>
            <a:r>
              <a:rPr lang="en-US" dirty="0"/>
              <a:t>BEFORE YOU START…</a:t>
            </a:r>
          </a:p>
        </p:txBody>
      </p:sp>
    </p:spTree>
    <p:extLst>
      <p:ext uri="{BB962C8B-B14F-4D97-AF65-F5344CB8AC3E}">
        <p14:creationId xmlns:p14="http://schemas.microsoft.com/office/powerpoint/2010/main" val="1231334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F5CC1C9-4C0E-7946-A824-8C0836A1FD57}"/>
              </a:ext>
            </a:extLst>
          </p:cNvPr>
          <p:cNvSpPr>
            <a:spLocks noGrp="1"/>
          </p:cNvSpPr>
          <p:nvPr>
            <p:ph sz="quarter" idx="15"/>
          </p:nvPr>
        </p:nvSpPr>
        <p:spPr>
          <a:xfrm>
            <a:off x="266700" y="961901"/>
            <a:ext cx="6046418" cy="5600700"/>
          </a:xfrm>
        </p:spPr>
        <p:txBody>
          <a:bodyPr/>
          <a:lstStyle/>
          <a:p>
            <a:r>
              <a:rPr lang="en-US" sz="2400" dirty="0"/>
              <a:t>Some factors to consider:</a:t>
            </a:r>
          </a:p>
          <a:p>
            <a:endParaRPr lang="en-US" sz="2400" dirty="0"/>
          </a:p>
          <a:p>
            <a:pPr marL="342900" indent="-342900">
              <a:buFontTx/>
              <a:buChar char="-"/>
            </a:pPr>
            <a:r>
              <a:rPr lang="en-US" sz="2400" dirty="0"/>
              <a:t>How often do we need to run this code?</a:t>
            </a:r>
          </a:p>
          <a:p>
            <a:pPr marL="569913" lvl="1" indent="-342900">
              <a:buFontTx/>
              <a:buChar char="-"/>
            </a:pPr>
            <a:r>
              <a:rPr lang="en-US" sz="2000" i="1" dirty="0"/>
              <a:t>Development time &lt; expected time</a:t>
            </a:r>
          </a:p>
          <a:p>
            <a:pPr marL="342900" indent="-342900">
              <a:buFontTx/>
              <a:buChar char="-"/>
            </a:pPr>
            <a:endParaRPr lang="en-US" sz="2400" dirty="0"/>
          </a:p>
          <a:p>
            <a:pPr marL="342900" indent="-342900">
              <a:buFontTx/>
              <a:buChar char="-"/>
            </a:pPr>
            <a:r>
              <a:rPr lang="en-US" sz="2400" dirty="0"/>
              <a:t>Will the scripted solution do better?</a:t>
            </a:r>
          </a:p>
          <a:p>
            <a:pPr marL="569913" lvl="1" indent="-342900">
              <a:buFontTx/>
              <a:buChar char="-"/>
            </a:pPr>
            <a:r>
              <a:rPr lang="en-US" sz="2000" dirty="0"/>
              <a:t>How will you validate/test the code?</a:t>
            </a:r>
            <a:endParaRPr lang="en-US" sz="2400" dirty="0"/>
          </a:p>
          <a:p>
            <a:pPr marL="342900" indent="-342900">
              <a:buFontTx/>
              <a:buChar char="-"/>
            </a:pPr>
            <a:endParaRPr lang="en-US" sz="2400" dirty="0"/>
          </a:p>
          <a:p>
            <a:pPr marL="342900" indent="-342900">
              <a:buFontTx/>
              <a:buChar char="-"/>
            </a:pPr>
            <a:r>
              <a:rPr lang="en-US" sz="2400" dirty="0"/>
              <a:t>Who will maintain the code? </a:t>
            </a:r>
            <a:endParaRPr lang="en-US" sz="2000" dirty="0"/>
          </a:p>
          <a:p>
            <a:pPr marL="569913" lvl="1" indent="-342900">
              <a:buFontTx/>
              <a:buChar char="-"/>
            </a:pPr>
            <a:r>
              <a:rPr lang="en-US" sz="2000" dirty="0"/>
              <a:t>Who / what will pay for it?</a:t>
            </a:r>
          </a:p>
        </p:txBody>
      </p:sp>
      <p:sp>
        <p:nvSpPr>
          <p:cNvPr id="4" name="Footer Placeholder 3">
            <a:extLst>
              <a:ext uri="{FF2B5EF4-FFF2-40B4-BE49-F238E27FC236}">
                <a16:creationId xmlns:a16="http://schemas.microsoft.com/office/drawing/2014/main" id="{6CDD4997-1829-1155-D0B6-A6B5AA859649}"/>
              </a:ext>
            </a:extLst>
          </p:cNvPr>
          <p:cNvSpPr>
            <a:spLocks noGrp="1"/>
          </p:cNvSpPr>
          <p:nvPr>
            <p:ph type="ftr" sz="quarter" idx="21"/>
          </p:nvPr>
        </p:nvSpPr>
        <p:spPr/>
        <p:txBody>
          <a:bodyPr/>
          <a:lstStyle/>
          <a:p>
            <a:endParaRPr lang="en-US" dirty="0"/>
          </a:p>
        </p:txBody>
      </p:sp>
      <p:sp>
        <p:nvSpPr>
          <p:cNvPr id="5" name="Title 4">
            <a:extLst>
              <a:ext uri="{FF2B5EF4-FFF2-40B4-BE49-F238E27FC236}">
                <a16:creationId xmlns:a16="http://schemas.microsoft.com/office/drawing/2014/main" id="{31634332-0052-868C-78E6-8643B03F5C14}"/>
              </a:ext>
            </a:extLst>
          </p:cNvPr>
          <p:cNvSpPr>
            <a:spLocks noGrp="1"/>
          </p:cNvSpPr>
          <p:nvPr>
            <p:ph type="title"/>
          </p:nvPr>
        </p:nvSpPr>
        <p:spPr/>
        <p:txBody>
          <a:bodyPr/>
          <a:lstStyle/>
          <a:p>
            <a:r>
              <a:rPr lang="en-US" dirty="0"/>
              <a:t>Should you Write </a:t>
            </a:r>
            <a:r>
              <a:rPr lang="en-US" i="1" dirty="0"/>
              <a:t>This</a:t>
            </a:r>
            <a:r>
              <a:rPr lang="en-US" dirty="0"/>
              <a:t> Code?</a:t>
            </a:r>
          </a:p>
        </p:txBody>
      </p:sp>
      <p:pic>
        <p:nvPicPr>
          <p:cNvPr id="1026" name="Picture 2">
            <a:extLst>
              <a:ext uri="{FF2B5EF4-FFF2-40B4-BE49-F238E27FC236}">
                <a16:creationId xmlns:a16="http://schemas.microsoft.com/office/drawing/2014/main" id="{4603C992-DBD2-2103-6586-097E231C387F}"/>
              </a:ext>
            </a:extLst>
          </p:cNvPr>
          <p:cNvPicPr>
            <a:picLocks noGrp="1" noChangeAspect="1" noChangeArrowheads="1"/>
          </p:cNvPicPr>
          <p:nvPr>
            <p:ph sz="quarter" idx="19"/>
          </p:nvPr>
        </p:nvPicPr>
        <p:blipFill rotWithShape="1">
          <a:blip r:embed="rId2">
            <a:extLst>
              <a:ext uri="{28A0092B-C50C-407E-A947-70E740481C1C}">
                <a14:useLocalDpi xmlns:a14="http://schemas.microsoft.com/office/drawing/2010/main" val="0"/>
              </a:ext>
            </a:extLst>
          </a:blip>
          <a:srcRect/>
          <a:stretch/>
        </p:blipFill>
        <p:spPr bwMode="auto">
          <a:xfrm>
            <a:off x="6450905" y="2694310"/>
            <a:ext cx="5240076" cy="370335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EA40002-BA38-D3BF-4A8F-EBE5624AE3FB}"/>
              </a:ext>
            </a:extLst>
          </p:cNvPr>
          <p:cNvSpPr txBox="1"/>
          <p:nvPr/>
        </p:nvSpPr>
        <p:spPr>
          <a:xfrm>
            <a:off x="6488483" y="2324978"/>
            <a:ext cx="4884275" cy="369332"/>
          </a:xfrm>
          <a:prstGeom prst="rect">
            <a:avLst/>
          </a:prstGeom>
          <a:noFill/>
        </p:spPr>
        <p:txBody>
          <a:bodyPr wrap="square" rtlCol="0">
            <a:spAutoFit/>
          </a:bodyPr>
          <a:lstStyle/>
          <a:p>
            <a:r>
              <a:rPr lang="en-US" i="1" dirty="0"/>
              <a:t>From a 1970’s IBM training document…</a:t>
            </a:r>
          </a:p>
        </p:txBody>
      </p:sp>
    </p:spTree>
    <p:extLst>
      <p:ext uri="{BB962C8B-B14F-4D97-AF65-F5344CB8AC3E}">
        <p14:creationId xmlns:p14="http://schemas.microsoft.com/office/powerpoint/2010/main" val="3189649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38C8D9-DD94-10C1-29BA-1F4976A99B39}"/>
              </a:ext>
            </a:extLst>
          </p:cNvPr>
          <p:cNvSpPr>
            <a:spLocks noGrp="1"/>
          </p:cNvSpPr>
          <p:nvPr>
            <p:ph sz="quarter" idx="10"/>
          </p:nvPr>
        </p:nvSpPr>
        <p:spPr/>
        <p:txBody>
          <a:bodyPr/>
          <a:lstStyle/>
          <a:p>
            <a:pPr marL="342900" indent="-342900">
              <a:buFontTx/>
              <a:buChar char="-"/>
            </a:pPr>
            <a:r>
              <a:rPr lang="en-US" sz="2400" dirty="0"/>
              <a:t>Automation:</a:t>
            </a:r>
          </a:p>
          <a:p>
            <a:pPr marL="569913" lvl="1" indent="-342900">
              <a:buFontTx/>
              <a:buChar char="-"/>
            </a:pPr>
            <a:r>
              <a:rPr lang="en-US" sz="2400" dirty="0"/>
              <a:t>Repeatability of a task</a:t>
            </a:r>
          </a:p>
          <a:p>
            <a:pPr marL="569913" lvl="1" indent="-342900">
              <a:buFontTx/>
              <a:buChar char="-"/>
            </a:pPr>
            <a:r>
              <a:rPr lang="en-US" sz="2400" dirty="0"/>
              <a:t>Consistency between several tasks</a:t>
            </a:r>
          </a:p>
          <a:p>
            <a:pPr marL="569913" lvl="1" indent="-342900">
              <a:buFontTx/>
              <a:buChar char="-"/>
            </a:pPr>
            <a:r>
              <a:rPr lang="en-US" sz="2400" dirty="0"/>
              <a:t>Time-savings to users, labor savings to organization</a:t>
            </a:r>
          </a:p>
          <a:p>
            <a:pPr marL="569913" lvl="1" indent="-342900">
              <a:buFontTx/>
              <a:buChar char="-"/>
            </a:pPr>
            <a:endParaRPr lang="en-US" sz="2400" dirty="0"/>
          </a:p>
          <a:p>
            <a:pPr marL="342900" indent="-342900">
              <a:buFontTx/>
              <a:buChar char="-"/>
            </a:pPr>
            <a:r>
              <a:rPr lang="en-US" sz="2400" dirty="0"/>
              <a:t>Adding capabilities:</a:t>
            </a:r>
          </a:p>
          <a:p>
            <a:pPr marL="569913" lvl="1" indent="-342900">
              <a:buFontTx/>
              <a:buChar char="-"/>
            </a:pPr>
            <a:r>
              <a:rPr lang="en-US" sz="2400" dirty="0"/>
              <a:t>Some tasks are impossible to do “by hand” or with off-the-shelf solutions</a:t>
            </a:r>
          </a:p>
          <a:p>
            <a:pPr marL="569913" lvl="1" indent="-342900">
              <a:buFontTx/>
              <a:buChar char="-"/>
            </a:pPr>
            <a:r>
              <a:rPr lang="en-US" sz="2400" dirty="0"/>
              <a:t>Extending or customizing existing programs.</a:t>
            </a:r>
          </a:p>
          <a:p>
            <a:pPr lvl="1" indent="0">
              <a:buNone/>
            </a:pPr>
            <a:endParaRPr lang="en-US" sz="2400" dirty="0"/>
          </a:p>
          <a:p>
            <a:pPr marL="342900" indent="-342900">
              <a:buFontTx/>
              <a:buChar char="-"/>
            </a:pPr>
            <a:endParaRPr lang="en-US" sz="2400" dirty="0"/>
          </a:p>
        </p:txBody>
      </p:sp>
      <p:sp>
        <p:nvSpPr>
          <p:cNvPr id="3" name="Footer Placeholder 2">
            <a:extLst>
              <a:ext uri="{FF2B5EF4-FFF2-40B4-BE49-F238E27FC236}">
                <a16:creationId xmlns:a16="http://schemas.microsoft.com/office/drawing/2014/main" id="{6B58CB3A-A5E2-E1DC-4CD4-7C32A8491B6E}"/>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3B88C85B-2C98-29FD-98C5-D96DC779AAB5}"/>
              </a:ext>
            </a:extLst>
          </p:cNvPr>
          <p:cNvSpPr>
            <a:spLocks noGrp="1"/>
          </p:cNvSpPr>
          <p:nvPr>
            <p:ph type="title"/>
          </p:nvPr>
        </p:nvSpPr>
        <p:spPr/>
        <p:txBody>
          <a:bodyPr/>
          <a:lstStyle/>
          <a:p>
            <a:r>
              <a:rPr lang="en-US" dirty="0"/>
              <a:t>Why Write code?</a:t>
            </a:r>
          </a:p>
        </p:txBody>
      </p:sp>
    </p:spTree>
    <p:extLst>
      <p:ext uri="{BB962C8B-B14F-4D97-AF65-F5344CB8AC3E}">
        <p14:creationId xmlns:p14="http://schemas.microsoft.com/office/powerpoint/2010/main" val="1548870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086660EA-65BF-2759-3ECE-3CFFBF020717}"/>
              </a:ext>
            </a:extLst>
          </p:cNvPr>
          <p:cNvGraphicFramePr>
            <a:graphicFrameLocks noGrp="1"/>
          </p:cNvGraphicFramePr>
          <p:nvPr>
            <p:ph sz="quarter" idx="10"/>
            <p:extLst>
              <p:ext uri="{D42A27DB-BD31-4B8C-83A1-F6EECF244321}">
                <p14:modId xmlns:p14="http://schemas.microsoft.com/office/powerpoint/2010/main" val="3927646840"/>
              </p:ext>
            </p:extLst>
          </p:nvPr>
        </p:nvGraphicFramePr>
        <p:xfrm>
          <a:off x="266700" y="1028700"/>
          <a:ext cx="11658600" cy="5600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1BB77D1C-BDD2-57F0-D500-F6C6CB26814C}"/>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8C9D867-D949-46C4-EDBC-D9E715B3924F}"/>
              </a:ext>
            </a:extLst>
          </p:cNvPr>
          <p:cNvSpPr>
            <a:spLocks noGrp="1"/>
          </p:cNvSpPr>
          <p:nvPr>
            <p:ph type="title"/>
          </p:nvPr>
        </p:nvSpPr>
        <p:spPr/>
        <p:txBody>
          <a:bodyPr/>
          <a:lstStyle/>
          <a:p>
            <a:r>
              <a:rPr lang="en-US" dirty="0"/>
              <a:t>Script </a:t>
            </a:r>
            <a:r>
              <a:rPr lang="en-US" dirty="0" err="1"/>
              <a:t>LifecyclE</a:t>
            </a:r>
            <a:r>
              <a:rPr lang="en-US" dirty="0"/>
              <a:t>:  Four Steps</a:t>
            </a:r>
          </a:p>
        </p:txBody>
      </p:sp>
    </p:spTree>
    <p:extLst>
      <p:ext uri="{BB962C8B-B14F-4D97-AF65-F5344CB8AC3E}">
        <p14:creationId xmlns:p14="http://schemas.microsoft.com/office/powerpoint/2010/main" val="2797751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49695F8-4C17-3098-74EB-A4C618A45655}"/>
              </a:ext>
            </a:extLst>
          </p:cNvPr>
          <p:cNvSpPr>
            <a:spLocks noGrp="1"/>
          </p:cNvSpPr>
          <p:nvPr>
            <p:ph sz="quarter" idx="10"/>
          </p:nvPr>
        </p:nvSpPr>
        <p:spPr/>
        <p:txBody>
          <a:bodyPr/>
          <a:lstStyle/>
          <a:p>
            <a:r>
              <a:rPr lang="en-US" b="1" dirty="0"/>
              <a:t>Document requirements / specifications!</a:t>
            </a:r>
          </a:p>
          <a:p>
            <a:r>
              <a:rPr lang="en-US" dirty="0"/>
              <a:t>	- Inputs</a:t>
            </a:r>
          </a:p>
          <a:p>
            <a:r>
              <a:rPr lang="en-US" dirty="0"/>
              <a:t>	- Calculations Performed</a:t>
            </a:r>
          </a:p>
          <a:p>
            <a:r>
              <a:rPr lang="en-US" dirty="0"/>
              <a:t>	- Outputs</a:t>
            </a:r>
          </a:p>
          <a:p>
            <a:endParaRPr lang="en-US" dirty="0"/>
          </a:p>
          <a:p>
            <a:r>
              <a:rPr lang="en-US" b="1" dirty="0"/>
              <a:t>Break the problem into elements</a:t>
            </a:r>
          </a:p>
          <a:p>
            <a:pPr marL="342900" indent="-342900">
              <a:buFont typeface="Arial" panose="020B0604020202020204" pitchFamily="34" charset="0"/>
              <a:buChar char="•"/>
            </a:pPr>
            <a:r>
              <a:rPr lang="en-US" dirty="0"/>
              <a:t>Define a “minimum viable product” (MVP)</a:t>
            </a:r>
          </a:p>
          <a:p>
            <a:pPr marL="342900" indent="-342900">
              <a:buFont typeface="Arial" panose="020B0604020202020204" pitchFamily="34" charset="0"/>
              <a:buChar char="•"/>
            </a:pPr>
            <a:r>
              <a:rPr lang="en-US" dirty="0"/>
              <a:t>Add more features after MVP is done</a:t>
            </a:r>
          </a:p>
          <a:p>
            <a:pPr marL="342900" indent="-342900">
              <a:buFont typeface="Arial" panose="020B0604020202020204" pitchFamily="34" charset="0"/>
              <a:buChar char="•"/>
            </a:pPr>
            <a:r>
              <a:rPr lang="en-US" dirty="0"/>
              <a:t>Iterate through the cycle for each part of the design</a:t>
            </a:r>
          </a:p>
          <a:p>
            <a:endParaRPr lang="en-US" dirty="0"/>
          </a:p>
          <a:p>
            <a:r>
              <a:rPr lang="en-US" dirty="0"/>
              <a:t>Specifications should inform testing</a:t>
            </a:r>
          </a:p>
        </p:txBody>
      </p:sp>
      <p:sp>
        <p:nvSpPr>
          <p:cNvPr id="3" name="Footer Placeholder 2">
            <a:extLst>
              <a:ext uri="{FF2B5EF4-FFF2-40B4-BE49-F238E27FC236}">
                <a16:creationId xmlns:a16="http://schemas.microsoft.com/office/drawing/2014/main" id="{1BB77D1C-BDD2-57F0-D500-F6C6CB26814C}"/>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8C9D867-D949-46C4-EDBC-D9E715B3924F}"/>
              </a:ext>
            </a:extLst>
          </p:cNvPr>
          <p:cNvSpPr>
            <a:spLocks noGrp="1"/>
          </p:cNvSpPr>
          <p:nvPr>
            <p:ph type="title"/>
          </p:nvPr>
        </p:nvSpPr>
        <p:spPr/>
        <p:txBody>
          <a:bodyPr/>
          <a:lstStyle/>
          <a:p>
            <a:r>
              <a:rPr lang="en-US" dirty="0"/>
              <a:t>Script Lifecycle: DESIGN</a:t>
            </a:r>
          </a:p>
        </p:txBody>
      </p:sp>
    </p:spTree>
    <p:extLst>
      <p:ext uri="{BB962C8B-B14F-4D97-AF65-F5344CB8AC3E}">
        <p14:creationId xmlns:p14="http://schemas.microsoft.com/office/powerpoint/2010/main" val="3595158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49695F8-4C17-3098-74EB-A4C618A45655}"/>
              </a:ext>
            </a:extLst>
          </p:cNvPr>
          <p:cNvSpPr>
            <a:spLocks noGrp="1"/>
          </p:cNvSpPr>
          <p:nvPr>
            <p:ph sz="quarter" idx="10"/>
          </p:nvPr>
        </p:nvSpPr>
        <p:spPr/>
        <p:txBody>
          <a:bodyPr/>
          <a:lstStyle/>
          <a:p>
            <a:r>
              <a:rPr lang="en-US" sz="1600" b="1" dirty="0"/>
              <a:t>Implement in small pieces, following the four steps for each:  Design, implement, test, maintain</a:t>
            </a:r>
          </a:p>
          <a:p>
            <a:endParaRPr lang="en-US" sz="1600" dirty="0"/>
          </a:p>
          <a:p>
            <a:r>
              <a:rPr lang="en-US" sz="1600" b="1" dirty="0"/>
              <a:t>Design: </a:t>
            </a:r>
          </a:p>
          <a:p>
            <a:r>
              <a:rPr lang="en-US" sz="1600" b="1" dirty="0"/>
              <a:t> </a:t>
            </a:r>
            <a:r>
              <a:rPr lang="en-US" sz="1600" dirty="0"/>
              <a:t>Write “pseudo-code” to get a picture of the algorithm; </a:t>
            </a:r>
          </a:p>
          <a:p>
            <a:r>
              <a:rPr lang="en-US" sz="1600" dirty="0"/>
              <a:t> Identify the inputs, computations, and outputs at each step</a:t>
            </a:r>
          </a:p>
          <a:p>
            <a:endParaRPr lang="en-US" sz="1600" b="1" dirty="0"/>
          </a:p>
          <a:p>
            <a:r>
              <a:rPr lang="en-US" sz="1600" b="1" dirty="0"/>
              <a:t>Implement:</a:t>
            </a:r>
            <a:r>
              <a:rPr lang="en-US" sz="1600" dirty="0"/>
              <a:t> </a:t>
            </a:r>
          </a:p>
          <a:p>
            <a:r>
              <a:rPr lang="en-US" sz="1600" dirty="0"/>
              <a:t> Translate pseudo-code into specifics</a:t>
            </a:r>
            <a:r>
              <a:rPr lang="en-US" sz="1600" b="1" dirty="0"/>
              <a:t>, </a:t>
            </a:r>
            <a:r>
              <a:rPr lang="en-US" sz="1600" dirty="0"/>
              <a:t>figure out steps to transform inputs into outputs.</a:t>
            </a:r>
          </a:p>
          <a:p>
            <a:r>
              <a:rPr lang="en-US" sz="1600" dirty="0"/>
              <a:t> </a:t>
            </a:r>
            <a:r>
              <a:rPr lang="en-US" sz="1600" i="1" dirty="0"/>
              <a:t>Revisit design decisions as you encounter issues.</a:t>
            </a:r>
            <a:endParaRPr lang="en-US" sz="1600" dirty="0"/>
          </a:p>
          <a:p>
            <a:endParaRPr lang="en-US" sz="1600" dirty="0"/>
          </a:p>
          <a:p>
            <a:r>
              <a:rPr lang="en-US" sz="1600" b="1" dirty="0"/>
              <a:t>Test: </a:t>
            </a:r>
          </a:p>
          <a:p>
            <a:r>
              <a:rPr lang="en-US" sz="1600" b="1" dirty="0"/>
              <a:t> </a:t>
            </a:r>
            <a:r>
              <a:rPr lang="en-US" sz="1600" dirty="0"/>
              <a:t>As you write each element, test your assumptions</a:t>
            </a:r>
          </a:p>
          <a:p>
            <a:r>
              <a:rPr lang="en-US" sz="1600" dirty="0"/>
              <a:t> </a:t>
            </a:r>
            <a:r>
              <a:rPr lang="en-US" sz="1600" i="1" dirty="0"/>
              <a:t>Much easier to test individual pieces than the whole program!</a:t>
            </a:r>
            <a:endParaRPr lang="en-US" sz="1600" dirty="0"/>
          </a:p>
          <a:p>
            <a:endParaRPr lang="en-US" sz="1600" b="1" dirty="0"/>
          </a:p>
          <a:p>
            <a:r>
              <a:rPr lang="en-US" sz="1600" b="1" dirty="0"/>
              <a:t>Maintain: </a:t>
            </a:r>
          </a:p>
          <a:p>
            <a:r>
              <a:rPr lang="en-US" sz="1600" b="1" dirty="0"/>
              <a:t> </a:t>
            </a:r>
            <a:r>
              <a:rPr lang="en-US" sz="1600" dirty="0"/>
              <a:t>Sharing the code, documenting, use version control, identify TODOs</a:t>
            </a:r>
          </a:p>
        </p:txBody>
      </p:sp>
      <p:sp>
        <p:nvSpPr>
          <p:cNvPr id="3" name="Footer Placeholder 2">
            <a:extLst>
              <a:ext uri="{FF2B5EF4-FFF2-40B4-BE49-F238E27FC236}">
                <a16:creationId xmlns:a16="http://schemas.microsoft.com/office/drawing/2014/main" id="{1BB77D1C-BDD2-57F0-D500-F6C6CB26814C}"/>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8C9D867-D949-46C4-EDBC-D9E715B3924F}"/>
              </a:ext>
            </a:extLst>
          </p:cNvPr>
          <p:cNvSpPr>
            <a:spLocks noGrp="1"/>
          </p:cNvSpPr>
          <p:nvPr>
            <p:ph type="title"/>
          </p:nvPr>
        </p:nvSpPr>
        <p:spPr/>
        <p:txBody>
          <a:bodyPr/>
          <a:lstStyle/>
          <a:p>
            <a:r>
              <a:rPr lang="en-US" dirty="0"/>
              <a:t>Script Lifecycle: Implement</a:t>
            </a:r>
          </a:p>
        </p:txBody>
      </p:sp>
    </p:spTree>
    <p:extLst>
      <p:ext uri="{BB962C8B-B14F-4D97-AF65-F5344CB8AC3E}">
        <p14:creationId xmlns:p14="http://schemas.microsoft.com/office/powerpoint/2010/main" val="823316569"/>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15481</TotalTime>
  <Words>887</Words>
  <Application>Microsoft Office PowerPoint</Application>
  <PresentationFormat>Widescreen</PresentationFormat>
  <Paragraphs>157</Paragraphs>
  <Slides>14</Slides>
  <Notes>1</Notes>
  <HiddenSlides>0</HiddenSlides>
  <MMClips>0</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14</vt:i4>
      </vt:variant>
    </vt:vector>
  </HeadingPairs>
  <TitlesOfParts>
    <vt:vector size="24" baseType="lpstr">
      <vt:lpstr>Arial</vt:lpstr>
      <vt:lpstr>Calibri</vt:lpstr>
      <vt:lpstr>Consolas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Building a SCRIPT</vt:lpstr>
      <vt:lpstr>Objectives</vt:lpstr>
      <vt:lpstr>OUTLINE</vt:lpstr>
      <vt:lpstr>BEFORE YOU START…</vt:lpstr>
      <vt:lpstr>Should you Write This Code?</vt:lpstr>
      <vt:lpstr>Why Write code?</vt:lpstr>
      <vt:lpstr>Script LifecyclE:  Four Steps</vt:lpstr>
      <vt:lpstr>Script Lifecycle: DESIGN</vt:lpstr>
      <vt:lpstr>Script Lifecycle: Implement</vt:lpstr>
      <vt:lpstr>Script Lifecycle: IMPLEMENT</vt:lpstr>
      <vt:lpstr>Script Lifecycle: IMPLEMENT</vt:lpstr>
      <vt:lpstr>Script Lifecycle: TEST</vt:lpstr>
      <vt:lpstr>Script Lifecycle: MAINTAIN</vt:lpstr>
      <vt:lpstr>Some BEST PRACTICES</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Heisman, Evan A CIV USARMY CEIWR-HEC (USA)</cp:lastModifiedBy>
  <cp:revision>426</cp:revision>
  <dcterms:created xsi:type="dcterms:W3CDTF">2017-02-20T05:10:01Z</dcterms:created>
  <dcterms:modified xsi:type="dcterms:W3CDTF">2023-08-21T01:24:30Z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