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4"/>
  </p:sldMasterIdLst>
  <p:notesMasterIdLst>
    <p:notesMasterId r:id="rId22"/>
  </p:notesMasterIdLst>
  <p:handoutMasterIdLst>
    <p:handoutMasterId r:id="rId23"/>
  </p:handoutMasterIdLst>
  <p:sldIdLst>
    <p:sldId id="481" r:id="rId5"/>
    <p:sldId id="286" r:id="rId6"/>
    <p:sldId id="490" r:id="rId7"/>
    <p:sldId id="430" r:id="rId8"/>
    <p:sldId id="300" r:id="rId9"/>
    <p:sldId id="480" r:id="rId10"/>
    <p:sldId id="428" r:id="rId11"/>
    <p:sldId id="491" r:id="rId12"/>
    <p:sldId id="295" r:id="rId13"/>
    <p:sldId id="483" r:id="rId14"/>
    <p:sldId id="479" r:id="rId15"/>
    <p:sldId id="484" r:id="rId16"/>
    <p:sldId id="493" r:id="rId17"/>
    <p:sldId id="492" r:id="rId18"/>
    <p:sldId id="482" r:id="rId19"/>
    <p:sldId id="486" r:id="rId20"/>
    <p:sldId id="294" r:id="rId2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CC5C"/>
    <a:srgbClr val="00C459"/>
    <a:srgbClr val="00BC55"/>
    <a:srgbClr val="0143AF"/>
    <a:srgbClr val="0058B0"/>
    <a:srgbClr val="0033CC"/>
    <a:srgbClr val="0000CC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6DAC8-7621-4196-8936-53E6C6C59613}" v="1" dt="2021-06-16T18:53:42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2" autoAdjust="0"/>
    <p:restoredTop sz="70449" autoAdjust="0"/>
  </p:normalViewPr>
  <p:slideViewPr>
    <p:cSldViewPr snapToGrid="0">
      <p:cViewPr varScale="1">
        <p:scale>
          <a:sx n="80" d="100"/>
          <a:sy n="80" d="100"/>
        </p:scale>
        <p:origin x="1314" y="120"/>
      </p:cViewPr>
      <p:guideLst/>
    </p:cSldViewPr>
  </p:slideViewPr>
  <p:outlineViewPr>
    <p:cViewPr>
      <p:scale>
        <a:sx n="33" d="100"/>
        <a:sy n="33" d="100"/>
      </p:scale>
      <p:origin x="0" y="-570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yman, Michael D CIV USARMY CEIWR-HEC (USA)" userId="S::michael.d.perryman@usace.army.mil::176e3b1d-abf9-4f4d-8d38-1a8cdd8bb9af" providerId="AD" clId="Web-{DAE7207B-EC54-4C43-86D8-647F60F7552D}"/>
    <pc:docChg chg="modSld">
      <pc:chgData name="Perryman, Michael D CIV USARMY CEIWR-HEC (USA)" userId="S::michael.d.perryman@usace.army.mil::176e3b1d-abf9-4f4d-8d38-1a8cdd8bb9af" providerId="AD" clId="Web-{DAE7207B-EC54-4C43-86D8-647F60F7552D}" dt="2021-04-07T15:11:23.427" v="0" actId="20577"/>
      <pc:docMkLst>
        <pc:docMk/>
      </pc:docMkLst>
      <pc:sldChg chg="modSp">
        <pc:chgData name="Perryman, Michael D CIV USARMY CEIWR-HEC (USA)" userId="S::michael.d.perryman@usace.army.mil::176e3b1d-abf9-4f4d-8d38-1a8cdd8bb9af" providerId="AD" clId="Web-{DAE7207B-EC54-4C43-86D8-647F60F7552D}" dt="2021-04-07T15:11:23.427" v="0" actId="20577"/>
        <pc:sldMkLst>
          <pc:docMk/>
          <pc:sldMk cId="3143202458" sldId="293"/>
        </pc:sldMkLst>
        <pc:spChg chg="mod">
          <ac:chgData name="Perryman, Michael D CIV USARMY CEIWR-HEC (USA)" userId="S::michael.d.perryman@usace.army.mil::176e3b1d-abf9-4f4d-8d38-1a8cdd8bb9af" providerId="AD" clId="Web-{DAE7207B-EC54-4C43-86D8-647F60F7552D}" dt="2021-04-07T15:11:23.427" v="0" actId="20577"/>
          <ac:spMkLst>
            <pc:docMk/>
            <pc:sldMk cId="3143202458" sldId="293"/>
            <ac:spMk id="5" creationId="{C1109EF5-6F68-4AC4-9326-1E9D768CBDE0}"/>
          </ac:spMkLst>
        </pc:spChg>
      </pc:sldChg>
    </pc:docChg>
  </pc:docChgLst>
  <pc:docChgLst>
    <pc:chgData name="Perryman, Michael D CIV USARMY CEIWR-HEC (USA)" userId="S::michael.d.perryman@usace.army.mil::176e3b1d-abf9-4f4d-8d38-1a8cdd8bb9af" providerId="AD" clId="Web-{638E2075-5E74-4680-A0B4-4E3DBB3A1B88}"/>
    <pc:docChg chg="modSld">
      <pc:chgData name="Perryman, Michael D CIV USARMY CEIWR-HEC (USA)" userId="S::michael.d.perryman@usace.army.mil::176e3b1d-abf9-4f4d-8d38-1a8cdd8bb9af" providerId="AD" clId="Web-{638E2075-5E74-4680-A0B4-4E3DBB3A1B88}" dt="2021-05-17T16:27:03.868" v="9" actId="20577"/>
      <pc:docMkLst>
        <pc:docMk/>
      </pc:docMkLst>
      <pc:sldChg chg="modSp">
        <pc:chgData name="Perryman, Michael D CIV USARMY CEIWR-HEC (USA)" userId="S::michael.d.perryman@usace.army.mil::176e3b1d-abf9-4f4d-8d38-1a8cdd8bb9af" providerId="AD" clId="Web-{638E2075-5E74-4680-A0B4-4E3DBB3A1B88}" dt="2021-05-17T16:27:03.868" v="9" actId="20577"/>
        <pc:sldMkLst>
          <pc:docMk/>
          <pc:sldMk cId="2084954108" sldId="290"/>
        </pc:sldMkLst>
        <pc:spChg chg="mod">
          <ac:chgData name="Perryman, Michael D CIV USARMY CEIWR-HEC (USA)" userId="S::michael.d.perryman@usace.army.mil::176e3b1d-abf9-4f4d-8d38-1a8cdd8bb9af" providerId="AD" clId="Web-{638E2075-5E74-4680-A0B4-4E3DBB3A1B88}" dt="2021-05-17T16:27:03.868" v="9" actId="20577"/>
          <ac:spMkLst>
            <pc:docMk/>
            <pc:sldMk cId="2084954108" sldId="290"/>
            <ac:spMk id="5" creationId="{33CD4050-9576-4329-95F3-EACFA89A53B1}"/>
          </ac:spMkLst>
        </pc:spChg>
      </pc:sldChg>
    </pc:docChg>
  </pc:docChgLst>
  <pc:docChgLst>
    <pc:chgData name="Perryman, Michael D CIV USARMY CEIWR-HEC (USA)" userId="176e3b1d-abf9-4f4d-8d38-1a8cdd8bb9af" providerId="ADAL" clId="{8DD42881-0CC0-416D-A793-74BCEF13BBD6}"/>
    <pc:docChg chg="undo redo custSel addSld delSld modSld sldOrd addSection delSection modSection">
      <pc:chgData name="Perryman, Michael D CIV USARMY CEIWR-HEC (USA)" userId="176e3b1d-abf9-4f4d-8d38-1a8cdd8bb9af" providerId="ADAL" clId="{8DD42881-0CC0-416D-A793-74BCEF13BBD6}" dt="2021-06-07T22:02:54.752" v="7085" actId="2710"/>
      <pc:docMkLst>
        <pc:docMk/>
      </pc:docMkLst>
      <pc:sldChg chg="modSp mod">
        <pc:chgData name="Perryman, Michael D CIV USARMY CEIWR-HEC (USA)" userId="176e3b1d-abf9-4f4d-8d38-1a8cdd8bb9af" providerId="ADAL" clId="{8DD42881-0CC0-416D-A793-74BCEF13BBD6}" dt="2021-06-04T20:58:23.286" v="162" actId="20577"/>
        <pc:sldMkLst>
          <pc:docMk/>
          <pc:sldMk cId="2552132606" sldId="286"/>
        </pc:sldMkLst>
        <pc:spChg chg="mod">
          <ac:chgData name="Perryman, Michael D CIV USARMY CEIWR-HEC (USA)" userId="176e3b1d-abf9-4f4d-8d38-1a8cdd8bb9af" providerId="ADAL" clId="{8DD42881-0CC0-416D-A793-74BCEF13BBD6}" dt="2021-06-04T20:58:23.286" v="162" actId="20577"/>
          <ac:spMkLst>
            <pc:docMk/>
            <pc:sldMk cId="2552132606" sldId="286"/>
            <ac:spMk id="2" creationId="{557D582B-BC91-4826-8261-B4450C6BB766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22:02:54.752" v="7085" actId="2710"/>
        <pc:sldMkLst>
          <pc:docMk/>
          <pc:sldMk cId="3828994381" sldId="288"/>
        </pc:sldMkLst>
        <pc:spChg chg="mod">
          <ac:chgData name="Perryman, Michael D CIV USARMY CEIWR-HEC (USA)" userId="176e3b1d-abf9-4f4d-8d38-1a8cdd8bb9af" providerId="ADAL" clId="{8DD42881-0CC0-416D-A793-74BCEF13BBD6}" dt="2021-06-07T22:02:54.752" v="7085" actId="2710"/>
          <ac:spMkLst>
            <pc:docMk/>
            <pc:sldMk cId="3828994381" sldId="288"/>
            <ac:spMk id="2" creationId="{D25B4A0C-C920-4EEC-AFE6-BF08BB9A4ACB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06.378" v="164" actId="478"/>
          <ac:spMkLst>
            <pc:docMk/>
            <pc:sldMk cId="3828994381" sldId="288"/>
            <ac:spMk id="9" creationId="{E6BF7BDC-6D39-4423-A982-69936CA0A2D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06.378" v="164" actId="478"/>
          <ac:spMkLst>
            <pc:docMk/>
            <pc:sldMk cId="3828994381" sldId="288"/>
            <ac:spMk id="11" creationId="{45EE138C-5B11-4767-9079-F38197E0033D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06.378" v="164" actId="478"/>
          <ac:spMkLst>
            <pc:docMk/>
            <pc:sldMk cId="3828994381" sldId="288"/>
            <ac:spMk id="12" creationId="{9AAD5778-BDC9-415E-9819-D5FB28893DF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06.378" v="164" actId="478"/>
          <ac:spMkLst>
            <pc:docMk/>
            <pc:sldMk cId="3828994381" sldId="288"/>
            <ac:spMk id="13" creationId="{2DA3E4B9-A2D6-45F6-BC42-6DCE9E000E09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9:41:50.108" v="3929" actId="20577"/>
        <pc:sldMkLst>
          <pc:docMk/>
          <pc:sldMk cId="2848793578" sldId="295"/>
        </pc:sldMkLst>
        <pc:spChg chg="mod">
          <ac:chgData name="Perryman, Michael D CIV USARMY CEIWR-HEC (USA)" userId="176e3b1d-abf9-4f4d-8d38-1a8cdd8bb9af" providerId="ADAL" clId="{8DD42881-0CC0-416D-A793-74BCEF13BBD6}" dt="2021-06-07T19:41:50.108" v="3929" actId="20577"/>
          <ac:spMkLst>
            <pc:docMk/>
            <pc:sldMk cId="2848793578" sldId="295"/>
            <ac:spMk id="2" creationId="{557D582B-BC91-4826-8261-B4450C6BB766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01.419" v="186" actId="478"/>
          <ac:spMkLst>
            <pc:docMk/>
            <pc:sldMk cId="2848793578" sldId="295"/>
            <ac:spMk id="4" creationId="{8509DA01-BFF1-458C-AD57-7D25F6C56DD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01.419" v="186" actId="478"/>
          <ac:spMkLst>
            <pc:docMk/>
            <pc:sldMk cId="2848793578" sldId="295"/>
            <ac:spMk id="5" creationId="{BE7DC921-4B60-4A55-A2B2-3F0A87E7A77B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01.419" v="186" actId="478"/>
          <ac:spMkLst>
            <pc:docMk/>
            <pc:sldMk cId="2848793578" sldId="295"/>
            <ac:spMk id="6" creationId="{6ADAC91F-73B5-4904-91C2-4A05A4875B9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01.419" v="186" actId="478"/>
          <ac:spMkLst>
            <pc:docMk/>
            <pc:sldMk cId="2848793578" sldId="295"/>
            <ac:spMk id="7" creationId="{DEC4DCC4-BFBC-4DB2-9B7D-E10DF35EC10A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1:34.729" v="193" actId="478"/>
        <pc:sldMkLst>
          <pc:docMk/>
          <pc:sldMk cId="1950080495" sldId="296"/>
        </pc:sldMkLst>
        <pc:spChg chg="del">
          <ac:chgData name="Perryman, Michael D CIV USARMY CEIWR-HEC (USA)" userId="176e3b1d-abf9-4f4d-8d38-1a8cdd8bb9af" providerId="ADAL" clId="{8DD42881-0CC0-416D-A793-74BCEF13BBD6}" dt="2021-06-04T21:01:34.729" v="193" actId="478"/>
          <ac:spMkLst>
            <pc:docMk/>
            <pc:sldMk cId="1950080495" sldId="296"/>
            <ac:spMk id="4" creationId="{ADFEA918-9F36-4009-9DCC-B23665B1FD78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4.729" v="193" actId="478"/>
          <ac:spMkLst>
            <pc:docMk/>
            <pc:sldMk cId="1950080495" sldId="296"/>
            <ac:spMk id="5" creationId="{493ADF7E-660F-4185-8A25-001840F85F1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4.729" v="193" actId="478"/>
          <ac:spMkLst>
            <pc:docMk/>
            <pc:sldMk cId="1950080495" sldId="296"/>
            <ac:spMk id="6" creationId="{2B9745A2-0C34-456E-8C07-741F02E36015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4.729" v="193" actId="478"/>
          <ac:spMkLst>
            <pc:docMk/>
            <pc:sldMk cId="1950080495" sldId="296"/>
            <ac:spMk id="7" creationId="{8323E491-5DDC-4209-9ADB-25D7E850F191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6:02:23.001" v="811" actId="20577"/>
        <pc:sldMkLst>
          <pc:docMk/>
          <pc:sldMk cId="3600211760" sldId="297"/>
        </pc:sldMkLst>
        <pc:spChg chg="mod">
          <ac:chgData name="Perryman, Michael D CIV USARMY CEIWR-HEC (USA)" userId="176e3b1d-abf9-4f4d-8d38-1a8cdd8bb9af" providerId="ADAL" clId="{8DD42881-0CC0-416D-A793-74BCEF13BBD6}" dt="2021-06-07T16:02:23.001" v="811" actId="20577"/>
          <ac:spMkLst>
            <pc:docMk/>
            <pc:sldMk cId="3600211760" sldId="297"/>
            <ac:spMk id="2" creationId="{557D582B-BC91-4826-8261-B4450C6BB766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46.723" v="194" actId="478"/>
          <ac:spMkLst>
            <pc:docMk/>
            <pc:sldMk cId="3600211760" sldId="297"/>
            <ac:spMk id="4" creationId="{D24E7E07-B79C-4159-8252-682FAB6AAE8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46.723" v="194" actId="478"/>
          <ac:spMkLst>
            <pc:docMk/>
            <pc:sldMk cId="3600211760" sldId="297"/>
            <ac:spMk id="5" creationId="{A51520A0-92C0-4909-A80B-F8D86E362DE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46.723" v="194" actId="478"/>
          <ac:spMkLst>
            <pc:docMk/>
            <pc:sldMk cId="3600211760" sldId="297"/>
            <ac:spMk id="6" creationId="{52CB7844-8A12-4BCC-B0D8-AD74A3B6A95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46.723" v="194" actId="478"/>
          <ac:spMkLst>
            <pc:docMk/>
            <pc:sldMk cId="3600211760" sldId="297"/>
            <ac:spMk id="7" creationId="{75299B82-E4CC-4AD7-9B14-2CA72F9EBE76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20:03:44.546" v="4639" actId="20577"/>
        <pc:sldMkLst>
          <pc:docMk/>
          <pc:sldMk cId="3586754758" sldId="298"/>
        </pc:sldMkLst>
        <pc:spChg chg="mod">
          <ac:chgData name="Perryman, Michael D CIV USARMY CEIWR-HEC (USA)" userId="176e3b1d-abf9-4f4d-8d38-1a8cdd8bb9af" providerId="ADAL" clId="{8DD42881-0CC0-416D-A793-74BCEF13BBD6}" dt="2021-06-07T20:03:44.546" v="4639" actId="20577"/>
          <ac:spMkLst>
            <pc:docMk/>
            <pc:sldMk cId="3586754758" sldId="298"/>
            <ac:spMk id="2" creationId="{557D582B-BC91-4826-8261-B4450C6BB766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46:58.884" v="4007" actId="20577"/>
          <ac:spMkLst>
            <pc:docMk/>
            <pc:sldMk cId="3586754758" sldId="298"/>
            <ac:spMk id="3" creationId="{52E0910C-50CB-45DE-A633-6EDEFE7BDD2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52.418" v="195" actId="478"/>
          <ac:spMkLst>
            <pc:docMk/>
            <pc:sldMk cId="3586754758" sldId="298"/>
            <ac:spMk id="4" creationId="{DEC6D392-F680-4418-A08F-875F4DE98B7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52.418" v="195" actId="478"/>
          <ac:spMkLst>
            <pc:docMk/>
            <pc:sldMk cId="3586754758" sldId="298"/>
            <ac:spMk id="5" creationId="{490EE7F9-D6DD-4D4E-BAE5-52E5AF9A247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52.418" v="195" actId="478"/>
          <ac:spMkLst>
            <pc:docMk/>
            <pc:sldMk cId="3586754758" sldId="298"/>
            <ac:spMk id="6" creationId="{AE1352FB-CA6B-4EC0-A9D4-9FADC4561FE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52.418" v="195" actId="478"/>
          <ac:spMkLst>
            <pc:docMk/>
            <pc:sldMk cId="3586754758" sldId="298"/>
            <ac:spMk id="7" creationId="{2F7161B9-49F2-449C-8CB3-3D09CE3097F9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0:58:33.568" v="163" actId="478"/>
        <pc:sldMkLst>
          <pc:docMk/>
          <pc:sldMk cId="2279518721" sldId="299"/>
        </pc:sldMkLst>
        <pc:spChg chg="del">
          <ac:chgData name="Perryman, Michael D CIV USARMY CEIWR-HEC (USA)" userId="176e3b1d-abf9-4f4d-8d38-1a8cdd8bb9af" providerId="ADAL" clId="{8DD42881-0CC0-416D-A793-74BCEF13BBD6}" dt="2021-06-04T20:58:33.568" v="163" actId="478"/>
          <ac:spMkLst>
            <pc:docMk/>
            <pc:sldMk cId="2279518721" sldId="299"/>
            <ac:spMk id="4" creationId="{4FBC0413-1E21-45F8-93E5-988CFCF4665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8:33.568" v="163" actId="478"/>
          <ac:spMkLst>
            <pc:docMk/>
            <pc:sldMk cId="2279518721" sldId="299"/>
            <ac:spMk id="5" creationId="{0AC01E59-881E-4DB6-A50D-3951F1DD481B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8:33.568" v="163" actId="478"/>
          <ac:spMkLst>
            <pc:docMk/>
            <pc:sldMk cId="2279518721" sldId="299"/>
            <ac:spMk id="6" creationId="{3A15E8C9-94D4-4ECF-986B-8CF0F4B1092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8:33.568" v="163" actId="478"/>
          <ac:spMkLst>
            <pc:docMk/>
            <pc:sldMk cId="2279518721" sldId="299"/>
            <ac:spMk id="7" creationId="{D1F773DC-EAEE-4C70-A34F-7B13888D8E40}"/>
          </ac:spMkLst>
        </pc:spChg>
      </pc:sldChg>
      <pc:sldChg chg="addSp delSp modSp mod">
        <pc:chgData name="Perryman, Michael D CIV USARMY CEIWR-HEC (USA)" userId="176e3b1d-abf9-4f4d-8d38-1a8cdd8bb9af" providerId="ADAL" clId="{8DD42881-0CC0-416D-A793-74BCEF13BBD6}" dt="2021-06-07T19:41:25.136" v="3914" actId="14861"/>
        <pc:sldMkLst>
          <pc:docMk/>
          <pc:sldMk cId="421858479" sldId="300"/>
        </pc:sldMkLst>
        <pc:spChg chg="add del mod">
          <ac:chgData name="Perryman, Michael D CIV USARMY CEIWR-HEC (USA)" userId="176e3b1d-abf9-4f4d-8d38-1a8cdd8bb9af" providerId="ADAL" clId="{8DD42881-0CC0-416D-A793-74BCEF13BBD6}" dt="2021-06-07T19:25:02.682" v="3856" actId="478"/>
          <ac:spMkLst>
            <pc:docMk/>
            <pc:sldMk cId="421858479" sldId="300"/>
            <ac:spMk id="3" creationId="{22DE4F46-97C5-4229-92AA-A2E12835F5E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39:23.347" v="3908" actId="6549"/>
          <ac:spMkLst>
            <pc:docMk/>
            <pc:sldMk cId="421858479" sldId="300"/>
            <ac:spMk id="5" creationId="{CCAE3B58-3D5D-4A4C-AE66-BDF19AFBB6BA}"/>
          </ac:spMkLst>
        </pc:spChg>
        <pc:spChg chg="del">
          <ac:chgData name="Perryman, Michael D CIV USARMY CEIWR-HEC (USA)" userId="176e3b1d-abf9-4f4d-8d38-1a8cdd8bb9af" providerId="ADAL" clId="{8DD42881-0CC0-416D-A793-74BCEF13BBD6}" dt="2021-06-07T19:24:59.718" v="3855" actId="478"/>
          <ac:spMkLst>
            <pc:docMk/>
            <pc:sldMk cId="421858479" sldId="300"/>
            <ac:spMk id="6" creationId="{80EFC2F8-8B8D-4882-8E83-61D9D6105F8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9.517" v="188" actId="478"/>
          <ac:spMkLst>
            <pc:docMk/>
            <pc:sldMk cId="421858479" sldId="300"/>
            <ac:spMk id="9" creationId="{E40A5719-0342-4386-91B6-59AF7C576555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9.517" v="188" actId="478"/>
          <ac:spMkLst>
            <pc:docMk/>
            <pc:sldMk cId="421858479" sldId="300"/>
            <ac:spMk id="11" creationId="{020EC53D-3B9B-4760-8FAD-8D9EB4CBED6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9.517" v="188" actId="478"/>
          <ac:spMkLst>
            <pc:docMk/>
            <pc:sldMk cId="421858479" sldId="300"/>
            <ac:spMk id="12" creationId="{19B2A25C-FAA9-4867-B712-5F79D5CFDD9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9.517" v="188" actId="478"/>
          <ac:spMkLst>
            <pc:docMk/>
            <pc:sldMk cId="421858479" sldId="300"/>
            <ac:spMk id="13" creationId="{BC91394F-08A2-4122-9CB9-11AA6F56FCBD}"/>
          </ac:spMkLst>
        </pc:spChg>
        <pc:picChg chg="add del mod">
          <ac:chgData name="Perryman, Michael D CIV USARMY CEIWR-HEC (USA)" userId="176e3b1d-abf9-4f4d-8d38-1a8cdd8bb9af" providerId="ADAL" clId="{8DD42881-0CC0-416D-A793-74BCEF13BBD6}" dt="2021-06-07T19:30:10.226" v="3864" actId="478"/>
          <ac:picMkLst>
            <pc:docMk/>
            <pc:sldMk cId="421858479" sldId="300"/>
            <ac:picMk id="4" creationId="{6EDCABC0-4EEF-49F4-AC75-9278BED8817C}"/>
          </ac:picMkLst>
        </pc:picChg>
        <pc:picChg chg="add del">
          <ac:chgData name="Perryman, Michael D CIV USARMY CEIWR-HEC (USA)" userId="176e3b1d-abf9-4f4d-8d38-1a8cdd8bb9af" providerId="ADAL" clId="{8DD42881-0CC0-416D-A793-74BCEF13BBD6}" dt="2021-06-07T19:30:19.674" v="3866" actId="478"/>
          <ac:picMkLst>
            <pc:docMk/>
            <pc:sldMk cId="421858479" sldId="300"/>
            <ac:picMk id="7" creationId="{F1185C2E-3072-421D-887E-D28F12527D83}"/>
          </ac:picMkLst>
        </pc:picChg>
        <pc:picChg chg="add del mod">
          <ac:chgData name="Perryman, Michael D CIV USARMY CEIWR-HEC (USA)" userId="176e3b1d-abf9-4f4d-8d38-1a8cdd8bb9af" providerId="ADAL" clId="{8DD42881-0CC0-416D-A793-74BCEF13BBD6}" dt="2021-06-07T19:41:13.761" v="3913" actId="478"/>
          <ac:picMkLst>
            <pc:docMk/>
            <pc:sldMk cId="421858479" sldId="300"/>
            <ac:picMk id="8" creationId="{30417DCF-BED9-4D6F-9708-D7EB27577E96}"/>
          </ac:picMkLst>
        </pc:picChg>
        <pc:picChg chg="add mod ord">
          <ac:chgData name="Perryman, Michael D CIV USARMY CEIWR-HEC (USA)" userId="176e3b1d-abf9-4f4d-8d38-1a8cdd8bb9af" providerId="ADAL" clId="{8DD42881-0CC0-416D-A793-74BCEF13BBD6}" dt="2021-06-07T19:41:25.136" v="3914" actId="14861"/>
          <ac:picMkLst>
            <pc:docMk/>
            <pc:sldMk cId="421858479" sldId="300"/>
            <ac:picMk id="10" creationId="{078CB1A7-7826-4538-B09C-01BEB3C83266}"/>
          </ac:picMkLst>
        </pc:picChg>
      </pc:sldChg>
      <pc:sldChg chg="delSp modSp mod">
        <pc:chgData name="Perryman, Michael D CIV USARMY CEIWR-HEC (USA)" userId="176e3b1d-abf9-4f4d-8d38-1a8cdd8bb9af" providerId="ADAL" clId="{8DD42881-0CC0-416D-A793-74BCEF13BBD6}" dt="2021-06-07T21:55:58.496" v="7034"/>
        <pc:sldMkLst>
          <pc:docMk/>
          <pc:sldMk cId="2010169646" sldId="306"/>
        </pc:sldMkLst>
        <pc:spChg chg="mod">
          <ac:chgData name="Perryman, Michael D CIV USARMY CEIWR-HEC (USA)" userId="176e3b1d-abf9-4f4d-8d38-1a8cdd8bb9af" providerId="ADAL" clId="{8DD42881-0CC0-416D-A793-74BCEF13BBD6}" dt="2021-06-07T21:55:58.496" v="7034"/>
          <ac:spMkLst>
            <pc:docMk/>
            <pc:sldMk cId="2010169646" sldId="306"/>
            <ac:spMk id="3" creationId="{04375AE6-A6EF-4AF2-A37C-59ED76FF488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3.081" v="165" actId="478"/>
          <ac:spMkLst>
            <pc:docMk/>
            <pc:sldMk cId="2010169646" sldId="306"/>
            <ac:spMk id="4" creationId="{EC50C1F2-E74E-4387-864C-A70CB23E804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3.081" v="165" actId="478"/>
          <ac:spMkLst>
            <pc:docMk/>
            <pc:sldMk cId="2010169646" sldId="306"/>
            <ac:spMk id="5" creationId="{F6B0172D-2C88-4205-ABA4-76BC9FFD890B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3.081" v="165" actId="478"/>
          <ac:spMkLst>
            <pc:docMk/>
            <pc:sldMk cId="2010169646" sldId="306"/>
            <ac:spMk id="6" creationId="{7C013AEB-AE6A-4F12-84F4-4FAA1FDDFEDD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3.081" v="165" actId="478"/>
          <ac:spMkLst>
            <pc:docMk/>
            <pc:sldMk cId="2010169646" sldId="306"/>
            <ac:spMk id="7" creationId="{AA1DE774-0C6C-4D01-806F-2D022090F659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53.401" v="183" actId="478"/>
        <pc:sldMkLst>
          <pc:docMk/>
          <pc:sldMk cId="1577414576" sldId="308"/>
        </pc:sldMkLst>
        <pc:spChg chg="del">
          <ac:chgData name="Perryman, Michael D CIV USARMY CEIWR-HEC (USA)" userId="176e3b1d-abf9-4f4d-8d38-1a8cdd8bb9af" providerId="ADAL" clId="{8DD42881-0CC0-416D-A793-74BCEF13BBD6}" dt="2021-06-04T21:00:53.401" v="183" actId="478"/>
          <ac:spMkLst>
            <pc:docMk/>
            <pc:sldMk cId="1577414576" sldId="308"/>
            <ac:spMk id="10" creationId="{34E586E2-0AB0-470F-ADEC-F941FFF2F12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3.401" v="183" actId="478"/>
          <ac:spMkLst>
            <pc:docMk/>
            <pc:sldMk cId="1577414576" sldId="308"/>
            <ac:spMk id="11" creationId="{8B4728AB-663C-4FDA-BE27-6122A3440E2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3.401" v="183" actId="478"/>
          <ac:spMkLst>
            <pc:docMk/>
            <pc:sldMk cId="1577414576" sldId="308"/>
            <ac:spMk id="12" creationId="{FF965D20-D4FE-4717-A6EE-D5CB19341505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3.401" v="183" actId="478"/>
          <ac:spMkLst>
            <pc:docMk/>
            <pc:sldMk cId="1577414576" sldId="308"/>
            <ac:spMk id="13" creationId="{47806132-A059-44F1-94FD-2135AB9CFE80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21:58:42.707" v="7060" actId="20577"/>
        <pc:sldMkLst>
          <pc:docMk/>
          <pc:sldMk cId="196885241" sldId="309"/>
        </pc:sldMkLst>
        <pc:spChg chg="mod">
          <ac:chgData name="Perryman, Michael D CIV USARMY CEIWR-HEC (USA)" userId="176e3b1d-abf9-4f4d-8d38-1a8cdd8bb9af" providerId="ADAL" clId="{8DD42881-0CC0-416D-A793-74BCEF13BBD6}" dt="2021-06-07T21:58:42.707" v="7060" actId="20577"/>
          <ac:spMkLst>
            <pc:docMk/>
            <pc:sldMk cId="196885241" sldId="309"/>
            <ac:spMk id="3" creationId="{D4E66DE9-17D8-4D54-A7C7-DB3433993EA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8.226" v="185" actId="478"/>
          <ac:spMkLst>
            <pc:docMk/>
            <pc:sldMk cId="196885241" sldId="309"/>
            <ac:spMk id="4" creationId="{09E701A7-D070-44A4-91A9-F5D69B78710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8.226" v="185" actId="478"/>
          <ac:spMkLst>
            <pc:docMk/>
            <pc:sldMk cId="196885241" sldId="309"/>
            <ac:spMk id="5" creationId="{EEA5C406-6E58-4072-87C7-17A2E18AB0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8.226" v="185" actId="478"/>
          <ac:spMkLst>
            <pc:docMk/>
            <pc:sldMk cId="196885241" sldId="309"/>
            <ac:spMk id="6" creationId="{6C2A6A4E-F44C-4E22-A5ED-9FD481B54BF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8.226" v="185" actId="478"/>
          <ac:spMkLst>
            <pc:docMk/>
            <pc:sldMk cId="196885241" sldId="309"/>
            <ac:spMk id="7" creationId="{CBAC97AF-1D16-405C-A978-BA9CE4A789FF}"/>
          </ac:spMkLst>
        </pc:spChg>
      </pc:sldChg>
      <pc:sldChg chg="delSp modSp add mod">
        <pc:chgData name="Perryman, Michael D CIV USARMY CEIWR-HEC (USA)" userId="176e3b1d-abf9-4f4d-8d38-1a8cdd8bb9af" providerId="ADAL" clId="{8DD42881-0CC0-416D-A793-74BCEF13BBD6}" dt="2021-06-07T22:00:02.849" v="7083"/>
        <pc:sldMkLst>
          <pc:docMk/>
          <pc:sldMk cId="4055538619" sldId="311"/>
        </pc:sldMkLst>
        <pc:spChg chg="mod">
          <ac:chgData name="Perryman, Michael D CIV USARMY CEIWR-HEC (USA)" userId="176e3b1d-abf9-4f4d-8d38-1a8cdd8bb9af" providerId="ADAL" clId="{8DD42881-0CC0-416D-A793-74BCEF13BBD6}" dt="2021-06-07T22:00:02.849" v="7083"/>
          <ac:spMkLst>
            <pc:docMk/>
            <pc:sldMk cId="4055538619" sldId="311"/>
            <ac:spMk id="2" creationId="{471C5CE8-8D6D-41CB-B8E6-3263D448F022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0:19.577" v="6817" actId="478"/>
          <ac:spMkLst>
            <pc:docMk/>
            <pc:sldMk cId="4055538619" sldId="311"/>
            <ac:spMk id="12" creationId="{95DCDCE9-9372-40AD-A3AC-46DA2147864B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0:19.577" v="6817" actId="478"/>
          <ac:spMkLst>
            <pc:docMk/>
            <pc:sldMk cId="4055538619" sldId="311"/>
            <ac:spMk id="13" creationId="{F44207C1-DF82-4F54-8953-2D84D958FC07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0:19.577" v="6817" actId="478"/>
          <ac:spMkLst>
            <pc:docMk/>
            <pc:sldMk cId="4055538619" sldId="311"/>
            <ac:spMk id="14" creationId="{D51D0DED-6BCD-4CCD-94FB-9F70360B741A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0:19.577" v="6817" actId="478"/>
          <ac:spMkLst>
            <pc:docMk/>
            <pc:sldMk cId="4055538619" sldId="311"/>
            <ac:spMk id="15" creationId="{F8F35019-E001-4B15-B265-EEBBC510B68A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3:46.388" v="146" actId="2696"/>
        <pc:sldMkLst>
          <pc:docMk/>
          <pc:sldMk cId="4099098040" sldId="311"/>
        </pc:sldMkLst>
      </pc:sldChg>
      <pc:sldChg chg="delSp modSp mod">
        <pc:chgData name="Perryman, Michael D CIV USARMY CEIWR-HEC (USA)" userId="176e3b1d-abf9-4f4d-8d38-1a8cdd8bb9af" providerId="ADAL" clId="{8DD42881-0CC0-416D-A793-74BCEF13BBD6}" dt="2021-06-07T21:59:45.719" v="7081"/>
        <pc:sldMkLst>
          <pc:docMk/>
          <pc:sldMk cId="2979850690" sldId="312"/>
        </pc:sldMkLst>
        <pc:spChg chg="del">
          <ac:chgData name="Perryman, Michael D CIV USARMY CEIWR-HEC (USA)" userId="176e3b1d-abf9-4f4d-8d38-1a8cdd8bb9af" providerId="ADAL" clId="{8DD42881-0CC0-416D-A793-74BCEF13BBD6}" dt="2021-06-04T21:01:25.843" v="190" actId="478"/>
          <ac:spMkLst>
            <pc:docMk/>
            <pc:sldMk cId="2979850690" sldId="312"/>
            <ac:spMk id="4" creationId="{22235845-379D-43DF-8156-CE4372147304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1:59:45.719" v="7081"/>
          <ac:spMkLst>
            <pc:docMk/>
            <pc:sldMk cId="2979850690" sldId="312"/>
            <ac:spMk id="5" creationId="{CCAE3B58-3D5D-4A4C-AE66-BDF19AFBB6B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5.843" v="190" actId="478"/>
          <ac:spMkLst>
            <pc:docMk/>
            <pc:sldMk cId="2979850690" sldId="312"/>
            <ac:spMk id="6" creationId="{5904F58B-63D9-4B70-80B6-5C27A54CF6FD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5.843" v="190" actId="478"/>
          <ac:spMkLst>
            <pc:docMk/>
            <pc:sldMk cId="2979850690" sldId="312"/>
            <ac:spMk id="7" creationId="{84CF5CFC-E4F2-48F9-8140-8B1DE141444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5.843" v="190" actId="478"/>
          <ac:spMkLst>
            <pc:docMk/>
            <pc:sldMk cId="2979850690" sldId="312"/>
            <ac:spMk id="9" creationId="{092B998D-72E1-47BA-9792-071CD9F58EA3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3:46.388" v="146" actId="2696"/>
        <pc:sldMkLst>
          <pc:docMk/>
          <pc:sldMk cId="3079375366" sldId="313"/>
        </pc:sldMkLst>
      </pc:sldChg>
      <pc:sldChg chg="delSp modSp add mod">
        <pc:chgData name="Perryman, Michael D CIV USARMY CEIWR-HEC (USA)" userId="176e3b1d-abf9-4f4d-8d38-1a8cdd8bb9af" providerId="ADAL" clId="{8DD42881-0CC0-416D-A793-74BCEF13BBD6}" dt="2021-06-07T22:00:08.679" v="7084"/>
        <pc:sldMkLst>
          <pc:docMk/>
          <pc:sldMk cId="3756883585" sldId="313"/>
        </pc:sldMkLst>
        <pc:spChg chg="mod">
          <ac:chgData name="Perryman, Michael D CIV USARMY CEIWR-HEC (USA)" userId="176e3b1d-abf9-4f4d-8d38-1a8cdd8bb9af" providerId="ADAL" clId="{8DD42881-0CC0-416D-A793-74BCEF13BBD6}" dt="2021-06-07T22:00:08.679" v="7084"/>
          <ac:spMkLst>
            <pc:docMk/>
            <pc:sldMk cId="3756883585" sldId="313"/>
            <ac:spMk id="2" creationId="{471C5CE8-8D6D-41CB-B8E6-3263D448F022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1:06.054" v="6824" actId="478"/>
          <ac:spMkLst>
            <pc:docMk/>
            <pc:sldMk cId="3756883585" sldId="313"/>
            <ac:spMk id="9" creationId="{8DBA85C3-B02A-420E-91F1-EC9C7FE24FAD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1:06.054" v="6824" actId="478"/>
          <ac:spMkLst>
            <pc:docMk/>
            <pc:sldMk cId="3756883585" sldId="313"/>
            <ac:spMk id="10" creationId="{219DED36-E8BF-4B18-B6EC-B8FEF86CD837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1:06.054" v="6824" actId="478"/>
          <ac:spMkLst>
            <pc:docMk/>
            <pc:sldMk cId="3756883585" sldId="313"/>
            <ac:spMk id="11" creationId="{CA392701-EDC4-4935-B96B-A54BE1576B58}"/>
          </ac:spMkLst>
        </pc:spChg>
        <pc:spChg chg="del">
          <ac:chgData name="Perryman, Michael D CIV USARMY CEIWR-HEC (USA)" userId="176e3b1d-abf9-4f4d-8d38-1a8cdd8bb9af" providerId="ADAL" clId="{8DD42881-0CC0-416D-A793-74BCEF13BBD6}" dt="2021-06-07T21:41:06.054" v="6824" actId="478"/>
          <ac:spMkLst>
            <pc:docMk/>
            <pc:sldMk cId="3756883585" sldId="313"/>
            <ac:spMk id="13" creationId="{6CFCF1DF-F0F8-4DDC-AA9C-4D62AAE79B66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5:00.554" v="150" actId="2696"/>
        <pc:sldMkLst>
          <pc:docMk/>
          <pc:sldMk cId="2766467922" sldId="31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21:51:07.968" v="6991" actId="20577"/>
        <pc:sldMkLst>
          <pc:docMk/>
          <pc:sldMk cId="4237110972" sldId="315"/>
        </pc:sldMkLst>
        <pc:spChg chg="mod">
          <ac:chgData name="Perryman, Michael D CIV USARMY CEIWR-HEC (USA)" userId="176e3b1d-abf9-4f4d-8d38-1a8cdd8bb9af" providerId="ADAL" clId="{8DD42881-0CC0-416D-A793-74BCEF13BBD6}" dt="2021-06-07T21:51:07.968" v="6991" actId="20577"/>
          <ac:spMkLst>
            <pc:docMk/>
            <pc:sldMk cId="4237110972" sldId="315"/>
            <ac:spMk id="2" creationId="{B6C8CE2B-3460-48B5-A8D7-8AF9FC95749E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5:00.554" v="150" actId="2696"/>
        <pc:sldMkLst>
          <pc:docMk/>
          <pc:sldMk cId="1080600371" sldId="31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21:51:48.371" v="6998" actId="113"/>
        <pc:sldMkLst>
          <pc:docMk/>
          <pc:sldMk cId="3517619774" sldId="316"/>
        </pc:sldMkLst>
        <pc:spChg chg="mod">
          <ac:chgData name="Perryman, Michael D CIV USARMY CEIWR-HEC (USA)" userId="176e3b1d-abf9-4f4d-8d38-1a8cdd8bb9af" providerId="ADAL" clId="{8DD42881-0CC0-416D-A793-74BCEF13BBD6}" dt="2021-06-07T21:51:48.371" v="6998" actId="113"/>
          <ac:spMkLst>
            <pc:docMk/>
            <pc:sldMk cId="3517619774" sldId="316"/>
            <ac:spMk id="2" creationId="{AE22C85D-3A87-45D7-AD48-BFD2A2BE7170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0:59:18.440" v="166" actId="478"/>
        <pc:sldMkLst>
          <pc:docMk/>
          <pc:sldMk cId="1623734340" sldId="317"/>
        </pc:sldMkLst>
        <pc:spChg chg="del">
          <ac:chgData name="Perryman, Michael D CIV USARMY CEIWR-HEC (USA)" userId="176e3b1d-abf9-4f4d-8d38-1a8cdd8bb9af" providerId="ADAL" clId="{8DD42881-0CC0-416D-A793-74BCEF13BBD6}" dt="2021-06-04T20:59:18.440" v="166" actId="478"/>
          <ac:spMkLst>
            <pc:docMk/>
            <pc:sldMk cId="1623734340" sldId="317"/>
            <ac:spMk id="5" creationId="{FE9CBC90-085D-4EEE-8562-0E361D6A236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8.440" v="166" actId="478"/>
          <ac:spMkLst>
            <pc:docMk/>
            <pc:sldMk cId="1623734340" sldId="317"/>
            <ac:spMk id="6" creationId="{7F48E6E9-0946-40D5-A122-848F266133C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8.440" v="166" actId="478"/>
          <ac:spMkLst>
            <pc:docMk/>
            <pc:sldMk cId="1623734340" sldId="317"/>
            <ac:spMk id="7" creationId="{E952708B-61EB-4303-8085-BB44E3F13C6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18.440" v="166" actId="478"/>
          <ac:spMkLst>
            <pc:docMk/>
            <pc:sldMk cId="1623734340" sldId="317"/>
            <ac:spMk id="8" creationId="{6967D60A-5F7B-4AEB-8518-A034FCF768BC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03.329" v="168" actId="478"/>
        <pc:sldMkLst>
          <pc:docMk/>
          <pc:sldMk cId="304426309" sldId="318"/>
        </pc:sldMkLst>
        <pc:spChg chg="del">
          <ac:chgData name="Perryman, Michael D CIV USARMY CEIWR-HEC (USA)" userId="176e3b1d-abf9-4f4d-8d38-1a8cdd8bb9af" providerId="ADAL" clId="{8DD42881-0CC0-416D-A793-74BCEF13BBD6}" dt="2021-06-04T21:00:03.329" v="168" actId="478"/>
          <ac:spMkLst>
            <pc:docMk/>
            <pc:sldMk cId="304426309" sldId="318"/>
            <ac:spMk id="5" creationId="{36DC510A-05D3-4611-8A3D-AA42840B70F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3.329" v="168" actId="478"/>
          <ac:spMkLst>
            <pc:docMk/>
            <pc:sldMk cId="304426309" sldId="318"/>
            <ac:spMk id="6" creationId="{31BC41CF-68EE-46A7-AAF8-2154CBE92C4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3.329" v="168" actId="478"/>
          <ac:spMkLst>
            <pc:docMk/>
            <pc:sldMk cId="304426309" sldId="318"/>
            <ac:spMk id="8" creationId="{6DFE0E21-528A-4C72-9555-464C7227B99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3.329" v="168" actId="478"/>
          <ac:spMkLst>
            <pc:docMk/>
            <pc:sldMk cId="304426309" sldId="318"/>
            <ac:spMk id="9" creationId="{D16CA2E8-56EE-405E-BFF7-08A87F80E08B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6:41:53.558" v="2095" actId="20577"/>
        <pc:sldMkLst>
          <pc:docMk/>
          <pc:sldMk cId="2483850685" sldId="319"/>
        </pc:sldMkLst>
        <pc:spChg chg="mod">
          <ac:chgData name="Perryman, Michael D CIV USARMY CEIWR-HEC (USA)" userId="176e3b1d-abf9-4f4d-8d38-1a8cdd8bb9af" providerId="ADAL" clId="{8DD42881-0CC0-416D-A793-74BCEF13BBD6}" dt="2021-06-07T16:41:53.558" v="2095" actId="20577"/>
          <ac:spMkLst>
            <pc:docMk/>
            <pc:sldMk cId="2483850685" sldId="319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5.575" v="172" actId="478"/>
          <ac:spMkLst>
            <pc:docMk/>
            <pc:sldMk cId="2483850685" sldId="319"/>
            <ac:spMk id="4" creationId="{A5B83436-2CC3-4F0A-82C8-EE54E5A9F6F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5.575" v="172" actId="478"/>
          <ac:spMkLst>
            <pc:docMk/>
            <pc:sldMk cId="2483850685" sldId="319"/>
            <ac:spMk id="5" creationId="{E73C5C94-D618-47EF-8572-25423695FA2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5.575" v="172" actId="478"/>
          <ac:spMkLst>
            <pc:docMk/>
            <pc:sldMk cId="2483850685" sldId="319"/>
            <ac:spMk id="6" creationId="{002BAE5C-1E0D-45C7-BD47-586D062BF44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5.575" v="172" actId="478"/>
          <ac:spMkLst>
            <pc:docMk/>
            <pc:sldMk cId="2483850685" sldId="319"/>
            <ac:spMk id="7" creationId="{E3B467B3-8CD6-45DE-919D-D6AE35ED32AE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7:08:50.509" v="3063" actId="255"/>
        <pc:sldMkLst>
          <pc:docMk/>
          <pc:sldMk cId="1030147659" sldId="320"/>
        </pc:sldMkLst>
        <pc:spChg chg="mod">
          <ac:chgData name="Perryman, Michael D CIV USARMY CEIWR-HEC (USA)" userId="176e3b1d-abf9-4f4d-8d38-1a8cdd8bb9af" providerId="ADAL" clId="{8DD42881-0CC0-416D-A793-74BCEF13BBD6}" dt="2021-06-07T17:08:50.509" v="3063" actId="255"/>
          <ac:spMkLst>
            <pc:docMk/>
            <pc:sldMk cId="1030147659" sldId="320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8:10:31.855" v="3217" actId="20577"/>
        <pc:sldMkLst>
          <pc:docMk/>
          <pc:sldMk cId="3907013560" sldId="322"/>
        </pc:sldMkLst>
        <pc:spChg chg="mod">
          <ac:chgData name="Perryman, Michael D CIV USARMY CEIWR-HEC (USA)" userId="176e3b1d-abf9-4f4d-8d38-1a8cdd8bb9af" providerId="ADAL" clId="{8DD42881-0CC0-416D-A793-74BCEF13BBD6}" dt="2021-06-07T18:10:31.855" v="3217" actId="20577"/>
          <ac:spMkLst>
            <pc:docMk/>
            <pc:sldMk cId="3907013560" sldId="322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9.542" v="173" actId="478"/>
          <ac:spMkLst>
            <pc:docMk/>
            <pc:sldMk cId="3907013560" sldId="322"/>
            <ac:spMk id="6" creationId="{CCADA2D7-229B-4A85-A04E-076BEFC9E7C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9.542" v="173" actId="478"/>
          <ac:spMkLst>
            <pc:docMk/>
            <pc:sldMk cId="3907013560" sldId="322"/>
            <ac:spMk id="7" creationId="{810C1C48-BFA3-4AA5-BF51-26F525B4DE3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9.542" v="173" actId="478"/>
          <ac:spMkLst>
            <pc:docMk/>
            <pc:sldMk cId="3907013560" sldId="322"/>
            <ac:spMk id="8" creationId="{725A787F-88ED-46C9-A98D-F7569021561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9.542" v="173" actId="478"/>
          <ac:spMkLst>
            <pc:docMk/>
            <pc:sldMk cId="3907013560" sldId="322"/>
            <ac:spMk id="9" creationId="{CB812ADF-73BA-40E8-8FB3-0E8F415753AA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11:17.325" v="3225" actId="20577"/>
        <pc:sldMkLst>
          <pc:docMk/>
          <pc:sldMk cId="4129238602" sldId="323"/>
        </pc:sldMkLst>
        <pc:spChg chg="mod">
          <ac:chgData name="Perryman, Michael D CIV USARMY CEIWR-HEC (USA)" userId="176e3b1d-abf9-4f4d-8d38-1a8cdd8bb9af" providerId="ADAL" clId="{8DD42881-0CC0-416D-A793-74BCEF13BBD6}" dt="2021-06-07T18:11:17.325" v="3225" actId="20577"/>
          <ac:spMkLst>
            <pc:docMk/>
            <pc:sldMk cId="4129238602" sldId="32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4137533025" sldId="323"/>
        </pc:sldMkLst>
      </pc:sldChg>
      <pc:sldChg chg="modSp add del mod">
        <pc:chgData name="Perryman, Michael D CIV USARMY CEIWR-HEC (USA)" userId="176e3b1d-abf9-4f4d-8d38-1a8cdd8bb9af" providerId="ADAL" clId="{8DD42881-0CC0-416D-A793-74BCEF13BBD6}" dt="2021-06-07T17:04:13.659" v="3009" actId="47"/>
        <pc:sldMkLst>
          <pc:docMk/>
          <pc:sldMk cId="1812167858" sldId="324"/>
        </pc:sldMkLst>
        <pc:spChg chg="mod">
          <ac:chgData name="Perryman, Michael D CIV USARMY CEIWR-HEC (USA)" userId="176e3b1d-abf9-4f4d-8d38-1a8cdd8bb9af" providerId="ADAL" clId="{8DD42881-0CC0-416D-A793-74BCEF13BBD6}" dt="2021-06-07T15:05:03.539" v="250" actId="20577"/>
          <ac:spMkLst>
            <pc:docMk/>
            <pc:sldMk cId="1812167858" sldId="32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4097447423" sldId="324"/>
        </pc:sldMkLst>
      </pc:sldChg>
      <pc:sldChg chg="delSp mod">
        <pc:chgData name="Perryman, Michael D CIV USARMY CEIWR-HEC (USA)" userId="176e3b1d-abf9-4f4d-8d38-1a8cdd8bb9af" providerId="ADAL" clId="{8DD42881-0CC0-416D-A793-74BCEF13BBD6}" dt="2021-06-04T20:59:57.457" v="167" actId="478"/>
        <pc:sldMkLst>
          <pc:docMk/>
          <pc:sldMk cId="2962524878" sldId="325"/>
        </pc:sldMkLst>
        <pc:spChg chg="del">
          <ac:chgData name="Perryman, Michael D CIV USARMY CEIWR-HEC (USA)" userId="176e3b1d-abf9-4f4d-8d38-1a8cdd8bb9af" providerId="ADAL" clId="{8DD42881-0CC0-416D-A793-74BCEF13BBD6}" dt="2021-06-04T20:59:57.457" v="167" actId="478"/>
          <ac:spMkLst>
            <pc:docMk/>
            <pc:sldMk cId="2962524878" sldId="325"/>
            <ac:spMk id="4" creationId="{6D5D3AF2-7826-4831-86FA-9C8BF2E81BD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57.457" v="167" actId="478"/>
          <ac:spMkLst>
            <pc:docMk/>
            <pc:sldMk cId="2962524878" sldId="325"/>
            <ac:spMk id="5" creationId="{C26CD07A-B5CB-4A66-9542-520E9EDAD0E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57.457" v="167" actId="478"/>
          <ac:spMkLst>
            <pc:docMk/>
            <pc:sldMk cId="2962524878" sldId="325"/>
            <ac:spMk id="6" creationId="{066EE833-17DC-4080-B209-FBCDD5DCDA2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9:57.457" v="167" actId="478"/>
          <ac:spMkLst>
            <pc:docMk/>
            <pc:sldMk cId="2962524878" sldId="325"/>
            <ac:spMk id="8" creationId="{50798CB2-A4E1-4A7B-9DF8-90D31EF65EFB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6:05:30.620" v="831" actId="947"/>
        <pc:sldMkLst>
          <pc:docMk/>
          <pc:sldMk cId="2928162583" sldId="326"/>
        </pc:sldMkLst>
        <pc:spChg chg="del">
          <ac:chgData name="Perryman, Michael D CIV USARMY CEIWR-HEC (USA)" userId="176e3b1d-abf9-4f4d-8d38-1a8cdd8bb9af" providerId="ADAL" clId="{8DD42881-0CC0-416D-A793-74BCEF13BBD6}" dt="2021-06-04T21:00:06.379" v="169" actId="478"/>
          <ac:spMkLst>
            <pc:docMk/>
            <pc:sldMk cId="2928162583" sldId="326"/>
            <ac:spMk id="9" creationId="{F86B735B-4A00-407D-9DED-A18CF6CD184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6.379" v="169" actId="478"/>
          <ac:spMkLst>
            <pc:docMk/>
            <pc:sldMk cId="2928162583" sldId="326"/>
            <ac:spMk id="10" creationId="{695F59D5-4D55-4473-BCF0-02ADF86AAE5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6.379" v="169" actId="478"/>
          <ac:spMkLst>
            <pc:docMk/>
            <pc:sldMk cId="2928162583" sldId="326"/>
            <ac:spMk id="11" creationId="{B870F587-0923-4124-900B-0E39D17056F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6.379" v="169" actId="478"/>
          <ac:spMkLst>
            <pc:docMk/>
            <pc:sldMk cId="2928162583" sldId="326"/>
            <ac:spMk id="12" creationId="{1BCEF565-C89F-4622-9A0C-CD0622E27E2D}"/>
          </ac:spMkLst>
        </pc:spChg>
        <pc:graphicFrameChg chg="modGraphic">
          <ac:chgData name="Perryman, Michael D CIV USARMY CEIWR-HEC (USA)" userId="176e3b1d-abf9-4f4d-8d38-1a8cdd8bb9af" providerId="ADAL" clId="{8DD42881-0CC0-416D-A793-74BCEF13BBD6}" dt="2021-06-07T16:05:30.620" v="831" actId="947"/>
          <ac:graphicFrameMkLst>
            <pc:docMk/>
            <pc:sldMk cId="2928162583" sldId="326"/>
            <ac:graphicFrameMk id="8" creationId="{D4913A35-BD23-4020-B3BF-2306DE89B373}"/>
          </ac:graphicFrameMkLst>
        </pc:graphicFrameChg>
      </pc:sldChg>
      <pc:sldChg chg="del">
        <pc:chgData name="Perryman, Michael D CIV USARMY CEIWR-HEC (USA)" userId="176e3b1d-abf9-4f4d-8d38-1a8cdd8bb9af" providerId="ADAL" clId="{8DD42881-0CC0-416D-A793-74BCEF13BBD6}" dt="2021-06-04T20:38:00.216" v="86" actId="2696"/>
        <pc:sldMkLst>
          <pc:docMk/>
          <pc:sldMk cId="752076300" sldId="327"/>
        </pc:sldMkLst>
      </pc:sldChg>
      <pc:sldChg chg="add 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833412680" sldId="32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11:55.032" v="859" actId="113"/>
        <pc:sldMkLst>
          <pc:docMk/>
          <pc:sldMk cId="1036712878" sldId="327"/>
        </pc:sldMkLst>
        <pc:spChg chg="mod">
          <ac:chgData name="Perryman, Michael D CIV USARMY CEIWR-HEC (USA)" userId="176e3b1d-abf9-4f4d-8d38-1a8cdd8bb9af" providerId="ADAL" clId="{8DD42881-0CC0-416D-A793-74BCEF13BBD6}" dt="2021-06-07T16:11:55.032" v="859" actId="113"/>
          <ac:spMkLst>
            <pc:docMk/>
            <pc:sldMk cId="1036712878" sldId="327"/>
            <ac:spMk id="2" creationId="{C984BC9A-41E5-47DC-A44F-660034BD91B7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08.963" v="170" actId="478"/>
        <pc:sldMkLst>
          <pc:docMk/>
          <pc:sldMk cId="1077791809" sldId="328"/>
        </pc:sldMkLst>
        <pc:spChg chg="del">
          <ac:chgData name="Perryman, Michael D CIV USARMY CEIWR-HEC (USA)" userId="176e3b1d-abf9-4f4d-8d38-1a8cdd8bb9af" providerId="ADAL" clId="{8DD42881-0CC0-416D-A793-74BCEF13BBD6}" dt="2021-06-04T21:00:08.963" v="170" actId="478"/>
          <ac:spMkLst>
            <pc:docMk/>
            <pc:sldMk cId="1077791809" sldId="328"/>
            <ac:spMk id="18" creationId="{719EB3B5-A690-4888-8ADA-9151CB7384A8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8.963" v="170" actId="478"/>
          <ac:spMkLst>
            <pc:docMk/>
            <pc:sldMk cId="1077791809" sldId="328"/>
            <ac:spMk id="19" creationId="{28D000E0-B3D9-4977-8BAE-C24157A6B3F6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8.963" v="170" actId="478"/>
          <ac:spMkLst>
            <pc:docMk/>
            <pc:sldMk cId="1077791809" sldId="328"/>
            <ac:spMk id="20" creationId="{376707F9-DAE0-4023-A01A-0725A56F484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08.963" v="170" actId="478"/>
          <ac:spMkLst>
            <pc:docMk/>
            <pc:sldMk cId="1077791809" sldId="328"/>
            <ac:spMk id="21" creationId="{FD88D9CF-5757-477D-8F91-B4329CCF9DBF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12.204" v="171" actId="478"/>
        <pc:sldMkLst>
          <pc:docMk/>
          <pc:sldMk cId="61429314" sldId="329"/>
        </pc:sldMkLst>
        <pc:spChg chg="del">
          <ac:chgData name="Perryman, Michael D CIV USARMY CEIWR-HEC (USA)" userId="176e3b1d-abf9-4f4d-8d38-1a8cdd8bb9af" providerId="ADAL" clId="{8DD42881-0CC0-416D-A793-74BCEF13BBD6}" dt="2021-06-04T21:00:12.204" v="171" actId="478"/>
          <ac:spMkLst>
            <pc:docMk/>
            <pc:sldMk cId="61429314" sldId="329"/>
            <ac:spMk id="8" creationId="{832BACA5-BB3F-4FC7-88DF-27E1B94B96E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2.204" v="171" actId="478"/>
          <ac:spMkLst>
            <pc:docMk/>
            <pc:sldMk cId="61429314" sldId="329"/>
            <ac:spMk id="10" creationId="{08AF4AD9-7150-48F3-B5FD-3715DFBC906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2.204" v="171" actId="478"/>
          <ac:spMkLst>
            <pc:docMk/>
            <pc:sldMk cId="61429314" sldId="329"/>
            <ac:spMk id="11" creationId="{A6206910-F46E-4923-87BB-44A54C59446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12.204" v="171" actId="478"/>
          <ac:spMkLst>
            <pc:docMk/>
            <pc:sldMk cId="61429314" sldId="329"/>
            <ac:spMk id="12" creationId="{F42D237F-59D0-4453-9C58-90CA3C2E74A3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7:06:01.813" v="3017" actId="255"/>
        <pc:sldMkLst>
          <pc:docMk/>
          <pc:sldMk cId="1763015816" sldId="330"/>
        </pc:sldMkLst>
        <pc:spChg chg="mod">
          <ac:chgData name="Perryman, Michael D CIV USARMY CEIWR-HEC (USA)" userId="176e3b1d-abf9-4f4d-8d38-1a8cdd8bb9af" providerId="ADAL" clId="{8DD42881-0CC0-416D-A793-74BCEF13BBD6}" dt="2021-06-07T17:06:01.813" v="3017" actId="255"/>
          <ac:spMkLst>
            <pc:docMk/>
            <pc:sldMk cId="1763015816" sldId="33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1781787327" sldId="330"/>
        </pc:sldMkLst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118696380" sldId="33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7:06:58.351" v="3031" actId="255"/>
        <pc:sldMkLst>
          <pc:docMk/>
          <pc:sldMk cId="2621523769" sldId="331"/>
        </pc:sldMkLst>
        <pc:spChg chg="mod">
          <ac:chgData name="Perryman, Michael D CIV USARMY CEIWR-HEC (USA)" userId="176e3b1d-abf9-4f4d-8d38-1a8cdd8bb9af" providerId="ADAL" clId="{8DD42881-0CC0-416D-A793-74BCEF13BBD6}" dt="2021-06-07T17:06:58.351" v="3031" actId="255"/>
          <ac:spMkLst>
            <pc:docMk/>
            <pc:sldMk cId="2621523769" sldId="331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7:07:28.322" v="3039" actId="255"/>
        <pc:sldMkLst>
          <pc:docMk/>
          <pc:sldMk cId="3111564259" sldId="332"/>
        </pc:sldMkLst>
        <pc:spChg chg="mod">
          <ac:chgData name="Perryman, Michael D CIV USARMY CEIWR-HEC (USA)" userId="176e3b1d-abf9-4f4d-8d38-1a8cdd8bb9af" providerId="ADAL" clId="{8DD42881-0CC0-416D-A793-74BCEF13BBD6}" dt="2021-06-07T17:07:28.322" v="3039" actId="255"/>
          <ac:spMkLst>
            <pc:docMk/>
            <pc:sldMk cId="3111564259" sldId="33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4104278513" sldId="33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7:07:54.798" v="3047" actId="255"/>
        <pc:sldMkLst>
          <pc:docMk/>
          <pc:sldMk cId="847798911" sldId="333"/>
        </pc:sldMkLst>
        <pc:spChg chg="mod">
          <ac:chgData name="Perryman, Michael D CIV USARMY CEIWR-HEC (USA)" userId="176e3b1d-abf9-4f4d-8d38-1a8cdd8bb9af" providerId="ADAL" clId="{8DD42881-0CC0-416D-A793-74BCEF13BBD6}" dt="2021-06-07T17:07:54.798" v="3047" actId="255"/>
          <ac:spMkLst>
            <pc:docMk/>
            <pc:sldMk cId="847798911" sldId="33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3964399989" sldId="333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4:14.269" v="3069" actId="20577"/>
        <pc:sldMkLst>
          <pc:docMk/>
          <pc:sldMk cId="772441770" sldId="334"/>
        </pc:sldMkLst>
        <pc:spChg chg="mod">
          <ac:chgData name="Perryman, Michael D CIV USARMY CEIWR-HEC (USA)" userId="176e3b1d-abf9-4f4d-8d38-1a8cdd8bb9af" providerId="ADAL" clId="{8DD42881-0CC0-416D-A793-74BCEF13BBD6}" dt="2021-06-07T18:04:14.269" v="3069" actId="20577"/>
          <ac:spMkLst>
            <pc:docMk/>
            <pc:sldMk cId="772441770" sldId="33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3021126095" sldId="334"/>
        </pc:sldMkLst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1368499543" sldId="33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4:54.311" v="3077" actId="20577"/>
        <pc:sldMkLst>
          <pc:docMk/>
          <pc:sldMk cId="2676735917" sldId="335"/>
        </pc:sldMkLst>
        <pc:spChg chg="mod">
          <ac:chgData name="Perryman, Michael D CIV USARMY CEIWR-HEC (USA)" userId="176e3b1d-abf9-4f4d-8d38-1a8cdd8bb9af" providerId="ADAL" clId="{8DD42881-0CC0-416D-A793-74BCEF13BBD6}" dt="2021-06-07T18:04:54.311" v="3077" actId="20577"/>
          <ac:spMkLst>
            <pc:docMk/>
            <pc:sldMk cId="2676735917" sldId="335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05:15.876" v="3083" actId="20577"/>
        <pc:sldMkLst>
          <pc:docMk/>
          <pc:sldMk cId="745573957" sldId="336"/>
        </pc:sldMkLst>
        <pc:spChg chg="mod">
          <ac:chgData name="Perryman, Michael D CIV USARMY CEIWR-HEC (USA)" userId="176e3b1d-abf9-4f4d-8d38-1a8cdd8bb9af" providerId="ADAL" clId="{8DD42881-0CC0-416D-A793-74BCEF13BBD6}" dt="2021-06-07T18:05:15.876" v="3083" actId="20577"/>
          <ac:spMkLst>
            <pc:docMk/>
            <pc:sldMk cId="745573957" sldId="33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3473006470" sldId="33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5:41.034" v="3090" actId="20577"/>
        <pc:sldMkLst>
          <pc:docMk/>
          <pc:sldMk cId="91318861" sldId="337"/>
        </pc:sldMkLst>
        <pc:spChg chg="mod">
          <ac:chgData name="Perryman, Michael D CIV USARMY CEIWR-HEC (USA)" userId="176e3b1d-abf9-4f4d-8d38-1a8cdd8bb9af" providerId="ADAL" clId="{8DD42881-0CC0-416D-A793-74BCEF13BBD6}" dt="2021-06-07T18:05:41.034" v="3090" actId="20577"/>
          <ac:spMkLst>
            <pc:docMk/>
            <pc:sldMk cId="91318861" sldId="337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3051220052" sldId="337"/>
        </pc:sldMkLst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1964800711" sldId="338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6:10.971" v="3098" actId="20577"/>
        <pc:sldMkLst>
          <pc:docMk/>
          <pc:sldMk cId="2345321390" sldId="338"/>
        </pc:sldMkLst>
        <pc:spChg chg="mod">
          <ac:chgData name="Perryman, Michael D CIV USARMY CEIWR-HEC (USA)" userId="176e3b1d-abf9-4f4d-8d38-1a8cdd8bb9af" providerId="ADAL" clId="{8DD42881-0CC0-416D-A793-74BCEF13BBD6}" dt="2021-06-07T18:06:10.971" v="3098" actId="20577"/>
          <ac:spMkLst>
            <pc:docMk/>
            <pc:sldMk cId="2345321390" sldId="338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06:30.091" v="3104" actId="20577"/>
        <pc:sldMkLst>
          <pc:docMk/>
          <pc:sldMk cId="657043292" sldId="339"/>
        </pc:sldMkLst>
        <pc:spChg chg="mod">
          <ac:chgData name="Perryman, Michael D CIV USARMY CEIWR-HEC (USA)" userId="176e3b1d-abf9-4f4d-8d38-1a8cdd8bb9af" providerId="ADAL" clId="{8DD42881-0CC0-416D-A793-74BCEF13BBD6}" dt="2021-06-07T18:06:30.091" v="3104" actId="20577"/>
          <ac:spMkLst>
            <pc:docMk/>
            <pc:sldMk cId="657043292" sldId="339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1522088931" sldId="339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9:16.004" v="3193" actId="6549"/>
        <pc:sldMkLst>
          <pc:docMk/>
          <pc:sldMk cId="1336602342" sldId="340"/>
        </pc:sldMkLst>
        <pc:spChg chg="mod">
          <ac:chgData name="Perryman, Michael D CIV USARMY CEIWR-HEC (USA)" userId="176e3b1d-abf9-4f4d-8d38-1a8cdd8bb9af" providerId="ADAL" clId="{8DD42881-0CC0-416D-A793-74BCEF13BBD6}" dt="2021-06-07T18:09:16.004" v="3193" actId="6549"/>
          <ac:spMkLst>
            <pc:docMk/>
            <pc:sldMk cId="1336602342" sldId="34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3351182421" sldId="340"/>
        </pc:sldMkLst>
      </pc:sldChg>
      <pc:sldChg chg="del">
        <pc:chgData name="Perryman, Michael D CIV USARMY CEIWR-HEC (USA)" userId="176e3b1d-abf9-4f4d-8d38-1a8cdd8bb9af" providerId="ADAL" clId="{8DD42881-0CC0-416D-A793-74BCEF13BBD6}" dt="2021-06-04T20:40:04.159" v="90" actId="2696"/>
        <pc:sldMkLst>
          <pc:docMk/>
          <pc:sldMk cId="2893154433" sldId="34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09:43.824" v="3199" actId="20577"/>
        <pc:sldMkLst>
          <pc:docMk/>
          <pc:sldMk cId="4197570643" sldId="341"/>
        </pc:sldMkLst>
        <pc:spChg chg="mod">
          <ac:chgData name="Perryman, Michael D CIV USARMY CEIWR-HEC (USA)" userId="176e3b1d-abf9-4f4d-8d38-1a8cdd8bb9af" providerId="ADAL" clId="{8DD42881-0CC0-416D-A793-74BCEF13BBD6}" dt="2021-06-07T18:09:43.824" v="3199" actId="20577"/>
          <ac:spMkLst>
            <pc:docMk/>
            <pc:sldMk cId="4197570643" sldId="341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3671314225" sldId="34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1:46.487" v="3229" actId="179"/>
        <pc:sldMkLst>
          <pc:docMk/>
          <pc:sldMk cId="4266608890" sldId="342"/>
        </pc:sldMkLst>
        <pc:spChg chg="mod">
          <ac:chgData name="Perryman, Michael D CIV USARMY CEIWR-HEC (USA)" userId="176e3b1d-abf9-4f4d-8d38-1a8cdd8bb9af" providerId="ADAL" clId="{8DD42881-0CC0-416D-A793-74BCEF13BBD6}" dt="2021-06-07T18:11:46.487" v="3229" actId="179"/>
          <ac:spMkLst>
            <pc:docMk/>
            <pc:sldMk cId="4266608890" sldId="34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48092509" sldId="343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2:10.518" v="3233" actId="179"/>
        <pc:sldMkLst>
          <pc:docMk/>
          <pc:sldMk cId="3277375024" sldId="343"/>
        </pc:sldMkLst>
        <pc:spChg chg="mod">
          <ac:chgData name="Perryman, Michael D CIV USARMY CEIWR-HEC (USA)" userId="176e3b1d-abf9-4f4d-8d38-1a8cdd8bb9af" providerId="ADAL" clId="{8DD42881-0CC0-416D-A793-74BCEF13BBD6}" dt="2021-06-07T18:12:10.518" v="3233" actId="179"/>
          <ac:spMkLst>
            <pc:docMk/>
            <pc:sldMk cId="3277375024" sldId="343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12:20.928" v="3235" actId="179"/>
        <pc:sldMkLst>
          <pc:docMk/>
          <pc:sldMk cId="1694947066" sldId="344"/>
        </pc:sldMkLst>
        <pc:spChg chg="mod">
          <ac:chgData name="Perryman, Michael D CIV USARMY CEIWR-HEC (USA)" userId="176e3b1d-abf9-4f4d-8d38-1a8cdd8bb9af" providerId="ADAL" clId="{8DD42881-0CC0-416D-A793-74BCEF13BBD6}" dt="2021-06-07T18:12:20.928" v="3235" actId="179"/>
          <ac:spMkLst>
            <pc:docMk/>
            <pc:sldMk cId="1694947066" sldId="34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3684471230" sldId="344"/>
        </pc:sldMkLst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860585843" sldId="34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2:30.945" v="3237" actId="179"/>
        <pc:sldMkLst>
          <pc:docMk/>
          <pc:sldMk cId="873744571" sldId="345"/>
        </pc:sldMkLst>
        <pc:spChg chg="mod">
          <ac:chgData name="Perryman, Michael D CIV USARMY CEIWR-HEC (USA)" userId="176e3b1d-abf9-4f4d-8d38-1a8cdd8bb9af" providerId="ADAL" clId="{8DD42881-0CC0-416D-A793-74BCEF13BBD6}" dt="2021-06-07T18:12:30.945" v="3237" actId="179"/>
          <ac:spMkLst>
            <pc:docMk/>
            <pc:sldMk cId="873744571" sldId="34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1981527477" sldId="34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2:43.596" v="3239" actId="179"/>
        <pc:sldMkLst>
          <pc:docMk/>
          <pc:sldMk cId="3954707253" sldId="346"/>
        </pc:sldMkLst>
        <pc:spChg chg="mod">
          <ac:chgData name="Perryman, Michael D CIV USARMY CEIWR-HEC (USA)" userId="176e3b1d-abf9-4f4d-8d38-1a8cdd8bb9af" providerId="ADAL" clId="{8DD42881-0CC0-416D-A793-74BCEF13BBD6}" dt="2021-06-07T18:12:43.596" v="3239" actId="179"/>
          <ac:spMkLst>
            <pc:docMk/>
            <pc:sldMk cId="3954707253" sldId="346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12:55.173" v="3241" actId="179"/>
        <pc:sldMkLst>
          <pc:docMk/>
          <pc:sldMk cId="384166652" sldId="347"/>
        </pc:sldMkLst>
        <pc:spChg chg="mod">
          <ac:chgData name="Perryman, Michael D CIV USARMY CEIWR-HEC (USA)" userId="176e3b1d-abf9-4f4d-8d38-1a8cdd8bb9af" providerId="ADAL" clId="{8DD42881-0CC0-416D-A793-74BCEF13BBD6}" dt="2021-06-07T18:12:55.173" v="3241" actId="179"/>
          <ac:spMkLst>
            <pc:docMk/>
            <pc:sldMk cId="384166652" sldId="347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2719102192" sldId="34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2:01.495" v="3231" actId="179"/>
        <pc:sldMkLst>
          <pc:docMk/>
          <pc:sldMk cId="7524358" sldId="348"/>
        </pc:sldMkLst>
        <pc:spChg chg="mod">
          <ac:chgData name="Perryman, Michael D CIV USARMY CEIWR-HEC (USA)" userId="176e3b1d-abf9-4f4d-8d38-1a8cdd8bb9af" providerId="ADAL" clId="{8DD42881-0CC0-416D-A793-74BCEF13BBD6}" dt="2021-06-07T18:12:01.495" v="3231" actId="179"/>
          <ac:spMkLst>
            <pc:docMk/>
            <pc:sldMk cId="7524358" sldId="348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0:35.155" v="92" actId="2696"/>
        <pc:sldMkLst>
          <pc:docMk/>
          <pc:sldMk cId="3381009570" sldId="348"/>
        </pc:sldMkLst>
      </pc:sldChg>
      <pc:sldChg chg="delSp modSp mod">
        <pc:chgData name="Perryman, Michael D CIV USARMY CEIWR-HEC (USA)" userId="176e3b1d-abf9-4f4d-8d38-1a8cdd8bb9af" providerId="ADAL" clId="{8DD42881-0CC0-416D-A793-74BCEF13BBD6}" dt="2021-06-07T18:16:41.141" v="3253" actId="20577"/>
        <pc:sldMkLst>
          <pc:docMk/>
          <pc:sldMk cId="2460664655" sldId="349"/>
        </pc:sldMkLst>
        <pc:spChg chg="mod">
          <ac:chgData name="Perryman, Michael D CIV USARMY CEIWR-HEC (USA)" userId="176e3b1d-abf9-4f4d-8d38-1a8cdd8bb9af" providerId="ADAL" clId="{8DD42881-0CC0-416D-A793-74BCEF13BBD6}" dt="2021-06-07T18:16:41.141" v="3253" actId="20577"/>
          <ac:spMkLst>
            <pc:docMk/>
            <pc:sldMk cId="2460664655" sldId="349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2.064" v="174" actId="478"/>
          <ac:spMkLst>
            <pc:docMk/>
            <pc:sldMk cId="2460664655" sldId="349"/>
            <ac:spMk id="8" creationId="{7346D856-93CA-489F-BAD0-4C86E9ECBFB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2.064" v="174" actId="478"/>
          <ac:spMkLst>
            <pc:docMk/>
            <pc:sldMk cId="2460664655" sldId="349"/>
            <ac:spMk id="9" creationId="{46F19A7D-1636-4B66-8F15-A839A258C0A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2.064" v="174" actId="478"/>
          <ac:spMkLst>
            <pc:docMk/>
            <pc:sldMk cId="2460664655" sldId="349"/>
            <ac:spMk id="10" creationId="{7D02166C-BD0D-4C05-9AC9-784BCB4C32AF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2.064" v="174" actId="478"/>
          <ac:spMkLst>
            <pc:docMk/>
            <pc:sldMk cId="2460664655" sldId="349"/>
            <ac:spMk id="11" creationId="{778F97EC-6066-43C4-B221-AF7C41DB5295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1090414141" sldId="350"/>
        </pc:sldMkLst>
      </pc:sldChg>
      <pc:sldChg chg="modSp add del">
        <pc:chgData name="Perryman, Michael D CIV USARMY CEIWR-HEC (USA)" userId="176e3b1d-abf9-4f4d-8d38-1a8cdd8bb9af" providerId="ADAL" clId="{8DD42881-0CC0-416D-A793-74BCEF13BBD6}" dt="2021-06-07T15:57:56.526" v="757" actId="47"/>
        <pc:sldMkLst>
          <pc:docMk/>
          <pc:sldMk cId="3476446105" sldId="350"/>
        </pc:sldMkLst>
        <pc:spChg chg="mod">
          <ac:chgData name="Perryman, Michael D CIV USARMY CEIWR-HEC (USA)" userId="176e3b1d-abf9-4f4d-8d38-1a8cdd8bb9af" providerId="ADAL" clId="{8DD42881-0CC0-416D-A793-74BCEF13BBD6}" dt="2021-06-07T15:04:44.518" v="205"/>
          <ac:spMkLst>
            <pc:docMk/>
            <pc:sldMk cId="3476446105" sldId="350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17:17.923" v="3259" actId="20577"/>
        <pc:sldMkLst>
          <pc:docMk/>
          <pc:sldMk cId="2527358821" sldId="352"/>
        </pc:sldMkLst>
        <pc:spChg chg="mod">
          <ac:chgData name="Perryman, Michael D CIV USARMY CEIWR-HEC (USA)" userId="176e3b1d-abf9-4f4d-8d38-1a8cdd8bb9af" providerId="ADAL" clId="{8DD42881-0CC0-416D-A793-74BCEF13BBD6}" dt="2021-06-07T18:17:17.923" v="3259" actId="20577"/>
          <ac:spMkLst>
            <pc:docMk/>
            <pc:sldMk cId="2527358821" sldId="35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3704992920" sldId="35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7:48.777" v="3261" actId="179"/>
        <pc:sldMkLst>
          <pc:docMk/>
          <pc:sldMk cId="2046877162" sldId="353"/>
        </pc:sldMkLst>
        <pc:spChg chg="mod">
          <ac:chgData name="Perryman, Michael D CIV USARMY CEIWR-HEC (USA)" userId="176e3b1d-abf9-4f4d-8d38-1a8cdd8bb9af" providerId="ADAL" clId="{8DD42881-0CC0-416D-A793-74BCEF13BBD6}" dt="2021-06-07T18:17:48.777" v="3261" actId="179"/>
          <ac:spMkLst>
            <pc:docMk/>
            <pc:sldMk cId="2046877162" sldId="35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2827938445" sldId="353"/>
        </pc:sldMkLst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2759513374" sldId="35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7:57.374" v="3263" actId="179"/>
        <pc:sldMkLst>
          <pc:docMk/>
          <pc:sldMk cId="4228762644" sldId="354"/>
        </pc:sldMkLst>
        <pc:spChg chg="mod">
          <ac:chgData name="Perryman, Michael D CIV USARMY CEIWR-HEC (USA)" userId="176e3b1d-abf9-4f4d-8d38-1a8cdd8bb9af" providerId="ADAL" clId="{8DD42881-0CC0-416D-A793-74BCEF13BBD6}" dt="2021-06-07T18:17:57.374" v="3263" actId="179"/>
          <ac:spMkLst>
            <pc:docMk/>
            <pc:sldMk cId="4228762644" sldId="35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1409487845" sldId="35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8:08.924" v="3266" actId="179"/>
        <pc:sldMkLst>
          <pc:docMk/>
          <pc:sldMk cId="1439292590" sldId="355"/>
        </pc:sldMkLst>
        <pc:spChg chg="mod">
          <ac:chgData name="Perryman, Michael D CIV USARMY CEIWR-HEC (USA)" userId="176e3b1d-abf9-4f4d-8d38-1a8cdd8bb9af" providerId="ADAL" clId="{8DD42881-0CC0-416D-A793-74BCEF13BBD6}" dt="2021-06-07T18:18:08.924" v="3266" actId="179"/>
          <ac:spMkLst>
            <pc:docMk/>
            <pc:sldMk cId="1439292590" sldId="355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18:20.488" v="3268" actId="179"/>
        <pc:sldMkLst>
          <pc:docMk/>
          <pc:sldMk cId="2131946408" sldId="356"/>
        </pc:sldMkLst>
        <pc:spChg chg="mod">
          <ac:chgData name="Perryman, Michael D CIV USARMY CEIWR-HEC (USA)" userId="176e3b1d-abf9-4f4d-8d38-1a8cdd8bb9af" providerId="ADAL" clId="{8DD42881-0CC0-416D-A793-74BCEF13BBD6}" dt="2021-06-07T18:18:20.488" v="3268" actId="179"/>
          <ac:spMkLst>
            <pc:docMk/>
            <pc:sldMk cId="2131946408" sldId="35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3910577456" sldId="356"/>
        </pc:sldMkLst>
      </pc:sldChg>
      <pc:sldChg chg="del">
        <pc:chgData name="Perryman, Michael D CIV USARMY CEIWR-HEC (USA)" userId="176e3b1d-abf9-4f4d-8d38-1a8cdd8bb9af" providerId="ADAL" clId="{8DD42881-0CC0-416D-A793-74BCEF13BBD6}" dt="2021-06-04T20:41:15.052" v="94" actId="2696"/>
        <pc:sldMkLst>
          <pc:docMk/>
          <pc:sldMk cId="2242892773" sldId="35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18:33.154" v="3270" actId="179"/>
        <pc:sldMkLst>
          <pc:docMk/>
          <pc:sldMk cId="3160717916" sldId="357"/>
        </pc:sldMkLst>
        <pc:spChg chg="mod">
          <ac:chgData name="Perryman, Michael D CIV USARMY CEIWR-HEC (USA)" userId="176e3b1d-abf9-4f4d-8d38-1a8cdd8bb9af" providerId="ADAL" clId="{8DD42881-0CC0-416D-A793-74BCEF13BBD6}" dt="2021-06-07T18:18:33.154" v="3270" actId="179"/>
          <ac:spMkLst>
            <pc:docMk/>
            <pc:sldMk cId="3160717916" sldId="357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8:47:28.824" v="3537" actId="20577"/>
        <pc:sldMkLst>
          <pc:docMk/>
          <pc:sldMk cId="3848162249" sldId="358"/>
        </pc:sldMkLst>
        <pc:spChg chg="mod">
          <ac:chgData name="Perryman, Michael D CIV USARMY CEIWR-HEC (USA)" userId="176e3b1d-abf9-4f4d-8d38-1a8cdd8bb9af" providerId="ADAL" clId="{8DD42881-0CC0-416D-A793-74BCEF13BBD6}" dt="2021-06-07T18:47:28.824" v="3537" actId="20577"/>
          <ac:spMkLst>
            <pc:docMk/>
            <pc:sldMk cId="3848162249" sldId="358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5:30.879" v="3510" actId="255"/>
        <pc:sldMkLst>
          <pc:docMk/>
          <pc:sldMk cId="500419100" sldId="359"/>
        </pc:sldMkLst>
        <pc:spChg chg="mod">
          <ac:chgData name="Perryman, Michael D CIV USARMY CEIWR-HEC (USA)" userId="176e3b1d-abf9-4f4d-8d38-1a8cdd8bb9af" providerId="ADAL" clId="{8DD42881-0CC0-416D-A793-74BCEF13BBD6}" dt="2021-06-07T18:45:30.879" v="3510" actId="255"/>
          <ac:spMkLst>
            <pc:docMk/>
            <pc:sldMk cId="500419100" sldId="359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979778175" sldId="359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6:03.454" v="3514" actId="179"/>
        <pc:sldMkLst>
          <pc:docMk/>
          <pc:sldMk cId="3338298949" sldId="360"/>
        </pc:sldMkLst>
        <pc:spChg chg="mod">
          <ac:chgData name="Perryman, Michael D CIV USARMY CEIWR-HEC (USA)" userId="176e3b1d-abf9-4f4d-8d38-1a8cdd8bb9af" providerId="ADAL" clId="{8DD42881-0CC0-416D-A793-74BCEF13BBD6}" dt="2021-06-07T18:46:03.454" v="3514" actId="179"/>
          <ac:spMkLst>
            <pc:docMk/>
            <pc:sldMk cId="3338298949" sldId="36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3668328568" sldId="360"/>
        </pc:sldMkLst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2772165159" sldId="36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6:34.029" v="3521" actId="179"/>
        <pc:sldMkLst>
          <pc:docMk/>
          <pc:sldMk cId="3013812260" sldId="361"/>
        </pc:sldMkLst>
        <pc:spChg chg="mod">
          <ac:chgData name="Perryman, Michael D CIV USARMY CEIWR-HEC (USA)" userId="176e3b1d-abf9-4f4d-8d38-1a8cdd8bb9af" providerId="ADAL" clId="{8DD42881-0CC0-416D-A793-74BCEF13BBD6}" dt="2021-06-07T18:46:34.029" v="3521" actId="179"/>
          <ac:spMkLst>
            <pc:docMk/>
            <pc:sldMk cId="3013812260" sldId="361"/>
            <ac:spMk id="2" creationId="{C984BC9A-41E5-47DC-A44F-660034BD91B7}"/>
          </ac:spMkLst>
        </pc:spChg>
      </pc:sldChg>
      <pc:sldChg chg="modSp mod ord">
        <pc:chgData name="Perryman, Michael D CIV USARMY CEIWR-HEC (USA)" userId="176e3b1d-abf9-4f4d-8d38-1a8cdd8bb9af" providerId="ADAL" clId="{8DD42881-0CC0-416D-A793-74BCEF13BBD6}" dt="2021-06-07T18:41:02.356" v="3470" actId="20577"/>
        <pc:sldMkLst>
          <pc:docMk/>
          <pc:sldMk cId="3497035875" sldId="362"/>
        </pc:sldMkLst>
        <pc:spChg chg="mod">
          <ac:chgData name="Perryman, Michael D CIV USARMY CEIWR-HEC (USA)" userId="176e3b1d-abf9-4f4d-8d38-1a8cdd8bb9af" providerId="ADAL" clId="{8DD42881-0CC0-416D-A793-74BCEF13BBD6}" dt="2021-06-07T18:41:02.356" v="3470" actId="20577"/>
          <ac:spMkLst>
            <pc:docMk/>
            <pc:sldMk cId="3497035875" sldId="362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8:19:22.955" v="3280" actId="20577"/>
        <pc:sldMkLst>
          <pc:docMk/>
          <pc:sldMk cId="2684355236" sldId="363"/>
        </pc:sldMkLst>
        <pc:spChg chg="mod">
          <ac:chgData name="Perryman, Michael D CIV USARMY CEIWR-HEC (USA)" userId="176e3b1d-abf9-4f4d-8d38-1a8cdd8bb9af" providerId="ADAL" clId="{8DD42881-0CC0-416D-A793-74BCEF13BBD6}" dt="2021-06-07T18:19:22.955" v="3280" actId="20577"/>
          <ac:spMkLst>
            <pc:docMk/>
            <pc:sldMk cId="2684355236" sldId="363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4.866" v="175" actId="478"/>
          <ac:spMkLst>
            <pc:docMk/>
            <pc:sldMk cId="2684355236" sldId="363"/>
            <ac:spMk id="4" creationId="{D2A45C09-3D39-4CB5-A25C-48B9FD768DB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4.866" v="175" actId="478"/>
          <ac:spMkLst>
            <pc:docMk/>
            <pc:sldMk cId="2684355236" sldId="363"/>
            <ac:spMk id="5" creationId="{712EFE13-8DDE-4AF2-9A97-3F478FDE82B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4.866" v="175" actId="478"/>
          <ac:spMkLst>
            <pc:docMk/>
            <pc:sldMk cId="2684355236" sldId="363"/>
            <ac:spMk id="6" creationId="{7AF6F662-ED4D-4A0F-9297-5EA325CD822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24.866" v="175" actId="478"/>
          <ac:spMkLst>
            <pc:docMk/>
            <pc:sldMk cId="2684355236" sldId="363"/>
            <ac:spMk id="7" creationId="{10BC316F-8A05-4A23-8015-7BB1823F4FC1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20:36.028" v="3286" actId="20577"/>
        <pc:sldMkLst>
          <pc:docMk/>
          <pc:sldMk cId="1906570186" sldId="364"/>
        </pc:sldMkLst>
        <pc:spChg chg="mod">
          <ac:chgData name="Perryman, Michael D CIV USARMY CEIWR-HEC (USA)" userId="176e3b1d-abf9-4f4d-8d38-1a8cdd8bb9af" providerId="ADAL" clId="{8DD42881-0CC0-416D-A793-74BCEF13BBD6}" dt="2021-06-07T18:20:36.028" v="3286" actId="20577"/>
          <ac:spMkLst>
            <pc:docMk/>
            <pc:sldMk cId="1906570186" sldId="36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48.560" v="96" actId="2696"/>
        <pc:sldMkLst>
          <pc:docMk/>
          <pc:sldMk cId="2402244729" sldId="364"/>
        </pc:sldMkLst>
      </pc:sldChg>
      <pc:sldChg chg="del">
        <pc:chgData name="Perryman, Michael D CIV USARMY CEIWR-HEC (USA)" userId="176e3b1d-abf9-4f4d-8d38-1a8cdd8bb9af" providerId="ADAL" clId="{8DD42881-0CC0-416D-A793-74BCEF13BBD6}" dt="2021-06-04T20:41:48.560" v="96" actId="2696"/>
        <pc:sldMkLst>
          <pc:docMk/>
          <pc:sldMk cId="1219373386" sldId="36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0:55.129" v="3288" actId="179"/>
        <pc:sldMkLst>
          <pc:docMk/>
          <pc:sldMk cId="1777305643" sldId="365"/>
        </pc:sldMkLst>
        <pc:spChg chg="mod">
          <ac:chgData name="Perryman, Michael D CIV USARMY CEIWR-HEC (USA)" userId="176e3b1d-abf9-4f4d-8d38-1a8cdd8bb9af" providerId="ADAL" clId="{8DD42881-0CC0-416D-A793-74BCEF13BBD6}" dt="2021-06-07T18:20:55.129" v="3288" actId="179"/>
          <ac:spMkLst>
            <pc:docMk/>
            <pc:sldMk cId="1777305643" sldId="36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1:48.560" v="96" actId="2696"/>
        <pc:sldMkLst>
          <pc:docMk/>
          <pc:sldMk cId="237924782" sldId="36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1:05.586" v="3292" actId="179"/>
        <pc:sldMkLst>
          <pc:docMk/>
          <pc:sldMk cId="1532449740" sldId="366"/>
        </pc:sldMkLst>
        <pc:spChg chg="mod">
          <ac:chgData name="Perryman, Michael D CIV USARMY CEIWR-HEC (USA)" userId="176e3b1d-abf9-4f4d-8d38-1a8cdd8bb9af" providerId="ADAL" clId="{8DD42881-0CC0-416D-A793-74BCEF13BBD6}" dt="2021-06-07T18:21:05.586" v="3292" actId="179"/>
          <ac:spMkLst>
            <pc:docMk/>
            <pc:sldMk cId="1532449740" sldId="366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8:21:28.044" v="3303" actId="20577"/>
        <pc:sldMkLst>
          <pc:docMk/>
          <pc:sldMk cId="2903855448" sldId="367"/>
        </pc:sldMkLst>
        <pc:spChg chg="mod">
          <ac:chgData name="Perryman, Michael D CIV USARMY CEIWR-HEC (USA)" userId="176e3b1d-abf9-4f4d-8d38-1a8cdd8bb9af" providerId="ADAL" clId="{8DD42881-0CC0-416D-A793-74BCEF13BBD6}" dt="2021-06-07T18:21:28.044" v="3303" actId="20577"/>
          <ac:spMkLst>
            <pc:docMk/>
            <pc:sldMk cId="2903855448" sldId="367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04:44.518" v="205"/>
          <ac:spMkLst>
            <pc:docMk/>
            <pc:sldMk cId="2903855448" sldId="367"/>
            <ac:spMk id="3" creationId="{B56094E1-F567-4857-B678-278CAC6EC1FA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21:52.563" v="3309" actId="20577"/>
        <pc:sldMkLst>
          <pc:docMk/>
          <pc:sldMk cId="1884626840" sldId="368"/>
        </pc:sldMkLst>
        <pc:spChg chg="mod">
          <ac:chgData name="Perryman, Michael D CIV USARMY CEIWR-HEC (USA)" userId="176e3b1d-abf9-4f4d-8d38-1a8cdd8bb9af" providerId="ADAL" clId="{8DD42881-0CC0-416D-A793-74BCEF13BBD6}" dt="2021-06-07T18:21:52.563" v="3309" actId="20577"/>
          <ac:spMkLst>
            <pc:docMk/>
            <pc:sldMk cId="1884626840" sldId="368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3586245328" sldId="368"/>
        </pc:sldMkLst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1735494766" sldId="369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8:08.754" v="3311" actId="179"/>
        <pc:sldMkLst>
          <pc:docMk/>
          <pc:sldMk cId="4183383571" sldId="369"/>
        </pc:sldMkLst>
        <pc:spChg chg="mod">
          <ac:chgData name="Perryman, Michael D CIV USARMY CEIWR-HEC (USA)" userId="176e3b1d-abf9-4f4d-8d38-1a8cdd8bb9af" providerId="ADAL" clId="{8DD42881-0CC0-416D-A793-74BCEF13BBD6}" dt="2021-06-07T18:28:08.754" v="3311" actId="179"/>
          <ac:spMkLst>
            <pc:docMk/>
            <pc:sldMk cId="4183383571" sldId="369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1271752506" sldId="370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8:17.918" v="3313" actId="179"/>
        <pc:sldMkLst>
          <pc:docMk/>
          <pc:sldMk cId="4216457512" sldId="370"/>
        </pc:sldMkLst>
        <pc:spChg chg="mod">
          <ac:chgData name="Perryman, Michael D CIV USARMY CEIWR-HEC (USA)" userId="176e3b1d-abf9-4f4d-8d38-1a8cdd8bb9af" providerId="ADAL" clId="{8DD42881-0CC0-416D-A793-74BCEF13BBD6}" dt="2021-06-07T18:28:17.918" v="3313" actId="179"/>
          <ac:spMkLst>
            <pc:docMk/>
            <pc:sldMk cId="4216457512" sldId="370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28:29.378" v="3316" actId="179"/>
        <pc:sldMkLst>
          <pc:docMk/>
          <pc:sldMk cId="803783965" sldId="371"/>
        </pc:sldMkLst>
        <pc:spChg chg="mod">
          <ac:chgData name="Perryman, Michael D CIV USARMY CEIWR-HEC (USA)" userId="176e3b1d-abf9-4f4d-8d38-1a8cdd8bb9af" providerId="ADAL" clId="{8DD42881-0CC0-416D-A793-74BCEF13BBD6}" dt="2021-06-07T18:28:29.378" v="3316" actId="179"/>
          <ac:spMkLst>
            <pc:docMk/>
            <pc:sldMk cId="803783965" sldId="371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2329448487" sldId="37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8:41.358" v="3318" actId="179"/>
        <pc:sldMkLst>
          <pc:docMk/>
          <pc:sldMk cId="540777691" sldId="372"/>
        </pc:sldMkLst>
        <pc:spChg chg="mod">
          <ac:chgData name="Perryman, Michael D CIV USARMY CEIWR-HEC (USA)" userId="176e3b1d-abf9-4f4d-8d38-1a8cdd8bb9af" providerId="ADAL" clId="{8DD42881-0CC0-416D-A793-74BCEF13BBD6}" dt="2021-06-07T18:28:41.358" v="3318" actId="179"/>
          <ac:spMkLst>
            <pc:docMk/>
            <pc:sldMk cId="540777691" sldId="37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2156789670" sldId="37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8:57.491" v="3320" actId="179"/>
        <pc:sldMkLst>
          <pc:docMk/>
          <pc:sldMk cId="259816224" sldId="373"/>
        </pc:sldMkLst>
        <pc:spChg chg="mod">
          <ac:chgData name="Perryman, Michael D CIV USARMY CEIWR-HEC (USA)" userId="176e3b1d-abf9-4f4d-8d38-1a8cdd8bb9af" providerId="ADAL" clId="{8DD42881-0CC0-416D-A793-74BCEF13BBD6}" dt="2021-06-07T18:28:57.491" v="3320" actId="179"/>
          <ac:spMkLst>
            <pc:docMk/>
            <pc:sldMk cId="259816224" sldId="37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3574192775" sldId="373"/>
        </pc:sldMkLst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233103555" sldId="37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29:07.214" v="3322" actId="179"/>
        <pc:sldMkLst>
          <pc:docMk/>
          <pc:sldMk cId="1670762530" sldId="374"/>
        </pc:sldMkLst>
        <pc:spChg chg="mod">
          <ac:chgData name="Perryman, Michael D CIV USARMY CEIWR-HEC (USA)" userId="176e3b1d-abf9-4f4d-8d38-1a8cdd8bb9af" providerId="ADAL" clId="{8DD42881-0CC0-416D-A793-74BCEF13BBD6}" dt="2021-06-07T18:29:07.214" v="3322" actId="179"/>
          <ac:spMkLst>
            <pc:docMk/>
            <pc:sldMk cId="1670762530" sldId="374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29:16.412" v="3324" actId="179"/>
        <pc:sldMkLst>
          <pc:docMk/>
          <pc:sldMk cId="3287447615" sldId="375"/>
        </pc:sldMkLst>
        <pc:spChg chg="mod">
          <ac:chgData name="Perryman, Michael D CIV USARMY CEIWR-HEC (USA)" userId="176e3b1d-abf9-4f4d-8d38-1a8cdd8bb9af" providerId="ADAL" clId="{8DD42881-0CC0-416D-A793-74BCEF13BBD6}" dt="2021-06-07T18:29:16.412" v="3324" actId="179"/>
          <ac:spMkLst>
            <pc:docMk/>
            <pc:sldMk cId="3287447615" sldId="37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2:25.733" v="98" actId="2696"/>
        <pc:sldMkLst>
          <pc:docMk/>
          <pc:sldMk cId="3364814486" sldId="375"/>
        </pc:sldMkLst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1574659724" sldId="37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6:13.065" v="3516" actId="179"/>
        <pc:sldMkLst>
          <pc:docMk/>
          <pc:sldMk cId="3741669879" sldId="376"/>
        </pc:sldMkLst>
        <pc:spChg chg="mod">
          <ac:chgData name="Perryman, Michael D CIV USARMY CEIWR-HEC (USA)" userId="176e3b1d-abf9-4f4d-8d38-1a8cdd8bb9af" providerId="ADAL" clId="{8DD42881-0CC0-416D-A793-74BCEF13BBD6}" dt="2021-06-07T18:46:13.065" v="3516" actId="179"/>
          <ac:spMkLst>
            <pc:docMk/>
            <pc:sldMk cId="3741669879" sldId="376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6:20.780" v="3518" actId="179"/>
        <pc:sldMkLst>
          <pc:docMk/>
          <pc:sldMk cId="939714044" sldId="377"/>
        </pc:sldMkLst>
        <pc:spChg chg="mod">
          <ac:chgData name="Perryman, Michael D CIV USARMY CEIWR-HEC (USA)" userId="176e3b1d-abf9-4f4d-8d38-1a8cdd8bb9af" providerId="ADAL" clId="{8DD42881-0CC0-416D-A793-74BCEF13BBD6}" dt="2021-06-07T18:46:20.780" v="3518" actId="179"/>
          <ac:spMkLst>
            <pc:docMk/>
            <pc:sldMk cId="939714044" sldId="377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2748033943" sldId="377"/>
        </pc:sldMkLst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1864061605" sldId="378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8:38.890" v="3553" actId="20577"/>
        <pc:sldMkLst>
          <pc:docMk/>
          <pc:sldMk cId="2710160239" sldId="378"/>
        </pc:sldMkLst>
        <pc:spChg chg="mod">
          <ac:chgData name="Perryman, Michael D CIV USARMY CEIWR-HEC (USA)" userId="176e3b1d-abf9-4f4d-8d38-1a8cdd8bb9af" providerId="ADAL" clId="{8DD42881-0CC0-416D-A793-74BCEF13BBD6}" dt="2021-06-07T18:48:38.890" v="3553" actId="20577"/>
          <ac:spMkLst>
            <pc:docMk/>
            <pc:sldMk cId="2710160239" sldId="378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1217213110" sldId="379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9:09.872" v="3556" actId="179"/>
        <pc:sldMkLst>
          <pc:docMk/>
          <pc:sldMk cId="3638743332" sldId="379"/>
        </pc:sldMkLst>
        <pc:spChg chg="mod">
          <ac:chgData name="Perryman, Michael D CIV USARMY CEIWR-HEC (USA)" userId="176e3b1d-abf9-4f4d-8d38-1a8cdd8bb9af" providerId="ADAL" clId="{8DD42881-0CC0-416D-A793-74BCEF13BBD6}" dt="2021-06-07T18:49:09.872" v="3556" actId="179"/>
          <ac:spMkLst>
            <pc:docMk/>
            <pc:sldMk cId="3638743332" sldId="379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9:19.953" v="3559" actId="179"/>
        <pc:sldMkLst>
          <pc:docMk/>
          <pc:sldMk cId="548737115" sldId="380"/>
        </pc:sldMkLst>
        <pc:spChg chg="mod">
          <ac:chgData name="Perryman, Michael D CIV USARMY CEIWR-HEC (USA)" userId="176e3b1d-abf9-4f4d-8d38-1a8cdd8bb9af" providerId="ADAL" clId="{8DD42881-0CC0-416D-A793-74BCEF13BBD6}" dt="2021-06-07T18:49:19.953" v="3559" actId="179"/>
          <ac:spMkLst>
            <pc:docMk/>
            <pc:sldMk cId="548737115" sldId="38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2379737185" sldId="380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49:33.300" v="3563" actId="179"/>
        <pc:sldMkLst>
          <pc:docMk/>
          <pc:sldMk cId="322863007" sldId="381"/>
        </pc:sldMkLst>
        <pc:spChg chg="mod">
          <ac:chgData name="Perryman, Michael D CIV USARMY CEIWR-HEC (USA)" userId="176e3b1d-abf9-4f4d-8d38-1a8cdd8bb9af" providerId="ADAL" clId="{8DD42881-0CC0-416D-A793-74BCEF13BBD6}" dt="2021-06-07T18:49:33.300" v="3563" actId="179"/>
          <ac:spMkLst>
            <pc:docMk/>
            <pc:sldMk cId="322863007" sldId="381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4:07.619" v="100" actId="2696"/>
        <pc:sldMkLst>
          <pc:docMk/>
          <pc:sldMk cId="3882295646" sldId="38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40:07.208" v="2066" actId="255"/>
        <pc:sldMkLst>
          <pc:docMk/>
          <pc:sldMk cId="2753237988" sldId="382"/>
        </pc:sldMkLst>
        <pc:spChg chg="mod">
          <ac:chgData name="Perryman, Michael D CIV USARMY CEIWR-HEC (USA)" userId="176e3b1d-abf9-4f4d-8d38-1a8cdd8bb9af" providerId="ADAL" clId="{8DD42881-0CC0-416D-A793-74BCEF13BBD6}" dt="2021-06-07T16:40:07.208" v="2066" actId="255"/>
          <ac:spMkLst>
            <pc:docMk/>
            <pc:sldMk cId="2753237988" sldId="38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4130184180" sldId="38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42:09.465" v="2096" actId="113"/>
        <pc:sldMkLst>
          <pc:docMk/>
          <pc:sldMk cId="2002514446" sldId="383"/>
        </pc:sldMkLst>
        <pc:spChg chg="mod">
          <ac:chgData name="Perryman, Michael D CIV USARMY CEIWR-HEC (USA)" userId="176e3b1d-abf9-4f4d-8d38-1a8cdd8bb9af" providerId="ADAL" clId="{8DD42881-0CC0-416D-A793-74BCEF13BBD6}" dt="2021-06-07T16:42:09.465" v="2096" actId="113"/>
          <ac:spMkLst>
            <pc:docMk/>
            <pc:sldMk cId="2002514446" sldId="38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2662949917" sldId="383"/>
        </pc:sldMkLst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798266198" sldId="38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54:53.963" v="2586" actId="255"/>
        <pc:sldMkLst>
          <pc:docMk/>
          <pc:sldMk cId="1863460369" sldId="384"/>
        </pc:sldMkLst>
        <pc:spChg chg="mod">
          <ac:chgData name="Perryman, Michael D CIV USARMY CEIWR-HEC (USA)" userId="176e3b1d-abf9-4f4d-8d38-1a8cdd8bb9af" providerId="ADAL" clId="{8DD42881-0CC0-416D-A793-74BCEF13BBD6}" dt="2021-06-07T16:54:53.963" v="2586" actId="255"/>
          <ac:spMkLst>
            <pc:docMk/>
            <pc:sldMk cId="1863460369" sldId="38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923408967" sldId="38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56:33.319" v="2614"/>
        <pc:sldMkLst>
          <pc:docMk/>
          <pc:sldMk cId="1711771988" sldId="385"/>
        </pc:sldMkLst>
        <pc:spChg chg="mod">
          <ac:chgData name="Perryman, Michael D CIV USARMY CEIWR-HEC (USA)" userId="176e3b1d-abf9-4f4d-8d38-1a8cdd8bb9af" providerId="ADAL" clId="{8DD42881-0CC0-416D-A793-74BCEF13BBD6}" dt="2021-06-07T16:56:33.319" v="2614"/>
          <ac:spMkLst>
            <pc:docMk/>
            <pc:sldMk cId="1711771988" sldId="38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3043607653" sldId="38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57:45.019" v="2630" actId="255"/>
        <pc:sldMkLst>
          <pc:docMk/>
          <pc:sldMk cId="3815223229" sldId="386"/>
        </pc:sldMkLst>
        <pc:spChg chg="mod">
          <ac:chgData name="Perryman, Michael D CIV USARMY CEIWR-HEC (USA)" userId="176e3b1d-abf9-4f4d-8d38-1a8cdd8bb9af" providerId="ADAL" clId="{8DD42881-0CC0-416D-A793-74BCEF13BBD6}" dt="2021-06-07T16:57:45.019" v="2630" actId="255"/>
          <ac:spMkLst>
            <pc:docMk/>
            <pc:sldMk cId="3815223229" sldId="38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2308936522" sldId="38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6:58:12.099" v="2636" actId="20577"/>
        <pc:sldMkLst>
          <pc:docMk/>
          <pc:sldMk cId="3772176570" sldId="387"/>
        </pc:sldMkLst>
        <pc:spChg chg="mod">
          <ac:chgData name="Perryman, Michael D CIV USARMY CEIWR-HEC (USA)" userId="176e3b1d-abf9-4f4d-8d38-1a8cdd8bb9af" providerId="ADAL" clId="{8DD42881-0CC0-416D-A793-74BCEF13BBD6}" dt="2021-06-07T16:58:12.099" v="2636" actId="20577"/>
          <ac:spMkLst>
            <pc:docMk/>
            <pc:sldMk cId="3772176570" sldId="387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6:59:21.656" v="2637" actId="113"/>
        <pc:sldMkLst>
          <pc:docMk/>
          <pc:sldMk cId="2005981749" sldId="388"/>
        </pc:sldMkLst>
        <pc:spChg chg="mod">
          <ac:chgData name="Perryman, Michael D CIV USARMY CEIWR-HEC (USA)" userId="176e3b1d-abf9-4f4d-8d38-1a8cdd8bb9af" providerId="ADAL" clId="{8DD42881-0CC0-416D-A793-74BCEF13BBD6}" dt="2021-06-07T16:59:21.656" v="2637" actId="113"/>
          <ac:spMkLst>
            <pc:docMk/>
            <pc:sldMk cId="2005981749" sldId="388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39:09.240" v="88" actId="2696"/>
        <pc:sldMkLst>
          <pc:docMk/>
          <pc:sldMk cId="3349915693" sldId="388"/>
        </pc:sldMkLst>
      </pc:sldChg>
      <pc:sldChg chg="delSp mod">
        <pc:chgData name="Perryman, Michael D CIV USARMY CEIWR-HEC (USA)" userId="176e3b1d-abf9-4f4d-8d38-1a8cdd8bb9af" providerId="ADAL" clId="{8DD42881-0CC0-416D-A793-74BCEF13BBD6}" dt="2021-06-04T21:00:42.516" v="180" actId="478"/>
        <pc:sldMkLst>
          <pc:docMk/>
          <pc:sldMk cId="214732050" sldId="389"/>
        </pc:sldMkLst>
        <pc:spChg chg="del">
          <ac:chgData name="Perryman, Michael D CIV USARMY CEIWR-HEC (USA)" userId="176e3b1d-abf9-4f4d-8d38-1a8cdd8bb9af" providerId="ADAL" clId="{8DD42881-0CC0-416D-A793-74BCEF13BBD6}" dt="2021-06-04T21:00:42.516" v="180" actId="478"/>
          <ac:spMkLst>
            <pc:docMk/>
            <pc:sldMk cId="214732050" sldId="389"/>
            <ac:spMk id="4" creationId="{4E9974C3-B1F7-42EF-957A-3154D5BE1D0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2.516" v="180" actId="478"/>
          <ac:spMkLst>
            <pc:docMk/>
            <pc:sldMk cId="214732050" sldId="389"/>
            <ac:spMk id="5" creationId="{E6DCF25B-D24C-4486-92CB-3DADADEDF2B8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2.516" v="180" actId="478"/>
          <ac:spMkLst>
            <pc:docMk/>
            <pc:sldMk cId="214732050" sldId="389"/>
            <ac:spMk id="6" creationId="{D762544B-3F29-456A-B0CD-24F1496157B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2.516" v="180" actId="478"/>
          <ac:spMkLst>
            <pc:docMk/>
            <pc:sldMk cId="214732050" sldId="389"/>
            <ac:spMk id="7" creationId="{6B6E50C1-DAF1-4B50-A381-73461A254D8B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9:00:56.413" v="3678" actId="20577"/>
        <pc:sldMkLst>
          <pc:docMk/>
          <pc:sldMk cId="2257908831" sldId="390"/>
        </pc:sldMkLst>
        <pc:spChg chg="mod">
          <ac:chgData name="Perryman, Michael D CIV USARMY CEIWR-HEC (USA)" userId="176e3b1d-abf9-4f4d-8d38-1a8cdd8bb9af" providerId="ADAL" clId="{8DD42881-0CC0-416D-A793-74BCEF13BBD6}" dt="2021-06-07T19:00:56.413" v="3678" actId="20577"/>
          <ac:spMkLst>
            <pc:docMk/>
            <pc:sldMk cId="2257908831" sldId="39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9:48.509" v="112" actId="2696"/>
        <pc:sldMkLst>
          <pc:docMk/>
          <pc:sldMk cId="724699518" sldId="39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1:49.727" v="3684" actId="20577"/>
        <pc:sldMkLst>
          <pc:docMk/>
          <pc:sldMk cId="2388986018" sldId="391"/>
        </pc:sldMkLst>
        <pc:spChg chg="mod">
          <ac:chgData name="Perryman, Michael D CIV USARMY CEIWR-HEC (USA)" userId="176e3b1d-abf9-4f4d-8d38-1a8cdd8bb9af" providerId="ADAL" clId="{8DD42881-0CC0-416D-A793-74BCEF13BBD6}" dt="2021-06-07T19:01:49.727" v="3684" actId="20577"/>
          <ac:spMkLst>
            <pc:docMk/>
            <pc:sldMk cId="2388986018" sldId="391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9:06:51.030" v="3746" actId="21"/>
        <pc:sldMkLst>
          <pc:docMk/>
          <pc:sldMk cId="2994351570" sldId="392"/>
        </pc:sldMkLst>
        <pc:spChg chg="mod">
          <ac:chgData name="Perryman, Michael D CIV USARMY CEIWR-HEC (USA)" userId="176e3b1d-abf9-4f4d-8d38-1a8cdd8bb9af" providerId="ADAL" clId="{8DD42881-0CC0-416D-A793-74BCEF13BBD6}" dt="2021-06-07T19:06:51.030" v="3746" actId="21"/>
          <ac:spMkLst>
            <pc:docMk/>
            <pc:sldMk cId="2994351570" sldId="392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9:07:30.378" v="3757" actId="27636"/>
        <pc:sldMkLst>
          <pc:docMk/>
          <pc:sldMk cId="1771354015" sldId="394"/>
        </pc:sldMkLst>
        <pc:spChg chg="mod">
          <ac:chgData name="Perryman, Michael D CIV USARMY CEIWR-HEC (USA)" userId="176e3b1d-abf9-4f4d-8d38-1a8cdd8bb9af" providerId="ADAL" clId="{8DD42881-0CC0-416D-A793-74BCEF13BBD6}" dt="2021-06-07T19:07:30.378" v="3757" actId="27636"/>
          <ac:spMkLst>
            <pc:docMk/>
            <pc:sldMk cId="1771354015" sldId="39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27.011" v="114" actId="2696"/>
        <pc:sldMkLst>
          <pc:docMk/>
          <pc:sldMk cId="455554290" sldId="395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3:47.435" v="3710" actId="20577"/>
        <pc:sldMkLst>
          <pc:docMk/>
          <pc:sldMk cId="2328777964" sldId="395"/>
        </pc:sldMkLst>
        <pc:spChg chg="mod">
          <ac:chgData name="Perryman, Michael D CIV USARMY CEIWR-HEC (USA)" userId="176e3b1d-abf9-4f4d-8d38-1a8cdd8bb9af" providerId="ADAL" clId="{8DD42881-0CC0-416D-A793-74BCEF13BBD6}" dt="2021-06-07T19:03:47.435" v="3710" actId="20577"/>
          <ac:spMkLst>
            <pc:docMk/>
            <pc:sldMk cId="2328777964" sldId="39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27.011" v="114" actId="2696"/>
        <pc:sldMkLst>
          <pc:docMk/>
          <pc:sldMk cId="1829688395" sldId="39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9:31.428" v="3771" actId="20577"/>
        <pc:sldMkLst>
          <pc:docMk/>
          <pc:sldMk cId="2708219702" sldId="396"/>
        </pc:sldMkLst>
        <pc:spChg chg="mod">
          <ac:chgData name="Perryman, Michael D CIV USARMY CEIWR-HEC (USA)" userId="176e3b1d-abf9-4f4d-8d38-1a8cdd8bb9af" providerId="ADAL" clId="{8DD42881-0CC0-416D-A793-74BCEF13BBD6}" dt="2021-06-07T19:09:31.428" v="3771" actId="20577"/>
          <ac:spMkLst>
            <pc:docMk/>
            <pc:sldMk cId="2708219702" sldId="39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27.011" v="114" actId="2696"/>
        <pc:sldMkLst>
          <pc:docMk/>
          <pc:sldMk cId="1693217385" sldId="39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4:59.078" v="3730" actId="255"/>
        <pc:sldMkLst>
          <pc:docMk/>
          <pc:sldMk cId="2406390913" sldId="397"/>
        </pc:sldMkLst>
        <pc:spChg chg="mod">
          <ac:chgData name="Perryman, Michael D CIV USARMY CEIWR-HEC (USA)" userId="176e3b1d-abf9-4f4d-8d38-1a8cdd8bb9af" providerId="ADAL" clId="{8DD42881-0CC0-416D-A793-74BCEF13BBD6}" dt="2021-06-07T19:04:59.078" v="3730" actId="255"/>
          <ac:spMkLst>
            <pc:docMk/>
            <pc:sldMk cId="2406390913" sldId="397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27.011" v="114" actId="2696"/>
        <pc:sldMkLst>
          <pc:docMk/>
          <pc:sldMk cId="1473713870" sldId="398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5:34.198" v="3735" actId="255"/>
        <pc:sldMkLst>
          <pc:docMk/>
          <pc:sldMk cId="3387965735" sldId="398"/>
        </pc:sldMkLst>
        <pc:spChg chg="mod">
          <ac:chgData name="Perryman, Michael D CIV USARMY CEIWR-HEC (USA)" userId="176e3b1d-abf9-4f4d-8d38-1a8cdd8bb9af" providerId="ADAL" clId="{8DD42881-0CC0-416D-A793-74BCEF13BBD6}" dt="2021-06-07T19:05:34.198" v="3735" actId="255"/>
          <ac:spMkLst>
            <pc:docMk/>
            <pc:sldMk cId="3387965735" sldId="398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9:06:27.149" v="3745" actId="20577"/>
        <pc:sldMkLst>
          <pc:docMk/>
          <pc:sldMk cId="3652917988" sldId="399"/>
        </pc:sldMkLst>
        <pc:spChg chg="mod">
          <ac:chgData name="Perryman, Michael D CIV USARMY CEIWR-HEC (USA)" userId="176e3b1d-abf9-4f4d-8d38-1a8cdd8bb9af" providerId="ADAL" clId="{8DD42881-0CC0-416D-A793-74BCEF13BBD6}" dt="2021-06-07T19:06:27.149" v="3745" actId="20577"/>
          <ac:spMkLst>
            <pc:docMk/>
            <pc:sldMk cId="3652917988" sldId="399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9:11:58.815" v="3777" actId="20577"/>
        <pc:sldMkLst>
          <pc:docMk/>
          <pc:sldMk cId="2435192957" sldId="400"/>
        </pc:sldMkLst>
        <pc:spChg chg="mod">
          <ac:chgData name="Perryman, Michael D CIV USARMY CEIWR-HEC (USA)" userId="176e3b1d-abf9-4f4d-8d38-1a8cdd8bb9af" providerId="ADAL" clId="{8DD42881-0CC0-416D-A793-74BCEF13BBD6}" dt="2021-06-07T19:11:58.815" v="3777" actId="20577"/>
          <ac:spMkLst>
            <pc:docMk/>
            <pc:sldMk cId="2435192957" sldId="40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45.663" v="116" actId="2696"/>
        <pc:sldMkLst>
          <pc:docMk/>
          <pc:sldMk cId="3134199353" sldId="400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12:43.125" v="3782" actId="255"/>
        <pc:sldMkLst>
          <pc:docMk/>
          <pc:sldMk cId="232455053" sldId="401"/>
        </pc:sldMkLst>
        <pc:spChg chg="mod">
          <ac:chgData name="Perryman, Michael D CIV USARMY CEIWR-HEC (USA)" userId="176e3b1d-abf9-4f4d-8d38-1a8cdd8bb9af" providerId="ADAL" clId="{8DD42881-0CC0-416D-A793-74BCEF13BBD6}" dt="2021-06-07T19:12:43.125" v="3782" actId="255"/>
          <ac:spMkLst>
            <pc:docMk/>
            <pc:sldMk cId="232455053" sldId="401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0:45.663" v="116" actId="2696"/>
        <pc:sldMkLst>
          <pc:docMk/>
          <pc:sldMk cId="2227069544" sldId="401"/>
        </pc:sldMkLst>
      </pc:sldChg>
      <pc:sldChg chg="del">
        <pc:chgData name="Perryman, Michael D CIV USARMY CEIWR-HEC (USA)" userId="176e3b1d-abf9-4f4d-8d38-1a8cdd8bb9af" providerId="ADAL" clId="{8DD42881-0CC0-416D-A793-74BCEF13BBD6}" dt="2021-06-04T20:50:45.663" v="116" actId="2696"/>
        <pc:sldMkLst>
          <pc:docMk/>
          <pc:sldMk cId="412156401" sldId="40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13:25.716" v="3788" actId="255"/>
        <pc:sldMkLst>
          <pc:docMk/>
          <pc:sldMk cId="1642855042" sldId="402"/>
        </pc:sldMkLst>
        <pc:spChg chg="mod">
          <ac:chgData name="Perryman, Michael D CIV USARMY CEIWR-HEC (USA)" userId="176e3b1d-abf9-4f4d-8d38-1a8cdd8bb9af" providerId="ADAL" clId="{8DD42881-0CC0-416D-A793-74BCEF13BBD6}" dt="2021-06-07T19:13:25.716" v="3788" actId="255"/>
          <ac:spMkLst>
            <pc:docMk/>
            <pc:sldMk cId="1642855042" sldId="402"/>
            <ac:spMk id="2" creationId="{C984BC9A-41E5-47DC-A44F-660034BD91B7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30.701" v="176" actId="478"/>
        <pc:sldMkLst>
          <pc:docMk/>
          <pc:sldMk cId="1073491846" sldId="403"/>
        </pc:sldMkLst>
        <pc:spChg chg="del">
          <ac:chgData name="Perryman, Michael D CIV USARMY CEIWR-HEC (USA)" userId="176e3b1d-abf9-4f4d-8d38-1a8cdd8bb9af" providerId="ADAL" clId="{8DD42881-0CC0-416D-A793-74BCEF13BBD6}" dt="2021-06-04T21:00:30.701" v="176" actId="478"/>
          <ac:spMkLst>
            <pc:docMk/>
            <pc:sldMk cId="1073491846" sldId="403"/>
            <ac:spMk id="4" creationId="{910F7F93-6DAF-4D6C-89F2-427ED8BE130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0.701" v="176" actId="478"/>
          <ac:spMkLst>
            <pc:docMk/>
            <pc:sldMk cId="1073491846" sldId="403"/>
            <ac:spMk id="5" creationId="{49C60A44-38EB-4410-B02A-DDAEF853C08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0.701" v="176" actId="478"/>
          <ac:spMkLst>
            <pc:docMk/>
            <pc:sldMk cId="1073491846" sldId="403"/>
            <ac:spMk id="6" creationId="{3E4EB278-75AD-477E-AF7A-EF79F612F51D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0.701" v="176" actId="478"/>
          <ac:spMkLst>
            <pc:docMk/>
            <pc:sldMk cId="1073491846" sldId="403"/>
            <ac:spMk id="7" creationId="{DC89DAD1-65FB-4E5F-8ED8-76B875472E41}"/>
          </ac:spMkLst>
        </pc:spChg>
      </pc:sldChg>
      <pc:sldChg chg="modSp mod">
        <pc:chgData name="Perryman, Michael D CIV USARMY CEIWR-HEC (USA)" userId="176e3b1d-abf9-4f4d-8d38-1a8cdd8bb9af" providerId="ADAL" clId="{8DD42881-0CC0-416D-A793-74BCEF13BBD6}" dt="2021-06-07T18:50:20.068" v="3573" actId="20577"/>
        <pc:sldMkLst>
          <pc:docMk/>
          <pc:sldMk cId="1452274953" sldId="404"/>
        </pc:sldMkLst>
        <pc:spChg chg="mod">
          <ac:chgData name="Perryman, Michael D CIV USARMY CEIWR-HEC (USA)" userId="176e3b1d-abf9-4f4d-8d38-1a8cdd8bb9af" providerId="ADAL" clId="{8DD42881-0CC0-416D-A793-74BCEF13BBD6}" dt="2021-06-07T18:50:20.068" v="3573" actId="20577"/>
          <ac:spMkLst>
            <pc:docMk/>
            <pc:sldMk cId="1452274953" sldId="404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5:10.235" v="102" actId="2696"/>
        <pc:sldMkLst>
          <pc:docMk/>
          <pc:sldMk cId="1038607538" sldId="405"/>
        </pc:sldMkLst>
      </pc:sldChg>
      <pc:sldChg chg="addSp delSp modSp add mod">
        <pc:chgData name="Perryman, Michael D CIV USARMY CEIWR-HEC (USA)" userId="176e3b1d-abf9-4f4d-8d38-1a8cdd8bb9af" providerId="ADAL" clId="{8DD42881-0CC0-416D-A793-74BCEF13BBD6}" dt="2021-06-07T18:50:54.971" v="3580" actId="20577"/>
        <pc:sldMkLst>
          <pc:docMk/>
          <pc:sldMk cId="1055699486" sldId="405"/>
        </pc:sldMkLst>
        <pc:spChg chg="mod">
          <ac:chgData name="Perryman, Michael D CIV USARMY CEIWR-HEC (USA)" userId="176e3b1d-abf9-4f4d-8d38-1a8cdd8bb9af" providerId="ADAL" clId="{8DD42881-0CC0-416D-A793-74BCEF13BBD6}" dt="2021-06-07T18:50:54.971" v="3580" actId="20577"/>
          <ac:spMkLst>
            <pc:docMk/>
            <pc:sldMk cId="1055699486" sldId="405"/>
            <ac:spMk id="2" creationId="{C984BC9A-41E5-47DC-A44F-660034BD91B7}"/>
          </ac:spMkLst>
        </pc:spChg>
        <pc:spChg chg="add mod">
          <ac:chgData name="Perryman, Michael D CIV USARMY CEIWR-HEC (USA)" userId="176e3b1d-abf9-4f4d-8d38-1a8cdd8bb9af" providerId="ADAL" clId="{8DD42881-0CC0-416D-A793-74BCEF13BBD6}" dt="2021-06-07T15:34:19.436" v="606" actId="20577"/>
          <ac:spMkLst>
            <pc:docMk/>
            <pc:sldMk cId="1055699486" sldId="405"/>
            <ac:spMk id="5" creationId="{6B5043A3-B822-4406-B7FF-103AABA89C44}"/>
          </ac:spMkLst>
        </pc:spChg>
        <pc:picChg chg="mod">
          <ac:chgData name="Perryman, Michael D CIV USARMY CEIWR-HEC (USA)" userId="176e3b1d-abf9-4f4d-8d38-1a8cdd8bb9af" providerId="ADAL" clId="{8DD42881-0CC0-416D-A793-74BCEF13BBD6}" dt="2021-06-07T15:29:38.204" v="560" actId="1076"/>
          <ac:picMkLst>
            <pc:docMk/>
            <pc:sldMk cId="1055699486" sldId="405"/>
            <ac:picMk id="71682" creationId="{3DC27FA4-ABFC-4F4D-AC5E-E978A2B3436A}"/>
          </ac:picMkLst>
        </pc:picChg>
        <pc:cxnChg chg="add mod">
          <ac:chgData name="Perryman, Michael D CIV USARMY CEIWR-HEC (USA)" userId="176e3b1d-abf9-4f4d-8d38-1a8cdd8bb9af" providerId="ADAL" clId="{8DD42881-0CC0-416D-A793-74BCEF13BBD6}" dt="2021-06-07T15:26:10.815" v="536" actId="14100"/>
          <ac:cxnSpMkLst>
            <pc:docMk/>
            <pc:sldMk cId="1055699486" sldId="405"/>
            <ac:cxnSpMk id="6" creationId="{AA8327EA-7C2F-45B0-A9CC-DFB49FB2CE0C}"/>
          </ac:cxnSpMkLst>
        </pc:cxnChg>
        <pc:cxnChg chg="add mod">
          <ac:chgData name="Perryman, Michael D CIV USARMY CEIWR-HEC (USA)" userId="176e3b1d-abf9-4f4d-8d38-1a8cdd8bb9af" providerId="ADAL" clId="{8DD42881-0CC0-416D-A793-74BCEF13BBD6}" dt="2021-06-07T15:28:51.387" v="555" actId="692"/>
          <ac:cxnSpMkLst>
            <pc:docMk/>
            <pc:sldMk cId="1055699486" sldId="405"/>
            <ac:cxnSpMk id="10" creationId="{8991D480-6050-4361-BB07-AAE72D2FE2C3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16" creationId="{47E85580-782F-4789-B397-9E36FD380BA5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8.438" v="618" actId="478"/>
          <ac:cxnSpMkLst>
            <pc:docMk/>
            <pc:sldMk cId="1055699486" sldId="405"/>
            <ac:cxnSpMk id="22" creationId="{FF1D095F-C6EB-4631-A63F-340FB46F7ED9}"/>
          </ac:cxnSpMkLst>
        </pc:cxnChg>
        <pc:cxnChg chg="add mod">
          <ac:chgData name="Perryman, Michael D CIV USARMY CEIWR-HEC (USA)" userId="176e3b1d-abf9-4f4d-8d38-1a8cdd8bb9af" providerId="ADAL" clId="{8DD42881-0CC0-416D-A793-74BCEF13BBD6}" dt="2021-06-07T15:29:36.333" v="559" actId="14100"/>
          <ac:cxnSpMkLst>
            <pc:docMk/>
            <pc:sldMk cId="1055699486" sldId="405"/>
            <ac:cxnSpMk id="27" creationId="{7781621A-5B48-4077-B7B6-11438C559A0A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31" creationId="{659938F3-155F-4836-8AB8-CB39A7585693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35" creationId="{719B7A43-F327-4AFF-92DA-3E6065664C93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38" creationId="{117E5A83-76F0-44D2-BE15-41B115123E2D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41" creationId="{92409239-CDE0-4E12-A80D-BEC44C545BB9}"/>
          </ac:cxnSpMkLst>
        </pc:cxnChg>
        <pc:cxnChg chg="add del mod">
          <ac:chgData name="Perryman, Michael D CIV USARMY CEIWR-HEC (USA)" userId="176e3b1d-abf9-4f4d-8d38-1a8cdd8bb9af" providerId="ADAL" clId="{8DD42881-0CC0-416D-A793-74BCEF13BBD6}" dt="2021-06-07T15:39:53.845" v="617" actId="478"/>
          <ac:cxnSpMkLst>
            <pc:docMk/>
            <pc:sldMk cId="1055699486" sldId="405"/>
            <ac:cxnSpMk id="45" creationId="{B3D2066B-6670-4245-9B1F-ED4A69EF2566}"/>
          </ac:cxnSpMkLst>
        </pc:cxnChg>
      </pc:sldChg>
      <pc:sldChg chg="modSp mod">
        <pc:chgData name="Perryman, Michael D CIV USARMY CEIWR-HEC (USA)" userId="176e3b1d-abf9-4f4d-8d38-1a8cdd8bb9af" providerId="ADAL" clId="{8DD42881-0CC0-416D-A793-74BCEF13BBD6}" dt="2021-06-07T18:53:20.066" v="3601" actId="20577"/>
        <pc:sldMkLst>
          <pc:docMk/>
          <pc:sldMk cId="3251958322" sldId="406"/>
        </pc:sldMkLst>
        <pc:spChg chg="mod">
          <ac:chgData name="Perryman, Michael D CIV USARMY CEIWR-HEC (USA)" userId="176e3b1d-abf9-4f4d-8d38-1a8cdd8bb9af" providerId="ADAL" clId="{8DD42881-0CC0-416D-A793-74BCEF13BBD6}" dt="2021-06-07T18:53:20.066" v="3601" actId="20577"/>
          <ac:spMkLst>
            <pc:docMk/>
            <pc:sldMk cId="3251958322" sldId="40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6:44.321" v="104" actId="2696"/>
        <pc:sldMkLst>
          <pc:docMk/>
          <pc:sldMk cId="2238694583" sldId="40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3:57.881" v="3607" actId="20577"/>
        <pc:sldMkLst>
          <pc:docMk/>
          <pc:sldMk cId="2353261618" sldId="407"/>
        </pc:sldMkLst>
        <pc:spChg chg="mod">
          <ac:chgData name="Perryman, Michael D CIV USARMY CEIWR-HEC (USA)" userId="176e3b1d-abf9-4f4d-8d38-1a8cdd8bb9af" providerId="ADAL" clId="{8DD42881-0CC0-416D-A793-74BCEF13BBD6}" dt="2021-06-07T18:53:57.881" v="3607" actId="20577"/>
          <ac:spMkLst>
            <pc:docMk/>
            <pc:sldMk cId="2353261618" sldId="407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8:55:28.603" v="3617" actId="20577"/>
        <pc:sldMkLst>
          <pc:docMk/>
          <pc:sldMk cId="1740809390" sldId="408"/>
        </pc:sldMkLst>
        <pc:spChg chg="mod">
          <ac:chgData name="Perryman, Michael D CIV USARMY CEIWR-HEC (USA)" userId="176e3b1d-abf9-4f4d-8d38-1a8cdd8bb9af" providerId="ADAL" clId="{8DD42881-0CC0-416D-A793-74BCEF13BBD6}" dt="2021-06-07T18:55:28.603" v="3617" actId="20577"/>
          <ac:spMkLst>
            <pc:docMk/>
            <pc:sldMk cId="1740809390" sldId="408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4.829" v="177" actId="478"/>
          <ac:spMkLst>
            <pc:docMk/>
            <pc:sldMk cId="1740809390" sldId="408"/>
            <ac:spMk id="4" creationId="{79E7B53B-A3C9-4DEE-A184-75892F6A65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4.829" v="177" actId="478"/>
          <ac:spMkLst>
            <pc:docMk/>
            <pc:sldMk cId="1740809390" sldId="408"/>
            <ac:spMk id="5" creationId="{B70B2D0C-5BEB-4EE2-94C4-3786C1A6D11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4.829" v="177" actId="478"/>
          <ac:spMkLst>
            <pc:docMk/>
            <pc:sldMk cId="1740809390" sldId="408"/>
            <ac:spMk id="6" creationId="{848B0575-B6A3-4D2D-A913-C0EC743026B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4.829" v="177" actId="478"/>
          <ac:spMkLst>
            <pc:docMk/>
            <pc:sldMk cId="1740809390" sldId="408"/>
            <ac:spMk id="7" creationId="{206799E0-C538-4C1B-A6C6-5378990F8639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56:31.153" v="3625" actId="179"/>
        <pc:sldMkLst>
          <pc:docMk/>
          <pc:sldMk cId="1843418114" sldId="409"/>
        </pc:sldMkLst>
        <pc:spChg chg="mod">
          <ac:chgData name="Perryman, Michael D CIV USARMY CEIWR-HEC (USA)" userId="176e3b1d-abf9-4f4d-8d38-1a8cdd8bb9af" providerId="ADAL" clId="{8DD42881-0CC0-416D-A793-74BCEF13BBD6}" dt="2021-06-07T18:56:31.153" v="3625" actId="179"/>
          <ac:spMkLst>
            <pc:docMk/>
            <pc:sldMk cId="1843418114" sldId="409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2244831419" sldId="409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6:11.969" v="3623" actId="20577"/>
        <pc:sldMkLst>
          <pc:docMk/>
          <pc:sldMk cId="394301940" sldId="410"/>
        </pc:sldMkLst>
        <pc:spChg chg="mod">
          <ac:chgData name="Perryman, Michael D CIV USARMY CEIWR-HEC (USA)" userId="176e3b1d-abf9-4f4d-8d38-1a8cdd8bb9af" providerId="ADAL" clId="{8DD42881-0CC0-416D-A793-74BCEF13BBD6}" dt="2021-06-07T18:56:11.969" v="3623" actId="20577"/>
          <ac:spMkLst>
            <pc:docMk/>
            <pc:sldMk cId="394301940" sldId="41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1691241213" sldId="410"/>
        </pc:sldMkLst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410398170" sldId="411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6:41.233" v="3627" actId="179"/>
        <pc:sldMkLst>
          <pc:docMk/>
          <pc:sldMk cId="1948955317" sldId="411"/>
        </pc:sldMkLst>
        <pc:spChg chg="mod">
          <ac:chgData name="Perryman, Michael D CIV USARMY CEIWR-HEC (USA)" userId="176e3b1d-abf9-4f4d-8d38-1a8cdd8bb9af" providerId="ADAL" clId="{8DD42881-0CC0-416D-A793-74BCEF13BBD6}" dt="2021-06-07T18:56:41.233" v="3627" actId="179"/>
          <ac:spMkLst>
            <pc:docMk/>
            <pc:sldMk cId="1948955317" sldId="411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2740648223" sldId="41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6:59.832" v="3629" actId="179"/>
        <pc:sldMkLst>
          <pc:docMk/>
          <pc:sldMk cId="3665585752" sldId="412"/>
        </pc:sldMkLst>
        <pc:spChg chg="mod">
          <ac:chgData name="Perryman, Michael D CIV USARMY CEIWR-HEC (USA)" userId="176e3b1d-abf9-4f4d-8d38-1a8cdd8bb9af" providerId="ADAL" clId="{8DD42881-0CC0-416D-A793-74BCEF13BBD6}" dt="2021-06-07T18:56:59.832" v="3629" actId="179"/>
          <ac:spMkLst>
            <pc:docMk/>
            <pc:sldMk cId="3665585752" sldId="412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3430520759" sldId="413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7:10.037" v="3631" actId="179"/>
        <pc:sldMkLst>
          <pc:docMk/>
          <pc:sldMk cId="3805043134" sldId="413"/>
        </pc:sldMkLst>
        <pc:spChg chg="mod">
          <ac:chgData name="Perryman, Michael D CIV USARMY CEIWR-HEC (USA)" userId="176e3b1d-abf9-4f4d-8d38-1a8cdd8bb9af" providerId="ADAL" clId="{8DD42881-0CC0-416D-A793-74BCEF13BBD6}" dt="2021-06-07T18:57:10.037" v="3631" actId="179"/>
          <ac:spMkLst>
            <pc:docMk/>
            <pc:sldMk cId="3805043134" sldId="41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7:07.019" v="106" actId="2696"/>
        <pc:sldMkLst>
          <pc:docMk/>
          <pc:sldMk cId="340434248" sldId="41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7:22.795" v="3633" actId="179"/>
        <pc:sldMkLst>
          <pc:docMk/>
          <pc:sldMk cId="4116173227" sldId="414"/>
        </pc:sldMkLst>
        <pc:spChg chg="mod">
          <ac:chgData name="Perryman, Michael D CIV USARMY CEIWR-HEC (USA)" userId="176e3b1d-abf9-4f4d-8d38-1a8cdd8bb9af" providerId="ADAL" clId="{8DD42881-0CC0-416D-A793-74BCEF13BBD6}" dt="2021-06-07T18:57:22.795" v="3633" actId="179"/>
          <ac:spMkLst>
            <pc:docMk/>
            <pc:sldMk cId="4116173227" sldId="414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8:57:53.333" v="3644" actId="114"/>
        <pc:sldMkLst>
          <pc:docMk/>
          <pc:sldMk cId="686151228" sldId="415"/>
        </pc:sldMkLst>
        <pc:spChg chg="mod">
          <ac:chgData name="Perryman, Michael D CIV USARMY CEIWR-HEC (USA)" userId="176e3b1d-abf9-4f4d-8d38-1a8cdd8bb9af" providerId="ADAL" clId="{8DD42881-0CC0-416D-A793-74BCEF13BBD6}" dt="2021-06-07T18:57:53.333" v="3644" actId="114"/>
          <ac:spMkLst>
            <pc:docMk/>
            <pc:sldMk cId="686151228" sldId="415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7.497" v="178" actId="478"/>
          <ac:spMkLst>
            <pc:docMk/>
            <pc:sldMk cId="686151228" sldId="415"/>
            <ac:spMk id="4" creationId="{79E7B53B-A3C9-4DEE-A184-75892F6A65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7.497" v="178" actId="478"/>
          <ac:spMkLst>
            <pc:docMk/>
            <pc:sldMk cId="686151228" sldId="415"/>
            <ac:spMk id="5" creationId="{B70B2D0C-5BEB-4EE2-94C4-3786C1A6D11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7.497" v="178" actId="478"/>
          <ac:spMkLst>
            <pc:docMk/>
            <pc:sldMk cId="686151228" sldId="415"/>
            <ac:spMk id="6" creationId="{F303E4E1-95B2-4F36-A15C-6ABC92B7269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37.497" v="178" actId="478"/>
          <ac:spMkLst>
            <pc:docMk/>
            <pc:sldMk cId="686151228" sldId="415"/>
            <ac:spMk id="7" creationId="{167806BF-5ED4-4B83-A382-FA2C7C08F13D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8:39.463" v="108" actId="2696"/>
        <pc:sldMkLst>
          <pc:docMk/>
          <pc:sldMk cId="755894313" sldId="41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8:52.891" v="3652" actId="20577"/>
        <pc:sldMkLst>
          <pc:docMk/>
          <pc:sldMk cId="1733173389" sldId="416"/>
        </pc:sldMkLst>
        <pc:spChg chg="mod">
          <ac:chgData name="Perryman, Michael D CIV USARMY CEIWR-HEC (USA)" userId="176e3b1d-abf9-4f4d-8d38-1a8cdd8bb9af" providerId="ADAL" clId="{8DD42881-0CC0-416D-A793-74BCEF13BBD6}" dt="2021-06-07T18:58:52.891" v="3652" actId="20577"/>
          <ac:spMkLst>
            <pc:docMk/>
            <pc:sldMk cId="1733173389" sldId="41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9:48.509" v="112" actId="2696"/>
        <pc:sldMkLst>
          <pc:docMk/>
          <pc:sldMk cId="1154167885" sldId="41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02:37.843" v="3694" actId="20577"/>
        <pc:sldMkLst>
          <pc:docMk/>
          <pc:sldMk cId="2074605173" sldId="417"/>
        </pc:sldMkLst>
        <pc:spChg chg="mod">
          <ac:chgData name="Perryman, Michael D CIV USARMY CEIWR-HEC (USA)" userId="176e3b1d-abf9-4f4d-8d38-1a8cdd8bb9af" providerId="ADAL" clId="{8DD42881-0CC0-416D-A793-74BCEF13BBD6}" dt="2021-06-07T19:02:37.843" v="3694" actId="20577"/>
          <ac:spMkLst>
            <pc:docMk/>
            <pc:sldMk cId="2074605173" sldId="417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9:17:03.883" v="3847" actId="20577"/>
        <pc:sldMkLst>
          <pc:docMk/>
          <pc:sldMk cId="3112856771" sldId="418"/>
        </pc:sldMkLst>
        <pc:spChg chg="mod">
          <ac:chgData name="Perryman, Michael D CIV USARMY CEIWR-HEC (USA)" userId="176e3b1d-abf9-4f4d-8d38-1a8cdd8bb9af" providerId="ADAL" clId="{8DD42881-0CC0-416D-A793-74BCEF13BBD6}" dt="2021-06-07T19:17:03.883" v="3847" actId="20577"/>
          <ac:spMkLst>
            <pc:docMk/>
            <pc:sldMk cId="3112856771" sldId="418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0.810" v="182" actId="478"/>
          <ac:spMkLst>
            <pc:docMk/>
            <pc:sldMk cId="3112856771" sldId="418"/>
            <ac:spMk id="4" creationId="{79E7B53B-A3C9-4DEE-A184-75892F6A65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0.810" v="182" actId="478"/>
          <ac:spMkLst>
            <pc:docMk/>
            <pc:sldMk cId="3112856771" sldId="418"/>
            <ac:spMk id="5" creationId="{B70B2D0C-5BEB-4EE2-94C4-3786C1A6D11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0.810" v="182" actId="478"/>
          <ac:spMkLst>
            <pc:docMk/>
            <pc:sldMk cId="3112856771" sldId="418"/>
            <ac:spMk id="8" creationId="{61DDD495-F568-438F-8DD9-FBDEDD8D1F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0.810" v="182" actId="478"/>
          <ac:spMkLst>
            <pc:docMk/>
            <pc:sldMk cId="3112856771" sldId="418"/>
            <ac:spMk id="9" creationId="{CA08538C-2B26-4510-824A-BF2F7732AB63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19:14:03.460" v="3798" actId="20577"/>
        <pc:sldMkLst>
          <pc:docMk/>
          <pc:sldMk cId="461883921" sldId="419"/>
        </pc:sldMkLst>
        <pc:spChg chg="mod">
          <ac:chgData name="Perryman, Michael D CIV USARMY CEIWR-HEC (USA)" userId="176e3b1d-abf9-4f4d-8d38-1a8cdd8bb9af" providerId="ADAL" clId="{8DD42881-0CC0-416D-A793-74BCEF13BBD6}" dt="2021-06-07T19:14:03.460" v="3798" actId="20577"/>
          <ac:spMkLst>
            <pc:docMk/>
            <pc:sldMk cId="461883921" sldId="419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8.631" v="181" actId="478"/>
          <ac:spMkLst>
            <pc:docMk/>
            <pc:sldMk cId="461883921" sldId="419"/>
            <ac:spMk id="4" creationId="{79E7B53B-A3C9-4DEE-A184-75892F6A657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8.631" v="181" actId="478"/>
          <ac:spMkLst>
            <pc:docMk/>
            <pc:sldMk cId="461883921" sldId="419"/>
            <ac:spMk id="5" creationId="{B70B2D0C-5BEB-4EE2-94C4-3786C1A6D11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8.631" v="181" actId="478"/>
          <ac:spMkLst>
            <pc:docMk/>
            <pc:sldMk cId="461883921" sldId="419"/>
            <ac:spMk id="6" creationId="{14D9A5F1-E076-4134-BE8F-F2D2080BD5A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8.631" v="181" actId="478"/>
          <ac:spMkLst>
            <pc:docMk/>
            <pc:sldMk cId="461883921" sldId="419"/>
            <ac:spMk id="8" creationId="{774ED7B1-1D34-4F8A-9E8C-20999D55B392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9:17:48.779" v="3853" actId="20577"/>
        <pc:sldMkLst>
          <pc:docMk/>
          <pc:sldMk cId="3395820904" sldId="420"/>
        </pc:sldMkLst>
        <pc:spChg chg="mod">
          <ac:chgData name="Perryman, Michael D CIV USARMY CEIWR-HEC (USA)" userId="176e3b1d-abf9-4f4d-8d38-1a8cdd8bb9af" providerId="ADAL" clId="{8DD42881-0CC0-416D-A793-74BCEF13BBD6}" dt="2021-06-07T19:17:48.779" v="3853" actId="20577"/>
          <ac:spMkLst>
            <pc:docMk/>
            <pc:sldMk cId="3395820904" sldId="420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1:34.074" v="120" actId="2696"/>
        <pc:sldMkLst>
          <pc:docMk/>
          <pc:sldMk cId="3962003005" sldId="420"/>
        </pc:sldMkLst>
      </pc:sldChg>
      <pc:sldChg chg="delSp modSp mod">
        <pc:chgData name="Perryman, Michael D CIV USARMY CEIWR-HEC (USA)" userId="176e3b1d-abf9-4f4d-8d38-1a8cdd8bb9af" providerId="ADAL" clId="{8DD42881-0CC0-416D-A793-74BCEF13BBD6}" dt="2021-06-07T19:00:09.402" v="3668" actId="20577"/>
        <pc:sldMkLst>
          <pc:docMk/>
          <pc:sldMk cId="4289590143" sldId="421"/>
        </pc:sldMkLst>
        <pc:spChg chg="mod">
          <ac:chgData name="Perryman, Michael D CIV USARMY CEIWR-HEC (USA)" userId="176e3b1d-abf9-4f4d-8d38-1a8cdd8bb9af" providerId="ADAL" clId="{8DD42881-0CC0-416D-A793-74BCEF13BBD6}" dt="2021-06-07T19:00:09.402" v="3668" actId="20577"/>
          <ac:spMkLst>
            <pc:docMk/>
            <pc:sldMk cId="4289590143" sldId="421"/>
            <ac:spMk id="2" creationId="{C984BC9A-41E5-47DC-A44F-660034BD91B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0.146" v="179" actId="478"/>
          <ac:spMkLst>
            <pc:docMk/>
            <pc:sldMk cId="4289590143" sldId="421"/>
            <ac:spMk id="4" creationId="{1F00C868-1AFC-47F3-83CE-DEF23CCF5A1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0.146" v="179" actId="478"/>
          <ac:spMkLst>
            <pc:docMk/>
            <pc:sldMk cId="4289590143" sldId="421"/>
            <ac:spMk id="5" creationId="{0C0E338F-0BB5-43E0-9499-CFFB1BDAEDB6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0.146" v="179" actId="478"/>
          <ac:spMkLst>
            <pc:docMk/>
            <pc:sldMk cId="4289590143" sldId="421"/>
            <ac:spMk id="6" creationId="{057C9995-D05D-4153-9BC8-B62BBC5C7AB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40.146" v="179" actId="478"/>
          <ac:spMkLst>
            <pc:docMk/>
            <pc:sldMk cId="4289590143" sldId="421"/>
            <ac:spMk id="7" creationId="{EE6A6CAA-5760-48D2-A02B-CBC267326159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49:07.800" v="110" actId="2696"/>
        <pc:sldMkLst>
          <pc:docMk/>
          <pc:sldMk cId="972382621" sldId="422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8:59:35.418" v="3659" actId="20577"/>
        <pc:sldMkLst>
          <pc:docMk/>
          <pc:sldMk cId="4268584338" sldId="422"/>
        </pc:sldMkLst>
        <pc:spChg chg="mod">
          <ac:chgData name="Perryman, Michael D CIV USARMY CEIWR-HEC (USA)" userId="176e3b1d-abf9-4f4d-8d38-1a8cdd8bb9af" providerId="ADAL" clId="{8DD42881-0CC0-416D-A793-74BCEF13BBD6}" dt="2021-06-07T18:59:35.418" v="3659" actId="20577"/>
          <ac:spMkLst>
            <pc:docMk/>
            <pc:sldMk cId="4268584338" sldId="422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9:14:39.509" v="3804" actId="20577"/>
        <pc:sldMkLst>
          <pc:docMk/>
          <pc:sldMk cId="1961252554" sldId="423"/>
        </pc:sldMkLst>
        <pc:spChg chg="mod">
          <ac:chgData name="Perryman, Michael D CIV USARMY CEIWR-HEC (USA)" userId="176e3b1d-abf9-4f4d-8d38-1a8cdd8bb9af" providerId="ADAL" clId="{8DD42881-0CC0-416D-A793-74BCEF13BBD6}" dt="2021-06-07T19:14:39.509" v="3804" actId="20577"/>
          <ac:spMkLst>
            <pc:docMk/>
            <pc:sldMk cId="1961252554" sldId="423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1:16.055" v="118" actId="2696"/>
        <pc:sldMkLst>
          <pc:docMk/>
          <pc:sldMk cId="3058383206" sldId="423"/>
        </pc:sldMkLst>
      </pc:sldChg>
      <pc:sldChg chg="del">
        <pc:chgData name="Perryman, Michael D CIV USARMY CEIWR-HEC (USA)" userId="176e3b1d-abf9-4f4d-8d38-1a8cdd8bb9af" providerId="ADAL" clId="{8DD42881-0CC0-416D-A793-74BCEF13BBD6}" dt="2021-06-04T20:51:16.055" v="118" actId="2696"/>
        <pc:sldMkLst>
          <pc:docMk/>
          <pc:sldMk cId="1266679318" sldId="42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15:21.352" v="3808" actId="179"/>
        <pc:sldMkLst>
          <pc:docMk/>
          <pc:sldMk cId="2483716382" sldId="424"/>
        </pc:sldMkLst>
        <pc:spChg chg="mod">
          <ac:chgData name="Perryman, Michael D CIV USARMY CEIWR-HEC (USA)" userId="176e3b1d-abf9-4f4d-8d38-1a8cdd8bb9af" providerId="ADAL" clId="{8DD42881-0CC0-416D-A793-74BCEF13BBD6}" dt="2021-06-07T19:15:21.352" v="3808" actId="179"/>
          <ac:spMkLst>
            <pc:docMk/>
            <pc:sldMk cId="2483716382" sldId="424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9:15:36.480" v="3812" actId="179"/>
        <pc:sldMkLst>
          <pc:docMk/>
          <pc:sldMk cId="1423290122" sldId="425"/>
        </pc:sldMkLst>
        <pc:spChg chg="mod">
          <ac:chgData name="Perryman, Michael D CIV USARMY CEIWR-HEC (USA)" userId="176e3b1d-abf9-4f4d-8d38-1a8cdd8bb9af" providerId="ADAL" clId="{8DD42881-0CC0-416D-A793-74BCEF13BBD6}" dt="2021-06-07T19:15:36.480" v="3812" actId="179"/>
          <ac:spMkLst>
            <pc:docMk/>
            <pc:sldMk cId="1423290122" sldId="425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1:16.055" v="118" actId="2696"/>
        <pc:sldMkLst>
          <pc:docMk/>
          <pc:sldMk cId="2243251685" sldId="425"/>
        </pc:sldMkLst>
      </pc:sldChg>
      <pc:sldChg chg="del">
        <pc:chgData name="Perryman, Michael D CIV USARMY CEIWR-HEC (USA)" userId="176e3b1d-abf9-4f4d-8d38-1a8cdd8bb9af" providerId="ADAL" clId="{8DD42881-0CC0-416D-A793-74BCEF13BBD6}" dt="2021-06-04T20:51:16.055" v="118" actId="2696"/>
        <pc:sldMkLst>
          <pc:docMk/>
          <pc:sldMk cId="2765510631" sldId="42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16:22.371" v="3835" actId="20577"/>
        <pc:sldMkLst>
          <pc:docMk/>
          <pc:sldMk cId="3008501466" sldId="426"/>
        </pc:sldMkLst>
        <pc:spChg chg="mod">
          <ac:chgData name="Perryman, Michael D CIV USARMY CEIWR-HEC (USA)" userId="176e3b1d-abf9-4f4d-8d38-1a8cdd8bb9af" providerId="ADAL" clId="{8DD42881-0CC0-416D-A793-74BCEF13BBD6}" dt="2021-06-07T19:16:22.371" v="3835" actId="20577"/>
          <ac:spMkLst>
            <pc:docMk/>
            <pc:sldMk cId="3008501466" sldId="426"/>
            <ac:spMk id="2" creationId="{C984BC9A-41E5-47DC-A44F-660034BD91B7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1:16.055" v="118" actId="2696"/>
        <pc:sldMkLst>
          <pc:docMk/>
          <pc:sldMk cId="1891851688" sldId="427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19:16:33.742" v="3837" actId="179"/>
        <pc:sldMkLst>
          <pc:docMk/>
          <pc:sldMk cId="2538118072" sldId="427"/>
        </pc:sldMkLst>
        <pc:spChg chg="mod">
          <ac:chgData name="Perryman, Michael D CIV USARMY CEIWR-HEC (USA)" userId="176e3b1d-abf9-4f4d-8d38-1a8cdd8bb9af" providerId="ADAL" clId="{8DD42881-0CC0-416D-A793-74BCEF13BBD6}" dt="2021-06-07T19:16:33.742" v="3837" actId="179"/>
          <ac:spMkLst>
            <pc:docMk/>
            <pc:sldMk cId="2538118072" sldId="427"/>
            <ac:spMk id="2" creationId="{C984BC9A-41E5-47DC-A44F-660034BD91B7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21:59:36.381" v="7080" actId="20577"/>
        <pc:sldMkLst>
          <pc:docMk/>
          <pc:sldMk cId="313319358" sldId="428"/>
        </pc:sldMkLst>
        <pc:spChg chg="mod">
          <ac:chgData name="Perryman, Michael D CIV USARMY CEIWR-HEC (USA)" userId="176e3b1d-abf9-4f4d-8d38-1a8cdd8bb9af" providerId="ADAL" clId="{8DD42881-0CC0-416D-A793-74BCEF13BBD6}" dt="2021-06-07T21:59:36.381" v="7080" actId="20577"/>
          <ac:spMkLst>
            <pc:docMk/>
            <pc:sldMk cId="313319358" sldId="428"/>
            <ac:spMk id="5" creationId="{CCAE3B58-3D5D-4A4C-AE66-BDF19AFBB6B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3.054" v="189" actId="478"/>
          <ac:spMkLst>
            <pc:docMk/>
            <pc:sldMk cId="313319358" sldId="428"/>
            <ac:spMk id="9" creationId="{0D5AB32E-BA99-4BE5-826D-79CED6818897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3.054" v="189" actId="478"/>
          <ac:spMkLst>
            <pc:docMk/>
            <pc:sldMk cId="313319358" sldId="428"/>
            <ac:spMk id="11" creationId="{B0D45865-1EE7-441C-B31E-FCB47261D9C4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3.054" v="189" actId="478"/>
          <ac:spMkLst>
            <pc:docMk/>
            <pc:sldMk cId="313319358" sldId="428"/>
            <ac:spMk id="12" creationId="{16CAD200-9457-4C61-A5E0-F3442578002C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3.054" v="189" actId="478"/>
          <ac:spMkLst>
            <pc:docMk/>
            <pc:sldMk cId="313319358" sldId="428"/>
            <ac:spMk id="13" creationId="{78112D08-9ECC-4105-8523-86915EE3234B}"/>
          </ac:spMkLst>
        </pc:spChg>
      </pc:sldChg>
      <pc:sldChg chg="delSp modSp mod">
        <pc:chgData name="Perryman, Michael D CIV USARMY CEIWR-HEC (USA)" userId="176e3b1d-abf9-4f4d-8d38-1a8cdd8bb9af" providerId="ADAL" clId="{8DD42881-0CC0-416D-A793-74BCEF13BBD6}" dt="2021-06-07T21:59:54.383" v="7082"/>
        <pc:sldMkLst>
          <pc:docMk/>
          <pc:sldMk cId="2135891638" sldId="429"/>
        </pc:sldMkLst>
        <pc:spChg chg="del">
          <ac:chgData name="Perryman, Michael D CIV USARMY CEIWR-HEC (USA)" userId="176e3b1d-abf9-4f4d-8d38-1a8cdd8bb9af" providerId="ADAL" clId="{8DD42881-0CC0-416D-A793-74BCEF13BBD6}" dt="2021-06-04T21:01:28.721" v="191" actId="478"/>
          <ac:spMkLst>
            <pc:docMk/>
            <pc:sldMk cId="2135891638" sldId="429"/>
            <ac:spMk id="4" creationId="{BA0D8E7F-0231-4544-AC93-1DE134CD3DD3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42:18.747" v="3934" actId="20577"/>
          <ac:spMkLst>
            <pc:docMk/>
            <pc:sldMk cId="2135891638" sldId="429"/>
            <ac:spMk id="5" creationId="{CCAE3B58-3D5D-4A4C-AE66-BDF19AFBB6BA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1:59:54.383" v="7082"/>
          <ac:spMkLst>
            <pc:docMk/>
            <pc:sldMk cId="2135891638" sldId="429"/>
            <ac:spMk id="6" creationId="{80EFC2F8-8B8D-4882-8E83-61D9D6105F8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8.721" v="191" actId="478"/>
          <ac:spMkLst>
            <pc:docMk/>
            <pc:sldMk cId="2135891638" sldId="429"/>
            <ac:spMk id="7" creationId="{CA41E631-9ABF-4D7C-9946-DE411576A34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8.721" v="191" actId="478"/>
          <ac:spMkLst>
            <pc:docMk/>
            <pc:sldMk cId="2135891638" sldId="429"/>
            <ac:spMk id="8" creationId="{61DE4D8C-2B84-494E-9878-6F643A70758E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28.721" v="191" actId="478"/>
          <ac:spMkLst>
            <pc:docMk/>
            <pc:sldMk cId="2135891638" sldId="429"/>
            <ac:spMk id="9" creationId="{CFC64750-08C2-455B-8C9A-87CFEAE769B1}"/>
          </ac:spMkLst>
        </pc:spChg>
      </pc:sldChg>
      <pc:sldChg chg="addSp delSp modSp mod">
        <pc:chgData name="Perryman, Michael D CIV USARMY CEIWR-HEC (USA)" userId="176e3b1d-abf9-4f4d-8d38-1a8cdd8bb9af" providerId="ADAL" clId="{8DD42881-0CC0-416D-A793-74BCEF13BBD6}" dt="2021-06-07T19:39:39.748" v="3909" actId="6549"/>
        <pc:sldMkLst>
          <pc:docMk/>
          <pc:sldMk cId="3889612" sldId="430"/>
        </pc:sldMkLst>
        <pc:spChg chg="add del mod">
          <ac:chgData name="Perryman, Michael D CIV USARMY CEIWR-HEC (USA)" userId="176e3b1d-abf9-4f4d-8d38-1a8cdd8bb9af" providerId="ADAL" clId="{8DD42881-0CC0-416D-A793-74BCEF13BBD6}" dt="2021-06-04T20:35:26.833" v="79" actId="478"/>
          <ac:spMkLst>
            <pc:docMk/>
            <pc:sldMk cId="3889612" sldId="430"/>
            <ac:spMk id="3" creationId="{3A8B9322-C2ED-4F59-8717-DBF9EF2D621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5:30.698" v="80" actId="478"/>
          <ac:spMkLst>
            <pc:docMk/>
            <pc:sldMk cId="3889612" sldId="430"/>
            <ac:spMk id="4" creationId="{F5D6EA62-FE7A-4919-A48A-E1B6D9FCD52D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39:39.748" v="3909" actId="6549"/>
          <ac:spMkLst>
            <pc:docMk/>
            <pc:sldMk cId="3889612" sldId="430"/>
            <ac:spMk id="5" creationId="{CCAE3B58-3D5D-4A4C-AE66-BDF19AFBB6B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5:24.877" v="78" actId="478"/>
          <ac:spMkLst>
            <pc:docMk/>
            <pc:sldMk cId="3889612" sldId="430"/>
            <ac:spMk id="6" creationId="{80EFC2F8-8B8D-4882-8E83-61D9D6105F8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5:30.698" v="80" actId="478"/>
          <ac:spMkLst>
            <pc:docMk/>
            <pc:sldMk cId="3889612" sldId="430"/>
            <ac:spMk id="7" creationId="{03B34816-A36A-4DC1-BDC1-51F29BF5F68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5:30.698" v="80" actId="478"/>
          <ac:spMkLst>
            <pc:docMk/>
            <pc:sldMk cId="3889612" sldId="430"/>
            <ac:spMk id="8" creationId="{620BE078-0C45-4F67-9005-7DEF083C2E1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5:30.698" v="80" actId="478"/>
          <ac:spMkLst>
            <pc:docMk/>
            <pc:sldMk cId="3889612" sldId="430"/>
            <ac:spMk id="9" creationId="{BACB0BC7-B3A9-401F-A366-607124DEC1CE}"/>
          </ac:spMkLst>
        </pc:spChg>
        <pc:picChg chg="add mod">
          <ac:chgData name="Perryman, Michael D CIV USARMY CEIWR-HEC (USA)" userId="176e3b1d-abf9-4f4d-8d38-1a8cdd8bb9af" providerId="ADAL" clId="{8DD42881-0CC0-416D-A793-74BCEF13BBD6}" dt="2021-06-04T20:35:58.480" v="85" actId="1076"/>
          <ac:picMkLst>
            <pc:docMk/>
            <pc:sldMk cId="3889612" sldId="430"/>
            <ac:picMk id="11" creationId="{6FF07791-47E7-4AEF-8AB0-38042E74CCA6}"/>
          </ac:picMkLst>
        </pc:picChg>
      </pc:sldChg>
      <pc:sldChg chg="delSp modSp mod">
        <pc:chgData name="Perryman, Michael D CIV USARMY CEIWR-HEC (USA)" userId="176e3b1d-abf9-4f4d-8d38-1a8cdd8bb9af" providerId="ADAL" clId="{8DD42881-0CC0-416D-A793-74BCEF13BBD6}" dt="2021-06-07T19:42:38.068" v="3943" actId="20577"/>
        <pc:sldMkLst>
          <pc:docMk/>
          <pc:sldMk cId="1748508822" sldId="431"/>
        </pc:sldMkLst>
        <pc:spChg chg="del">
          <ac:chgData name="Perryman, Michael D CIV USARMY CEIWR-HEC (USA)" userId="176e3b1d-abf9-4f4d-8d38-1a8cdd8bb9af" providerId="ADAL" clId="{8DD42881-0CC0-416D-A793-74BCEF13BBD6}" dt="2021-06-04T21:01:31.867" v="192" actId="478"/>
          <ac:spMkLst>
            <pc:docMk/>
            <pc:sldMk cId="1748508822" sldId="431"/>
            <ac:spMk id="4" creationId="{847F540E-686F-4AA2-A464-3C212E858CD8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42:33.993" v="3939" actId="20577"/>
          <ac:spMkLst>
            <pc:docMk/>
            <pc:sldMk cId="1748508822" sldId="431"/>
            <ac:spMk id="5" creationId="{CCAE3B58-3D5D-4A4C-AE66-BDF19AFBB6BA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9:42:38.068" v="3943" actId="20577"/>
          <ac:spMkLst>
            <pc:docMk/>
            <pc:sldMk cId="1748508822" sldId="431"/>
            <ac:spMk id="6" creationId="{80EFC2F8-8B8D-4882-8E83-61D9D6105F8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1.867" v="192" actId="478"/>
          <ac:spMkLst>
            <pc:docMk/>
            <pc:sldMk cId="1748508822" sldId="431"/>
            <ac:spMk id="7" creationId="{72C45CDC-EB47-406A-A0AE-9362027C720D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1.867" v="192" actId="478"/>
          <ac:spMkLst>
            <pc:docMk/>
            <pc:sldMk cId="1748508822" sldId="431"/>
            <ac:spMk id="8" creationId="{FB3ACD2A-E081-4B10-A980-6BFBFBF1AB31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31.867" v="192" actId="478"/>
          <ac:spMkLst>
            <pc:docMk/>
            <pc:sldMk cId="1748508822" sldId="431"/>
            <ac:spMk id="9" creationId="{AD1EF682-55F9-4A69-95E4-0370F7C60E48}"/>
          </ac:spMkLst>
        </pc:spChg>
      </pc:sldChg>
      <pc:sldChg chg="delSp mod">
        <pc:chgData name="Perryman, Michael D CIV USARMY CEIWR-HEC (USA)" userId="176e3b1d-abf9-4f4d-8d38-1a8cdd8bb9af" providerId="ADAL" clId="{8DD42881-0CC0-416D-A793-74BCEF13BBD6}" dt="2021-06-04T21:00:55.690" v="184" actId="478"/>
        <pc:sldMkLst>
          <pc:docMk/>
          <pc:sldMk cId="3336726595" sldId="432"/>
        </pc:sldMkLst>
        <pc:spChg chg="del">
          <ac:chgData name="Perryman, Michael D CIV USARMY CEIWR-HEC (USA)" userId="176e3b1d-abf9-4f4d-8d38-1a8cdd8bb9af" providerId="ADAL" clId="{8DD42881-0CC0-416D-A793-74BCEF13BBD6}" dt="2021-06-04T21:00:55.690" v="184" actId="478"/>
          <ac:spMkLst>
            <pc:docMk/>
            <pc:sldMk cId="3336726595" sldId="432"/>
            <ac:spMk id="10" creationId="{34E586E2-0AB0-470F-ADEC-F941FFF2F12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5.690" v="184" actId="478"/>
          <ac:spMkLst>
            <pc:docMk/>
            <pc:sldMk cId="3336726595" sldId="432"/>
            <ac:spMk id="11" creationId="{8B4728AB-663C-4FDA-BE27-6122A3440E2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5.690" v="184" actId="478"/>
          <ac:spMkLst>
            <pc:docMk/>
            <pc:sldMk cId="3336726595" sldId="432"/>
            <ac:spMk id="12" creationId="{FF965D20-D4FE-4717-A6EE-D5CB19341505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0:55.690" v="184" actId="478"/>
          <ac:spMkLst>
            <pc:docMk/>
            <pc:sldMk cId="3336726595" sldId="432"/>
            <ac:spMk id="13" creationId="{47806132-A059-44F1-94FD-2135AB9CFE80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56:51.034" v="7043"/>
        <pc:sldMkLst>
          <pc:docMk/>
          <pc:sldMk cId="1867028592" sldId="433"/>
        </pc:sldMkLst>
        <pc:spChg chg="mod">
          <ac:chgData name="Perryman, Michael D CIV USARMY CEIWR-HEC (USA)" userId="176e3b1d-abf9-4f4d-8d38-1a8cdd8bb9af" providerId="ADAL" clId="{8DD42881-0CC0-416D-A793-74BCEF13BBD6}" dt="2021-06-07T21:56:51.034" v="7043"/>
          <ac:spMkLst>
            <pc:docMk/>
            <pc:sldMk cId="1867028592" sldId="433"/>
            <ac:spMk id="5" creationId="{CCAE3B58-3D5D-4A4C-AE66-BDF19AFBB6BA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4:22.639" v="148" actId="2696"/>
        <pc:sldMkLst>
          <pc:docMk/>
          <pc:sldMk cId="4129684001" sldId="433"/>
        </pc:sldMkLst>
      </pc:sldChg>
      <pc:sldChg chg="del">
        <pc:chgData name="Perryman, Michael D CIV USARMY CEIWR-HEC (USA)" userId="176e3b1d-abf9-4f4d-8d38-1a8cdd8bb9af" providerId="ADAL" clId="{8DD42881-0CC0-416D-A793-74BCEF13BBD6}" dt="2021-06-04T20:54:22.639" v="148" actId="2696"/>
        <pc:sldMkLst>
          <pc:docMk/>
          <pc:sldMk cId="624657043" sldId="434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21:57:06.384" v="7046"/>
        <pc:sldMkLst>
          <pc:docMk/>
          <pc:sldMk cId="2007402119" sldId="434"/>
        </pc:sldMkLst>
        <pc:spChg chg="mod">
          <ac:chgData name="Perryman, Michael D CIV USARMY CEIWR-HEC (USA)" userId="176e3b1d-abf9-4f4d-8d38-1a8cdd8bb9af" providerId="ADAL" clId="{8DD42881-0CC0-416D-A793-74BCEF13BBD6}" dt="2021-06-07T21:57:06.384" v="7046"/>
          <ac:spMkLst>
            <pc:docMk/>
            <pc:sldMk cId="2007402119" sldId="434"/>
            <ac:spMk id="5" creationId="{CCAE3B58-3D5D-4A4C-AE66-BDF19AFBB6BA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56:57.204" v="7044"/>
        <pc:sldMkLst>
          <pc:docMk/>
          <pc:sldMk cId="785264303" sldId="435"/>
        </pc:sldMkLst>
        <pc:spChg chg="mod">
          <ac:chgData name="Perryman, Michael D CIV USARMY CEIWR-HEC (USA)" userId="176e3b1d-abf9-4f4d-8d38-1a8cdd8bb9af" providerId="ADAL" clId="{8DD42881-0CC0-416D-A793-74BCEF13BBD6}" dt="2021-06-07T21:56:57.204" v="7044"/>
          <ac:spMkLst>
            <pc:docMk/>
            <pc:sldMk cId="785264303" sldId="435"/>
            <ac:spMk id="5" creationId="{CCAE3B58-3D5D-4A4C-AE66-BDF19AFBB6BA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4:22.639" v="148" actId="2696"/>
        <pc:sldMkLst>
          <pc:docMk/>
          <pc:sldMk cId="1727233375" sldId="435"/>
        </pc:sldMkLst>
      </pc:sldChg>
      <pc:sldChg chg="del">
        <pc:chgData name="Perryman, Michael D CIV USARMY CEIWR-HEC (USA)" userId="176e3b1d-abf9-4f4d-8d38-1a8cdd8bb9af" providerId="ADAL" clId="{8DD42881-0CC0-416D-A793-74BCEF13BBD6}" dt="2021-06-04T20:54:22.639" v="148" actId="2696"/>
        <pc:sldMkLst>
          <pc:docMk/>
          <pc:sldMk cId="816853769" sldId="436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21:57:01.536" v="7045"/>
        <pc:sldMkLst>
          <pc:docMk/>
          <pc:sldMk cId="1545341117" sldId="436"/>
        </pc:sldMkLst>
        <pc:spChg chg="mod">
          <ac:chgData name="Perryman, Michael D CIV USARMY CEIWR-HEC (USA)" userId="176e3b1d-abf9-4f4d-8d38-1a8cdd8bb9af" providerId="ADAL" clId="{8DD42881-0CC0-416D-A793-74BCEF13BBD6}" dt="2021-06-07T21:57:01.536" v="7045"/>
          <ac:spMkLst>
            <pc:docMk/>
            <pc:sldMk cId="1545341117" sldId="436"/>
            <ac:spMk id="5" creationId="{CCAE3B58-3D5D-4A4C-AE66-BDF19AFBB6BA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57:10.902" v="7047"/>
        <pc:sldMkLst>
          <pc:docMk/>
          <pc:sldMk cId="1486356015" sldId="437"/>
        </pc:sldMkLst>
        <pc:spChg chg="mod">
          <ac:chgData name="Perryman, Michael D CIV USARMY CEIWR-HEC (USA)" userId="176e3b1d-abf9-4f4d-8d38-1a8cdd8bb9af" providerId="ADAL" clId="{8DD42881-0CC0-416D-A793-74BCEF13BBD6}" dt="2021-06-07T21:57:10.902" v="7047"/>
          <ac:spMkLst>
            <pc:docMk/>
            <pc:sldMk cId="1486356015" sldId="437"/>
            <ac:spMk id="5" creationId="{CCAE3B58-3D5D-4A4C-AE66-BDF19AFBB6BA}"/>
          </ac:spMkLst>
        </pc:spChg>
      </pc:sldChg>
      <pc:sldChg chg="del">
        <pc:chgData name="Perryman, Michael D CIV USARMY CEIWR-HEC (USA)" userId="176e3b1d-abf9-4f4d-8d38-1a8cdd8bb9af" providerId="ADAL" clId="{8DD42881-0CC0-416D-A793-74BCEF13BBD6}" dt="2021-06-04T20:54:22.639" v="148" actId="2696"/>
        <pc:sldMkLst>
          <pc:docMk/>
          <pc:sldMk cId="1540227753" sldId="437"/>
        </pc:sldMkLst>
      </pc:sldChg>
      <pc:sldChg chg="del">
        <pc:chgData name="Perryman, Michael D CIV USARMY CEIWR-HEC (USA)" userId="176e3b1d-abf9-4f4d-8d38-1a8cdd8bb9af" providerId="ADAL" clId="{8DD42881-0CC0-416D-A793-74BCEF13BBD6}" dt="2021-06-04T20:52:42.603" v="124" actId="2696"/>
        <pc:sldMkLst>
          <pc:docMk/>
          <pc:sldMk cId="2342445141" sldId="438"/>
        </pc:sldMkLst>
      </pc:sldChg>
      <pc:sldChg chg="modSp add mod">
        <pc:chgData name="Perryman, Michael D CIV USARMY CEIWR-HEC (USA)" userId="176e3b1d-abf9-4f4d-8d38-1a8cdd8bb9af" providerId="ADAL" clId="{8DD42881-0CC0-416D-A793-74BCEF13BBD6}" dt="2021-06-07T21:36:18.809" v="6803" actId="20577"/>
        <pc:sldMkLst>
          <pc:docMk/>
          <pc:sldMk cId="4248860987" sldId="438"/>
        </pc:sldMkLst>
        <pc:spChg chg="mod">
          <ac:chgData name="Perryman, Michael D CIV USARMY CEIWR-HEC (USA)" userId="176e3b1d-abf9-4f4d-8d38-1a8cdd8bb9af" providerId="ADAL" clId="{8DD42881-0CC0-416D-A793-74BCEF13BBD6}" dt="2021-06-07T21:36:18.809" v="6803" actId="20577"/>
          <ac:spMkLst>
            <pc:docMk/>
            <pc:sldMk cId="4248860987" sldId="438"/>
            <ac:spMk id="5" creationId="{CCAE3B58-3D5D-4A4C-AE66-BDF19AFBB6BA}"/>
          </ac:spMkLst>
        </pc:spChg>
      </pc:sldChg>
      <pc:sldChg chg="addSp delSp modSp add del mod">
        <pc:chgData name="Perryman, Michael D CIV USARMY CEIWR-HEC (USA)" userId="176e3b1d-abf9-4f4d-8d38-1a8cdd8bb9af" providerId="ADAL" clId="{8DD42881-0CC0-416D-A793-74BCEF13BBD6}" dt="2021-06-04T20:35:16.770" v="77" actId="47"/>
        <pc:sldMkLst>
          <pc:docMk/>
          <pc:sldMk cId="593510054" sldId="443"/>
        </pc:sldMkLst>
        <pc:spChg chg="del mod">
          <ac:chgData name="Perryman, Michael D CIV USARMY CEIWR-HEC (USA)" userId="176e3b1d-abf9-4f4d-8d38-1a8cdd8bb9af" providerId="ADAL" clId="{8DD42881-0CC0-416D-A793-74BCEF13BBD6}" dt="2021-06-04T20:34:37.735" v="71"/>
          <ac:spMkLst>
            <pc:docMk/>
            <pc:sldMk cId="593510054" sldId="443"/>
            <ac:spMk id="2" creationId="{557D582B-BC91-4826-8261-B4450C6BB766}"/>
          </ac:spMkLst>
        </pc:spChg>
        <pc:spChg chg="mod">
          <ac:chgData name="Perryman, Michael D CIV USARMY CEIWR-HEC (USA)" userId="176e3b1d-abf9-4f4d-8d38-1a8cdd8bb9af" providerId="ADAL" clId="{8DD42881-0CC0-416D-A793-74BCEF13BBD6}" dt="2021-06-04T20:33:37.028" v="70" actId="20577"/>
          <ac:spMkLst>
            <pc:docMk/>
            <pc:sldMk cId="593510054" sldId="443"/>
            <ac:spMk id="3" creationId="{52E0910C-50CB-45DE-A633-6EDEFE7BDD2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4:51.798" v="75" actId="478"/>
          <ac:spMkLst>
            <pc:docMk/>
            <pc:sldMk cId="593510054" sldId="443"/>
            <ac:spMk id="4" creationId="{8509DA01-BFF1-458C-AD57-7D25F6C56DD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4:51.798" v="75" actId="478"/>
          <ac:spMkLst>
            <pc:docMk/>
            <pc:sldMk cId="593510054" sldId="443"/>
            <ac:spMk id="5" creationId="{BE7DC921-4B60-4A55-A2B2-3F0A87E7A77B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4:51.798" v="75" actId="478"/>
          <ac:spMkLst>
            <pc:docMk/>
            <pc:sldMk cId="593510054" sldId="443"/>
            <ac:spMk id="6" creationId="{6ADAC91F-73B5-4904-91C2-4A05A4875B93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34:51.798" v="75" actId="478"/>
          <ac:spMkLst>
            <pc:docMk/>
            <pc:sldMk cId="593510054" sldId="443"/>
            <ac:spMk id="7" creationId="{DEC4DCC4-BFBC-4DB2-9B7D-E10DF35EC10A}"/>
          </ac:spMkLst>
        </pc:spChg>
        <pc:picChg chg="add mod">
          <ac:chgData name="Perryman, Michael D CIV USARMY CEIWR-HEC (USA)" userId="176e3b1d-abf9-4f4d-8d38-1a8cdd8bb9af" providerId="ADAL" clId="{8DD42881-0CC0-416D-A793-74BCEF13BBD6}" dt="2021-06-04T20:34:44.904" v="74" actId="1076"/>
          <ac:picMkLst>
            <pc:docMk/>
            <pc:sldMk cId="593510054" sldId="443"/>
            <ac:picMk id="9" creationId="{9A504DE6-CC93-4A5D-8FEA-7CC9C1E7FD9A}"/>
          </ac:picMkLst>
        </pc:picChg>
      </pc:sldChg>
      <pc:sldChg chg="delSp modSp add mod">
        <pc:chgData name="Perryman, Michael D CIV USARMY CEIWR-HEC (USA)" userId="176e3b1d-abf9-4f4d-8d38-1a8cdd8bb9af" providerId="ADAL" clId="{8DD42881-0CC0-416D-A793-74BCEF13BBD6}" dt="2021-06-07T21:39:23.224" v="6816" actId="20577"/>
        <pc:sldMkLst>
          <pc:docMk/>
          <pc:sldMk cId="1912259640" sldId="444"/>
        </pc:sldMkLst>
        <pc:spChg chg="del">
          <ac:chgData name="Perryman, Michael D CIV USARMY CEIWR-HEC (USA)" userId="176e3b1d-abf9-4f4d-8d38-1a8cdd8bb9af" providerId="ADAL" clId="{8DD42881-0CC0-416D-A793-74BCEF13BBD6}" dt="2021-06-04T21:01:15.742" v="187" actId="478"/>
          <ac:spMkLst>
            <pc:docMk/>
            <pc:sldMk cId="1912259640" sldId="444"/>
            <ac:spMk id="4" creationId="{F5D6EA62-FE7A-4919-A48A-E1B6D9FCD52D}"/>
          </ac:spMkLst>
        </pc:spChg>
        <pc:spChg chg="mod">
          <ac:chgData name="Perryman, Michael D CIV USARMY CEIWR-HEC (USA)" userId="176e3b1d-abf9-4f4d-8d38-1a8cdd8bb9af" providerId="ADAL" clId="{8DD42881-0CC0-416D-A793-74BCEF13BBD6}" dt="2021-06-04T20:53:32.729" v="145" actId="20577"/>
          <ac:spMkLst>
            <pc:docMk/>
            <pc:sldMk cId="1912259640" sldId="444"/>
            <ac:spMk id="5" creationId="{CCAE3B58-3D5D-4A4C-AE66-BDF19AFBB6BA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1:39:23.224" v="6816" actId="20577"/>
          <ac:spMkLst>
            <pc:docMk/>
            <pc:sldMk cId="1912259640" sldId="444"/>
            <ac:spMk id="6" creationId="{80EFC2F8-8B8D-4882-8E83-61D9D6105F89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5.742" v="187" actId="478"/>
          <ac:spMkLst>
            <pc:docMk/>
            <pc:sldMk cId="1912259640" sldId="444"/>
            <ac:spMk id="7" creationId="{03B34816-A36A-4DC1-BDC1-51F29BF5F68A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5.742" v="187" actId="478"/>
          <ac:spMkLst>
            <pc:docMk/>
            <pc:sldMk cId="1912259640" sldId="444"/>
            <ac:spMk id="8" creationId="{620BE078-0C45-4F67-9005-7DEF083C2E10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1:01:15.742" v="187" actId="478"/>
          <ac:spMkLst>
            <pc:docMk/>
            <pc:sldMk cId="1912259640" sldId="444"/>
            <ac:spMk id="9" creationId="{BACB0BC7-B3A9-401F-A366-607124DEC1CE}"/>
          </ac:spMkLst>
        </pc:spChg>
      </pc:sldChg>
      <pc:sldChg chg="addSp delSp modSp new mod setBg">
        <pc:chgData name="Perryman, Michael D CIV USARMY CEIWR-HEC (USA)" userId="176e3b1d-abf9-4f4d-8d38-1a8cdd8bb9af" providerId="ADAL" clId="{8DD42881-0CC0-416D-A793-74BCEF13BBD6}" dt="2021-06-04T20:57:25.400" v="158" actId="207"/>
        <pc:sldMkLst>
          <pc:docMk/>
          <pc:sldMk cId="3142262236" sldId="445"/>
        </pc:sldMkLst>
        <pc:spChg chg="del">
          <ac:chgData name="Perryman, Michael D CIV USARMY CEIWR-HEC (USA)" userId="176e3b1d-abf9-4f4d-8d38-1a8cdd8bb9af" providerId="ADAL" clId="{8DD42881-0CC0-416D-A793-74BCEF13BBD6}" dt="2021-06-04T20:55:52.645" v="153"/>
          <ac:spMkLst>
            <pc:docMk/>
            <pc:sldMk cId="3142262236" sldId="445"/>
            <ac:spMk id="2" creationId="{4A982498-6865-4035-9455-B118F4FB5CE2}"/>
          </ac:spMkLst>
        </pc:spChg>
        <pc:spChg chg="del">
          <ac:chgData name="Perryman, Michael D CIV USARMY CEIWR-HEC (USA)" userId="176e3b1d-abf9-4f4d-8d38-1a8cdd8bb9af" providerId="ADAL" clId="{8DD42881-0CC0-416D-A793-74BCEF13BBD6}" dt="2021-06-04T20:55:52.645" v="153"/>
          <ac:spMkLst>
            <pc:docMk/>
            <pc:sldMk cId="3142262236" sldId="445"/>
            <ac:spMk id="3" creationId="{54931248-C5A9-4BAC-BBB0-5931FF0207E8}"/>
          </ac:spMkLst>
        </pc:spChg>
        <pc:spChg chg="add mod">
          <ac:chgData name="Perryman, Michael D CIV USARMY CEIWR-HEC (USA)" userId="176e3b1d-abf9-4f4d-8d38-1a8cdd8bb9af" providerId="ADAL" clId="{8DD42881-0CC0-416D-A793-74BCEF13BBD6}" dt="2021-06-04T20:57:25.400" v="158" actId="207"/>
          <ac:spMkLst>
            <pc:docMk/>
            <pc:sldMk cId="3142262236" sldId="445"/>
            <ac:spMk id="4" creationId="{D502E1D4-ABB4-49D0-B706-F4C60075F661}"/>
          </ac:spMkLst>
        </pc:spChg>
      </pc:sldChg>
      <pc:sldChg chg="addSp delSp modSp add mod">
        <pc:chgData name="Perryman, Michael D CIV USARMY CEIWR-HEC (USA)" userId="176e3b1d-abf9-4f4d-8d38-1a8cdd8bb9af" providerId="ADAL" clId="{8DD42881-0CC0-416D-A793-74BCEF13BBD6}" dt="2021-06-07T18:43:37.185" v="3493" actId="179"/>
        <pc:sldMkLst>
          <pc:docMk/>
          <pc:sldMk cId="1285052649" sldId="446"/>
        </pc:sldMkLst>
        <pc:spChg chg="mod">
          <ac:chgData name="Perryman, Michael D CIV USARMY CEIWR-HEC (USA)" userId="176e3b1d-abf9-4f4d-8d38-1a8cdd8bb9af" providerId="ADAL" clId="{8DD42881-0CC0-416D-A793-74BCEF13BBD6}" dt="2021-06-07T18:43:37.185" v="3493" actId="179"/>
          <ac:spMkLst>
            <pc:docMk/>
            <pc:sldMk cId="1285052649" sldId="446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19:14.215" v="303" actId="14100"/>
          <ac:spMkLst>
            <pc:docMk/>
            <pc:sldMk cId="1285052649" sldId="446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19:24.235" v="328" actId="14100"/>
          <ac:spMkLst>
            <pc:docMk/>
            <pc:sldMk cId="1285052649" sldId="446"/>
            <ac:spMk id="9" creationId="{57670079-8F6E-4B14-9A43-F7BFFC61BC72}"/>
          </ac:spMkLst>
        </pc:spChg>
        <pc:picChg chg="add del">
          <ac:chgData name="Perryman, Michael D CIV USARMY CEIWR-HEC (USA)" userId="176e3b1d-abf9-4f4d-8d38-1a8cdd8bb9af" providerId="ADAL" clId="{8DD42881-0CC0-416D-A793-74BCEF13BBD6}" dt="2021-06-07T15:17:02.091" v="271"/>
          <ac:picMkLst>
            <pc:docMk/>
            <pc:sldMk cId="1285052649" sldId="446"/>
            <ac:picMk id="3" creationId="{2871F9F4-4CE1-4032-993B-211E02A57DFC}"/>
          </ac:picMkLst>
        </pc:picChg>
        <pc:picChg chg="add mod">
          <ac:chgData name="Perryman, Michael D CIV USARMY CEIWR-HEC (USA)" userId="176e3b1d-abf9-4f4d-8d38-1a8cdd8bb9af" providerId="ADAL" clId="{8DD42881-0CC0-416D-A793-74BCEF13BBD6}" dt="2021-06-07T15:18:30.623" v="278" actId="167"/>
          <ac:picMkLst>
            <pc:docMk/>
            <pc:sldMk cId="1285052649" sldId="446"/>
            <ac:picMk id="1026" creationId="{2F38AE1B-E5BF-4C1B-95C1-70DA94EFDCAE}"/>
          </ac:picMkLst>
        </pc:picChg>
        <pc:picChg chg="add mod">
          <ac:chgData name="Perryman, Michael D CIV USARMY CEIWR-HEC (USA)" userId="176e3b1d-abf9-4f4d-8d38-1a8cdd8bb9af" providerId="ADAL" clId="{8DD42881-0CC0-416D-A793-74BCEF13BBD6}" dt="2021-06-07T15:18:49.194" v="280" actId="167"/>
          <ac:picMkLst>
            <pc:docMk/>
            <pc:sldMk cId="1285052649" sldId="446"/>
            <ac:picMk id="1028" creationId="{4073F7E3-E007-45F0-B788-7D777489B55E}"/>
          </ac:picMkLst>
        </pc:picChg>
        <pc:picChg chg="del">
          <ac:chgData name="Perryman, Michael D CIV USARMY CEIWR-HEC (USA)" userId="176e3b1d-abf9-4f4d-8d38-1a8cdd8bb9af" providerId="ADAL" clId="{8DD42881-0CC0-416D-A793-74BCEF13BBD6}" dt="2021-06-07T15:17:35.764" v="274" actId="478"/>
          <ac:picMkLst>
            <pc:docMk/>
            <pc:sldMk cId="1285052649" sldId="446"/>
            <ac:picMk id="14338" creationId="{F3E62C1C-1856-4FF2-9FC1-27281570E02A}"/>
          </ac:picMkLst>
        </pc:picChg>
        <pc:picChg chg="del">
          <ac:chgData name="Perryman, Michael D CIV USARMY CEIWR-HEC (USA)" userId="176e3b1d-abf9-4f4d-8d38-1a8cdd8bb9af" providerId="ADAL" clId="{8DD42881-0CC0-416D-A793-74BCEF13BBD6}" dt="2021-06-07T15:18:13.073" v="277" actId="478"/>
          <ac:picMkLst>
            <pc:docMk/>
            <pc:sldMk cId="1285052649" sldId="446"/>
            <ac:picMk id="14340" creationId="{9B3E8C81-7DD4-4BC0-B208-D981AD720A87}"/>
          </ac:picMkLst>
        </pc:picChg>
      </pc:sldChg>
      <pc:sldChg chg="add del">
        <pc:chgData name="Perryman, Michael D CIV USARMY CEIWR-HEC (USA)" userId="176e3b1d-abf9-4f4d-8d38-1a8cdd8bb9af" providerId="ADAL" clId="{8DD42881-0CC0-416D-A793-74BCEF13BBD6}" dt="2021-06-07T15:19:29.499" v="329" actId="47"/>
        <pc:sldMkLst>
          <pc:docMk/>
          <pc:sldMk cId="2223033021" sldId="447"/>
        </pc:sldMkLst>
      </pc:sldChg>
      <pc:sldChg chg="add del">
        <pc:chgData name="Perryman, Michael D CIV USARMY CEIWR-HEC (USA)" userId="176e3b1d-abf9-4f4d-8d38-1a8cdd8bb9af" providerId="ADAL" clId="{8DD42881-0CC0-416D-A793-74BCEF13BBD6}" dt="2021-06-07T15:19:29.499" v="329" actId="47"/>
        <pc:sldMkLst>
          <pc:docMk/>
          <pc:sldMk cId="372268477" sldId="448"/>
        </pc:sldMkLst>
      </pc:sldChg>
      <pc:sldChg chg="modSp add mod ord">
        <pc:chgData name="Perryman, Michael D CIV USARMY CEIWR-HEC (USA)" userId="176e3b1d-abf9-4f4d-8d38-1a8cdd8bb9af" providerId="ADAL" clId="{8DD42881-0CC0-416D-A793-74BCEF13BBD6}" dt="2021-06-07T18:43:08.165" v="3488" actId="20577"/>
        <pc:sldMkLst>
          <pc:docMk/>
          <pc:sldMk cId="569274496" sldId="449"/>
        </pc:sldMkLst>
        <pc:spChg chg="mod">
          <ac:chgData name="Perryman, Michael D CIV USARMY CEIWR-HEC (USA)" userId="176e3b1d-abf9-4f4d-8d38-1a8cdd8bb9af" providerId="ADAL" clId="{8DD42881-0CC0-416D-A793-74BCEF13BBD6}" dt="2021-06-07T18:43:08.165" v="3488" actId="20577"/>
          <ac:spMkLst>
            <pc:docMk/>
            <pc:sldMk cId="569274496" sldId="449"/>
            <ac:spMk id="2" creationId="{C984BC9A-41E5-47DC-A44F-660034BD91B7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3:47.668" v="3495" actId="179"/>
        <pc:sldMkLst>
          <pc:docMk/>
          <pc:sldMk cId="483143373" sldId="450"/>
        </pc:sldMkLst>
        <pc:spChg chg="mod">
          <ac:chgData name="Perryman, Michael D CIV USARMY CEIWR-HEC (USA)" userId="176e3b1d-abf9-4f4d-8d38-1a8cdd8bb9af" providerId="ADAL" clId="{8DD42881-0CC0-416D-A793-74BCEF13BBD6}" dt="2021-06-07T18:43:47.668" v="3495" actId="179"/>
          <ac:spMkLst>
            <pc:docMk/>
            <pc:sldMk cId="483143373" sldId="450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19:45.277" v="361" actId="14100"/>
          <ac:spMkLst>
            <pc:docMk/>
            <pc:sldMk cId="483143373" sldId="450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19:49.343" v="381" actId="1035"/>
          <ac:spMkLst>
            <pc:docMk/>
            <pc:sldMk cId="483143373" sldId="450"/>
            <ac:spMk id="9" creationId="{57670079-8F6E-4B14-9A43-F7BFFC61BC72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3:56.918" v="3497" actId="179"/>
        <pc:sldMkLst>
          <pc:docMk/>
          <pc:sldMk cId="3286813134" sldId="451"/>
        </pc:sldMkLst>
        <pc:spChg chg="mod">
          <ac:chgData name="Perryman, Michael D CIV USARMY CEIWR-HEC (USA)" userId="176e3b1d-abf9-4f4d-8d38-1a8cdd8bb9af" providerId="ADAL" clId="{8DD42881-0CC0-416D-A793-74BCEF13BBD6}" dt="2021-06-07T18:43:56.918" v="3497" actId="179"/>
          <ac:spMkLst>
            <pc:docMk/>
            <pc:sldMk cId="3286813134" sldId="451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20:09.534" v="415" actId="14100"/>
          <ac:spMkLst>
            <pc:docMk/>
            <pc:sldMk cId="3286813134" sldId="451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5:20:29.763" v="457" actId="14100"/>
          <ac:spMkLst>
            <pc:docMk/>
            <pc:sldMk cId="3286813134" sldId="451"/>
            <ac:spMk id="9" creationId="{57670079-8F6E-4B14-9A43-F7BFFC61BC72}"/>
          </ac:spMkLst>
        </pc:spChg>
      </pc:sldChg>
      <pc:sldChg chg="delSp modSp add mod">
        <pc:chgData name="Perryman, Michael D CIV USARMY CEIWR-HEC (USA)" userId="176e3b1d-abf9-4f4d-8d38-1a8cdd8bb9af" providerId="ADAL" clId="{8DD42881-0CC0-416D-A793-74BCEF13BBD6}" dt="2021-06-07T18:51:39.189" v="3583" actId="255"/>
        <pc:sldMkLst>
          <pc:docMk/>
          <pc:sldMk cId="3218420739" sldId="452"/>
        </pc:sldMkLst>
        <pc:spChg chg="mod">
          <ac:chgData name="Perryman, Michael D CIV USARMY CEIWR-HEC (USA)" userId="176e3b1d-abf9-4f4d-8d38-1a8cdd8bb9af" providerId="ADAL" clId="{8DD42881-0CC0-416D-A793-74BCEF13BBD6}" dt="2021-06-07T18:51:39.189" v="3583" actId="255"/>
          <ac:spMkLst>
            <pc:docMk/>
            <pc:sldMk cId="3218420739" sldId="452"/>
            <ac:spMk id="2" creationId="{C984BC9A-41E5-47DC-A44F-660034BD91B7}"/>
          </ac:spMkLst>
        </pc:spChg>
        <pc:cxnChg chg="del">
          <ac:chgData name="Perryman, Michael D CIV USARMY CEIWR-HEC (USA)" userId="176e3b1d-abf9-4f4d-8d38-1a8cdd8bb9af" providerId="ADAL" clId="{8DD42881-0CC0-416D-A793-74BCEF13BBD6}" dt="2021-06-07T15:41:08.346" v="671" actId="478"/>
          <ac:cxnSpMkLst>
            <pc:docMk/>
            <pc:sldMk cId="3218420739" sldId="452"/>
            <ac:cxnSpMk id="6" creationId="{AA8327EA-7C2F-45B0-A9CC-DFB49FB2CE0C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1:08.346" v="671" actId="478"/>
          <ac:cxnSpMkLst>
            <pc:docMk/>
            <pc:sldMk cId="3218420739" sldId="452"/>
            <ac:cxnSpMk id="10" creationId="{8991D480-6050-4361-BB07-AAE72D2FE2C3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1:08.346" v="671" actId="478"/>
          <ac:cxnSpMkLst>
            <pc:docMk/>
            <pc:sldMk cId="3218420739" sldId="452"/>
            <ac:cxnSpMk id="27" creationId="{7781621A-5B48-4077-B7B6-11438C559A0A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1:08.346" v="671" actId="478"/>
          <ac:cxnSpMkLst>
            <pc:docMk/>
            <pc:sldMk cId="3218420739" sldId="452"/>
            <ac:cxnSpMk id="41" creationId="{92409239-CDE0-4E12-A80D-BEC44C545BB9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1:08.346" v="671" actId="478"/>
          <ac:cxnSpMkLst>
            <pc:docMk/>
            <pc:sldMk cId="3218420739" sldId="452"/>
            <ac:cxnSpMk id="45" creationId="{B3D2066B-6670-4245-9B1F-ED4A69EF2566}"/>
          </ac:cxnSpMkLst>
        </pc:cxnChg>
      </pc:sldChg>
      <pc:sldChg chg="delSp modSp add mod">
        <pc:chgData name="Perryman, Michael D CIV USARMY CEIWR-HEC (USA)" userId="176e3b1d-abf9-4f4d-8d38-1a8cdd8bb9af" providerId="ADAL" clId="{8DD42881-0CC0-416D-A793-74BCEF13BBD6}" dt="2021-06-07T18:52:02.703" v="3586" actId="255"/>
        <pc:sldMkLst>
          <pc:docMk/>
          <pc:sldMk cId="4063845724" sldId="453"/>
        </pc:sldMkLst>
        <pc:spChg chg="mod">
          <ac:chgData name="Perryman, Michael D CIV USARMY CEIWR-HEC (USA)" userId="176e3b1d-abf9-4f4d-8d38-1a8cdd8bb9af" providerId="ADAL" clId="{8DD42881-0CC0-416D-A793-74BCEF13BBD6}" dt="2021-06-07T18:52:02.703" v="3586" actId="255"/>
          <ac:spMkLst>
            <pc:docMk/>
            <pc:sldMk cId="4063845724" sldId="453"/>
            <ac:spMk id="2" creationId="{C984BC9A-41E5-47DC-A44F-660034BD91B7}"/>
          </ac:spMkLst>
        </pc:sp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6" creationId="{AA8327EA-7C2F-45B0-A9CC-DFB49FB2CE0C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10" creationId="{8991D480-6050-4361-BB07-AAE72D2FE2C3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16" creationId="{47E85580-782F-4789-B397-9E36FD380BA5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22" creationId="{FF1D095F-C6EB-4631-A63F-340FB46F7ED9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27" creationId="{7781621A-5B48-4077-B7B6-11438C559A0A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31" creationId="{659938F3-155F-4836-8AB8-CB39A7585693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35" creationId="{719B7A43-F327-4AFF-92DA-3E6065664C93}"/>
          </ac:cxnSpMkLst>
        </pc:cxnChg>
        <pc:cxnChg chg="del">
          <ac:chgData name="Perryman, Michael D CIV USARMY CEIWR-HEC (USA)" userId="176e3b1d-abf9-4f4d-8d38-1a8cdd8bb9af" providerId="ADAL" clId="{8DD42881-0CC0-416D-A793-74BCEF13BBD6}" dt="2021-06-07T15:42:09.155" v="691" actId="478"/>
          <ac:cxnSpMkLst>
            <pc:docMk/>
            <pc:sldMk cId="4063845724" sldId="453"/>
            <ac:cxnSpMk id="38" creationId="{117E5A83-76F0-44D2-BE15-41B115123E2D}"/>
          </ac:cxnSpMkLst>
        </pc:cxnChg>
      </pc:sldChg>
      <pc:sldChg chg="modSp add mod">
        <pc:chgData name="Perryman, Michael D CIV USARMY CEIWR-HEC (USA)" userId="176e3b1d-abf9-4f4d-8d38-1a8cdd8bb9af" providerId="ADAL" clId="{8DD42881-0CC0-416D-A793-74BCEF13BBD6}" dt="2021-06-07T18:52:21.985" v="3591" actId="255"/>
        <pc:sldMkLst>
          <pc:docMk/>
          <pc:sldMk cId="1023439900" sldId="454"/>
        </pc:sldMkLst>
        <pc:spChg chg="mod">
          <ac:chgData name="Perryman, Michael D CIV USARMY CEIWR-HEC (USA)" userId="176e3b1d-abf9-4f4d-8d38-1a8cdd8bb9af" providerId="ADAL" clId="{8DD42881-0CC0-416D-A793-74BCEF13BBD6}" dt="2021-06-07T18:52:21.985" v="3591" actId="255"/>
          <ac:spMkLst>
            <pc:docMk/>
            <pc:sldMk cId="1023439900" sldId="454"/>
            <ac:spMk id="2" creationId="{C984BC9A-41E5-47DC-A44F-660034BD91B7}"/>
          </ac:spMkLst>
        </pc:spChg>
      </pc:sldChg>
      <pc:sldChg chg="addSp modSp new del mod">
        <pc:chgData name="Perryman, Michael D CIV USARMY CEIWR-HEC (USA)" userId="176e3b1d-abf9-4f4d-8d38-1a8cdd8bb9af" providerId="ADAL" clId="{8DD42881-0CC0-416D-A793-74BCEF13BBD6}" dt="2021-06-07T15:58:42.356" v="758" actId="47"/>
        <pc:sldMkLst>
          <pc:docMk/>
          <pc:sldMk cId="1606405227" sldId="455"/>
        </pc:sldMkLst>
        <pc:graphicFrameChg chg="add modGraphic">
          <ac:chgData name="Perryman, Michael D CIV USARMY CEIWR-HEC (USA)" userId="176e3b1d-abf9-4f4d-8d38-1a8cdd8bb9af" providerId="ADAL" clId="{8DD42881-0CC0-416D-A793-74BCEF13BBD6}" dt="2021-06-07T15:56:12.817" v="756" actId="27022"/>
          <ac:graphicFrameMkLst>
            <pc:docMk/>
            <pc:sldMk cId="1606405227" sldId="455"/>
            <ac:graphicFrameMk id="5" creationId="{30D07DB3-99A5-4735-BC06-4916A79F6432}"/>
          </ac:graphicFrameMkLst>
        </pc:graphicFrameChg>
      </pc:sldChg>
      <pc:sldChg chg="new del">
        <pc:chgData name="Perryman, Michael D CIV USARMY CEIWR-HEC (USA)" userId="176e3b1d-abf9-4f4d-8d38-1a8cdd8bb9af" providerId="ADAL" clId="{8DD42881-0CC0-416D-A793-74BCEF13BBD6}" dt="2021-06-07T15:51:09.893" v="743" actId="680"/>
        <pc:sldMkLst>
          <pc:docMk/>
          <pc:sldMk cId="2616738600" sldId="455"/>
        </pc:sldMkLst>
      </pc:sldChg>
      <pc:sldChg chg="addSp modSp new del mod">
        <pc:chgData name="Perryman, Michael D CIV USARMY CEIWR-HEC (USA)" userId="176e3b1d-abf9-4f4d-8d38-1a8cdd8bb9af" providerId="ADAL" clId="{8DD42881-0CC0-416D-A793-74BCEF13BBD6}" dt="2021-06-07T21:53:46.815" v="6999" actId="47"/>
        <pc:sldMkLst>
          <pc:docMk/>
          <pc:sldMk cId="2936432421" sldId="455"/>
        </pc:sldMkLst>
        <pc:spChg chg="mod">
          <ac:chgData name="Perryman, Michael D CIV USARMY CEIWR-HEC (USA)" userId="176e3b1d-abf9-4f4d-8d38-1a8cdd8bb9af" providerId="ADAL" clId="{8DD42881-0CC0-416D-A793-74BCEF13BBD6}" dt="2021-06-07T16:00:29.406" v="809" actId="20577"/>
          <ac:spMkLst>
            <pc:docMk/>
            <pc:sldMk cId="2936432421" sldId="455"/>
            <ac:spMk id="2" creationId="{65D1A67C-31A3-444C-99E2-E265D650C3C8}"/>
          </ac:spMkLst>
        </pc:spChg>
        <pc:graphicFrameChg chg="add modGraphic">
          <ac:chgData name="Perryman, Michael D CIV USARMY CEIWR-HEC (USA)" userId="176e3b1d-abf9-4f4d-8d38-1a8cdd8bb9af" providerId="ADAL" clId="{8DD42881-0CC0-416D-A793-74BCEF13BBD6}" dt="2021-06-07T15:59:50.109" v="762" actId="27022"/>
          <ac:graphicFrameMkLst>
            <pc:docMk/>
            <pc:sldMk cId="2936432421" sldId="455"/>
            <ac:graphicFrameMk id="5" creationId="{88BF7D1B-3F19-42E3-98A1-1254AE4CBE2F}"/>
          </ac:graphicFrameMkLst>
        </pc:graphicFrameChg>
      </pc:sldChg>
      <pc:sldChg chg="modSp add mod">
        <pc:chgData name="Perryman, Michael D CIV USARMY CEIWR-HEC (USA)" userId="176e3b1d-abf9-4f4d-8d38-1a8cdd8bb9af" providerId="ADAL" clId="{8DD42881-0CC0-416D-A793-74BCEF13BBD6}" dt="2021-06-07T16:31:03.086" v="2043" actId="20577"/>
        <pc:sldMkLst>
          <pc:docMk/>
          <pc:sldMk cId="2536454063" sldId="456"/>
        </pc:sldMkLst>
        <pc:spChg chg="mod">
          <ac:chgData name="Perryman, Michael D CIV USARMY CEIWR-HEC (USA)" userId="176e3b1d-abf9-4f4d-8d38-1a8cdd8bb9af" providerId="ADAL" clId="{8DD42881-0CC0-416D-A793-74BCEF13BBD6}" dt="2021-06-07T16:15:03.960" v="864" actId="20577"/>
          <ac:spMkLst>
            <pc:docMk/>
            <pc:sldMk cId="2536454063" sldId="456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6:31:03.086" v="2043" actId="20577"/>
          <ac:spMkLst>
            <pc:docMk/>
            <pc:sldMk cId="2536454063" sldId="456"/>
            <ac:spMk id="3" creationId="{1A1B85F3-43AE-49DE-A81A-82BD5913FB44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6:53:50.496" v="2576" actId="20577"/>
        <pc:sldMkLst>
          <pc:docMk/>
          <pc:sldMk cId="3401821612" sldId="457"/>
        </pc:sldMkLst>
        <pc:spChg chg="mod">
          <ac:chgData name="Perryman, Michael D CIV USARMY CEIWR-HEC (USA)" userId="176e3b1d-abf9-4f4d-8d38-1a8cdd8bb9af" providerId="ADAL" clId="{8DD42881-0CC0-416D-A793-74BCEF13BBD6}" dt="2021-06-07T16:53:50.496" v="2576" actId="20577"/>
          <ac:spMkLst>
            <pc:docMk/>
            <pc:sldMk cId="3401821612" sldId="457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6:52:51.337" v="2558" actId="2711"/>
          <ac:spMkLst>
            <pc:docMk/>
            <pc:sldMk cId="3401821612" sldId="457"/>
            <ac:spMk id="3" creationId="{BD46F2DB-DBDA-4B3C-8FBA-2756119CBAD8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7:03:04.864" v="3008" actId="20577"/>
        <pc:sldMkLst>
          <pc:docMk/>
          <pc:sldMk cId="1847355923" sldId="458"/>
        </pc:sldMkLst>
        <pc:spChg chg="mod">
          <ac:chgData name="Perryman, Michael D CIV USARMY CEIWR-HEC (USA)" userId="176e3b1d-abf9-4f4d-8d38-1a8cdd8bb9af" providerId="ADAL" clId="{8DD42881-0CC0-416D-A793-74BCEF13BBD6}" dt="2021-06-07T17:00:23.863" v="2731" actId="20577"/>
          <ac:spMkLst>
            <pc:docMk/>
            <pc:sldMk cId="1847355923" sldId="458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7:03:04.864" v="3008" actId="20577"/>
          <ac:spMkLst>
            <pc:docMk/>
            <pc:sldMk cId="1847355923" sldId="458"/>
            <ac:spMk id="3" creationId="{BD46F2DB-DBDA-4B3C-8FBA-2756119CBAD8}"/>
          </ac:spMkLst>
        </pc:spChg>
      </pc:sldChg>
      <pc:sldChg chg="addSp delSp modSp add mod">
        <pc:chgData name="Perryman, Michael D CIV USARMY CEIWR-HEC (USA)" userId="176e3b1d-abf9-4f4d-8d38-1a8cdd8bb9af" providerId="ADAL" clId="{8DD42881-0CC0-416D-A793-74BCEF13BBD6}" dt="2021-06-07T18:42:03.431" v="3477" actId="113"/>
        <pc:sldMkLst>
          <pc:docMk/>
          <pc:sldMk cId="1384293100" sldId="459"/>
        </pc:sldMkLst>
        <pc:spChg chg="mod">
          <ac:chgData name="Perryman, Michael D CIV USARMY CEIWR-HEC (USA)" userId="176e3b1d-abf9-4f4d-8d38-1a8cdd8bb9af" providerId="ADAL" clId="{8DD42881-0CC0-416D-A793-74BCEF13BBD6}" dt="2021-06-07T18:42:03.431" v="3477" actId="113"/>
          <ac:spMkLst>
            <pc:docMk/>
            <pc:sldMk cId="1384293100" sldId="459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39:00.028" v="3351" actId="1076"/>
          <ac:spMkLst>
            <pc:docMk/>
            <pc:sldMk cId="1384293100" sldId="459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39:33.590" v="3356" actId="1035"/>
          <ac:spMkLst>
            <pc:docMk/>
            <pc:sldMk cId="1384293100" sldId="459"/>
            <ac:spMk id="9" creationId="{57670079-8F6E-4B14-9A43-F7BFFC61BC72}"/>
          </ac:spMkLst>
        </pc:spChg>
        <pc:picChg chg="del">
          <ac:chgData name="Perryman, Michael D CIV USARMY CEIWR-HEC (USA)" userId="176e3b1d-abf9-4f4d-8d38-1a8cdd8bb9af" providerId="ADAL" clId="{8DD42881-0CC0-416D-A793-74BCEF13BBD6}" dt="2021-06-07T18:37:46.229" v="3346" actId="478"/>
          <ac:picMkLst>
            <pc:docMk/>
            <pc:sldMk cId="1384293100" sldId="459"/>
            <ac:picMk id="1026" creationId="{2F38AE1B-E5BF-4C1B-95C1-70DA94EFDCAE}"/>
          </ac:picMkLst>
        </pc:picChg>
        <pc:picChg chg="del">
          <ac:chgData name="Perryman, Michael D CIV USARMY CEIWR-HEC (USA)" userId="176e3b1d-abf9-4f4d-8d38-1a8cdd8bb9af" providerId="ADAL" clId="{8DD42881-0CC0-416D-A793-74BCEF13BBD6}" dt="2021-06-07T18:39:10.966" v="3353" actId="478"/>
          <ac:picMkLst>
            <pc:docMk/>
            <pc:sldMk cId="1384293100" sldId="459"/>
            <ac:picMk id="1028" creationId="{4073F7E3-E007-45F0-B788-7D777489B55E}"/>
          </ac:picMkLst>
        </pc:picChg>
        <pc:picChg chg="add mod">
          <ac:chgData name="Perryman, Michael D CIV USARMY CEIWR-HEC (USA)" userId="176e3b1d-abf9-4f4d-8d38-1a8cdd8bb9af" providerId="ADAL" clId="{8DD42881-0CC0-416D-A793-74BCEF13BBD6}" dt="2021-06-07T18:37:55.987" v="3347" actId="167"/>
          <ac:picMkLst>
            <pc:docMk/>
            <pc:sldMk cId="1384293100" sldId="459"/>
            <ac:picMk id="2050" creationId="{F9A6EB96-4E28-4B3C-970A-E5F5E22E5AE8}"/>
          </ac:picMkLst>
        </pc:picChg>
        <pc:picChg chg="add mod">
          <ac:chgData name="Perryman, Michael D CIV USARMY CEIWR-HEC (USA)" userId="176e3b1d-abf9-4f4d-8d38-1a8cdd8bb9af" providerId="ADAL" clId="{8DD42881-0CC0-416D-A793-74BCEF13BBD6}" dt="2021-06-07T18:39:16.437" v="3354" actId="167"/>
          <ac:picMkLst>
            <pc:docMk/>
            <pc:sldMk cId="1384293100" sldId="459"/>
            <ac:picMk id="2052" creationId="{779D2DE6-C9A1-4D4A-B371-A8A726970C0C}"/>
          </ac:picMkLst>
        </pc:picChg>
      </pc:sldChg>
      <pc:sldChg chg="modSp add mod">
        <pc:chgData name="Perryman, Michael D CIV USARMY CEIWR-HEC (USA)" userId="176e3b1d-abf9-4f4d-8d38-1a8cdd8bb9af" providerId="ADAL" clId="{8DD42881-0CC0-416D-A793-74BCEF13BBD6}" dt="2021-06-07T18:42:30.327" v="3480" actId="179"/>
        <pc:sldMkLst>
          <pc:docMk/>
          <pc:sldMk cId="686886789" sldId="460"/>
        </pc:sldMkLst>
        <pc:spChg chg="mod">
          <ac:chgData name="Perryman, Michael D CIV USARMY CEIWR-HEC (USA)" userId="176e3b1d-abf9-4f4d-8d38-1a8cdd8bb9af" providerId="ADAL" clId="{8DD42881-0CC0-416D-A793-74BCEF13BBD6}" dt="2021-06-07T18:42:30.327" v="3480" actId="179"/>
          <ac:spMkLst>
            <pc:docMk/>
            <pc:sldMk cId="686886789" sldId="460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39:43.603" v="3380" actId="1036"/>
          <ac:spMkLst>
            <pc:docMk/>
            <pc:sldMk cId="686886789" sldId="460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39:52.971" v="3409" actId="1036"/>
          <ac:spMkLst>
            <pc:docMk/>
            <pc:sldMk cId="686886789" sldId="460"/>
            <ac:spMk id="9" creationId="{57670079-8F6E-4B14-9A43-F7BFFC61BC72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18:42:41.561" v="3482" actId="179"/>
        <pc:sldMkLst>
          <pc:docMk/>
          <pc:sldMk cId="1527275258" sldId="461"/>
        </pc:sldMkLst>
        <pc:spChg chg="mod">
          <ac:chgData name="Perryman, Michael D CIV USARMY CEIWR-HEC (USA)" userId="176e3b1d-abf9-4f4d-8d38-1a8cdd8bb9af" providerId="ADAL" clId="{8DD42881-0CC0-416D-A793-74BCEF13BBD6}" dt="2021-06-07T18:42:41.561" v="3482" actId="179"/>
          <ac:spMkLst>
            <pc:docMk/>
            <pc:sldMk cId="1527275258" sldId="461"/>
            <ac:spMk id="2" creationId="{C984BC9A-41E5-47DC-A44F-660034BD91B7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40:13.644" v="3436" actId="14100"/>
          <ac:spMkLst>
            <pc:docMk/>
            <pc:sldMk cId="1527275258" sldId="461"/>
            <ac:spMk id="8" creationId="{5D508A9D-4C38-48B5-BF2E-7AFFD4FDDAF0}"/>
          </ac:spMkLst>
        </pc:spChg>
        <pc:spChg chg="mod">
          <ac:chgData name="Perryman, Michael D CIV USARMY CEIWR-HEC (USA)" userId="176e3b1d-abf9-4f4d-8d38-1a8cdd8bb9af" providerId="ADAL" clId="{8DD42881-0CC0-416D-A793-74BCEF13BBD6}" dt="2021-06-07T18:40:23.323" v="3458" actId="14100"/>
          <ac:spMkLst>
            <pc:docMk/>
            <pc:sldMk cId="1527275258" sldId="461"/>
            <ac:spMk id="9" creationId="{57670079-8F6E-4B14-9A43-F7BFFC61BC72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59:10.847" v="7075" actId="20577"/>
        <pc:sldMkLst>
          <pc:docMk/>
          <pc:sldMk cId="1710861300" sldId="462"/>
        </pc:sldMkLst>
        <pc:spChg chg="mod">
          <ac:chgData name="Perryman, Michael D CIV USARMY CEIWR-HEC (USA)" userId="176e3b1d-abf9-4f4d-8d38-1a8cdd8bb9af" providerId="ADAL" clId="{8DD42881-0CC0-416D-A793-74BCEF13BBD6}" dt="2021-06-07T19:43:18.977" v="3952" actId="20577"/>
          <ac:spMkLst>
            <pc:docMk/>
            <pc:sldMk cId="1710861300" sldId="462"/>
            <ac:spMk id="5" creationId="{CCAE3B58-3D5D-4A4C-AE66-BDF19AFBB6BA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1:59:10.847" v="7075" actId="20577"/>
          <ac:spMkLst>
            <pc:docMk/>
            <pc:sldMk cId="1710861300" sldId="462"/>
            <ac:spMk id="6" creationId="{80EFC2F8-8B8D-4882-8E83-61D9D6105F89}"/>
          </ac:spMkLst>
        </pc:spChg>
      </pc:sldChg>
      <pc:sldChg chg="addSp delSp modSp add mod">
        <pc:chgData name="Perryman, Michael D CIV USARMY CEIWR-HEC (USA)" userId="176e3b1d-abf9-4f4d-8d38-1a8cdd8bb9af" providerId="ADAL" clId="{8DD42881-0CC0-416D-A793-74BCEF13BBD6}" dt="2021-06-07T19:42:11.258" v="3930" actId="6549"/>
        <pc:sldMkLst>
          <pc:docMk/>
          <pc:sldMk cId="1713810556" sldId="463"/>
        </pc:sldMkLst>
        <pc:spChg chg="mod">
          <ac:chgData name="Perryman, Michael D CIV USARMY CEIWR-HEC (USA)" userId="176e3b1d-abf9-4f4d-8d38-1a8cdd8bb9af" providerId="ADAL" clId="{8DD42881-0CC0-416D-A793-74BCEF13BBD6}" dt="2021-06-07T19:42:11.258" v="3930" actId="6549"/>
          <ac:spMkLst>
            <pc:docMk/>
            <pc:sldMk cId="1713810556" sldId="463"/>
            <ac:spMk id="5" creationId="{CCAE3B58-3D5D-4A4C-AE66-BDF19AFBB6BA}"/>
          </ac:spMkLst>
        </pc:spChg>
        <pc:picChg chg="add mod">
          <ac:chgData name="Perryman, Michael D CIV USARMY CEIWR-HEC (USA)" userId="176e3b1d-abf9-4f4d-8d38-1a8cdd8bb9af" providerId="ADAL" clId="{8DD42881-0CC0-416D-A793-74BCEF13BBD6}" dt="2021-06-07T19:37:30.762" v="3901" actId="1076"/>
          <ac:picMkLst>
            <pc:docMk/>
            <pc:sldMk cId="1713810556" sldId="463"/>
            <ac:picMk id="2" creationId="{6B9B9B49-16D6-428F-A5BE-023E2DEBEF70}"/>
          </ac:picMkLst>
        </pc:picChg>
        <pc:picChg chg="del">
          <ac:chgData name="Perryman, Michael D CIV USARMY CEIWR-HEC (USA)" userId="176e3b1d-abf9-4f4d-8d38-1a8cdd8bb9af" providerId="ADAL" clId="{8DD42881-0CC0-416D-A793-74BCEF13BBD6}" dt="2021-06-07T19:37:33.105" v="3902" actId="478"/>
          <ac:picMkLst>
            <pc:docMk/>
            <pc:sldMk cId="1713810556" sldId="463"/>
            <ac:picMk id="8" creationId="{30417DCF-BED9-4D6F-9708-D7EB27577E96}"/>
          </ac:picMkLst>
        </pc:picChg>
      </pc:sldChg>
      <pc:sldChg chg="addSp delSp modSp add mod">
        <pc:chgData name="Perryman, Michael D CIV USARMY CEIWR-HEC (USA)" userId="176e3b1d-abf9-4f4d-8d38-1a8cdd8bb9af" providerId="ADAL" clId="{8DD42881-0CC0-416D-A793-74BCEF13BBD6}" dt="2021-06-07T19:42:28.649" v="3935" actId="6549"/>
        <pc:sldMkLst>
          <pc:docMk/>
          <pc:sldMk cId="83171957" sldId="464"/>
        </pc:sldMkLst>
        <pc:spChg chg="mod">
          <ac:chgData name="Perryman, Michael D CIV USARMY CEIWR-HEC (USA)" userId="176e3b1d-abf9-4f4d-8d38-1a8cdd8bb9af" providerId="ADAL" clId="{8DD42881-0CC0-416D-A793-74BCEF13BBD6}" dt="2021-06-07T19:42:28.649" v="3935" actId="6549"/>
          <ac:spMkLst>
            <pc:docMk/>
            <pc:sldMk cId="83171957" sldId="464"/>
            <ac:spMk id="5" creationId="{CCAE3B58-3D5D-4A4C-AE66-BDF19AFBB6BA}"/>
          </ac:spMkLst>
        </pc:spChg>
        <pc:picChg chg="add mod ord">
          <ac:chgData name="Perryman, Michael D CIV USARMY CEIWR-HEC (USA)" userId="176e3b1d-abf9-4f4d-8d38-1a8cdd8bb9af" providerId="ADAL" clId="{8DD42881-0CC0-416D-A793-74BCEF13BBD6}" dt="2021-06-07T19:34:56.480" v="3892" actId="14861"/>
          <ac:picMkLst>
            <pc:docMk/>
            <pc:sldMk cId="83171957" sldId="464"/>
            <ac:picMk id="2" creationId="{F6C1FF19-EAAE-49D2-A0FD-1FFEC18AB818}"/>
          </ac:picMkLst>
        </pc:picChg>
        <pc:picChg chg="del">
          <ac:chgData name="Perryman, Michael D CIV USARMY CEIWR-HEC (USA)" userId="176e3b1d-abf9-4f4d-8d38-1a8cdd8bb9af" providerId="ADAL" clId="{8DD42881-0CC0-416D-A793-74BCEF13BBD6}" dt="2021-06-07T19:34:46.664" v="3891" actId="478"/>
          <ac:picMkLst>
            <pc:docMk/>
            <pc:sldMk cId="83171957" sldId="464"/>
            <ac:picMk id="8" creationId="{30417DCF-BED9-4D6F-9708-D7EB27577E96}"/>
          </ac:picMkLst>
        </pc:picChg>
      </pc:sldChg>
      <pc:sldChg chg="addSp delSp modSp add mod">
        <pc:chgData name="Perryman, Michael D CIV USARMY CEIWR-HEC (USA)" userId="176e3b1d-abf9-4f4d-8d38-1a8cdd8bb9af" providerId="ADAL" clId="{8DD42881-0CC0-416D-A793-74BCEF13BBD6}" dt="2021-06-07T20:18:24.775" v="4696" actId="6549"/>
        <pc:sldMkLst>
          <pc:docMk/>
          <pc:sldMk cId="2441762494" sldId="465"/>
        </pc:sldMkLst>
        <pc:spChg chg="add mod">
          <ac:chgData name="Perryman, Michael D CIV USARMY CEIWR-HEC (USA)" userId="176e3b1d-abf9-4f4d-8d38-1a8cdd8bb9af" providerId="ADAL" clId="{8DD42881-0CC0-416D-A793-74BCEF13BBD6}" dt="2021-06-07T20:17:03.578" v="4686" actId="20577"/>
          <ac:spMkLst>
            <pc:docMk/>
            <pc:sldMk cId="2441762494" sldId="465"/>
            <ac:spMk id="3" creationId="{1DFC7BB4-96D5-4AD4-8624-F70F3677C502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0:18:24.775" v="4696" actId="6549"/>
          <ac:spMkLst>
            <pc:docMk/>
            <pc:sldMk cId="2441762494" sldId="465"/>
            <ac:spMk id="4" creationId="{BB776298-9A9F-4E7C-A4EA-7A74D45F2551}"/>
          </ac:spMkLst>
        </pc:spChg>
        <pc:spChg chg="del">
          <ac:chgData name="Perryman, Michael D CIV USARMY CEIWR-HEC (USA)" userId="176e3b1d-abf9-4f4d-8d38-1a8cdd8bb9af" providerId="ADAL" clId="{8DD42881-0CC0-416D-A793-74BCEF13BBD6}" dt="2021-06-07T19:49:03.274" v="4039" actId="478"/>
          <ac:spMkLst>
            <pc:docMk/>
            <pc:sldMk cId="2441762494" sldId="465"/>
            <ac:spMk id="5" creationId="{3D318795-5816-4E49-8B72-4A28BB94DDE2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0:30:28.160" v="5573" actId="5793"/>
        <pc:sldMkLst>
          <pc:docMk/>
          <pc:sldMk cId="3710583975" sldId="466"/>
        </pc:sldMkLst>
        <pc:spChg chg="mod">
          <ac:chgData name="Perryman, Michael D CIV USARMY CEIWR-HEC (USA)" userId="176e3b1d-abf9-4f4d-8d38-1a8cdd8bb9af" providerId="ADAL" clId="{8DD42881-0CC0-416D-A793-74BCEF13BBD6}" dt="2021-06-07T20:30:28.160" v="5573" actId="5793"/>
          <ac:spMkLst>
            <pc:docMk/>
            <pc:sldMk cId="3710583975" sldId="466"/>
            <ac:spMk id="3" creationId="{1DFC7BB4-96D5-4AD4-8624-F70F3677C502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0:18:49.507" v="4708" actId="20577"/>
          <ac:spMkLst>
            <pc:docMk/>
            <pc:sldMk cId="3710583975" sldId="466"/>
            <ac:spMk id="4" creationId="{BB776298-9A9F-4E7C-A4EA-7A74D45F2551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0:33:00.165" v="5591" actId="6549"/>
        <pc:sldMkLst>
          <pc:docMk/>
          <pc:sldMk cId="1166883236" sldId="467"/>
        </pc:sldMkLst>
        <pc:spChg chg="mod">
          <ac:chgData name="Perryman, Michael D CIV USARMY CEIWR-HEC (USA)" userId="176e3b1d-abf9-4f4d-8d38-1a8cdd8bb9af" providerId="ADAL" clId="{8DD42881-0CC0-416D-A793-74BCEF13BBD6}" dt="2021-06-07T20:33:00.165" v="5591" actId="6549"/>
          <ac:spMkLst>
            <pc:docMk/>
            <pc:sldMk cId="1166883236" sldId="467"/>
            <ac:spMk id="3" creationId="{1DFC7BB4-96D5-4AD4-8624-F70F3677C502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0:32:47.990" v="5585" actId="20577"/>
          <ac:spMkLst>
            <pc:docMk/>
            <pc:sldMk cId="1166883236" sldId="467"/>
            <ac:spMk id="4" creationId="{BB776298-9A9F-4E7C-A4EA-7A74D45F2551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0:33:13.655" v="5598" actId="20577"/>
        <pc:sldMkLst>
          <pc:docMk/>
          <pc:sldMk cId="300845229" sldId="468"/>
        </pc:sldMkLst>
        <pc:spChg chg="mod">
          <ac:chgData name="Perryman, Michael D CIV USARMY CEIWR-HEC (USA)" userId="176e3b1d-abf9-4f4d-8d38-1a8cdd8bb9af" providerId="ADAL" clId="{8DD42881-0CC0-416D-A793-74BCEF13BBD6}" dt="2021-06-07T20:33:13.655" v="5598" actId="20577"/>
          <ac:spMkLst>
            <pc:docMk/>
            <pc:sldMk cId="300845229" sldId="468"/>
            <ac:spMk id="4" creationId="{BB776298-9A9F-4E7C-A4EA-7A74D45F2551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27:52.919" v="6580" actId="27636"/>
        <pc:sldMkLst>
          <pc:docMk/>
          <pc:sldMk cId="1751426176" sldId="469"/>
        </pc:sldMkLst>
        <pc:spChg chg="mod">
          <ac:chgData name="Perryman, Michael D CIV USARMY CEIWR-HEC (USA)" userId="176e3b1d-abf9-4f4d-8d38-1a8cdd8bb9af" providerId="ADAL" clId="{8DD42881-0CC0-416D-A793-74BCEF13BBD6}" dt="2021-06-07T21:27:52.919" v="6580" actId="27636"/>
          <ac:spMkLst>
            <pc:docMk/>
            <pc:sldMk cId="1751426176" sldId="469"/>
            <ac:spMk id="3" creationId="{1DFC7BB4-96D5-4AD4-8624-F70F3677C502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0:33:54.371" v="5637" actId="20577"/>
          <ac:spMkLst>
            <pc:docMk/>
            <pc:sldMk cId="1751426176" sldId="469"/>
            <ac:spMk id="4" creationId="{BB776298-9A9F-4E7C-A4EA-7A74D45F2551}"/>
          </ac:spMkLst>
        </pc:spChg>
      </pc:sldChg>
      <pc:sldChg chg="modSp add mod">
        <pc:chgData name="Perryman, Michael D CIV USARMY CEIWR-HEC (USA)" userId="176e3b1d-abf9-4f4d-8d38-1a8cdd8bb9af" providerId="ADAL" clId="{8DD42881-0CC0-416D-A793-74BCEF13BBD6}" dt="2021-06-07T21:31:34.153" v="6748" actId="20577"/>
        <pc:sldMkLst>
          <pc:docMk/>
          <pc:sldMk cId="1567617056" sldId="470"/>
        </pc:sldMkLst>
        <pc:spChg chg="mod">
          <ac:chgData name="Perryman, Michael D CIV USARMY CEIWR-HEC (USA)" userId="176e3b1d-abf9-4f4d-8d38-1a8cdd8bb9af" providerId="ADAL" clId="{8DD42881-0CC0-416D-A793-74BCEF13BBD6}" dt="2021-06-07T21:31:34.153" v="6748" actId="20577"/>
          <ac:spMkLst>
            <pc:docMk/>
            <pc:sldMk cId="1567617056" sldId="470"/>
            <ac:spMk id="3" creationId="{1DFC7BB4-96D5-4AD4-8624-F70F3677C502}"/>
          </ac:spMkLst>
        </pc:spChg>
        <pc:spChg chg="mod">
          <ac:chgData name="Perryman, Michael D CIV USARMY CEIWR-HEC (USA)" userId="176e3b1d-abf9-4f4d-8d38-1a8cdd8bb9af" providerId="ADAL" clId="{8DD42881-0CC0-416D-A793-74BCEF13BBD6}" dt="2021-06-07T20:34:09.315" v="5646" actId="20577"/>
          <ac:spMkLst>
            <pc:docMk/>
            <pc:sldMk cId="1567617056" sldId="470"/>
            <ac:spMk id="4" creationId="{BB776298-9A9F-4E7C-A4EA-7A74D45F2551}"/>
          </ac:spMkLst>
        </pc:spChg>
      </pc:sldChg>
    </pc:docChg>
  </pc:docChgLst>
  <pc:docChgLst>
    <pc:chgData name="Perryman, Michael D CIV USARMY CEIWR-HEC (USA)" userId="176e3b1d-abf9-4f4d-8d38-1a8cdd8bb9af" providerId="ADAL" clId="{AEDB20C7-25A1-4C71-96F6-E1AE248CD707}"/>
    <pc:docChg chg="undo custSel addSld delSld modSld sldOrd">
      <pc:chgData name="Perryman, Michael D CIV USARMY CEIWR-HEC (USA)" userId="176e3b1d-abf9-4f4d-8d38-1a8cdd8bb9af" providerId="ADAL" clId="{AEDB20C7-25A1-4C71-96F6-E1AE248CD707}" dt="2021-06-10T17:04:48.700" v="6027" actId="20577"/>
      <pc:docMkLst>
        <pc:docMk/>
      </pc:docMkLst>
      <pc:sldChg chg="addSp delSp modSp mod">
        <pc:chgData name="Perryman, Michael D CIV USARMY CEIWR-HEC (USA)" userId="176e3b1d-abf9-4f4d-8d38-1a8cdd8bb9af" providerId="ADAL" clId="{AEDB20C7-25A1-4C71-96F6-E1AE248CD707}" dt="2021-06-10T15:33:47.220" v="5130" actId="27636"/>
        <pc:sldMkLst>
          <pc:docMk/>
          <pc:sldMk cId="2010169646" sldId="306"/>
        </pc:sldMkLst>
        <pc:spChg chg="mod">
          <ac:chgData name="Perryman, Michael D CIV USARMY CEIWR-HEC (USA)" userId="176e3b1d-abf9-4f4d-8d38-1a8cdd8bb9af" providerId="ADAL" clId="{AEDB20C7-25A1-4C71-96F6-E1AE248CD707}" dt="2021-06-10T15:33:47.220" v="5130" actId="27636"/>
          <ac:spMkLst>
            <pc:docMk/>
            <pc:sldMk cId="2010169646" sldId="306"/>
            <ac:spMk id="3" creationId="{04375AE6-A6EF-4AF2-A37C-59ED76FF4882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10T15:33:40.702" v="5128" actId="1076"/>
          <ac:spMkLst>
            <pc:docMk/>
            <pc:sldMk cId="2010169646" sldId="306"/>
            <ac:spMk id="4" creationId="{8D5E6A21-CCE2-4BBC-9FDB-7F0940BADB5A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5:33:40.702" v="5128" actId="1076"/>
          <ac:picMkLst>
            <pc:docMk/>
            <pc:sldMk cId="2010169646" sldId="306"/>
            <ac:picMk id="2050" creationId="{CBCC139A-E29F-42F4-A694-9BF7A8EED442}"/>
          </ac:picMkLst>
        </pc:picChg>
        <pc:picChg chg="add del">
          <ac:chgData name="Perryman, Michael D CIV USARMY CEIWR-HEC (USA)" userId="176e3b1d-abf9-4f4d-8d38-1a8cdd8bb9af" providerId="ADAL" clId="{AEDB20C7-25A1-4C71-96F6-E1AE248CD707}" dt="2021-06-10T14:36:14.018" v="5073"/>
          <ac:picMkLst>
            <pc:docMk/>
            <pc:sldMk cId="2010169646" sldId="306"/>
            <ac:picMk id="2052" creationId="{BD940967-A1F5-4D01-B2DC-BC2163F29D0C}"/>
          </ac:picMkLst>
        </pc:picChg>
        <pc:picChg chg="add del">
          <ac:chgData name="Perryman, Michael D CIV USARMY CEIWR-HEC (USA)" userId="176e3b1d-abf9-4f4d-8d38-1a8cdd8bb9af" providerId="ADAL" clId="{AEDB20C7-25A1-4C71-96F6-E1AE248CD707}" dt="2021-06-10T14:36:35.622" v="5075"/>
          <ac:picMkLst>
            <pc:docMk/>
            <pc:sldMk cId="2010169646" sldId="306"/>
            <ac:picMk id="2054" creationId="{9620430F-584A-41AE-8228-DA6486216D82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5:33:40.702" v="5128" actId="1076"/>
          <ac:picMkLst>
            <pc:docMk/>
            <pc:sldMk cId="2010169646" sldId="306"/>
            <ac:picMk id="2056" creationId="{27E83E01-F051-4BF3-B869-10F67AF0C8BD}"/>
          </ac:picMkLst>
        </pc:picChg>
        <pc:picChg chg="add del">
          <ac:chgData name="Perryman, Michael D CIV USARMY CEIWR-HEC (USA)" userId="176e3b1d-abf9-4f4d-8d38-1a8cdd8bb9af" providerId="ADAL" clId="{AEDB20C7-25A1-4C71-96F6-E1AE248CD707}" dt="2021-06-10T14:40:46.888" v="5084"/>
          <ac:picMkLst>
            <pc:docMk/>
            <pc:sldMk cId="2010169646" sldId="306"/>
            <ac:picMk id="2058" creationId="{7E0E5426-C791-41B9-84DA-2CD2EB373EBD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5:33:40.702" v="5128" actId="1076"/>
          <ac:picMkLst>
            <pc:docMk/>
            <pc:sldMk cId="2010169646" sldId="306"/>
            <ac:picMk id="2060" creationId="{9DDD8510-BC70-4999-A6C8-03F18D600AC4}"/>
          </ac:picMkLst>
        </pc:picChg>
      </pc:sldChg>
      <pc:sldChg chg="modSp mod">
        <pc:chgData name="Perryman, Michael D CIV USARMY CEIWR-HEC (USA)" userId="176e3b1d-abf9-4f4d-8d38-1a8cdd8bb9af" providerId="ADAL" clId="{AEDB20C7-25A1-4C71-96F6-E1AE248CD707}" dt="2021-06-09T14:03:16.051" v="1133" actId="20577"/>
        <pc:sldMkLst>
          <pc:docMk/>
          <pc:sldMk cId="196885241" sldId="309"/>
        </pc:sldMkLst>
        <pc:spChg chg="mod">
          <ac:chgData name="Perryman, Michael D CIV USARMY CEIWR-HEC (USA)" userId="176e3b1d-abf9-4f4d-8d38-1a8cdd8bb9af" providerId="ADAL" clId="{AEDB20C7-25A1-4C71-96F6-E1AE248CD707}" dt="2021-06-09T14:03:16.051" v="1133" actId="20577"/>
          <ac:spMkLst>
            <pc:docMk/>
            <pc:sldMk cId="196885241" sldId="309"/>
            <ac:spMk id="3" creationId="{D4E66DE9-17D8-4D54-A7C7-DB3433993EAF}"/>
          </ac:spMkLst>
        </pc:spChg>
      </pc:sldChg>
      <pc:sldChg chg="addSp modSp mod modNotesTx">
        <pc:chgData name="Perryman, Michael D CIV USARMY CEIWR-HEC (USA)" userId="176e3b1d-abf9-4f4d-8d38-1a8cdd8bb9af" providerId="ADAL" clId="{AEDB20C7-25A1-4C71-96F6-E1AE248CD707}" dt="2021-06-10T16:02:46.343" v="5724" actId="1076"/>
        <pc:sldMkLst>
          <pc:docMk/>
          <pc:sldMk cId="304426309" sldId="318"/>
        </pc:sldMkLst>
        <pc:spChg chg="mod">
          <ac:chgData name="Perryman, Michael D CIV USARMY CEIWR-HEC (USA)" userId="176e3b1d-abf9-4f4d-8d38-1a8cdd8bb9af" providerId="ADAL" clId="{AEDB20C7-25A1-4C71-96F6-E1AE248CD707}" dt="2021-06-10T15:58:01.640" v="5705" actId="122"/>
          <ac:spMkLst>
            <pc:docMk/>
            <pc:sldMk cId="304426309" sldId="318"/>
            <ac:spMk id="4" creationId="{98E515F4-CF20-4E49-AA6C-02C0BD7328C5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10T15:58:10.943" v="5707" actId="122"/>
          <ac:spMkLst>
            <pc:docMk/>
            <pc:sldMk cId="304426309" sldId="318"/>
            <ac:spMk id="5" creationId="{46BCB278-BFF2-4E9F-9C06-61FDD95AC4FC}"/>
          </ac:spMkLst>
        </pc:spChg>
        <pc:spChg chg="mod">
          <ac:chgData name="Perryman, Michael D CIV USARMY CEIWR-HEC (USA)" userId="176e3b1d-abf9-4f4d-8d38-1a8cdd8bb9af" providerId="ADAL" clId="{AEDB20C7-25A1-4C71-96F6-E1AE248CD707}" dt="2021-06-10T16:00:12.137" v="5721" actId="207"/>
          <ac:spMkLst>
            <pc:docMk/>
            <pc:sldMk cId="304426309" sldId="318"/>
            <ac:spMk id="7" creationId="{2DADB3C3-234E-4890-9AA1-F00055EED503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02:46.343" v="5724" actId="1076"/>
          <ac:picMkLst>
            <pc:docMk/>
            <pc:sldMk cId="304426309" sldId="318"/>
            <ac:picMk id="4098" creationId="{283AA808-6C3E-4AE8-A03B-9C29A2CCBEE2}"/>
          </ac:picMkLst>
        </pc:picChg>
        <pc:cxnChg chg="add mod">
          <ac:chgData name="Perryman, Michael D CIV USARMY CEIWR-HEC (USA)" userId="176e3b1d-abf9-4f4d-8d38-1a8cdd8bb9af" providerId="ADAL" clId="{AEDB20C7-25A1-4C71-96F6-E1AE248CD707}" dt="2021-06-10T15:59:28.649" v="5720" actId="692"/>
          <ac:cxnSpMkLst>
            <pc:docMk/>
            <pc:sldMk cId="304426309" sldId="318"/>
            <ac:cxnSpMk id="6" creationId="{7EA3917A-4625-4E2E-9829-117023EC207A}"/>
          </ac:cxnSpMkLst>
        </pc:cxnChg>
        <pc:cxnChg chg="add mod">
          <ac:chgData name="Perryman, Michael D CIV USARMY CEIWR-HEC (USA)" userId="176e3b1d-abf9-4f4d-8d38-1a8cdd8bb9af" providerId="ADAL" clId="{AEDB20C7-25A1-4C71-96F6-E1AE248CD707}" dt="2021-06-10T15:59:24.018" v="5716" actId="692"/>
          <ac:cxnSpMkLst>
            <pc:docMk/>
            <pc:sldMk cId="304426309" sldId="318"/>
            <ac:cxnSpMk id="9" creationId="{969DB0BA-48E7-45D3-98DE-314502F3F316}"/>
          </ac:cxnSpMkLst>
        </pc:cxnChg>
      </pc:sldChg>
      <pc:sldChg chg="addSp modSp">
        <pc:chgData name="Perryman, Michael D CIV USARMY CEIWR-HEC (USA)" userId="176e3b1d-abf9-4f4d-8d38-1a8cdd8bb9af" providerId="ADAL" clId="{AEDB20C7-25A1-4C71-96F6-E1AE248CD707}" dt="2021-06-10T16:20:50.823" v="5747" actId="1076"/>
        <pc:sldMkLst>
          <pc:docMk/>
          <pc:sldMk cId="2483850685" sldId="319"/>
        </pc:sldMkLst>
        <pc:spChg chg="mod">
          <ac:chgData name="Perryman, Michael D CIV USARMY CEIWR-HEC (USA)" userId="176e3b1d-abf9-4f4d-8d38-1a8cdd8bb9af" providerId="ADAL" clId="{AEDB20C7-25A1-4C71-96F6-E1AE248CD707}" dt="2021-06-10T16:14:44.737" v="5735" actId="1076"/>
          <ac:spMkLst>
            <pc:docMk/>
            <pc:sldMk cId="2483850685" sldId="319"/>
            <ac:spMk id="3" creationId="{BD46F2DB-DBDA-4B3C-8FBA-2756119CBAD8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20:50.823" v="5747" actId="1076"/>
          <ac:picMkLst>
            <pc:docMk/>
            <pc:sldMk cId="2483850685" sldId="319"/>
            <ac:picMk id="8194" creationId="{8E1A7B35-80BF-41B2-B026-677EBB9C4407}"/>
          </ac:picMkLst>
        </pc:picChg>
      </pc:sldChg>
      <pc:sldChg chg="addSp delSp modSp">
        <pc:chgData name="Perryman, Michael D CIV USARMY CEIWR-HEC (USA)" userId="176e3b1d-abf9-4f4d-8d38-1a8cdd8bb9af" providerId="ADAL" clId="{AEDB20C7-25A1-4C71-96F6-E1AE248CD707}" dt="2021-06-10T16:24:18.599" v="5754" actId="1076"/>
        <pc:sldMkLst>
          <pc:docMk/>
          <pc:sldMk cId="1030147659" sldId="320"/>
        </pc:sldMkLst>
        <pc:picChg chg="add del mod">
          <ac:chgData name="Perryman, Michael D CIV USARMY CEIWR-HEC (USA)" userId="176e3b1d-abf9-4f4d-8d38-1a8cdd8bb9af" providerId="ADAL" clId="{AEDB20C7-25A1-4C71-96F6-E1AE248CD707}" dt="2021-06-10T16:23:34.036" v="5752" actId="478"/>
          <ac:picMkLst>
            <pc:docMk/>
            <pc:sldMk cId="1030147659" sldId="320"/>
            <ac:picMk id="11266" creationId="{5A365FA9-65E7-425A-A454-27C7BFF77FB4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24:18.599" v="5754" actId="1076"/>
          <ac:picMkLst>
            <pc:docMk/>
            <pc:sldMk cId="1030147659" sldId="320"/>
            <ac:picMk id="11268" creationId="{26CDB849-77BD-462C-B4C1-523ACD5760CD}"/>
          </ac:picMkLst>
        </pc:picChg>
      </pc:sldChg>
      <pc:sldChg chg="addSp modSp mod">
        <pc:chgData name="Perryman, Michael D CIV USARMY CEIWR-HEC (USA)" userId="176e3b1d-abf9-4f4d-8d38-1a8cdd8bb9af" providerId="ADAL" clId="{AEDB20C7-25A1-4C71-96F6-E1AE248CD707}" dt="2021-06-10T16:27:19.209" v="5756" actId="1076"/>
        <pc:sldMkLst>
          <pc:docMk/>
          <pc:sldMk cId="3907013560" sldId="322"/>
        </pc:sldMkLst>
        <pc:spChg chg="mod">
          <ac:chgData name="Perryman, Michael D CIV USARMY CEIWR-HEC (USA)" userId="176e3b1d-abf9-4f4d-8d38-1a8cdd8bb9af" providerId="ADAL" clId="{AEDB20C7-25A1-4C71-96F6-E1AE248CD707}" dt="2021-06-09T13:41:53.723" v="1116" actId="20577"/>
          <ac:spMkLst>
            <pc:docMk/>
            <pc:sldMk cId="3907013560" sldId="322"/>
            <ac:spMk id="3" creationId="{39F7696A-308A-4B03-85F6-EC17DE1E93CD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27:19.209" v="5756" actId="1076"/>
          <ac:picMkLst>
            <pc:docMk/>
            <pc:sldMk cId="3907013560" sldId="322"/>
            <ac:picMk id="12290" creationId="{1CE2DCAB-0AF9-4197-9645-27914B387912}"/>
          </ac:picMkLst>
        </pc:picChg>
      </pc:sldChg>
      <pc:sldChg chg="addSp delSp modSp">
        <pc:chgData name="Perryman, Michael D CIV USARMY CEIWR-HEC (USA)" userId="176e3b1d-abf9-4f4d-8d38-1a8cdd8bb9af" providerId="ADAL" clId="{AEDB20C7-25A1-4C71-96F6-E1AE248CD707}" dt="2021-06-10T15:39:41.080" v="5136" actId="1076"/>
        <pc:sldMkLst>
          <pc:docMk/>
          <pc:sldMk cId="2962524878" sldId="325"/>
        </pc:sldMkLst>
        <pc:picChg chg="add del mod">
          <ac:chgData name="Perryman, Michael D CIV USARMY CEIWR-HEC (USA)" userId="176e3b1d-abf9-4f4d-8d38-1a8cdd8bb9af" providerId="ADAL" clId="{AEDB20C7-25A1-4C71-96F6-E1AE248CD707}" dt="2021-06-10T15:37:43.773" v="5134" actId="478"/>
          <ac:picMkLst>
            <pc:docMk/>
            <pc:sldMk cId="2962524878" sldId="325"/>
            <ac:picMk id="3074" creationId="{778B3E04-43FB-4018-8D48-0464F5949750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5:39:41.080" v="5136" actId="1076"/>
          <ac:picMkLst>
            <pc:docMk/>
            <pc:sldMk cId="2962524878" sldId="325"/>
            <ac:picMk id="3076" creationId="{A9387EB7-5708-44A0-84DF-17037C4DF1D8}"/>
          </ac:picMkLst>
        </pc:picChg>
      </pc:sldChg>
      <pc:sldChg chg="addSp modSp modNotesTx">
        <pc:chgData name="Perryman, Michael D CIV USARMY CEIWR-HEC (USA)" userId="176e3b1d-abf9-4f4d-8d38-1a8cdd8bb9af" providerId="ADAL" clId="{AEDB20C7-25A1-4C71-96F6-E1AE248CD707}" dt="2021-06-10T16:05:56.782" v="5728" actId="1076"/>
        <pc:sldMkLst>
          <pc:docMk/>
          <pc:sldMk cId="2928162583" sldId="326"/>
        </pc:sldMkLst>
        <pc:spChg chg="mod">
          <ac:chgData name="Perryman, Michael D CIV USARMY CEIWR-HEC (USA)" userId="176e3b1d-abf9-4f4d-8d38-1a8cdd8bb9af" providerId="ADAL" clId="{AEDB20C7-25A1-4C71-96F6-E1AE248CD707}" dt="2021-06-10T16:05:44.459" v="5727" actId="1076"/>
          <ac:spMkLst>
            <pc:docMk/>
            <pc:sldMk cId="2928162583" sldId="326"/>
            <ac:spMk id="2" creationId="{C984BC9A-41E5-47DC-A44F-660034BD91B7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05:56.782" v="5728" actId="1076"/>
          <ac:picMkLst>
            <pc:docMk/>
            <pc:sldMk cId="2928162583" sldId="326"/>
            <ac:picMk id="5122" creationId="{E55A9B0C-BD80-4331-8E99-15BC42B79E2A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4:39:22.239" v="1450" actId="20577"/>
        <pc:sldMkLst>
          <pc:docMk/>
          <pc:sldMk cId="1036712878" sldId="327"/>
        </pc:sldMkLst>
      </pc:sldChg>
      <pc:sldChg chg="addSp modSp modNotesTx">
        <pc:chgData name="Perryman, Michael D CIV USARMY CEIWR-HEC (USA)" userId="176e3b1d-abf9-4f4d-8d38-1a8cdd8bb9af" providerId="ADAL" clId="{AEDB20C7-25A1-4C71-96F6-E1AE248CD707}" dt="2021-06-10T16:08:49.597" v="5730" actId="1076"/>
        <pc:sldMkLst>
          <pc:docMk/>
          <pc:sldMk cId="1077791809" sldId="328"/>
        </pc:sldMkLst>
        <pc:picChg chg="add mod">
          <ac:chgData name="Perryman, Michael D CIV USARMY CEIWR-HEC (USA)" userId="176e3b1d-abf9-4f4d-8d38-1a8cdd8bb9af" providerId="ADAL" clId="{AEDB20C7-25A1-4C71-96F6-E1AE248CD707}" dt="2021-06-10T16:08:49.597" v="5730" actId="1076"/>
          <ac:picMkLst>
            <pc:docMk/>
            <pc:sldMk cId="1077791809" sldId="328"/>
            <ac:picMk id="6146" creationId="{50AEE481-FA52-433C-B60F-80EDF9F54F92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11:15.411" v="5732" actId="1076"/>
        <pc:sldMkLst>
          <pc:docMk/>
          <pc:sldMk cId="61429314" sldId="329"/>
        </pc:sldMkLst>
        <pc:picChg chg="add mod">
          <ac:chgData name="Perryman, Michael D CIV USARMY CEIWR-HEC (USA)" userId="176e3b1d-abf9-4f4d-8d38-1a8cdd8bb9af" providerId="ADAL" clId="{AEDB20C7-25A1-4C71-96F6-E1AE248CD707}" dt="2021-06-10T16:11:15.411" v="5732" actId="1076"/>
          <ac:picMkLst>
            <pc:docMk/>
            <pc:sldMk cId="61429314" sldId="329"/>
            <ac:picMk id="7170" creationId="{107CA2BE-C965-41CA-A870-4D7A304B4F03}"/>
          </ac:picMkLst>
        </pc:picChg>
      </pc:sldChg>
      <pc:sldChg chg="addSp modSp modNotesTx">
        <pc:chgData name="Perryman, Michael D CIV USARMY CEIWR-HEC (USA)" userId="176e3b1d-abf9-4f4d-8d38-1a8cdd8bb9af" providerId="ADAL" clId="{AEDB20C7-25A1-4C71-96F6-E1AE248CD707}" dt="2021-06-10T16:28:52.303" v="5758" actId="1076"/>
        <pc:sldMkLst>
          <pc:docMk/>
          <pc:sldMk cId="2460664655" sldId="349"/>
        </pc:sldMkLst>
        <pc:picChg chg="add mod">
          <ac:chgData name="Perryman, Michael D CIV USARMY CEIWR-HEC (USA)" userId="176e3b1d-abf9-4f4d-8d38-1a8cdd8bb9af" providerId="ADAL" clId="{AEDB20C7-25A1-4C71-96F6-E1AE248CD707}" dt="2021-06-10T16:28:52.303" v="5758" actId="1076"/>
          <ac:picMkLst>
            <pc:docMk/>
            <pc:sldMk cId="2460664655" sldId="349"/>
            <ac:picMk id="13314" creationId="{6CA9F842-84C9-4025-9E65-C1F128CBEA4D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4:51:27.407" v="1726" actId="20577"/>
        <pc:sldMkLst>
          <pc:docMk/>
          <pc:sldMk cId="2527358821" sldId="352"/>
        </pc:sldMkLst>
      </pc:sldChg>
      <pc:sldChg chg="addSp delSp modSp modNotesTx">
        <pc:chgData name="Perryman, Michael D CIV USARMY CEIWR-HEC (USA)" userId="176e3b1d-abf9-4f4d-8d38-1a8cdd8bb9af" providerId="ADAL" clId="{AEDB20C7-25A1-4C71-96F6-E1AE248CD707}" dt="2021-06-10T16:37:42.983" v="5771" actId="1076"/>
        <pc:sldMkLst>
          <pc:docMk/>
          <pc:sldMk cId="3848162249" sldId="358"/>
        </pc:sldMkLst>
        <pc:picChg chg="add del mod">
          <ac:chgData name="Perryman, Michael D CIV USARMY CEIWR-HEC (USA)" userId="176e3b1d-abf9-4f4d-8d38-1a8cdd8bb9af" providerId="ADAL" clId="{AEDB20C7-25A1-4C71-96F6-E1AE248CD707}" dt="2021-06-10T16:37:35.528" v="5770" actId="478"/>
          <ac:picMkLst>
            <pc:docMk/>
            <pc:sldMk cId="3848162249" sldId="358"/>
            <ac:picMk id="17410" creationId="{68C4F8FB-E942-47AD-806D-DE9F19572F2F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37:42.983" v="5771" actId="1076"/>
          <ac:picMkLst>
            <pc:docMk/>
            <pc:sldMk cId="3848162249" sldId="358"/>
            <ac:picMk id="17412" creationId="{7FF87CE0-A103-40CC-B181-9C7D6F59E071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32:33.905" v="5764" actId="1076"/>
        <pc:sldMkLst>
          <pc:docMk/>
          <pc:sldMk cId="2684355236" sldId="363"/>
        </pc:sldMkLst>
        <pc:picChg chg="add mod">
          <ac:chgData name="Perryman, Michael D CIV USARMY CEIWR-HEC (USA)" userId="176e3b1d-abf9-4f4d-8d38-1a8cdd8bb9af" providerId="ADAL" clId="{AEDB20C7-25A1-4C71-96F6-E1AE248CD707}" dt="2021-06-10T16:32:33.905" v="5764" actId="1076"/>
          <ac:picMkLst>
            <pc:docMk/>
            <pc:sldMk cId="2684355236" sldId="363"/>
            <ac:picMk id="15362" creationId="{063CCBA2-A56D-4679-9D12-BCF54E938F55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7:01:59.536" v="1836" actId="20577"/>
        <pc:sldMkLst>
          <pc:docMk/>
          <pc:sldMk cId="1906570186" sldId="364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1:54.057" v="1835" actId="20577"/>
        <pc:sldMkLst>
          <pc:docMk/>
          <pc:sldMk cId="1777305643" sldId="365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2:21.713" v="1904" actId="20577"/>
        <pc:sldMkLst>
          <pc:docMk/>
          <pc:sldMk cId="1532449740" sldId="366"/>
        </pc:sldMkLst>
      </pc:sldChg>
      <pc:sldChg chg="addSp modSp">
        <pc:chgData name="Perryman, Michael D CIV USARMY CEIWR-HEC (USA)" userId="176e3b1d-abf9-4f4d-8d38-1a8cdd8bb9af" providerId="ADAL" clId="{AEDB20C7-25A1-4C71-96F6-E1AE248CD707}" dt="2021-06-10T16:34:51.008" v="5766" actId="1076"/>
        <pc:sldMkLst>
          <pc:docMk/>
          <pc:sldMk cId="2903855448" sldId="367"/>
        </pc:sldMkLst>
        <pc:picChg chg="add mod">
          <ac:chgData name="Perryman, Michael D CIV USARMY CEIWR-HEC (USA)" userId="176e3b1d-abf9-4f4d-8d38-1a8cdd8bb9af" providerId="ADAL" clId="{AEDB20C7-25A1-4C71-96F6-E1AE248CD707}" dt="2021-06-10T16:34:51.008" v="5766" actId="1076"/>
          <ac:picMkLst>
            <pc:docMk/>
            <pc:sldMk cId="2903855448" sldId="367"/>
            <ac:picMk id="16386" creationId="{F9334150-A3A0-4E2C-8BFD-00CD78CB3BD0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7:03:47.231" v="1961" actId="6549"/>
        <pc:sldMkLst>
          <pc:docMk/>
          <pc:sldMk cId="1884626840" sldId="368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3:53.617" v="1968" actId="20577"/>
        <pc:sldMkLst>
          <pc:docMk/>
          <pc:sldMk cId="4183383571" sldId="369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4:08.200" v="2002" actId="20577"/>
        <pc:sldMkLst>
          <pc:docMk/>
          <pc:sldMk cId="4216457512" sldId="370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4:24.360" v="2038" actId="20577"/>
        <pc:sldMkLst>
          <pc:docMk/>
          <pc:sldMk cId="803783965" sldId="371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4:52.138" v="2093" actId="20577"/>
        <pc:sldMkLst>
          <pc:docMk/>
          <pc:sldMk cId="540777691" sldId="372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5:39.396" v="2159" actId="20577"/>
        <pc:sldMkLst>
          <pc:docMk/>
          <pc:sldMk cId="259816224" sldId="373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6:00.082" v="2181" actId="20577"/>
        <pc:sldMkLst>
          <pc:docMk/>
          <pc:sldMk cId="1670762530" sldId="374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7:06:17.781" v="2203" actId="20577"/>
        <pc:sldMkLst>
          <pc:docMk/>
          <pc:sldMk cId="3287447615" sldId="375"/>
        </pc:sldMkLst>
      </pc:sldChg>
      <pc:sldChg chg="modSp mod">
        <pc:chgData name="Perryman, Michael D CIV USARMY CEIWR-HEC (USA)" userId="176e3b1d-abf9-4f4d-8d38-1a8cdd8bb9af" providerId="ADAL" clId="{AEDB20C7-25A1-4C71-96F6-E1AE248CD707}" dt="2021-06-09T14:42:51.241" v="1472" actId="6549"/>
        <pc:sldMkLst>
          <pc:docMk/>
          <pc:sldMk cId="2002514446" sldId="383"/>
        </pc:sldMkLst>
        <pc:spChg chg="mod">
          <ac:chgData name="Perryman, Michael D CIV USARMY CEIWR-HEC (USA)" userId="176e3b1d-abf9-4f4d-8d38-1a8cdd8bb9af" providerId="ADAL" clId="{AEDB20C7-25A1-4C71-96F6-E1AE248CD707}" dt="2021-06-09T14:42:51.241" v="1472" actId="6549"/>
          <ac:spMkLst>
            <pc:docMk/>
            <pc:sldMk cId="2002514446" sldId="383"/>
            <ac:spMk id="3" creationId="{BD46F2DB-DBDA-4B3C-8FBA-2756119CBAD8}"/>
          </ac:spMkLst>
        </pc:spChg>
      </pc:sldChg>
      <pc:sldChg chg="modNotesTx">
        <pc:chgData name="Perryman, Michael D CIV USARMY CEIWR-HEC (USA)" userId="176e3b1d-abf9-4f4d-8d38-1a8cdd8bb9af" providerId="ADAL" clId="{AEDB20C7-25A1-4C71-96F6-E1AE248CD707}" dt="2021-06-09T14:43:47.877" v="1492" actId="20577"/>
        <pc:sldMkLst>
          <pc:docMk/>
          <pc:sldMk cId="1863460369" sldId="384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4:43:57.297" v="1513" actId="20577"/>
        <pc:sldMkLst>
          <pc:docMk/>
          <pc:sldMk cId="1711771988" sldId="385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4:44:41.823" v="1574" actId="20577"/>
        <pc:sldMkLst>
          <pc:docMk/>
          <pc:sldMk cId="3815223229" sldId="386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4:44:55.126" v="1610" actId="20577"/>
        <pc:sldMkLst>
          <pc:docMk/>
          <pc:sldMk cId="3772176570" sldId="387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14:45:05.394" v="1611" actId="20577"/>
        <pc:sldMkLst>
          <pc:docMk/>
          <pc:sldMk cId="2005981749" sldId="388"/>
        </pc:sldMkLst>
      </pc:sldChg>
      <pc:sldChg chg="modNotesTx">
        <pc:chgData name="Perryman, Michael D CIV USARMY CEIWR-HEC (USA)" userId="176e3b1d-abf9-4f4d-8d38-1a8cdd8bb9af" providerId="ADAL" clId="{AEDB20C7-25A1-4C71-96F6-E1AE248CD707}" dt="2021-06-08T20:02:13.729" v="773" actId="20577"/>
        <pc:sldMkLst>
          <pc:docMk/>
          <pc:sldMk cId="214732050" sldId="389"/>
        </pc:sldMkLst>
      </pc:sldChg>
      <pc:sldChg chg="addSp modSp modNotesTx">
        <pc:chgData name="Perryman, Michael D CIV USARMY CEIWR-HEC (USA)" userId="176e3b1d-abf9-4f4d-8d38-1a8cdd8bb9af" providerId="ADAL" clId="{AEDB20C7-25A1-4C71-96F6-E1AE248CD707}" dt="2021-06-10T16:49:58.067" v="5790" actId="1076"/>
        <pc:sldMkLst>
          <pc:docMk/>
          <pc:sldMk cId="2257908831" sldId="390"/>
        </pc:sldMkLst>
        <pc:picChg chg="add mod">
          <ac:chgData name="Perryman, Michael D CIV USARMY CEIWR-HEC (USA)" userId="176e3b1d-abf9-4f4d-8d38-1a8cdd8bb9af" providerId="ADAL" clId="{AEDB20C7-25A1-4C71-96F6-E1AE248CD707}" dt="2021-06-10T16:49:58.067" v="5790" actId="1076"/>
          <ac:picMkLst>
            <pc:docMk/>
            <pc:sldMk cId="2257908831" sldId="390"/>
            <ac:picMk id="24578" creationId="{85EAF8F6-6F6E-476A-82DF-A91697783864}"/>
          </ac:picMkLst>
        </pc:picChg>
      </pc:sldChg>
      <pc:sldChg chg="addSp delSp modSp mod modNotesTx">
        <pc:chgData name="Perryman, Michael D CIV USARMY CEIWR-HEC (USA)" userId="176e3b1d-abf9-4f4d-8d38-1a8cdd8bb9af" providerId="ADAL" clId="{AEDB20C7-25A1-4C71-96F6-E1AE248CD707}" dt="2021-06-10T16:51:38.993" v="5795" actId="1076"/>
        <pc:sldMkLst>
          <pc:docMk/>
          <pc:sldMk cId="2994351570" sldId="392"/>
        </pc:sldMkLst>
        <pc:spChg chg="mod">
          <ac:chgData name="Perryman, Michael D CIV USARMY CEIWR-HEC (USA)" userId="176e3b1d-abf9-4f4d-8d38-1a8cdd8bb9af" providerId="ADAL" clId="{AEDB20C7-25A1-4C71-96F6-E1AE248CD707}" dt="2021-06-08T20:04:07.421" v="787" actId="114"/>
          <ac:spMkLst>
            <pc:docMk/>
            <pc:sldMk cId="2994351570" sldId="392"/>
            <ac:spMk id="6" creationId="{61E53D2C-5F7C-4EE1-8DEE-2D69E0AF6AB1}"/>
          </ac:spMkLst>
        </pc:spChg>
        <pc:picChg chg="add del mod">
          <ac:chgData name="Perryman, Michael D CIV USARMY CEIWR-HEC (USA)" userId="176e3b1d-abf9-4f4d-8d38-1a8cdd8bb9af" providerId="ADAL" clId="{AEDB20C7-25A1-4C71-96F6-E1AE248CD707}" dt="2021-06-10T16:51:09.911" v="5793" actId="478"/>
          <ac:picMkLst>
            <pc:docMk/>
            <pc:sldMk cId="2994351570" sldId="392"/>
            <ac:picMk id="25602" creationId="{E080D862-A597-4A54-9667-D8BCA538105D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51:38.993" v="5795" actId="1076"/>
          <ac:picMkLst>
            <pc:docMk/>
            <pc:sldMk cId="2994351570" sldId="392"/>
            <ac:picMk id="25604" creationId="{448D0869-6B0F-4F30-810E-0FCFF6823317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52:52.049" v="5797" actId="1076"/>
        <pc:sldMkLst>
          <pc:docMk/>
          <pc:sldMk cId="113255766" sldId="393"/>
        </pc:sldMkLst>
        <pc:picChg chg="add mod">
          <ac:chgData name="Perryman, Michael D CIV USARMY CEIWR-HEC (USA)" userId="176e3b1d-abf9-4f4d-8d38-1a8cdd8bb9af" providerId="ADAL" clId="{AEDB20C7-25A1-4C71-96F6-E1AE248CD707}" dt="2021-06-10T16:52:52.049" v="5797" actId="1076"/>
          <ac:picMkLst>
            <pc:docMk/>
            <pc:sldMk cId="113255766" sldId="393"/>
            <ac:picMk id="26626" creationId="{66022FE4-B837-4737-8EC0-595F7F41D0DD}"/>
          </ac:picMkLst>
        </pc:picChg>
      </pc:sldChg>
      <pc:sldChg chg="addSp modSp mod modNotesTx">
        <pc:chgData name="Perryman, Michael D CIV USARMY CEIWR-HEC (USA)" userId="176e3b1d-abf9-4f4d-8d38-1a8cdd8bb9af" providerId="ADAL" clId="{AEDB20C7-25A1-4C71-96F6-E1AE248CD707}" dt="2021-06-09T17:28:47.901" v="2719" actId="14100"/>
        <pc:sldMkLst>
          <pc:docMk/>
          <pc:sldMk cId="2328777964" sldId="395"/>
        </pc:sldMkLst>
        <pc:spChg chg="add mod">
          <ac:chgData name="Perryman, Michael D CIV USARMY CEIWR-HEC (USA)" userId="176e3b1d-abf9-4f4d-8d38-1a8cdd8bb9af" providerId="ADAL" clId="{AEDB20C7-25A1-4C71-96F6-E1AE248CD707}" dt="2021-06-09T17:27:17.793" v="2661" actId="14100"/>
          <ac:spMkLst>
            <pc:docMk/>
            <pc:sldMk cId="2328777964" sldId="395"/>
            <ac:spMk id="5" creationId="{71986247-D9D3-4AA8-93BC-E062CCA5CDE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28:47.901" v="2719" actId="14100"/>
          <ac:spMkLst>
            <pc:docMk/>
            <pc:sldMk cId="2328777964" sldId="395"/>
            <ac:spMk id="6" creationId="{BDFCD6A0-FE7E-48AD-B645-AC50537AEF5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28:15.453" v="2707" actId="208"/>
          <ac:spMkLst>
            <pc:docMk/>
            <pc:sldMk cId="2328777964" sldId="395"/>
            <ac:spMk id="7" creationId="{9FA85D2F-CE8B-4213-AACF-8200445F1FB8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28:43.160" v="2718" actId="208"/>
          <ac:spMkLst>
            <pc:docMk/>
            <pc:sldMk cId="2328777964" sldId="395"/>
            <ac:spMk id="8" creationId="{C57CA320-EA5D-41E0-9107-8C00414B29D1}"/>
          </ac:spMkLst>
        </pc:spChg>
      </pc:sldChg>
      <pc:sldChg chg="addSp modSp mod modNotesTx">
        <pc:chgData name="Perryman, Michael D CIV USARMY CEIWR-HEC (USA)" userId="176e3b1d-abf9-4f4d-8d38-1a8cdd8bb9af" providerId="ADAL" clId="{AEDB20C7-25A1-4C71-96F6-E1AE248CD707}" dt="2021-06-09T17:30:55.878" v="2764" actId="14100"/>
        <pc:sldMkLst>
          <pc:docMk/>
          <pc:sldMk cId="2708219702" sldId="396"/>
        </pc:sldMkLst>
        <pc:spChg chg="add mod">
          <ac:chgData name="Perryman, Michael D CIV USARMY CEIWR-HEC (USA)" userId="176e3b1d-abf9-4f4d-8d38-1a8cdd8bb9af" providerId="ADAL" clId="{AEDB20C7-25A1-4C71-96F6-E1AE248CD707}" dt="2021-06-09T17:30:16.629" v="2748" actId="1035"/>
          <ac:spMkLst>
            <pc:docMk/>
            <pc:sldMk cId="2708219702" sldId="396"/>
            <ac:spMk id="5" creationId="{3D77C69B-BFCA-4B89-A748-5F0B8EBEE06B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0:35.280" v="2762" actId="14100"/>
          <ac:spMkLst>
            <pc:docMk/>
            <pc:sldMk cId="2708219702" sldId="396"/>
            <ac:spMk id="6" creationId="{1CC9931E-1F0A-4253-BCDC-A1B2E5D00FA9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0:21.269" v="2760" actId="1036"/>
          <ac:spMkLst>
            <pc:docMk/>
            <pc:sldMk cId="2708219702" sldId="396"/>
            <ac:spMk id="7" creationId="{C8BB7D4E-6FDF-461D-AA1B-E81E8CEF959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0:55.878" v="2764" actId="14100"/>
          <ac:spMkLst>
            <pc:docMk/>
            <pc:sldMk cId="2708219702" sldId="396"/>
            <ac:spMk id="8" creationId="{5441C0B2-3045-4BA9-8069-8BD110BF6249}"/>
          </ac:spMkLst>
        </pc:spChg>
        <pc:picChg chg="mod">
          <ac:chgData name="Perryman, Michael D CIV USARMY CEIWR-HEC (USA)" userId="176e3b1d-abf9-4f4d-8d38-1a8cdd8bb9af" providerId="ADAL" clId="{AEDB20C7-25A1-4C71-96F6-E1AE248CD707}" dt="2021-06-09T17:30:12.767" v="2734" actId="167"/>
          <ac:picMkLst>
            <pc:docMk/>
            <pc:sldMk cId="2708219702" sldId="396"/>
            <ac:picMk id="64514" creationId="{A683CE76-4A8A-4E32-A525-C76FF46E7D3A}"/>
          </ac:picMkLst>
        </pc:picChg>
      </pc:sldChg>
      <pc:sldChg chg="addSp delSp modSp mod modNotesTx">
        <pc:chgData name="Perryman, Michael D CIV USARMY CEIWR-HEC (USA)" userId="176e3b1d-abf9-4f4d-8d38-1a8cdd8bb9af" providerId="ADAL" clId="{AEDB20C7-25A1-4C71-96F6-E1AE248CD707}" dt="2021-06-09T17:34:48.792" v="2894" actId="14100"/>
        <pc:sldMkLst>
          <pc:docMk/>
          <pc:sldMk cId="2406390913" sldId="397"/>
        </pc:sldMkLst>
        <pc:spChg chg="add mod">
          <ac:chgData name="Perryman, Michael D CIV USARMY CEIWR-HEC (USA)" userId="176e3b1d-abf9-4f4d-8d38-1a8cdd8bb9af" providerId="ADAL" clId="{AEDB20C7-25A1-4C71-96F6-E1AE248CD707}" dt="2021-06-09T17:34:12.996" v="2876" actId="1036"/>
          <ac:spMkLst>
            <pc:docMk/>
            <pc:sldMk cId="2406390913" sldId="397"/>
            <ac:spMk id="5" creationId="{A1AD0ACA-7626-420B-B2EF-E403EEEB02D3}"/>
          </ac:spMkLst>
        </pc:spChg>
        <pc:spChg chg="add del mod">
          <ac:chgData name="Perryman, Michael D CIV USARMY CEIWR-HEC (USA)" userId="176e3b1d-abf9-4f4d-8d38-1a8cdd8bb9af" providerId="ADAL" clId="{AEDB20C7-25A1-4C71-96F6-E1AE248CD707}" dt="2021-06-09T17:34:23.541" v="2877" actId="478"/>
          <ac:spMkLst>
            <pc:docMk/>
            <pc:sldMk cId="2406390913" sldId="397"/>
            <ac:spMk id="6" creationId="{5AD801A7-9E13-4825-A4AB-0C524955D327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4:12.996" v="2876" actId="1036"/>
          <ac:spMkLst>
            <pc:docMk/>
            <pc:sldMk cId="2406390913" sldId="397"/>
            <ac:spMk id="7" creationId="{42219B0A-9E61-443E-AD21-BF28F0C40A98}"/>
          </ac:spMkLst>
        </pc:spChg>
        <pc:spChg chg="add del mod">
          <ac:chgData name="Perryman, Michael D CIV USARMY CEIWR-HEC (USA)" userId="176e3b1d-abf9-4f4d-8d38-1a8cdd8bb9af" providerId="ADAL" clId="{AEDB20C7-25A1-4C71-96F6-E1AE248CD707}" dt="2021-06-09T17:34:23.541" v="2877" actId="478"/>
          <ac:spMkLst>
            <pc:docMk/>
            <pc:sldMk cId="2406390913" sldId="397"/>
            <ac:spMk id="8" creationId="{E63094DC-30D4-493C-91D7-2C2255DF355E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4:48.792" v="2894" actId="14100"/>
          <ac:spMkLst>
            <pc:docMk/>
            <pc:sldMk cId="2406390913" sldId="397"/>
            <ac:spMk id="9" creationId="{AF07EB40-7EEE-4D52-90C3-D2EE4D3D0754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4:44.478" v="2893" actId="14100"/>
          <ac:spMkLst>
            <pc:docMk/>
            <pc:sldMk cId="2406390913" sldId="397"/>
            <ac:spMk id="10" creationId="{34269E71-3671-494C-895E-F9F5A34389D2}"/>
          </ac:spMkLst>
        </pc:spChg>
      </pc:sldChg>
      <pc:sldChg chg="addSp modSp mod modNotesTx">
        <pc:chgData name="Perryman, Michael D CIV USARMY CEIWR-HEC (USA)" userId="176e3b1d-abf9-4f4d-8d38-1a8cdd8bb9af" providerId="ADAL" clId="{AEDB20C7-25A1-4C71-96F6-E1AE248CD707}" dt="2021-06-09T17:36:22.873" v="3019" actId="20577"/>
        <pc:sldMkLst>
          <pc:docMk/>
          <pc:sldMk cId="3387965735" sldId="398"/>
        </pc:sldMkLst>
        <pc:spChg chg="add mod">
          <ac:chgData name="Perryman, Michael D CIV USARMY CEIWR-HEC (USA)" userId="176e3b1d-abf9-4f4d-8d38-1a8cdd8bb9af" providerId="ADAL" clId="{AEDB20C7-25A1-4C71-96F6-E1AE248CD707}" dt="2021-06-09T17:35:13.185" v="2895"/>
          <ac:spMkLst>
            <pc:docMk/>
            <pc:sldMk cId="3387965735" sldId="398"/>
            <ac:spMk id="5" creationId="{4B3207C1-FAEC-4615-86E7-14535DF8D81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5:13.185" v="2895"/>
          <ac:spMkLst>
            <pc:docMk/>
            <pc:sldMk cId="3387965735" sldId="398"/>
            <ac:spMk id="6" creationId="{83AD0EF4-1BAC-45B9-8C6B-FE66415091D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5:30.956" v="2921" actId="1037"/>
          <ac:spMkLst>
            <pc:docMk/>
            <pc:sldMk cId="3387965735" sldId="398"/>
            <ac:spMk id="7" creationId="{BF65DDE0-865F-415F-A4D0-F5869002EFF4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35:30.956" v="2921" actId="1037"/>
          <ac:spMkLst>
            <pc:docMk/>
            <pc:sldMk cId="3387965735" sldId="398"/>
            <ac:spMk id="8" creationId="{10D2CCA4-21CC-4597-8D3E-280C95070262}"/>
          </ac:spMkLst>
        </pc:spChg>
      </pc:sldChg>
      <pc:sldChg chg="addSp modSp mod">
        <pc:chgData name="Perryman, Michael D CIV USARMY CEIWR-HEC (USA)" userId="176e3b1d-abf9-4f4d-8d38-1a8cdd8bb9af" providerId="ADAL" clId="{AEDB20C7-25A1-4C71-96F6-E1AE248CD707}" dt="2021-06-10T16:53:54.174" v="5799" actId="1076"/>
        <pc:sldMkLst>
          <pc:docMk/>
          <pc:sldMk cId="3652917988" sldId="399"/>
        </pc:sldMkLst>
        <pc:spChg chg="mod">
          <ac:chgData name="Perryman, Michael D CIV USARMY CEIWR-HEC (USA)" userId="176e3b1d-abf9-4f4d-8d38-1a8cdd8bb9af" providerId="ADAL" clId="{AEDB20C7-25A1-4C71-96F6-E1AE248CD707}" dt="2021-06-08T20:08:21.767" v="944" actId="2711"/>
          <ac:spMkLst>
            <pc:docMk/>
            <pc:sldMk cId="3652917988" sldId="399"/>
            <ac:spMk id="6" creationId="{61E53D2C-5F7C-4EE1-8DEE-2D69E0AF6AB1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53:54.174" v="5799" actId="1076"/>
          <ac:picMkLst>
            <pc:docMk/>
            <pc:sldMk cId="3652917988" sldId="399"/>
            <ac:picMk id="27650" creationId="{0275B4D5-3842-432A-A61A-46FA5F495FE1}"/>
          </ac:picMkLst>
        </pc:picChg>
      </pc:sldChg>
      <pc:sldChg chg="addSp modSp mod modNotesTx">
        <pc:chgData name="Perryman, Michael D CIV USARMY CEIWR-HEC (USA)" userId="176e3b1d-abf9-4f4d-8d38-1a8cdd8bb9af" providerId="ADAL" clId="{AEDB20C7-25A1-4C71-96F6-E1AE248CD707}" dt="2021-06-09T17:54:53.513" v="3296" actId="20577"/>
        <pc:sldMkLst>
          <pc:docMk/>
          <pc:sldMk cId="2435192957" sldId="400"/>
        </pc:sldMkLst>
        <pc:spChg chg="add mod">
          <ac:chgData name="Perryman, Michael D CIV USARMY CEIWR-HEC (USA)" userId="176e3b1d-abf9-4f4d-8d38-1a8cdd8bb9af" providerId="ADAL" clId="{AEDB20C7-25A1-4C71-96F6-E1AE248CD707}" dt="2021-06-09T17:46:48.005" v="3024" actId="14100"/>
          <ac:spMkLst>
            <pc:docMk/>
            <pc:sldMk cId="2435192957" sldId="400"/>
            <ac:spMk id="5" creationId="{C6D20840-9E8E-4F60-A2C0-83B837A38F5A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47:15.295" v="3027" actId="208"/>
          <ac:spMkLst>
            <pc:docMk/>
            <pc:sldMk cId="2435192957" sldId="400"/>
            <ac:spMk id="6" creationId="{BF6B071E-42C5-4CE8-92C7-46EA4B7277EB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48:34.976" v="3039" actId="1036"/>
          <ac:spMkLst>
            <pc:docMk/>
            <pc:sldMk cId="2435192957" sldId="400"/>
            <ac:spMk id="7" creationId="{A1F4C8EA-DA01-4452-88A5-F75AC936B21F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47:59.788" v="3038" actId="208"/>
          <ac:spMkLst>
            <pc:docMk/>
            <pc:sldMk cId="2435192957" sldId="400"/>
            <ac:spMk id="8" creationId="{A0138A20-62DE-45AE-BA8D-CCB44C21DE49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49:20.119" v="3046" actId="14100"/>
          <ac:spMkLst>
            <pc:docMk/>
            <pc:sldMk cId="2435192957" sldId="400"/>
            <ac:spMk id="9" creationId="{2FBE68C9-B38B-49D6-968B-D7A73BDA24D4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49:41.792" v="3051" actId="14100"/>
          <ac:spMkLst>
            <pc:docMk/>
            <pc:sldMk cId="2435192957" sldId="400"/>
            <ac:spMk id="10" creationId="{CCF7BC58-BAB3-43DE-B8DA-4B8ED0AE06F0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0:11.864" v="3058" actId="1035"/>
          <ac:spMkLst>
            <pc:docMk/>
            <pc:sldMk cId="2435192957" sldId="400"/>
            <ac:spMk id="11" creationId="{A3704DC2-D258-4653-A917-B58475C5FF22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0:36.523" v="3061" actId="14100"/>
          <ac:spMkLst>
            <pc:docMk/>
            <pc:sldMk cId="2435192957" sldId="400"/>
            <ac:spMk id="12" creationId="{4AFB0AE3-CFBF-4210-91E9-7AC030D836A4}"/>
          </ac:spMkLst>
        </pc:spChg>
      </pc:sldChg>
      <pc:sldChg chg="addSp modSp mod modNotesTx">
        <pc:chgData name="Perryman, Michael D CIV USARMY CEIWR-HEC (USA)" userId="176e3b1d-abf9-4f4d-8d38-1a8cdd8bb9af" providerId="ADAL" clId="{AEDB20C7-25A1-4C71-96F6-E1AE248CD707}" dt="2021-06-09T17:56:36.656" v="3420" actId="20577"/>
        <pc:sldMkLst>
          <pc:docMk/>
          <pc:sldMk cId="232455053" sldId="401"/>
        </pc:sldMkLst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5" creationId="{A3F7F84C-A14E-4963-8E05-C65C74E6D74A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6" creationId="{151840A3-4698-4DC3-99B9-0D5E2F1E8D80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7" creationId="{D5485C34-2614-4668-9242-773403D6195A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8" creationId="{09FEE2FE-67EE-48C2-8A29-2BE2E30021C4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9" creationId="{2EB67629-7E06-4BA7-ABCF-74792CE1052E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3:17.817" v="3244"/>
          <ac:spMkLst>
            <pc:docMk/>
            <pc:sldMk cId="232455053" sldId="401"/>
            <ac:spMk id="10" creationId="{CA23FA3B-C888-4617-96C8-3515D752C700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4:10.939" v="3247" actId="14100"/>
          <ac:spMkLst>
            <pc:docMk/>
            <pc:sldMk cId="232455053" sldId="401"/>
            <ac:spMk id="11" creationId="{7790E014-0ED5-42DC-8C3C-3FF0BC63BEE7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4:05.346" v="3246" actId="14100"/>
          <ac:spMkLst>
            <pc:docMk/>
            <pc:sldMk cId="232455053" sldId="401"/>
            <ac:spMk id="12" creationId="{DFFB3F32-53B9-4231-ADEE-0D5E04BF4BCE}"/>
          </ac:spMkLst>
        </pc:spChg>
      </pc:sldChg>
      <pc:sldChg chg="addSp modSp mod modNotesTx">
        <pc:chgData name="Perryman, Michael D CIV USARMY CEIWR-HEC (USA)" userId="176e3b1d-abf9-4f4d-8d38-1a8cdd8bb9af" providerId="ADAL" clId="{AEDB20C7-25A1-4C71-96F6-E1AE248CD707}" dt="2021-06-09T18:01:56.680" v="3616" actId="20577"/>
        <pc:sldMkLst>
          <pc:docMk/>
          <pc:sldMk cId="1642855042" sldId="402"/>
        </pc:sldMkLst>
        <pc:spChg chg="add mod">
          <ac:chgData name="Perryman, Michael D CIV USARMY CEIWR-HEC (USA)" userId="176e3b1d-abf9-4f4d-8d38-1a8cdd8bb9af" providerId="ADAL" clId="{AEDB20C7-25A1-4C71-96F6-E1AE248CD707}" dt="2021-06-09T17:58:08.727" v="3423" actId="14100"/>
          <ac:spMkLst>
            <pc:docMk/>
            <pc:sldMk cId="1642855042" sldId="402"/>
            <ac:spMk id="5" creationId="{9047AEEC-B40D-44D9-85E2-27017826E8A0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8:08.727" v="3423" actId="14100"/>
          <ac:spMkLst>
            <pc:docMk/>
            <pc:sldMk cId="1642855042" sldId="402"/>
            <ac:spMk id="6" creationId="{A80FBE0F-8316-4AA5-BE06-4B43A07C86D6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8:08.727" v="3423" actId="14100"/>
          <ac:spMkLst>
            <pc:docMk/>
            <pc:sldMk cId="1642855042" sldId="402"/>
            <ac:spMk id="7" creationId="{25411A2C-6785-4A40-BE20-E5211013ED3B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9:57.310" v="3453" actId="14100"/>
          <ac:spMkLst>
            <pc:docMk/>
            <pc:sldMk cId="1642855042" sldId="402"/>
            <ac:spMk id="8" creationId="{64ECB8B8-B99C-4BC4-B71B-2A99C52EACE0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8:08.727" v="3423" actId="14100"/>
          <ac:spMkLst>
            <pc:docMk/>
            <pc:sldMk cId="1642855042" sldId="402"/>
            <ac:spMk id="9" creationId="{E9092ECA-1DE1-4B79-A0B1-163E273687D9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8:08.727" v="3423" actId="14100"/>
          <ac:spMkLst>
            <pc:docMk/>
            <pc:sldMk cId="1642855042" sldId="402"/>
            <ac:spMk id="10" creationId="{6357EC69-5FAF-4510-BE76-EC01071C26B7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8:52.767" v="3424" actId="14100"/>
          <ac:spMkLst>
            <pc:docMk/>
            <pc:sldMk cId="1642855042" sldId="402"/>
            <ac:spMk id="11" creationId="{E2BDACCF-4204-4319-A409-E2891208098F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7:59:22.025" v="3451" actId="14100"/>
          <ac:spMkLst>
            <pc:docMk/>
            <pc:sldMk cId="1642855042" sldId="402"/>
            <ac:spMk id="12" creationId="{41EA37EB-2E96-44B3-8C00-8132085F4F85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8:00:42.605" v="3475" actId="208"/>
          <ac:spMkLst>
            <pc:docMk/>
            <pc:sldMk cId="1642855042" sldId="402"/>
            <ac:spMk id="13" creationId="{642221CB-BC33-47D3-9717-BB1B375A28DC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18:01:03.386" v="3479" actId="14100"/>
          <ac:spMkLst>
            <pc:docMk/>
            <pc:sldMk cId="1642855042" sldId="402"/>
            <ac:spMk id="14" creationId="{AFA42943-6C89-4A7F-B57B-1DDF220AE44F}"/>
          </ac:spMkLst>
        </pc:spChg>
      </pc:sldChg>
      <pc:sldChg chg="addSp delSp modSp">
        <pc:chgData name="Perryman, Michael D CIV USARMY CEIWR-HEC (USA)" userId="176e3b1d-abf9-4f4d-8d38-1a8cdd8bb9af" providerId="ADAL" clId="{AEDB20C7-25A1-4C71-96F6-E1AE248CD707}" dt="2021-06-10T16:41:23.837" v="5776" actId="1076"/>
        <pc:sldMkLst>
          <pc:docMk/>
          <pc:sldMk cId="1073491846" sldId="403"/>
        </pc:sldMkLst>
        <pc:picChg chg="add del mod">
          <ac:chgData name="Perryman, Michael D CIV USARMY CEIWR-HEC (USA)" userId="176e3b1d-abf9-4f4d-8d38-1a8cdd8bb9af" providerId="ADAL" clId="{AEDB20C7-25A1-4C71-96F6-E1AE248CD707}" dt="2021-06-10T16:40:49.323" v="5774" actId="478"/>
          <ac:picMkLst>
            <pc:docMk/>
            <pc:sldMk cId="1073491846" sldId="403"/>
            <ac:picMk id="18434" creationId="{0E1B17C3-840F-4832-9961-DE9D1405837C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41:23.837" v="5776" actId="1076"/>
          <ac:picMkLst>
            <pc:docMk/>
            <pc:sldMk cId="1073491846" sldId="403"/>
            <ac:picMk id="18436" creationId="{54CFB791-445B-4FB5-91F3-C09CEAACA625}"/>
          </ac:picMkLst>
        </pc:picChg>
      </pc:sldChg>
      <pc:sldChg chg="addSp modSp modNotesTx">
        <pc:chgData name="Perryman, Michael D CIV USARMY CEIWR-HEC (USA)" userId="176e3b1d-abf9-4f4d-8d38-1a8cdd8bb9af" providerId="ADAL" clId="{AEDB20C7-25A1-4C71-96F6-E1AE248CD707}" dt="2021-06-10T16:43:02.208" v="5778" actId="1076"/>
        <pc:sldMkLst>
          <pc:docMk/>
          <pc:sldMk cId="1452274953" sldId="404"/>
        </pc:sldMkLst>
        <pc:picChg chg="add mod">
          <ac:chgData name="Perryman, Michael D CIV USARMY CEIWR-HEC (USA)" userId="176e3b1d-abf9-4f4d-8d38-1a8cdd8bb9af" providerId="ADAL" clId="{AEDB20C7-25A1-4C71-96F6-E1AE248CD707}" dt="2021-06-10T16:43:02.208" v="5778" actId="1076"/>
          <ac:picMkLst>
            <pc:docMk/>
            <pc:sldMk cId="1452274953" sldId="404"/>
            <ac:picMk id="19458" creationId="{1A66ECD7-1AEC-47E7-A239-FC7AB3CCF93E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43:52.458" v="5780" actId="1076"/>
        <pc:sldMkLst>
          <pc:docMk/>
          <pc:sldMk cId="3251958322" sldId="406"/>
        </pc:sldMkLst>
        <pc:picChg chg="add mod">
          <ac:chgData name="Perryman, Michael D CIV USARMY CEIWR-HEC (USA)" userId="176e3b1d-abf9-4f4d-8d38-1a8cdd8bb9af" providerId="ADAL" clId="{AEDB20C7-25A1-4C71-96F6-E1AE248CD707}" dt="2021-06-10T16:43:52.458" v="5780" actId="1076"/>
          <ac:picMkLst>
            <pc:docMk/>
            <pc:sldMk cId="3251958322" sldId="406"/>
            <ac:picMk id="20482" creationId="{BD36377C-9A31-495B-A2C8-D0D2789A8ACB}"/>
          </ac:picMkLst>
        </pc:picChg>
      </pc:sldChg>
      <pc:sldChg chg="addSp modSp mod modNotesTx">
        <pc:chgData name="Perryman, Michael D CIV USARMY CEIWR-HEC (USA)" userId="176e3b1d-abf9-4f4d-8d38-1a8cdd8bb9af" providerId="ADAL" clId="{AEDB20C7-25A1-4C71-96F6-E1AE248CD707}" dt="2021-06-10T16:44:59.054" v="5782" actId="1076"/>
        <pc:sldMkLst>
          <pc:docMk/>
          <pc:sldMk cId="1740809390" sldId="408"/>
        </pc:sldMkLst>
        <pc:spChg chg="mod">
          <ac:chgData name="Perryman, Michael D CIV USARMY CEIWR-HEC (USA)" userId="176e3b1d-abf9-4f4d-8d38-1a8cdd8bb9af" providerId="ADAL" clId="{AEDB20C7-25A1-4C71-96F6-E1AE248CD707}" dt="2021-06-09T13:49:36.207" v="1129" actId="20577"/>
          <ac:spMkLst>
            <pc:docMk/>
            <pc:sldMk cId="1740809390" sldId="408"/>
            <ac:spMk id="3" creationId="{E27D17F1-F05B-4E9E-99AE-3AC05B7BAA7C}"/>
          </ac:spMkLst>
        </pc:spChg>
        <pc:picChg chg="add mod">
          <ac:chgData name="Perryman, Michael D CIV USARMY CEIWR-HEC (USA)" userId="176e3b1d-abf9-4f4d-8d38-1a8cdd8bb9af" providerId="ADAL" clId="{AEDB20C7-25A1-4C71-96F6-E1AE248CD707}" dt="2021-06-10T16:44:59.054" v="5782" actId="1076"/>
          <ac:picMkLst>
            <pc:docMk/>
            <pc:sldMk cId="1740809390" sldId="408"/>
            <ac:picMk id="21506" creationId="{B47CFCC9-F8DF-41E8-9D75-8515C47D76FB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47:15.877" v="5786" actId="1076"/>
        <pc:sldMkLst>
          <pc:docMk/>
          <pc:sldMk cId="686151228" sldId="415"/>
        </pc:sldMkLst>
        <pc:picChg chg="add mod">
          <ac:chgData name="Perryman, Michael D CIV USARMY CEIWR-HEC (USA)" userId="176e3b1d-abf9-4f4d-8d38-1a8cdd8bb9af" providerId="ADAL" clId="{AEDB20C7-25A1-4C71-96F6-E1AE248CD707}" dt="2021-06-10T16:47:15.877" v="5786" actId="1076"/>
          <ac:picMkLst>
            <pc:docMk/>
            <pc:sldMk cId="686151228" sldId="415"/>
            <ac:picMk id="22530" creationId="{3CB37206-14EA-4DAE-8192-C326C8CE182D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7:23:55.153" v="2607" actId="20577"/>
        <pc:sldMkLst>
          <pc:docMk/>
          <pc:sldMk cId="2074605173" sldId="417"/>
        </pc:sldMkLst>
      </pc:sldChg>
      <pc:sldChg chg="addSp modSp">
        <pc:chgData name="Perryman, Michael D CIV USARMY CEIWR-HEC (USA)" userId="176e3b1d-abf9-4f4d-8d38-1a8cdd8bb9af" providerId="ADAL" clId="{AEDB20C7-25A1-4C71-96F6-E1AE248CD707}" dt="2021-06-10T16:57:34.517" v="5803" actId="1076"/>
        <pc:sldMkLst>
          <pc:docMk/>
          <pc:sldMk cId="3112856771" sldId="418"/>
        </pc:sldMkLst>
        <pc:picChg chg="add mod">
          <ac:chgData name="Perryman, Michael D CIV USARMY CEIWR-HEC (USA)" userId="176e3b1d-abf9-4f4d-8d38-1a8cdd8bb9af" providerId="ADAL" clId="{AEDB20C7-25A1-4C71-96F6-E1AE248CD707}" dt="2021-06-10T16:57:34.517" v="5803" actId="1076"/>
          <ac:picMkLst>
            <pc:docMk/>
            <pc:sldMk cId="3112856771" sldId="418"/>
            <ac:picMk id="29698" creationId="{CC7DA6D4-D544-4037-91A5-E0C66CC15A41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55:32.144" v="5801" actId="1076"/>
        <pc:sldMkLst>
          <pc:docMk/>
          <pc:sldMk cId="461883921" sldId="419"/>
        </pc:sldMkLst>
        <pc:picChg chg="add mod">
          <ac:chgData name="Perryman, Michael D CIV USARMY CEIWR-HEC (USA)" userId="176e3b1d-abf9-4f4d-8d38-1a8cdd8bb9af" providerId="ADAL" clId="{AEDB20C7-25A1-4C71-96F6-E1AE248CD707}" dt="2021-06-10T16:55:32.144" v="5801" actId="1076"/>
          <ac:picMkLst>
            <pc:docMk/>
            <pc:sldMk cId="461883921" sldId="419"/>
            <ac:picMk id="28674" creationId="{568B5E46-817A-43F1-8421-BE2BAF53CEB3}"/>
          </ac:picMkLst>
        </pc:picChg>
      </pc:sldChg>
      <pc:sldChg chg="modSp mod modNotesTx">
        <pc:chgData name="Perryman, Michael D CIV USARMY CEIWR-HEC (USA)" userId="176e3b1d-abf9-4f4d-8d38-1a8cdd8bb9af" providerId="ADAL" clId="{AEDB20C7-25A1-4C71-96F6-E1AE248CD707}" dt="2021-06-09T21:45:45.513" v="5070" actId="1035"/>
        <pc:sldMkLst>
          <pc:docMk/>
          <pc:sldMk cId="3395820904" sldId="420"/>
        </pc:sldMkLst>
        <pc:spChg chg="mod">
          <ac:chgData name="Perryman, Michael D CIV USARMY CEIWR-HEC (USA)" userId="176e3b1d-abf9-4f4d-8d38-1a8cdd8bb9af" providerId="ADAL" clId="{AEDB20C7-25A1-4C71-96F6-E1AE248CD707}" dt="2021-06-09T21:43:55.597" v="5040" actId="14100"/>
          <ac:spMkLst>
            <pc:docMk/>
            <pc:sldMk cId="3395820904" sldId="420"/>
            <ac:spMk id="12" creationId="{331524C8-5D8D-462D-B973-EB2B371F109A}"/>
          </ac:spMkLst>
        </pc:spChg>
        <pc:spChg chg="mod">
          <ac:chgData name="Perryman, Michael D CIV USARMY CEIWR-HEC (USA)" userId="176e3b1d-abf9-4f4d-8d38-1a8cdd8bb9af" providerId="ADAL" clId="{AEDB20C7-25A1-4C71-96F6-E1AE248CD707}" dt="2021-06-09T21:45:17.169" v="5064" actId="1035"/>
          <ac:spMkLst>
            <pc:docMk/>
            <pc:sldMk cId="3395820904" sldId="420"/>
            <ac:spMk id="13" creationId="{448D7800-BF5F-417F-8CF1-91083CF9D1B5}"/>
          </ac:spMkLst>
        </pc:spChg>
        <pc:spChg chg="mod">
          <ac:chgData name="Perryman, Michael D CIV USARMY CEIWR-HEC (USA)" userId="176e3b1d-abf9-4f4d-8d38-1a8cdd8bb9af" providerId="ADAL" clId="{AEDB20C7-25A1-4C71-96F6-E1AE248CD707}" dt="2021-06-09T21:45:45.513" v="5070" actId="1035"/>
          <ac:spMkLst>
            <pc:docMk/>
            <pc:sldMk cId="3395820904" sldId="420"/>
            <ac:spMk id="14" creationId="{865D25AC-2C78-4426-B717-3C35974B7672}"/>
          </ac:spMkLst>
        </pc:spChg>
        <pc:spChg chg="mod">
          <ac:chgData name="Perryman, Michael D CIV USARMY CEIWR-HEC (USA)" userId="176e3b1d-abf9-4f4d-8d38-1a8cdd8bb9af" providerId="ADAL" clId="{AEDB20C7-25A1-4C71-96F6-E1AE248CD707}" dt="2021-06-09T21:45:28.348" v="5066" actId="14100"/>
          <ac:spMkLst>
            <pc:docMk/>
            <pc:sldMk cId="3395820904" sldId="420"/>
            <ac:spMk id="15" creationId="{C2D2E701-A6E6-4481-A76A-44BDB7EA34C0}"/>
          </ac:spMkLst>
        </pc:spChg>
        <pc:spChg chg="mod">
          <ac:chgData name="Perryman, Michael D CIV USARMY CEIWR-HEC (USA)" userId="176e3b1d-abf9-4f4d-8d38-1a8cdd8bb9af" providerId="ADAL" clId="{AEDB20C7-25A1-4C71-96F6-E1AE248CD707}" dt="2021-06-09T21:44:43.986" v="5051" actId="14100"/>
          <ac:spMkLst>
            <pc:docMk/>
            <pc:sldMk cId="3395820904" sldId="420"/>
            <ac:spMk id="16" creationId="{9B42A018-FC87-4F5F-9E16-31238650698E}"/>
          </ac:spMkLst>
        </pc:spChg>
        <pc:spChg chg="mod">
          <ac:chgData name="Perryman, Michael D CIV USARMY CEIWR-HEC (USA)" userId="176e3b1d-abf9-4f4d-8d38-1a8cdd8bb9af" providerId="ADAL" clId="{AEDB20C7-25A1-4C71-96F6-E1AE248CD707}" dt="2021-06-09T21:45:35.865" v="5068" actId="14100"/>
          <ac:spMkLst>
            <pc:docMk/>
            <pc:sldMk cId="3395820904" sldId="420"/>
            <ac:spMk id="17" creationId="{14135233-407C-48A1-A0DC-FAD27998F75F}"/>
          </ac:spMkLst>
        </pc:spChg>
        <pc:picChg chg="mod">
          <ac:chgData name="Perryman, Michael D CIV USARMY CEIWR-HEC (USA)" userId="176e3b1d-abf9-4f4d-8d38-1a8cdd8bb9af" providerId="ADAL" clId="{AEDB20C7-25A1-4C71-96F6-E1AE248CD707}" dt="2021-06-09T21:42:33.429" v="4966" actId="14100"/>
          <ac:picMkLst>
            <pc:docMk/>
            <pc:sldMk cId="3395820904" sldId="420"/>
            <ac:picMk id="87042" creationId="{A65BD8E0-B3D5-4850-B7DC-40A96330B883}"/>
          </ac:picMkLst>
        </pc:picChg>
        <pc:picChg chg="mod">
          <ac:chgData name="Perryman, Michael D CIV USARMY CEIWR-HEC (USA)" userId="176e3b1d-abf9-4f4d-8d38-1a8cdd8bb9af" providerId="ADAL" clId="{AEDB20C7-25A1-4C71-96F6-E1AE248CD707}" dt="2021-06-09T21:43:22.205" v="5012" actId="1038"/>
          <ac:picMkLst>
            <pc:docMk/>
            <pc:sldMk cId="3395820904" sldId="420"/>
            <ac:picMk id="87044" creationId="{2F63EF0A-6AD1-4662-9149-7C1838351DFD}"/>
          </ac:picMkLst>
        </pc:picChg>
        <pc:picChg chg="mod">
          <ac:chgData name="Perryman, Michael D CIV USARMY CEIWR-HEC (USA)" userId="176e3b1d-abf9-4f4d-8d38-1a8cdd8bb9af" providerId="ADAL" clId="{AEDB20C7-25A1-4C71-96F6-E1AE248CD707}" dt="2021-06-09T21:43:11.118" v="5006" actId="1037"/>
          <ac:picMkLst>
            <pc:docMk/>
            <pc:sldMk cId="3395820904" sldId="420"/>
            <ac:picMk id="87046" creationId="{4BE7AB81-31E4-4F71-90B1-DEFF30E8E094}"/>
          </ac:picMkLst>
        </pc:picChg>
        <pc:picChg chg="mod">
          <ac:chgData name="Perryman, Michael D CIV USARMY CEIWR-HEC (USA)" userId="176e3b1d-abf9-4f4d-8d38-1a8cdd8bb9af" providerId="ADAL" clId="{AEDB20C7-25A1-4C71-96F6-E1AE248CD707}" dt="2021-06-09T21:43:03.736" v="4970" actId="14100"/>
          <ac:picMkLst>
            <pc:docMk/>
            <pc:sldMk cId="3395820904" sldId="420"/>
            <ac:picMk id="87048" creationId="{09D6C326-C4C1-4061-BA4F-64E085F85FE3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48:36.603" v="5788" actId="1076"/>
        <pc:sldMkLst>
          <pc:docMk/>
          <pc:sldMk cId="4289590143" sldId="421"/>
        </pc:sldMkLst>
        <pc:picChg chg="add mod">
          <ac:chgData name="Perryman, Michael D CIV USARMY CEIWR-HEC (USA)" userId="176e3b1d-abf9-4f4d-8d38-1a8cdd8bb9af" providerId="ADAL" clId="{AEDB20C7-25A1-4C71-96F6-E1AE248CD707}" dt="2021-06-10T16:48:36.603" v="5788" actId="1076"/>
          <ac:picMkLst>
            <pc:docMk/>
            <pc:sldMk cId="4289590143" sldId="421"/>
            <ac:picMk id="23554" creationId="{4B4D4D22-7CF2-44B1-A38C-CAE91027912F}"/>
          </ac:picMkLst>
        </pc:picChg>
      </pc:sldChg>
      <pc:sldChg chg="ord modNotesTx">
        <pc:chgData name="Perryman, Michael D CIV USARMY CEIWR-HEC (USA)" userId="176e3b1d-abf9-4f4d-8d38-1a8cdd8bb9af" providerId="ADAL" clId="{AEDB20C7-25A1-4C71-96F6-E1AE248CD707}" dt="2021-06-09T21:26:33.440" v="4553" actId="20577"/>
        <pc:sldMkLst>
          <pc:docMk/>
          <pc:sldMk cId="1961252554" sldId="423"/>
        </pc:sldMkLst>
      </pc:sldChg>
      <pc:sldChg chg="modNotesTx">
        <pc:chgData name="Perryman, Michael D CIV USARMY CEIWR-HEC (USA)" userId="176e3b1d-abf9-4f4d-8d38-1a8cdd8bb9af" providerId="ADAL" clId="{AEDB20C7-25A1-4C71-96F6-E1AE248CD707}" dt="2021-06-10T17:04:48.700" v="6027" actId="20577"/>
        <pc:sldMkLst>
          <pc:docMk/>
          <pc:sldMk cId="2483716382" sldId="424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21:25:57.465" v="4523" actId="20577"/>
        <pc:sldMkLst>
          <pc:docMk/>
          <pc:sldMk cId="1423290122" sldId="425"/>
        </pc:sldMkLst>
      </pc:sldChg>
      <pc:sldChg chg="modNotesTx">
        <pc:chgData name="Perryman, Michael D CIV USARMY CEIWR-HEC (USA)" userId="176e3b1d-abf9-4f4d-8d38-1a8cdd8bb9af" providerId="ADAL" clId="{AEDB20C7-25A1-4C71-96F6-E1AE248CD707}" dt="2021-06-09T21:30:47.009" v="4746" actId="20577"/>
        <pc:sldMkLst>
          <pc:docMk/>
          <pc:sldMk cId="3008501466" sldId="426"/>
        </pc:sldMkLst>
      </pc:sldChg>
      <pc:sldChg chg="modSp mod modNotesTx">
        <pc:chgData name="Perryman, Michael D CIV USARMY CEIWR-HEC (USA)" userId="176e3b1d-abf9-4f4d-8d38-1a8cdd8bb9af" providerId="ADAL" clId="{AEDB20C7-25A1-4C71-96F6-E1AE248CD707}" dt="2021-06-09T21:31:18.503" v="4817" actId="20577"/>
        <pc:sldMkLst>
          <pc:docMk/>
          <pc:sldMk cId="2538118072" sldId="427"/>
        </pc:sldMkLst>
        <pc:spChg chg="mod">
          <ac:chgData name="Perryman, Michael D CIV USARMY CEIWR-HEC (USA)" userId="176e3b1d-abf9-4f4d-8d38-1a8cdd8bb9af" providerId="ADAL" clId="{AEDB20C7-25A1-4C71-96F6-E1AE248CD707}" dt="2021-06-09T21:20:06.075" v="4167" actId="20577"/>
          <ac:spMkLst>
            <pc:docMk/>
            <pc:sldMk cId="2538118072" sldId="427"/>
            <ac:spMk id="2" creationId="{C984BC9A-41E5-47DC-A44F-660034BD91B7}"/>
          </ac:spMkLst>
        </pc:spChg>
      </pc:sldChg>
      <pc:sldChg chg="modSp mod">
        <pc:chgData name="Perryman, Michael D CIV USARMY CEIWR-HEC (USA)" userId="176e3b1d-abf9-4f4d-8d38-1a8cdd8bb9af" providerId="ADAL" clId="{AEDB20C7-25A1-4C71-96F6-E1AE248CD707}" dt="2021-06-08T20:11:29.022" v="1053" actId="2711"/>
        <pc:sldMkLst>
          <pc:docMk/>
          <pc:sldMk cId="3336726595" sldId="432"/>
        </pc:sldMkLst>
        <pc:spChg chg="mod">
          <ac:chgData name="Perryman, Michael D CIV USARMY CEIWR-HEC (USA)" userId="176e3b1d-abf9-4f4d-8d38-1a8cdd8bb9af" providerId="ADAL" clId="{AEDB20C7-25A1-4C71-96F6-E1AE248CD707}" dt="2021-06-08T20:10:17.532" v="954" actId="20577"/>
          <ac:spMkLst>
            <pc:docMk/>
            <pc:sldMk cId="3336726595" sldId="432"/>
            <ac:spMk id="2" creationId="{471C5CE8-8D6D-41CB-B8E6-3263D448F022}"/>
          </ac:spMkLst>
        </pc:spChg>
        <pc:spChg chg="mod">
          <ac:chgData name="Perryman, Michael D CIV USARMY CEIWR-HEC (USA)" userId="176e3b1d-abf9-4f4d-8d38-1a8cdd8bb9af" providerId="ADAL" clId="{AEDB20C7-25A1-4C71-96F6-E1AE248CD707}" dt="2021-06-08T20:11:29.022" v="1053" actId="2711"/>
          <ac:spMkLst>
            <pc:docMk/>
            <pc:sldMk cId="3336726595" sldId="432"/>
            <ac:spMk id="3" creationId="{D4E66DE9-17D8-4D54-A7C7-DB3433993EAF}"/>
          </ac:spMkLst>
        </pc:spChg>
      </pc:sldChg>
      <pc:sldChg chg="del">
        <pc:chgData name="Perryman, Michael D CIV USARMY CEIWR-HEC (USA)" userId="176e3b1d-abf9-4f4d-8d38-1a8cdd8bb9af" providerId="ADAL" clId="{AEDB20C7-25A1-4C71-96F6-E1AE248CD707}" dt="2021-06-08T20:17:50.510" v="1110" actId="2696"/>
        <pc:sldMkLst>
          <pc:docMk/>
          <pc:sldMk cId="1486356015" sldId="437"/>
        </pc:sldMkLst>
      </pc:sldChg>
      <pc:sldChg chg="add">
        <pc:chgData name="Perryman, Michael D CIV USARMY CEIWR-HEC (USA)" userId="176e3b1d-abf9-4f4d-8d38-1a8cdd8bb9af" providerId="ADAL" clId="{AEDB20C7-25A1-4C71-96F6-E1AE248CD707}" dt="2021-06-08T20:17:54.148" v="1111"/>
        <pc:sldMkLst>
          <pc:docMk/>
          <pc:sldMk cId="1574020306" sldId="437"/>
        </pc:sldMkLst>
      </pc:sldChg>
      <pc:sldChg chg="modSp mod">
        <pc:chgData name="Perryman, Michael D CIV USARMY CEIWR-HEC (USA)" userId="176e3b1d-abf9-4f4d-8d38-1a8cdd8bb9af" providerId="ADAL" clId="{AEDB20C7-25A1-4C71-96F6-E1AE248CD707}" dt="2021-06-08T19:36:21.294" v="57" actId="20577"/>
        <pc:sldMkLst>
          <pc:docMk/>
          <pc:sldMk cId="3753770283" sldId="440"/>
        </pc:sldMkLst>
        <pc:spChg chg="mod">
          <ac:chgData name="Perryman, Michael D CIV USARMY CEIWR-HEC (USA)" userId="176e3b1d-abf9-4f4d-8d38-1a8cdd8bb9af" providerId="ADAL" clId="{AEDB20C7-25A1-4C71-96F6-E1AE248CD707}" dt="2021-06-08T19:36:21.294" v="57" actId="20577"/>
          <ac:spMkLst>
            <pc:docMk/>
            <pc:sldMk cId="3753770283" sldId="440"/>
            <ac:spMk id="5" creationId="{3D318795-5816-4E49-8B72-4A28BB94DDE2}"/>
          </ac:spMkLst>
        </pc:spChg>
      </pc:sldChg>
      <pc:sldChg chg="modSp mod">
        <pc:chgData name="Perryman, Michael D CIV USARMY CEIWR-HEC (USA)" userId="176e3b1d-abf9-4f4d-8d38-1a8cdd8bb9af" providerId="ADAL" clId="{AEDB20C7-25A1-4C71-96F6-E1AE248CD707}" dt="2021-06-08T20:15:21.342" v="1109" actId="15"/>
        <pc:sldMkLst>
          <pc:docMk/>
          <pc:sldMk cId="1912259640" sldId="444"/>
        </pc:sldMkLst>
        <pc:spChg chg="mod">
          <ac:chgData name="Perryman, Michael D CIV USARMY CEIWR-HEC (USA)" userId="176e3b1d-abf9-4f4d-8d38-1a8cdd8bb9af" providerId="ADAL" clId="{AEDB20C7-25A1-4C71-96F6-E1AE248CD707}" dt="2021-06-08T20:15:21.342" v="1109" actId="15"/>
          <ac:spMkLst>
            <pc:docMk/>
            <pc:sldMk cId="1912259640" sldId="444"/>
            <ac:spMk id="6" creationId="{80EFC2F8-8B8D-4882-8E83-61D9D6105F89}"/>
          </ac:spMkLst>
        </pc:spChg>
      </pc:sldChg>
      <pc:sldChg chg="addSp delSp modSp">
        <pc:chgData name="Perryman, Michael D CIV USARMY CEIWR-HEC (USA)" userId="176e3b1d-abf9-4f4d-8d38-1a8cdd8bb9af" providerId="ADAL" clId="{AEDB20C7-25A1-4C71-96F6-E1AE248CD707}" dt="2021-06-10T16:30:41.428" v="5762" actId="1076"/>
        <pc:sldMkLst>
          <pc:docMk/>
          <pc:sldMk cId="2536454063" sldId="456"/>
        </pc:sldMkLst>
        <pc:picChg chg="add del">
          <ac:chgData name="Perryman, Michael D CIV USARMY CEIWR-HEC (USA)" userId="176e3b1d-abf9-4f4d-8d38-1a8cdd8bb9af" providerId="ADAL" clId="{AEDB20C7-25A1-4C71-96F6-E1AE248CD707}" dt="2021-06-10T16:30:16.519" v="5760"/>
          <ac:picMkLst>
            <pc:docMk/>
            <pc:sldMk cId="2536454063" sldId="456"/>
            <ac:picMk id="4" creationId="{85CF351F-9CB3-41B2-8428-884DD5CD6890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30:41.428" v="5762" actId="1076"/>
          <ac:picMkLst>
            <pc:docMk/>
            <pc:sldMk cId="2536454063" sldId="456"/>
            <ac:picMk id="14338" creationId="{5FCB095E-CCBE-4E2C-AB42-B407A86B2E47}"/>
          </ac:picMkLst>
        </pc:picChg>
      </pc:sldChg>
      <pc:sldChg chg="addSp modSp">
        <pc:chgData name="Perryman, Michael D CIV USARMY CEIWR-HEC (USA)" userId="176e3b1d-abf9-4f4d-8d38-1a8cdd8bb9af" providerId="ADAL" clId="{AEDB20C7-25A1-4C71-96F6-E1AE248CD707}" dt="2021-06-10T16:20:51.494" v="5748" actId="1076"/>
        <pc:sldMkLst>
          <pc:docMk/>
          <pc:sldMk cId="3401821612" sldId="457"/>
        </pc:sldMkLst>
        <pc:picChg chg="add mod">
          <ac:chgData name="Perryman, Michael D CIV USARMY CEIWR-HEC (USA)" userId="176e3b1d-abf9-4f4d-8d38-1a8cdd8bb9af" providerId="ADAL" clId="{AEDB20C7-25A1-4C71-96F6-E1AE248CD707}" dt="2021-06-10T16:20:51.494" v="5748" actId="1076"/>
          <ac:picMkLst>
            <pc:docMk/>
            <pc:sldMk cId="3401821612" sldId="457"/>
            <ac:picMk id="9218" creationId="{3FD7372A-BC5C-4745-9DDD-9CF6D0AAEF03}"/>
          </ac:picMkLst>
        </pc:picChg>
      </pc:sldChg>
      <pc:sldChg chg="addSp delSp modSp">
        <pc:chgData name="Perryman, Michael D CIV USARMY CEIWR-HEC (USA)" userId="176e3b1d-abf9-4f4d-8d38-1a8cdd8bb9af" providerId="ADAL" clId="{AEDB20C7-25A1-4C71-96F6-E1AE248CD707}" dt="2021-06-10T16:20:52.295" v="5749" actId="1076"/>
        <pc:sldMkLst>
          <pc:docMk/>
          <pc:sldMk cId="1847355923" sldId="458"/>
        </pc:sldMkLst>
        <pc:picChg chg="add del mod">
          <ac:chgData name="Perryman, Michael D CIV USARMY CEIWR-HEC (USA)" userId="176e3b1d-abf9-4f4d-8d38-1a8cdd8bb9af" providerId="ADAL" clId="{AEDB20C7-25A1-4C71-96F6-E1AE248CD707}" dt="2021-06-10T16:18:50.308" v="5741" actId="478"/>
          <ac:picMkLst>
            <pc:docMk/>
            <pc:sldMk cId="1847355923" sldId="458"/>
            <ac:picMk id="10242" creationId="{3FCF3F9C-5B12-44B6-939D-6C597C54F148}"/>
          </ac:picMkLst>
        </pc:picChg>
        <pc:picChg chg="add mod">
          <ac:chgData name="Perryman, Michael D CIV USARMY CEIWR-HEC (USA)" userId="176e3b1d-abf9-4f4d-8d38-1a8cdd8bb9af" providerId="ADAL" clId="{AEDB20C7-25A1-4C71-96F6-E1AE248CD707}" dt="2021-06-10T16:20:52.295" v="5749" actId="1076"/>
          <ac:picMkLst>
            <pc:docMk/>
            <pc:sldMk cId="1847355923" sldId="458"/>
            <ac:picMk id="10244" creationId="{6CA5EE8B-A10F-448C-87A1-BE25F18C9822}"/>
          </ac:picMkLst>
        </pc:picChg>
      </pc:sldChg>
      <pc:sldChg chg="modNotesTx">
        <pc:chgData name="Perryman, Michael D CIV USARMY CEIWR-HEC (USA)" userId="176e3b1d-abf9-4f4d-8d38-1a8cdd8bb9af" providerId="ADAL" clId="{AEDB20C7-25A1-4C71-96F6-E1AE248CD707}" dt="2021-06-09T17:12:08.074" v="2236" actId="20577"/>
        <pc:sldMkLst>
          <pc:docMk/>
          <pc:sldMk cId="1527275258" sldId="461"/>
        </pc:sldMkLst>
      </pc:sldChg>
      <pc:sldChg chg="addSp delSp modSp add mod">
        <pc:chgData name="Perryman, Michael D CIV USARMY CEIWR-HEC (USA)" userId="176e3b1d-abf9-4f4d-8d38-1a8cdd8bb9af" providerId="ADAL" clId="{AEDB20C7-25A1-4C71-96F6-E1AE248CD707}" dt="2021-06-09T21:18:37.285" v="4166" actId="113"/>
        <pc:sldMkLst>
          <pc:docMk/>
          <pc:sldMk cId="2910008069" sldId="471"/>
        </pc:sldMkLst>
        <pc:spChg chg="mod">
          <ac:chgData name="Perryman, Michael D CIV USARMY CEIWR-HEC (USA)" userId="176e3b1d-abf9-4f4d-8d38-1a8cdd8bb9af" providerId="ADAL" clId="{AEDB20C7-25A1-4C71-96F6-E1AE248CD707}" dt="2021-06-09T20:52:52.554" v="3657" actId="20577"/>
          <ac:spMkLst>
            <pc:docMk/>
            <pc:sldMk cId="2910008069" sldId="471"/>
            <ac:spMk id="2" creationId="{C984BC9A-41E5-47DC-A44F-660034BD91B7}"/>
          </ac:spMkLst>
        </pc:spChg>
        <pc:spChg chg="add mod">
          <ac:chgData name="Perryman, Michael D CIV USARMY CEIWR-HEC (USA)" userId="176e3b1d-abf9-4f4d-8d38-1a8cdd8bb9af" providerId="ADAL" clId="{AEDB20C7-25A1-4C71-96F6-E1AE248CD707}" dt="2021-06-09T21:18:37.285" v="4166" actId="113"/>
          <ac:spMkLst>
            <pc:docMk/>
            <pc:sldMk cId="2910008069" sldId="471"/>
            <ac:spMk id="3" creationId="{E8C2930E-7BCF-44C3-8819-62F5B1AB9188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1.567" v="3658" actId="478"/>
          <ac:spMkLst>
            <pc:docMk/>
            <pc:sldMk cId="2910008069" sldId="471"/>
            <ac:spMk id="10" creationId="{BDFFBD69-84BA-441F-8567-698E39480097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6.827" v="3659" actId="478"/>
          <ac:spMkLst>
            <pc:docMk/>
            <pc:sldMk cId="2910008069" sldId="471"/>
            <ac:spMk id="11" creationId="{512FF750-5CF2-43A2-B47C-7B9CB59EC537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1.567" v="3658" actId="478"/>
          <ac:spMkLst>
            <pc:docMk/>
            <pc:sldMk cId="2910008069" sldId="471"/>
            <ac:spMk id="12" creationId="{E1B55CE3-8CC0-4347-89B8-7AD31D73A878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1.567" v="3658" actId="478"/>
          <ac:spMkLst>
            <pc:docMk/>
            <pc:sldMk cId="2910008069" sldId="471"/>
            <ac:spMk id="13" creationId="{BF008808-774B-49DC-95B9-6A11157EE33E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1.567" v="3658" actId="478"/>
          <ac:spMkLst>
            <pc:docMk/>
            <pc:sldMk cId="2910008069" sldId="471"/>
            <ac:spMk id="14" creationId="{4A4604C2-9C16-4D19-A405-07DB48732083}"/>
          </ac:spMkLst>
        </pc:spChg>
        <pc:spChg chg="del">
          <ac:chgData name="Perryman, Michael D CIV USARMY CEIWR-HEC (USA)" userId="176e3b1d-abf9-4f4d-8d38-1a8cdd8bb9af" providerId="ADAL" clId="{AEDB20C7-25A1-4C71-96F6-E1AE248CD707}" dt="2021-06-09T20:53:11.567" v="3658" actId="478"/>
          <ac:spMkLst>
            <pc:docMk/>
            <pc:sldMk cId="2910008069" sldId="471"/>
            <ac:spMk id="15" creationId="{0B945748-597C-49D7-8C6E-66CD26D9A664}"/>
          </ac:spMkLst>
        </pc:spChg>
        <pc:picChg chg="add del mod">
          <ac:chgData name="Perryman, Michael D CIV USARMY CEIWR-HEC (USA)" userId="176e3b1d-abf9-4f4d-8d38-1a8cdd8bb9af" providerId="ADAL" clId="{AEDB20C7-25A1-4C71-96F6-E1AE248CD707}" dt="2021-06-09T21:14:51.517" v="4095" actId="478"/>
          <ac:picMkLst>
            <pc:docMk/>
            <pc:sldMk cId="2910008069" sldId="471"/>
            <ac:picMk id="1026" creationId="{25217707-C839-4B2C-841E-81BC84E48917}"/>
          </ac:picMkLst>
        </pc:picChg>
        <pc:picChg chg="add del mod">
          <ac:chgData name="Perryman, Michael D CIV USARMY CEIWR-HEC (USA)" userId="176e3b1d-abf9-4f4d-8d38-1a8cdd8bb9af" providerId="ADAL" clId="{AEDB20C7-25A1-4C71-96F6-E1AE248CD707}" dt="2021-06-09T21:14:43.323" v="4093" actId="478"/>
          <ac:picMkLst>
            <pc:docMk/>
            <pc:sldMk cId="2910008069" sldId="471"/>
            <ac:picMk id="1028" creationId="{ACCC8876-A07E-4FDC-9C2F-E65FE275F1D5}"/>
          </ac:picMkLst>
        </pc:picChg>
        <pc:picChg chg="del">
          <ac:chgData name="Perryman, Michael D CIV USARMY CEIWR-HEC (USA)" userId="176e3b1d-abf9-4f4d-8d38-1a8cdd8bb9af" providerId="ADAL" clId="{AEDB20C7-25A1-4C71-96F6-E1AE248CD707}" dt="2021-06-09T20:53:11.567" v="3658" actId="478"/>
          <ac:picMkLst>
            <pc:docMk/>
            <pc:sldMk cId="2910008069" sldId="471"/>
            <ac:picMk id="92162" creationId="{057760DF-E408-477D-9E05-3C17930823E4}"/>
          </ac:picMkLst>
        </pc:picChg>
        <pc:picChg chg="del">
          <ac:chgData name="Perryman, Michael D CIV USARMY CEIWR-HEC (USA)" userId="176e3b1d-abf9-4f4d-8d38-1a8cdd8bb9af" providerId="ADAL" clId="{AEDB20C7-25A1-4C71-96F6-E1AE248CD707}" dt="2021-06-09T20:53:16.827" v="3659" actId="478"/>
          <ac:picMkLst>
            <pc:docMk/>
            <pc:sldMk cId="2910008069" sldId="471"/>
            <ac:picMk id="92164" creationId="{CE7760CC-A1B0-45F0-8E98-F0EE7D125303}"/>
          </ac:picMkLst>
        </pc:picChg>
      </pc:sldChg>
    </pc:docChg>
  </pc:docChgLst>
  <pc:docChgLst>
    <pc:chgData clId="Web-{DAE7207B-EC54-4C43-86D8-647F60F7552D}"/>
    <pc:docChg chg="modSld">
      <pc:chgData name="" userId="" providerId="" clId="Web-{DAE7207B-EC54-4C43-86D8-647F60F7552D}" dt="2021-04-07T15:11:19.474" v="6" actId="20577"/>
      <pc:docMkLst>
        <pc:docMk/>
      </pc:docMkLst>
      <pc:sldChg chg="modSp">
        <pc:chgData name="" userId="" providerId="" clId="Web-{DAE7207B-EC54-4C43-86D8-647F60F7552D}" dt="2021-04-07T15:11:19.474" v="6" actId="20577"/>
        <pc:sldMkLst>
          <pc:docMk/>
          <pc:sldMk cId="3143202458" sldId="293"/>
        </pc:sldMkLst>
        <pc:spChg chg="mod">
          <ac:chgData name="" userId="" providerId="" clId="Web-{DAE7207B-EC54-4C43-86D8-647F60F7552D}" dt="2021-04-07T15:11:19.474" v="6" actId="20577"/>
          <ac:spMkLst>
            <pc:docMk/>
            <pc:sldMk cId="3143202458" sldId="293"/>
            <ac:spMk id="5" creationId="{C1109EF5-6F68-4AC4-9326-1E9D768CBDE0}"/>
          </ac:spMkLst>
        </pc:spChg>
      </pc:sldChg>
    </pc:docChg>
  </pc:docChgLst>
  <pc:docChgLst>
    <pc:chgData name="Perryman, Michael D CIV USARMY CEIWR-HEC (USA)" userId="S::michael.d.perryman@usace.army.mil::176e3b1d-abf9-4f4d-8d38-1a8cdd8bb9af" providerId="AD" clId="Web-{2301F5B0-C4C7-424E-AB45-C3AE1EAD86B9}"/>
    <pc:docChg chg="modSld">
      <pc:chgData name="Perryman, Michael D CIV USARMY CEIWR-HEC (USA)" userId="S::michael.d.perryman@usace.army.mil::176e3b1d-abf9-4f4d-8d38-1a8cdd8bb9af" providerId="AD" clId="Web-{2301F5B0-C4C7-424E-AB45-C3AE1EAD86B9}" dt="2021-05-17T17:37:05.952" v="17" actId="1076"/>
      <pc:docMkLst>
        <pc:docMk/>
      </pc:docMkLst>
      <pc:sldChg chg="addSp delSp modSp">
        <pc:chgData name="Perryman, Michael D CIV USARMY CEIWR-HEC (USA)" userId="S::michael.d.perryman@usace.army.mil::176e3b1d-abf9-4f4d-8d38-1a8cdd8bb9af" providerId="AD" clId="Web-{2301F5B0-C4C7-424E-AB45-C3AE1EAD86B9}" dt="2021-05-17T17:37:05.952" v="17" actId="1076"/>
        <pc:sldMkLst>
          <pc:docMk/>
          <pc:sldMk cId="3540189815" sldId="302"/>
        </pc:sldMkLst>
        <pc:spChg chg="mod">
          <ac:chgData name="Perryman, Michael D CIV USARMY CEIWR-HEC (USA)" userId="S::michael.d.perryman@usace.army.mil::176e3b1d-abf9-4f4d-8d38-1a8cdd8bb9af" providerId="AD" clId="Web-{2301F5B0-C4C7-424E-AB45-C3AE1EAD86B9}" dt="2021-05-17T17:35:40.814" v="6" actId="20577"/>
          <ac:spMkLst>
            <pc:docMk/>
            <pc:sldMk cId="3540189815" sldId="302"/>
            <ac:spMk id="5" creationId="{CCAE3B58-3D5D-4A4C-AE66-BDF19AFBB6BA}"/>
          </ac:spMkLst>
        </pc:spChg>
        <pc:spChg chg="del">
          <ac:chgData name="Perryman, Michael D CIV USARMY CEIWR-HEC (USA)" userId="S::michael.d.perryman@usace.army.mil::176e3b1d-abf9-4f4d-8d38-1a8cdd8bb9af" providerId="AD" clId="Web-{2301F5B0-C4C7-424E-AB45-C3AE1EAD86B9}" dt="2021-05-17T17:35:44.095" v="7"/>
          <ac:spMkLst>
            <pc:docMk/>
            <pc:sldMk cId="3540189815" sldId="302"/>
            <ac:spMk id="6" creationId="{97169DF5-C21B-419C-9F72-A8F97DF499C7}"/>
          </ac:spMkLst>
        </pc:spChg>
        <pc:picChg chg="add del mod">
          <ac:chgData name="Perryman, Michael D CIV USARMY CEIWR-HEC (USA)" userId="S::michael.d.perryman@usace.army.mil::176e3b1d-abf9-4f4d-8d38-1a8cdd8bb9af" providerId="AD" clId="Web-{2301F5B0-C4C7-424E-AB45-C3AE1EAD86B9}" dt="2021-05-17T17:36:36.959" v="13"/>
          <ac:picMkLst>
            <pc:docMk/>
            <pc:sldMk cId="3540189815" sldId="302"/>
            <ac:picMk id="2" creationId="{44334EBB-23ED-405C-85AF-16788F995B09}"/>
          </ac:picMkLst>
        </pc:picChg>
        <pc:picChg chg="add mod">
          <ac:chgData name="Perryman, Michael D CIV USARMY CEIWR-HEC (USA)" userId="S::michael.d.perryman@usace.army.mil::176e3b1d-abf9-4f4d-8d38-1a8cdd8bb9af" providerId="AD" clId="Web-{2301F5B0-C4C7-424E-AB45-C3AE1EAD86B9}" dt="2021-05-17T17:37:05.952" v="17" actId="1076"/>
          <ac:picMkLst>
            <pc:docMk/>
            <pc:sldMk cId="3540189815" sldId="302"/>
            <ac:picMk id="3" creationId="{3B218589-838B-46B2-B957-20B25FECBF9C}"/>
          </ac:picMkLst>
        </pc:picChg>
      </pc:sldChg>
    </pc:docChg>
  </pc:docChgLst>
  <pc:docChgLst>
    <pc:chgData name="Michael" userId="176e3b1d-abf9-4f4d-8d38-1a8cdd8bb9af" providerId="ADAL" clId="{8DD42881-0CC0-416D-A793-74BCEF13BBD6}"/>
    <pc:docChg chg="undo redo custSel addSld delSld modSld sldOrd">
      <pc:chgData name="Michael" userId="176e3b1d-abf9-4f4d-8d38-1a8cdd8bb9af" providerId="ADAL" clId="{8DD42881-0CC0-416D-A793-74BCEF13BBD6}" dt="2021-06-01T20:39:32.944" v="41542" actId="20577"/>
      <pc:docMkLst>
        <pc:docMk/>
      </pc:docMkLst>
      <pc:sldChg chg="modSp mod">
        <pc:chgData name="Michael" userId="176e3b1d-abf9-4f4d-8d38-1a8cdd8bb9af" providerId="ADAL" clId="{8DD42881-0CC0-416D-A793-74BCEF13BBD6}" dt="2021-05-26T13:34:59.543" v="34388" actId="114"/>
        <pc:sldMkLst>
          <pc:docMk/>
          <pc:sldMk cId="2552132606" sldId="286"/>
        </pc:sldMkLst>
        <pc:spChg chg="mod">
          <ac:chgData name="Michael" userId="176e3b1d-abf9-4f4d-8d38-1a8cdd8bb9af" providerId="ADAL" clId="{8DD42881-0CC0-416D-A793-74BCEF13BBD6}" dt="2021-05-26T13:34:59.543" v="34388" actId="114"/>
          <ac:spMkLst>
            <pc:docMk/>
            <pc:sldMk cId="2552132606" sldId="286"/>
            <ac:spMk id="2" creationId="{557D582B-BC91-4826-8261-B4450C6BB766}"/>
          </ac:spMkLst>
        </pc:spChg>
      </pc:sldChg>
      <pc:sldChg chg="addSp delSp modSp">
        <pc:chgData name="Michael" userId="176e3b1d-abf9-4f4d-8d38-1a8cdd8bb9af" providerId="ADAL" clId="{8DD42881-0CC0-416D-A793-74BCEF13BBD6}" dt="2021-05-26T14:05:50.571" v="34456" actId="11529"/>
        <pc:sldMkLst>
          <pc:docMk/>
          <pc:sldMk cId="3828994381" sldId="288"/>
        </pc:sldMkLst>
        <pc:spChg chg="add del mod">
          <ac:chgData name="Michael" userId="176e3b1d-abf9-4f4d-8d38-1a8cdd8bb9af" providerId="ADAL" clId="{8DD42881-0CC0-416D-A793-74BCEF13BBD6}" dt="2021-05-26T14:05:50.571" v="34456" actId="11529"/>
          <ac:spMkLst>
            <pc:docMk/>
            <pc:sldMk cId="3828994381" sldId="288"/>
            <ac:spMk id="3" creationId="{7E463312-B092-4F62-8E3C-97AD97184D85}"/>
          </ac:spMkLst>
        </pc:spChg>
        <pc:spChg chg="add mod">
          <ac:chgData name="Michael" userId="176e3b1d-abf9-4f4d-8d38-1a8cdd8bb9af" providerId="ADAL" clId="{8DD42881-0CC0-416D-A793-74BCEF13BBD6}" dt="2021-05-26T14:04:51.639" v="34454"/>
          <ac:spMkLst>
            <pc:docMk/>
            <pc:sldMk cId="3828994381" sldId="288"/>
            <ac:spMk id="9" creationId="{E6BF7BDC-6D39-4423-A982-69936CA0A2D3}"/>
          </ac:spMkLst>
        </pc:spChg>
        <pc:spChg chg="add mod">
          <ac:chgData name="Michael" userId="176e3b1d-abf9-4f4d-8d38-1a8cdd8bb9af" providerId="ADAL" clId="{8DD42881-0CC0-416D-A793-74BCEF13BBD6}" dt="2021-05-26T14:04:51.639" v="34454"/>
          <ac:spMkLst>
            <pc:docMk/>
            <pc:sldMk cId="3828994381" sldId="288"/>
            <ac:spMk id="11" creationId="{45EE138C-5B11-4767-9079-F38197E0033D}"/>
          </ac:spMkLst>
        </pc:spChg>
        <pc:spChg chg="add mod">
          <ac:chgData name="Michael" userId="176e3b1d-abf9-4f4d-8d38-1a8cdd8bb9af" providerId="ADAL" clId="{8DD42881-0CC0-416D-A793-74BCEF13BBD6}" dt="2021-05-26T14:04:51.639" v="34454"/>
          <ac:spMkLst>
            <pc:docMk/>
            <pc:sldMk cId="3828994381" sldId="288"/>
            <ac:spMk id="12" creationId="{9AAD5778-BDC9-415E-9819-D5FB28893DF9}"/>
          </ac:spMkLst>
        </pc:spChg>
        <pc:spChg chg="add mod">
          <ac:chgData name="Michael" userId="176e3b1d-abf9-4f4d-8d38-1a8cdd8bb9af" providerId="ADAL" clId="{8DD42881-0CC0-416D-A793-74BCEF13BBD6}" dt="2021-05-26T14:04:51.639" v="34454"/>
          <ac:spMkLst>
            <pc:docMk/>
            <pc:sldMk cId="3828994381" sldId="288"/>
            <ac:spMk id="13" creationId="{2DA3E4B9-A2D6-45F6-BC42-6DCE9E000E09}"/>
          </ac:spMkLst>
        </pc:spChg>
      </pc:sldChg>
      <pc:sldChg chg="del">
        <pc:chgData name="Michael" userId="176e3b1d-abf9-4f4d-8d38-1a8cdd8bb9af" providerId="ADAL" clId="{8DD42881-0CC0-416D-A793-74BCEF13BBD6}" dt="2021-06-01T20:39:03.758" v="41540" actId="47"/>
        <pc:sldMkLst>
          <pc:docMk/>
          <pc:sldMk cId="2049581020" sldId="292"/>
        </pc:sldMkLst>
      </pc:sldChg>
      <pc:sldChg chg="del">
        <pc:chgData name="Michael" userId="176e3b1d-abf9-4f4d-8d38-1a8cdd8bb9af" providerId="ADAL" clId="{8DD42881-0CC0-416D-A793-74BCEF13BBD6}" dt="2021-06-01T20:39:07.961" v="41541" actId="47"/>
        <pc:sldMkLst>
          <pc:docMk/>
          <pc:sldMk cId="3143202458" sldId="293"/>
        </pc:sldMkLst>
      </pc:sldChg>
      <pc:sldChg chg="addSp modSp mod">
        <pc:chgData name="Michael" userId="176e3b1d-abf9-4f4d-8d38-1a8cdd8bb9af" providerId="ADAL" clId="{8DD42881-0CC0-416D-A793-74BCEF13BBD6}" dt="2021-05-26T20:43:37.510" v="37214" actId="6549"/>
        <pc:sldMkLst>
          <pc:docMk/>
          <pc:sldMk cId="2848793578" sldId="295"/>
        </pc:sldMkLst>
        <pc:spChg chg="mod">
          <ac:chgData name="Michael" userId="176e3b1d-abf9-4f4d-8d38-1a8cdd8bb9af" providerId="ADAL" clId="{8DD42881-0CC0-416D-A793-74BCEF13BBD6}" dt="2021-05-26T20:43:37.510" v="37214" actId="6549"/>
          <ac:spMkLst>
            <pc:docMk/>
            <pc:sldMk cId="2848793578" sldId="295"/>
            <ac:spMk id="2" creationId="{557D582B-BC91-4826-8261-B4450C6BB766}"/>
          </ac:spMkLst>
        </pc:spChg>
        <pc:spChg chg="add mod">
          <ac:chgData name="Michael" userId="176e3b1d-abf9-4f4d-8d38-1a8cdd8bb9af" providerId="ADAL" clId="{8DD42881-0CC0-416D-A793-74BCEF13BBD6}" dt="2021-05-26T13:55:53.597" v="34417" actId="1038"/>
          <ac:spMkLst>
            <pc:docMk/>
            <pc:sldMk cId="2848793578" sldId="295"/>
            <ac:spMk id="4" creationId="{8509DA01-BFF1-458C-AD57-7D25F6C56DDA}"/>
          </ac:spMkLst>
        </pc:spChg>
        <pc:spChg chg="add mod">
          <ac:chgData name="Michael" userId="176e3b1d-abf9-4f4d-8d38-1a8cdd8bb9af" providerId="ADAL" clId="{8DD42881-0CC0-416D-A793-74BCEF13BBD6}" dt="2021-05-26T13:55:53.597" v="34417" actId="1038"/>
          <ac:spMkLst>
            <pc:docMk/>
            <pc:sldMk cId="2848793578" sldId="295"/>
            <ac:spMk id="5" creationId="{BE7DC921-4B60-4A55-A2B2-3F0A87E7A77B}"/>
          </ac:spMkLst>
        </pc:spChg>
        <pc:spChg chg="add mod">
          <ac:chgData name="Michael" userId="176e3b1d-abf9-4f4d-8d38-1a8cdd8bb9af" providerId="ADAL" clId="{8DD42881-0CC0-416D-A793-74BCEF13BBD6}" dt="2021-05-26T13:55:53.597" v="34417" actId="1038"/>
          <ac:spMkLst>
            <pc:docMk/>
            <pc:sldMk cId="2848793578" sldId="295"/>
            <ac:spMk id="6" creationId="{6ADAC91F-73B5-4904-91C2-4A05A4875B93}"/>
          </ac:spMkLst>
        </pc:spChg>
        <pc:spChg chg="add mod">
          <ac:chgData name="Michael" userId="176e3b1d-abf9-4f4d-8d38-1a8cdd8bb9af" providerId="ADAL" clId="{8DD42881-0CC0-416D-A793-74BCEF13BBD6}" dt="2021-05-26T13:55:53.597" v="34417" actId="1038"/>
          <ac:spMkLst>
            <pc:docMk/>
            <pc:sldMk cId="2848793578" sldId="295"/>
            <ac:spMk id="7" creationId="{DEC4DCC4-BFBC-4DB2-9B7D-E10DF35EC10A}"/>
          </ac:spMkLst>
        </pc:spChg>
      </pc:sldChg>
      <pc:sldChg chg="addSp delSp modSp mod">
        <pc:chgData name="Michael" userId="176e3b1d-abf9-4f4d-8d38-1a8cdd8bb9af" providerId="ADAL" clId="{8DD42881-0CC0-416D-A793-74BCEF13BBD6}" dt="2021-06-01T18:27:18.805" v="39214" actId="27309"/>
        <pc:sldMkLst>
          <pc:docMk/>
          <pc:sldMk cId="1950080495" sldId="296"/>
        </pc:sldMkLst>
        <pc:spChg chg="mod">
          <ac:chgData name="Michael" userId="176e3b1d-abf9-4f4d-8d38-1a8cdd8bb9af" providerId="ADAL" clId="{8DD42881-0CC0-416D-A793-74BCEF13BBD6}" dt="2021-06-01T18:17:32.920" v="38616" actId="20577"/>
          <ac:spMkLst>
            <pc:docMk/>
            <pc:sldMk cId="1950080495" sldId="296"/>
            <ac:spMk id="2" creationId="{557D582B-BC91-4826-8261-B4450C6BB766}"/>
          </ac:spMkLst>
        </pc:spChg>
        <pc:spChg chg="add mod">
          <ac:chgData name="Michael" userId="176e3b1d-abf9-4f4d-8d38-1a8cdd8bb9af" providerId="ADAL" clId="{8DD42881-0CC0-416D-A793-74BCEF13BBD6}" dt="2021-05-26T13:56:00.421" v="34429" actId="1038"/>
          <ac:spMkLst>
            <pc:docMk/>
            <pc:sldMk cId="1950080495" sldId="296"/>
            <ac:spMk id="4" creationId="{ADFEA918-9F36-4009-9DCC-B23665B1FD78}"/>
          </ac:spMkLst>
        </pc:spChg>
        <pc:spChg chg="add mod">
          <ac:chgData name="Michael" userId="176e3b1d-abf9-4f4d-8d38-1a8cdd8bb9af" providerId="ADAL" clId="{8DD42881-0CC0-416D-A793-74BCEF13BBD6}" dt="2021-05-26T13:56:00.421" v="34429" actId="1038"/>
          <ac:spMkLst>
            <pc:docMk/>
            <pc:sldMk cId="1950080495" sldId="296"/>
            <ac:spMk id="5" creationId="{493ADF7E-660F-4185-8A25-001840F85F1C}"/>
          </ac:spMkLst>
        </pc:spChg>
        <pc:spChg chg="add mod">
          <ac:chgData name="Michael" userId="176e3b1d-abf9-4f4d-8d38-1a8cdd8bb9af" providerId="ADAL" clId="{8DD42881-0CC0-416D-A793-74BCEF13BBD6}" dt="2021-05-26T13:56:00.421" v="34429" actId="1038"/>
          <ac:spMkLst>
            <pc:docMk/>
            <pc:sldMk cId="1950080495" sldId="296"/>
            <ac:spMk id="6" creationId="{2B9745A2-0C34-456E-8C07-741F02E36015}"/>
          </ac:spMkLst>
        </pc:spChg>
        <pc:spChg chg="add mod">
          <ac:chgData name="Michael" userId="176e3b1d-abf9-4f4d-8d38-1a8cdd8bb9af" providerId="ADAL" clId="{8DD42881-0CC0-416D-A793-74BCEF13BBD6}" dt="2021-05-26T13:56:00.421" v="34429" actId="1038"/>
          <ac:spMkLst>
            <pc:docMk/>
            <pc:sldMk cId="1950080495" sldId="296"/>
            <ac:spMk id="7" creationId="{8323E491-5DDC-4209-9ADB-25D7E850F191}"/>
          </ac:spMkLst>
        </pc:spChg>
        <pc:graphicFrameChg chg="add del modGraphic">
          <ac:chgData name="Michael" userId="176e3b1d-abf9-4f4d-8d38-1a8cdd8bb9af" providerId="ADAL" clId="{8DD42881-0CC0-416D-A793-74BCEF13BBD6}" dt="2021-06-01T18:27:18.805" v="39214" actId="27309"/>
          <ac:graphicFrameMkLst>
            <pc:docMk/>
            <pc:sldMk cId="1950080495" sldId="296"/>
            <ac:graphicFrameMk id="9" creationId="{B3509F54-1E57-4B98-8CD6-6A33F97906CA}"/>
          </ac:graphicFrameMkLst>
        </pc:graphicFrameChg>
      </pc:sldChg>
      <pc:sldChg chg="addSp modSp mod">
        <pc:chgData name="Michael" userId="176e3b1d-abf9-4f4d-8d38-1a8cdd8bb9af" providerId="ADAL" clId="{8DD42881-0CC0-416D-A793-74BCEF13BBD6}" dt="2021-05-26T13:56:09.810" v="34441" actId="1038"/>
        <pc:sldMkLst>
          <pc:docMk/>
          <pc:sldMk cId="3600211760" sldId="297"/>
        </pc:sldMkLst>
        <pc:spChg chg="add mod">
          <ac:chgData name="Michael" userId="176e3b1d-abf9-4f4d-8d38-1a8cdd8bb9af" providerId="ADAL" clId="{8DD42881-0CC0-416D-A793-74BCEF13BBD6}" dt="2021-05-26T13:56:09.810" v="34441" actId="1038"/>
          <ac:spMkLst>
            <pc:docMk/>
            <pc:sldMk cId="3600211760" sldId="297"/>
            <ac:spMk id="4" creationId="{D24E7E07-B79C-4159-8252-682FAB6AAE82}"/>
          </ac:spMkLst>
        </pc:spChg>
        <pc:spChg chg="add mod">
          <ac:chgData name="Michael" userId="176e3b1d-abf9-4f4d-8d38-1a8cdd8bb9af" providerId="ADAL" clId="{8DD42881-0CC0-416D-A793-74BCEF13BBD6}" dt="2021-05-26T13:56:09.810" v="34441" actId="1038"/>
          <ac:spMkLst>
            <pc:docMk/>
            <pc:sldMk cId="3600211760" sldId="297"/>
            <ac:spMk id="5" creationId="{A51520A0-92C0-4909-A80B-F8D86E362DEF}"/>
          </ac:spMkLst>
        </pc:spChg>
        <pc:spChg chg="add mod">
          <ac:chgData name="Michael" userId="176e3b1d-abf9-4f4d-8d38-1a8cdd8bb9af" providerId="ADAL" clId="{8DD42881-0CC0-416D-A793-74BCEF13BBD6}" dt="2021-05-26T13:56:09.810" v="34441" actId="1038"/>
          <ac:spMkLst>
            <pc:docMk/>
            <pc:sldMk cId="3600211760" sldId="297"/>
            <ac:spMk id="6" creationId="{52CB7844-8A12-4BCC-B0D8-AD74A3B6A95A}"/>
          </ac:spMkLst>
        </pc:spChg>
        <pc:spChg chg="add mod">
          <ac:chgData name="Michael" userId="176e3b1d-abf9-4f4d-8d38-1a8cdd8bb9af" providerId="ADAL" clId="{8DD42881-0CC0-416D-A793-74BCEF13BBD6}" dt="2021-05-26T13:56:09.810" v="34441" actId="1038"/>
          <ac:spMkLst>
            <pc:docMk/>
            <pc:sldMk cId="3600211760" sldId="297"/>
            <ac:spMk id="7" creationId="{75299B82-E4CC-4AD7-9B14-2CA72F9EBE76}"/>
          </ac:spMkLst>
        </pc:spChg>
      </pc:sldChg>
      <pc:sldChg chg="addSp modSp mod">
        <pc:chgData name="Michael" userId="176e3b1d-abf9-4f4d-8d38-1a8cdd8bb9af" providerId="ADAL" clId="{8DD42881-0CC0-416D-A793-74BCEF13BBD6}" dt="2021-06-01T20:39:32.944" v="41542" actId="20577"/>
        <pc:sldMkLst>
          <pc:docMk/>
          <pc:sldMk cId="3586754758" sldId="298"/>
        </pc:sldMkLst>
        <pc:spChg chg="mod">
          <ac:chgData name="Michael" userId="176e3b1d-abf9-4f4d-8d38-1a8cdd8bb9af" providerId="ADAL" clId="{8DD42881-0CC0-416D-A793-74BCEF13BBD6}" dt="2021-06-01T20:39:32.944" v="41542" actId="20577"/>
          <ac:spMkLst>
            <pc:docMk/>
            <pc:sldMk cId="3586754758" sldId="298"/>
            <ac:spMk id="2" creationId="{557D582B-BC91-4826-8261-B4450C6BB766}"/>
          </ac:spMkLst>
        </pc:spChg>
        <pc:spChg chg="add mod">
          <ac:chgData name="Michael" userId="176e3b1d-abf9-4f4d-8d38-1a8cdd8bb9af" providerId="ADAL" clId="{8DD42881-0CC0-416D-A793-74BCEF13BBD6}" dt="2021-05-26T13:56:16.838" v="34453" actId="1038"/>
          <ac:spMkLst>
            <pc:docMk/>
            <pc:sldMk cId="3586754758" sldId="298"/>
            <ac:spMk id="4" creationId="{DEC6D392-F680-4418-A08F-875F4DE98B74}"/>
          </ac:spMkLst>
        </pc:spChg>
        <pc:spChg chg="add mod">
          <ac:chgData name="Michael" userId="176e3b1d-abf9-4f4d-8d38-1a8cdd8bb9af" providerId="ADAL" clId="{8DD42881-0CC0-416D-A793-74BCEF13BBD6}" dt="2021-05-26T13:56:16.838" v="34453" actId="1038"/>
          <ac:spMkLst>
            <pc:docMk/>
            <pc:sldMk cId="3586754758" sldId="298"/>
            <ac:spMk id="5" creationId="{490EE7F9-D6DD-4D4E-BAE5-52E5AF9A247F}"/>
          </ac:spMkLst>
        </pc:spChg>
        <pc:spChg chg="add mod">
          <ac:chgData name="Michael" userId="176e3b1d-abf9-4f4d-8d38-1a8cdd8bb9af" providerId="ADAL" clId="{8DD42881-0CC0-416D-A793-74BCEF13BBD6}" dt="2021-05-26T13:56:16.838" v="34453" actId="1038"/>
          <ac:spMkLst>
            <pc:docMk/>
            <pc:sldMk cId="3586754758" sldId="298"/>
            <ac:spMk id="6" creationId="{AE1352FB-CA6B-4EC0-A9D4-9FADC4561FEC}"/>
          </ac:spMkLst>
        </pc:spChg>
        <pc:spChg chg="add mod">
          <ac:chgData name="Michael" userId="176e3b1d-abf9-4f4d-8d38-1a8cdd8bb9af" providerId="ADAL" clId="{8DD42881-0CC0-416D-A793-74BCEF13BBD6}" dt="2021-05-26T13:56:16.838" v="34453" actId="1038"/>
          <ac:spMkLst>
            <pc:docMk/>
            <pc:sldMk cId="3586754758" sldId="298"/>
            <ac:spMk id="7" creationId="{2F7161B9-49F2-449C-8CB3-3D09CE3097F9}"/>
          </ac:spMkLst>
        </pc:spChg>
      </pc:sldChg>
      <pc:sldChg chg="addSp modSp mod">
        <pc:chgData name="Michael" userId="176e3b1d-abf9-4f4d-8d38-1a8cdd8bb9af" providerId="ADAL" clId="{8DD42881-0CC0-416D-A793-74BCEF13BBD6}" dt="2021-05-26T13:55:37.781" v="34405" actId="1038"/>
        <pc:sldMkLst>
          <pc:docMk/>
          <pc:sldMk cId="2279518721" sldId="299"/>
        </pc:sldMkLst>
        <pc:spChg chg="mod">
          <ac:chgData name="Michael" userId="176e3b1d-abf9-4f4d-8d38-1a8cdd8bb9af" providerId="ADAL" clId="{8DD42881-0CC0-416D-A793-74BCEF13BBD6}" dt="2021-05-25T21:38:19.216" v="34182" actId="20577"/>
          <ac:spMkLst>
            <pc:docMk/>
            <pc:sldMk cId="2279518721" sldId="299"/>
            <ac:spMk id="2" creationId="{557D582B-BC91-4826-8261-B4450C6BB766}"/>
          </ac:spMkLst>
        </pc:spChg>
        <pc:spChg chg="add mod">
          <ac:chgData name="Michael" userId="176e3b1d-abf9-4f4d-8d38-1a8cdd8bb9af" providerId="ADAL" clId="{8DD42881-0CC0-416D-A793-74BCEF13BBD6}" dt="2021-05-26T13:55:37.781" v="34405" actId="1038"/>
          <ac:spMkLst>
            <pc:docMk/>
            <pc:sldMk cId="2279518721" sldId="299"/>
            <ac:spMk id="4" creationId="{4FBC0413-1E21-45F8-93E5-988CFCF46652}"/>
          </ac:spMkLst>
        </pc:spChg>
        <pc:spChg chg="add mod">
          <ac:chgData name="Michael" userId="176e3b1d-abf9-4f4d-8d38-1a8cdd8bb9af" providerId="ADAL" clId="{8DD42881-0CC0-416D-A793-74BCEF13BBD6}" dt="2021-05-26T13:55:37.781" v="34405" actId="1038"/>
          <ac:spMkLst>
            <pc:docMk/>
            <pc:sldMk cId="2279518721" sldId="299"/>
            <ac:spMk id="5" creationId="{0AC01E59-881E-4DB6-A50D-3951F1DD481B}"/>
          </ac:spMkLst>
        </pc:spChg>
        <pc:spChg chg="add mod">
          <ac:chgData name="Michael" userId="176e3b1d-abf9-4f4d-8d38-1a8cdd8bb9af" providerId="ADAL" clId="{8DD42881-0CC0-416D-A793-74BCEF13BBD6}" dt="2021-05-26T13:55:37.781" v="34405" actId="1038"/>
          <ac:spMkLst>
            <pc:docMk/>
            <pc:sldMk cId="2279518721" sldId="299"/>
            <ac:spMk id="6" creationId="{3A15E8C9-94D4-4ECF-986B-8CF0F4B10921}"/>
          </ac:spMkLst>
        </pc:spChg>
        <pc:spChg chg="add mod">
          <ac:chgData name="Michael" userId="176e3b1d-abf9-4f4d-8d38-1a8cdd8bb9af" providerId="ADAL" clId="{8DD42881-0CC0-416D-A793-74BCEF13BBD6}" dt="2021-05-26T13:55:37.781" v="34405" actId="1038"/>
          <ac:spMkLst>
            <pc:docMk/>
            <pc:sldMk cId="2279518721" sldId="299"/>
            <ac:spMk id="7" creationId="{D1F773DC-EAEE-4C70-A34F-7B13888D8E40}"/>
          </ac:spMkLst>
        </pc:spChg>
      </pc:sldChg>
      <pc:sldChg chg="addSp delSp modSp mod">
        <pc:chgData name="Michael" userId="176e3b1d-abf9-4f4d-8d38-1a8cdd8bb9af" providerId="ADAL" clId="{8DD42881-0CC0-416D-A793-74BCEF13BBD6}" dt="2021-05-26T14:29:25.567" v="34911"/>
        <pc:sldMkLst>
          <pc:docMk/>
          <pc:sldMk cId="421858479" sldId="300"/>
        </pc:sldMkLst>
        <pc:spChg chg="mod">
          <ac:chgData name="Michael" userId="176e3b1d-abf9-4f4d-8d38-1a8cdd8bb9af" providerId="ADAL" clId="{8DD42881-0CC0-416D-A793-74BCEF13BBD6}" dt="2021-05-26T14:19:09.851" v="34467"/>
          <ac:spMkLst>
            <pc:docMk/>
            <pc:sldMk cId="421858479" sldId="300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5-26T14:24:00.014" v="34835" actId="20577"/>
          <ac:spMkLst>
            <pc:docMk/>
            <pc:sldMk cId="421858479" sldId="300"/>
            <ac:spMk id="6" creationId="{80EFC2F8-8B8D-4882-8E83-61D9D6105F89}"/>
          </ac:spMkLst>
        </pc:spChg>
        <pc:spChg chg="del">
          <ac:chgData name="Michael" userId="176e3b1d-abf9-4f4d-8d38-1a8cdd8bb9af" providerId="ADAL" clId="{8DD42881-0CC0-416D-A793-74BCEF13BBD6}" dt="2021-05-26T14:18:54.714" v="34465" actId="478"/>
          <ac:spMkLst>
            <pc:docMk/>
            <pc:sldMk cId="421858479" sldId="300"/>
            <ac:spMk id="8" creationId="{02768D2E-7CA9-4482-B1D4-A157BF9B8B46}"/>
          </ac:spMkLst>
        </pc:spChg>
        <pc:spChg chg="add mod">
          <ac:chgData name="Michael" userId="176e3b1d-abf9-4f4d-8d38-1a8cdd8bb9af" providerId="ADAL" clId="{8DD42881-0CC0-416D-A793-74BCEF13BBD6}" dt="2021-05-26T14:29:25.567" v="34911"/>
          <ac:spMkLst>
            <pc:docMk/>
            <pc:sldMk cId="421858479" sldId="300"/>
            <ac:spMk id="9" creationId="{E40A5719-0342-4386-91B6-59AF7C576555}"/>
          </ac:spMkLst>
        </pc:spChg>
        <pc:spChg chg="add mod">
          <ac:chgData name="Michael" userId="176e3b1d-abf9-4f4d-8d38-1a8cdd8bb9af" providerId="ADAL" clId="{8DD42881-0CC0-416D-A793-74BCEF13BBD6}" dt="2021-05-26T14:29:25.567" v="34911"/>
          <ac:spMkLst>
            <pc:docMk/>
            <pc:sldMk cId="421858479" sldId="300"/>
            <ac:spMk id="11" creationId="{020EC53D-3B9B-4760-8FAD-8D9EB4CBED6F}"/>
          </ac:spMkLst>
        </pc:spChg>
        <pc:spChg chg="add mod">
          <ac:chgData name="Michael" userId="176e3b1d-abf9-4f4d-8d38-1a8cdd8bb9af" providerId="ADAL" clId="{8DD42881-0CC0-416D-A793-74BCEF13BBD6}" dt="2021-05-26T14:29:25.567" v="34911"/>
          <ac:spMkLst>
            <pc:docMk/>
            <pc:sldMk cId="421858479" sldId="300"/>
            <ac:spMk id="12" creationId="{19B2A25C-FAA9-4867-B712-5F79D5CFDD94}"/>
          </ac:spMkLst>
        </pc:spChg>
        <pc:spChg chg="add mod">
          <ac:chgData name="Michael" userId="176e3b1d-abf9-4f4d-8d38-1a8cdd8bb9af" providerId="ADAL" clId="{8DD42881-0CC0-416D-A793-74BCEF13BBD6}" dt="2021-05-26T14:29:25.567" v="34911"/>
          <ac:spMkLst>
            <pc:docMk/>
            <pc:sldMk cId="421858479" sldId="300"/>
            <ac:spMk id="13" creationId="{BC91394F-08A2-4122-9CB9-11AA6F56FCBD}"/>
          </ac:spMkLst>
        </pc:spChg>
        <pc:picChg chg="del">
          <ac:chgData name="Michael" userId="176e3b1d-abf9-4f4d-8d38-1a8cdd8bb9af" providerId="ADAL" clId="{8DD42881-0CC0-416D-A793-74BCEF13BBD6}" dt="2021-05-26T14:19:00.466" v="34466" actId="478"/>
          <ac:picMkLst>
            <pc:docMk/>
            <pc:sldMk cId="421858479" sldId="300"/>
            <ac:picMk id="2" creationId="{712BB864-2ECF-4175-A066-4427E0ABE635}"/>
          </ac:picMkLst>
        </pc:picChg>
        <pc:picChg chg="del">
          <ac:chgData name="Michael" userId="176e3b1d-abf9-4f4d-8d38-1a8cdd8bb9af" providerId="ADAL" clId="{8DD42881-0CC0-416D-A793-74BCEF13BBD6}" dt="2021-05-26T14:19:00.466" v="34466" actId="478"/>
          <ac:picMkLst>
            <pc:docMk/>
            <pc:sldMk cId="421858479" sldId="300"/>
            <ac:picMk id="3" creationId="{9F77EAB2-6C29-44E8-88AA-58F12B305107}"/>
          </ac:picMkLst>
        </pc:picChg>
        <pc:picChg chg="del">
          <ac:chgData name="Michael" userId="176e3b1d-abf9-4f4d-8d38-1a8cdd8bb9af" providerId="ADAL" clId="{8DD42881-0CC0-416D-A793-74BCEF13BBD6}" dt="2021-05-26T14:19:00.466" v="34466" actId="478"/>
          <ac:picMkLst>
            <pc:docMk/>
            <pc:sldMk cId="421858479" sldId="300"/>
            <ac:picMk id="4" creationId="{F1878AF0-DFE1-4ADB-91C3-A86777DEBEFC}"/>
          </ac:picMkLst>
        </pc:picChg>
        <pc:picChg chg="del">
          <ac:chgData name="Michael" userId="176e3b1d-abf9-4f4d-8d38-1a8cdd8bb9af" providerId="ADAL" clId="{8DD42881-0CC0-416D-A793-74BCEF13BBD6}" dt="2021-05-26T14:19:00.466" v="34466" actId="478"/>
          <ac:picMkLst>
            <pc:docMk/>
            <pc:sldMk cId="421858479" sldId="300"/>
            <ac:picMk id="10" creationId="{32D24132-26D1-4270-BC8E-4E493087B556}"/>
          </ac:picMkLst>
        </pc:picChg>
      </pc:sldChg>
      <pc:sldChg chg="del">
        <pc:chgData name="Michael" userId="176e3b1d-abf9-4f4d-8d38-1a8cdd8bb9af" providerId="ADAL" clId="{8DD42881-0CC0-416D-A793-74BCEF13BBD6}" dt="2021-05-26T14:26:36.882" v="34889" actId="47"/>
        <pc:sldMkLst>
          <pc:docMk/>
          <pc:sldMk cId="1253335897" sldId="301"/>
        </pc:sldMkLst>
      </pc:sldChg>
      <pc:sldChg chg="addSp delSp modSp mod">
        <pc:chgData name="Michael" userId="176e3b1d-abf9-4f4d-8d38-1a8cdd8bb9af" providerId="ADAL" clId="{8DD42881-0CC0-416D-A793-74BCEF13BBD6}" dt="2021-06-01T18:29:19.961" v="39217"/>
        <pc:sldMkLst>
          <pc:docMk/>
          <pc:sldMk cId="3540189815" sldId="302"/>
        </pc:sldMkLst>
        <pc:spChg chg="add mod">
          <ac:chgData name="Michael" userId="176e3b1d-abf9-4f4d-8d38-1a8cdd8bb9af" providerId="ADAL" clId="{8DD42881-0CC0-416D-A793-74BCEF13BBD6}" dt="2021-06-01T18:13:28.662" v="38600" actId="113"/>
          <ac:spMkLst>
            <pc:docMk/>
            <pc:sldMk cId="3540189815" sldId="302"/>
            <ac:spMk id="4" creationId="{C8EAF564-FE0F-4D93-9CAF-37645A1C9A93}"/>
          </ac:spMkLst>
        </pc:spChg>
        <pc:spChg chg="mod">
          <ac:chgData name="Michael" userId="176e3b1d-abf9-4f4d-8d38-1a8cdd8bb9af" providerId="ADAL" clId="{8DD42881-0CC0-416D-A793-74BCEF13BBD6}" dt="2021-05-17T17:43:40.541" v="19" actId="14100"/>
          <ac:spMkLst>
            <pc:docMk/>
            <pc:sldMk cId="3540189815" sldId="302"/>
            <ac:spMk id="5" creationId="{CCAE3B58-3D5D-4A4C-AE66-BDF19AFBB6BA}"/>
          </ac:spMkLst>
        </pc:spChg>
        <pc:spChg chg="add del mod">
          <ac:chgData name="Michael" userId="176e3b1d-abf9-4f4d-8d38-1a8cdd8bb9af" providerId="ADAL" clId="{8DD42881-0CC0-416D-A793-74BCEF13BBD6}" dt="2021-06-01T18:29:19.961" v="39217"/>
          <ac:spMkLst>
            <pc:docMk/>
            <pc:sldMk cId="3540189815" sldId="302"/>
            <ac:spMk id="7" creationId="{EDF32A95-EB8D-4EA9-8ABB-ED13CDCA0FF3}"/>
          </ac:spMkLst>
        </pc:spChg>
        <pc:spChg chg="add del mod">
          <ac:chgData name="Michael" userId="176e3b1d-abf9-4f4d-8d38-1a8cdd8bb9af" providerId="ADAL" clId="{8DD42881-0CC0-416D-A793-74BCEF13BBD6}" dt="2021-06-01T18:29:19.961" v="39217"/>
          <ac:spMkLst>
            <pc:docMk/>
            <pc:sldMk cId="3540189815" sldId="302"/>
            <ac:spMk id="8" creationId="{CDFE65DE-7313-4117-861C-3F3E2FF08A7D}"/>
          </ac:spMkLst>
        </pc:spChg>
        <pc:spChg chg="add del mod">
          <ac:chgData name="Michael" userId="176e3b1d-abf9-4f4d-8d38-1a8cdd8bb9af" providerId="ADAL" clId="{8DD42881-0CC0-416D-A793-74BCEF13BBD6}" dt="2021-06-01T18:29:19.961" v="39217"/>
          <ac:spMkLst>
            <pc:docMk/>
            <pc:sldMk cId="3540189815" sldId="302"/>
            <ac:spMk id="9" creationId="{A7822869-1BAD-485E-ACE9-EC2DAEDE6F51}"/>
          </ac:spMkLst>
        </pc:spChg>
        <pc:spChg chg="add del mod">
          <ac:chgData name="Michael" userId="176e3b1d-abf9-4f4d-8d38-1a8cdd8bb9af" providerId="ADAL" clId="{8DD42881-0CC0-416D-A793-74BCEF13BBD6}" dt="2021-06-01T18:29:19.961" v="39217"/>
          <ac:spMkLst>
            <pc:docMk/>
            <pc:sldMk cId="3540189815" sldId="302"/>
            <ac:spMk id="10" creationId="{33AA9C38-B104-40AD-AD64-E0DE5D47F132}"/>
          </ac:spMkLst>
        </pc:spChg>
        <pc:picChg chg="add del mod ord">
          <ac:chgData name="Michael" userId="176e3b1d-abf9-4f4d-8d38-1a8cdd8bb9af" providerId="ADAL" clId="{8DD42881-0CC0-416D-A793-74BCEF13BBD6}" dt="2021-05-17T17:49:56.983" v="136" actId="478"/>
          <ac:picMkLst>
            <pc:docMk/>
            <pc:sldMk cId="3540189815" sldId="302"/>
            <ac:picMk id="2" creationId="{F7E85F5A-FC71-42FE-B7AC-E304F6975F0E}"/>
          </ac:picMkLst>
        </pc:picChg>
        <pc:picChg chg="del mod">
          <ac:chgData name="Michael" userId="176e3b1d-abf9-4f4d-8d38-1a8cdd8bb9af" providerId="ADAL" clId="{8DD42881-0CC0-416D-A793-74BCEF13BBD6}" dt="2021-05-17T17:42:44.533" v="14" actId="478"/>
          <ac:picMkLst>
            <pc:docMk/>
            <pc:sldMk cId="3540189815" sldId="302"/>
            <ac:picMk id="3" creationId="{3B218589-838B-46B2-B957-20B25FECBF9C}"/>
          </ac:picMkLst>
        </pc:picChg>
        <pc:picChg chg="add mod ord">
          <ac:chgData name="Michael" userId="176e3b1d-abf9-4f4d-8d38-1a8cdd8bb9af" providerId="ADAL" clId="{8DD42881-0CC0-416D-A793-74BCEF13BBD6}" dt="2021-05-17T17:50:02.137" v="137" actId="14861"/>
          <ac:picMkLst>
            <pc:docMk/>
            <pc:sldMk cId="3540189815" sldId="302"/>
            <ac:picMk id="6" creationId="{AEF7D3AB-3CBC-4471-926B-225D7985776F}"/>
          </ac:picMkLst>
        </pc:picChg>
      </pc:sldChg>
      <pc:sldChg chg="del">
        <pc:chgData name="Michael" userId="176e3b1d-abf9-4f4d-8d38-1a8cdd8bb9af" providerId="ADAL" clId="{8DD42881-0CC0-416D-A793-74BCEF13BBD6}" dt="2021-06-01T18:29:29.887" v="39219" actId="47"/>
        <pc:sldMkLst>
          <pc:docMk/>
          <pc:sldMk cId="2399432404" sldId="303"/>
        </pc:sldMkLst>
      </pc:sldChg>
      <pc:sldChg chg="del">
        <pc:chgData name="Michael" userId="176e3b1d-abf9-4f4d-8d38-1a8cdd8bb9af" providerId="ADAL" clId="{8DD42881-0CC0-416D-A793-74BCEF13BBD6}" dt="2021-06-01T18:29:32.820" v="39220" actId="47"/>
        <pc:sldMkLst>
          <pc:docMk/>
          <pc:sldMk cId="1736854976" sldId="304"/>
        </pc:sldMkLst>
      </pc:sldChg>
      <pc:sldChg chg="del">
        <pc:chgData name="Michael" userId="176e3b1d-abf9-4f4d-8d38-1a8cdd8bb9af" providerId="ADAL" clId="{8DD42881-0CC0-416D-A793-74BCEF13BBD6}" dt="2021-06-01T19:41:38.035" v="40076" actId="47"/>
        <pc:sldMkLst>
          <pc:docMk/>
          <pc:sldMk cId="1771649407" sldId="305"/>
        </pc:sldMkLst>
      </pc:sldChg>
      <pc:sldChg chg="addSp modSp">
        <pc:chgData name="Michael" userId="176e3b1d-abf9-4f4d-8d38-1a8cdd8bb9af" providerId="ADAL" clId="{8DD42881-0CC0-416D-A793-74BCEF13BBD6}" dt="2021-05-26T14:08:39.301" v="34457"/>
        <pc:sldMkLst>
          <pc:docMk/>
          <pc:sldMk cId="2010169646" sldId="306"/>
        </pc:sldMkLst>
        <pc:spChg chg="add mod">
          <ac:chgData name="Michael" userId="176e3b1d-abf9-4f4d-8d38-1a8cdd8bb9af" providerId="ADAL" clId="{8DD42881-0CC0-416D-A793-74BCEF13BBD6}" dt="2021-05-26T14:08:39.301" v="34457"/>
          <ac:spMkLst>
            <pc:docMk/>
            <pc:sldMk cId="2010169646" sldId="306"/>
            <ac:spMk id="4" creationId="{EC50C1F2-E74E-4387-864C-A70CB23E804A}"/>
          </ac:spMkLst>
        </pc:spChg>
        <pc:spChg chg="add mod">
          <ac:chgData name="Michael" userId="176e3b1d-abf9-4f4d-8d38-1a8cdd8bb9af" providerId="ADAL" clId="{8DD42881-0CC0-416D-A793-74BCEF13BBD6}" dt="2021-05-26T14:08:39.301" v="34457"/>
          <ac:spMkLst>
            <pc:docMk/>
            <pc:sldMk cId="2010169646" sldId="306"/>
            <ac:spMk id="5" creationId="{F6B0172D-2C88-4205-ABA4-76BC9FFD890B}"/>
          </ac:spMkLst>
        </pc:spChg>
        <pc:spChg chg="add mod">
          <ac:chgData name="Michael" userId="176e3b1d-abf9-4f4d-8d38-1a8cdd8bb9af" providerId="ADAL" clId="{8DD42881-0CC0-416D-A793-74BCEF13BBD6}" dt="2021-05-26T14:08:39.301" v="34457"/>
          <ac:spMkLst>
            <pc:docMk/>
            <pc:sldMk cId="2010169646" sldId="306"/>
            <ac:spMk id="6" creationId="{7C013AEB-AE6A-4F12-84F4-4FAA1FDDFEDD}"/>
          </ac:spMkLst>
        </pc:spChg>
        <pc:spChg chg="add mod">
          <ac:chgData name="Michael" userId="176e3b1d-abf9-4f4d-8d38-1a8cdd8bb9af" providerId="ADAL" clId="{8DD42881-0CC0-416D-A793-74BCEF13BBD6}" dt="2021-05-26T14:08:39.301" v="34457"/>
          <ac:spMkLst>
            <pc:docMk/>
            <pc:sldMk cId="2010169646" sldId="306"/>
            <ac:spMk id="7" creationId="{AA1DE774-0C6C-4D01-806F-2D022090F659}"/>
          </ac:spMkLst>
        </pc:spChg>
      </pc:sldChg>
      <pc:sldChg chg="addSp delSp modSp mod">
        <pc:chgData name="Michael" userId="176e3b1d-abf9-4f4d-8d38-1a8cdd8bb9af" providerId="ADAL" clId="{8DD42881-0CC0-416D-A793-74BCEF13BBD6}" dt="2021-05-26T14:38:00.865" v="34970" actId="20577"/>
        <pc:sldMkLst>
          <pc:docMk/>
          <pc:sldMk cId="1577414576" sldId="308"/>
        </pc:sldMkLst>
        <pc:spChg chg="mod">
          <ac:chgData name="Michael" userId="176e3b1d-abf9-4f4d-8d38-1a8cdd8bb9af" providerId="ADAL" clId="{8DD42881-0CC0-416D-A793-74BCEF13BBD6}" dt="2021-05-26T14:36:59.483" v="34916" actId="6549"/>
          <ac:spMkLst>
            <pc:docMk/>
            <pc:sldMk cId="1577414576" sldId="308"/>
            <ac:spMk id="2" creationId="{471C5CE8-8D6D-41CB-B8E6-3263D448F022}"/>
          </ac:spMkLst>
        </pc:spChg>
        <pc:spChg chg="mod">
          <ac:chgData name="Michael" userId="176e3b1d-abf9-4f4d-8d38-1a8cdd8bb9af" providerId="ADAL" clId="{8DD42881-0CC0-416D-A793-74BCEF13BBD6}" dt="2021-05-26T14:38:00.865" v="34970" actId="20577"/>
          <ac:spMkLst>
            <pc:docMk/>
            <pc:sldMk cId="1577414576" sldId="308"/>
            <ac:spMk id="3" creationId="{D4E66DE9-17D8-4D54-A7C7-DB3433993EAF}"/>
          </ac:spMkLst>
        </pc:spChg>
        <pc:spChg chg="del">
          <ac:chgData name="Michael" userId="176e3b1d-abf9-4f4d-8d38-1a8cdd8bb9af" providerId="ADAL" clId="{8DD42881-0CC0-416D-A793-74BCEF13BBD6}" dt="2021-05-26T14:37:10.231" v="34917" actId="21"/>
          <ac:spMkLst>
            <pc:docMk/>
            <pc:sldMk cId="1577414576" sldId="308"/>
            <ac:spMk id="4" creationId="{303DF5E4-7EDB-4E5A-BD0E-E45C6AF900E5}"/>
          </ac:spMkLst>
        </pc:spChg>
        <pc:spChg chg="del">
          <ac:chgData name="Michael" userId="176e3b1d-abf9-4f4d-8d38-1a8cdd8bb9af" providerId="ADAL" clId="{8DD42881-0CC0-416D-A793-74BCEF13BBD6}" dt="2021-05-26T14:37:10.231" v="34917" actId="21"/>
          <ac:spMkLst>
            <pc:docMk/>
            <pc:sldMk cId="1577414576" sldId="308"/>
            <ac:spMk id="5" creationId="{62491C42-18D4-43D8-9343-AE60D528F991}"/>
          </ac:spMkLst>
        </pc:spChg>
        <pc:spChg chg="del">
          <ac:chgData name="Michael" userId="176e3b1d-abf9-4f4d-8d38-1a8cdd8bb9af" providerId="ADAL" clId="{8DD42881-0CC0-416D-A793-74BCEF13BBD6}" dt="2021-05-26T14:37:15.016" v="34918" actId="478"/>
          <ac:spMkLst>
            <pc:docMk/>
            <pc:sldMk cId="1577414576" sldId="308"/>
            <ac:spMk id="6" creationId="{779ADE80-B657-4E44-B482-235FEEC4D79C}"/>
          </ac:spMkLst>
        </pc:spChg>
        <pc:spChg chg="del">
          <ac:chgData name="Michael" userId="176e3b1d-abf9-4f4d-8d38-1a8cdd8bb9af" providerId="ADAL" clId="{8DD42881-0CC0-416D-A793-74BCEF13BBD6}" dt="2021-05-26T14:37:15.016" v="34918" actId="478"/>
          <ac:spMkLst>
            <pc:docMk/>
            <pc:sldMk cId="1577414576" sldId="308"/>
            <ac:spMk id="7" creationId="{07871B8C-9D85-4B83-AC02-A56314B5861C}"/>
          </ac:spMkLst>
        </pc:spChg>
        <pc:spChg chg="add del mod">
          <ac:chgData name="Michael" userId="176e3b1d-abf9-4f4d-8d38-1a8cdd8bb9af" providerId="ADAL" clId="{8DD42881-0CC0-416D-A793-74BCEF13BBD6}" dt="2021-05-26T14:12:08.585" v="34459" actId="478"/>
          <ac:spMkLst>
            <pc:docMk/>
            <pc:sldMk cId="1577414576" sldId="308"/>
            <ac:spMk id="8" creationId="{4C0C622B-C317-4A46-8F4E-FF57B7E2CD50}"/>
          </ac:spMkLst>
        </pc:spChg>
        <pc:spChg chg="add del mod">
          <ac:chgData name="Michael" userId="176e3b1d-abf9-4f4d-8d38-1a8cdd8bb9af" providerId="ADAL" clId="{8DD42881-0CC0-416D-A793-74BCEF13BBD6}" dt="2021-05-26T14:12:08.585" v="34459" actId="478"/>
          <ac:spMkLst>
            <pc:docMk/>
            <pc:sldMk cId="1577414576" sldId="308"/>
            <ac:spMk id="9" creationId="{146022EA-FA3F-4263-81F6-09B2AE5A6238}"/>
          </ac:spMkLst>
        </pc:spChg>
        <pc:spChg chg="add mod">
          <ac:chgData name="Michael" userId="176e3b1d-abf9-4f4d-8d38-1a8cdd8bb9af" providerId="ADAL" clId="{8DD42881-0CC0-416D-A793-74BCEF13BBD6}" dt="2021-05-26T14:12:09.767" v="34460"/>
          <ac:spMkLst>
            <pc:docMk/>
            <pc:sldMk cId="1577414576" sldId="308"/>
            <ac:spMk id="10" creationId="{34E586E2-0AB0-470F-ADEC-F941FFF2F12A}"/>
          </ac:spMkLst>
        </pc:spChg>
        <pc:spChg chg="add mod">
          <ac:chgData name="Michael" userId="176e3b1d-abf9-4f4d-8d38-1a8cdd8bb9af" providerId="ADAL" clId="{8DD42881-0CC0-416D-A793-74BCEF13BBD6}" dt="2021-05-26T14:12:09.767" v="34460"/>
          <ac:spMkLst>
            <pc:docMk/>
            <pc:sldMk cId="1577414576" sldId="308"/>
            <ac:spMk id="11" creationId="{8B4728AB-663C-4FDA-BE27-6122A3440E22}"/>
          </ac:spMkLst>
        </pc:spChg>
        <pc:spChg chg="add mod">
          <ac:chgData name="Michael" userId="176e3b1d-abf9-4f4d-8d38-1a8cdd8bb9af" providerId="ADAL" clId="{8DD42881-0CC0-416D-A793-74BCEF13BBD6}" dt="2021-05-26T14:12:09.767" v="34460"/>
          <ac:spMkLst>
            <pc:docMk/>
            <pc:sldMk cId="1577414576" sldId="308"/>
            <ac:spMk id="12" creationId="{FF965D20-D4FE-4717-A6EE-D5CB19341505}"/>
          </ac:spMkLst>
        </pc:spChg>
        <pc:spChg chg="add mod">
          <ac:chgData name="Michael" userId="176e3b1d-abf9-4f4d-8d38-1a8cdd8bb9af" providerId="ADAL" clId="{8DD42881-0CC0-416D-A793-74BCEF13BBD6}" dt="2021-05-26T14:12:09.767" v="34460"/>
          <ac:spMkLst>
            <pc:docMk/>
            <pc:sldMk cId="1577414576" sldId="308"/>
            <ac:spMk id="13" creationId="{47806132-A059-44F1-94FD-2135AB9CFE80}"/>
          </ac:spMkLst>
        </pc:spChg>
      </pc:sldChg>
      <pc:sldChg chg="addSp modSp mod">
        <pc:chgData name="Michael" userId="176e3b1d-abf9-4f4d-8d38-1a8cdd8bb9af" providerId="ADAL" clId="{8DD42881-0CC0-416D-A793-74BCEF13BBD6}" dt="2021-05-26T14:41:57.718" v="34979" actId="255"/>
        <pc:sldMkLst>
          <pc:docMk/>
          <pc:sldMk cId="196885241" sldId="309"/>
        </pc:sldMkLst>
        <pc:spChg chg="mod">
          <ac:chgData name="Michael" userId="176e3b1d-abf9-4f4d-8d38-1a8cdd8bb9af" providerId="ADAL" clId="{8DD42881-0CC0-416D-A793-74BCEF13BBD6}" dt="2021-05-26T14:41:57.718" v="34979" actId="255"/>
          <ac:spMkLst>
            <pc:docMk/>
            <pc:sldMk cId="196885241" sldId="309"/>
            <ac:spMk id="2" creationId="{471C5CE8-8D6D-41CB-B8E6-3263D448F022}"/>
          </ac:spMkLst>
        </pc:spChg>
        <pc:spChg chg="add mod">
          <ac:chgData name="Michael" userId="176e3b1d-abf9-4f4d-8d38-1a8cdd8bb9af" providerId="ADAL" clId="{8DD42881-0CC0-416D-A793-74BCEF13BBD6}" dt="2021-05-26T14:41:44.312" v="34975"/>
          <ac:spMkLst>
            <pc:docMk/>
            <pc:sldMk cId="196885241" sldId="309"/>
            <ac:spMk id="4" creationId="{09E701A7-D070-44A4-91A9-F5D69B787102}"/>
          </ac:spMkLst>
        </pc:spChg>
        <pc:spChg chg="add mod">
          <ac:chgData name="Michael" userId="176e3b1d-abf9-4f4d-8d38-1a8cdd8bb9af" providerId="ADAL" clId="{8DD42881-0CC0-416D-A793-74BCEF13BBD6}" dt="2021-05-26T14:41:44.312" v="34975"/>
          <ac:spMkLst>
            <pc:docMk/>
            <pc:sldMk cId="196885241" sldId="309"/>
            <ac:spMk id="5" creationId="{EEA5C406-6E58-4072-87C7-17A2E18AB070}"/>
          </ac:spMkLst>
        </pc:spChg>
        <pc:spChg chg="add mod">
          <ac:chgData name="Michael" userId="176e3b1d-abf9-4f4d-8d38-1a8cdd8bb9af" providerId="ADAL" clId="{8DD42881-0CC0-416D-A793-74BCEF13BBD6}" dt="2021-05-26T14:41:44.312" v="34975"/>
          <ac:spMkLst>
            <pc:docMk/>
            <pc:sldMk cId="196885241" sldId="309"/>
            <ac:spMk id="6" creationId="{6C2A6A4E-F44C-4E22-A5ED-9FD481B54BFE}"/>
          </ac:spMkLst>
        </pc:spChg>
        <pc:spChg chg="add mod">
          <ac:chgData name="Michael" userId="176e3b1d-abf9-4f4d-8d38-1a8cdd8bb9af" providerId="ADAL" clId="{8DD42881-0CC0-416D-A793-74BCEF13BBD6}" dt="2021-05-26T14:41:44.312" v="34975"/>
          <ac:spMkLst>
            <pc:docMk/>
            <pc:sldMk cId="196885241" sldId="309"/>
            <ac:spMk id="7" creationId="{CBAC97AF-1D16-405C-A978-BA9CE4A789FF}"/>
          </ac:spMkLst>
        </pc:spChg>
      </pc:sldChg>
      <pc:sldChg chg="addSp modSp del mod">
        <pc:chgData name="Michael" userId="176e3b1d-abf9-4f4d-8d38-1a8cdd8bb9af" providerId="ADAL" clId="{8DD42881-0CC0-416D-A793-74BCEF13BBD6}" dt="2021-06-01T14:57:47.616" v="38000" actId="47"/>
        <pc:sldMkLst>
          <pc:docMk/>
          <pc:sldMk cId="3167965934" sldId="310"/>
        </pc:sldMkLst>
        <pc:spChg chg="mod">
          <ac:chgData name="Michael" userId="176e3b1d-abf9-4f4d-8d38-1a8cdd8bb9af" providerId="ADAL" clId="{8DD42881-0CC0-416D-A793-74BCEF13BBD6}" dt="2021-05-26T14:45:12.716" v="34997" actId="20577"/>
          <ac:spMkLst>
            <pc:docMk/>
            <pc:sldMk cId="3167965934" sldId="310"/>
            <ac:spMk id="2" creationId="{471C5CE8-8D6D-41CB-B8E6-3263D448F022}"/>
          </ac:spMkLst>
        </pc:spChg>
        <pc:spChg chg="add mod">
          <ac:chgData name="Michael" userId="176e3b1d-abf9-4f4d-8d38-1a8cdd8bb9af" providerId="ADAL" clId="{8DD42881-0CC0-416D-A793-74BCEF13BBD6}" dt="2021-05-26T14:53:07.445" v="35098"/>
          <ac:spMkLst>
            <pc:docMk/>
            <pc:sldMk cId="3167965934" sldId="310"/>
            <ac:spMk id="5" creationId="{4CCBD11E-FAB1-4DB4-9152-83DC5E93DD13}"/>
          </ac:spMkLst>
        </pc:spChg>
        <pc:spChg chg="add mod">
          <ac:chgData name="Michael" userId="176e3b1d-abf9-4f4d-8d38-1a8cdd8bb9af" providerId="ADAL" clId="{8DD42881-0CC0-416D-A793-74BCEF13BBD6}" dt="2021-05-26T14:53:07.445" v="35098"/>
          <ac:spMkLst>
            <pc:docMk/>
            <pc:sldMk cId="3167965934" sldId="310"/>
            <ac:spMk id="6" creationId="{88CC4E74-1B04-4D4C-9683-C0BA9E2EF17D}"/>
          </ac:spMkLst>
        </pc:spChg>
        <pc:spChg chg="add mod">
          <ac:chgData name="Michael" userId="176e3b1d-abf9-4f4d-8d38-1a8cdd8bb9af" providerId="ADAL" clId="{8DD42881-0CC0-416D-A793-74BCEF13BBD6}" dt="2021-05-26T14:53:07.445" v="35098"/>
          <ac:spMkLst>
            <pc:docMk/>
            <pc:sldMk cId="3167965934" sldId="310"/>
            <ac:spMk id="7" creationId="{9906FD83-FF04-4405-AC88-1EB76A8DEE9B}"/>
          </ac:spMkLst>
        </pc:spChg>
        <pc:spChg chg="add mod">
          <ac:chgData name="Michael" userId="176e3b1d-abf9-4f4d-8d38-1a8cdd8bb9af" providerId="ADAL" clId="{8DD42881-0CC0-416D-A793-74BCEF13BBD6}" dt="2021-05-26T14:53:07.445" v="35098"/>
          <ac:spMkLst>
            <pc:docMk/>
            <pc:sldMk cId="3167965934" sldId="310"/>
            <ac:spMk id="9" creationId="{820F163B-6B1C-40BD-A3E5-301E5CFEF205}"/>
          </ac:spMkLst>
        </pc:spChg>
        <pc:picChg chg="ord">
          <ac:chgData name="Michael" userId="176e3b1d-abf9-4f4d-8d38-1a8cdd8bb9af" providerId="ADAL" clId="{8DD42881-0CC0-416D-A793-74BCEF13BBD6}" dt="2021-05-26T14:53:26.893" v="35099" actId="166"/>
          <ac:picMkLst>
            <pc:docMk/>
            <pc:sldMk cId="3167965934" sldId="310"/>
            <ac:picMk id="11" creationId="{F3AE0D09-896C-4602-9410-56EFB95E51F5}"/>
          </ac:picMkLst>
        </pc:picChg>
      </pc:sldChg>
      <pc:sldChg chg="addSp delSp modSp mod">
        <pc:chgData name="Michael" userId="176e3b1d-abf9-4f4d-8d38-1a8cdd8bb9af" providerId="ADAL" clId="{8DD42881-0CC0-416D-A793-74BCEF13BBD6}" dt="2021-06-01T15:05:11.187" v="38030" actId="1076"/>
        <pc:sldMkLst>
          <pc:docMk/>
          <pc:sldMk cId="4099098040" sldId="311"/>
        </pc:sldMkLst>
        <pc:spChg chg="mod">
          <ac:chgData name="Michael" userId="176e3b1d-abf9-4f4d-8d38-1a8cdd8bb9af" providerId="ADAL" clId="{8DD42881-0CC0-416D-A793-74BCEF13BBD6}" dt="2021-05-26T14:45:24.160" v="35000" actId="255"/>
          <ac:spMkLst>
            <pc:docMk/>
            <pc:sldMk cId="4099098040" sldId="311"/>
            <ac:spMk id="2" creationId="{471C5CE8-8D6D-41CB-B8E6-3263D448F022}"/>
          </ac:spMkLst>
        </pc:spChg>
        <pc:spChg chg="mod">
          <ac:chgData name="Michael" userId="176e3b1d-abf9-4f4d-8d38-1a8cdd8bb9af" providerId="ADAL" clId="{8DD42881-0CC0-416D-A793-74BCEF13BBD6}" dt="2021-06-01T15:05:11.187" v="38030" actId="1076"/>
          <ac:spMkLst>
            <pc:docMk/>
            <pc:sldMk cId="4099098040" sldId="311"/>
            <ac:spMk id="8" creationId="{4540E006-00E5-40F4-9745-CB73FCE5BF27}"/>
          </ac:spMkLst>
        </pc:spChg>
        <pc:spChg chg="add mod ord">
          <ac:chgData name="Michael" userId="176e3b1d-abf9-4f4d-8d38-1a8cdd8bb9af" providerId="ADAL" clId="{8DD42881-0CC0-416D-A793-74BCEF13BBD6}" dt="2021-05-26T14:58:57.444" v="35105" actId="167"/>
          <ac:spMkLst>
            <pc:docMk/>
            <pc:sldMk cId="4099098040" sldId="311"/>
            <ac:spMk id="12" creationId="{95DCDCE9-9372-40AD-A3AC-46DA2147864B}"/>
          </ac:spMkLst>
        </pc:spChg>
        <pc:spChg chg="add mod ord">
          <ac:chgData name="Michael" userId="176e3b1d-abf9-4f4d-8d38-1a8cdd8bb9af" providerId="ADAL" clId="{8DD42881-0CC0-416D-A793-74BCEF13BBD6}" dt="2021-05-26T14:58:57.444" v="35105" actId="167"/>
          <ac:spMkLst>
            <pc:docMk/>
            <pc:sldMk cId="4099098040" sldId="311"/>
            <ac:spMk id="13" creationId="{F44207C1-DF82-4F54-8953-2D84D958FC07}"/>
          </ac:spMkLst>
        </pc:spChg>
        <pc:spChg chg="add mod ord">
          <ac:chgData name="Michael" userId="176e3b1d-abf9-4f4d-8d38-1a8cdd8bb9af" providerId="ADAL" clId="{8DD42881-0CC0-416D-A793-74BCEF13BBD6}" dt="2021-05-26T14:58:57.444" v="35105" actId="167"/>
          <ac:spMkLst>
            <pc:docMk/>
            <pc:sldMk cId="4099098040" sldId="311"/>
            <ac:spMk id="14" creationId="{D51D0DED-6BCD-4CCD-94FB-9F70360B741A}"/>
          </ac:spMkLst>
        </pc:spChg>
        <pc:spChg chg="add mod ord">
          <ac:chgData name="Michael" userId="176e3b1d-abf9-4f4d-8d38-1a8cdd8bb9af" providerId="ADAL" clId="{8DD42881-0CC0-416D-A793-74BCEF13BBD6}" dt="2021-05-26T14:58:57.444" v="35105" actId="167"/>
          <ac:spMkLst>
            <pc:docMk/>
            <pc:sldMk cId="4099098040" sldId="311"/>
            <ac:spMk id="15" creationId="{F8F35019-E001-4B15-B265-EEBBC510B68A}"/>
          </ac:spMkLst>
        </pc:spChg>
        <pc:spChg chg="add mod">
          <ac:chgData name="Michael" userId="176e3b1d-abf9-4f4d-8d38-1a8cdd8bb9af" providerId="ADAL" clId="{8DD42881-0CC0-416D-A793-74BCEF13BBD6}" dt="2021-06-01T15:00:49.759" v="38008" actId="1076"/>
          <ac:spMkLst>
            <pc:docMk/>
            <pc:sldMk cId="4099098040" sldId="311"/>
            <ac:spMk id="16" creationId="{0E2634E6-8CC8-4615-93D5-41960FA6B717}"/>
          </ac:spMkLst>
        </pc:spChg>
        <pc:spChg chg="add mod">
          <ac:chgData name="Michael" userId="176e3b1d-abf9-4f4d-8d38-1a8cdd8bb9af" providerId="ADAL" clId="{8DD42881-0CC0-416D-A793-74BCEF13BBD6}" dt="2021-06-01T14:59:55.073" v="38003" actId="1076"/>
          <ac:spMkLst>
            <pc:docMk/>
            <pc:sldMk cId="4099098040" sldId="311"/>
            <ac:spMk id="18" creationId="{73BAD39A-BEE5-4DE8-A0F1-DBD9CB630FD0}"/>
          </ac:spMkLst>
        </pc:spChg>
        <pc:spChg chg="add mod">
          <ac:chgData name="Michael" userId="176e3b1d-abf9-4f4d-8d38-1a8cdd8bb9af" providerId="ADAL" clId="{8DD42881-0CC0-416D-A793-74BCEF13BBD6}" dt="2021-06-01T15:00:26.266" v="38005" actId="1076"/>
          <ac:spMkLst>
            <pc:docMk/>
            <pc:sldMk cId="4099098040" sldId="311"/>
            <ac:spMk id="19" creationId="{4EEAC689-CCAD-45DB-BED6-C9429BCDF905}"/>
          </ac:spMkLst>
        </pc:spChg>
        <pc:spChg chg="add mod">
          <ac:chgData name="Michael" userId="176e3b1d-abf9-4f4d-8d38-1a8cdd8bb9af" providerId="ADAL" clId="{8DD42881-0CC0-416D-A793-74BCEF13BBD6}" dt="2021-06-01T15:00:10.017" v="38004" actId="1076"/>
          <ac:spMkLst>
            <pc:docMk/>
            <pc:sldMk cId="4099098040" sldId="311"/>
            <ac:spMk id="20" creationId="{A5ED343D-FBC8-4962-94D9-995224FEAEE0}"/>
          </ac:spMkLst>
        </pc:spChg>
        <pc:spChg chg="add mod">
          <ac:chgData name="Michael" userId="176e3b1d-abf9-4f4d-8d38-1a8cdd8bb9af" providerId="ADAL" clId="{8DD42881-0CC0-416D-A793-74BCEF13BBD6}" dt="2021-06-01T15:00:34.197" v="38006" actId="1076"/>
          <ac:spMkLst>
            <pc:docMk/>
            <pc:sldMk cId="4099098040" sldId="311"/>
            <ac:spMk id="21" creationId="{F3A1C25A-9F30-4AFB-B01E-F39BB946C5A9}"/>
          </ac:spMkLst>
        </pc:spChg>
        <pc:spChg chg="add mod">
          <ac:chgData name="Michael" userId="176e3b1d-abf9-4f4d-8d38-1a8cdd8bb9af" providerId="ADAL" clId="{8DD42881-0CC0-416D-A793-74BCEF13BBD6}" dt="2021-06-01T15:00:42.536" v="38007" actId="1076"/>
          <ac:spMkLst>
            <pc:docMk/>
            <pc:sldMk cId="4099098040" sldId="311"/>
            <ac:spMk id="22" creationId="{EAC39D4A-A157-4CD2-B02E-85CED7B65D60}"/>
          </ac:spMkLst>
        </pc:spChg>
        <pc:spChg chg="del">
          <ac:chgData name="Michael" userId="176e3b1d-abf9-4f4d-8d38-1a8cdd8bb9af" providerId="ADAL" clId="{8DD42881-0CC0-416D-A793-74BCEF13BBD6}" dt="2021-06-01T14:59:06.357" v="38001" actId="478"/>
          <ac:spMkLst>
            <pc:docMk/>
            <pc:sldMk cId="4099098040" sldId="311"/>
            <ac:spMk id="33" creationId="{F9ECDA89-E73A-4DE0-BE44-797C25AEC95E}"/>
          </ac:spMkLst>
        </pc:spChg>
        <pc:picChg chg="ord">
          <ac:chgData name="Michael" userId="176e3b1d-abf9-4f4d-8d38-1a8cdd8bb9af" providerId="ADAL" clId="{8DD42881-0CC0-416D-A793-74BCEF13BBD6}" dt="2021-05-26T14:58:49.904" v="35104" actId="167"/>
          <ac:picMkLst>
            <pc:docMk/>
            <pc:sldMk cId="4099098040" sldId="311"/>
            <ac:picMk id="27" creationId="{AF003064-DB94-42DE-B502-12F822A3B298}"/>
          </ac:picMkLst>
        </pc:pic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4" creationId="{59AAFC31-2653-4A35-9074-B003C6F8926D}"/>
          </ac:cxnSpMkLst>
        </pc:cxn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7" creationId="{62E03D49-EE7C-4C4E-925D-B4EC7369CC7A}"/>
          </ac:cxnSpMkLst>
        </pc:cxn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9" creationId="{FFFD198F-D515-42C9-8696-C5012B0C1611}"/>
          </ac:cxnSpMkLst>
        </pc:cxn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17" creationId="{3B73DB3B-6039-48FA-BEEF-05DD535ED3BC}"/>
          </ac:cxnSpMkLst>
        </pc:cxn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38" creationId="{C2F93A12-60BC-47ED-A22E-6679B7DB11DE}"/>
          </ac:cxnSpMkLst>
        </pc:cxnChg>
        <pc:cxnChg chg="del">
          <ac:chgData name="Michael" userId="176e3b1d-abf9-4f4d-8d38-1a8cdd8bb9af" providerId="ADAL" clId="{8DD42881-0CC0-416D-A793-74BCEF13BBD6}" dt="2021-06-01T14:59:06.357" v="38001" actId="478"/>
          <ac:cxnSpMkLst>
            <pc:docMk/>
            <pc:sldMk cId="4099098040" sldId="311"/>
            <ac:cxnSpMk id="44" creationId="{64E56D0C-34E5-425C-8ED4-056FE5303431}"/>
          </ac:cxnSpMkLst>
        </pc:cxnChg>
      </pc:sldChg>
      <pc:sldChg chg="addSp modSp mod">
        <pc:chgData name="Michael" userId="176e3b1d-abf9-4f4d-8d38-1a8cdd8bb9af" providerId="ADAL" clId="{8DD42881-0CC0-416D-A793-74BCEF13BBD6}" dt="2021-05-26T14:52:08.489" v="35097" actId="1076"/>
        <pc:sldMkLst>
          <pc:docMk/>
          <pc:sldMk cId="2979850690" sldId="312"/>
        </pc:sldMkLst>
        <pc:spChg chg="add mod">
          <ac:chgData name="Michael" userId="176e3b1d-abf9-4f4d-8d38-1a8cdd8bb9af" providerId="ADAL" clId="{8DD42881-0CC0-416D-A793-74BCEF13BBD6}" dt="2021-05-26T14:52:08.489" v="35097" actId="1076"/>
          <ac:spMkLst>
            <pc:docMk/>
            <pc:sldMk cId="2979850690" sldId="312"/>
            <ac:spMk id="4" creationId="{22235845-379D-43DF-8156-CE4372147304}"/>
          </ac:spMkLst>
        </pc:spChg>
        <pc:spChg chg="mod">
          <ac:chgData name="Michael" userId="176e3b1d-abf9-4f4d-8d38-1a8cdd8bb9af" providerId="ADAL" clId="{8DD42881-0CC0-416D-A793-74BCEF13BBD6}" dt="2021-05-26T14:44:42.184" v="34989" actId="255"/>
          <ac:spMkLst>
            <pc:docMk/>
            <pc:sldMk cId="2979850690" sldId="312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5-26T14:52:08.489" v="35097" actId="1076"/>
          <ac:spMkLst>
            <pc:docMk/>
            <pc:sldMk cId="2979850690" sldId="312"/>
            <ac:spMk id="6" creationId="{5904F58B-63D9-4B70-80B6-5C27A54CF6FD}"/>
          </ac:spMkLst>
        </pc:spChg>
        <pc:spChg chg="add mod">
          <ac:chgData name="Michael" userId="176e3b1d-abf9-4f4d-8d38-1a8cdd8bb9af" providerId="ADAL" clId="{8DD42881-0CC0-416D-A793-74BCEF13BBD6}" dt="2021-05-26T14:51:57.441" v="35096" actId="1035"/>
          <ac:spMkLst>
            <pc:docMk/>
            <pc:sldMk cId="2979850690" sldId="312"/>
            <ac:spMk id="7" creationId="{84CF5CFC-E4F2-48F9-8140-8B1DE1414449}"/>
          </ac:spMkLst>
        </pc:spChg>
        <pc:spChg chg="add mod">
          <ac:chgData name="Michael" userId="176e3b1d-abf9-4f4d-8d38-1a8cdd8bb9af" providerId="ADAL" clId="{8DD42881-0CC0-416D-A793-74BCEF13BBD6}" dt="2021-05-26T14:52:08.489" v="35097" actId="1076"/>
          <ac:spMkLst>
            <pc:docMk/>
            <pc:sldMk cId="2979850690" sldId="312"/>
            <ac:spMk id="9" creationId="{092B998D-72E1-47BA-9792-071CD9F58EA3}"/>
          </ac:spMkLst>
        </pc:spChg>
      </pc:sldChg>
      <pc:sldChg chg="addSp modSp mod">
        <pc:chgData name="Michael" userId="176e3b1d-abf9-4f4d-8d38-1a8cdd8bb9af" providerId="ADAL" clId="{8DD42881-0CC0-416D-A793-74BCEF13BBD6}" dt="2021-06-01T15:05:57.268" v="38033" actId="6549"/>
        <pc:sldMkLst>
          <pc:docMk/>
          <pc:sldMk cId="3079375366" sldId="313"/>
        </pc:sldMkLst>
        <pc:spChg chg="mod">
          <ac:chgData name="Michael" userId="176e3b1d-abf9-4f4d-8d38-1a8cdd8bb9af" providerId="ADAL" clId="{8DD42881-0CC0-416D-A793-74BCEF13BBD6}" dt="2021-05-26T14:45:47.274" v="35019" actId="20577"/>
          <ac:spMkLst>
            <pc:docMk/>
            <pc:sldMk cId="3079375366" sldId="313"/>
            <ac:spMk id="2" creationId="{471C5CE8-8D6D-41CB-B8E6-3263D448F022}"/>
          </ac:spMkLst>
        </pc:spChg>
        <pc:spChg chg="mod">
          <ac:chgData name="Michael" userId="176e3b1d-abf9-4f4d-8d38-1a8cdd8bb9af" providerId="ADAL" clId="{8DD42881-0CC0-416D-A793-74BCEF13BBD6}" dt="2021-06-01T15:05:57.268" v="38033" actId="6549"/>
          <ac:spMkLst>
            <pc:docMk/>
            <pc:sldMk cId="3079375366" sldId="313"/>
            <ac:spMk id="8" creationId="{4540E006-00E5-40F4-9745-CB73FCE5BF27}"/>
          </ac:spMkLst>
        </pc:spChg>
        <pc:spChg chg="add mod ord">
          <ac:chgData name="Michael" userId="176e3b1d-abf9-4f4d-8d38-1a8cdd8bb9af" providerId="ADAL" clId="{8DD42881-0CC0-416D-A793-74BCEF13BBD6}" dt="2021-05-26T14:59:16.197" v="35107" actId="167"/>
          <ac:spMkLst>
            <pc:docMk/>
            <pc:sldMk cId="3079375366" sldId="313"/>
            <ac:spMk id="9" creationId="{8DBA85C3-B02A-420E-91F1-EC9C7FE24FAD}"/>
          </ac:spMkLst>
        </pc:spChg>
        <pc:spChg chg="add mod ord">
          <ac:chgData name="Michael" userId="176e3b1d-abf9-4f4d-8d38-1a8cdd8bb9af" providerId="ADAL" clId="{8DD42881-0CC0-416D-A793-74BCEF13BBD6}" dt="2021-05-26T14:59:16.197" v="35107" actId="167"/>
          <ac:spMkLst>
            <pc:docMk/>
            <pc:sldMk cId="3079375366" sldId="313"/>
            <ac:spMk id="10" creationId="{219DED36-E8BF-4B18-B6EC-B8FEF86CD837}"/>
          </ac:spMkLst>
        </pc:spChg>
        <pc:spChg chg="add mod ord">
          <ac:chgData name="Michael" userId="176e3b1d-abf9-4f4d-8d38-1a8cdd8bb9af" providerId="ADAL" clId="{8DD42881-0CC0-416D-A793-74BCEF13BBD6}" dt="2021-05-26T14:59:16.197" v="35107" actId="167"/>
          <ac:spMkLst>
            <pc:docMk/>
            <pc:sldMk cId="3079375366" sldId="313"/>
            <ac:spMk id="11" creationId="{CA392701-EDC4-4935-B96B-A54BE1576B58}"/>
          </ac:spMkLst>
        </pc:spChg>
        <pc:spChg chg="add mod ord">
          <ac:chgData name="Michael" userId="176e3b1d-abf9-4f4d-8d38-1a8cdd8bb9af" providerId="ADAL" clId="{8DD42881-0CC0-416D-A793-74BCEF13BBD6}" dt="2021-05-26T14:59:16.197" v="35107" actId="167"/>
          <ac:spMkLst>
            <pc:docMk/>
            <pc:sldMk cId="3079375366" sldId="313"/>
            <ac:spMk id="13" creationId="{6CFCF1DF-F0F8-4DDC-AA9C-4D62AAE79B66}"/>
          </ac:spMkLst>
        </pc:spChg>
        <pc:picChg chg="ord">
          <ac:chgData name="Michael" userId="176e3b1d-abf9-4f4d-8d38-1a8cdd8bb9af" providerId="ADAL" clId="{8DD42881-0CC0-416D-A793-74BCEF13BBD6}" dt="2021-05-26T14:59:09.840" v="35106" actId="167"/>
          <ac:picMkLst>
            <pc:docMk/>
            <pc:sldMk cId="3079375366" sldId="313"/>
            <ac:picMk id="5" creationId="{61011AA9-D2F2-4E57-8DCC-30162D7E3207}"/>
          </ac:picMkLst>
        </pc:picChg>
      </pc:sldChg>
      <pc:sldChg chg="addSp modSp add mod">
        <pc:chgData name="Michael" userId="176e3b1d-abf9-4f4d-8d38-1a8cdd8bb9af" providerId="ADAL" clId="{8DD42881-0CC0-416D-A793-74BCEF13BBD6}" dt="2021-06-01T18:13:46.222" v="38601" actId="113"/>
        <pc:sldMkLst>
          <pc:docMk/>
          <pc:sldMk cId="3950287746" sldId="314"/>
        </pc:sldMkLst>
        <pc:spChg chg="add mod">
          <ac:chgData name="Michael" userId="176e3b1d-abf9-4f4d-8d38-1a8cdd8bb9af" providerId="ADAL" clId="{8DD42881-0CC0-416D-A793-74BCEF13BBD6}" dt="2021-06-01T18:13:46.222" v="38601" actId="113"/>
          <ac:spMkLst>
            <pc:docMk/>
            <pc:sldMk cId="3950287746" sldId="314"/>
            <ac:spMk id="4" creationId="{E2481327-2ED5-45C8-BB92-31AB0854497B}"/>
          </ac:spMkLst>
        </pc:spChg>
      </pc:sldChg>
      <pc:sldChg chg="addSp delSp modSp new mod">
        <pc:chgData name="Michael" userId="176e3b1d-abf9-4f4d-8d38-1a8cdd8bb9af" providerId="ADAL" clId="{8DD42881-0CC0-416D-A793-74BCEF13BBD6}" dt="2021-05-17T20:01:51.528" v="1017" actId="14100"/>
        <pc:sldMkLst>
          <pc:docMk/>
          <pc:sldMk cId="2766467922" sldId="315"/>
        </pc:sldMkLst>
        <pc:spChg chg="mod">
          <ac:chgData name="Michael" userId="176e3b1d-abf9-4f4d-8d38-1a8cdd8bb9af" providerId="ADAL" clId="{8DD42881-0CC0-416D-A793-74BCEF13BBD6}" dt="2021-05-17T19:04:48.110" v="723" actId="20577"/>
          <ac:spMkLst>
            <pc:docMk/>
            <pc:sldMk cId="2766467922" sldId="315"/>
            <ac:spMk id="2" creationId="{B6C8CE2B-3460-48B5-A8D7-8AF9FC95749E}"/>
          </ac:spMkLst>
        </pc:spChg>
        <pc:spChg chg="del">
          <ac:chgData name="Michael" userId="176e3b1d-abf9-4f4d-8d38-1a8cdd8bb9af" providerId="ADAL" clId="{8DD42881-0CC0-416D-A793-74BCEF13BBD6}" dt="2021-05-17T19:00:04.375" v="662" actId="478"/>
          <ac:spMkLst>
            <pc:docMk/>
            <pc:sldMk cId="2766467922" sldId="315"/>
            <ac:spMk id="3" creationId="{4557E62E-A054-4EC4-B7EF-37BF6A4CAE9A}"/>
          </ac:spMkLst>
        </pc:spChg>
        <pc:spChg chg="add mod">
          <ac:chgData name="Michael" userId="176e3b1d-abf9-4f4d-8d38-1a8cdd8bb9af" providerId="ADAL" clId="{8DD42881-0CC0-416D-A793-74BCEF13BBD6}" dt="2021-05-17T19:09:59.829" v="733" actId="1076"/>
          <ac:spMkLst>
            <pc:docMk/>
            <pc:sldMk cId="2766467922" sldId="315"/>
            <ac:spMk id="7" creationId="{D6229EC3-FE5F-4A73-9FEC-6D35FDCAEA9B}"/>
          </ac:spMkLst>
        </pc:spChg>
        <pc:spChg chg="add mod">
          <ac:chgData name="Michael" userId="176e3b1d-abf9-4f4d-8d38-1a8cdd8bb9af" providerId="ADAL" clId="{8DD42881-0CC0-416D-A793-74BCEF13BBD6}" dt="2021-05-17T20:01:51.528" v="1017" actId="14100"/>
          <ac:spMkLst>
            <pc:docMk/>
            <pc:sldMk cId="2766467922" sldId="315"/>
            <ac:spMk id="8" creationId="{42AAEFF1-7759-4598-A038-04BCFDAA1DD4}"/>
          </ac:spMkLst>
        </pc:spChg>
        <pc:picChg chg="add mod">
          <ac:chgData name="Michael" userId="176e3b1d-abf9-4f4d-8d38-1a8cdd8bb9af" providerId="ADAL" clId="{8DD42881-0CC0-416D-A793-74BCEF13BBD6}" dt="2021-05-17T19:04:12.679" v="696" actId="14861"/>
          <ac:picMkLst>
            <pc:docMk/>
            <pc:sldMk cId="2766467922" sldId="315"/>
            <ac:picMk id="4" creationId="{BAE81870-39CD-4D15-8545-3B8F4C9AFE13}"/>
          </ac:picMkLst>
        </pc:picChg>
        <pc:picChg chg="add del mod">
          <ac:chgData name="Michael" userId="176e3b1d-abf9-4f4d-8d38-1a8cdd8bb9af" providerId="ADAL" clId="{8DD42881-0CC0-416D-A793-74BCEF13BBD6}" dt="2021-05-17T19:08:16.700" v="724" actId="478"/>
          <ac:picMkLst>
            <pc:docMk/>
            <pc:sldMk cId="2766467922" sldId="315"/>
            <ac:picMk id="5" creationId="{7C9CB88E-C737-4CC2-8DE5-1C214A18D94E}"/>
          </ac:picMkLst>
        </pc:picChg>
        <pc:picChg chg="add mod">
          <ac:chgData name="Michael" userId="176e3b1d-abf9-4f4d-8d38-1a8cdd8bb9af" providerId="ADAL" clId="{8DD42881-0CC0-416D-A793-74BCEF13BBD6}" dt="2021-05-17T19:09:10.609" v="728" actId="14861"/>
          <ac:picMkLst>
            <pc:docMk/>
            <pc:sldMk cId="2766467922" sldId="315"/>
            <ac:picMk id="6" creationId="{BD371805-DF9A-4C23-A514-3B4B621FF15B}"/>
          </ac:picMkLst>
        </pc:picChg>
      </pc:sldChg>
      <pc:sldChg chg="addSp delSp modSp new mod">
        <pc:chgData name="Michael" userId="176e3b1d-abf9-4f4d-8d38-1a8cdd8bb9af" providerId="ADAL" clId="{8DD42881-0CC0-416D-A793-74BCEF13BBD6}" dt="2021-05-17T20:14:41.343" v="1168" actId="14100"/>
        <pc:sldMkLst>
          <pc:docMk/>
          <pc:sldMk cId="1080600371" sldId="316"/>
        </pc:sldMkLst>
        <pc:spChg chg="mod">
          <ac:chgData name="Michael" userId="176e3b1d-abf9-4f4d-8d38-1a8cdd8bb9af" providerId="ADAL" clId="{8DD42881-0CC0-416D-A793-74BCEF13BBD6}" dt="2021-05-17T19:48:49.605" v="771" actId="20577"/>
          <ac:spMkLst>
            <pc:docMk/>
            <pc:sldMk cId="1080600371" sldId="316"/>
            <ac:spMk id="2" creationId="{AE22C85D-3A87-45D7-AD48-BFD2A2BE7170}"/>
          </ac:spMkLst>
        </pc:spChg>
        <pc:spChg chg="del">
          <ac:chgData name="Michael" userId="176e3b1d-abf9-4f4d-8d38-1a8cdd8bb9af" providerId="ADAL" clId="{8DD42881-0CC0-416D-A793-74BCEF13BBD6}" dt="2021-05-17T19:48:04.425" v="735" actId="478"/>
          <ac:spMkLst>
            <pc:docMk/>
            <pc:sldMk cId="1080600371" sldId="316"/>
            <ac:spMk id="3" creationId="{C69A7126-416A-4E78-9BB5-17115954DA4E}"/>
          </ac:spMkLst>
        </pc:spChg>
        <pc:spChg chg="add mod">
          <ac:chgData name="Michael" userId="176e3b1d-abf9-4f4d-8d38-1a8cdd8bb9af" providerId="ADAL" clId="{8DD42881-0CC0-416D-A793-74BCEF13BBD6}" dt="2021-05-17T19:58:49.680" v="1003" actId="207"/>
          <ac:spMkLst>
            <pc:docMk/>
            <pc:sldMk cId="1080600371" sldId="316"/>
            <ac:spMk id="5" creationId="{D2AAF3EF-49D4-4083-BDFA-020AA1BF864C}"/>
          </ac:spMkLst>
        </pc:spChg>
        <pc:spChg chg="add mod">
          <ac:chgData name="Michael" userId="176e3b1d-abf9-4f4d-8d38-1a8cdd8bb9af" providerId="ADAL" clId="{8DD42881-0CC0-416D-A793-74BCEF13BBD6}" dt="2021-05-17T19:59:02.949" v="1006" actId="207"/>
          <ac:spMkLst>
            <pc:docMk/>
            <pc:sldMk cId="1080600371" sldId="316"/>
            <ac:spMk id="7" creationId="{DFD2E771-4305-454B-A413-086A33B121BD}"/>
          </ac:spMkLst>
        </pc:spChg>
        <pc:spChg chg="add mod">
          <ac:chgData name="Michael" userId="176e3b1d-abf9-4f4d-8d38-1a8cdd8bb9af" providerId="ADAL" clId="{8DD42881-0CC0-416D-A793-74BCEF13BBD6}" dt="2021-05-17T20:00:06.575" v="1012" actId="692"/>
          <ac:spMkLst>
            <pc:docMk/>
            <pc:sldMk cId="1080600371" sldId="316"/>
            <ac:spMk id="35" creationId="{A0DAE6B1-164A-4C7B-9E9A-4139924B4B7E}"/>
          </ac:spMkLst>
        </pc:spChg>
        <pc:spChg chg="add mod">
          <ac:chgData name="Michael" userId="176e3b1d-abf9-4f4d-8d38-1a8cdd8bb9af" providerId="ADAL" clId="{8DD42881-0CC0-416D-A793-74BCEF13BBD6}" dt="2021-05-17T20:12:16.623" v="1156" actId="14100"/>
          <ac:spMkLst>
            <pc:docMk/>
            <pc:sldMk cId="1080600371" sldId="316"/>
            <ac:spMk id="36" creationId="{305389B0-39D0-4530-BDF1-7AD10572F679}"/>
          </ac:spMkLst>
        </pc:spChg>
        <pc:picChg chg="add mod">
          <ac:chgData name="Michael" userId="176e3b1d-abf9-4f4d-8d38-1a8cdd8bb9af" providerId="ADAL" clId="{8DD42881-0CC0-416D-A793-74BCEF13BBD6}" dt="2021-05-17T19:57:06.121" v="965" actId="1036"/>
          <ac:picMkLst>
            <pc:docMk/>
            <pc:sldMk cId="1080600371" sldId="316"/>
            <ac:picMk id="4" creationId="{BC1759EB-9D63-476E-BD0C-4398CD3C11BB}"/>
          </ac:picMkLst>
        </pc:picChg>
        <pc:picChg chg="add del">
          <ac:chgData name="Michael" userId="176e3b1d-abf9-4f4d-8d38-1a8cdd8bb9af" providerId="ADAL" clId="{8DD42881-0CC0-416D-A793-74BCEF13BBD6}" dt="2021-05-17T19:51:17.983" v="849"/>
          <ac:picMkLst>
            <pc:docMk/>
            <pc:sldMk cId="1080600371" sldId="316"/>
            <ac:picMk id="6" creationId="{1467AB47-59E9-4289-BE81-0299C38F9B8C}"/>
          </ac:picMkLst>
        </pc:picChg>
        <pc:cxnChg chg="add mod">
          <ac:chgData name="Michael" userId="176e3b1d-abf9-4f4d-8d38-1a8cdd8bb9af" providerId="ADAL" clId="{8DD42881-0CC0-416D-A793-74BCEF13BBD6}" dt="2021-05-17T20:00:06.575" v="1012" actId="692"/>
          <ac:cxnSpMkLst>
            <pc:docMk/>
            <pc:sldMk cId="1080600371" sldId="316"/>
            <ac:cxnSpMk id="9" creationId="{6F43C2A7-3CD9-4BA5-84B0-7C7618443A28}"/>
          </ac:cxnSpMkLst>
        </pc:cxnChg>
        <pc:cxnChg chg="add mod">
          <ac:chgData name="Michael" userId="176e3b1d-abf9-4f4d-8d38-1a8cdd8bb9af" providerId="ADAL" clId="{8DD42881-0CC0-416D-A793-74BCEF13BBD6}" dt="2021-05-17T20:13:32.383" v="1167" actId="14100"/>
          <ac:cxnSpMkLst>
            <pc:docMk/>
            <pc:sldMk cId="1080600371" sldId="316"/>
            <ac:cxnSpMk id="16" creationId="{F1567385-8BE0-4F30-9585-55590ED3971D}"/>
          </ac:cxnSpMkLst>
        </pc:cxnChg>
        <pc:cxnChg chg="add mod">
          <ac:chgData name="Michael" userId="176e3b1d-abf9-4f4d-8d38-1a8cdd8bb9af" providerId="ADAL" clId="{8DD42881-0CC0-416D-A793-74BCEF13BBD6}" dt="2021-05-17T20:13:13.297" v="1165" actId="14100"/>
          <ac:cxnSpMkLst>
            <pc:docMk/>
            <pc:sldMk cId="1080600371" sldId="316"/>
            <ac:cxnSpMk id="19" creationId="{4FD67AD7-E103-4C4B-8CBC-2BFB79E39CCE}"/>
          </ac:cxnSpMkLst>
        </pc:cxnChg>
        <pc:cxnChg chg="add del mod">
          <ac:chgData name="Michael" userId="176e3b1d-abf9-4f4d-8d38-1a8cdd8bb9af" providerId="ADAL" clId="{8DD42881-0CC0-416D-A793-74BCEF13BBD6}" dt="2021-05-17T19:54:15.660" v="918" actId="478"/>
          <ac:cxnSpMkLst>
            <pc:docMk/>
            <pc:sldMk cId="1080600371" sldId="316"/>
            <ac:cxnSpMk id="22" creationId="{613FF602-310E-412D-9FFB-5754282A05E4}"/>
          </ac:cxnSpMkLst>
        </pc:cxnChg>
        <pc:cxnChg chg="add mod">
          <ac:chgData name="Michael" userId="176e3b1d-abf9-4f4d-8d38-1a8cdd8bb9af" providerId="ADAL" clId="{8DD42881-0CC0-416D-A793-74BCEF13BBD6}" dt="2021-05-17T20:14:41.343" v="1168" actId="14100"/>
          <ac:cxnSpMkLst>
            <pc:docMk/>
            <pc:sldMk cId="1080600371" sldId="316"/>
            <ac:cxnSpMk id="31" creationId="{89601783-5922-4C1D-866A-72EDD3C72B41}"/>
          </ac:cxnSpMkLst>
        </pc:cxnChg>
        <pc:cxnChg chg="add mod">
          <ac:chgData name="Michael" userId="176e3b1d-abf9-4f4d-8d38-1a8cdd8bb9af" providerId="ADAL" clId="{8DD42881-0CC0-416D-A793-74BCEF13BBD6}" dt="2021-05-17T20:00:06.575" v="1012" actId="692"/>
          <ac:cxnSpMkLst>
            <pc:docMk/>
            <pc:sldMk cId="1080600371" sldId="316"/>
            <ac:cxnSpMk id="32" creationId="{643AFC08-932D-4BD6-96F7-3CF386391ADE}"/>
          </ac:cxnSpMkLst>
        </pc:cxnChg>
        <pc:cxnChg chg="add mod">
          <ac:chgData name="Michael" userId="176e3b1d-abf9-4f4d-8d38-1a8cdd8bb9af" providerId="ADAL" clId="{8DD42881-0CC0-416D-A793-74BCEF13BBD6}" dt="2021-05-17T20:12:37.575" v="1164" actId="14100"/>
          <ac:cxnSpMkLst>
            <pc:docMk/>
            <pc:sldMk cId="1080600371" sldId="316"/>
            <ac:cxnSpMk id="37" creationId="{CCAEC510-8B46-4C74-9E1B-329C70AA79E1}"/>
          </ac:cxnSpMkLst>
        </pc:cxnChg>
      </pc:sldChg>
      <pc:sldChg chg="addSp modSp new mod">
        <pc:chgData name="Michael" userId="176e3b1d-abf9-4f4d-8d38-1a8cdd8bb9af" providerId="ADAL" clId="{8DD42881-0CC0-416D-A793-74BCEF13BBD6}" dt="2021-05-26T14:09:32.971" v="34458"/>
        <pc:sldMkLst>
          <pc:docMk/>
          <pc:sldMk cId="1623734340" sldId="317"/>
        </pc:sldMkLst>
        <pc:spChg chg="mod">
          <ac:chgData name="Michael" userId="176e3b1d-abf9-4f4d-8d38-1a8cdd8bb9af" providerId="ADAL" clId="{8DD42881-0CC0-416D-A793-74BCEF13BBD6}" dt="2021-05-20T14:10:48.793" v="24042"/>
          <ac:spMkLst>
            <pc:docMk/>
            <pc:sldMk cId="1623734340" sldId="317"/>
            <ac:spMk id="2" creationId="{6F14D5B9-8220-4A52-907F-FB556D57BF89}"/>
          </ac:spMkLst>
        </pc:spChg>
        <pc:spChg chg="mod">
          <ac:chgData name="Michael" userId="176e3b1d-abf9-4f4d-8d38-1a8cdd8bb9af" providerId="ADAL" clId="{8DD42881-0CC0-416D-A793-74BCEF13BBD6}" dt="2021-05-20T17:00:13.749" v="27085" actId="27636"/>
          <ac:spMkLst>
            <pc:docMk/>
            <pc:sldMk cId="1623734340" sldId="317"/>
            <ac:spMk id="3" creationId="{F34F7060-39ED-4828-805B-34A5E1408E02}"/>
          </ac:spMkLst>
        </pc:spChg>
        <pc:spChg chg="add mod">
          <ac:chgData name="Michael" userId="176e3b1d-abf9-4f4d-8d38-1a8cdd8bb9af" providerId="ADAL" clId="{8DD42881-0CC0-416D-A793-74BCEF13BBD6}" dt="2021-05-25T21:59:09.275" v="34352" actId="20577"/>
          <ac:spMkLst>
            <pc:docMk/>
            <pc:sldMk cId="1623734340" sldId="317"/>
            <ac:spMk id="4" creationId="{AD1663B1-607D-4A90-ADF8-5BD3038D9852}"/>
          </ac:spMkLst>
        </pc:spChg>
        <pc:spChg chg="add mod">
          <ac:chgData name="Michael" userId="176e3b1d-abf9-4f4d-8d38-1a8cdd8bb9af" providerId="ADAL" clId="{8DD42881-0CC0-416D-A793-74BCEF13BBD6}" dt="2021-05-26T14:09:32.971" v="34458"/>
          <ac:spMkLst>
            <pc:docMk/>
            <pc:sldMk cId="1623734340" sldId="317"/>
            <ac:spMk id="5" creationId="{FE9CBC90-085D-4EEE-8562-0E361D6A2363}"/>
          </ac:spMkLst>
        </pc:spChg>
        <pc:spChg chg="add mod">
          <ac:chgData name="Michael" userId="176e3b1d-abf9-4f4d-8d38-1a8cdd8bb9af" providerId="ADAL" clId="{8DD42881-0CC0-416D-A793-74BCEF13BBD6}" dt="2021-05-26T14:09:32.971" v="34458"/>
          <ac:spMkLst>
            <pc:docMk/>
            <pc:sldMk cId="1623734340" sldId="317"/>
            <ac:spMk id="6" creationId="{7F48E6E9-0946-40D5-A122-848F266133CE}"/>
          </ac:spMkLst>
        </pc:spChg>
        <pc:spChg chg="add mod">
          <ac:chgData name="Michael" userId="176e3b1d-abf9-4f4d-8d38-1a8cdd8bb9af" providerId="ADAL" clId="{8DD42881-0CC0-416D-A793-74BCEF13BBD6}" dt="2021-05-26T14:09:32.971" v="34458"/>
          <ac:spMkLst>
            <pc:docMk/>
            <pc:sldMk cId="1623734340" sldId="317"/>
            <ac:spMk id="7" creationId="{E952708B-61EB-4303-8085-BB44E3F13C61}"/>
          </ac:spMkLst>
        </pc:spChg>
        <pc:spChg chg="add mod">
          <ac:chgData name="Michael" userId="176e3b1d-abf9-4f4d-8d38-1a8cdd8bb9af" providerId="ADAL" clId="{8DD42881-0CC0-416D-A793-74BCEF13BBD6}" dt="2021-05-26T14:09:32.971" v="34458"/>
          <ac:spMkLst>
            <pc:docMk/>
            <pc:sldMk cId="1623734340" sldId="317"/>
            <ac:spMk id="8" creationId="{6967D60A-5F7B-4AEB-8518-A034FCF768BC}"/>
          </ac:spMkLst>
        </pc:spChg>
      </pc:sldChg>
      <pc:sldChg chg="addSp delSp modSp new mod">
        <pc:chgData name="Michael" userId="176e3b1d-abf9-4f4d-8d38-1a8cdd8bb9af" providerId="ADAL" clId="{8DD42881-0CC0-416D-A793-74BCEF13BBD6}" dt="2021-05-25T21:41:57.536" v="34207" actId="6549"/>
        <pc:sldMkLst>
          <pc:docMk/>
          <pc:sldMk cId="304426309" sldId="318"/>
        </pc:sldMkLst>
        <pc:spChg chg="mod">
          <ac:chgData name="Michael" userId="176e3b1d-abf9-4f4d-8d38-1a8cdd8bb9af" providerId="ADAL" clId="{8DD42881-0CC0-416D-A793-74BCEF13BBD6}" dt="2021-05-18T17:36:18.406" v="5176" actId="6549"/>
          <ac:spMkLst>
            <pc:docMk/>
            <pc:sldMk cId="304426309" sldId="318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8T15:06:41.020" v="1320" actId="478"/>
          <ac:spMkLst>
            <pc:docMk/>
            <pc:sldMk cId="304426309" sldId="318"/>
            <ac:spMk id="3" creationId="{8D155990-C84D-40B1-B8B9-07357ABFA776}"/>
          </ac:spMkLst>
        </pc:spChg>
        <pc:spChg chg="add mod">
          <ac:chgData name="Michael" userId="176e3b1d-abf9-4f4d-8d38-1a8cdd8bb9af" providerId="ADAL" clId="{8DD42881-0CC0-416D-A793-74BCEF13BBD6}" dt="2021-05-18T17:52:45.388" v="5471" actId="404"/>
          <ac:spMkLst>
            <pc:docMk/>
            <pc:sldMk cId="304426309" sldId="318"/>
            <ac:spMk id="4" creationId="{98E515F4-CF20-4E49-AA6C-02C0BD7328C5}"/>
          </ac:spMkLst>
        </pc:spChg>
        <pc:spChg chg="add mod">
          <ac:chgData name="Michael" userId="176e3b1d-abf9-4f4d-8d38-1a8cdd8bb9af" providerId="ADAL" clId="{8DD42881-0CC0-416D-A793-74BCEF13BBD6}" dt="2021-05-20T13:58:12.729" v="23998"/>
          <ac:spMkLst>
            <pc:docMk/>
            <pc:sldMk cId="304426309" sldId="318"/>
            <ac:spMk id="5" creationId="{36DC510A-05D3-4611-8A3D-AA42840B70F7}"/>
          </ac:spMkLst>
        </pc:spChg>
        <pc:spChg chg="add mod">
          <ac:chgData name="Michael" userId="176e3b1d-abf9-4f4d-8d38-1a8cdd8bb9af" providerId="ADAL" clId="{8DD42881-0CC0-416D-A793-74BCEF13BBD6}" dt="2021-05-20T13:58:12.729" v="23998"/>
          <ac:spMkLst>
            <pc:docMk/>
            <pc:sldMk cId="304426309" sldId="318"/>
            <ac:spMk id="6" creationId="{31BC41CF-68EE-46A7-AAF8-2154CBE92C40}"/>
          </ac:spMkLst>
        </pc:spChg>
        <pc:spChg chg="add del mod">
          <ac:chgData name="Michael" userId="176e3b1d-abf9-4f4d-8d38-1a8cdd8bb9af" providerId="ADAL" clId="{8DD42881-0CC0-416D-A793-74BCEF13BBD6}" dt="2021-05-18T15:25:26.587" v="1343"/>
          <ac:spMkLst>
            <pc:docMk/>
            <pc:sldMk cId="304426309" sldId="318"/>
            <ac:spMk id="6" creationId="{64A3C24A-67DA-4F16-A4E7-23C862B544D6}"/>
          </ac:spMkLst>
        </pc:spChg>
        <pc:spChg chg="add mod">
          <ac:chgData name="Michael" userId="176e3b1d-abf9-4f4d-8d38-1a8cdd8bb9af" providerId="ADAL" clId="{8DD42881-0CC0-416D-A793-74BCEF13BBD6}" dt="2021-05-25T21:41:57.536" v="34207" actId="6549"/>
          <ac:spMkLst>
            <pc:docMk/>
            <pc:sldMk cId="304426309" sldId="318"/>
            <ac:spMk id="7" creationId="{2DADB3C3-234E-4890-9AA1-F00055EED503}"/>
          </ac:spMkLst>
        </pc:spChg>
        <pc:spChg chg="add mod">
          <ac:chgData name="Michael" userId="176e3b1d-abf9-4f4d-8d38-1a8cdd8bb9af" providerId="ADAL" clId="{8DD42881-0CC0-416D-A793-74BCEF13BBD6}" dt="2021-05-25T16:41:44.395" v="33941"/>
          <ac:spMkLst>
            <pc:docMk/>
            <pc:sldMk cId="304426309" sldId="318"/>
            <ac:spMk id="8" creationId="{6DFE0E21-528A-4C72-9555-464C7227B99F}"/>
          </ac:spMkLst>
        </pc:spChg>
        <pc:spChg chg="add mod">
          <ac:chgData name="Michael" userId="176e3b1d-abf9-4f4d-8d38-1a8cdd8bb9af" providerId="ADAL" clId="{8DD42881-0CC0-416D-A793-74BCEF13BBD6}" dt="2021-05-25T16:46:27.368" v="33963"/>
          <ac:spMkLst>
            <pc:docMk/>
            <pc:sldMk cId="304426309" sldId="318"/>
            <ac:spMk id="9" creationId="{D16CA2E8-56EE-405E-BFF7-08A87F80E08B}"/>
          </ac:spMkLst>
        </pc:spChg>
        <pc:picChg chg="add del mod">
          <ac:chgData name="Michael" userId="176e3b1d-abf9-4f4d-8d38-1a8cdd8bb9af" providerId="ADAL" clId="{8DD42881-0CC0-416D-A793-74BCEF13BBD6}" dt="2021-05-18T15:12:32.540" v="1333" actId="478"/>
          <ac:picMkLst>
            <pc:docMk/>
            <pc:sldMk cId="304426309" sldId="318"/>
            <ac:picMk id="4" creationId="{D0F67D25-877A-40C6-B091-9C565F3201D3}"/>
          </ac:picMkLst>
        </pc:picChg>
        <pc:picChg chg="add del mod">
          <ac:chgData name="Michael" userId="176e3b1d-abf9-4f4d-8d38-1a8cdd8bb9af" providerId="ADAL" clId="{8DD42881-0CC0-416D-A793-74BCEF13BBD6}" dt="2021-05-18T15:17:05.022" v="1335" actId="478"/>
          <ac:picMkLst>
            <pc:docMk/>
            <pc:sldMk cId="304426309" sldId="318"/>
            <ac:picMk id="5" creationId="{F19ADA27-FB2C-486F-800A-7B85CDE5CA0D}"/>
          </ac:picMkLst>
        </pc:picChg>
        <pc:picChg chg="add del mod">
          <ac:chgData name="Michael" userId="176e3b1d-abf9-4f4d-8d38-1a8cdd8bb9af" providerId="ADAL" clId="{8DD42881-0CC0-416D-A793-74BCEF13BBD6}" dt="2021-05-18T15:17:02.955" v="1334" actId="478"/>
          <ac:picMkLst>
            <pc:docMk/>
            <pc:sldMk cId="304426309" sldId="318"/>
            <ac:picMk id="1026" creationId="{05725EDB-B63C-4D5F-9382-4C87E6E28DE8}"/>
          </ac:picMkLst>
        </pc:picChg>
        <pc:picChg chg="add del mod">
          <ac:chgData name="Michael" userId="176e3b1d-abf9-4f4d-8d38-1a8cdd8bb9af" providerId="ADAL" clId="{8DD42881-0CC0-416D-A793-74BCEF13BBD6}" dt="2021-05-18T16:17:14.211" v="2953" actId="478"/>
          <ac:picMkLst>
            <pc:docMk/>
            <pc:sldMk cId="304426309" sldId="318"/>
            <ac:picMk id="1028" creationId="{786474B4-A535-4420-8191-EBEC219DFC1C}"/>
          </ac:picMkLst>
        </pc:picChg>
        <pc:picChg chg="add del mod">
          <ac:chgData name="Michael" userId="176e3b1d-abf9-4f4d-8d38-1a8cdd8bb9af" providerId="ADAL" clId="{8DD42881-0CC0-416D-A793-74BCEF13BBD6}" dt="2021-05-18T16:17:14.211" v="2953" actId="478"/>
          <ac:picMkLst>
            <pc:docMk/>
            <pc:sldMk cId="304426309" sldId="318"/>
            <ac:picMk id="1030" creationId="{75363190-4A11-46BE-9128-27FE7C81F1C5}"/>
          </ac:picMkLst>
        </pc:picChg>
      </pc:sldChg>
      <pc:sldChg chg="addSp delSp modSp add del mod">
        <pc:chgData name="Michael" userId="176e3b1d-abf9-4f4d-8d38-1a8cdd8bb9af" providerId="ADAL" clId="{8DD42881-0CC0-416D-A793-74BCEF13BBD6}" dt="2021-05-18T20:03:23.594" v="7153" actId="2696"/>
        <pc:sldMkLst>
          <pc:docMk/>
          <pc:sldMk cId="516986005" sldId="319"/>
        </pc:sldMkLst>
        <pc:spChg chg="mod">
          <ac:chgData name="Michael" userId="176e3b1d-abf9-4f4d-8d38-1a8cdd8bb9af" providerId="ADAL" clId="{8DD42881-0CC0-416D-A793-74BCEF13BBD6}" dt="2021-05-18T19:50:22.374" v="6433" actId="6549"/>
          <ac:spMkLst>
            <pc:docMk/>
            <pc:sldMk cId="516986005" sldId="319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8T20:03:13.646" v="7152" actId="20577"/>
          <ac:spMkLst>
            <pc:docMk/>
            <pc:sldMk cId="516986005" sldId="319"/>
            <ac:spMk id="3" creationId="{BD46F2DB-DBDA-4B3C-8FBA-2756119CBAD8}"/>
          </ac:spMkLst>
        </pc:spChg>
        <pc:picChg chg="add del mod">
          <ac:chgData name="Michael" userId="176e3b1d-abf9-4f4d-8d38-1a8cdd8bb9af" providerId="ADAL" clId="{8DD42881-0CC0-416D-A793-74BCEF13BBD6}" dt="2021-05-18T19:50:53.544" v="6434" actId="478"/>
          <ac:picMkLst>
            <pc:docMk/>
            <pc:sldMk cId="516986005" sldId="319"/>
            <ac:picMk id="4" creationId="{BEFBCFFA-C582-4D81-946A-0C6BAAFCA890}"/>
          </ac:picMkLst>
        </pc:picChg>
        <pc:picChg chg="del">
          <ac:chgData name="Michael" userId="176e3b1d-abf9-4f4d-8d38-1a8cdd8bb9af" providerId="ADAL" clId="{8DD42881-0CC0-416D-A793-74BCEF13BBD6}" dt="2021-05-18T15:25:43.598" v="1352" actId="478"/>
          <ac:picMkLst>
            <pc:docMk/>
            <pc:sldMk cId="516986005" sldId="319"/>
            <ac:picMk id="1028" creationId="{786474B4-A535-4420-8191-EBEC219DFC1C}"/>
          </ac:picMkLst>
        </pc:picChg>
        <pc:picChg chg="del">
          <ac:chgData name="Michael" userId="176e3b1d-abf9-4f4d-8d38-1a8cdd8bb9af" providerId="ADAL" clId="{8DD42881-0CC0-416D-A793-74BCEF13BBD6}" dt="2021-05-18T15:25:43.598" v="1352" actId="478"/>
          <ac:picMkLst>
            <pc:docMk/>
            <pc:sldMk cId="516986005" sldId="319"/>
            <ac:picMk id="1030" creationId="{75363190-4A11-46BE-9128-27FE7C81F1C5}"/>
          </ac:picMkLst>
        </pc:picChg>
        <pc:picChg chg="add del mod">
          <ac:chgData name="Michael" userId="176e3b1d-abf9-4f4d-8d38-1a8cdd8bb9af" providerId="ADAL" clId="{8DD42881-0CC0-416D-A793-74BCEF13BBD6}" dt="2021-05-18T19:50:53.544" v="6434" actId="478"/>
          <ac:picMkLst>
            <pc:docMk/>
            <pc:sldMk cId="516986005" sldId="319"/>
            <ac:picMk id="2050" creationId="{527DE2D5-E7B9-4F04-B846-B6BAFF469DFC}"/>
          </ac:picMkLst>
        </pc:picChg>
      </pc:sldChg>
      <pc:sldChg chg="addSp modSp add mod">
        <pc:chgData name="Michael" userId="176e3b1d-abf9-4f4d-8d38-1a8cdd8bb9af" providerId="ADAL" clId="{8DD42881-0CC0-416D-A793-74BCEF13BBD6}" dt="2021-05-25T16:46:34.709" v="33967"/>
        <pc:sldMkLst>
          <pc:docMk/>
          <pc:sldMk cId="2483850685" sldId="319"/>
        </pc:sldMkLst>
        <pc:spChg chg="mod">
          <ac:chgData name="Michael" userId="176e3b1d-abf9-4f4d-8d38-1a8cdd8bb9af" providerId="ADAL" clId="{8DD42881-0CC0-416D-A793-74BCEF13BBD6}" dt="2021-05-19T16:31:04.184" v="16641" actId="114"/>
          <ac:spMkLst>
            <pc:docMk/>
            <pc:sldMk cId="2483850685" sldId="319"/>
            <ac:spMk id="3" creationId="{BD46F2DB-DBDA-4B3C-8FBA-2756119CBAD8}"/>
          </ac:spMkLst>
        </pc:spChg>
        <pc:spChg chg="add mod">
          <ac:chgData name="Michael" userId="176e3b1d-abf9-4f4d-8d38-1a8cdd8bb9af" providerId="ADAL" clId="{8DD42881-0CC0-416D-A793-74BCEF13BBD6}" dt="2021-05-20T14:04:10.983" v="24002"/>
          <ac:spMkLst>
            <pc:docMk/>
            <pc:sldMk cId="2483850685" sldId="319"/>
            <ac:spMk id="4" creationId="{A5B83436-2CC3-4F0A-82C8-EE54E5A9F6F2}"/>
          </ac:spMkLst>
        </pc:spChg>
        <pc:spChg chg="add mod">
          <ac:chgData name="Michael" userId="176e3b1d-abf9-4f4d-8d38-1a8cdd8bb9af" providerId="ADAL" clId="{8DD42881-0CC0-416D-A793-74BCEF13BBD6}" dt="2021-05-20T14:04:10.983" v="24002"/>
          <ac:spMkLst>
            <pc:docMk/>
            <pc:sldMk cId="2483850685" sldId="319"/>
            <ac:spMk id="5" creationId="{E73C5C94-D618-47EF-8572-25423695FA23}"/>
          </ac:spMkLst>
        </pc:spChg>
        <pc:spChg chg="add mod">
          <ac:chgData name="Michael" userId="176e3b1d-abf9-4f4d-8d38-1a8cdd8bb9af" providerId="ADAL" clId="{8DD42881-0CC0-416D-A793-74BCEF13BBD6}" dt="2021-05-25T16:42:01.648" v="33945"/>
          <ac:spMkLst>
            <pc:docMk/>
            <pc:sldMk cId="2483850685" sldId="319"/>
            <ac:spMk id="6" creationId="{002BAE5C-1E0D-45C7-BD47-586D062BF44A}"/>
          </ac:spMkLst>
        </pc:spChg>
        <pc:spChg chg="add mod">
          <ac:chgData name="Michael" userId="176e3b1d-abf9-4f4d-8d38-1a8cdd8bb9af" providerId="ADAL" clId="{8DD42881-0CC0-416D-A793-74BCEF13BBD6}" dt="2021-05-25T16:46:34.709" v="33967"/>
          <ac:spMkLst>
            <pc:docMk/>
            <pc:sldMk cId="2483850685" sldId="319"/>
            <ac:spMk id="7" creationId="{E3B467B3-8CD6-45DE-919D-D6AE35ED32AE}"/>
          </ac:spMkLst>
        </pc:spChg>
      </pc:sldChg>
      <pc:sldChg chg="add del">
        <pc:chgData name="Michael" userId="176e3b1d-abf9-4f4d-8d38-1a8cdd8bb9af" providerId="ADAL" clId="{8DD42881-0CC0-416D-A793-74BCEF13BBD6}" dt="2021-05-18T20:03:01.819" v="7147"/>
        <pc:sldMkLst>
          <pc:docMk/>
          <pc:sldMk cId="2486704668" sldId="319"/>
        </pc:sldMkLst>
      </pc:sldChg>
      <pc:sldChg chg="add del">
        <pc:chgData name="Michael" userId="176e3b1d-abf9-4f4d-8d38-1a8cdd8bb9af" providerId="ADAL" clId="{8DD42881-0CC0-416D-A793-74BCEF13BBD6}" dt="2021-05-18T20:03:09.399" v="7149"/>
        <pc:sldMkLst>
          <pc:docMk/>
          <pc:sldMk cId="2565170492" sldId="319"/>
        </pc:sldMkLst>
      </pc:sldChg>
      <pc:sldChg chg="modSp add mod">
        <pc:chgData name="Michael" userId="176e3b1d-abf9-4f4d-8d38-1a8cdd8bb9af" providerId="ADAL" clId="{8DD42881-0CC0-416D-A793-74BCEF13BBD6}" dt="2021-05-19T16:50:14.099" v="17477" actId="2711"/>
        <pc:sldMkLst>
          <pc:docMk/>
          <pc:sldMk cId="1030147659" sldId="320"/>
        </pc:sldMkLst>
        <pc:spChg chg="mod">
          <ac:chgData name="Michael" userId="176e3b1d-abf9-4f4d-8d38-1a8cdd8bb9af" providerId="ADAL" clId="{8DD42881-0CC0-416D-A793-74BCEF13BBD6}" dt="2021-05-19T16:50:14.099" v="17477" actId="2711"/>
          <ac:spMkLst>
            <pc:docMk/>
            <pc:sldMk cId="1030147659" sldId="320"/>
            <ac:spMk id="3" creationId="{BD46F2DB-DBDA-4B3C-8FBA-2756119CBAD8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8T20:03:23.594" v="7153" actId="2696"/>
        <pc:sldMkLst>
          <pc:docMk/>
          <pc:sldMk cId="1075265596" sldId="320"/>
        </pc:sldMkLst>
        <pc:spChg chg="mod">
          <ac:chgData name="Michael" userId="176e3b1d-abf9-4f4d-8d38-1a8cdd8bb9af" providerId="ADAL" clId="{8DD42881-0CC0-416D-A793-74BCEF13BBD6}" dt="2021-05-18T15:37:27.561" v="1635" actId="20577"/>
          <ac:spMkLst>
            <pc:docMk/>
            <pc:sldMk cId="1075265596" sldId="320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8T16:15:05.943" v="2884" actId="114"/>
          <ac:spMkLst>
            <pc:docMk/>
            <pc:sldMk cId="1075265596" sldId="320"/>
            <ac:spMk id="3" creationId="{BD46F2DB-DBDA-4B3C-8FBA-2756119CBAD8}"/>
          </ac:spMkLst>
        </pc:spChg>
        <pc:picChg chg="del">
          <ac:chgData name="Michael" userId="176e3b1d-abf9-4f4d-8d38-1a8cdd8bb9af" providerId="ADAL" clId="{8DD42881-0CC0-416D-A793-74BCEF13BBD6}" dt="2021-05-18T15:41:29.785" v="1975" actId="478"/>
          <ac:picMkLst>
            <pc:docMk/>
            <pc:sldMk cId="1075265596" sldId="320"/>
            <ac:picMk id="4" creationId="{BEFBCFFA-C582-4D81-946A-0C6BAAFCA890}"/>
          </ac:picMkLst>
        </pc:picChg>
        <pc:picChg chg="del">
          <ac:chgData name="Michael" userId="176e3b1d-abf9-4f4d-8d38-1a8cdd8bb9af" providerId="ADAL" clId="{8DD42881-0CC0-416D-A793-74BCEF13BBD6}" dt="2021-05-18T15:41:31.789" v="1976" actId="478"/>
          <ac:picMkLst>
            <pc:docMk/>
            <pc:sldMk cId="1075265596" sldId="320"/>
            <ac:picMk id="2050" creationId="{527DE2D5-E7B9-4F04-B846-B6BAFF469DFC}"/>
          </ac:picMkLst>
        </pc:picChg>
        <pc:picChg chg="add del mod">
          <ac:chgData name="Michael" userId="176e3b1d-abf9-4f4d-8d38-1a8cdd8bb9af" providerId="ADAL" clId="{8DD42881-0CC0-416D-A793-74BCEF13BBD6}" dt="2021-05-18T16:04:40.227" v="2234" actId="478"/>
          <ac:picMkLst>
            <pc:docMk/>
            <pc:sldMk cId="1075265596" sldId="320"/>
            <ac:picMk id="3074" creationId="{63A80B4A-F97B-4C13-BF25-ADB7B2E04834}"/>
          </ac:picMkLst>
        </pc:picChg>
        <pc:picChg chg="add del mod">
          <ac:chgData name="Michael" userId="176e3b1d-abf9-4f4d-8d38-1a8cdd8bb9af" providerId="ADAL" clId="{8DD42881-0CC0-416D-A793-74BCEF13BBD6}" dt="2021-05-18T16:04:40.227" v="2234" actId="478"/>
          <ac:picMkLst>
            <pc:docMk/>
            <pc:sldMk cId="1075265596" sldId="320"/>
            <ac:picMk id="3076" creationId="{06B1D0F8-7DF7-40DC-9020-CDF096BD6CA7}"/>
          </ac:picMkLst>
        </pc:picChg>
      </pc:sldChg>
      <pc:sldChg chg="add del">
        <pc:chgData name="Michael" userId="176e3b1d-abf9-4f4d-8d38-1a8cdd8bb9af" providerId="ADAL" clId="{8DD42881-0CC0-416D-A793-74BCEF13BBD6}" dt="2021-05-18T20:03:09.399" v="7149"/>
        <pc:sldMkLst>
          <pc:docMk/>
          <pc:sldMk cId="2859844048" sldId="320"/>
        </pc:sldMkLst>
      </pc:sldChg>
      <pc:sldChg chg="add del">
        <pc:chgData name="Michael" userId="176e3b1d-abf9-4f4d-8d38-1a8cdd8bb9af" providerId="ADAL" clId="{8DD42881-0CC0-416D-A793-74BCEF13BBD6}" dt="2021-05-18T20:03:01.819" v="7147"/>
        <pc:sldMkLst>
          <pc:docMk/>
          <pc:sldMk cId="3106694189" sldId="320"/>
        </pc:sldMkLst>
      </pc:sldChg>
      <pc:sldChg chg="addSp delSp modSp add del mod">
        <pc:chgData name="Michael" userId="176e3b1d-abf9-4f4d-8d38-1a8cdd8bb9af" providerId="ADAL" clId="{8DD42881-0CC0-416D-A793-74BCEF13BBD6}" dt="2021-05-18T20:03:23.594" v="7153" actId="2696"/>
        <pc:sldMkLst>
          <pc:docMk/>
          <pc:sldMk cId="1263811855" sldId="321"/>
        </pc:sldMkLst>
        <pc:spChg chg="mod">
          <ac:chgData name="Michael" userId="176e3b1d-abf9-4f4d-8d38-1a8cdd8bb9af" providerId="ADAL" clId="{8DD42881-0CC0-416D-A793-74BCEF13BBD6}" dt="2021-05-18T16:10:39.782" v="2663" actId="20577"/>
          <ac:spMkLst>
            <pc:docMk/>
            <pc:sldMk cId="1263811855" sldId="321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8T16:10:47.985" v="2664" actId="478"/>
          <ac:spMkLst>
            <pc:docMk/>
            <pc:sldMk cId="1263811855" sldId="321"/>
            <ac:spMk id="3" creationId="{BD46F2DB-DBDA-4B3C-8FBA-2756119CBAD8}"/>
          </ac:spMkLst>
        </pc:spChg>
        <pc:spChg chg="add del mod">
          <ac:chgData name="Michael" userId="176e3b1d-abf9-4f4d-8d38-1a8cdd8bb9af" providerId="ADAL" clId="{8DD42881-0CC0-416D-A793-74BCEF13BBD6}" dt="2021-05-18T16:10:51.693" v="2665" actId="478"/>
          <ac:spMkLst>
            <pc:docMk/>
            <pc:sldMk cId="1263811855" sldId="321"/>
            <ac:spMk id="5" creationId="{E47AD3EA-26AB-4F20-8057-D8B3EB604658}"/>
          </ac:spMkLst>
        </pc:spChg>
        <pc:picChg chg="mod">
          <ac:chgData name="Michael" userId="176e3b1d-abf9-4f4d-8d38-1a8cdd8bb9af" providerId="ADAL" clId="{8DD42881-0CC0-416D-A793-74BCEF13BBD6}" dt="2021-05-18T16:11:31.569" v="2669" actId="1076"/>
          <ac:picMkLst>
            <pc:docMk/>
            <pc:sldMk cId="1263811855" sldId="321"/>
            <ac:picMk id="3074" creationId="{63A80B4A-F97B-4C13-BF25-ADB7B2E04834}"/>
          </ac:picMkLst>
        </pc:picChg>
        <pc:picChg chg="mod">
          <ac:chgData name="Michael" userId="176e3b1d-abf9-4f4d-8d38-1a8cdd8bb9af" providerId="ADAL" clId="{8DD42881-0CC0-416D-A793-74BCEF13BBD6}" dt="2021-05-18T16:11:34.445" v="2670" actId="1076"/>
          <ac:picMkLst>
            <pc:docMk/>
            <pc:sldMk cId="1263811855" sldId="321"/>
            <ac:picMk id="3076" creationId="{06B1D0F8-7DF7-40DC-9020-CDF096BD6CA7}"/>
          </ac:picMkLst>
        </pc:picChg>
      </pc:sldChg>
      <pc:sldChg chg="addSp modSp add del mod">
        <pc:chgData name="Michael" userId="176e3b1d-abf9-4f4d-8d38-1a8cdd8bb9af" providerId="ADAL" clId="{8DD42881-0CC0-416D-A793-74BCEF13BBD6}" dt="2021-05-18T20:12:49.840" v="7394" actId="47"/>
        <pc:sldMkLst>
          <pc:docMk/>
          <pc:sldMk cId="2119448657" sldId="321"/>
        </pc:sldMkLst>
        <pc:spChg chg="add mod">
          <ac:chgData name="Michael" userId="176e3b1d-abf9-4f4d-8d38-1a8cdd8bb9af" providerId="ADAL" clId="{8DD42881-0CC0-416D-A793-74BCEF13BBD6}" dt="2021-05-18T20:12:14.575" v="7389" actId="14100"/>
          <ac:spMkLst>
            <pc:docMk/>
            <pc:sldMk cId="2119448657" sldId="321"/>
            <ac:spMk id="5" creationId="{157BB5BF-D372-40F7-81C7-1FECFBE4B93F}"/>
          </ac:spMkLst>
        </pc:spChg>
        <pc:spChg chg="add mod">
          <ac:chgData name="Michael" userId="176e3b1d-abf9-4f4d-8d38-1a8cdd8bb9af" providerId="ADAL" clId="{8DD42881-0CC0-416D-A793-74BCEF13BBD6}" dt="2021-05-18T20:12:24.212" v="7392" actId="14100"/>
          <ac:spMkLst>
            <pc:docMk/>
            <pc:sldMk cId="2119448657" sldId="321"/>
            <ac:spMk id="6" creationId="{56897D38-303A-41AE-AE33-A4148565FE77}"/>
          </ac:spMkLst>
        </pc:spChg>
      </pc:sldChg>
      <pc:sldChg chg="addSp delSp modSp add mod">
        <pc:chgData name="Michael" userId="176e3b1d-abf9-4f4d-8d38-1a8cdd8bb9af" providerId="ADAL" clId="{8DD42881-0CC0-416D-A793-74BCEF13BBD6}" dt="2021-05-25T16:46:37.481" v="33968"/>
        <pc:sldMkLst>
          <pc:docMk/>
          <pc:sldMk cId="3907013560" sldId="322"/>
        </pc:sldMkLst>
        <pc:spChg chg="mod">
          <ac:chgData name="Michael" userId="176e3b1d-abf9-4f4d-8d38-1a8cdd8bb9af" providerId="ADAL" clId="{8DD42881-0CC0-416D-A793-74BCEF13BBD6}" dt="2021-05-18T16:41:23.828" v="3661"/>
          <ac:spMkLst>
            <pc:docMk/>
            <pc:sldMk cId="3907013560" sldId="322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9T16:50:51.300" v="17479" actId="27636"/>
          <ac:spMkLst>
            <pc:docMk/>
            <pc:sldMk cId="3907013560" sldId="322"/>
            <ac:spMk id="3" creationId="{39F7696A-308A-4B03-85F6-EC17DE1E93CD}"/>
          </ac:spMkLst>
        </pc:spChg>
        <pc:spChg chg="add mod">
          <ac:chgData name="Michael" userId="176e3b1d-abf9-4f4d-8d38-1a8cdd8bb9af" providerId="ADAL" clId="{8DD42881-0CC0-416D-A793-74BCEF13BBD6}" dt="2021-05-20T14:05:28.642" v="24003"/>
          <ac:spMkLst>
            <pc:docMk/>
            <pc:sldMk cId="3907013560" sldId="322"/>
            <ac:spMk id="6" creationId="{CCADA2D7-229B-4A85-A04E-076BEFC9E7C2}"/>
          </ac:spMkLst>
        </pc:spChg>
        <pc:spChg chg="add mod">
          <ac:chgData name="Michael" userId="176e3b1d-abf9-4f4d-8d38-1a8cdd8bb9af" providerId="ADAL" clId="{8DD42881-0CC0-416D-A793-74BCEF13BBD6}" dt="2021-05-20T14:05:28.642" v="24003"/>
          <ac:spMkLst>
            <pc:docMk/>
            <pc:sldMk cId="3907013560" sldId="322"/>
            <ac:spMk id="7" creationId="{810C1C48-BFA3-4AA5-BF51-26F525B4DE3C}"/>
          </ac:spMkLst>
        </pc:spChg>
        <pc:spChg chg="add mod">
          <ac:chgData name="Michael" userId="176e3b1d-abf9-4f4d-8d38-1a8cdd8bb9af" providerId="ADAL" clId="{8DD42881-0CC0-416D-A793-74BCEF13BBD6}" dt="2021-05-25T16:42:04.381" v="33946"/>
          <ac:spMkLst>
            <pc:docMk/>
            <pc:sldMk cId="3907013560" sldId="322"/>
            <ac:spMk id="8" creationId="{725A787F-88ED-46C9-A98D-F75690215612}"/>
          </ac:spMkLst>
        </pc:spChg>
        <pc:spChg chg="add mod">
          <ac:chgData name="Michael" userId="176e3b1d-abf9-4f4d-8d38-1a8cdd8bb9af" providerId="ADAL" clId="{8DD42881-0CC0-416D-A793-74BCEF13BBD6}" dt="2021-05-25T16:46:37.481" v="33968"/>
          <ac:spMkLst>
            <pc:docMk/>
            <pc:sldMk cId="3907013560" sldId="322"/>
            <ac:spMk id="9" creationId="{CB812ADF-73BA-40E8-8FB3-0E8F415753AA}"/>
          </ac:spMkLst>
        </pc:spChg>
        <pc:picChg chg="del">
          <ac:chgData name="Michael" userId="176e3b1d-abf9-4f4d-8d38-1a8cdd8bb9af" providerId="ADAL" clId="{8DD42881-0CC0-416D-A793-74BCEF13BBD6}" dt="2021-05-18T16:41:15.424" v="3660" actId="478"/>
          <ac:picMkLst>
            <pc:docMk/>
            <pc:sldMk cId="3907013560" sldId="322"/>
            <ac:picMk id="1028" creationId="{786474B4-A535-4420-8191-EBEC219DFC1C}"/>
          </ac:picMkLst>
        </pc:picChg>
        <pc:picChg chg="del">
          <ac:chgData name="Michael" userId="176e3b1d-abf9-4f4d-8d38-1a8cdd8bb9af" providerId="ADAL" clId="{8DD42881-0CC0-416D-A793-74BCEF13BBD6}" dt="2021-05-18T16:41:15.424" v="3660" actId="478"/>
          <ac:picMkLst>
            <pc:docMk/>
            <pc:sldMk cId="3907013560" sldId="322"/>
            <ac:picMk id="1030" creationId="{75363190-4A11-46BE-9128-27FE7C81F1C5}"/>
          </ac:picMkLst>
        </pc:picChg>
      </pc:sldChg>
      <pc:sldChg chg="addSp delSp modSp add mod">
        <pc:chgData name="Michael" userId="176e3b1d-abf9-4f4d-8d38-1a8cdd8bb9af" providerId="ADAL" clId="{8DD42881-0CC0-416D-A793-74BCEF13BBD6}" dt="2021-05-18T20:29:00.034" v="7986" actId="1038"/>
        <pc:sldMkLst>
          <pc:docMk/>
          <pc:sldMk cId="4137533025" sldId="323"/>
        </pc:sldMkLst>
        <pc:spChg chg="add mod">
          <ac:chgData name="Michael" userId="176e3b1d-abf9-4f4d-8d38-1a8cdd8bb9af" providerId="ADAL" clId="{8DD42881-0CC0-416D-A793-74BCEF13BBD6}" dt="2021-05-18T20:28:22.153" v="7927" actId="14100"/>
          <ac:spMkLst>
            <pc:docMk/>
            <pc:sldMk cId="4137533025" sldId="323"/>
            <ac:spMk id="6" creationId="{CFC643A3-7ED3-40DE-9FBC-88CFB61E936B}"/>
          </ac:spMkLst>
        </pc:spChg>
        <pc:spChg chg="add mod">
          <ac:chgData name="Michael" userId="176e3b1d-abf9-4f4d-8d38-1a8cdd8bb9af" providerId="ADAL" clId="{8DD42881-0CC0-416D-A793-74BCEF13BBD6}" dt="2021-05-18T20:29:00.034" v="7986" actId="1038"/>
          <ac:spMkLst>
            <pc:docMk/>
            <pc:sldMk cId="4137533025" sldId="323"/>
            <ac:spMk id="7" creationId="{8606FA6E-9305-4697-A5C0-9B9423FD76B2}"/>
          </ac:spMkLst>
        </pc:spChg>
        <pc:picChg chg="add mod">
          <ac:chgData name="Michael" userId="176e3b1d-abf9-4f4d-8d38-1a8cdd8bb9af" providerId="ADAL" clId="{8DD42881-0CC0-416D-A793-74BCEF13BBD6}" dt="2021-05-18T17:22:05.326" v="4574" actId="167"/>
          <ac:picMkLst>
            <pc:docMk/>
            <pc:sldMk cId="4137533025" sldId="323"/>
            <ac:picMk id="1026" creationId="{0E8DB05B-CC30-424C-88BF-EFF11064FE20}"/>
          </ac:picMkLst>
        </pc:picChg>
        <pc:picChg chg="del">
          <ac:chgData name="Michael" userId="176e3b1d-abf9-4f4d-8d38-1a8cdd8bb9af" providerId="ADAL" clId="{8DD42881-0CC0-416D-A793-74BCEF13BBD6}" dt="2021-05-18T17:22:07.230" v="4575" actId="478"/>
          <ac:picMkLst>
            <pc:docMk/>
            <pc:sldMk cId="4137533025" sldId="323"/>
            <ac:picMk id="1028" creationId="{786474B4-A535-4420-8191-EBEC219DFC1C}"/>
          </ac:picMkLst>
        </pc:picChg>
      </pc:sldChg>
      <pc:sldChg chg="add del">
        <pc:chgData name="Michael" userId="176e3b1d-abf9-4f4d-8d38-1a8cdd8bb9af" providerId="ADAL" clId="{8DD42881-0CC0-416D-A793-74BCEF13BBD6}" dt="2021-05-18T20:03:09.399" v="7149"/>
        <pc:sldMkLst>
          <pc:docMk/>
          <pc:sldMk cId="1597695134" sldId="324"/>
        </pc:sldMkLst>
      </pc:sldChg>
      <pc:sldChg chg="add del">
        <pc:chgData name="Michael" userId="176e3b1d-abf9-4f4d-8d38-1a8cdd8bb9af" providerId="ADAL" clId="{8DD42881-0CC0-416D-A793-74BCEF13BBD6}" dt="2021-05-18T20:03:23.594" v="7153" actId="2696"/>
        <pc:sldMkLst>
          <pc:docMk/>
          <pc:sldMk cId="3993275909" sldId="324"/>
        </pc:sldMkLst>
      </pc:sldChg>
      <pc:sldChg chg="add del">
        <pc:chgData name="Michael" userId="176e3b1d-abf9-4f4d-8d38-1a8cdd8bb9af" providerId="ADAL" clId="{8DD42881-0CC0-416D-A793-74BCEF13BBD6}" dt="2021-05-18T20:03:01.819" v="7147"/>
        <pc:sldMkLst>
          <pc:docMk/>
          <pc:sldMk cId="3995927395" sldId="324"/>
        </pc:sldMkLst>
      </pc:sldChg>
      <pc:sldChg chg="add">
        <pc:chgData name="Michael" userId="176e3b1d-abf9-4f4d-8d38-1a8cdd8bb9af" providerId="ADAL" clId="{8DD42881-0CC0-416D-A793-74BCEF13BBD6}" dt="2021-05-18T20:03:28.367" v="7154"/>
        <pc:sldMkLst>
          <pc:docMk/>
          <pc:sldMk cId="4097447423" sldId="324"/>
        </pc:sldMkLst>
      </pc:sldChg>
      <pc:sldChg chg="add del">
        <pc:chgData name="Michael" userId="176e3b1d-abf9-4f4d-8d38-1a8cdd8bb9af" providerId="ADAL" clId="{8DD42881-0CC0-416D-A793-74BCEF13BBD6}" dt="2021-05-18T20:03:32.931" v="7155" actId="2696"/>
        <pc:sldMkLst>
          <pc:docMk/>
          <pc:sldMk cId="1578887297" sldId="325"/>
        </pc:sldMkLst>
      </pc:sldChg>
      <pc:sldChg chg="add del">
        <pc:chgData name="Michael" userId="176e3b1d-abf9-4f4d-8d38-1a8cdd8bb9af" providerId="ADAL" clId="{8DD42881-0CC0-416D-A793-74BCEF13BBD6}" dt="2021-05-19T17:12:17.175" v="17804" actId="2696"/>
        <pc:sldMkLst>
          <pc:docMk/>
          <pc:sldMk cId="1745037980" sldId="325"/>
        </pc:sldMkLst>
      </pc:sldChg>
      <pc:sldChg chg="addSp delSp modSp add mod">
        <pc:chgData name="Michael" userId="176e3b1d-abf9-4f4d-8d38-1a8cdd8bb9af" providerId="ADAL" clId="{8DD42881-0CC0-416D-A793-74BCEF13BBD6}" dt="2021-05-25T21:40:22.365" v="34186" actId="207"/>
        <pc:sldMkLst>
          <pc:docMk/>
          <pc:sldMk cId="2962524878" sldId="325"/>
        </pc:sldMkLst>
        <pc:spChg chg="mod">
          <ac:chgData name="Michael" userId="176e3b1d-abf9-4f4d-8d38-1a8cdd8bb9af" providerId="ADAL" clId="{8DD42881-0CC0-416D-A793-74BCEF13BBD6}" dt="2021-05-20T13:48:25.860" v="23973" actId="20577"/>
          <ac:spMkLst>
            <pc:docMk/>
            <pc:sldMk cId="2962524878" sldId="325"/>
            <ac:spMk id="2" creationId="{C984BC9A-41E5-47DC-A44F-660034BD91B7}"/>
          </ac:spMkLst>
        </pc:spChg>
        <pc:spChg chg="add del">
          <ac:chgData name="Michael" userId="176e3b1d-abf9-4f4d-8d38-1a8cdd8bb9af" providerId="ADAL" clId="{8DD42881-0CC0-416D-A793-74BCEF13BBD6}" dt="2021-05-20T13:50:37.222" v="23975" actId="11529"/>
          <ac:spMkLst>
            <pc:docMk/>
            <pc:sldMk cId="2962524878" sldId="325"/>
            <ac:spMk id="3" creationId="{4014D3BE-F86A-4BF0-95D6-6DCB563A35E2}"/>
          </ac:spMkLst>
        </pc:spChg>
        <pc:spChg chg="add mod">
          <ac:chgData name="Michael" userId="176e3b1d-abf9-4f4d-8d38-1a8cdd8bb9af" providerId="ADAL" clId="{8DD42881-0CC0-416D-A793-74BCEF13BBD6}" dt="2021-05-20T13:57:02.925" v="23997" actId="207"/>
          <ac:spMkLst>
            <pc:docMk/>
            <pc:sldMk cId="2962524878" sldId="325"/>
            <ac:spMk id="4" creationId="{6D5D3AF2-7826-4831-86FA-9C8BF2E81BD2}"/>
          </ac:spMkLst>
        </pc:spChg>
        <pc:spChg chg="add mod">
          <ac:chgData name="Michael" userId="176e3b1d-abf9-4f4d-8d38-1a8cdd8bb9af" providerId="ADAL" clId="{8DD42881-0CC0-416D-A793-74BCEF13BBD6}" dt="2021-05-20T13:57:02.925" v="23997" actId="207"/>
          <ac:spMkLst>
            <pc:docMk/>
            <pc:sldMk cId="2962524878" sldId="325"/>
            <ac:spMk id="5" creationId="{C26CD07A-B5CB-4A66-9542-520E9EDAD0E4}"/>
          </ac:spMkLst>
        </pc:spChg>
        <pc:spChg chg="add mod">
          <ac:chgData name="Michael" userId="176e3b1d-abf9-4f4d-8d38-1a8cdd8bb9af" providerId="ADAL" clId="{8DD42881-0CC0-416D-A793-74BCEF13BBD6}" dt="2021-05-25T16:41:22.549" v="33940" actId="1076"/>
          <ac:spMkLst>
            <pc:docMk/>
            <pc:sldMk cId="2962524878" sldId="325"/>
            <ac:spMk id="6" creationId="{066EE833-17DC-4080-B209-FBCDD5DCDA27}"/>
          </ac:spMkLst>
        </pc:spChg>
        <pc:spChg chg="mod">
          <ac:chgData name="Michael" userId="176e3b1d-abf9-4f4d-8d38-1a8cdd8bb9af" providerId="ADAL" clId="{8DD42881-0CC0-416D-A793-74BCEF13BBD6}" dt="2021-05-25T21:40:22.365" v="34186" actId="207"/>
          <ac:spMkLst>
            <pc:docMk/>
            <pc:sldMk cId="2962524878" sldId="325"/>
            <ac:spMk id="7" creationId="{2DADB3C3-234E-4890-9AA1-F00055EED503}"/>
          </ac:spMkLst>
        </pc:spChg>
        <pc:spChg chg="add mod">
          <ac:chgData name="Michael" userId="176e3b1d-abf9-4f4d-8d38-1a8cdd8bb9af" providerId="ADAL" clId="{8DD42881-0CC0-416D-A793-74BCEF13BBD6}" dt="2021-05-25T16:46:11.761" v="33962" actId="1076"/>
          <ac:spMkLst>
            <pc:docMk/>
            <pc:sldMk cId="2962524878" sldId="325"/>
            <ac:spMk id="8" creationId="{50798CB2-A4E1-4A7B-9DF8-90D31EF65EFB}"/>
          </ac:spMkLst>
        </pc:spChg>
      </pc:sldChg>
      <pc:sldChg chg="addSp delSp modSp add mod">
        <pc:chgData name="Michael" userId="176e3b1d-abf9-4f4d-8d38-1a8cdd8bb9af" providerId="ADAL" clId="{8DD42881-0CC0-416D-A793-74BCEF13BBD6}" dt="2021-05-25T16:46:29.114" v="33964"/>
        <pc:sldMkLst>
          <pc:docMk/>
          <pc:sldMk cId="2928162583" sldId="326"/>
        </pc:sldMkLst>
        <pc:spChg chg="mod">
          <ac:chgData name="Michael" userId="176e3b1d-abf9-4f4d-8d38-1a8cdd8bb9af" providerId="ADAL" clId="{8DD42881-0CC0-416D-A793-74BCEF13BBD6}" dt="2021-05-18T18:44:24.200" v="5494" actId="20577"/>
          <ac:spMkLst>
            <pc:docMk/>
            <pc:sldMk cId="2928162583" sldId="326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8T18:44:30.752" v="5495" actId="478"/>
          <ac:spMkLst>
            <pc:docMk/>
            <pc:sldMk cId="2928162583" sldId="326"/>
            <ac:spMk id="4" creationId="{98E515F4-CF20-4E49-AA6C-02C0BD7328C5}"/>
          </ac:spMkLst>
        </pc:spChg>
        <pc:spChg chg="add del mod">
          <ac:chgData name="Michael" userId="176e3b1d-abf9-4f4d-8d38-1a8cdd8bb9af" providerId="ADAL" clId="{8DD42881-0CC0-416D-A793-74BCEF13BBD6}" dt="2021-05-18T18:44:37.044" v="5496" actId="478"/>
          <ac:spMkLst>
            <pc:docMk/>
            <pc:sldMk cId="2928162583" sldId="326"/>
            <ac:spMk id="5" creationId="{FDFCC985-3284-4A32-8073-9CCE4BC5DAA5}"/>
          </ac:spMkLst>
        </pc:spChg>
        <pc:spChg chg="del">
          <ac:chgData name="Michael" userId="176e3b1d-abf9-4f4d-8d38-1a8cdd8bb9af" providerId="ADAL" clId="{8DD42881-0CC0-416D-A793-74BCEF13BBD6}" dt="2021-05-18T18:44:30.752" v="5495" actId="478"/>
          <ac:spMkLst>
            <pc:docMk/>
            <pc:sldMk cId="2928162583" sldId="326"/>
            <ac:spMk id="7" creationId="{2DADB3C3-234E-4890-9AA1-F00055EED503}"/>
          </ac:spMkLst>
        </pc:spChg>
        <pc:spChg chg="add mod">
          <ac:chgData name="Michael" userId="176e3b1d-abf9-4f4d-8d38-1a8cdd8bb9af" providerId="ADAL" clId="{8DD42881-0CC0-416D-A793-74BCEF13BBD6}" dt="2021-05-20T14:00:33.020" v="23999"/>
          <ac:spMkLst>
            <pc:docMk/>
            <pc:sldMk cId="2928162583" sldId="326"/>
            <ac:spMk id="9" creationId="{F86B735B-4A00-407D-9DED-A18CF6CD1841}"/>
          </ac:spMkLst>
        </pc:spChg>
        <pc:spChg chg="add mod">
          <ac:chgData name="Michael" userId="176e3b1d-abf9-4f4d-8d38-1a8cdd8bb9af" providerId="ADAL" clId="{8DD42881-0CC0-416D-A793-74BCEF13BBD6}" dt="2021-05-20T14:00:33.020" v="23999"/>
          <ac:spMkLst>
            <pc:docMk/>
            <pc:sldMk cId="2928162583" sldId="326"/>
            <ac:spMk id="10" creationId="{695F59D5-4D55-4473-BCF0-02ADF86AAE51}"/>
          </ac:spMkLst>
        </pc:spChg>
        <pc:spChg chg="add mod">
          <ac:chgData name="Michael" userId="176e3b1d-abf9-4f4d-8d38-1a8cdd8bb9af" providerId="ADAL" clId="{8DD42881-0CC0-416D-A793-74BCEF13BBD6}" dt="2021-05-25T16:41:49.843" v="33942"/>
          <ac:spMkLst>
            <pc:docMk/>
            <pc:sldMk cId="2928162583" sldId="326"/>
            <ac:spMk id="11" creationId="{B870F587-0923-4124-900B-0E39D17056F2}"/>
          </ac:spMkLst>
        </pc:spChg>
        <pc:spChg chg="add mod">
          <ac:chgData name="Michael" userId="176e3b1d-abf9-4f4d-8d38-1a8cdd8bb9af" providerId="ADAL" clId="{8DD42881-0CC0-416D-A793-74BCEF13BBD6}" dt="2021-05-25T16:46:29.114" v="33964"/>
          <ac:spMkLst>
            <pc:docMk/>
            <pc:sldMk cId="2928162583" sldId="326"/>
            <ac:spMk id="12" creationId="{1BCEF565-C89F-4622-9A0C-CD0622E27E2D}"/>
          </ac:spMkLst>
        </pc:spChg>
        <pc:graphicFrameChg chg="add mod">
          <ac:chgData name="Michael" userId="176e3b1d-abf9-4f4d-8d38-1a8cdd8bb9af" providerId="ADAL" clId="{8DD42881-0CC0-416D-A793-74BCEF13BBD6}" dt="2021-05-19T18:55:47.531" v="19285" actId="14861"/>
          <ac:graphicFrameMkLst>
            <pc:docMk/>
            <pc:sldMk cId="2928162583" sldId="326"/>
            <ac:graphicFrameMk id="8" creationId="{D4913A35-BD23-4020-B3BF-2306DE89B373}"/>
          </ac:graphicFrameMkLst>
        </pc:graphicFrameChg>
      </pc:sldChg>
      <pc:sldChg chg="addSp delSp modSp add mod">
        <pc:chgData name="Michael" userId="176e3b1d-abf9-4f4d-8d38-1a8cdd8bb9af" providerId="ADAL" clId="{8DD42881-0CC0-416D-A793-74BCEF13BBD6}" dt="2021-05-18T19:28:37.150" v="5891" actId="207"/>
        <pc:sldMkLst>
          <pc:docMk/>
          <pc:sldMk cId="752076300" sldId="327"/>
        </pc:sldMkLst>
        <pc:spChg chg="mod">
          <ac:chgData name="Michael" userId="176e3b1d-abf9-4f4d-8d38-1a8cdd8bb9af" providerId="ADAL" clId="{8DD42881-0CC0-416D-A793-74BCEF13BBD6}" dt="2021-05-18T19:13:04.702" v="5541"/>
          <ac:spMkLst>
            <pc:docMk/>
            <pc:sldMk cId="752076300" sldId="327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8T19:18:36.935" v="5663" actId="1036"/>
          <ac:spMkLst>
            <pc:docMk/>
            <pc:sldMk cId="752076300" sldId="327"/>
            <ac:spMk id="3" creationId="{93C22D92-2850-4B0D-831F-B6F61A501187}"/>
          </ac:spMkLst>
        </pc:spChg>
        <pc:spChg chg="add del mod">
          <ac:chgData name="Michael" userId="176e3b1d-abf9-4f4d-8d38-1a8cdd8bb9af" providerId="ADAL" clId="{8DD42881-0CC0-416D-A793-74BCEF13BBD6}" dt="2021-05-18T19:13:43.590" v="5583" actId="478"/>
          <ac:spMkLst>
            <pc:docMk/>
            <pc:sldMk cId="752076300" sldId="327"/>
            <ac:spMk id="4" creationId="{910D89B4-26CB-43F4-B12A-E3601880C227}"/>
          </ac:spMkLst>
        </pc:spChg>
        <pc:spChg chg="add mod">
          <ac:chgData name="Michael" userId="176e3b1d-abf9-4f4d-8d38-1a8cdd8bb9af" providerId="ADAL" clId="{8DD42881-0CC0-416D-A793-74BCEF13BBD6}" dt="2021-05-18T19:18:36.935" v="5663" actId="1036"/>
          <ac:spMkLst>
            <pc:docMk/>
            <pc:sldMk cId="752076300" sldId="327"/>
            <ac:spMk id="5" creationId="{AFE6F57B-8ED8-4B24-B5C2-601C498C7D51}"/>
          </ac:spMkLst>
        </pc:spChg>
        <pc:spChg chg="add del mod">
          <ac:chgData name="Michael" userId="176e3b1d-abf9-4f4d-8d38-1a8cdd8bb9af" providerId="ADAL" clId="{8DD42881-0CC0-416D-A793-74BCEF13BBD6}" dt="2021-05-18T19:13:43.590" v="5583" actId="478"/>
          <ac:spMkLst>
            <pc:docMk/>
            <pc:sldMk cId="752076300" sldId="327"/>
            <ac:spMk id="6" creationId="{83A8F64F-2D98-46FA-8954-FB1E7DEE6113}"/>
          </ac:spMkLst>
        </pc:spChg>
        <pc:spChg chg="add mod">
          <ac:chgData name="Michael" userId="176e3b1d-abf9-4f4d-8d38-1a8cdd8bb9af" providerId="ADAL" clId="{8DD42881-0CC0-416D-A793-74BCEF13BBD6}" dt="2021-05-18T19:28:37.150" v="5891" actId="207"/>
          <ac:spMkLst>
            <pc:docMk/>
            <pc:sldMk cId="752076300" sldId="327"/>
            <ac:spMk id="7" creationId="{6655FB00-A2FF-4045-9D19-242D3101147E}"/>
          </ac:spMkLst>
        </pc:spChg>
        <pc:spChg chg="add mod">
          <ac:chgData name="Michael" userId="176e3b1d-abf9-4f4d-8d38-1a8cdd8bb9af" providerId="ADAL" clId="{8DD42881-0CC0-416D-A793-74BCEF13BBD6}" dt="2021-05-18T19:28:37.150" v="5891" actId="207"/>
          <ac:spMkLst>
            <pc:docMk/>
            <pc:sldMk cId="752076300" sldId="327"/>
            <ac:spMk id="14" creationId="{9630E48F-AE76-42F5-A7C1-23B97728D874}"/>
          </ac:spMkLst>
        </pc:spChg>
        <pc:spChg chg="add mod">
          <ac:chgData name="Michael" userId="176e3b1d-abf9-4f4d-8d38-1a8cdd8bb9af" providerId="ADAL" clId="{8DD42881-0CC0-416D-A793-74BCEF13BBD6}" dt="2021-05-18T19:28:37.150" v="5891" actId="207"/>
          <ac:spMkLst>
            <pc:docMk/>
            <pc:sldMk cId="752076300" sldId="327"/>
            <ac:spMk id="15" creationId="{44C1364D-3C15-48C9-930F-741FC2E12633}"/>
          </ac:spMkLst>
        </pc:spChg>
        <pc:spChg chg="add mod">
          <ac:chgData name="Michael" userId="176e3b1d-abf9-4f4d-8d38-1a8cdd8bb9af" providerId="ADAL" clId="{8DD42881-0CC0-416D-A793-74BCEF13BBD6}" dt="2021-05-18T19:28:37.150" v="5891" actId="207"/>
          <ac:spMkLst>
            <pc:docMk/>
            <pc:sldMk cId="752076300" sldId="327"/>
            <ac:spMk id="16" creationId="{D4F0C6AE-ECEC-4B28-B4F3-1B96886F9522}"/>
          </ac:spMkLst>
        </pc:spChg>
        <pc:graphicFrameChg chg="del">
          <ac:chgData name="Michael" userId="176e3b1d-abf9-4f4d-8d38-1a8cdd8bb9af" providerId="ADAL" clId="{8DD42881-0CC0-416D-A793-74BCEF13BBD6}" dt="2021-05-18T19:12:31.127" v="5500" actId="478"/>
          <ac:graphicFrameMkLst>
            <pc:docMk/>
            <pc:sldMk cId="752076300" sldId="327"/>
            <ac:graphicFrameMk id="8" creationId="{D4913A35-BD23-4020-B3BF-2306DE89B373}"/>
          </ac:graphicFrameMkLst>
        </pc:graphicFrameChg>
        <pc:picChg chg="add del mod">
          <ac:chgData name="Michael" userId="176e3b1d-abf9-4f4d-8d38-1a8cdd8bb9af" providerId="ADAL" clId="{8DD42881-0CC0-416D-A793-74BCEF13BBD6}" dt="2021-05-18T19:20:56.198" v="5767" actId="478"/>
          <ac:picMkLst>
            <pc:docMk/>
            <pc:sldMk cId="752076300" sldId="327"/>
            <ac:picMk id="2050" creationId="{50338212-B0EE-4E10-BE11-A07732BF0AD0}"/>
          </ac:picMkLst>
        </pc:picChg>
        <pc:picChg chg="add del mod">
          <ac:chgData name="Michael" userId="176e3b1d-abf9-4f4d-8d38-1a8cdd8bb9af" providerId="ADAL" clId="{8DD42881-0CC0-416D-A793-74BCEF13BBD6}" dt="2021-05-18T19:20:56.198" v="5767" actId="478"/>
          <ac:picMkLst>
            <pc:docMk/>
            <pc:sldMk cId="752076300" sldId="327"/>
            <ac:picMk id="2052" creationId="{C5D7CCE1-4B8F-4081-A1B8-AB53DBF02E5F}"/>
          </ac:picMkLst>
        </pc:picChg>
        <pc:picChg chg="add del mod">
          <ac:chgData name="Michael" userId="176e3b1d-abf9-4f4d-8d38-1a8cdd8bb9af" providerId="ADAL" clId="{8DD42881-0CC0-416D-A793-74BCEF13BBD6}" dt="2021-05-18T19:19:30.126" v="5750" actId="1076"/>
          <ac:picMkLst>
            <pc:docMk/>
            <pc:sldMk cId="752076300" sldId="327"/>
            <ac:picMk id="2054" creationId="{4F08B9DD-F08D-4F2E-816B-613D6FC71426}"/>
          </ac:picMkLst>
        </pc:picChg>
        <pc:picChg chg="add mod">
          <ac:chgData name="Michael" userId="176e3b1d-abf9-4f4d-8d38-1a8cdd8bb9af" providerId="ADAL" clId="{8DD42881-0CC0-416D-A793-74BCEF13BBD6}" dt="2021-05-18T19:27:20.864" v="5848" actId="1038"/>
          <ac:picMkLst>
            <pc:docMk/>
            <pc:sldMk cId="752076300" sldId="327"/>
            <ac:picMk id="2056" creationId="{45D2F57F-2AF9-48D0-8B61-CB4A77966666}"/>
          </ac:picMkLst>
        </pc:picChg>
        <pc:picChg chg="add mod">
          <ac:chgData name="Michael" userId="176e3b1d-abf9-4f4d-8d38-1a8cdd8bb9af" providerId="ADAL" clId="{8DD42881-0CC0-416D-A793-74BCEF13BBD6}" dt="2021-05-18T19:27:35.782" v="5855" actId="1037"/>
          <ac:picMkLst>
            <pc:docMk/>
            <pc:sldMk cId="752076300" sldId="327"/>
            <ac:picMk id="2058" creationId="{F707937E-0371-46EB-9629-6C70B17E75CC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46:30.910" v="33965"/>
        <pc:sldMkLst>
          <pc:docMk/>
          <pc:sldMk cId="1077791809" sldId="328"/>
        </pc:sldMkLst>
        <pc:spChg chg="mod">
          <ac:chgData name="Michael" userId="176e3b1d-abf9-4f4d-8d38-1a8cdd8bb9af" providerId="ADAL" clId="{8DD42881-0CC0-416D-A793-74BCEF13BBD6}" dt="2021-05-20T16:59:05.177" v="27082" actId="20577"/>
          <ac:spMkLst>
            <pc:docMk/>
            <pc:sldMk cId="1077791809" sldId="328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8T19:34:28.198" v="5918" actId="478"/>
          <ac:spMkLst>
            <pc:docMk/>
            <pc:sldMk cId="1077791809" sldId="328"/>
            <ac:spMk id="3" creationId="{93C22D92-2850-4B0D-831F-B6F61A501187}"/>
          </ac:spMkLst>
        </pc:spChg>
        <pc:spChg chg="add del mod">
          <ac:chgData name="Michael" userId="176e3b1d-abf9-4f4d-8d38-1a8cdd8bb9af" providerId="ADAL" clId="{8DD42881-0CC0-416D-A793-74BCEF13BBD6}" dt="2021-05-18T19:34:42.831" v="5920" actId="478"/>
          <ac:spMkLst>
            <pc:docMk/>
            <pc:sldMk cId="1077791809" sldId="328"/>
            <ac:spMk id="4" creationId="{E8813D61-CCDD-497D-9366-D485CC591820}"/>
          </ac:spMkLst>
        </pc:spChg>
        <pc:spChg chg="del mod">
          <ac:chgData name="Michael" userId="176e3b1d-abf9-4f4d-8d38-1a8cdd8bb9af" providerId="ADAL" clId="{8DD42881-0CC0-416D-A793-74BCEF13BBD6}" dt="2021-05-18T19:34:42.831" v="5920" actId="478"/>
          <ac:spMkLst>
            <pc:docMk/>
            <pc:sldMk cId="1077791809" sldId="328"/>
            <ac:spMk id="5" creationId="{AFE6F57B-8ED8-4B24-B5C2-601C498C7D51}"/>
          </ac:spMkLst>
        </pc:spChg>
        <pc:spChg chg="del">
          <ac:chgData name="Michael" userId="176e3b1d-abf9-4f4d-8d38-1a8cdd8bb9af" providerId="ADAL" clId="{8DD42881-0CC0-416D-A793-74BCEF13BBD6}" dt="2021-05-18T19:34:28.198" v="5918" actId="478"/>
          <ac:spMkLst>
            <pc:docMk/>
            <pc:sldMk cId="1077791809" sldId="328"/>
            <ac:spMk id="7" creationId="{6655FB00-A2FF-4045-9D19-242D3101147E}"/>
          </ac:spMkLst>
        </pc:spChg>
        <pc:spChg chg="add del mod">
          <ac:chgData name="Michael" userId="176e3b1d-abf9-4f4d-8d38-1a8cdd8bb9af" providerId="ADAL" clId="{8DD42881-0CC0-416D-A793-74BCEF13BBD6}" dt="2021-05-18T19:34:45.620" v="5921" actId="478"/>
          <ac:spMkLst>
            <pc:docMk/>
            <pc:sldMk cId="1077791809" sldId="328"/>
            <ac:spMk id="8" creationId="{B9F9E8C8-CD7C-4075-BE8A-F9B44C752F6D}"/>
          </ac:spMkLst>
        </pc:spChg>
        <pc:spChg chg="add mod">
          <ac:chgData name="Michael" userId="176e3b1d-abf9-4f4d-8d38-1a8cdd8bb9af" providerId="ADAL" clId="{8DD42881-0CC0-416D-A793-74BCEF13BBD6}" dt="2021-05-18T19:42:50.761" v="6401" actId="404"/>
          <ac:spMkLst>
            <pc:docMk/>
            <pc:sldMk cId="1077791809" sldId="328"/>
            <ac:spMk id="9" creationId="{E066F778-5CA4-400C-AFE3-49FEA999DFC6}"/>
          </ac:spMkLst>
        </pc:spChg>
        <pc:spChg chg="del">
          <ac:chgData name="Michael" userId="176e3b1d-abf9-4f4d-8d38-1a8cdd8bb9af" providerId="ADAL" clId="{8DD42881-0CC0-416D-A793-74BCEF13BBD6}" dt="2021-05-18T19:34:28.198" v="5918" actId="478"/>
          <ac:spMkLst>
            <pc:docMk/>
            <pc:sldMk cId="1077791809" sldId="328"/>
            <ac:spMk id="14" creationId="{9630E48F-AE76-42F5-A7C1-23B97728D874}"/>
          </ac:spMkLst>
        </pc:spChg>
        <pc:spChg chg="del">
          <ac:chgData name="Michael" userId="176e3b1d-abf9-4f4d-8d38-1a8cdd8bb9af" providerId="ADAL" clId="{8DD42881-0CC0-416D-A793-74BCEF13BBD6}" dt="2021-05-18T19:34:28.198" v="5918" actId="478"/>
          <ac:spMkLst>
            <pc:docMk/>
            <pc:sldMk cId="1077791809" sldId="328"/>
            <ac:spMk id="15" creationId="{44C1364D-3C15-48C9-930F-741FC2E12633}"/>
          </ac:spMkLst>
        </pc:spChg>
        <pc:spChg chg="del">
          <ac:chgData name="Michael" userId="176e3b1d-abf9-4f4d-8d38-1a8cdd8bb9af" providerId="ADAL" clId="{8DD42881-0CC0-416D-A793-74BCEF13BBD6}" dt="2021-05-18T19:34:28.198" v="5918" actId="478"/>
          <ac:spMkLst>
            <pc:docMk/>
            <pc:sldMk cId="1077791809" sldId="328"/>
            <ac:spMk id="16" creationId="{D4F0C6AE-ECEC-4B28-B4F3-1B96886F9522}"/>
          </ac:spMkLst>
        </pc:spChg>
        <pc:spChg chg="add del mod">
          <ac:chgData name="Michael" userId="176e3b1d-abf9-4f4d-8d38-1a8cdd8bb9af" providerId="ADAL" clId="{8DD42881-0CC0-416D-A793-74BCEF13BBD6}" dt="2021-05-18T19:35:06.318" v="5923"/>
          <ac:spMkLst>
            <pc:docMk/>
            <pc:sldMk cId="1077791809" sldId="328"/>
            <ac:spMk id="17" creationId="{6EF313DD-ECF5-474B-8E02-37D4E2D37E03}"/>
          </ac:spMkLst>
        </pc:spChg>
        <pc:spChg chg="add mod">
          <ac:chgData name="Michael" userId="176e3b1d-abf9-4f4d-8d38-1a8cdd8bb9af" providerId="ADAL" clId="{8DD42881-0CC0-416D-A793-74BCEF13BBD6}" dt="2021-05-20T14:01:49.423" v="24000"/>
          <ac:spMkLst>
            <pc:docMk/>
            <pc:sldMk cId="1077791809" sldId="328"/>
            <ac:spMk id="18" creationId="{719EB3B5-A690-4888-8ADA-9151CB7384A8}"/>
          </ac:spMkLst>
        </pc:spChg>
        <pc:spChg chg="add mod">
          <ac:chgData name="Michael" userId="176e3b1d-abf9-4f4d-8d38-1a8cdd8bb9af" providerId="ADAL" clId="{8DD42881-0CC0-416D-A793-74BCEF13BBD6}" dt="2021-05-20T14:01:49.423" v="24000"/>
          <ac:spMkLst>
            <pc:docMk/>
            <pc:sldMk cId="1077791809" sldId="328"/>
            <ac:spMk id="19" creationId="{28D000E0-B3D9-4977-8BAE-C24157A6B3F6}"/>
          </ac:spMkLst>
        </pc:spChg>
        <pc:spChg chg="add mod">
          <ac:chgData name="Michael" userId="176e3b1d-abf9-4f4d-8d38-1a8cdd8bb9af" providerId="ADAL" clId="{8DD42881-0CC0-416D-A793-74BCEF13BBD6}" dt="2021-05-25T16:41:52.158" v="33943"/>
          <ac:spMkLst>
            <pc:docMk/>
            <pc:sldMk cId="1077791809" sldId="328"/>
            <ac:spMk id="20" creationId="{376707F9-DAE0-4023-A01A-0725A56F4844}"/>
          </ac:spMkLst>
        </pc:spChg>
        <pc:spChg chg="add mod">
          <ac:chgData name="Michael" userId="176e3b1d-abf9-4f4d-8d38-1a8cdd8bb9af" providerId="ADAL" clId="{8DD42881-0CC0-416D-A793-74BCEF13BBD6}" dt="2021-05-25T16:46:30.910" v="33965"/>
          <ac:spMkLst>
            <pc:docMk/>
            <pc:sldMk cId="1077791809" sldId="328"/>
            <ac:spMk id="21" creationId="{FD88D9CF-5757-477D-8F91-B4329CCF9DBF}"/>
          </ac:spMkLst>
        </pc:spChg>
        <pc:picChg chg="del">
          <ac:chgData name="Michael" userId="176e3b1d-abf9-4f4d-8d38-1a8cdd8bb9af" providerId="ADAL" clId="{8DD42881-0CC0-416D-A793-74BCEF13BBD6}" dt="2021-05-18T19:34:28.198" v="5918" actId="478"/>
          <ac:picMkLst>
            <pc:docMk/>
            <pc:sldMk cId="1077791809" sldId="328"/>
            <ac:picMk id="2054" creationId="{4F08B9DD-F08D-4F2E-816B-613D6FC71426}"/>
          </ac:picMkLst>
        </pc:picChg>
        <pc:picChg chg="del">
          <ac:chgData name="Michael" userId="176e3b1d-abf9-4f4d-8d38-1a8cdd8bb9af" providerId="ADAL" clId="{8DD42881-0CC0-416D-A793-74BCEF13BBD6}" dt="2021-05-18T19:34:28.198" v="5918" actId="478"/>
          <ac:picMkLst>
            <pc:docMk/>
            <pc:sldMk cId="1077791809" sldId="328"/>
            <ac:picMk id="2056" creationId="{45D2F57F-2AF9-48D0-8B61-CB4A77966666}"/>
          </ac:picMkLst>
        </pc:picChg>
        <pc:picChg chg="del">
          <ac:chgData name="Michael" userId="176e3b1d-abf9-4f4d-8d38-1a8cdd8bb9af" providerId="ADAL" clId="{8DD42881-0CC0-416D-A793-74BCEF13BBD6}" dt="2021-05-18T19:34:28.198" v="5918" actId="478"/>
          <ac:picMkLst>
            <pc:docMk/>
            <pc:sldMk cId="1077791809" sldId="328"/>
            <ac:picMk id="2058" creationId="{F707937E-0371-46EB-9629-6C70B17E75CC}"/>
          </ac:picMkLst>
        </pc:picChg>
      </pc:sldChg>
      <pc:sldChg chg="new del">
        <pc:chgData name="Michael" userId="176e3b1d-abf9-4f4d-8d38-1a8cdd8bb9af" providerId="ADAL" clId="{8DD42881-0CC0-416D-A793-74BCEF13BBD6}" dt="2021-05-18T19:33:54.920" v="5893" actId="47"/>
        <pc:sldMkLst>
          <pc:docMk/>
          <pc:sldMk cId="1990142250" sldId="328"/>
        </pc:sldMkLst>
      </pc:sldChg>
      <pc:sldChg chg="addSp delSp modSp add mod">
        <pc:chgData name="Michael" userId="176e3b1d-abf9-4f4d-8d38-1a8cdd8bb9af" providerId="ADAL" clId="{8DD42881-0CC0-416D-A793-74BCEF13BBD6}" dt="2021-05-25T16:46:32.706" v="33966"/>
        <pc:sldMkLst>
          <pc:docMk/>
          <pc:sldMk cId="61429314" sldId="329"/>
        </pc:sldMkLst>
        <pc:spChg chg="mod">
          <ac:chgData name="Michael" userId="176e3b1d-abf9-4f4d-8d38-1a8cdd8bb9af" providerId="ADAL" clId="{8DD42881-0CC0-416D-A793-74BCEF13BBD6}" dt="2021-05-18T19:44:18.803" v="6419" actId="20577"/>
          <ac:spMkLst>
            <pc:docMk/>
            <pc:sldMk cId="61429314" sldId="329"/>
            <ac:spMk id="2" creationId="{C984BC9A-41E5-47DC-A44F-660034BD91B7}"/>
          </ac:spMkLst>
        </pc:spChg>
        <pc:spChg chg="add del mod">
          <ac:chgData name="Michael" userId="176e3b1d-abf9-4f4d-8d38-1a8cdd8bb9af" providerId="ADAL" clId="{8DD42881-0CC0-416D-A793-74BCEF13BBD6}" dt="2021-05-18T19:44:32.906" v="6421" actId="478"/>
          <ac:spMkLst>
            <pc:docMk/>
            <pc:sldMk cId="61429314" sldId="329"/>
            <ac:spMk id="4" creationId="{0DC8D075-D64C-4B6F-B6A4-D3AD41B1AD64}"/>
          </ac:spMkLst>
        </pc:spChg>
        <pc:spChg chg="add mod">
          <ac:chgData name="Michael" userId="176e3b1d-abf9-4f4d-8d38-1a8cdd8bb9af" providerId="ADAL" clId="{8DD42881-0CC0-416D-A793-74BCEF13BBD6}" dt="2021-05-20T14:02:56.919" v="24001"/>
          <ac:spMkLst>
            <pc:docMk/>
            <pc:sldMk cId="61429314" sldId="329"/>
            <ac:spMk id="8" creationId="{832BACA5-BB3F-4FC7-88DF-27E1B94B96E3}"/>
          </ac:spMkLst>
        </pc:spChg>
        <pc:spChg chg="del">
          <ac:chgData name="Michael" userId="176e3b1d-abf9-4f4d-8d38-1a8cdd8bb9af" providerId="ADAL" clId="{8DD42881-0CC0-416D-A793-74BCEF13BBD6}" dt="2021-05-18T19:44:24.547" v="6420" actId="478"/>
          <ac:spMkLst>
            <pc:docMk/>
            <pc:sldMk cId="61429314" sldId="329"/>
            <ac:spMk id="9" creationId="{E066F778-5CA4-400C-AFE3-49FEA999DFC6}"/>
          </ac:spMkLst>
        </pc:spChg>
        <pc:spChg chg="add mod">
          <ac:chgData name="Michael" userId="176e3b1d-abf9-4f4d-8d38-1a8cdd8bb9af" providerId="ADAL" clId="{8DD42881-0CC0-416D-A793-74BCEF13BBD6}" dt="2021-05-20T14:02:56.919" v="24001"/>
          <ac:spMkLst>
            <pc:docMk/>
            <pc:sldMk cId="61429314" sldId="329"/>
            <ac:spMk id="10" creationId="{08AF4AD9-7150-48F3-B5FD-3715DFBC906A}"/>
          </ac:spMkLst>
        </pc:spChg>
        <pc:spChg chg="add mod">
          <ac:chgData name="Michael" userId="176e3b1d-abf9-4f4d-8d38-1a8cdd8bb9af" providerId="ADAL" clId="{8DD42881-0CC0-416D-A793-74BCEF13BBD6}" dt="2021-05-25T16:41:58.518" v="33944"/>
          <ac:spMkLst>
            <pc:docMk/>
            <pc:sldMk cId="61429314" sldId="329"/>
            <ac:spMk id="11" creationId="{A6206910-F46E-4923-87BB-44A54C594467}"/>
          </ac:spMkLst>
        </pc:spChg>
        <pc:spChg chg="add mod">
          <ac:chgData name="Michael" userId="176e3b1d-abf9-4f4d-8d38-1a8cdd8bb9af" providerId="ADAL" clId="{8DD42881-0CC0-416D-A793-74BCEF13BBD6}" dt="2021-05-25T16:46:32.706" v="33966"/>
          <ac:spMkLst>
            <pc:docMk/>
            <pc:sldMk cId="61429314" sldId="329"/>
            <ac:spMk id="12" creationId="{F42D237F-59D0-4453-9C58-90CA3C2E74A3}"/>
          </ac:spMkLst>
        </pc:spChg>
        <pc:graphicFrameChg chg="add del modGraphic">
          <ac:chgData name="Michael" userId="176e3b1d-abf9-4f4d-8d38-1a8cdd8bb9af" providerId="ADAL" clId="{8DD42881-0CC0-416D-A793-74BCEF13BBD6}" dt="2021-05-18T19:44:44.069" v="6425"/>
          <ac:graphicFrameMkLst>
            <pc:docMk/>
            <pc:sldMk cId="61429314" sldId="329"/>
            <ac:graphicFrameMk id="5" creationId="{DC221A0D-2C2F-4EC9-9653-2794C3357834}"/>
          </ac:graphicFrameMkLst>
        </pc:graphicFrameChg>
        <pc:graphicFrameChg chg="add mod modGraphic">
          <ac:chgData name="Michael" userId="176e3b1d-abf9-4f4d-8d38-1a8cdd8bb9af" providerId="ADAL" clId="{8DD42881-0CC0-416D-A793-74BCEF13BBD6}" dt="2021-05-19T18:56:51.680" v="19290" actId="20577"/>
          <ac:graphicFrameMkLst>
            <pc:docMk/>
            <pc:sldMk cId="61429314" sldId="329"/>
            <ac:graphicFrameMk id="7" creationId="{10997927-3AE4-48BC-BFFF-268E379D62B8}"/>
          </ac:graphicFrameMkLst>
        </pc:graphicFrameChg>
      </pc:sldChg>
      <pc:sldChg chg="addSp delSp modSp add mod">
        <pc:chgData name="Michael" userId="176e3b1d-abf9-4f4d-8d38-1a8cdd8bb9af" providerId="ADAL" clId="{8DD42881-0CC0-416D-A793-74BCEF13BBD6}" dt="2021-05-18T20:09:40.226" v="7211"/>
        <pc:sldMkLst>
          <pc:docMk/>
          <pc:sldMk cId="1781787327" sldId="330"/>
        </pc:sldMkLst>
        <pc:spChg chg="add del">
          <ac:chgData name="Michael" userId="176e3b1d-abf9-4f4d-8d38-1a8cdd8bb9af" providerId="ADAL" clId="{8DD42881-0CC0-416D-A793-74BCEF13BBD6}" dt="2021-05-18T20:07:53.897" v="7159" actId="11529"/>
          <ac:spMkLst>
            <pc:docMk/>
            <pc:sldMk cId="1781787327" sldId="330"/>
            <ac:spMk id="5" creationId="{CB39847D-6969-415C-B372-23E5155324FE}"/>
          </ac:spMkLst>
        </pc:spChg>
        <pc:spChg chg="add mod">
          <ac:chgData name="Michael" userId="176e3b1d-abf9-4f4d-8d38-1a8cdd8bb9af" providerId="ADAL" clId="{8DD42881-0CC0-416D-A793-74BCEF13BBD6}" dt="2021-05-18T20:08:45.291" v="7204" actId="692"/>
          <ac:spMkLst>
            <pc:docMk/>
            <pc:sldMk cId="1781787327" sldId="330"/>
            <ac:spMk id="6" creationId="{1370539B-430E-483E-BFEF-5022BA347074}"/>
          </ac:spMkLst>
        </pc:spChg>
        <pc:spChg chg="add mod">
          <ac:chgData name="Michael" userId="176e3b1d-abf9-4f4d-8d38-1a8cdd8bb9af" providerId="ADAL" clId="{8DD42881-0CC0-416D-A793-74BCEF13BBD6}" dt="2021-05-18T20:09:26.695" v="7209" actId="14100"/>
          <ac:spMkLst>
            <pc:docMk/>
            <pc:sldMk cId="1781787327" sldId="330"/>
            <ac:spMk id="8" creationId="{404B683D-773E-4EAA-A5E9-D34578C27A6C}"/>
          </ac:spMkLst>
        </pc:spChg>
        <pc:spChg chg="add del mod">
          <ac:chgData name="Michael" userId="176e3b1d-abf9-4f4d-8d38-1a8cdd8bb9af" providerId="ADAL" clId="{8DD42881-0CC0-416D-A793-74BCEF13BBD6}" dt="2021-05-18T20:09:40.226" v="7211"/>
          <ac:spMkLst>
            <pc:docMk/>
            <pc:sldMk cId="1781787327" sldId="330"/>
            <ac:spMk id="9" creationId="{57F058AC-7C2D-4B9B-8E67-F8678373E22F}"/>
          </ac:spMkLst>
        </pc:spChg>
      </pc:sldChg>
      <pc:sldChg chg="modSp add mod">
        <pc:chgData name="Michael" userId="176e3b1d-abf9-4f4d-8d38-1a8cdd8bb9af" providerId="ADAL" clId="{8DD42881-0CC0-416D-A793-74BCEF13BBD6}" dt="2021-05-18T20:10:03.903" v="7274" actId="1036"/>
        <pc:sldMkLst>
          <pc:docMk/>
          <pc:sldMk cId="118696380" sldId="331"/>
        </pc:sldMkLst>
        <pc:spChg chg="mod">
          <ac:chgData name="Michael" userId="176e3b1d-abf9-4f4d-8d38-1a8cdd8bb9af" providerId="ADAL" clId="{8DD42881-0CC0-416D-A793-74BCEF13BBD6}" dt="2021-05-18T20:09:56.552" v="7248" actId="14100"/>
          <ac:spMkLst>
            <pc:docMk/>
            <pc:sldMk cId="118696380" sldId="331"/>
            <ac:spMk id="6" creationId="{1370539B-430E-483E-BFEF-5022BA347074}"/>
          </ac:spMkLst>
        </pc:spChg>
        <pc:spChg chg="mod">
          <ac:chgData name="Michael" userId="176e3b1d-abf9-4f4d-8d38-1a8cdd8bb9af" providerId="ADAL" clId="{8DD42881-0CC0-416D-A793-74BCEF13BBD6}" dt="2021-05-18T20:10:03.903" v="7274" actId="1036"/>
          <ac:spMkLst>
            <pc:docMk/>
            <pc:sldMk cId="118696380" sldId="331"/>
            <ac:spMk id="8" creationId="{404B683D-773E-4EAA-A5E9-D34578C27A6C}"/>
          </ac:spMkLst>
        </pc:spChg>
      </pc:sldChg>
      <pc:sldChg chg="modSp add mod">
        <pc:chgData name="Michael" userId="176e3b1d-abf9-4f4d-8d38-1a8cdd8bb9af" providerId="ADAL" clId="{8DD42881-0CC0-416D-A793-74BCEF13BBD6}" dt="2021-05-18T20:11:27.524" v="7386" actId="1035"/>
        <pc:sldMkLst>
          <pc:docMk/>
          <pc:sldMk cId="4104278513" sldId="332"/>
        </pc:sldMkLst>
        <pc:spChg chg="mod">
          <ac:chgData name="Michael" userId="176e3b1d-abf9-4f4d-8d38-1a8cdd8bb9af" providerId="ADAL" clId="{8DD42881-0CC0-416D-A793-74BCEF13BBD6}" dt="2021-05-18T20:11:27.524" v="7386" actId="1035"/>
          <ac:spMkLst>
            <pc:docMk/>
            <pc:sldMk cId="4104278513" sldId="332"/>
            <ac:spMk id="6" creationId="{1370539B-430E-483E-BFEF-5022BA347074}"/>
          </ac:spMkLst>
        </pc:spChg>
        <pc:spChg chg="mod">
          <ac:chgData name="Michael" userId="176e3b1d-abf9-4f4d-8d38-1a8cdd8bb9af" providerId="ADAL" clId="{8DD42881-0CC0-416D-A793-74BCEF13BBD6}" dt="2021-05-18T20:10:41.037" v="7344" actId="14100"/>
          <ac:spMkLst>
            <pc:docMk/>
            <pc:sldMk cId="4104278513" sldId="332"/>
            <ac:spMk id="8" creationId="{404B683D-773E-4EAA-A5E9-D34578C27A6C}"/>
          </ac:spMkLst>
        </pc:spChg>
      </pc:sldChg>
      <pc:sldChg chg="modSp add mod">
        <pc:chgData name="Michael" userId="176e3b1d-abf9-4f4d-8d38-1a8cdd8bb9af" providerId="ADAL" clId="{8DD42881-0CC0-416D-A793-74BCEF13BBD6}" dt="2021-05-18T20:11:04.334" v="7384" actId="1036"/>
        <pc:sldMkLst>
          <pc:docMk/>
          <pc:sldMk cId="3964399989" sldId="333"/>
        </pc:sldMkLst>
        <pc:spChg chg="mod">
          <ac:chgData name="Michael" userId="176e3b1d-abf9-4f4d-8d38-1a8cdd8bb9af" providerId="ADAL" clId="{8DD42881-0CC0-416D-A793-74BCEF13BBD6}" dt="2021-05-18T20:10:55.903" v="7364" actId="1036"/>
          <ac:spMkLst>
            <pc:docMk/>
            <pc:sldMk cId="3964399989" sldId="333"/>
            <ac:spMk id="6" creationId="{1370539B-430E-483E-BFEF-5022BA347074}"/>
          </ac:spMkLst>
        </pc:spChg>
        <pc:spChg chg="mod">
          <ac:chgData name="Michael" userId="176e3b1d-abf9-4f4d-8d38-1a8cdd8bb9af" providerId="ADAL" clId="{8DD42881-0CC0-416D-A793-74BCEF13BBD6}" dt="2021-05-18T20:11:04.334" v="7384" actId="1036"/>
          <ac:spMkLst>
            <pc:docMk/>
            <pc:sldMk cId="3964399989" sldId="333"/>
            <ac:spMk id="8" creationId="{404B683D-773E-4EAA-A5E9-D34578C27A6C}"/>
          </ac:spMkLst>
        </pc:spChg>
      </pc:sldChg>
      <pc:sldChg chg="modSp add mod">
        <pc:chgData name="Michael" userId="176e3b1d-abf9-4f4d-8d38-1a8cdd8bb9af" providerId="ADAL" clId="{8DD42881-0CC0-416D-A793-74BCEF13BBD6}" dt="2021-05-18T20:13:11.172" v="7424" actId="1036"/>
        <pc:sldMkLst>
          <pc:docMk/>
          <pc:sldMk cId="3021126095" sldId="334"/>
        </pc:sldMkLst>
        <pc:spChg chg="mod">
          <ac:chgData name="Michael" userId="176e3b1d-abf9-4f4d-8d38-1a8cdd8bb9af" providerId="ADAL" clId="{8DD42881-0CC0-416D-A793-74BCEF13BBD6}" dt="2021-05-18T20:13:11.172" v="7424" actId="1036"/>
          <ac:spMkLst>
            <pc:docMk/>
            <pc:sldMk cId="3021126095" sldId="334"/>
            <ac:spMk id="5" creationId="{157BB5BF-D372-40F7-81C7-1FECFBE4B93F}"/>
          </ac:spMkLst>
        </pc:spChg>
      </pc:sldChg>
      <pc:sldChg chg="modSp add mod">
        <pc:chgData name="Michael" userId="176e3b1d-abf9-4f4d-8d38-1a8cdd8bb9af" providerId="ADAL" clId="{8DD42881-0CC0-416D-A793-74BCEF13BBD6}" dt="2021-05-18T20:13:41.758" v="7471" actId="14100"/>
        <pc:sldMkLst>
          <pc:docMk/>
          <pc:sldMk cId="1368499543" sldId="335"/>
        </pc:sldMkLst>
        <pc:spChg chg="mod">
          <ac:chgData name="Michael" userId="176e3b1d-abf9-4f4d-8d38-1a8cdd8bb9af" providerId="ADAL" clId="{8DD42881-0CC0-416D-A793-74BCEF13BBD6}" dt="2021-05-18T20:13:25.335" v="7454" actId="1036"/>
          <ac:spMkLst>
            <pc:docMk/>
            <pc:sldMk cId="1368499543" sldId="335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3:41.758" v="7471" actId="14100"/>
          <ac:spMkLst>
            <pc:docMk/>
            <pc:sldMk cId="1368499543" sldId="335"/>
            <ac:spMk id="6" creationId="{56897D38-303A-41AE-AE33-A4148565FE77}"/>
          </ac:spMkLst>
        </pc:spChg>
      </pc:sldChg>
      <pc:sldChg chg="modSp add del mod">
        <pc:chgData name="Michael" userId="176e3b1d-abf9-4f4d-8d38-1a8cdd8bb9af" providerId="ADAL" clId="{8DD42881-0CC0-416D-A793-74BCEF13BBD6}" dt="2021-05-18T20:14:28.084" v="7534" actId="14100"/>
        <pc:sldMkLst>
          <pc:docMk/>
          <pc:sldMk cId="3473006470" sldId="336"/>
        </pc:sldMkLst>
        <pc:spChg chg="mod">
          <ac:chgData name="Michael" userId="176e3b1d-abf9-4f4d-8d38-1a8cdd8bb9af" providerId="ADAL" clId="{8DD42881-0CC0-416D-A793-74BCEF13BBD6}" dt="2021-05-18T20:14:14.850" v="7517" actId="14100"/>
          <ac:spMkLst>
            <pc:docMk/>
            <pc:sldMk cId="3473006470" sldId="336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4:28.084" v="7534" actId="14100"/>
          <ac:spMkLst>
            <pc:docMk/>
            <pc:sldMk cId="3473006470" sldId="336"/>
            <ac:spMk id="6" creationId="{56897D38-303A-41AE-AE33-A4148565FE77}"/>
          </ac:spMkLst>
        </pc:spChg>
        <pc:picChg chg="mod">
          <ac:chgData name="Michael" userId="176e3b1d-abf9-4f4d-8d38-1a8cdd8bb9af" providerId="ADAL" clId="{8DD42881-0CC0-416D-A793-74BCEF13BBD6}" dt="2021-05-18T20:13:58.255" v="7476" actId="1036"/>
          <ac:picMkLst>
            <pc:docMk/>
            <pc:sldMk cId="3473006470" sldId="336"/>
            <ac:picMk id="3074" creationId="{63A80B4A-F97B-4C13-BF25-ADB7B2E04834}"/>
          </ac:picMkLst>
        </pc:picChg>
      </pc:sldChg>
      <pc:sldChg chg="modSp add mod">
        <pc:chgData name="Michael" userId="176e3b1d-abf9-4f4d-8d38-1a8cdd8bb9af" providerId="ADAL" clId="{8DD42881-0CC0-416D-A793-74BCEF13BBD6}" dt="2021-05-18T20:15:21.559" v="7575" actId="14100"/>
        <pc:sldMkLst>
          <pc:docMk/>
          <pc:sldMk cId="3051220052" sldId="337"/>
        </pc:sldMkLst>
        <pc:spChg chg="mod">
          <ac:chgData name="Michael" userId="176e3b1d-abf9-4f4d-8d38-1a8cdd8bb9af" providerId="ADAL" clId="{8DD42881-0CC0-416D-A793-74BCEF13BBD6}" dt="2021-05-18T20:15:05.131" v="7555" actId="14100"/>
          <ac:spMkLst>
            <pc:docMk/>
            <pc:sldMk cId="3051220052" sldId="337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5:21.559" v="7575" actId="14100"/>
          <ac:spMkLst>
            <pc:docMk/>
            <pc:sldMk cId="3051220052" sldId="337"/>
            <ac:spMk id="6" creationId="{56897D38-303A-41AE-AE33-A4148565FE77}"/>
          </ac:spMkLst>
        </pc:spChg>
      </pc:sldChg>
      <pc:sldChg chg="modSp add mod">
        <pc:chgData name="Michael" userId="176e3b1d-abf9-4f4d-8d38-1a8cdd8bb9af" providerId="ADAL" clId="{8DD42881-0CC0-416D-A793-74BCEF13BBD6}" dt="2021-05-18T20:15:53.353" v="7683" actId="1036"/>
        <pc:sldMkLst>
          <pc:docMk/>
          <pc:sldMk cId="1964800711" sldId="338"/>
        </pc:sldMkLst>
        <pc:spChg chg="mod">
          <ac:chgData name="Michael" userId="176e3b1d-abf9-4f4d-8d38-1a8cdd8bb9af" providerId="ADAL" clId="{8DD42881-0CC0-416D-A793-74BCEF13BBD6}" dt="2021-05-18T20:15:42.606" v="7632" actId="1036"/>
          <ac:spMkLst>
            <pc:docMk/>
            <pc:sldMk cId="1964800711" sldId="338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5:53.353" v="7683" actId="1036"/>
          <ac:spMkLst>
            <pc:docMk/>
            <pc:sldMk cId="1964800711" sldId="338"/>
            <ac:spMk id="6" creationId="{56897D38-303A-41AE-AE33-A4148565FE77}"/>
          </ac:spMkLst>
        </pc:spChg>
      </pc:sldChg>
      <pc:sldChg chg="modSp add mod">
        <pc:chgData name="Michael" userId="176e3b1d-abf9-4f4d-8d38-1a8cdd8bb9af" providerId="ADAL" clId="{8DD42881-0CC0-416D-A793-74BCEF13BBD6}" dt="2021-05-18T20:16:35.748" v="7734" actId="14100"/>
        <pc:sldMkLst>
          <pc:docMk/>
          <pc:sldMk cId="1522088931" sldId="339"/>
        </pc:sldMkLst>
        <pc:spChg chg="mod">
          <ac:chgData name="Michael" userId="176e3b1d-abf9-4f4d-8d38-1a8cdd8bb9af" providerId="ADAL" clId="{8DD42881-0CC0-416D-A793-74BCEF13BBD6}" dt="2021-05-18T20:16:21.130" v="7716" actId="14100"/>
          <ac:spMkLst>
            <pc:docMk/>
            <pc:sldMk cId="1522088931" sldId="339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6:35.748" v="7734" actId="14100"/>
          <ac:spMkLst>
            <pc:docMk/>
            <pc:sldMk cId="1522088931" sldId="339"/>
            <ac:spMk id="6" creationId="{56897D38-303A-41AE-AE33-A4148565FE77}"/>
          </ac:spMkLst>
        </pc:spChg>
        <pc:picChg chg="mod">
          <ac:chgData name="Michael" userId="176e3b1d-abf9-4f4d-8d38-1a8cdd8bb9af" providerId="ADAL" clId="{8DD42881-0CC0-416D-A793-74BCEF13BBD6}" dt="2021-05-18T20:16:07.577" v="7695" actId="1036"/>
          <ac:picMkLst>
            <pc:docMk/>
            <pc:sldMk cId="1522088931" sldId="339"/>
            <ac:picMk id="3074" creationId="{63A80B4A-F97B-4C13-BF25-ADB7B2E04834}"/>
          </ac:picMkLst>
        </pc:picChg>
      </pc:sldChg>
      <pc:sldChg chg="modSp add mod">
        <pc:chgData name="Michael" userId="176e3b1d-abf9-4f4d-8d38-1a8cdd8bb9af" providerId="ADAL" clId="{8DD42881-0CC0-416D-A793-74BCEF13BBD6}" dt="2021-05-18T20:19:16.940" v="7833" actId="1036"/>
        <pc:sldMkLst>
          <pc:docMk/>
          <pc:sldMk cId="3351182421" sldId="340"/>
        </pc:sldMkLst>
        <pc:spChg chg="mod">
          <ac:chgData name="Michael" userId="176e3b1d-abf9-4f4d-8d38-1a8cdd8bb9af" providerId="ADAL" clId="{8DD42881-0CC0-416D-A793-74BCEF13BBD6}" dt="2021-05-18T20:17:14.850" v="7780" actId="14100"/>
          <ac:spMkLst>
            <pc:docMk/>
            <pc:sldMk cId="3351182421" sldId="340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7:26.793" v="7800" actId="14100"/>
          <ac:spMkLst>
            <pc:docMk/>
            <pc:sldMk cId="3351182421" sldId="340"/>
            <ac:spMk id="6" creationId="{56897D38-303A-41AE-AE33-A4148565FE77}"/>
          </ac:spMkLst>
        </pc:spChg>
        <pc:picChg chg="mod">
          <ac:chgData name="Michael" userId="176e3b1d-abf9-4f4d-8d38-1a8cdd8bb9af" providerId="ADAL" clId="{8DD42881-0CC0-416D-A793-74BCEF13BBD6}" dt="2021-05-18T20:19:16.940" v="7833" actId="1036"/>
          <ac:picMkLst>
            <pc:docMk/>
            <pc:sldMk cId="3351182421" sldId="340"/>
            <ac:picMk id="3074" creationId="{63A80B4A-F97B-4C13-BF25-ADB7B2E04834}"/>
          </ac:picMkLst>
        </pc:picChg>
      </pc:sldChg>
      <pc:sldChg chg="modSp add mod">
        <pc:chgData name="Michael" userId="176e3b1d-abf9-4f4d-8d38-1a8cdd8bb9af" providerId="ADAL" clId="{8DD42881-0CC0-416D-A793-74BCEF13BBD6}" dt="2021-05-18T20:18:07.004" v="7832" actId="14100"/>
        <pc:sldMkLst>
          <pc:docMk/>
          <pc:sldMk cId="2893154433" sldId="341"/>
        </pc:sldMkLst>
        <pc:spChg chg="mod">
          <ac:chgData name="Michael" userId="176e3b1d-abf9-4f4d-8d38-1a8cdd8bb9af" providerId="ADAL" clId="{8DD42881-0CC0-416D-A793-74BCEF13BBD6}" dt="2021-05-18T20:17:55.909" v="7819" actId="14100"/>
          <ac:spMkLst>
            <pc:docMk/>
            <pc:sldMk cId="2893154433" sldId="341"/>
            <ac:spMk id="5" creationId="{157BB5BF-D372-40F7-81C7-1FECFBE4B93F}"/>
          </ac:spMkLst>
        </pc:spChg>
        <pc:spChg chg="mod">
          <ac:chgData name="Michael" userId="176e3b1d-abf9-4f4d-8d38-1a8cdd8bb9af" providerId="ADAL" clId="{8DD42881-0CC0-416D-A793-74BCEF13BBD6}" dt="2021-05-18T20:18:07.004" v="7832" actId="14100"/>
          <ac:spMkLst>
            <pc:docMk/>
            <pc:sldMk cId="2893154433" sldId="341"/>
            <ac:spMk id="6" creationId="{56897D38-303A-41AE-AE33-A4148565FE77}"/>
          </ac:spMkLst>
        </pc:spChg>
      </pc:sldChg>
      <pc:sldChg chg="add del">
        <pc:chgData name="Michael" userId="176e3b1d-abf9-4f4d-8d38-1a8cdd8bb9af" providerId="ADAL" clId="{8DD42881-0CC0-416D-A793-74BCEF13BBD6}" dt="2021-05-18T20:29:06.550" v="7987" actId="47"/>
        <pc:sldMkLst>
          <pc:docMk/>
          <pc:sldMk cId="2216539707" sldId="342"/>
        </pc:sldMkLst>
      </pc:sldChg>
      <pc:sldChg chg="modSp add mod">
        <pc:chgData name="Michael" userId="176e3b1d-abf9-4f4d-8d38-1a8cdd8bb9af" providerId="ADAL" clId="{8DD42881-0CC0-416D-A793-74BCEF13BBD6}" dt="2021-05-18T20:29:49.759" v="8072" actId="14100"/>
        <pc:sldMkLst>
          <pc:docMk/>
          <pc:sldMk cId="3671314225" sldId="342"/>
        </pc:sldMkLst>
        <pc:spChg chg="mod">
          <ac:chgData name="Michael" userId="176e3b1d-abf9-4f4d-8d38-1a8cdd8bb9af" providerId="ADAL" clId="{8DD42881-0CC0-416D-A793-74BCEF13BBD6}" dt="2021-05-18T20:29:34.232" v="8042" actId="14100"/>
          <ac:spMkLst>
            <pc:docMk/>
            <pc:sldMk cId="3671314225" sldId="342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29:49.759" v="8072" actId="14100"/>
          <ac:spMkLst>
            <pc:docMk/>
            <pc:sldMk cId="3671314225" sldId="342"/>
            <ac:spMk id="7" creationId="{8606FA6E-9305-4697-A5C0-9B9423FD76B2}"/>
          </ac:spMkLst>
        </pc:spChg>
        <pc:picChg chg="mod">
          <ac:chgData name="Michael" userId="176e3b1d-abf9-4f4d-8d38-1a8cdd8bb9af" providerId="ADAL" clId="{8DD42881-0CC0-416D-A793-74BCEF13BBD6}" dt="2021-05-18T20:29:18.062" v="8003" actId="1036"/>
          <ac:picMkLst>
            <pc:docMk/>
            <pc:sldMk cId="3671314225" sldId="342"/>
            <ac:picMk id="1026" creationId="{0E8DB05B-CC30-424C-88BF-EFF11064FE20}"/>
          </ac:picMkLst>
        </pc:picChg>
      </pc:sldChg>
      <pc:sldChg chg="modSp add mod">
        <pc:chgData name="Michael" userId="176e3b1d-abf9-4f4d-8d38-1a8cdd8bb9af" providerId="ADAL" clId="{8DD42881-0CC0-416D-A793-74BCEF13BBD6}" dt="2021-05-18T20:31:06.536" v="8141" actId="14100"/>
        <pc:sldMkLst>
          <pc:docMk/>
          <pc:sldMk cId="48092509" sldId="343"/>
        </pc:sldMkLst>
        <pc:spChg chg="mod">
          <ac:chgData name="Michael" userId="176e3b1d-abf9-4f4d-8d38-1a8cdd8bb9af" providerId="ADAL" clId="{8DD42881-0CC0-416D-A793-74BCEF13BBD6}" dt="2021-05-18T20:30:24.009" v="8124" actId="14100"/>
          <ac:spMkLst>
            <pc:docMk/>
            <pc:sldMk cId="48092509" sldId="343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1:06.536" v="8141" actId="14100"/>
          <ac:spMkLst>
            <pc:docMk/>
            <pc:sldMk cId="48092509" sldId="343"/>
            <ac:spMk id="7" creationId="{8606FA6E-9305-4697-A5C0-9B9423FD76B2}"/>
          </ac:spMkLst>
        </pc:spChg>
      </pc:sldChg>
      <pc:sldChg chg="modSp add mod">
        <pc:chgData name="Michael" userId="176e3b1d-abf9-4f4d-8d38-1a8cdd8bb9af" providerId="ADAL" clId="{8DD42881-0CC0-416D-A793-74BCEF13BBD6}" dt="2021-05-18T20:31:30.574" v="8195" actId="14100"/>
        <pc:sldMkLst>
          <pc:docMk/>
          <pc:sldMk cId="3684471230" sldId="344"/>
        </pc:sldMkLst>
        <pc:spChg chg="mod">
          <ac:chgData name="Michael" userId="176e3b1d-abf9-4f4d-8d38-1a8cdd8bb9af" providerId="ADAL" clId="{8DD42881-0CC0-416D-A793-74BCEF13BBD6}" dt="2021-05-18T20:31:20.536" v="8177" actId="14100"/>
          <ac:spMkLst>
            <pc:docMk/>
            <pc:sldMk cId="3684471230" sldId="344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1:30.574" v="8195" actId="14100"/>
          <ac:spMkLst>
            <pc:docMk/>
            <pc:sldMk cId="3684471230" sldId="344"/>
            <ac:spMk id="7" creationId="{8606FA6E-9305-4697-A5C0-9B9423FD76B2}"/>
          </ac:spMkLst>
        </pc:spChg>
      </pc:sldChg>
      <pc:sldChg chg="modSp add mod">
        <pc:chgData name="Michael" userId="176e3b1d-abf9-4f4d-8d38-1a8cdd8bb9af" providerId="ADAL" clId="{8DD42881-0CC0-416D-A793-74BCEF13BBD6}" dt="2021-05-18T20:31:54.359" v="8224" actId="14100"/>
        <pc:sldMkLst>
          <pc:docMk/>
          <pc:sldMk cId="860585843" sldId="345"/>
        </pc:sldMkLst>
        <pc:spChg chg="mod">
          <ac:chgData name="Michael" userId="176e3b1d-abf9-4f4d-8d38-1a8cdd8bb9af" providerId="ADAL" clId="{8DD42881-0CC0-416D-A793-74BCEF13BBD6}" dt="2021-05-18T20:31:44.805" v="8213" actId="14100"/>
          <ac:spMkLst>
            <pc:docMk/>
            <pc:sldMk cId="860585843" sldId="345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1:54.359" v="8224" actId="14100"/>
          <ac:spMkLst>
            <pc:docMk/>
            <pc:sldMk cId="860585843" sldId="345"/>
            <ac:spMk id="7" creationId="{8606FA6E-9305-4697-A5C0-9B9423FD76B2}"/>
          </ac:spMkLst>
        </pc:spChg>
      </pc:sldChg>
      <pc:sldChg chg="modSp add mod">
        <pc:chgData name="Michael" userId="176e3b1d-abf9-4f4d-8d38-1a8cdd8bb9af" providerId="ADAL" clId="{8DD42881-0CC0-416D-A793-74BCEF13BBD6}" dt="2021-05-18T20:32:16.861" v="8262" actId="14100"/>
        <pc:sldMkLst>
          <pc:docMk/>
          <pc:sldMk cId="1981527477" sldId="346"/>
        </pc:sldMkLst>
        <pc:spChg chg="mod">
          <ac:chgData name="Michael" userId="176e3b1d-abf9-4f4d-8d38-1a8cdd8bb9af" providerId="ADAL" clId="{8DD42881-0CC0-416D-A793-74BCEF13BBD6}" dt="2021-05-18T20:32:07.286" v="8243" actId="14100"/>
          <ac:spMkLst>
            <pc:docMk/>
            <pc:sldMk cId="1981527477" sldId="346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2:16.861" v="8262" actId="14100"/>
          <ac:spMkLst>
            <pc:docMk/>
            <pc:sldMk cId="1981527477" sldId="346"/>
            <ac:spMk id="7" creationId="{8606FA6E-9305-4697-A5C0-9B9423FD76B2}"/>
          </ac:spMkLst>
        </pc:spChg>
      </pc:sldChg>
      <pc:sldChg chg="modSp add mod">
        <pc:chgData name="Michael" userId="176e3b1d-abf9-4f4d-8d38-1a8cdd8bb9af" providerId="ADAL" clId="{8DD42881-0CC0-416D-A793-74BCEF13BBD6}" dt="2021-05-18T20:32:42.700" v="8332" actId="14100"/>
        <pc:sldMkLst>
          <pc:docMk/>
          <pc:sldMk cId="2719102192" sldId="347"/>
        </pc:sldMkLst>
        <pc:spChg chg="mod">
          <ac:chgData name="Michael" userId="176e3b1d-abf9-4f4d-8d38-1a8cdd8bb9af" providerId="ADAL" clId="{8DD42881-0CC0-416D-A793-74BCEF13BBD6}" dt="2021-05-18T20:32:34.478" v="8314" actId="14100"/>
          <ac:spMkLst>
            <pc:docMk/>
            <pc:sldMk cId="2719102192" sldId="347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2:42.700" v="8332" actId="14100"/>
          <ac:spMkLst>
            <pc:docMk/>
            <pc:sldMk cId="2719102192" sldId="347"/>
            <ac:spMk id="7" creationId="{8606FA6E-9305-4697-A5C0-9B9423FD76B2}"/>
          </ac:spMkLst>
        </pc:spChg>
      </pc:sldChg>
      <pc:sldChg chg="modSp add mod">
        <pc:chgData name="Michael" userId="176e3b1d-abf9-4f4d-8d38-1a8cdd8bb9af" providerId="ADAL" clId="{8DD42881-0CC0-416D-A793-74BCEF13BBD6}" dt="2021-05-18T20:33:43.918" v="8363" actId="14100"/>
        <pc:sldMkLst>
          <pc:docMk/>
          <pc:sldMk cId="3381009570" sldId="348"/>
        </pc:sldMkLst>
        <pc:spChg chg="mod">
          <ac:chgData name="Michael" userId="176e3b1d-abf9-4f4d-8d38-1a8cdd8bb9af" providerId="ADAL" clId="{8DD42881-0CC0-416D-A793-74BCEF13BBD6}" dt="2021-05-18T20:33:36.128" v="8351" actId="14100"/>
          <ac:spMkLst>
            <pc:docMk/>
            <pc:sldMk cId="3381009570" sldId="348"/>
            <ac:spMk id="6" creationId="{CFC643A3-7ED3-40DE-9FBC-88CFB61E936B}"/>
          </ac:spMkLst>
        </pc:spChg>
        <pc:spChg chg="mod">
          <ac:chgData name="Michael" userId="176e3b1d-abf9-4f4d-8d38-1a8cdd8bb9af" providerId="ADAL" clId="{8DD42881-0CC0-416D-A793-74BCEF13BBD6}" dt="2021-05-18T20:33:43.918" v="8363" actId="14100"/>
          <ac:spMkLst>
            <pc:docMk/>
            <pc:sldMk cId="3381009570" sldId="348"/>
            <ac:spMk id="7" creationId="{8606FA6E-9305-4697-A5C0-9B9423FD76B2}"/>
          </ac:spMkLst>
        </pc:spChg>
      </pc:sldChg>
      <pc:sldChg chg="addSp delSp modSp add mod">
        <pc:chgData name="Michael" userId="176e3b1d-abf9-4f4d-8d38-1a8cdd8bb9af" providerId="ADAL" clId="{8DD42881-0CC0-416D-A793-74BCEF13BBD6}" dt="2021-05-25T16:46:39.358" v="33969"/>
        <pc:sldMkLst>
          <pc:docMk/>
          <pc:sldMk cId="2460664655" sldId="349"/>
        </pc:sldMkLst>
        <pc:spChg chg="mod">
          <ac:chgData name="Michael" userId="176e3b1d-abf9-4f4d-8d38-1a8cdd8bb9af" providerId="ADAL" clId="{8DD42881-0CC0-416D-A793-74BCEF13BBD6}" dt="2021-05-18T20:35:34.552" v="8383"/>
          <ac:spMkLst>
            <pc:docMk/>
            <pc:sldMk cId="2460664655" sldId="349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8T20:50:31.276" v="9364" actId="5793"/>
          <ac:spMkLst>
            <pc:docMk/>
            <pc:sldMk cId="2460664655" sldId="349"/>
            <ac:spMk id="3" creationId="{1A1B85F3-43AE-49DE-A81A-82BD5913FB44}"/>
          </ac:spMkLst>
        </pc:spChg>
        <pc:spChg chg="del">
          <ac:chgData name="Michael" userId="176e3b1d-abf9-4f4d-8d38-1a8cdd8bb9af" providerId="ADAL" clId="{8DD42881-0CC0-416D-A793-74BCEF13BBD6}" dt="2021-05-18T20:35:00.822" v="8382" actId="478"/>
          <ac:spMkLst>
            <pc:docMk/>
            <pc:sldMk cId="2460664655" sldId="349"/>
            <ac:spMk id="6" creationId="{CFC643A3-7ED3-40DE-9FBC-88CFB61E936B}"/>
          </ac:spMkLst>
        </pc:spChg>
        <pc:spChg chg="del">
          <ac:chgData name="Michael" userId="176e3b1d-abf9-4f4d-8d38-1a8cdd8bb9af" providerId="ADAL" clId="{8DD42881-0CC0-416D-A793-74BCEF13BBD6}" dt="2021-05-18T20:35:00.822" v="8382" actId="478"/>
          <ac:spMkLst>
            <pc:docMk/>
            <pc:sldMk cId="2460664655" sldId="349"/>
            <ac:spMk id="7" creationId="{8606FA6E-9305-4697-A5C0-9B9423FD76B2}"/>
          </ac:spMkLst>
        </pc:spChg>
        <pc:spChg chg="add mod">
          <ac:chgData name="Michael" userId="176e3b1d-abf9-4f4d-8d38-1a8cdd8bb9af" providerId="ADAL" clId="{8DD42881-0CC0-416D-A793-74BCEF13BBD6}" dt="2021-05-20T14:06:19.801" v="24004"/>
          <ac:spMkLst>
            <pc:docMk/>
            <pc:sldMk cId="2460664655" sldId="349"/>
            <ac:spMk id="8" creationId="{7346D856-93CA-489F-BAD0-4C86E9ECBFB4}"/>
          </ac:spMkLst>
        </pc:spChg>
        <pc:spChg chg="add mod">
          <ac:chgData name="Michael" userId="176e3b1d-abf9-4f4d-8d38-1a8cdd8bb9af" providerId="ADAL" clId="{8DD42881-0CC0-416D-A793-74BCEF13BBD6}" dt="2021-05-20T14:06:19.801" v="24004"/>
          <ac:spMkLst>
            <pc:docMk/>
            <pc:sldMk cId="2460664655" sldId="349"/>
            <ac:spMk id="9" creationId="{46F19A7D-1636-4B66-8F15-A839A258C0A4}"/>
          </ac:spMkLst>
        </pc:spChg>
        <pc:spChg chg="add mod">
          <ac:chgData name="Michael" userId="176e3b1d-abf9-4f4d-8d38-1a8cdd8bb9af" providerId="ADAL" clId="{8DD42881-0CC0-416D-A793-74BCEF13BBD6}" dt="2021-05-25T16:42:06.799" v="33947"/>
          <ac:spMkLst>
            <pc:docMk/>
            <pc:sldMk cId="2460664655" sldId="349"/>
            <ac:spMk id="10" creationId="{7D02166C-BD0D-4C05-9AC9-784BCB4C32AF}"/>
          </ac:spMkLst>
        </pc:spChg>
        <pc:spChg chg="add mod">
          <ac:chgData name="Michael" userId="176e3b1d-abf9-4f4d-8d38-1a8cdd8bb9af" providerId="ADAL" clId="{8DD42881-0CC0-416D-A793-74BCEF13BBD6}" dt="2021-05-25T16:46:39.358" v="33969"/>
          <ac:spMkLst>
            <pc:docMk/>
            <pc:sldMk cId="2460664655" sldId="349"/>
            <ac:spMk id="11" creationId="{778F97EC-6066-43C4-B221-AF7C41DB5295}"/>
          </ac:spMkLst>
        </pc:spChg>
        <pc:picChg chg="del">
          <ac:chgData name="Michael" userId="176e3b1d-abf9-4f4d-8d38-1a8cdd8bb9af" providerId="ADAL" clId="{8DD42881-0CC0-416D-A793-74BCEF13BBD6}" dt="2021-05-18T20:34:56.467" v="8381" actId="478"/>
          <ac:picMkLst>
            <pc:docMk/>
            <pc:sldMk cId="2460664655" sldId="349"/>
            <ac:picMk id="1026" creationId="{0E8DB05B-CC30-424C-88BF-EFF11064FE20}"/>
          </ac:picMkLst>
        </pc:picChg>
        <pc:picChg chg="del">
          <ac:chgData name="Michael" userId="176e3b1d-abf9-4f4d-8d38-1a8cdd8bb9af" providerId="ADAL" clId="{8DD42881-0CC0-416D-A793-74BCEF13BBD6}" dt="2021-05-18T20:34:56.467" v="8381" actId="478"/>
          <ac:picMkLst>
            <pc:docMk/>
            <pc:sldMk cId="2460664655" sldId="349"/>
            <ac:picMk id="1030" creationId="{75363190-4A11-46BE-9128-27FE7C81F1C5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16:53:41.968" v="17484" actId="2711"/>
        <pc:sldMkLst>
          <pc:docMk/>
          <pc:sldMk cId="1090414141" sldId="350"/>
        </pc:sldMkLst>
        <pc:spChg chg="mod">
          <ac:chgData name="Michael" userId="176e3b1d-abf9-4f4d-8d38-1a8cdd8bb9af" providerId="ADAL" clId="{8DD42881-0CC0-416D-A793-74BCEF13BBD6}" dt="2021-05-18T20:50:48.768" v="9380" actId="20577"/>
          <ac:spMkLst>
            <pc:docMk/>
            <pc:sldMk cId="1090414141" sldId="350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6:53:41.968" v="17484" actId="2711"/>
          <ac:spMkLst>
            <pc:docMk/>
            <pc:sldMk cId="1090414141" sldId="350"/>
            <ac:spMk id="3" creationId="{1A1B85F3-43AE-49DE-A81A-82BD5913FB44}"/>
          </ac:spMkLst>
        </pc:spChg>
        <pc:picChg chg="add del">
          <ac:chgData name="Michael" userId="176e3b1d-abf9-4f4d-8d38-1a8cdd8bb9af" providerId="ADAL" clId="{8DD42881-0CC0-416D-A793-74BCEF13BBD6}" dt="2021-05-18T21:04:52.783" v="9755"/>
          <ac:picMkLst>
            <pc:docMk/>
            <pc:sldMk cId="1090414141" sldId="350"/>
            <ac:picMk id="4" creationId="{982960A3-B048-4429-8E83-B6A3BB9B9DEF}"/>
          </ac:picMkLst>
        </pc:picChg>
        <pc:picChg chg="add mod">
          <ac:chgData name="Michael" userId="176e3b1d-abf9-4f4d-8d38-1a8cdd8bb9af" providerId="ADAL" clId="{8DD42881-0CC0-416D-A793-74BCEF13BBD6}" dt="2021-05-18T21:04:23.158" v="9753" actId="1076"/>
          <ac:picMkLst>
            <pc:docMk/>
            <pc:sldMk cId="1090414141" sldId="350"/>
            <ac:picMk id="3074" creationId="{0C6FD29A-29D4-4B4E-8C7E-E16FABA0ECC0}"/>
          </ac:picMkLst>
        </pc:picChg>
        <pc:picChg chg="add mod">
          <ac:chgData name="Michael" userId="176e3b1d-abf9-4f4d-8d38-1a8cdd8bb9af" providerId="ADAL" clId="{8DD42881-0CC0-416D-A793-74BCEF13BBD6}" dt="2021-05-18T21:05:08.380" v="9757" actId="1076"/>
          <ac:picMkLst>
            <pc:docMk/>
            <pc:sldMk cId="1090414141" sldId="350"/>
            <ac:picMk id="3076" creationId="{91DAC053-46DF-43CA-9C48-E6DF9CBDEC3C}"/>
          </ac:picMkLst>
        </pc:picChg>
      </pc:sldChg>
      <pc:sldChg chg="add del">
        <pc:chgData name="Michael" userId="176e3b1d-abf9-4f4d-8d38-1a8cdd8bb9af" providerId="ADAL" clId="{8DD42881-0CC0-416D-A793-74BCEF13BBD6}" dt="2021-05-18T21:11:13.258" v="10072" actId="47"/>
        <pc:sldMkLst>
          <pc:docMk/>
          <pc:sldMk cId="1511610449" sldId="351"/>
        </pc:sldMkLst>
      </pc:sldChg>
      <pc:sldChg chg="addSp modSp add del mod">
        <pc:chgData name="Michael" userId="176e3b1d-abf9-4f4d-8d38-1a8cdd8bb9af" providerId="ADAL" clId="{8DD42881-0CC0-416D-A793-74BCEF13BBD6}" dt="2021-05-18T21:06:52.007" v="9773" actId="14100"/>
        <pc:sldMkLst>
          <pc:docMk/>
          <pc:sldMk cId="3704992920" sldId="352"/>
        </pc:sldMkLst>
        <pc:spChg chg="add mod">
          <ac:chgData name="Michael" userId="176e3b1d-abf9-4f4d-8d38-1a8cdd8bb9af" providerId="ADAL" clId="{8DD42881-0CC0-416D-A793-74BCEF13BBD6}" dt="2021-05-18T21:06:35.671" v="9768" actId="14100"/>
          <ac:spMkLst>
            <pc:docMk/>
            <pc:sldMk cId="3704992920" sldId="352"/>
            <ac:spMk id="6" creationId="{3C29E9FF-C651-4292-94E6-6D11FA90BD51}"/>
          </ac:spMkLst>
        </pc:spChg>
        <pc:spChg chg="add mod">
          <ac:chgData name="Michael" userId="176e3b1d-abf9-4f4d-8d38-1a8cdd8bb9af" providerId="ADAL" clId="{8DD42881-0CC0-416D-A793-74BCEF13BBD6}" dt="2021-05-18T21:06:52.007" v="9773" actId="14100"/>
          <ac:spMkLst>
            <pc:docMk/>
            <pc:sldMk cId="3704992920" sldId="352"/>
            <ac:spMk id="7" creationId="{32A654F7-A671-420A-BA68-C4F63856E4D1}"/>
          </ac:spMkLst>
        </pc:spChg>
      </pc:sldChg>
      <pc:sldChg chg="add del">
        <pc:chgData name="Michael" userId="176e3b1d-abf9-4f4d-8d38-1a8cdd8bb9af" providerId="ADAL" clId="{8DD42881-0CC0-416D-A793-74BCEF13BBD6}" dt="2021-05-18T21:06:07.757" v="9765"/>
        <pc:sldMkLst>
          <pc:docMk/>
          <pc:sldMk cId="2303328013" sldId="353"/>
        </pc:sldMkLst>
      </pc:sldChg>
      <pc:sldChg chg="modSp add mod">
        <pc:chgData name="Michael" userId="176e3b1d-abf9-4f4d-8d38-1a8cdd8bb9af" providerId="ADAL" clId="{8DD42881-0CC0-416D-A793-74BCEF13BBD6}" dt="2021-05-18T21:07:10.002" v="9827" actId="1036"/>
        <pc:sldMkLst>
          <pc:docMk/>
          <pc:sldMk cId="2827938445" sldId="353"/>
        </pc:sldMkLst>
        <pc:spChg chg="mod">
          <ac:chgData name="Michael" userId="176e3b1d-abf9-4f4d-8d38-1a8cdd8bb9af" providerId="ADAL" clId="{8DD42881-0CC0-416D-A793-74BCEF13BBD6}" dt="2021-05-18T21:07:04.749" v="9807" actId="14100"/>
          <ac:spMkLst>
            <pc:docMk/>
            <pc:sldMk cId="2827938445" sldId="353"/>
            <ac:spMk id="6" creationId="{3C29E9FF-C651-4292-94E6-6D11FA90BD51}"/>
          </ac:spMkLst>
        </pc:spChg>
        <pc:spChg chg="mod">
          <ac:chgData name="Michael" userId="176e3b1d-abf9-4f4d-8d38-1a8cdd8bb9af" providerId="ADAL" clId="{8DD42881-0CC0-416D-A793-74BCEF13BBD6}" dt="2021-05-18T21:07:10.002" v="9827" actId="1036"/>
          <ac:spMkLst>
            <pc:docMk/>
            <pc:sldMk cId="2827938445" sldId="353"/>
            <ac:spMk id="7" creationId="{32A654F7-A671-420A-BA68-C4F63856E4D1}"/>
          </ac:spMkLst>
        </pc:spChg>
      </pc:sldChg>
      <pc:sldChg chg="modSp add mod">
        <pc:chgData name="Michael" userId="176e3b1d-abf9-4f4d-8d38-1a8cdd8bb9af" providerId="ADAL" clId="{8DD42881-0CC0-416D-A793-74BCEF13BBD6}" dt="2021-05-18T21:07:45.432" v="9883" actId="14100"/>
        <pc:sldMkLst>
          <pc:docMk/>
          <pc:sldMk cId="2759513374" sldId="354"/>
        </pc:sldMkLst>
        <pc:spChg chg="mod">
          <ac:chgData name="Michael" userId="176e3b1d-abf9-4f4d-8d38-1a8cdd8bb9af" providerId="ADAL" clId="{8DD42881-0CC0-416D-A793-74BCEF13BBD6}" dt="2021-05-18T21:07:31.173" v="9864" actId="14100"/>
          <ac:spMkLst>
            <pc:docMk/>
            <pc:sldMk cId="2759513374" sldId="354"/>
            <ac:spMk id="6" creationId="{3C29E9FF-C651-4292-94E6-6D11FA90BD51}"/>
          </ac:spMkLst>
        </pc:spChg>
        <pc:spChg chg="mod">
          <ac:chgData name="Michael" userId="176e3b1d-abf9-4f4d-8d38-1a8cdd8bb9af" providerId="ADAL" clId="{8DD42881-0CC0-416D-A793-74BCEF13BBD6}" dt="2021-05-18T21:07:45.432" v="9883" actId="14100"/>
          <ac:spMkLst>
            <pc:docMk/>
            <pc:sldMk cId="2759513374" sldId="354"/>
            <ac:spMk id="7" creationId="{32A654F7-A671-420A-BA68-C4F63856E4D1}"/>
          </ac:spMkLst>
        </pc:spChg>
      </pc:sldChg>
      <pc:sldChg chg="modSp add mod">
        <pc:chgData name="Michael" userId="176e3b1d-abf9-4f4d-8d38-1a8cdd8bb9af" providerId="ADAL" clId="{8DD42881-0CC0-416D-A793-74BCEF13BBD6}" dt="2021-05-18T21:08:17.940" v="9959" actId="14100"/>
        <pc:sldMkLst>
          <pc:docMk/>
          <pc:sldMk cId="1409487845" sldId="355"/>
        </pc:sldMkLst>
        <pc:spChg chg="mod">
          <ac:chgData name="Michael" userId="176e3b1d-abf9-4f4d-8d38-1a8cdd8bb9af" providerId="ADAL" clId="{8DD42881-0CC0-416D-A793-74BCEF13BBD6}" dt="2021-05-18T21:08:04.506" v="9914" actId="14100"/>
          <ac:spMkLst>
            <pc:docMk/>
            <pc:sldMk cId="1409487845" sldId="355"/>
            <ac:spMk id="6" creationId="{3C29E9FF-C651-4292-94E6-6D11FA90BD51}"/>
          </ac:spMkLst>
        </pc:spChg>
        <pc:spChg chg="mod">
          <ac:chgData name="Michael" userId="176e3b1d-abf9-4f4d-8d38-1a8cdd8bb9af" providerId="ADAL" clId="{8DD42881-0CC0-416D-A793-74BCEF13BBD6}" dt="2021-05-18T21:08:17.940" v="9959" actId="14100"/>
          <ac:spMkLst>
            <pc:docMk/>
            <pc:sldMk cId="1409487845" sldId="355"/>
            <ac:spMk id="7" creationId="{32A654F7-A671-420A-BA68-C4F63856E4D1}"/>
          </ac:spMkLst>
        </pc:spChg>
      </pc:sldChg>
      <pc:sldChg chg="modSp add mod">
        <pc:chgData name="Michael" userId="176e3b1d-abf9-4f4d-8d38-1a8cdd8bb9af" providerId="ADAL" clId="{8DD42881-0CC0-416D-A793-74BCEF13BBD6}" dt="2021-05-18T21:08:51.368" v="10019" actId="1035"/>
        <pc:sldMkLst>
          <pc:docMk/>
          <pc:sldMk cId="3910577456" sldId="356"/>
        </pc:sldMkLst>
        <pc:spChg chg="mod">
          <ac:chgData name="Michael" userId="176e3b1d-abf9-4f4d-8d38-1a8cdd8bb9af" providerId="ADAL" clId="{8DD42881-0CC0-416D-A793-74BCEF13BBD6}" dt="2021-05-18T21:08:33.557" v="9991" actId="14100"/>
          <ac:spMkLst>
            <pc:docMk/>
            <pc:sldMk cId="3910577456" sldId="356"/>
            <ac:spMk id="6" creationId="{3C29E9FF-C651-4292-94E6-6D11FA90BD51}"/>
          </ac:spMkLst>
        </pc:spChg>
        <pc:spChg chg="mod">
          <ac:chgData name="Michael" userId="176e3b1d-abf9-4f4d-8d38-1a8cdd8bb9af" providerId="ADAL" clId="{8DD42881-0CC0-416D-A793-74BCEF13BBD6}" dt="2021-05-18T21:08:51.368" v="10019" actId="1035"/>
          <ac:spMkLst>
            <pc:docMk/>
            <pc:sldMk cId="3910577456" sldId="356"/>
            <ac:spMk id="7" creationId="{32A654F7-A671-420A-BA68-C4F63856E4D1}"/>
          </ac:spMkLst>
        </pc:spChg>
      </pc:sldChg>
      <pc:sldChg chg="modSp add mod">
        <pc:chgData name="Michael" userId="176e3b1d-abf9-4f4d-8d38-1a8cdd8bb9af" providerId="ADAL" clId="{8DD42881-0CC0-416D-A793-74BCEF13BBD6}" dt="2021-05-18T21:09:19.666" v="10071" actId="14100"/>
        <pc:sldMkLst>
          <pc:docMk/>
          <pc:sldMk cId="2242892773" sldId="357"/>
        </pc:sldMkLst>
        <pc:spChg chg="mod">
          <ac:chgData name="Michael" userId="176e3b1d-abf9-4f4d-8d38-1a8cdd8bb9af" providerId="ADAL" clId="{8DD42881-0CC0-416D-A793-74BCEF13BBD6}" dt="2021-05-18T21:09:06.466" v="10045" actId="14100"/>
          <ac:spMkLst>
            <pc:docMk/>
            <pc:sldMk cId="2242892773" sldId="357"/>
            <ac:spMk id="6" creationId="{3C29E9FF-C651-4292-94E6-6D11FA90BD51}"/>
          </ac:spMkLst>
        </pc:spChg>
        <pc:spChg chg="mod">
          <ac:chgData name="Michael" userId="176e3b1d-abf9-4f4d-8d38-1a8cdd8bb9af" providerId="ADAL" clId="{8DD42881-0CC0-416D-A793-74BCEF13BBD6}" dt="2021-05-18T21:09:19.666" v="10071" actId="14100"/>
          <ac:spMkLst>
            <pc:docMk/>
            <pc:sldMk cId="2242892773" sldId="357"/>
            <ac:spMk id="7" creationId="{32A654F7-A671-420A-BA68-C4F63856E4D1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685913404" sldId="358"/>
        </pc:sldMkLst>
        <pc:spChg chg="mod">
          <ac:chgData name="Michael" userId="176e3b1d-abf9-4f4d-8d38-1a8cdd8bb9af" providerId="ADAL" clId="{8DD42881-0CC0-416D-A793-74BCEF13BBD6}" dt="2021-05-19T13:37:16.842" v="11171" actId="20577"/>
          <ac:spMkLst>
            <pc:docMk/>
            <pc:sldMk cId="685913404" sldId="358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8T21:32:22.308" v="10916" actId="20577"/>
          <ac:spMkLst>
            <pc:docMk/>
            <pc:sldMk cId="685913404" sldId="358"/>
            <ac:spMk id="3" creationId="{483CC325-EEC8-41B6-A632-98B4C946890A}"/>
          </ac:spMkLst>
        </pc:spChg>
        <pc:spChg chg="del">
          <ac:chgData name="Michael" userId="176e3b1d-abf9-4f4d-8d38-1a8cdd8bb9af" providerId="ADAL" clId="{8DD42881-0CC0-416D-A793-74BCEF13BBD6}" dt="2021-05-18T21:13:15.779" v="10075" actId="478"/>
          <ac:spMkLst>
            <pc:docMk/>
            <pc:sldMk cId="685913404" sldId="358"/>
            <ac:spMk id="5" creationId="{157BB5BF-D372-40F7-81C7-1FECFBE4B93F}"/>
          </ac:spMkLst>
        </pc:spChg>
        <pc:spChg chg="del">
          <ac:chgData name="Michael" userId="176e3b1d-abf9-4f4d-8d38-1a8cdd8bb9af" providerId="ADAL" clId="{8DD42881-0CC0-416D-A793-74BCEF13BBD6}" dt="2021-05-18T21:13:15.779" v="10075" actId="478"/>
          <ac:spMkLst>
            <pc:docMk/>
            <pc:sldMk cId="685913404" sldId="358"/>
            <ac:spMk id="6" creationId="{56897D38-303A-41AE-AE33-A4148565FE77}"/>
          </ac:spMkLst>
        </pc:spChg>
        <pc:picChg chg="del">
          <ac:chgData name="Michael" userId="176e3b1d-abf9-4f4d-8d38-1a8cdd8bb9af" providerId="ADAL" clId="{8DD42881-0CC0-416D-A793-74BCEF13BBD6}" dt="2021-05-18T21:13:11.301" v="10074" actId="478"/>
          <ac:picMkLst>
            <pc:docMk/>
            <pc:sldMk cId="685913404" sldId="358"/>
            <ac:picMk id="3074" creationId="{63A80B4A-F97B-4C13-BF25-ADB7B2E04834}"/>
          </ac:picMkLst>
        </pc:picChg>
        <pc:picChg chg="del">
          <ac:chgData name="Michael" userId="176e3b1d-abf9-4f4d-8d38-1a8cdd8bb9af" providerId="ADAL" clId="{8DD42881-0CC0-416D-A793-74BCEF13BBD6}" dt="2021-05-18T21:13:11.301" v="10074" actId="478"/>
          <ac:picMkLst>
            <pc:docMk/>
            <pc:sldMk cId="685913404" sldId="358"/>
            <ac:picMk id="3076" creationId="{06B1D0F8-7DF7-40DC-9020-CDF096BD6CA7}"/>
          </ac:picMkLst>
        </pc:picChg>
      </pc:sldChg>
      <pc:sldChg chg="modSp add mod">
        <pc:chgData name="Michael" userId="176e3b1d-abf9-4f4d-8d38-1a8cdd8bb9af" providerId="ADAL" clId="{8DD42881-0CC0-416D-A793-74BCEF13BBD6}" dt="2021-05-19T15:40:51.335" v="14792" actId="2711"/>
        <pc:sldMkLst>
          <pc:docMk/>
          <pc:sldMk cId="3848162249" sldId="358"/>
        </pc:sldMkLst>
        <pc:spChg chg="mod">
          <ac:chgData name="Michael" userId="176e3b1d-abf9-4f4d-8d38-1a8cdd8bb9af" providerId="ADAL" clId="{8DD42881-0CC0-416D-A793-74BCEF13BBD6}" dt="2021-05-19T15:40:51.335" v="14792" actId="2711"/>
          <ac:spMkLst>
            <pc:docMk/>
            <pc:sldMk cId="3848162249" sldId="358"/>
            <ac:spMk id="2" creationId="{C984BC9A-41E5-47DC-A44F-660034BD91B7}"/>
          </ac:spMkLst>
        </pc:spChg>
      </pc:sldChg>
      <pc:sldChg chg="modSp add">
        <pc:chgData name="Michael" userId="176e3b1d-abf9-4f4d-8d38-1a8cdd8bb9af" providerId="ADAL" clId="{8DD42881-0CC0-416D-A793-74BCEF13BBD6}" dt="2021-05-19T15:41:01.315" v="14793"/>
        <pc:sldMkLst>
          <pc:docMk/>
          <pc:sldMk cId="979778175" sldId="359"/>
        </pc:sldMkLst>
        <pc:spChg chg="mod">
          <ac:chgData name="Michael" userId="176e3b1d-abf9-4f4d-8d38-1a8cdd8bb9af" providerId="ADAL" clId="{8DD42881-0CC0-416D-A793-74BCEF13BBD6}" dt="2021-05-19T15:41:01.315" v="14793"/>
          <ac:spMkLst>
            <pc:docMk/>
            <pc:sldMk cId="979778175" sldId="359"/>
            <ac:spMk id="2" creationId="{C984BC9A-41E5-47DC-A44F-660034BD91B7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141350502" sldId="359"/>
        </pc:sldMkLst>
        <pc:spChg chg="mod">
          <ac:chgData name="Michael" userId="176e3b1d-abf9-4f4d-8d38-1a8cdd8bb9af" providerId="ADAL" clId="{8DD42881-0CC0-416D-A793-74BCEF13BBD6}" dt="2021-05-19T13:37:23.942" v="11173" actId="20577"/>
          <ac:spMkLst>
            <pc:docMk/>
            <pc:sldMk cId="1141350502" sldId="359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8T21:31:06.433" v="10892" actId="478"/>
          <ac:spMkLst>
            <pc:docMk/>
            <pc:sldMk cId="1141350502" sldId="359"/>
            <ac:spMk id="3" creationId="{483CC325-EEC8-41B6-A632-98B4C946890A}"/>
          </ac:spMkLst>
        </pc:spChg>
        <pc:spChg chg="add del mod">
          <ac:chgData name="Michael" userId="176e3b1d-abf9-4f4d-8d38-1a8cdd8bb9af" providerId="ADAL" clId="{8DD42881-0CC0-416D-A793-74BCEF13BBD6}" dt="2021-05-18T21:32:45.350" v="10917" actId="478"/>
          <ac:spMkLst>
            <pc:docMk/>
            <pc:sldMk cId="1141350502" sldId="359"/>
            <ac:spMk id="5" creationId="{EDFC15A5-726B-4E98-AC90-B36E2C21C300}"/>
          </ac:spMkLst>
        </pc:spChg>
        <pc:spChg chg="add mod">
          <ac:chgData name="Michael" userId="176e3b1d-abf9-4f4d-8d38-1a8cdd8bb9af" providerId="ADAL" clId="{8DD42881-0CC0-416D-A793-74BCEF13BBD6}" dt="2021-05-18T21:34:46.218" v="10924" actId="14100"/>
          <ac:spMkLst>
            <pc:docMk/>
            <pc:sldMk cId="1141350502" sldId="359"/>
            <ac:spMk id="8" creationId="{5D508A9D-4C38-48B5-BF2E-7AFFD4FDDAF0}"/>
          </ac:spMkLst>
        </pc:spChg>
        <pc:spChg chg="add mod">
          <ac:chgData name="Michael" userId="176e3b1d-abf9-4f4d-8d38-1a8cdd8bb9af" providerId="ADAL" clId="{8DD42881-0CC0-416D-A793-74BCEF13BBD6}" dt="2021-05-18T21:34:57.029" v="10927" actId="14100"/>
          <ac:spMkLst>
            <pc:docMk/>
            <pc:sldMk cId="1141350502" sldId="359"/>
            <ac:spMk id="9" creationId="{57670079-8F6E-4B14-9A43-F7BFFC61BC72}"/>
          </ac:spMkLst>
        </pc:spChg>
        <pc:picChg chg="add mod">
          <ac:chgData name="Michael" userId="176e3b1d-abf9-4f4d-8d38-1a8cdd8bb9af" providerId="ADAL" clId="{8DD42881-0CC0-416D-A793-74BCEF13BBD6}" dt="2021-05-18T21:33:33.989" v="10919" actId="1076"/>
          <ac:picMkLst>
            <pc:docMk/>
            <pc:sldMk cId="1141350502" sldId="359"/>
            <ac:picMk id="14338" creationId="{F3E62C1C-1856-4FF2-9FC1-27281570E02A}"/>
          </ac:picMkLst>
        </pc:picChg>
        <pc:picChg chg="add mod">
          <ac:chgData name="Michael" userId="176e3b1d-abf9-4f4d-8d38-1a8cdd8bb9af" providerId="ADAL" clId="{8DD42881-0CC0-416D-A793-74BCEF13BBD6}" dt="2021-05-18T21:34:23.920" v="10921" actId="1076"/>
          <ac:picMkLst>
            <pc:docMk/>
            <pc:sldMk cId="1141350502" sldId="359"/>
            <ac:picMk id="14340" creationId="{9B3E8C81-7DD4-4BC0-B208-D981AD720A87}"/>
          </ac:picMkLst>
        </pc:picChg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2835695489" sldId="360"/>
        </pc:sldMkLst>
        <pc:spChg chg="mod">
          <ac:chgData name="Michael" userId="176e3b1d-abf9-4f4d-8d38-1a8cdd8bb9af" providerId="ADAL" clId="{8DD42881-0CC0-416D-A793-74BCEF13BBD6}" dt="2021-05-19T13:37:29.500" v="11175" actId="20577"/>
          <ac:spMkLst>
            <pc:docMk/>
            <pc:sldMk cId="2835695489" sldId="360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8T21:35:07.769" v="10951" actId="1036"/>
          <ac:spMkLst>
            <pc:docMk/>
            <pc:sldMk cId="2835695489" sldId="360"/>
            <ac:spMk id="8" creationId="{5D508A9D-4C38-48B5-BF2E-7AFFD4FDDAF0}"/>
          </ac:spMkLst>
        </pc:spChg>
        <pc:spChg chg="mod">
          <ac:chgData name="Michael" userId="176e3b1d-abf9-4f4d-8d38-1a8cdd8bb9af" providerId="ADAL" clId="{8DD42881-0CC0-416D-A793-74BCEF13BBD6}" dt="2021-05-18T21:35:25.850" v="10984" actId="14100"/>
          <ac:spMkLst>
            <pc:docMk/>
            <pc:sldMk cId="2835695489" sldId="360"/>
            <ac:spMk id="9" creationId="{57670079-8F6E-4B14-9A43-F7BFFC61BC72}"/>
          </ac:spMkLst>
        </pc:spChg>
      </pc:sldChg>
      <pc:sldChg chg="modSp add">
        <pc:chgData name="Michael" userId="176e3b1d-abf9-4f4d-8d38-1a8cdd8bb9af" providerId="ADAL" clId="{8DD42881-0CC0-416D-A793-74BCEF13BBD6}" dt="2021-05-19T15:41:08.615" v="14794"/>
        <pc:sldMkLst>
          <pc:docMk/>
          <pc:sldMk cId="3668328568" sldId="360"/>
        </pc:sldMkLst>
        <pc:spChg chg="mod">
          <ac:chgData name="Michael" userId="176e3b1d-abf9-4f4d-8d38-1a8cdd8bb9af" providerId="ADAL" clId="{8DD42881-0CC0-416D-A793-74BCEF13BBD6}" dt="2021-05-19T15:41:08.615" v="14794"/>
          <ac:spMkLst>
            <pc:docMk/>
            <pc:sldMk cId="3668328568" sldId="360"/>
            <ac:spMk id="2" creationId="{C984BC9A-41E5-47DC-A44F-660034BD91B7}"/>
          </ac:spMkLst>
        </pc:spChg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689074130" sldId="361"/>
        </pc:sldMkLst>
        <pc:spChg chg="mod">
          <ac:chgData name="Michael" userId="176e3b1d-abf9-4f4d-8d38-1a8cdd8bb9af" providerId="ADAL" clId="{8DD42881-0CC0-416D-A793-74BCEF13BBD6}" dt="2021-05-19T13:37:35.729" v="11177" actId="20577"/>
          <ac:spMkLst>
            <pc:docMk/>
            <pc:sldMk cId="1689074130" sldId="361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8T21:36:54.977" v="11123" actId="14100"/>
          <ac:spMkLst>
            <pc:docMk/>
            <pc:sldMk cId="1689074130" sldId="361"/>
            <ac:spMk id="8" creationId="{5D508A9D-4C38-48B5-BF2E-7AFFD4FDDAF0}"/>
          </ac:spMkLst>
        </pc:spChg>
        <pc:spChg chg="mod">
          <ac:chgData name="Michael" userId="176e3b1d-abf9-4f4d-8d38-1a8cdd8bb9af" providerId="ADAL" clId="{8DD42881-0CC0-416D-A793-74BCEF13BBD6}" dt="2021-05-18T21:37:10.884" v="11148" actId="14100"/>
          <ac:spMkLst>
            <pc:docMk/>
            <pc:sldMk cId="1689074130" sldId="361"/>
            <ac:spMk id="9" creationId="{57670079-8F6E-4B14-9A43-F7BFFC61BC72}"/>
          </ac:spMkLst>
        </pc:spChg>
      </pc:sldChg>
      <pc:sldChg chg="modSp add">
        <pc:chgData name="Michael" userId="176e3b1d-abf9-4f4d-8d38-1a8cdd8bb9af" providerId="ADAL" clId="{8DD42881-0CC0-416D-A793-74BCEF13BBD6}" dt="2021-05-19T15:41:26.533" v="14797"/>
        <pc:sldMkLst>
          <pc:docMk/>
          <pc:sldMk cId="2772165159" sldId="361"/>
        </pc:sldMkLst>
        <pc:spChg chg="mod">
          <ac:chgData name="Michael" userId="176e3b1d-abf9-4f4d-8d38-1a8cdd8bb9af" providerId="ADAL" clId="{8DD42881-0CC0-416D-A793-74BCEF13BBD6}" dt="2021-05-19T15:41:26.533" v="14797"/>
          <ac:spMkLst>
            <pc:docMk/>
            <pc:sldMk cId="2772165159" sldId="361"/>
            <ac:spMk id="2" creationId="{C984BC9A-41E5-47DC-A44F-660034BD91B7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2761207175" sldId="362"/>
        </pc:sldMkLst>
        <pc:spChg chg="mod">
          <ac:chgData name="Michael" userId="176e3b1d-abf9-4f4d-8d38-1a8cdd8bb9af" providerId="ADAL" clId="{8DD42881-0CC0-416D-A793-74BCEF13BBD6}" dt="2021-05-19T13:38:27.610" v="11180"/>
          <ac:spMkLst>
            <pc:docMk/>
            <pc:sldMk cId="2761207175" sldId="362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9T13:43:08.234" v="11407" actId="114"/>
          <ac:spMkLst>
            <pc:docMk/>
            <pc:sldMk cId="2761207175" sldId="362"/>
            <ac:spMk id="3" creationId="{E27D17F1-F05B-4E9E-99AE-3AC05B7BAA7C}"/>
          </ac:spMkLst>
        </pc:spChg>
        <pc:spChg chg="del">
          <ac:chgData name="Michael" userId="176e3b1d-abf9-4f4d-8d38-1a8cdd8bb9af" providerId="ADAL" clId="{8DD42881-0CC0-416D-A793-74BCEF13BBD6}" dt="2021-05-19T13:38:00.267" v="11179" actId="478"/>
          <ac:spMkLst>
            <pc:docMk/>
            <pc:sldMk cId="2761207175" sldId="362"/>
            <ac:spMk id="8" creationId="{5D508A9D-4C38-48B5-BF2E-7AFFD4FDDAF0}"/>
          </ac:spMkLst>
        </pc:spChg>
        <pc:spChg chg="del">
          <ac:chgData name="Michael" userId="176e3b1d-abf9-4f4d-8d38-1a8cdd8bb9af" providerId="ADAL" clId="{8DD42881-0CC0-416D-A793-74BCEF13BBD6}" dt="2021-05-19T13:38:00.267" v="11179" actId="478"/>
          <ac:spMkLst>
            <pc:docMk/>
            <pc:sldMk cId="2761207175" sldId="362"/>
            <ac:spMk id="9" creationId="{57670079-8F6E-4B14-9A43-F7BFFC61BC72}"/>
          </ac:spMkLst>
        </pc:spChg>
        <pc:picChg chg="del">
          <ac:chgData name="Michael" userId="176e3b1d-abf9-4f4d-8d38-1a8cdd8bb9af" providerId="ADAL" clId="{8DD42881-0CC0-416D-A793-74BCEF13BBD6}" dt="2021-05-19T13:37:54.085" v="11178" actId="478"/>
          <ac:picMkLst>
            <pc:docMk/>
            <pc:sldMk cId="2761207175" sldId="362"/>
            <ac:picMk id="14338" creationId="{F3E62C1C-1856-4FF2-9FC1-27281570E02A}"/>
          </ac:picMkLst>
        </pc:picChg>
        <pc:picChg chg="del">
          <ac:chgData name="Michael" userId="176e3b1d-abf9-4f4d-8d38-1a8cdd8bb9af" providerId="ADAL" clId="{8DD42881-0CC0-416D-A793-74BCEF13BBD6}" dt="2021-05-19T13:37:54.085" v="11178" actId="478"/>
          <ac:picMkLst>
            <pc:docMk/>
            <pc:sldMk cId="2761207175" sldId="362"/>
            <ac:picMk id="14340" creationId="{9B3E8C81-7DD4-4BC0-B208-D981AD720A87}"/>
          </ac:picMkLst>
        </pc:picChg>
      </pc:sldChg>
      <pc:sldChg chg="modSp add mod">
        <pc:chgData name="Michael" userId="176e3b1d-abf9-4f4d-8d38-1a8cdd8bb9af" providerId="ADAL" clId="{8DD42881-0CC0-416D-A793-74BCEF13BBD6}" dt="2021-05-19T16:01:10.902" v="15239" actId="20577"/>
        <pc:sldMkLst>
          <pc:docMk/>
          <pc:sldMk cId="3497035875" sldId="362"/>
        </pc:sldMkLst>
        <pc:spChg chg="mod">
          <ac:chgData name="Michael" userId="176e3b1d-abf9-4f4d-8d38-1a8cdd8bb9af" providerId="ADAL" clId="{8DD42881-0CC0-416D-A793-74BCEF13BBD6}" dt="2021-05-19T15:43:44.614" v="14826" actId="2711"/>
          <ac:spMkLst>
            <pc:docMk/>
            <pc:sldMk cId="3497035875" sldId="362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6:01:10.902" v="15239" actId="20577"/>
          <ac:spMkLst>
            <pc:docMk/>
            <pc:sldMk cId="3497035875" sldId="362"/>
            <ac:spMk id="3" creationId="{E27D17F1-F05B-4E9E-99AE-3AC05B7BAA7C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317934995" sldId="363"/>
        </pc:sldMkLst>
        <pc:spChg chg="mod">
          <ac:chgData name="Michael" userId="176e3b1d-abf9-4f4d-8d38-1a8cdd8bb9af" providerId="ADAL" clId="{8DD42881-0CC0-416D-A793-74BCEF13BBD6}" dt="2021-05-19T13:49:07.781" v="11420"/>
          <ac:spMkLst>
            <pc:docMk/>
            <pc:sldMk cId="317934995" sldId="363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19T14:24:09.486" v="13363" actId="2711"/>
          <ac:spMkLst>
            <pc:docMk/>
            <pc:sldMk cId="317934995" sldId="363"/>
            <ac:spMk id="3" creationId="{B56094E1-F567-4857-B678-278CAC6EC1FA}"/>
          </ac:spMkLst>
        </pc:spChg>
        <pc:spChg chg="add del mod">
          <ac:chgData name="Michael" userId="176e3b1d-abf9-4f4d-8d38-1a8cdd8bb9af" providerId="ADAL" clId="{8DD42881-0CC0-416D-A793-74BCEF13BBD6}" dt="2021-05-19T14:32:09.198" v="13365"/>
          <ac:spMkLst>
            <pc:docMk/>
            <pc:sldMk cId="317934995" sldId="363"/>
            <ac:spMk id="4" creationId="{65A1A1FC-F594-4F74-A6D4-4237BF7EBAF6}"/>
          </ac:spMkLst>
        </pc:spChg>
        <pc:spChg chg="del">
          <ac:chgData name="Michael" userId="176e3b1d-abf9-4f4d-8d38-1a8cdd8bb9af" providerId="ADAL" clId="{8DD42881-0CC0-416D-A793-74BCEF13BBD6}" dt="2021-05-19T13:49:02.200" v="11419" actId="21"/>
          <ac:spMkLst>
            <pc:docMk/>
            <pc:sldMk cId="317934995" sldId="363"/>
            <ac:spMk id="5" creationId="{157BB5BF-D372-40F7-81C7-1FECFBE4B93F}"/>
          </ac:spMkLst>
        </pc:spChg>
        <pc:spChg chg="del">
          <ac:chgData name="Michael" userId="176e3b1d-abf9-4f4d-8d38-1a8cdd8bb9af" providerId="ADAL" clId="{8DD42881-0CC0-416D-A793-74BCEF13BBD6}" dt="2021-05-19T13:49:02.200" v="11419" actId="21"/>
          <ac:spMkLst>
            <pc:docMk/>
            <pc:sldMk cId="317934995" sldId="363"/>
            <ac:spMk id="6" creationId="{56897D38-303A-41AE-AE33-A4148565FE77}"/>
          </ac:spMkLst>
        </pc:spChg>
        <pc:picChg chg="del">
          <ac:chgData name="Michael" userId="176e3b1d-abf9-4f4d-8d38-1a8cdd8bb9af" providerId="ADAL" clId="{8DD42881-0CC0-416D-A793-74BCEF13BBD6}" dt="2021-05-19T13:48:55.904" v="11418" actId="478"/>
          <ac:picMkLst>
            <pc:docMk/>
            <pc:sldMk cId="317934995" sldId="363"/>
            <ac:picMk id="3074" creationId="{63A80B4A-F97B-4C13-BF25-ADB7B2E04834}"/>
          </ac:picMkLst>
        </pc:picChg>
        <pc:picChg chg="del">
          <ac:chgData name="Michael" userId="176e3b1d-abf9-4f4d-8d38-1a8cdd8bb9af" providerId="ADAL" clId="{8DD42881-0CC0-416D-A793-74BCEF13BBD6}" dt="2021-05-19T13:48:55.904" v="11418" actId="478"/>
          <ac:picMkLst>
            <pc:docMk/>
            <pc:sldMk cId="317934995" sldId="363"/>
            <ac:picMk id="3076" creationId="{06B1D0F8-7DF7-40DC-9020-CDF096BD6CA7}"/>
          </ac:picMkLst>
        </pc:picChg>
      </pc:sldChg>
      <pc:sldChg chg="addSp modSp add">
        <pc:chgData name="Michael" userId="176e3b1d-abf9-4f4d-8d38-1a8cdd8bb9af" providerId="ADAL" clId="{8DD42881-0CC0-416D-A793-74BCEF13BBD6}" dt="2021-05-25T16:46:41.203" v="33970"/>
        <pc:sldMkLst>
          <pc:docMk/>
          <pc:sldMk cId="2684355236" sldId="363"/>
        </pc:sldMkLst>
        <pc:spChg chg="add mod">
          <ac:chgData name="Michael" userId="176e3b1d-abf9-4f4d-8d38-1a8cdd8bb9af" providerId="ADAL" clId="{8DD42881-0CC0-416D-A793-74BCEF13BBD6}" dt="2021-05-20T14:07:17.850" v="24005"/>
          <ac:spMkLst>
            <pc:docMk/>
            <pc:sldMk cId="2684355236" sldId="363"/>
            <ac:spMk id="4" creationId="{D2A45C09-3D39-4CB5-A25C-48B9FD768DB1}"/>
          </ac:spMkLst>
        </pc:spChg>
        <pc:spChg chg="add mod">
          <ac:chgData name="Michael" userId="176e3b1d-abf9-4f4d-8d38-1a8cdd8bb9af" providerId="ADAL" clId="{8DD42881-0CC0-416D-A793-74BCEF13BBD6}" dt="2021-05-20T14:07:17.850" v="24005"/>
          <ac:spMkLst>
            <pc:docMk/>
            <pc:sldMk cId="2684355236" sldId="363"/>
            <ac:spMk id="5" creationId="{712EFE13-8DDE-4AF2-9A97-3F478FDE82BE}"/>
          </ac:spMkLst>
        </pc:spChg>
        <pc:spChg chg="add mod">
          <ac:chgData name="Michael" userId="176e3b1d-abf9-4f4d-8d38-1a8cdd8bb9af" providerId="ADAL" clId="{8DD42881-0CC0-416D-A793-74BCEF13BBD6}" dt="2021-05-25T16:42:10.080" v="33948"/>
          <ac:spMkLst>
            <pc:docMk/>
            <pc:sldMk cId="2684355236" sldId="363"/>
            <ac:spMk id="6" creationId="{7AF6F662-ED4D-4A0F-9297-5EA325CD8224}"/>
          </ac:spMkLst>
        </pc:spChg>
        <pc:spChg chg="add mod">
          <ac:chgData name="Michael" userId="176e3b1d-abf9-4f4d-8d38-1a8cdd8bb9af" providerId="ADAL" clId="{8DD42881-0CC0-416D-A793-74BCEF13BBD6}" dt="2021-05-25T16:46:41.203" v="33970"/>
          <ac:spMkLst>
            <pc:docMk/>
            <pc:sldMk cId="2684355236" sldId="363"/>
            <ac:spMk id="7" creationId="{10BC316F-8A05-4A23-8015-7BB1823F4FC1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422178808" sldId="364"/>
        </pc:sldMkLst>
        <pc:spChg chg="mod">
          <ac:chgData name="Michael" userId="176e3b1d-abf9-4f4d-8d38-1a8cdd8bb9af" providerId="ADAL" clId="{8DD42881-0CC0-416D-A793-74BCEF13BBD6}" dt="2021-05-19T14:32:19.105" v="13376" actId="20577"/>
          <ac:spMkLst>
            <pc:docMk/>
            <pc:sldMk cId="1422178808" sldId="364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9T14:32:22.799" v="13377" actId="478"/>
          <ac:spMkLst>
            <pc:docMk/>
            <pc:sldMk cId="1422178808" sldId="364"/>
            <ac:spMk id="3" creationId="{B56094E1-F567-4857-B678-278CAC6EC1FA}"/>
          </ac:spMkLst>
        </pc:spChg>
        <pc:spChg chg="add del mod">
          <ac:chgData name="Michael" userId="176e3b1d-abf9-4f4d-8d38-1a8cdd8bb9af" providerId="ADAL" clId="{8DD42881-0CC0-416D-A793-74BCEF13BBD6}" dt="2021-05-19T14:32:25.520" v="13378" actId="478"/>
          <ac:spMkLst>
            <pc:docMk/>
            <pc:sldMk cId="1422178808" sldId="364"/>
            <ac:spMk id="5" creationId="{40DC544C-541E-43E6-9FDE-050A0671000F}"/>
          </ac:spMkLst>
        </pc:spChg>
        <pc:spChg chg="add mod">
          <ac:chgData name="Michael" userId="176e3b1d-abf9-4f4d-8d38-1a8cdd8bb9af" providerId="ADAL" clId="{8DD42881-0CC0-416D-A793-74BCEF13BBD6}" dt="2021-05-19T14:37:29.372" v="13409" actId="1037"/>
          <ac:spMkLst>
            <pc:docMk/>
            <pc:sldMk cId="1422178808" sldId="364"/>
            <ac:spMk id="10" creationId="{0312D105-04C5-4600-A0AE-2DDCFFEBB74D}"/>
          </ac:spMkLst>
        </pc:spChg>
        <pc:spChg chg="add mod">
          <ac:chgData name="Michael" userId="176e3b1d-abf9-4f4d-8d38-1a8cdd8bb9af" providerId="ADAL" clId="{8DD42881-0CC0-416D-A793-74BCEF13BBD6}" dt="2021-05-19T14:37:55.951" v="13435" actId="14100"/>
          <ac:spMkLst>
            <pc:docMk/>
            <pc:sldMk cId="1422178808" sldId="364"/>
            <ac:spMk id="11" creationId="{31664983-F2B6-44FE-9927-7AF9EA492963}"/>
          </ac:spMkLst>
        </pc:spChg>
        <pc:picChg chg="add mod">
          <ac:chgData name="Michael" userId="176e3b1d-abf9-4f4d-8d38-1a8cdd8bb9af" providerId="ADAL" clId="{8DD42881-0CC0-416D-A793-74BCEF13BBD6}" dt="2021-05-19T14:33:47.236" v="13380" actId="1076"/>
          <ac:picMkLst>
            <pc:docMk/>
            <pc:sldMk cId="1422178808" sldId="364"/>
            <ac:picMk id="21506" creationId="{34265F8A-CC92-4766-B8D8-EBFCEE23BAFE}"/>
          </ac:picMkLst>
        </pc:picChg>
        <pc:picChg chg="add del mod">
          <ac:chgData name="Michael" userId="176e3b1d-abf9-4f4d-8d38-1a8cdd8bb9af" providerId="ADAL" clId="{8DD42881-0CC0-416D-A793-74BCEF13BBD6}" dt="2021-05-19T14:34:32.192" v="13383" actId="478"/>
          <ac:picMkLst>
            <pc:docMk/>
            <pc:sldMk cId="1422178808" sldId="364"/>
            <ac:picMk id="21508" creationId="{2985C0E5-2189-43DA-8653-6DA512F50E51}"/>
          </ac:picMkLst>
        </pc:picChg>
        <pc:picChg chg="add del mod">
          <ac:chgData name="Michael" userId="176e3b1d-abf9-4f4d-8d38-1a8cdd8bb9af" providerId="ADAL" clId="{8DD42881-0CC0-416D-A793-74BCEF13BBD6}" dt="2021-05-19T14:35:44.297" v="13386" actId="478"/>
          <ac:picMkLst>
            <pc:docMk/>
            <pc:sldMk cId="1422178808" sldId="364"/>
            <ac:picMk id="21510" creationId="{AB45AB56-DCAD-498A-9007-D5653F515275}"/>
          </ac:picMkLst>
        </pc:picChg>
        <pc:picChg chg="add mod">
          <ac:chgData name="Michael" userId="176e3b1d-abf9-4f4d-8d38-1a8cdd8bb9af" providerId="ADAL" clId="{8DD42881-0CC0-416D-A793-74BCEF13BBD6}" dt="2021-05-19T14:36:29.289" v="13388" actId="1076"/>
          <ac:picMkLst>
            <pc:docMk/>
            <pc:sldMk cId="1422178808" sldId="364"/>
            <ac:picMk id="21512" creationId="{1367FC11-5619-4218-B389-0FAD3B82D7E7}"/>
          </ac:picMkLst>
        </pc:pic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2402244729" sldId="364"/>
        </pc:sldMkLst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1219373386" sldId="365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3258772264" sldId="365"/>
        </pc:sldMkLst>
        <pc:spChg chg="mod">
          <ac:chgData name="Michael" userId="176e3b1d-abf9-4f4d-8d38-1a8cdd8bb9af" providerId="ADAL" clId="{8DD42881-0CC0-416D-A793-74BCEF13BBD6}" dt="2021-05-19T14:38:13.881" v="13477" actId="14100"/>
          <ac:spMkLst>
            <pc:docMk/>
            <pc:sldMk cId="3258772264" sldId="365"/>
            <ac:spMk id="10" creationId="{0312D105-04C5-4600-A0AE-2DDCFFEBB74D}"/>
          </ac:spMkLst>
        </pc:spChg>
        <pc:spChg chg="mod">
          <ac:chgData name="Michael" userId="176e3b1d-abf9-4f4d-8d38-1a8cdd8bb9af" providerId="ADAL" clId="{8DD42881-0CC0-416D-A793-74BCEF13BBD6}" dt="2021-05-19T14:38:25.689" v="13496" actId="14100"/>
          <ac:spMkLst>
            <pc:docMk/>
            <pc:sldMk cId="3258772264" sldId="365"/>
            <ac:spMk id="11" creationId="{31664983-F2B6-44FE-9927-7AF9EA492963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237924782" sldId="366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360587862" sldId="366"/>
        </pc:sldMkLst>
        <pc:spChg chg="mod">
          <ac:chgData name="Michael" userId="176e3b1d-abf9-4f4d-8d38-1a8cdd8bb9af" providerId="ADAL" clId="{8DD42881-0CC0-416D-A793-74BCEF13BBD6}" dt="2021-05-19T14:38:42.505" v="13533" actId="14100"/>
          <ac:spMkLst>
            <pc:docMk/>
            <pc:sldMk cId="1360587862" sldId="366"/>
            <ac:spMk id="10" creationId="{0312D105-04C5-4600-A0AE-2DDCFFEBB74D}"/>
          </ac:spMkLst>
        </pc:spChg>
        <pc:spChg chg="mod">
          <ac:chgData name="Michael" userId="176e3b1d-abf9-4f4d-8d38-1a8cdd8bb9af" providerId="ADAL" clId="{8DD42881-0CC0-416D-A793-74BCEF13BBD6}" dt="2021-05-19T14:38:55.548" v="13569" actId="14100"/>
          <ac:spMkLst>
            <pc:docMk/>
            <pc:sldMk cId="1360587862" sldId="366"/>
            <ac:spMk id="11" creationId="{31664983-F2B6-44FE-9927-7AF9EA492963}"/>
          </ac:spMkLst>
        </pc:spChg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285482278" sldId="367"/>
        </pc:sldMkLst>
        <pc:spChg chg="mod">
          <ac:chgData name="Michael" userId="176e3b1d-abf9-4f4d-8d38-1a8cdd8bb9af" providerId="ADAL" clId="{8DD42881-0CC0-416D-A793-74BCEF13BBD6}" dt="2021-05-19T15:04:15.075" v="13585" actId="20577"/>
          <ac:spMkLst>
            <pc:docMk/>
            <pc:sldMk cId="285482278" sldId="367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5:11:30.439" v="14229" actId="20577"/>
          <ac:spMkLst>
            <pc:docMk/>
            <pc:sldMk cId="285482278" sldId="367"/>
            <ac:spMk id="3" creationId="{B56094E1-F567-4857-B678-278CAC6EC1FA}"/>
          </ac:spMkLst>
        </pc:spChg>
      </pc:sldChg>
      <pc:sldChg chg="modSp add mod">
        <pc:chgData name="Michael" userId="176e3b1d-abf9-4f4d-8d38-1a8cdd8bb9af" providerId="ADAL" clId="{8DD42881-0CC0-416D-A793-74BCEF13BBD6}" dt="2021-05-19T16:05:29.095" v="15399" actId="20577"/>
        <pc:sldMkLst>
          <pc:docMk/>
          <pc:sldMk cId="2903855448" sldId="367"/>
        </pc:sldMkLst>
        <pc:spChg chg="mod">
          <ac:chgData name="Michael" userId="176e3b1d-abf9-4f4d-8d38-1a8cdd8bb9af" providerId="ADAL" clId="{8DD42881-0CC0-416D-A793-74BCEF13BBD6}" dt="2021-05-19T16:05:29.095" v="15399" actId="20577"/>
          <ac:spMkLst>
            <pc:docMk/>
            <pc:sldMk cId="2903855448" sldId="367"/>
            <ac:spMk id="3" creationId="{B56094E1-F567-4857-B678-278CAC6EC1FA}"/>
          </ac:spMkLst>
        </pc:spChg>
      </pc:sldChg>
      <pc:sldChg chg="addSp delSp 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143451058" sldId="368"/>
        </pc:sldMkLst>
        <pc:spChg chg="mod">
          <ac:chgData name="Michael" userId="176e3b1d-abf9-4f4d-8d38-1a8cdd8bb9af" providerId="ADAL" clId="{8DD42881-0CC0-416D-A793-74BCEF13BBD6}" dt="2021-05-19T15:11:58.453" v="14238" actId="20577"/>
          <ac:spMkLst>
            <pc:docMk/>
            <pc:sldMk cId="1143451058" sldId="368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9T15:12:01.991" v="14239" actId="478"/>
          <ac:spMkLst>
            <pc:docMk/>
            <pc:sldMk cId="1143451058" sldId="368"/>
            <ac:spMk id="3" creationId="{B56094E1-F567-4857-B678-278CAC6EC1FA}"/>
          </ac:spMkLst>
        </pc:spChg>
        <pc:spChg chg="add del mod">
          <ac:chgData name="Michael" userId="176e3b1d-abf9-4f4d-8d38-1a8cdd8bb9af" providerId="ADAL" clId="{8DD42881-0CC0-416D-A793-74BCEF13BBD6}" dt="2021-05-19T15:13:35.374" v="14240" actId="478"/>
          <ac:spMkLst>
            <pc:docMk/>
            <pc:sldMk cId="1143451058" sldId="368"/>
            <ac:spMk id="5" creationId="{4ADBA68E-4C61-4046-8B5F-78E90D8C3537}"/>
          </ac:spMkLst>
        </pc:spChg>
        <pc:spChg chg="add mod">
          <ac:chgData name="Michael" userId="176e3b1d-abf9-4f4d-8d38-1a8cdd8bb9af" providerId="ADAL" clId="{8DD42881-0CC0-416D-A793-74BCEF13BBD6}" dt="2021-05-19T15:16:28.268" v="14250" actId="1035"/>
          <ac:spMkLst>
            <pc:docMk/>
            <pc:sldMk cId="1143451058" sldId="368"/>
            <ac:spMk id="9" creationId="{7B22570B-87D3-478C-83EC-30A793DD361D}"/>
          </ac:spMkLst>
        </pc:spChg>
        <pc:spChg chg="add mod">
          <ac:chgData name="Michael" userId="176e3b1d-abf9-4f4d-8d38-1a8cdd8bb9af" providerId="ADAL" clId="{8DD42881-0CC0-416D-A793-74BCEF13BBD6}" dt="2021-05-19T15:16:43.859" v="14256" actId="14100"/>
          <ac:spMkLst>
            <pc:docMk/>
            <pc:sldMk cId="1143451058" sldId="368"/>
            <ac:spMk id="10" creationId="{6666E50B-9642-424C-9F76-9A58F31293FA}"/>
          </ac:spMkLst>
        </pc:spChg>
        <pc:picChg chg="add del mod">
          <ac:chgData name="Michael" userId="176e3b1d-abf9-4f4d-8d38-1a8cdd8bb9af" providerId="ADAL" clId="{8DD42881-0CC0-416D-A793-74BCEF13BBD6}" dt="2021-05-19T15:18:53.755" v="14340" actId="478"/>
          <ac:picMkLst>
            <pc:docMk/>
            <pc:sldMk cId="1143451058" sldId="368"/>
            <ac:picMk id="25602" creationId="{B0223040-9FA0-4185-8069-51F6DFD8869E}"/>
          </ac:picMkLst>
        </pc:picChg>
        <pc:picChg chg="add mod">
          <ac:chgData name="Michael" userId="176e3b1d-abf9-4f4d-8d38-1a8cdd8bb9af" providerId="ADAL" clId="{8DD42881-0CC0-416D-A793-74BCEF13BBD6}" dt="2021-05-19T15:15:28.242" v="14244" actId="1076"/>
          <ac:picMkLst>
            <pc:docMk/>
            <pc:sldMk cId="1143451058" sldId="368"/>
            <ac:picMk id="25604" creationId="{B9ACC07B-74FF-4310-B5AD-F90C4A07C1E6}"/>
          </ac:picMkLst>
        </pc:picChg>
        <pc:picChg chg="add del">
          <ac:chgData name="Michael" userId="176e3b1d-abf9-4f4d-8d38-1a8cdd8bb9af" providerId="ADAL" clId="{8DD42881-0CC0-416D-A793-74BCEF13BBD6}" dt="2021-05-19T15:16:06.478" v="14246"/>
          <ac:picMkLst>
            <pc:docMk/>
            <pc:sldMk cId="1143451058" sldId="368"/>
            <ac:picMk id="25606" creationId="{57903EA5-D804-431D-93A4-19B71FC25E78}"/>
          </ac:picMkLst>
        </pc:picChg>
        <pc:picChg chg="add mod">
          <ac:chgData name="Michael" userId="176e3b1d-abf9-4f4d-8d38-1a8cdd8bb9af" providerId="ADAL" clId="{8DD42881-0CC0-416D-A793-74BCEF13BBD6}" dt="2021-05-19T15:20:38.150" v="14349" actId="167"/>
          <ac:picMkLst>
            <pc:docMk/>
            <pc:sldMk cId="1143451058" sldId="368"/>
            <ac:picMk id="25608" creationId="{3994FE4E-7ED2-412F-A937-4A63E4FE818A}"/>
          </ac:picMkLst>
        </pc:pic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3586245328" sldId="368"/>
        </pc:sldMkLst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1735494766" sldId="369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2996663679" sldId="369"/>
        </pc:sldMkLst>
        <pc:spChg chg="mod">
          <ac:chgData name="Michael" userId="176e3b1d-abf9-4f4d-8d38-1a8cdd8bb9af" providerId="ADAL" clId="{8DD42881-0CC0-416D-A793-74BCEF13BBD6}" dt="2021-05-19T15:21:15.255" v="14369" actId="14100"/>
          <ac:spMkLst>
            <pc:docMk/>
            <pc:sldMk cId="2996663679" sldId="369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1:28.274" v="14384" actId="14100"/>
          <ac:spMkLst>
            <pc:docMk/>
            <pc:sldMk cId="2996663679" sldId="369"/>
            <ac:spMk id="10" creationId="{6666E50B-9642-424C-9F76-9A58F31293FA}"/>
          </ac:spMkLst>
        </pc:spChg>
      </pc:sldChg>
      <pc:sldChg chg="modSp add del mod">
        <pc:chgData name="Michael" userId="176e3b1d-abf9-4f4d-8d38-1a8cdd8bb9af" providerId="ADAL" clId="{8DD42881-0CC0-416D-A793-74BCEF13BBD6}" dt="2021-05-19T15:18:34.630" v="14339" actId="47"/>
        <pc:sldMkLst>
          <pc:docMk/>
          <pc:sldMk cId="3911159874" sldId="369"/>
        </pc:sldMkLst>
        <pc:spChg chg="mod">
          <ac:chgData name="Michael" userId="176e3b1d-abf9-4f4d-8d38-1a8cdd8bb9af" providerId="ADAL" clId="{8DD42881-0CC0-416D-A793-74BCEF13BBD6}" dt="2021-05-19T15:17:00.914" v="14273" actId="14100"/>
          <ac:spMkLst>
            <pc:docMk/>
            <pc:sldMk cId="3911159874" sldId="369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17:19.616" v="14292" actId="14100"/>
          <ac:spMkLst>
            <pc:docMk/>
            <pc:sldMk cId="3911159874" sldId="369"/>
            <ac:spMk id="10" creationId="{6666E50B-9642-424C-9F76-9A58F31293FA}"/>
          </ac:spMkLst>
        </pc:spChg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725709249" sldId="370"/>
        </pc:sldMkLst>
        <pc:spChg chg="mod">
          <ac:chgData name="Michael" userId="176e3b1d-abf9-4f4d-8d38-1a8cdd8bb9af" providerId="ADAL" clId="{8DD42881-0CC0-416D-A793-74BCEF13BBD6}" dt="2021-05-19T15:21:46.330" v="14421" actId="1035"/>
          <ac:spMkLst>
            <pc:docMk/>
            <pc:sldMk cId="725709249" sldId="370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2:01.502" v="14442" actId="14100"/>
          <ac:spMkLst>
            <pc:docMk/>
            <pc:sldMk cId="725709249" sldId="370"/>
            <ac:spMk id="10" creationId="{6666E50B-9642-424C-9F76-9A58F31293FA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1271752506" sldId="370"/>
        </pc:sldMkLst>
      </pc:sldChg>
      <pc:sldChg chg="modSp add del mod">
        <pc:chgData name="Michael" userId="176e3b1d-abf9-4f4d-8d38-1a8cdd8bb9af" providerId="ADAL" clId="{8DD42881-0CC0-416D-A793-74BCEF13BBD6}" dt="2021-05-19T15:18:34.630" v="14339" actId="47"/>
        <pc:sldMkLst>
          <pc:docMk/>
          <pc:sldMk cId="2640519895" sldId="370"/>
        </pc:sldMkLst>
        <pc:spChg chg="mod">
          <ac:chgData name="Michael" userId="176e3b1d-abf9-4f4d-8d38-1a8cdd8bb9af" providerId="ADAL" clId="{8DD42881-0CC0-416D-A793-74BCEF13BBD6}" dt="2021-05-19T15:17:33.382" v="14338" actId="1036"/>
          <ac:spMkLst>
            <pc:docMk/>
            <pc:sldMk cId="2640519895" sldId="370"/>
            <ac:spMk id="9" creationId="{7B22570B-87D3-478C-83EC-30A793DD361D}"/>
          </ac:spMkLst>
        </pc:spChg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949408855" sldId="371"/>
        </pc:sldMkLst>
        <pc:spChg chg="mod">
          <ac:chgData name="Michael" userId="176e3b1d-abf9-4f4d-8d38-1a8cdd8bb9af" providerId="ADAL" clId="{8DD42881-0CC0-416D-A793-74BCEF13BBD6}" dt="2021-05-19T15:22:20.552" v="14459" actId="14100"/>
          <ac:spMkLst>
            <pc:docMk/>
            <pc:sldMk cId="1949408855" sldId="371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2:32.602" v="14475" actId="14100"/>
          <ac:spMkLst>
            <pc:docMk/>
            <pc:sldMk cId="1949408855" sldId="371"/>
            <ac:spMk id="10" creationId="{6666E50B-9642-424C-9F76-9A58F31293FA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2329448487" sldId="371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585812415" sldId="372"/>
        </pc:sldMkLst>
        <pc:spChg chg="mod">
          <ac:chgData name="Michael" userId="176e3b1d-abf9-4f4d-8d38-1a8cdd8bb9af" providerId="ADAL" clId="{8DD42881-0CC0-416D-A793-74BCEF13BBD6}" dt="2021-05-19T15:22:53.149" v="14526" actId="14100"/>
          <ac:spMkLst>
            <pc:docMk/>
            <pc:sldMk cId="1585812415" sldId="372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3:04.126" v="14546" actId="14100"/>
          <ac:spMkLst>
            <pc:docMk/>
            <pc:sldMk cId="1585812415" sldId="372"/>
            <ac:spMk id="10" creationId="{6666E50B-9642-424C-9F76-9A58F31293FA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2156789670" sldId="372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635559851" sldId="373"/>
        </pc:sldMkLst>
        <pc:spChg chg="mod">
          <ac:chgData name="Michael" userId="176e3b1d-abf9-4f4d-8d38-1a8cdd8bb9af" providerId="ADAL" clId="{8DD42881-0CC0-416D-A793-74BCEF13BBD6}" dt="2021-05-19T15:23:20.701" v="14570" actId="1036"/>
          <ac:spMkLst>
            <pc:docMk/>
            <pc:sldMk cId="1635559851" sldId="373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3:33.061" v="14590" actId="14100"/>
          <ac:spMkLst>
            <pc:docMk/>
            <pc:sldMk cId="1635559851" sldId="373"/>
            <ac:spMk id="10" creationId="{6666E50B-9642-424C-9F76-9A58F31293FA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3574192775" sldId="373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180077142" sldId="374"/>
        </pc:sldMkLst>
        <pc:spChg chg="mod">
          <ac:chgData name="Michael" userId="176e3b1d-abf9-4f4d-8d38-1a8cdd8bb9af" providerId="ADAL" clId="{8DD42881-0CC0-416D-A793-74BCEF13BBD6}" dt="2021-05-19T15:23:50.194" v="14610" actId="14100"/>
          <ac:spMkLst>
            <pc:docMk/>
            <pc:sldMk cId="180077142" sldId="374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3:55.850" v="14629" actId="1036"/>
          <ac:spMkLst>
            <pc:docMk/>
            <pc:sldMk cId="180077142" sldId="374"/>
            <ac:spMk id="10" creationId="{6666E50B-9642-424C-9F76-9A58F31293FA}"/>
          </ac:spMkLst>
        </pc:spChg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233103555" sldId="374"/>
        </pc:sldMkLst>
      </pc:sldChg>
      <pc:sldChg chg="add">
        <pc:chgData name="Michael" userId="176e3b1d-abf9-4f4d-8d38-1a8cdd8bb9af" providerId="ADAL" clId="{8DD42881-0CC0-416D-A793-74BCEF13BBD6}" dt="2021-05-19T15:27:37.964" v="14669"/>
        <pc:sldMkLst>
          <pc:docMk/>
          <pc:sldMk cId="3364814486" sldId="375"/>
        </pc:sldMkLst>
      </pc:sldChg>
      <pc:sldChg chg="modSp add del mod">
        <pc:chgData name="Michael" userId="176e3b1d-abf9-4f4d-8d38-1a8cdd8bb9af" providerId="ADAL" clId="{8DD42881-0CC0-416D-A793-74BCEF13BBD6}" dt="2021-05-19T15:27:17.498" v="14668" actId="2696"/>
        <pc:sldMkLst>
          <pc:docMk/>
          <pc:sldMk cId="3483349244" sldId="375"/>
        </pc:sldMkLst>
        <pc:spChg chg="mod">
          <ac:chgData name="Michael" userId="176e3b1d-abf9-4f4d-8d38-1a8cdd8bb9af" providerId="ADAL" clId="{8DD42881-0CC0-416D-A793-74BCEF13BBD6}" dt="2021-05-19T15:24:17.290" v="14652" actId="1036"/>
          <ac:spMkLst>
            <pc:docMk/>
            <pc:sldMk cId="3483349244" sldId="375"/>
            <ac:spMk id="9" creationId="{7B22570B-87D3-478C-83EC-30A793DD361D}"/>
          </ac:spMkLst>
        </pc:spChg>
        <pc:spChg chg="mod">
          <ac:chgData name="Michael" userId="176e3b1d-abf9-4f4d-8d38-1a8cdd8bb9af" providerId="ADAL" clId="{8DD42881-0CC0-416D-A793-74BCEF13BBD6}" dt="2021-05-19T15:24:24.609" v="14667" actId="1035"/>
          <ac:spMkLst>
            <pc:docMk/>
            <pc:sldMk cId="3483349244" sldId="375"/>
            <ac:spMk id="10" creationId="{6666E50B-9642-424C-9F76-9A58F31293FA}"/>
          </ac:spMkLst>
        </pc:spChg>
      </pc:sldChg>
      <pc:sldChg chg="modSp add mod">
        <pc:chgData name="Michael" userId="176e3b1d-abf9-4f4d-8d38-1a8cdd8bb9af" providerId="ADAL" clId="{8DD42881-0CC0-416D-A793-74BCEF13BBD6}" dt="2021-05-19T15:41:14.528" v="14795"/>
        <pc:sldMkLst>
          <pc:docMk/>
          <pc:sldMk cId="1574659724" sldId="376"/>
        </pc:sldMkLst>
        <pc:spChg chg="mod">
          <ac:chgData name="Michael" userId="176e3b1d-abf9-4f4d-8d38-1a8cdd8bb9af" providerId="ADAL" clId="{8DD42881-0CC0-416D-A793-74BCEF13BBD6}" dt="2021-05-19T15:41:14.528" v="14795"/>
          <ac:spMkLst>
            <pc:docMk/>
            <pc:sldMk cId="1574659724" sldId="376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5:35:26.392" v="14701" actId="14100"/>
          <ac:spMkLst>
            <pc:docMk/>
            <pc:sldMk cId="1574659724" sldId="376"/>
            <ac:spMk id="8" creationId="{5D508A9D-4C38-48B5-BF2E-7AFFD4FDDAF0}"/>
          </ac:spMkLst>
        </pc:spChg>
        <pc:spChg chg="mod">
          <ac:chgData name="Michael" userId="176e3b1d-abf9-4f4d-8d38-1a8cdd8bb9af" providerId="ADAL" clId="{8DD42881-0CC0-416D-A793-74BCEF13BBD6}" dt="2021-05-19T15:35:39.353" v="14728" actId="14100"/>
          <ac:spMkLst>
            <pc:docMk/>
            <pc:sldMk cId="1574659724" sldId="376"/>
            <ac:spMk id="9" creationId="{57670079-8F6E-4B14-9A43-F7BFFC61BC72}"/>
          </ac:spMkLst>
        </pc:spChg>
      </pc:sldChg>
      <pc:sldChg chg="modSp add mod">
        <pc:chgData name="Michael" userId="176e3b1d-abf9-4f4d-8d38-1a8cdd8bb9af" providerId="ADAL" clId="{8DD42881-0CC0-416D-A793-74BCEF13BBD6}" dt="2021-05-19T15:41:20.858" v="14796"/>
        <pc:sldMkLst>
          <pc:docMk/>
          <pc:sldMk cId="2748033943" sldId="377"/>
        </pc:sldMkLst>
        <pc:spChg chg="mod">
          <ac:chgData name="Michael" userId="176e3b1d-abf9-4f4d-8d38-1a8cdd8bb9af" providerId="ADAL" clId="{8DD42881-0CC0-416D-A793-74BCEF13BBD6}" dt="2021-05-19T15:41:20.858" v="14796"/>
          <ac:spMkLst>
            <pc:docMk/>
            <pc:sldMk cId="2748033943" sldId="377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5:36:02.023" v="14763" actId="14100"/>
          <ac:spMkLst>
            <pc:docMk/>
            <pc:sldMk cId="2748033943" sldId="377"/>
            <ac:spMk id="8" creationId="{5D508A9D-4C38-48B5-BF2E-7AFFD4FDDAF0}"/>
          </ac:spMkLst>
        </pc:spChg>
        <pc:spChg chg="mod">
          <ac:chgData name="Michael" userId="176e3b1d-abf9-4f4d-8d38-1a8cdd8bb9af" providerId="ADAL" clId="{8DD42881-0CC0-416D-A793-74BCEF13BBD6}" dt="2021-05-19T15:36:21.202" v="14791" actId="14100"/>
          <ac:spMkLst>
            <pc:docMk/>
            <pc:sldMk cId="2748033943" sldId="377"/>
            <ac:spMk id="9" creationId="{57670079-8F6E-4B14-9A43-F7BFFC61BC72}"/>
          </ac:spMkLst>
        </pc:spChg>
      </pc:sldChg>
      <pc:sldChg chg="addSp delSp modSp add mod">
        <pc:chgData name="Michael" userId="176e3b1d-abf9-4f4d-8d38-1a8cdd8bb9af" providerId="ADAL" clId="{8DD42881-0CC0-416D-A793-74BCEF13BBD6}" dt="2021-05-19T15:57:19.552" v="15056" actId="14100"/>
        <pc:sldMkLst>
          <pc:docMk/>
          <pc:sldMk cId="1864061605" sldId="378"/>
        </pc:sldMkLst>
        <pc:spChg chg="mod">
          <ac:chgData name="Michael" userId="176e3b1d-abf9-4f4d-8d38-1a8cdd8bb9af" providerId="ADAL" clId="{8DD42881-0CC0-416D-A793-74BCEF13BBD6}" dt="2021-05-19T15:53:50.906" v="15039" actId="27636"/>
          <ac:spMkLst>
            <pc:docMk/>
            <pc:sldMk cId="1864061605" sldId="378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9T15:54:04.622" v="15041" actId="478"/>
          <ac:spMkLst>
            <pc:docMk/>
            <pc:sldMk cId="1864061605" sldId="378"/>
            <ac:spMk id="8" creationId="{5D508A9D-4C38-48B5-BF2E-7AFFD4FDDAF0}"/>
          </ac:spMkLst>
        </pc:spChg>
        <pc:spChg chg="del">
          <ac:chgData name="Michael" userId="176e3b1d-abf9-4f4d-8d38-1a8cdd8bb9af" providerId="ADAL" clId="{8DD42881-0CC0-416D-A793-74BCEF13BBD6}" dt="2021-05-19T15:54:04.622" v="15041" actId="478"/>
          <ac:spMkLst>
            <pc:docMk/>
            <pc:sldMk cId="1864061605" sldId="378"/>
            <ac:spMk id="9" creationId="{57670079-8F6E-4B14-9A43-F7BFFC61BC72}"/>
          </ac:spMkLst>
        </pc:spChg>
        <pc:spChg chg="add mod">
          <ac:chgData name="Michael" userId="176e3b1d-abf9-4f4d-8d38-1a8cdd8bb9af" providerId="ADAL" clId="{8DD42881-0CC0-416D-A793-74BCEF13BBD6}" dt="2021-05-19T15:57:04.501" v="15051" actId="14100"/>
          <ac:spMkLst>
            <pc:docMk/>
            <pc:sldMk cId="1864061605" sldId="378"/>
            <ac:spMk id="10" creationId="{5967A0A4-389E-4377-B595-D656D82DE122}"/>
          </ac:spMkLst>
        </pc:spChg>
        <pc:spChg chg="add mod">
          <ac:chgData name="Michael" userId="176e3b1d-abf9-4f4d-8d38-1a8cdd8bb9af" providerId="ADAL" clId="{8DD42881-0CC0-416D-A793-74BCEF13BBD6}" dt="2021-05-19T15:57:19.552" v="15056" actId="14100"/>
          <ac:spMkLst>
            <pc:docMk/>
            <pc:sldMk cId="1864061605" sldId="378"/>
            <ac:spMk id="11" creationId="{8B4AF672-6536-4411-B149-B91F489332F6}"/>
          </ac:spMkLst>
        </pc:spChg>
        <pc:picChg chg="add del mod">
          <ac:chgData name="Michael" userId="176e3b1d-abf9-4f4d-8d38-1a8cdd8bb9af" providerId="ADAL" clId="{8DD42881-0CC0-416D-A793-74BCEF13BBD6}" dt="2021-05-19T15:54:53.790" v="15044" actId="478"/>
          <ac:picMkLst>
            <pc:docMk/>
            <pc:sldMk cId="1864061605" sldId="378"/>
            <ac:picMk id="3" creationId="{948ECC3A-2C9C-4E9F-AB2B-94BC7DFF50A9}"/>
          </ac:picMkLst>
        </pc:picChg>
        <pc:picChg chg="del">
          <ac:chgData name="Michael" userId="176e3b1d-abf9-4f4d-8d38-1a8cdd8bb9af" providerId="ADAL" clId="{8DD42881-0CC0-416D-A793-74BCEF13BBD6}" dt="2021-05-19T15:53:59.480" v="15040" actId="478"/>
          <ac:picMkLst>
            <pc:docMk/>
            <pc:sldMk cId="1864061605" sldId="378"/>
            <ac:picMk id="14338" creationId="{F3E62C1C-1856-4FF2-9FC1-27281570E02A}"/>
          </ac:picMkLst>
        </pc:picChg>
        <pc:picChg chg="del">
          <ac:chgData name="Michael" userId="176e3b1d-abf9-4f4d-8d38-1a8cdd8bb9af" providerId="ADAL" clId="{8DD42881-0CC0-416D-A793-74BCEF13BBD6}" dt="2021-05-19T15:53:59.480" v="15040" actId="478"/>
          <ac:picMkLst>
            <pc:docMk/>
            <pc:sldMk cId="1864061605" sldId="378"/>
            <ac:picMk id="14340" creationId="{9B3E8C81-7DD4-4BC0-B208-D981AD720A87}"/>
          </ac:picMkLst>
        </pc:picChg>
        <pc:picChg chg="add mod">
          <ac:chgData name="Michael" userId="176e3b1d-abf9-4f4d-8d38-1a8cdd8bb9af" providerId="ADAL" clId="{8DD42881-0CC0-416D-A793-74BCEF13BBD6}" dt="2021-05-19T15:55:50.923" v="15046" actId="1076"/>
          <ac:picMkLst>
            <pc:docMk/>
            <pc:sldMk cId="1864061605" sldId="378"/>
            <ac:picMk id="30722" creationId="{CE2C4B32-81A1-471B-BD6A-DE4B569D6756}"/>
          </ac:picMkLst>
        </pc:picChg>
        <pc:picChg chg="add mod">
          <ac:chgData name="Michael" userId="176e3b1d-abf9-4f4d-8d38-1a8cdd8bb9af" providerId="ADAL" clId="{8DD42881-0CC0-416D-A793-74BCEF13BBD6}" dt="2021-05-19T15:56:26.722" v="15048" actId="1076"/>
          <ac:picMkLst>
            <pc:docMk/>
            <pc:sldMk cId="1864061605" sldId="378"/>
            <ac:picMk id="30724" creationId="{3E7C5134-DCE3-4921-84D3-928F83353D56}"/>
          </ac:picMkLst>
        </pc:picChg>
      </pc:sldChg>
      <pc:sldChg chg="modSp add mod">
        <pc:chgData name="Michael" userId="176e3b1d-abf9-4f4d-8d38-1a8cdd8bb9af" providerId="ADAL" clId="{8DD42881-0CC0-416D-A793-74BCEF13BBD6}" dt="2021-05-19T15:58:15.246" v="15111" actId="14100"/>
        <pc:sldMkLst>
          <pc:docMk/>
          <pc:sldMk cId="1217213110" sldId="379"/>
        </pc:sldMkLst>
        <pc:spChg chg="mod">
          <ac:chgData name="Michael" userId="176e3b1d-abf9-4f4d-8d38-1a8cdd8bb9af" providerId="ADAL" clId="{8DD42881-0CC0-416D-A793-74BCEF13BBD6}" dt="2021-05-19T15:58:03.102" v="15081" actId="1036"/>
          <ac:spMkLst>
            <pc:docMk/>
            <pc:sldMk cId="1217213110" sldId="379"/>
            <ac:spMk id="10" creationId="{5967A0A4-389E-4377-B595-D656D82DE122}"/>
          </ac:spMkLst>
        </pc:spChg>
        <pc:spChg chg="mod">
          <ac:chgData name="Michael" userId="176e3b1d-abf9-4f4d-8d38-1a8cdd8bb9af" providerId="ADAL" clId="{8DD42881-0CC0-416D-A793-74BCEF13BBD6}" dt="2021-05-19T15:58:15.246" v="15111" actId="14100"/>
          <ac:spMkLst>
            <pc:docMk/>
            <pc:sldMk cId="1217213110" sldId="379"/>
            <ac:spMk id="11" creationId="{8B4AF672-6536-4411-B149-B91F489332F6}"/>
          </ac:spMkLst>
        </pc:spChg>
      </pc:sldChg>
      <pc:sldChg chg="modSp add mod">
        <pc:chgData name="Michael" userId="176e3b1d-abf9-4f4d-8d38-1a8cdd8bb9af" providerId="ADAL" clId="{8DD42881-0CC0-416D-A793-74BCEF13BBD6}" dt="2021-05-19T15:58:39.477" v="15168" actId="14100"/>
        <pc:sldMkLst>
          <pc:docMk/>
          <pc:sldMk cId="2379737185" sldId="380"/>
        </pc:sldMkLst>
        <pc:spChg chg="mod">
          <ac:chgData name="Michael" userId="176e3b1d-abf9-4f4d-8d38-1a8cdd8bb9af" providerId="ADAL" clId="{8DD42881-0CC0-416D-A793-74BCEF13BBD6}" dt="2021-05-19T15:58:26.203" v="15142" actId="1036"/>
          <ac:spMkLst>
            <pc:docMk/>
            <pc:sldMk cId="2379737185" sldId="380"/>
            <ac:spMk id="10" creationId="{5967A0A4-389E-4377-B595-D656D82DE122}"/>
          </ac:spMkLst>
        </pc:spChg>
        <pc:spChg chg="mod">
          <ac:chgData name="Michael" userId="176e3b1d-abf9-4f4d-8d38-1a8cdd8bb9af" providerId="ADAL" clId="{8DD42881-0CC0-416D-A793-74BCEF13BBD6}" dt="2021-05-19T15:58:39.477" v="15168" actId="14100"/>
          <ac:spMkLst>
            <pc:docMk/>
            <pc:sldMk cId="2379737185" sldId="380"/>
            <ac:spMk id="11" creationId="{8B4AF672-6536-4411-B149-B91F489332F6}"/>
          </ac:spMkLst>
        </pc:spChg>
      </pc:sldChg>
      <pc:sldChg chg="modSp add mod">
        <pc:chgData name="Michael" userId="176e3b1d-abf9-4f4d-8d38-1a8cdd8bb9af" providerId="ADAL" clId="{8DD42881-0CC0-416D-A793-74BCEF13BBD6}" dt="2021-05-19T15:59:21.624" v="15225" actId="14100"/>
        <pc:sldMkLst>
          <pc:docMk/>
          <pc:sldMk cId="3882295646" sldId="381"/>
        </pc:sldMkLst>
        <pc:spChg chg="mod">
          <ac:chgData name="Michael" userId="176e3b1d-abf9-4f4d-8d38-1a8cdd8bb9af" providerId="ADAL" clId="{8DD42881-0CC0-416D-A793-74BCEF13BBD6}" dt="2021-05-19T15:59:03.884" v="15194" actId="14100"/>
          <ac:spMkLst>
            <pc:docMk/>
            <pc:sldMk cId="3882295646" sldId="381"/>
            <ac:spMk id="10" creationId="{5967A0A4-389E-4377-B595-D656D82DE122}"/>
          </ac:spMkLst>
        </pc:spChg>
        <pc:spChg chg="mod">
          <ac:chgData name="Michael" userId="176e3b1d-abf9-4f4d-8d38-1a8cdd8bb9af" providerId="ADAL" clId="{8DD42881-0CC0-416D-A793-74BCEF13BBD6}" dt="2021-05-19T15:59:21.624" v="15225" actId="14100"/>
          <ac:spMkLst>
            <pc:docMk/>
            <pc:sldMk cId="3882295646" sldId="381"/>
            <ac:spMk id="11" creationId="{8B4AF672-6536-4411-B149-B91F489332F6}"/>
          </ac:spMkLst>
        </pc:spChg>
      </pc:sldChg>
      <pc:sldChg chg="modSp add mod">
        <pc:chgData name="Michael" userId="176e3b1d-abf9-4f4d-8d38-1a8cdd8bb9af" providerId="ADAL" clId="{8DD42881-0CC0-416D-A793-74BCEF13BBD6}" dt="2021-05-19T16:48:53.162" v="17475" actId="114"/>
        <pc:sldMkLst>
          <pc:docMk/>
          <pc:sldMk cId="4130184180" sldId="382"/>
        </pc:sldMkLst>
        <pc:spChg chg="mod">
          <ac:chgData name="Michael" userId="176e3b1d-abf9-4f4d-8d38-1a8cdd8bb9af" providerId="ADAL" clId="{8DD42881-0CC0-416D-A793-74BCEF13BBD6}" dt="2021-05-19T16:06:57.832" v="15409" actId="20577"/>
          <ac:spMkLst>
            <pc:docMk/>
            <pc:sldMk cId="4130184180" sldId="382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6:48:53.162" v="17475" actId="114"/>
          <ac:spMkLst>
            <pc:docMk/>
            <pc:sldMk cId="4130184180" sldId="382"/>
            <ac:spMk id="3" creationId="{BD46F2DB-DBDA-4B3C-8FBA-2756119CBAD8}"/>
          </ac:spMkLst>
        </pc:spChg>
      </pc:sldChg>
      <pc:sldChg chg="modSp add mod">
        <pc:chgData name="Michael" userId="176e3b1d-abf9-4f4d-8d38-1a8cdd8bb9af" providerId="ADAL" clId="{8DD42881-0CC0-416D-A793-74BCEF13BBD6}" dt="2021-05-19T16:45:40.139" v="17231"/>
        <pc:sldMkLst>
          <pc:docMk/>
          <pc:sldMk cId="2662949917" sldId="383"/>
        </pc:sldMkLst>
        <pc:spChg chg="mod">
          <ac:chgData name="Michael" userId="176e3b1d-abf9-4f4d-8d38-1a8cdd8bb9af" providerId="ADAL" clId="{8DD42881-0CC0-416D-A793-74BCEF13BBD6}" dt="2021-05-19T16:37:35.670" v="16761" actId="20577"/>
          <ac:spMkLst>
            <pc:docMk/>
            <pc:sldMk cId="2662949917" sldId="383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6:45:40.139" v="17231"/>
          <ac:spMkLst>
            <pc:docMk/>
            <pc:sldMk cId="2662949917" sldId="383"/>
            <ac:spMk id="3" creationId="{BD46F2DB-DBDA-4B3C-8FBA-2756119CBAD8}"/>
          </ac:spMkLst>
        </pc:spChg>
      </pc:sldChg>
      <pc:sldChg chg="addSp delSp modSp add mod">
        <pc:chgData name="Michael" userId="176e3b1d-abf9-4f4d-8d38-1a8cdd8bb9af" providerId="ADAL" clId="{8DD42881-0CC0-416D-A793-74BCEF13BBD6}" dt="2021-05-19T17:05:16.139" v="17567" actId="14100"/>
        <pc:sldMkLst>
          <pc:docMk/>
          <pc:sldMk cId="798266198" sldId="384"/>
        </pc:sldMkLst>
        <pc:spChg chg="mod">
          <ac:chgData name="Michael" userId="176e3b1d-abf9-4f4d-8d38-1a8cdd8bb9af" providerId="ADAL" clId="{8DD42881-0CC0-416D-A793-74BCEF13BBD6}" dt="2021-05-19T17:00:12.850" v="17544" actId="20577"/>
          <ac:spMkLst>
            <pc:docMk/>
            <pc:sldMk cId="798266198" sldId="384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19T17:00:32.045" v="17545" actId="478"/>
          <ac:spMkLst>
            <pc:docMk/>
            <pc:sldMk cId="798266198" sldId="384"/>
            <ac:spMk id="3" creationId="{BD46F2DB-DBDA-4B3C-8FBA-2756119CBAD8}"/>
          </ac:spMkLst>
        </pc:spChg>
        <pc:spChg chg="add del mod">
          <ac:chgData name="Michael" userId="176e3b1d-abf9-4f4d-8d38-1a8cdd8bb9af" providerId="ADAL" clId="{8DD42881-0CC0-416D-A793-74BCEF13BBD6}" dt="2021-05-19T17:00:34.434" v="17546" actId="478"/>
          <ac:spMkLst>
            <pc:docMk/>
            <pc:sldMk cId="798266198" sldId="384"/>
            <ac:spMk id="5" creationId="{622550FA-DAD9-4969-902C-8309FE587603}"/>
          </ac:spMkLst>
        </pc:spChg>
        <pc:spChg chg="add mod">
          <ac:chgData name="Michael" userId="176e3b1d-abf9-4f4d-8d38-1a8cdd8bb9af" providerId="ADAL" clId="{8DD42881-0CC0-416D-A793-74BCEF13BBD6}" dt="2021-05-19T17:05:03.117" v="17562" actId="14100"/>
          <ac:spMkLst>
            <pc:docMk/>
            <pc:sldMk cId="798266198" sldId="384"/>
            <ac:spMk id="9" creationId="{E6203FD6-3607-4341-8ADD-761E41C341D9}"/>
          </ac:spMkLst>
        </pc:spChg>
        <pc:spChg chg="add mod">
          <ac:chgData name="Michael" userId="176e3b1d-abf9-4f4d-8d38-1a8cdd8bb9af" providerId="ADAL" clId="{8DD42881-0CC0-416D-A793-74BCEF13BBD6}" dt="2021-05-19T17:05:16.139" v="17567" actId="14100"/>
          <ac:spMkLst>
            <pc:docMk/>
            <pc:sldMk cId="798266198" sldId="384"/>
            <ac:spMk id="10" creationId="{0E2C141E-ADEE-4D0A-8037-F23C9130CFAC}"/>
          </ac:spMkLst>
        </pc:spChg>
        <pc:picChg chg="add del mod">
          <ac:chgData name="Michael" userId="176e3b1d-abf9-4f4d-8d38-1a8cdd8bb9af" providerId="ADAL" clId="{8DD42881-0CC0-416D-A793-74BCEF13BBD6}" dt="2021-05-19T17:03:13.610" v="17550"/>
          <ac:picMkLst>
            <pc:docMk/>
            <pc:sldMk cId="798266198" sldId="384"/>
            <ac:picMk id="6" creationId="{1AE2DAA4-70F0-4005-9BEE-50077A7A2F97}"/>
          </ac:picMkLst>
        </pc:picChg>
        <pc:picChg chg="add mod">
          <ac:chgData name="Michael" userId="176e3b1d-abf9-4f4d-8d38-1a8cdd8bb9af" providerId="ADAL" clId="{8DD42881-0CC0-416D-A793-74BCEF13BBD6}" dt="2021-05-19T17:04:06.942" v="17555" actId="1076"/>
          <ac:picMkLst>
            <pc:docMk/>
            <pc:sldMk cId="798266198" sldId="384"/>
            <ac:picMk id="49154" creationId="{03CF9FEE-96FD-4737-A684-E6FB7BB1598E}"/>
          </ac:picMkLst>
        </pc:picChg>
        <pc:picChg chg="add mod">
          <ac:chgData name="Michael" userId="176e3b1d-abf9-4f4d-8d38-1a8cdd8bb9af" providerId="ADAL" clId="{8DD42881-0CC0-416D-A793-74BCEF13BBD6}" dt="2021-05-19T17:04:28.973" v="17556" actId="1076"/>
          <ac:picMkLst>
            <pc:docMk/>
            <pc:sldMk cId="798266198" sldId="384"/>
            <ac:picMk id="49156" creationId="{3D8E7577-7365-4F69-BED1-D8C952AF7D3C}"/>
          </ac:picMkLst>
        </pc:picChg>
      </pc:sldChg>
      <pc:sldChg chg="modSp add mod">
        <pc:chgData name="Michael" userId="176e3b1d-abf9-4f4d-8d38-1a8cdd8bb9af" providerId="ADAL" clId="{8DD42881-0CC0-416D-A793-74BCEF13BBD6}" dt="2021-05-19T17:05:40.719" v="17645" actId="14100"/>
        <pc:sldMkLst>
          <pc:docMk/>
          <pc:sldMk cId="923408967" sldId="385"/>
        </pc:sldMkLst>
        <pc:spChg chg="mod">
          <ac:chgData name="Michael" userId="176e3b1d-abf9-4f4d-8d38-1a8cdd8bb9af" providerId="ADAL" clId="{8DD42881-0CC0-416D-A793-74BCEF13BBD6}" dt="2021-05-19T17:05:27.318" v="17612" actId="1035"/>
          <ac:spMkLst>
            <pc:docMk/>
            <pc:sldMk cId="923408967" sldId="385"/>
            <ac:spMk id="9" creationId="{E6203FD6-3607-4341-8ADD-761E41C341D9}"/>
          </ac:spMkLst>
        </pc:spChg>
        <pc:spChg chg="mod">
          <ac:chgData name="Michael" userId="176e3b1d-abf9-4f4d-8d38-1a8cdd8bb9af" providerId="ADAL" clId="{8DD42881-0CC0-416D-A793-74BCEF13BBD6}" dt="2021-05-19T17:05:40.719" v="17645" actId="14100"/>
          <ac:spMkLst>
            <pc:docMk/>
            <pc:sldMk cId="923408967" sldId="385"/>
            <ac:spMk id="10" creationId="{0E2C141E-ADEE-4D0A-8037-F23C9130CFAC}"/>
          </ac:spMkLst>
        </pc:spChg>
      </pc:sldChg>
      <pc:sldChg chg="modSp add mod">
        <pc:chgData name="Michael" userId="176e3b1d-abf9-4f4d-8d38-1a8cdd8bb9af" providerId="ADAL" clId="{8DD42881-0CC0-416D-A793-74BCEF13BBD6}" dt="2021-05-19T17:06:29.023" v="17736" actId="1036"/>
        <pc:sldMkLst>
          <pc:docMk/>
          <pc:sldMk cId="3043607653" sldId="386"/>
        </pc:sldMkLst>
        <pc:spChg chg="mod">
          <ac:chgData name="Michael" userId="176e3b1d-abf9-4f4d-8d38-1a8cdd8bb9af" providerId="ADAL" clId="{8DD42881-0CC0-416D-A793-74BCEF13BBD6}" dt="2021-05-19T17:06:22.930" v="17714" actId="14100"/>
          <ac:spMkLst>
            <pc:docMk/>
            <pc:sldMk cId="3043607653" sldId="386"/>
            <ac:spMk id="9" creationId="{E6203FD6-3607-4341-8ADD-761E41C341D9}"/>
          </ac:spMkLst>
        </pc:spChg>
        <pc:spChg chg="mod">
          <ac:chgData name="Michael" userId="176e3b1d-abf9-4f4d-8d38-1a8cdd8bb9af" providerId="ADAL" clId="{8DD42881-0CC0-416D-A793-74BCEF13BBD6}" dt="2021-05-19T17:06:29.023" v="17736" actId="1036"/>
          <ac:spMkLst>
            <pc:docMk/>
            <pc:sldMk cId="3043607653" sldId="386"/>
            <ac:spMk id="10" creationId="{0E2C141E-ADEE-4D0A-8037-F23C9130CFAC}"/>
          </ac:spMkLst>
        </pc:spChg>
      </pc:sldChg>
      <pc:sldChg chg="modSp add mod">
        <pc:chgData name="Michael" userId="176e3b1d-abf9-4f4d-8d38-1a8cdd8bb9af" providerId="ADAL" clId="{8DD42881-0CC0-416D-A793-74BCEF13BBD6}" dt="2021-05-19T17:06:48.064" v="17767" actId="1036"/>
        <pc:sldMkLst>
          <pc:docMk/>
          <pc:sldMk cId="2308936522" sldId="387"/>
        </pc:sldMkLst>
        <pc:spChg chg="mod">
          <ac:chgData name="Michael" userId="176e3b1d-abf9-4f4d-8d38-1a8cdd8bb9af" providerId="ADAL" clId="{8DD42881-0CC0-416D-A793-74BCEF13BBD6}" dt="2021-05-19T17:06:42.471" v="17751" actId="1036"/>
          <ac:spMkLst>
            <pc:docMk/>
            <pc:sldMk cId="2308936522" sldId="387"/>
            <ac:spMk id="9" creationId="{E6203FD6-3607-4341-8ADD-761E41C341D9}"/>
          </ac:spMkLst>
        </pc:spChg>
        <pc:spChg chg="mod">
          <ac:chgData name="Michael" userId="176e3b1d-abf9-4f4d-8d38-1a8cdd8bb9af" providerId="ADAL" clId="{8DD42881-0CC0-416D-A793-74BCEF13BBD6}" dt="2021-05-19T17:06:48.064" v="17767" actId="1036"/>
          <ac:spMkLst>
            <pc:docMk/>
            <pc:sldMk cId="2308936522" sldId="387"/>
            <ac:spMk id="10" creationId="{0E2C141E-ADEE-4D0A-8037-F23C9130CFAC}"/>
          </ac:spMkLst>
        </pc:spChg>
      </pc:sldChg>
      <pc:sldChg chg="modSp add mod">
        <pc:chgData name="Michael" userId="176e3b1d-abf9-4f4d-8d38-1a8cdd8bb9af" providerId="ADAL" clId="{8DD42881-0CC0-416D-A793-74BCEF13BBD6}" dt="2021-05-19T17:08:34.930" v="17803" actId="1036"/>
        <pc:sldMkLst>
          <pc:docMk/>
          <pc:sldMk cId="3349915693" sldId="388"/>
        </pc:sldMkLst>
        <pc:spChg chg="mod">
          <ac:chgData name="Michael" userId="176e3b1d-abf9-4f4d-8d38-1a8cdd8bb9af" providerId="ADAL" clId="{8DD42881-0CC0-416D-A793-74BCEF13BBD6}" dt="2021-05-19T17:08:28.377" v="17787" actId="14100"/>
          <ac:spMkLst>
            <pc:docMk/>
            <pc:sldMk cId="3349915693" sldId="388"/>
            <ac:spMk id="9" creationId="{E6203FD6-3607-4341-8ADD-761E41C341D9}"/>
          </ac:spMkLst>
        </pc:spChg>
        <pc:spChg chg="mod">
          <ac:chgData name="Michael" userId="176e3b1d-abf9-4f4d-8d38-1a8cdd8bb9af" providerId="ADAL" clId="{8DD42881-0CC0-416D-A793-74BCEF13BBD6}" dt="2021-05-19T17:08:34.930" v="17803" actId="1036"/>
          <ac:spMkLst>
            <pc:docMk/>
            <pc:sldMk cId="3349915693" sldId="388"/>
            <ac:spMk id="10" creationId="{0E2C141E-ADEE-4D0A-8037-F23C9130CFAC}"/>
          </ac:spMkLst>
        </pc:spChg>
      </pc:sldChg>
      <pc:sldChg chg="addSp modSp add mod">
        <pc:chgData name="Michael" userId="176e3b1d-abf9-4f4d-8d38-1a8cdd8bb9af" providerId="ADAL" clId="{8DD42881-0CC0-416D-A793-74BCEF13BBD6}" dt="2021-05-25T16:46:53.230" v="33974"/>
        <pc:sldMkLst>
          <pc:docMk/>
          <pc:sldMk cId="214732050" sldId="389"/>
        </pc:sldMkLst>
        <pc:spChg chg="mod">
          <ac:chgData name="Michael" userId="176e3b1d-abf9-4f4d-8d38-1a8cdd8bb9af" providerId="ADAL" clId="{8DD42881-0CC0-416D-A793-74BCEF13BBD6}" dt="2021-05-19T17:19:52.009" v="17872" actId="20577"/>
          <ac:spMkLst>
            <pc:docMk/>
            <pc:sldMk cId="214732050" sldId="389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9:06:56.650" v="20116" actId="403"/>
          <ac:spMkLst>
            <pc:docMk/>
            <pc:sldMk cId="214732050" sldId="389"/>
            <ac:spMk id="3" creationId="{E27D17F1-F05B-4E9E-99AE-3AC05B7BAA7C}"/>
          </ac:spMkLst>
        </pc:spChg>
        <pc:spChg chg="add mod">
          <ac:chgData name="Michael" userId="176e3b1d-abf9-4f4d-8d38-1a8cdd8bb9af" providerId="ADAL" clId="{8DD42881-0CC0-416D-A793-74BCEF13BBD6}" dt="2021-05-20T14:08:12.283" v="24006"/>
          <ac:spMkLst>
            <pc:docMk/>
            <pc:sldMk cId="214732050" sldId="389"/>
            <ac:spMk id="4" creationId="{4E9974C3-B1F7-42EF-957A-3154D5BE1D0C}"/>
          </ac:spMkLst>
        </pc:spChg>
        <pc:spChg chg="add mod">
          <ac:chgData name="Michael" userId="176e3b1d-abf9-4f4d-8d38-1a8cdd8bb9af" providerId="ADAL" clId="{8DD42881-0CC0-416D-A793-74BCEF13BBD6}" dt="2021-05-20T14:08:12.283" v="24006"/>
          <ac:spMkLst>
            <pc:docMk/>
            <pc:sldMk cId="214732050" sldId="389"/>
            <ac:spMk id="5" creationId="{E6DCF25B-D24C-4486-92CB-3DADADEDF2B8}"/>
          </ac:spMkLst>
        </pc:spChg>
        <pc:spChg chg="add mod">
          <ac:chgData name="Michael" userId="176e3b1d-abf9-4f4d-8d38-1a8cdd8bb9af" providerId="ADAL" clId="{8DD42881-0CC0-416D-A793-74BCEF13BBD6}" dt="2021-05-25T16:42:34.159" v="33952"/>
          <ac:spMkLst>
            <pc:docMk/>
            <pc:sldMk cId="214732050" sldId="389"/>
            <ac:spMk id="6" creationId="{D762544B-3F29-456A-B0CD-24F1496157B9}"/>
          </ac:spMkLst>
        </pc:spChg>
        <pc:spChg chg="add mod">
          <ac:chgData name="Michael" userId="176e3b1d-abf9-4f4d-8d38-1a8cdd8bb9af" providerId="ADAL" clId="{8DD42881-0CC0-416D-A793-74BCEF13BBD6}" dt="2021-05-25T16:46:53.230" v="33974"/>
          <ac:spMkLst>
            <pc:docMk/>
            <pc:sldMk cId="214732050" sldId="389"/>
            <ac:spMk id="7" creationId="{6B6E50C1-DAF1-4B50-A381-73461A254D8B}"/>
          </ac:spMkLst>
        </pc:spChg>
      </pc:sldChg>
      <pc:sldChg chg="addSp delSp modSp add mod">
        <pc:chgData name="Michael" userId="176e3b1d-abf9-4f4d-8d38-1a8cdd8bb9af" providerId="ADAL" clId="{8DD42881-0CC0-416D-A793-74BCEF13BBD6}" dt="2021-05-19T19:07:21.631" v="20117" actId="20577"/>
        <pc:sldMkLst>
          <pc:docMk/>
          <pc:sldMk cId="2257908831" sldId="390"/>
        </pc:sldMkLst>
        <pc:spChg chg="mod">
          <ac:chgData name="Michael" userId="176e3b1d-abf9-4f4d-8d38-1a8cdd8bb9af" providerId="ADAL" clId="{8DD42881-0CC0-416D-A793-74BCEF13BBD6}" dt="2021-05-19T19:07:21.631" v="20117" actId="20577"/>
          <ac:spMkLst>
            <pc:docMk/>
            <pc:sldMk cId="2257908831" sldId="390"/>
            <ac:spMk id="2" creationId="{C984BC9A-41E5-47DC-A44F-660034BD91B7}"/>
          </ac:spMkLst>
        </pc:spChg>
        <pc:spChg chg="del mod">
          <ac:chgData name="Michael" userId="176e3b1d-abf9-4f4d-8d38-1a8cdd8bb9af" providerId="ADAL" clId="{8DD42881-0CC0-416D-A793-74BCEF13BBD6}" dt="2021-05-19T18:46:04.892" v="19174" actId="478"/>
          <ac:spMkLst>
            <pc:docMk/>
            <pc:sldMk cId="2257908831" sldId="390"/>
            <ac:spMk id="3" creationId="{E27D17F1-F05B-4E9E-99AE-3AC05B7BAA7C}"/>
          </ac:spMkLst>
        </pc:spChg>
        <pc:spChg chg="add del mod">
          <ac:chgData name="Michael" userId="176e3b1d-abf9-4f4d-8d38-1a8cdd8bb9af" providerId="ADAL" clId="{8DD42881-0CC0-416D-A793-74BCEF13BBD6}" dt="2021-05-19T18:46:09.090" v="19175" actId="478"/>
          <ac:spMkLst>
            <pc:docMk/>
            <pc:sldMk cId="2257908831" sldId="390"/>
            <ac:spMk id="5" creationId="{E538B1EE-3FD5-4FD6-912C-63857EAED7D1}"/>
          </ac:spMkLst>
        </pc:spChg>
        <pc:spChg chg="add mod">
          <ac:chgData name="Michael" userId="176e3b1d-abf9-4f4d-8d38-1a8cdd8bb9af" providerId="ADAL" clId="{8DD42881-0CC0-416D-A793-74BCEF13BBD6}" dt="2021-05-19T19:06:36.005" v="20115" actId="20577"/>
          <ac:spMkLst>
            <pc:docMk/>
            <pc:sldMk cId="2257908831" sldId="390"/>
            <ac:spMk id="6" creationId="{61E53D2C-5F7C-4EE1-8DEE-2D69E0AF6AB1}"/>
          </ac:spMkLst>
        </pc:spChg>
        <pc:spChg chg="add del mod">
          <ac:chgData name="Michael" userId="176e3b1d-abf9-4f4d-8d38-1a8cdd8bb9af" providerId="ADAL" clId="{8DD42881-0CC0-416D-A793-74BCEF13BBD6}" dt="2021-05-19T19:00:33.523" v="19292" actId="478"/>
          <ac:spMkLst>
            <pc:docMk/>
            <pc:sldMk cId="2257908831" sldId="390"/>
            <ac:spMk id="9" creationId="{ACA5CC82-0026-41B7-96BD-59FF5F26387A}"/>
          </ac:spMkLst>
        </pc:spChg>
        <pc:spChg chg="add del mod">
          <ac:chgData name="Michael" userId="176e3b1d-abf9-4f4d-8d38-1a8cdd8bb9af" providerId="ADAL" clId="{8DD42881-0CC0-416D-A793-74BCEF13BBD6}" dt="2021-05-19T19:00:33.523" v="19292" actId="478"/>
          <ac:spMkLst>
            <pc:docMk/>
            <pc:sldMk cId="2257908831" sldId="390"/>
            <ac:spMk id="10" creationId="{7C22D4A6-C055-4721-B63A-57D3FD61CF37}"/>
          </ac:spMkLst>
        </pc:spChg>
        <pc:spChg chg="add del mod">
          <ac:chgData name="Michael" userId="176e3b1d-abf9-4f4d-8d38-1a8cdd8bb9af" providerId="ADAL" clId="{8DD42881-0CC0-416D-A793-74BCEF13BBD6}" dt="2021-05-19T19:00:33.523" v="19292" actId="478"/>
          <ac:spMkLst>
            <pc:docMk/>
            <pc:sldMk cId="2257908831" sldId="390"/>
            <ac:spMk id="11" creationId="{78CEA20D-9898-48FD-B573-A3CD7197BB5A}"/>
          </ac:spMkLst>
        </pc:spChg>
        <pc:spChg chg="add del mod">
          <ac:chgData name="Michael" userId="176e3b1d-abf9-4f4d-8d38-1a8cdd8bb9af" providerId="ADAL" clId="{8DD42881-0CC0-416D-A793-74BCEF13BBD6}" dt="2021-05-19T19:00:33.523" v="19292" actId="478"/>
          <ac:spMkLst>
            <pc:docMk/>
            <pc:sldMk cId="2257908831" sldId="390"/>
            <ac:spMk id="12" creationId="{7FE0B499-DA83-46DA-BAF2-1981DD542654}"/>
          </ac:spMkLst>
        </pc:spChg>
        <pc:picChg chg="add del mod">
          <ac:chgData name="Michael" userId="176e3b1d-abf9-4f4d-8d38-1a8cdd8bb9af" providerId="ADAL" clId="{8DD42881-0CC0-416D-A793-74BCEF13BBD6}" dt="2021-05-19T19:00:33.523" v="19292" actId="478"/>
          <ac:picMkLst>
            <pc:docMk/>
            <pc:sldMk cId="2257908831" sldId="390"/>
            <ac:picMk id="53250" creationId="{B4F2115F-4F5A-4410-8691-41AC9595174F}"/>
          </ac:picMkLst>
        </pc:picChg>
        <pc:picChg chg="add del mod">
          <ac:chgData name="Michael" userId="176e3b1d-abf9-4f4d-8d38-1a8cdd8bb9af" providerId="ADAL" clId="{8DD42881-0CC0-416D-A793-74BCEF13BBD6}" dt="2021-05-19T19:00:33.523" v="19292" actId="478"/>
          <ac:picMkLst>
            <pc:docMk/>
            <pc:sldMk cId="2257908831" sldId="390"/>
            <ac:picMk id="53252" creationId="{3E718BAA-DB11-4CCB-90A0-BEE264E218FD}"/>
          </ac:picMkLst>
        </pc:picChg>
        <pc:picChg chg="add del">
          <ac:chgData name="Michael" userId="176e3b1d-abf9-4f4d-8d38-1a8cdd8bb9af" providerId="ADAL" clId="{8DD42881-0CC0-416D-A793-74BCEF13BBD6}" dt="2021-05-19T18:49:09.363" v="19190"/>
          <ac:picMkLst>
            <pc:docMk/>
            <pc:sldMk cId="2257908831" sldId="390"/>
            <ac:picMk id="53254" creationId="{516AC919-847C-4F2C-AE86-73DF825D98BC}"/>
          </ac:picMkLst>
        </pc:picChg>
      </pc:sldChg>
      <pc:sldChg chg="add">
        <pc:chgData name="Michael" userId="176e3b1d-abf9-4f4d-8d38-1a8cdd8bb9af" providerId="ADAL" clId="{8DD42881-0CC0-416D-A793-74BCEF13BBD6}" dt="2021-05-19T19:00:19.774" v="19291"/>
        <pc:sldMkLst>
          <pc:docMk/>
          <pc:sldMk cId="724699518" sldId="391"/>
        </pc:sldMkLst>
      </pc:sldChg>
      <pc:sldChg chg="modSp add mod">
        <pc:chgData name="Michael" userId="176e3b1d-abf9-4f4d-8d38-1a8cdd8bb9af" providerId="ADAL" clId="{8DD42881-0CC0-416D-A793-74BCEF13BBD6}" dt="2021-05-19T19:18:57.501" v="20945" actId="2711"/>
        <pc:sldMkLst>
          <pc:docMk/>
          <pc:sldMk cId="2994351570" sldId="392"/>
        </pc:sldMkLst>
        <pc:spChg chg="mod">
          <ac:chgData name="Michael" userId="176e3b1d-abf9-4f4d-8d38-1a8cdd8bb9af" providerId="ADAL" clId="{8DD42881-0CC0-416D-A793-74BCEF13BBD6}" dt="2021-05-19T19:09:16.538" v="20123" actId="20577"/>
          <ac:spMkLst>
            <pc:docMk/>
            <pc:sldMk cId="2994351570" sldId="392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9:18:57.501" v="20945" actId="2711"/>
          <ac:spMkLst>
            <pc:docMk/>
            <pc:sldMk cId="2994351570" sldId="392"/>
            <ac:spMk id="6" creationId="{61E53D2C-5F7C-4EE1-8DEE-2D69E0AF6AB1}"/>
          </ac:spMkLst>
        </pc:spChg>
      </pc:sldChg>
      <pc:sldChg chg="modSp add mod">
        <pc:chgData name="Michael" userId="176e3b1d-abf9-4f4d-8d38-1a8cdd8bb9af" providerId="ADAL" clId="{8DD42881-0CC0-416D-A793-74BCEF13BBD6}" dt="2021-05-19T19:29:27.905" v="21805"/>
        <pc:sldMkLst>
          <pc:docMk/>
          <pc:sldMk cId="113255766" sldId="393"/>
        </pc:sldMkLst>
        <pc:spChg chg="mod">
          <ac:chgData name="Michael" userId="176e3b1d-abf9-4f4d-8d38-1a8cdd8bb9af" providerId="ADAL" clId="{8DD42881-0CC0-416D-A793-74BCEF13BBD6}" dt="2021-05-19T19:29:27.905" v="21805"/>
          <ac:spMkLst>
            <pc:docMk/>
            <pc:sldMk cId="113255766" sldId="393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9:28:18.259" v="21801" actId="20577"/>
          <ac:spMkLst>
            <pc:docMk/>
            <pc:sldMk cId="113255766" sldId="393"/>
            <ac:spMk id="6" creationId="{61E53D2C-5F7C-4EE1-8DEE-2D69E0AF6AB1}"/>
          </ac:spMkLst>
        </pc:spChg>
      </pc:sldChg>
      <pc:sldChg chg="modSp add mod">
        <pc:chgData name="Michael" userId="176e3b1d-abf9-4f4d-8d38-1a8cdd8bb9af" providerId="ADAL" clId="{8DD42881-0CC0-416D-A793-74BCEF13BBD6}" dt="2021-05-19T19:34:31.731" v="22213" actId="2711"/>
        <pc:sldMkLst>
          <pc:docMk/>
          <pc:sldMk cId="1771354015" sldId="394"/>
        </pc:sldMkLst>
        <pc:spChg chg="mod">
          <ac:chgData name="Michael" userId="176e3b1d-abf9-4f4d-8d38-1a8cdd8bb9af" providerId="ADAL" clId="{8DD42881-0CC0-416D-A793-74BCEF13BBD6}" dt="2021-05-19T19:31:16.856" v="21889" actId="20577"/>
          <ac:spMkLst>
            <pc:docMk/>
            <pc:sldMk cId="1771354015" sldId="394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19:34:31.731" v="22213" actId="2711"/>
          <ac:spMkLst>
            <pc:docMk/>
            <pc:sldMk cId="1771354015" sldId="394"/>
            <ac:spMk id="6" creationId="{61E53D2C-5F7C-4EE1-8DEE-2D69E0AF6AB1}"/>
          </ac:spMkLst>
        </pc:spChg>
      </pc:sldChg>
      <pc:sldChg chg="addSp delSp modSp add mod">
        <pc:chgData name="Michael" userId="176e3b1d-abf9-4f4d-8d38-1a8cdd8bb9af" providerId="ADAL" clId="{8DD42881-0CC0-416D-A793-74BCEF13BBD6}" dt="2021-05-25T14:59:31.393" v="33388"/>
        <pc:sldMkLst>
          <pc:docMk/>
          <pc:sldMk cId="455554290" sldId="395"/>
        </pc:sldMkLst>
        <pc:spChg chg="mod">
          <ac:chgData name="Michael" userId="176e3b1d-abf9-4f4d-8d38-1a8cdd8bb9af" providerId="ADAL" clId="{8DD42881-0CC0-416D-A793-74BCEF13BBD6}" dt="2021-05-19T20:25:13.968" v="22245" actId="20577"/>
          <ac:spMkLst>
            <pc:docMk/>
            <pc:sldMk cId="455554290" sldId="395"/>
            <ac:spMk id="2" creationId="{C984BC9A-41E5-47DC-A44F-660034BD91B7}"/>
          </ac:spMkLst>
        </pc:spChg>
        <pc:spChg chg="add del mod">
          <ac:chgData name="Michael" userId="176e3b1d-abf9-4f4d-8d38-1a8cdd8bb9af" providerId="ADAL" clId="{8DD42881-0CC0-416D-A793-74BCEF13BBD6}" dt="2021-05-19T20:29:35.611" v="22251"/>
          <ac:spMkLst>
            <pc:docMk/>
            <pc:sldMk cId="455554290" sldId="395"/>
            <ac:spMk id="3" creationId="{A2B72F6F-5570-4915-A90C-ACF155E5BF80}"/>
          </ac:spMkLst>
        </pc:spChg>
        <pc:spChg chg="del mod">
          <ac:chgData name="Michael" userId="176e3b1d-abf9-4f4d-8d38-1a8cdd8bb9af" providerId="ADAL" clId="{8DD42881-0CC0-416D-A793-74BCEF13BBD6}" dt="2021-05-19T20:09:43.999" v="22231" actId="478"/>
          <ac:spMkLst>
            <pc:docMk/>
            <pc:sldMk cId="455554290" sldId="395"/>
            <ac:spMk id="6" creationId="{61E53D2C-5F7C-4EE1-8DEE-2D69E0AF6AB1}"/>
          </ac:spMkLst>
        </pc:spChg>
        <pc:spChg chg="add del mod">
          <ac:chgData name="Michael" userId="176e3b1d-abf9-4f4d-8d38-1a8cdd8bb9af" providerId="ADAL" clId="{8DD42881-0CC0-416D-A793-74BCEF13BBD6}" dt="2021-05-25T14:59:31.393" v="33388"/>
          <ac:spMkLst>
            <pc:docMk/>
            <pc:sldMk cId="455554290" sldId="395"/>
            <ac:spMk id="10" creationId="{9951E9DE-E806-4D45-B68E-04A2B6054B4A}"/>
          </ac:spMkLst>
        </pc:spChg>
        <pc:picChg chg="add del">
          <ac:chgData name="Michael" userId="176e3b1d-abf9-4f4d-8d38-1a8cdd8bb9af" providerId="ADAL" clId="{8DD42881-0CC0-416D-A793-74BCEF13BBD6}" dt="2021-05-19T20:14:33.936" v="22233" actId="478"/>
          <ac:picMkLst>
            <pc:docMk/>
            <pc:sldMk cId="455554290" sldId="395"/>
            <ac:picMk id="59394" creationId="{83ED4597-648F-4778-9F8F-890E56957E69}"/>
          </ac:picMkLst>
        </pc:picChg>
        <pc:picChg chg="add del mod">
          <ac:chgData name="Michael" userId="176e3b1d-abf9-4f4d-8d38-1a8cdd8bb9af" providerId="ADAL" clId="{8DD42881-0CC0-416D-A793-74BCEF13BBD6}" dt="2021-05-19T20:25:09.760" v="22240" actId="478"/>
          <ac:picMkLst>
            <pc:docMk/>
            <pc:sldMk cId="455554290" sldId="395"/>
            <ac:picMk id="59396" creationId="{7FA462F5-C739-4396-8D76-75E39D108FD6}"/>
          </ac:picMkLst>
        </pc:picChg>
        <pc:picChg chg="add del mod">
          <ac:chgData name="Michael" userId="176e3b1d-abf9-4f4d-8d38-1a8cdd8bb9af" providerId="ADAL" clId="{8DD42881-0CC0-416D-A793-74BCEF13BBD6}" dt="2021-05-19T20:25:09.760" v="22240" actId="478"/>
          <ac:picMkLst>
            <pc:docMk/>
            <pc:sldMk cId="455554290" sldId="395"/>
            <ac:picMk id="59398" creationId="{4CB0C1C6-A7C9-4AA9-A93F-E293BAB598BF}"/>
          </ac:picMkLst>
        </pc:picChg>
        <pc:picChg chg="add mod">
          <ac:chgData name="Michael" userId="176e3b1d-abf9-4f4d-8d38-1a8cdd8bb9af" providerId="ADAL" clId="{8DD42881-0CC0-416D-A793-74BCEF13BBD6}" dt="2021-05-19T20:26:49.150" v="22247" actId="1076"/>
          <ac:picMkLst>
            <pc:docMk/>
            <pc:sldMk cId="455554290" sldId="395"/>
            <ac:picMk id="59400" creationId="{038A6956-354E-4B3E-94AF-6FDC038A61EE}"/>
          </ac:picMkLst>
        </pc:picChg>
        <pc:picChg chg="add mod">
          <ac:chgData name="Michael" userId="176e3b1d-abf9-4f4d-8d38-1a8cdd8bb9af" providerId="ADAL" clId="{8DD42881-0CC0-416D-A793-74BCEF13BBD6}" dt="2021-05-19T20:27:38.551" v="22249" actId="1076"/>
          <ac:picMkLst>
            <pc:docMk/>
            <pc:sldMk cId="455554290" sldId="395"/>
            <ac:picMk id="59402" creationId="{16FC61A0-389B-4F27-8915-5D42FE7D21C5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20:34:05.166" v="22264"/>
        <pc:sldMkLst>
          <pc:docMk/>
          <pc:sldMk cId="1829688395" sldId="396"/>
        </pc:sldMkLst>
        <pc:spChg chg="mod">
          <ac:chgData name="Michael" userId="176e3b1d-abf9-4f4d-8d38-1a8cdd8bb9af" providerId="ADAL" clId="{8DD42881-0CC0-416D-A793-74BCEF13BBD6}" dt="2021-05-19T20:29:43.898" v="22254" actId="20577"/>
          <ac:spMkLst>
            <pc:docMk/>
            <pc:sldMk cId="1829688395" sldId="396"/>
            <ac:spMk id="2" creationId="{C984BC9A-41E5-47DC-A44F-660034BD91B7}"/>
          </ac:spMkLst>
        </pc:spChg>
        <pc:picChg chg="del">
          <ac:chgData name="Michael" userId="176e3b1d-abf9-4f4d-8d38-1a8cdd8bb9af" providerId="ADAL" clId="{8DD42881-0CC0-416D-A793-74BCEF13BBD6}" dt="2021-05-19T20:31:16.434" v="22259" actId="478"/>
          <ac:picMkLst>
            <pc:docMk/>
            <pc:sldMk cId="1829688395" sldId="396"/>
            <ac:picMk id="59400" creationId="{038A6956-354E-4B3E-94AF-6FDC038A61EE}"/>
          </ac:picMkLst>
        </pc:picChg>
        <pc:picChg chg="del">
          <ac:chgData name="Michael" userId="176e3b1d-abf9-4f4d-8d38-1a8cdd8bb9af" providerId="ADAL" clId="{8DD42881-0CC0-416D-A793-74BCEF13BBD6}" dt="2021-05-19T20:29:55.109" v="22255" actId="478"/>
          <ac:picMkLst>
            <pc:docMk/>
            <pc:sldMk cId="1829688395" sldId="396"/>
            <ac:picMk id="59402" creationId="{16FC61A0-389B-4F27-8915-5D42FE7D21C5}"/>
          </ac:picMkLst>
        </pc:picChg>
        <pc:picChg chg="add mod">
          <ac:chgData name="Michael" userId="176e3b1d-abf9-4f4d-8d38-1a8cdd8bb9af" providerId="ADAL" clId="{8DD42881-0CC0-416D-A793-74BCEF13BBD6}" dt="2021-05-19T20:31:13.685" v="22258" actId="167"/>
          <ac:picMkLst>
            <pc:docMk/>
            <pc:sldMk cId="1829688395" sldId="396"/>
            <ac:picMk id="64514" creationId="{A683CE76-4A8A-4E32-A525-C76FF46E7D3A}"/>
          </ac:picMkLst>
        </pc:picChg>
        <pc:picChg chg="add mod">
          <ac:chgData name="Michael" userId="176e3b1d-abf9-4f4d-8d38-1a8cdd8bb9af" providerId="ADAL" clId="{8DD42881-0CC0-416D-A793-74BCEF13BBD6}" dt="2021-05-19T20:32:29.846" v="22262" actId="1076"/>
          <ac:picMkLst>
            <pc:docMk/>
            <pc:sldMk cId="1829688395" sldId="396"/>
            <ac:picMk id="64516" creationId="{22A6DA37-E10D-4BF9-872D-C3085C879A2E}"/>
          </ac:picMkLst>
        </pc:picChg>
        <pc:picChg chg="add del">
          <ac:chgData name="Michael" userId="176e3b1d-abf9-4f4d-8d38-1a8cdd8bb9af" providerId="ADAL" clId="{8DD42881-0CC0-416D-A793-74BCEF13BBD6}" dt="2021-05-19T20:34:05.166" v="22264"/>
          <ac:picMkLst>
            <pc:docMk/>
            <pc:sldMk cId="1829688395" sldId="396"/>
            <ac:picMk id="64518" creationId="{A4C302E0-571A-4DE0-A82B-D7C3CCE9D3AF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20:37:36.001" v="22274" actId="1076"/>
        <pc:sldMkLst>
          <pc:docMk/>
          <pc:sldMk cId="1693217385" sldId="397"/>
        </pc:sldMkLst>
        <pc:spChg chg="mod">
          <ac:chgData name="Michael" userId="176e3b1d-abf9-4f4d-8d38-1a8cdd8bb9af" providerId="ADAL" clId="{8DD42881-0CC0-416D-A793-74BCEF13BBD6}" dt="2021-05-19T20:34:12.551" v="22267" actId="20577"/>
          <ac:spMkLst>
            <pc:docMk/>
            <pc:sldMk cId="1693217385" sldId="397"/>
            <ac:spMk id="2" creationId="{C984BC9A-41E5-47DC-A44F-660034BD91B7}"/>
          </ac:spMkLst>
        </pc:spChg>
        <pc:picChg chg="del">
          <ac:chgData name="Michael" userId="176e3b1d-abf9-4f4d-8d38-1a8cdd8bb9af" providerId="ADAL" clId="{8DD42881-0CC0-416D-A793-74BCEF13BBD6}" dt="2021-05-19T20:36:14.703" v="22272" actId="478"/>
          <ac:picMkLst>
            <pc:docMk/>
            <pc:sldMk cId="1693217385" sldId="397"/>
            <ac:picMk id="64514" creationId="{A683CE76-4A8A-4E32-A525-C76FF46E7D3A}"/>
          </ac:picMkLst>
        </pc:picChg>
        <pc:picChg chg="del">
          <ac:chgData name="Michael" userId="176e3b1d-abf9-4f4d-8d38-1a8cdd8bb9af" providerId="ADAL" clId="{8DD42881-0CC0-416D-A793-74BCEF13BBD6}" dt="2021-05-19T20:34:16.514" v="22268" actId="478"/>
          <ac:picMkLst>
            <pc:docMk/>
            <pc:sldMk cId="1693217385" sldId="397"/>
            <ac:picMk id="64516" creationId="{22A6DA37-E10D-4BF9-872D-C3085C879A2E}"/>
          </ac:picMkLst>
        </pc:picChg>
        <pc:picChg chg="add mod">
          <ac:chgData name="Michael" userId="176e3b1d-abf9-4f4d-8d38-1a8cdd8bb9af" providerId="ADAL" clId="{8DD42881-0CC0-416D-A793-74BCEF13BBD6}" dt="2021-05-19T20:36:11.968" v="22271" actId="167"/>
          <ac:picMkLst>
            <pc:docMk/>
            <pc:sldMk cId="1693217385" sldId="397"/>
            <ac:picMk id="65538" creationId="{8247637C-6DE8-4067-9CB9-5A68BC6FD4F7}"/>
          </ac:picMkLst>
        </pc:picChg>
        <pc:picChg chg="add mod">
          <ac:chgData name="Michael" userId="176e3b1d-abf9-4f4d-8d38-1a8cdd8bb9af" providerId="ADAL" clId="{8DD42881-0CC0-416D-A793-74BCEF13BBD6}" dt="2021-05-19T20:37:36.001" v="22274" actId="1076"/>
          <ac:picMkLst>
            <pc:docMk/>
            <pc:sldMk cId="1693217385" sldId="397"/>
            <ac:picMk id="65540" creationId="{9875DEB8-14A5-48B3-AD74-202A9EDCD8C3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20:41:29.677" v="22283" actId="1076"/>
        <pc:sldMkLst>
          <pc:docMk/>
          <pc:sldMk cId="1473713870" sldId="398"/>
        </pc:sldMkLst>
        <pc:spChg chg="mod">
          <ac:chgData name="Michael" userId="176e3b1d-abf9-4f4d-8d38-1a8cdd8bb9af" providerId="ADAL" clId="{8DD42881-0CC0-416D-A793-74BCEF13BBD6}" dt="2021-05-19T20:39:57.898" v="22276" actId="20577"/>
          <ac:spMkLst>
            <pc:docMk/>
            <pc:sldMk cId="1473713870" sldId="398"/>
            <ac:spMk id="2" creationId="{C984BC9A-41E5-47DC-A44F-660034BD91B7}"/>
          </ac:spMkLst>
        </pc:spChg>
        <pc:picChg chg="del">
          <ac:chgData name="Michael" userId="176e3b1d-abf9-4f4d-8d38-1a8cdd8bb9af" providerId="ADAL" clId="{8DD42881-0CC0-416D-A793-74BCEF13BBD6}" dt="2021-05-19T20:40:25.878" v="22281" actId="478"/>
          <ac:picMkLst>
            <pc:docMk/>
            <pc:sldMk cId="1473713870" sldId="398"/>
            <ac:picMk id="65538" creationId="{8247637C-6DE8-4067-9CB9-5A68BC6FD4F7}"/>
          </ac:picMkLst>
        </pc:picChg>
        <pc:picChg chg="del">
          <ac:chgData name="Michael" userId="176e3b1d-abf9-4f4d-8d38-1a8cdd8bb9af" providerId="ADAL" clId="{8DD42881-0CC0-416D-A793-74BCEF13BBD6}" dt="2021-05-19T20:40:00.234" v="22277" actId="478"/>
          <ac:picMkLst>
            <pc:docMk/>
            <pc:sldMk cId="1473713870" sldId="398"/>
            <ac:picMk id="65540" creationId="{9875DEB8-14A5-48B3-AD74-202A9EDCD8C3}"/>
          </ac:picMkLst>
        </pc:picChg>
        <pc:picChg chg="add mod">
          <ac:chgData name="Michael" userId="176e3b1d-abf9-4f4d-8d38-1a8cdd8bb9af" providerId="ADAL" clId="{8DD42881-0CC0-416D-A793-74BCEF13BBD6}" dt="2021-05-19T20:40:23.141" v="22280" actId="167"/>
          <ac:picMkLst>
            <pc:docMk/>
            <pc:sldMk cId="1473713870" sldId="398"/>
            <ac:picMk id="66562" creationId="{7234CD87-0009-40EC-BFE8-9B590F82B75E}"/>
          </ac:picMkLst>
        </pc:picChg>
        <pc:picChg chg="add mod">
          <ac:chgData name="Michael" userId="176e3b1d-abf9-4f4d-8d38-1a8cdd8bb9af" providerId="ADAL" clId="{8DD42881-0CC0-416D-A793-74BCEF13BBD6}" dt="2021-05-19T20:41:29.677" v="22283" actId="1076"/>
          <ac:picMkLst>
            <pc:docMk/>
            <pc:sldMk cId="1473713870" sldId="398"/>
            <ac:picMk id="66564" creationId="{C945D233-5FEE-40A1-BAD1-417A44A16100}"/>
          </ac:picMkLst>
        </pc:picChg>
      </pc:sldChg>
      <pc:sldChg chg="modSp add mod">
        <pc:chgData name="Michael" userId="176e3b1d-abf9-4f4d-8d38-1a8cdd8bb9af" providerId="ADAL" clId="{8DD42881-0CC0-416D-A793-74BCEF13BBD6}" dt="2021-05-19T22:16:45.292" v="23926" actId="20577"/>
        <pc:sldMkLst>
          <pc:docMk/>
          <pc:sldMk cId="3652917988" sldId="399"/>
        </pc:sldMkLst>
        <pc:spChg chg="mod">
          <ac:chgData name="Michael" userId="176e3b1d-abf9-4f4d-8d38-1a8cdd8bb9af" providerId="ADAL" clId="{8DD42881-0CC0-416D-A793-74BCEF13BBD6}" dt="2021-05-19T21:08:26.154" v="22304" actId="20577"/>
          <ac:spMkLst>
            <pc:docMk/>
            <pc:sldMk cId="3652917988" sldId="399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19T22:16:45.292" v="23926" actId="20577"/>
          <ac:spMkLst>
            <pc:docMk/>
            <pc:sldMk cId="3652917988" sldId="399"/>
            <ac:spMk id="6" creationId="{61E53D2C-5F7C-4EE1-8DEE-2D69E0AF6AB1}"/>
          </ac:spMkLst>
        </pc:spChg>
      </pc:sldChg>
      <pc:sldChg chg="addSp delSp modSp add mod">
        <pc:chgData name="Michael" userId="176e3b1d-abf9-4f4d-8d38-1a8cdd8bb9af" providerId="ADAL" clId="{8DD42881-0CC0-416D-A793-74BCEF13BBD6}" dt="2021-05-19T22:05:20.396" v="23902" actId="1076"/>
        <pc:sldMkLst>
          <pc:docMk/>
          <pc:sldMk cId="3134199353" sldId="400"/>
        </pc:sldMkLst>
        <pc:spChg chg="mod">
          <ac:chgData name="Michael" userId="176e3b1d-abf9-4f4d-8d38-1a8cdd8bb9af" providerId="ADAL" clId="{8DD42881-0CC0-416D-A793-74BCEF13BBD6}" dt="2021-05-19T22:02:49.938" v="23889" actId="20577"/>
          <ac:spMkLst>
            <pc:docMk/>
            <pc:sldMk cId="3134199353" sldId="400"/>
            <ac:spMk id="2" creationId="{C984BC9A-41E5-47DC-A44F-660034BD91B7}"/>
          </ac:spMkLst>
        </pc:spChg>
        <pc:spChg chg="add del mod">
          <ac:chgData name="Michael" userId="176e3b1d-abf9-4f4d-8d38-1a8cdd8bb9af" providerId="ADAL" clId="{8DD42881-0CC0-416D-A793-74BCEF13BBD6}" dt="2021-05-19T22:03:01.919" v="23891" actId="478"/>
          <ac:spMkLst>
            <pc:docMk/>
            <pc:sldMk cId="3134199353" sldId="400"/>
            <ac:spMk id="4" creationId="{A1D632D9-BD2C-44F2-8BB8-D855CF7CF562}"/>
          </ac:spMkLst>
        </pc:spChg>
        <pc:spChg chg="del">
          <ac:chgData name="Michael" userId="176e3b1d-abf9-4f4d-8d38-1a8cdd8bb9af" providerId="ADAL" clId="{8DD42881-0CC0-416D-A793-74BCEF13BBD6}" dt="2021-05-19T22:02:56.723" v="23890" actId="478"/>
          <ac:spMkLst>
            <pc:docMk/>
            <pc:sldMk cId="3134199353" sldId="400"/>
            <ac:spMk id="6" creationId="{61E53D2C-5F7C-4EE1-8DEE-2D69E0AF6AB1}"/>
          </ac:spMkLst>
        </pc:spChg>
        <pc:picChg chg="add del mod">
          <ac:chgData name="Michael" userId="176e3b1d-abf9-4f4d-8d38-1a8cdd8bb9af" providerId="ADAL" clId="{8DD42881-0CC0-416D-A793-74BCEF13BBD6}" dt="2021-05-19T22:04:13.846" v="23896" actId="478"/>
          <ac:picMkLst>
            <pc:docMk/>
            <pc:sldMk cId="3134199353" sldId="400"/>
            <ac:picMk id="5" creationId="{63297B9F-0751-4436-BAF6-6250C87440AC}"/>
          </ac:picMkLst>
        </pc:picChg>
        <pc:picChg chg="add mod">
          <ac:chgData name="Michael" userId="176e3b1d-abf9-4f4d-8d38-1a8cdd8bb9af" providerId="ADAL" clId="{8DD42881-0CC0-416D-A793-74BCEF13BBD6}" dt="2021-05-19T22:04:27.926" v="23899" actId="1076"/>
          <ac:picMkLst>
            <pc:docMk/>
            <pc:sldMk cId="3134199353" sldId="400"/>
            <ac:picMk id="67586" creationId="{156EAC5A-BB55-425C-B816-3560DCCE575F}"/>
          </ac:picMkLst>
        </pc:picChg>
        <pc:picChg chg="add mod">
          <ac:chgData name="Michael" userId="176e3b1d-abf9-4f4d-8d38-1a8cdd8bb9af" providerId="ADAL" clId="{8DD42881-0CC0-416D-A793-74BCEF13BBD6}" dt="2021-05-19T22:05:20.396" v="23902" actId="1076"/>
          <ac:picMkLst>
            <pc:docMk/>
            <pc:sldMk cId="3134199353" sldId="400"/>
            <ac:picMk id="67588" creationId="{FB33C0F3-990C-4A49-9C17-7D286C803C58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22:22:45.319" v="23935" actId="1076"/>
        <pc:sldMkLst>
          <pc:docMk/>
          <pc:sldMk cId="2227069544" sldId="401"/>
        </pc:sldMkLst>
        <pc:spChg chg="mod">
          <ac:chgData name="Michael" userId="176e3b1d-abf9-4f4d-8d38-1a8cdd8bb9af" providerId="ADAL" clId="{8DD42881-0CC0-416D-A793-74BCEF13BBD6}" dt="2021-05-19T22:08:14.792" v="23905" actId="20577"/>
          <ac:spMkLst>
            <pc:docMk/>
            <pc:sldMk cId="2227069544" sldId="401"/>
            <ac:spMk id="2" creationId="{C984BC9A-41E5-47DC-A44F-660034BD91B7}"/>
          </ac:spMkLst>
        </pc:spChg>
        <pc:picChg chg="del">
          <ac:chgData name="Michael" userId="176e3b1d-abf9-4f4d-8d38-1a8cdd8bb9af" providerId="ADAL" clId="{8DD42881-0CC0-416D-A793-74BCEF13BBD6}" dt="2021-05-19T22:11:26.309" v="23915" actId="478"/>
          <ac:picMkLst>
            <pc:docMk/>
            <pc:sldMk cId="2227069544" sldId="401"/>
            <ac:picMk id="67586" creationId="{156EAC5A-BB55-425C-B816-3560DCCE575F}"/>
          </ac:picMkLst>
        </pc:picChg>
        <pc:picChg chg="del">
          <ac:chgData name="Michael" userId="176e3b1d-abf9-4f4d-8d38-1a8cdd8bb9af" providerId="ADAL" clId="{8DD42881-0CC0-416D-A793-74BCEF13BBD6}" dt="2021-05-19T22:08:22.005" v="23906" actId="478"/>
          <ac:picMkLst>
            <pc:docMk/>
            <pc:sldMk cId="2227069544" sldId="401"/>
            <ac:picMk id="67588" creationId="{FB33C0F3-990C-4A49-9C17-7D286C803C58}"/>
          </ac:picMkLst>
        </pc:picChg>
        <pc:picChg chg="add del mod">
          <ac:chgData name="Michael" userId="176e3b1d-abf9-4f4d-8d38-1a8cdd8bb9af" providerId="ADAL" clId="{8DD42881-0CC0-416D-A793-74BCEF13BBD6}" dt="2021-05-19T22:10:34.218" v="23910" actId="478"/>
          <ac:picMkLst>
            <pc:docMk/>
            <pc:sldMk cId="2227069544" sldId="401"/>
            <ac:picMk id="69634" creationId="{24642697-59F6-40E6-ACC8-0166589E6B7F}"/>
          </ac:picMkLst>
        </pc:picChg>
        <pc:picChg chg="add mod">
          <ac:chgData name="Michael" userId="176e3b1d-abf9-4f4d-8d38-1a8cdd8bb9af" providerId="ADAL" clId="{8DD42881-0CC0-416D-A793-74BCEF13BBD6}" dt="2021-05-19T22:11:23.576" v="23914" actId="167"/>
          <ac:picMkLst>
            <pc:docMk/>
            <pc:sldMk cId="2227069544" sldId="401"/>
            <ac:picMk id="69636" creationId="{723E0C2E-668D-4111-8BB5-827C05765361}"/>
          </ac:picMkLst>
        </pc:picChg>
        <pc:picChg chg="add mod">
          <ac:chgData name="Michael" userId="176e3b1d-abf9-4f4d-8d38-1a8cdd8bb9af" providerId="ADAL" clId="{8DD42881-0CC0-416D-A793-74BCEF13BBD6}" dt="2021-05-19T22:22:45.319" v="23935" actId="1076"/>
          <ac:picMkLst>
            <pc:docMk/>
            <pc:sldMk cId="2227069544" sldId="401"/>
            <ac:picMk id="69638" creationId="{83FE5580-C905-4CC3-867C-5B863FDD0515}"/>
          </ac:picMkLst>
        </pc:picChg>
      </pc:sldChg>
      <pc:sldChg chg="addSp delSp modSp add mod">
        <pc:chgData name="Michael" userId="176e3b1d-abf9-4f4d-8d38-1a8cdd8bb9af" providerId="ADAL" clId="{8DD42881-0CC0-416D-A793-74BCEF13BBD6}" dt="2021-05-19T22:22:58.716" v="23936" actId="1076"/>
        <pc:sldMkLst>
          <pc:docMk/>
          <pc:sldMk cId="412156401" sldId="402"/>
        </pc:sldMkLst>
        <pc:spChg chg="mod">
          <ac:chgData name="Michael" userId="176e3b1d-abf9-4f4d-8d38-1a8cdd8bb9af" providerId="ADAL" clId="{8DD42881-0CC0-416D-A793-74BCEF13BBD6}" dt="2021-05-19T22:15:04.184" v="23921" actId="20577"/>
          <ac:spMkLst>
            <pc:docMk/>
            <pc:sldMk cId="412156401" sldId="402"/>
            <ac:spMk id="2" creationId="{C984BC9A-41E5-47DC-A44F-660034BD91B7}"/>
          </ac:spMkLst>
        </pc:spChg>
        <pc:picChg chg="del">
          <ac:chgData name="Michael" userId="176e3b1d-abf9-4f4d-8d38-1a8cdd8bb9af" providerId="ADAL" clId="{8DD42881-0CC0-416D-A793-74BCEF13BBD6}" dt="2021-05-19T22:17:39.095" v="23931" actId="478"/>
          <ac:picMkLst>
            <pc:docMk/>
            <pc:sldMk cId="412156401" sldId="402"/>
            <ac:picMk id="69636" creationId="{723E0C2E-668D-4111-8BB5-827C05765361}"/>
          </ac:picMkLst>
        </pc:picChg>
        <pc:picChg chg="del">
          <ac:chgData name="Michael" userId="176e3b1d-abf9-4f4d-8d38-1a8cdd8bb9af" providerId="ADAL" clId="{8DD42881-0CC0-416D-A793-74BCEF13BBD6}" dt="2021-05-19T22:15:09.598" v="23922" actId="478"/>
          <ac:picMkLst>
            <pc:docMk/>
            <pc:sldMk cId="412156401" sldId="402"/>
            <ac:picMk id="69638" creationId="{83FE5580-C905-4CC3-867C-5B863FDD0515}"/>
          </ac:picMkLst>
        </pc:picChg>
        <pc:picChg chg="add mod">
          <ac:chgData name="Michael" userId="176e3b1d-abf9-4f4d-8d38-1a8cdd8bb9af" providerId="ADAL" clId="{8DD42881-0CC0-416D-A793-74BCEF13BBD6}" dt="2021-05-19T22:17:37.007" v="23930" actId="167"/>
          <ac:picMkLst>
            <pc:docMk/>
            <pc:sldMk cId="412156401" sldId="402"/>
            <ac:picMk id="70658" creationId="{DE5BEF1A-D905-4F39-90DC-F34B295B21B9}"/>
          </ac:picMkLst>
        </pc:picChg>
        <pc:picChg chg="add mod">
          <ac:chgData name="Michael" userId="176e3b1d-abf9-4f4d-8d38-1a8cdd8bb9af" providerId="ADAL" clId="{8DD42881-0CC0-416D-A793-74BCEF13BBD6}" dt="2021-05-19T22:22:58.716" v="23936" actId="1076"/>
          <ac:picMkLst>
            <pc:docMk/>
            <pc:sldMk cId="412156401" sldId="402"/>
            <ac:picMk id="70660" creationId="{8042EB24-0A42-4429-8719-CF331B61212A}"/>
          </ac:picMkLst>
        </pc:picChg>
      </pc:sldChg>
      <pc:sldChg chg="addSp modSp add mod">
        <pc:chgData name="Michael" userId="176e3b1d-abf9-4f4d-8d38-1a8cdd8bb9af" providerId="ADAL" clId="{8DD42881-0CC0-416D-A793-74BCEF13BBD6}" dt="2021-05-25T16:46:47.093" v="33971"/>
        <pc:sldMkLst>
          <pc:docMk/>
          <pc:sldMk cId="1073491846" sldId="403"/>
        </pc:sldMkLst>
        <pc:spChg chg="mod">
          <ac:chgData name="Michael" userId="176e3b1d-abf9-4f4d-8d38-1a8cdd8bb9af" providerId="ADAL" clId="{8DD42881-0CC0-416D-A793-74BCEF13BBD6}" dt="2021-05-20T15:04:17.181" v="24082" actId="20577"/>
          <ac:spMkLst>
            <pc:docMk/>
            <pc:sldMk cId="1073491846" sldId="403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0T15:22:32.167" v="24918" actId="20577"/>
          <ac:spMkLst>
            <pc:docMk/>
            <pc:sldMk cId="1073491846" sldId="403"/>
            <ac:spMk id="3" creationId="{E27D17F1-F05B-4E9E-99AE-3AC05B7BAA7C}"/>
          </ac:spMkLst>
        </pc:spChg>
        <pc:spChg chg="add mod">
          <ac:chgData name="Michael" userId="176e3b1d-abf9-4f4d-8d38-1a8cdd8bb9af" providerId="ADAL" clId="{8DD42881-0CC0-416D-A793-74BCEF13BBD6}" dt="2021-05-20T15:10:52.637" v="24313"/>
          <ac:spMkLst>
            <pc:docMk/>
            <pc:sldMk cId="1073491846" sldId="403"/>
            <ac:spMk id="4" creationId="{910F7F93-6DAF-4D6C-89F2-427ED8BE130E}"/>
          </ac:spMkLst>
        </pc:spChg>
        <pc:spChg chg="add mod">
          <ac:chgData name="Michael" userId="176e3b1d-abf9-4f4d-8d38-1a8cdd8bb9af" providerId="ADAL" clId="{8DD42881-0CC0-416D-A793-74BCEF13BBD6}" dt="2021-05-20T17:21:49.126" v="27112" actId="1076"/>
          <ac:spMkLst>
            <pc:docMk/>
            <pc:sldMk cId="1073491846" sldId="403"/>
            <ac:spMk id="5" creationId="{49C60A44-38EB-4410-B02A-DDAEF853C08C}"/>
          </ac:spMkLst>
        </pc:spChg>
        <pc:spChg chg="add mod">
          <ac:chgData name="Michael" userId="176e3b1d-abf9-4f4d-8d38-1a8cdd8bb9af" providerId="ADAL" clId="{8DD42881-0CC0-416D-A793-74BCEF13BBD6}" dt="2021-05-25T16:42:15.648" v="33949"/>
          <ac:spMkLst>
            <pc:docMk/>
            <pc:sldMk cId="1073491846" sldId="403"/>
            <ac:spMk id="6" creationId="{3E4EB278-75AD-477E-AF7A-EF79F612F51D}"/>
          </ac:spMkLst>
        </pc:spChg>
        <pc:spChg chg="add mod">
          <ac:chgData name="Michael" userId="176e3b1d-abf9-4f4d-8d38-1a8cdd8bb9af" providerId="ADAL" clId="{8DD42881-0CC0-416D-A793-74BCEF13BBD6}" dt="2021-05-25T16:46:47.093" v="33971"/>
          <ac:spMkLst>
            <pc:docMk/>
            <pc:sldMk cId="1073491846" sldId="403"/>
            <ac:spMk id="7" creationId="{DC89DAD1-65FB-4E5F-8ED8-76B875472E41}"/>
          </ac:spMkLst>
        </pc:spChg>
      </pc:sldChg>
      <pc:sldChg chg="delSp modSp add mod">
        <pc:chgData name="Michael" userId="176e3b1d-abf9-4f4d-8d38-1a8cdd8bb9af" providerId="ADAL" clId="{8DD42881-0CC0-416D-A793-74BCEF13BBD6}" dt="2021-05-20T15:42:54.202" v="25831" actId="6549"/>
        <pc:sldMkLst>
          <pc:docMk/>
          <pc:sldMk cId="1452274953" sldId="404"/>
        </pc:sldMkLst>
        <pc:spChg chg="mod">
          <ac:chgData name="Michael" userId="176e3b1d-abf9-4f4d-8d38-1a8cdd8bb9af" providerId="ADAL" clId="{8DD42881-0CC0-416D-A793-74BCEF13BBD6}" dt="2021-05-20T15:30:09.571" v="24931" actId="20577"/>
          <ac:spMkLst>
            <pc:docMk/>
            <pc:sldMk cId="1452274953" sldId="404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0T15:42:54.202" v="25831" actId="6549"/>
          <ac:spMkLst>
            <pc:docMk/>
            <pc:sldMk cId="1452274953" sldId="404"/>
            <ac:spMk id="3" creationId="{E27D17F1-F05B-4E9E-99AE-3AC05B7BAA7C}"/>
          </ac:spMkLst>
        </pc:spChg>
        <pc:spChg chg="del">
          <ac:chgData name="Michael" userId="176e3b1d-abf9-4f4d-8d38-1a8cdd8bb9af" providerId="ADAL" clId="{8DD42881-0CC0-416D-A793-74BCEF13BBD6}" dt="2021-05-20T15:30:02.317" v="24920" actId="478"/>
          <ac:spMkLst>
            <pc:docMk/>
            <pc:sldMk cId="1452274953" sldId="404"/>
            <ac:spMk id="4" creationId="{910F7F93-6DAF-4D6C-89F2-427ED8BE130E}"/>
          </ac:spMkLst>
        </pc:spChg>
        <pc:spChg chg="del">
          <ac:chgData name="Michael" userId="176e3b1d-abf9-4f4d-8d38-1a8cdd8bb9af" providerId="ADAL" clId="{8DD42881-0CC0-416D-A793-74BCEF13BBD6}" dt="2021-05-20T15:30:02.317" v="24920" actId="478"/>
          <ac:spMkLst>
            <pc:docMk/>
            <pc:sldMk cId="1452274953" sldId="404"/>
            <ac:spMk id="5" creationId="{49C60A44-38EB-4410-B02A-DDAEF853C08C}"/>
          </ac:spMkLst>
        </pc:spChg>
      </pc:sldChg>
      <pc:sldChg chg="addSp delSp modSp add mod">
        <pc:chgData name="Michael" userId="176e3b1d-abf9-4f4d-8d38-1a8cdd8bb9af" providerId="ADAL" clId="{8DD42881-0CC0-416D-A793-74BCEF13BBD6}" dt="2021-05-20T16:38:50.673" v="26839"/>
        <pc:sldMkLst>
          <pc:docMk/>
          <pc:sldMk cId="1038607538" sldId="405"/>
        </pc:sldMkLst>
        <pc:spChg chg="mod">
          <ac:chgData name="Michael" userId="176e3b1d-abf9-4f4d-8d38-1a8cdd8bb9af" providerId="ADAL" clId="{8DD42881-0CC0-416D-A793-74BCEF13BBD6}" dt="2021-05-20T15:44:10.492" v="25839" actId="20577"/>
          <ac:spMkLst>
            <pc:docMk/>
            <pc:sldMk cId="1038607538" sldId="405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0T15:44:20.015" v="25840" actId="478"/>
          <ac:spMkLst>
            <pc:docMk/>
            <pc:sldMk cId="1038607538" sldId="405"/>
            <ac:spMk id="3" creationId="{E27D17F1-F05B-4E9E-99AE-3AC05B7BAA7C}"/>
          </ac:spMkLst>
        </pc:spChg>
        <pc:spChg chg="add del mod">
          <ac:chgData name="Michael" userId="176e3b1d-abf9-4f4d-8d38-1a8cdd8bb9af" providerId="ADAL" clId="{8DD42881-0CC0-416D-A793-74BCEF13BBD6}" dt="2021-05-20T15:44:23.994" v="25841" actId="478"/>
          <ac:spMkLst>
            <pc:docMk/>
            <pc:sldMk cId="1038607538" sldId="405"/>
            <ac:spMk id="5" creationId="{57717294-94AA-4F4F-9D3C-983A7DDA8014}"/>
          </ac:spMkLst>
        </pc:spChg>
        <pc:spChg chg="add del mod">
          <ac:chgData name="Michael" userId="176e3b1d-abf9-4f4d-8d38-1a8cdd8bb9af" providerId="ADAL" clId="{8DD42881-0CC0-416D-A793-74BCEF13BBD6}" dt="2021-05-20T16:38:50.673" v="26839"/>
          <ac:spMkLst>
            <pc:docMk/>
            <pc:sldMk cId="1038607538" sldId="405"/>
            <ac:spMk id="8" creationId="{E4ED29E7-0F96-4CAE-993B-74160A9824B8}"/>
          </ac:spMkLst>
        </pc:spChg>
        <pc:picChg chg="add mod">
          <ac:chgData name="Michael" userId="176e3b1d-abf9-4f4d-8d38-1a8cdd8bb9af" providerId="ADAL" clId="{8DD42881-0CC0-416D-A793-74BCEF13BBD6}" dt="2021-05-20T16:04:20.088" v="25844" actId="1076"/>
          <ac:picMkLst>
            <pc:docMk/>
            <pc:sldMk cId="1038607538" sldId="405"/>
            <ac:picMk id="71682" creationId="{3DC27FA4-ABFC-4F4D-AC5E-E978A2B3436A}"/>
          </ac:picMkLst>
        </pc:picChg>
        <pc:picChg chg="add mod">
          <ac:chgData name="Michael" userId="176e3b1d-abf9-4f4d-8d38-1a8cdd8bb9af" providerId="ADAL" clId="{8DD42881-0CC0-416D-A793-74BCEF13BBD6}" dt="2021-05-20T16:05:12.325" v="25847" actId="1076"/>
          <ac:picMkLst>
            <pc:docMk/>
            <pc:sldMk cId="1038607538" sldId="405"/>
            <ac:picMk id="71684" creationId="{4226FAB7-300D-4EE2-8357-1DBC7963D15C}"/>
          </ac:picMkLst>
        </pc:picChg>
      </pc:sldChg>
      <pc:sldChg chg="modSp add mod">
        <pc:chgData name="Michael" userId="176e3b1d-abf9-4f4d-8d38-1a8cdd8bb9af" providerId="ADAL" clId="{8DD42881-0CC0-416D-A793-74BCEF13BBD6}" dt="2021-05-20T16:54:18.284" v="27058" actId="27636"/>
        <pc:sldMkLst>
          <pc:docMk/>
          <pc:sldMk cId="3251958322" sldId="406"/>
        </pc:sldMkLst>
        <pc:spChg chg="mod">
          <ac:chgData name="Michael" userId="176e3b1d-abf9-4f4d-8d38-1a8cdd8bb9af" providerId="ADAL" clId="{8DD42881-0CC0-416D-A793-74BCEF13BBD6}" dt="2021-05-20T16:21:18.063" v="25860" actId="20577"/>
          <ac:spMkLst>
            <pc:docMk/>
            <pc:sldMk cId="3251958322" sldId="406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0T16:54:18.284" v="27058" actId="27636"/>
          <ac:spMkLst>
            <pc:docMk/>
            <pc:sldMk cId="3251958322" sldId="406"/>
            <ac:spMk id="3" creationId="{E27D17F1-F05B-4E9E-99AE-3AC05B7BAA7C}"/>
          </ac:spMkLst>
        </pc:spChg>
      </pc:sldChg>
      <pc:sldChg chg="addSp delSp modSp add mod">
        <pc:chgData name="Michael" userId="176e3b1d-abf9-4f4d-8d38-1a8cdd8bb9af" providerId="ADAL" clId="{8DD42881-0CC0-416D-A793-74BCEF13BBD6}" dt="2021-05-20T16:56:15.901" v="27065" actId="14100"/>
        <pc:sldMkLst>
          <pc:docMk/>
          <pc:sldMk cId="2238694583" sldId="407"/>
        </pc:sldMkLst>
        <pc:spChg chg="mod">
          <ac:chgData name="Michael" userId="176e3b1d-abf9-4f4d-8d38-1a8cdd8bb9af" providerId="ADAL" clId="{8DD42881-0CC0-416D-A793-74BCEF13BBD6}" dt="2021-05-20T16:35:29.886" v="26824" actId="20577"/>
          <ac:spMkLst>
            <pc:docMk/>
            <pc:sldMk cId="2238694583" sldId="407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20T16:39:50.677" v="26853" actId="14100"/>
          <ac:spMkLst>
            <pc:docMk/>
            <pc:sldMk cId="2238694583" sldId="407"/>
            <ac:spMk id="8" creationId="{95D93278-80CB-4B2D-B914-74D36FE2BD5D}"/>
          </ac:spMkLst>
        </pc:spChg>
        <pc:spChg chg="add mod">
          <ac:chgData name="Michael" userId="176e3b1d-abf9-4f4d-8d38-1a8cdd8bb9af" providerId="ADAL" clId="{8DD42881-0CC0-416D-A793-74BCEF13BBD6}" dt="2021-05-20T16:39:47.861" v="26851" actId="1036"/>
          <ac:spMkLst>
            <pc:docMk/>
            <pc:sldMk cId="2238694583" sldId="407"/>
            <ac:spMk id="9" creationId="{0BBCBA68-DAD7-4F3F-B8A6-0BF59AF04EF9}"/>
          </ac:spMkLst>
        </pc:spChg>
        <pc:spChg chg="add mod">
          <ac:chgData name="Michael" userId="176e3b1d-abf9-4f4d-8d38-1a8cdd8bb9af" providerId="ADAL" clId="{8DD42881-0CC0-416D-A793-74BCEF13BBD6}" dt="2021-05-20T16:40:28.158" v="26856" actId="14100"/>
          <ac:spMkLst>
            <pc:docMk/>
            <pc:sldMk cId="2238694583" sldId="407"/>
            <ac:spMk id="10" creationId="{059CE2FE-4F27-44FC-96E4-6449524D1C80}"/>
          </ac:spMkLst>
        </pc:spChg>
        <pc:spChg chg="add mod">
          <ac:chgData name="Michael" userId="176e3b1d-abf9-4f4d-8d38-1a8cdd8bb9af" providerId="ADAL" clId="{8DD42881-0CC0-416D-A793-74BCEF13BBD6}" dt="2021-05-20T16:40:44.026" v="26864" actId="14100"/>
          <ac:spMkLst>
            <pc:docMk/>
            <pc:sldMk cId="2238694583" sldId="407"/>
            <ac:spMk id="11" creationId="{68B4EBE7-1733-43C1-A838-4776DC9BC7C7}"/>
          </ac:spMkLst>
        </pc:spChg>
        <pc:spChg chg="add mod">
          <ac:chgData name="Michael" userId="176e3b1d-abf9-4f4d-8d38-1a8cdd8bb9af" providerId="ADAL" clId="{8DD42881-0CC0-416D-A793-74BCEF13BBD6}" dt="2021-05-20T16:52:35.433" v="26992" actId="1037"/>
          <ac:spMkLst>
            <pc:docMk/>
            <pc:sldMk cId="2238694583" sldId="407"/>
            <ac:spMk id="13" creationId="{2096A01A-1655-4243-8B95-BCD63ECAEB50}"/>
          </ac:spMkLst>
        </pc:spChg>
        <pc:picChg chg="del">
          <ac:chgData name="Michael" userId="176e3b1d-abf9-4f4d-8d38-1a8cdd8bb9af" providerId="ADAL" clId="{8DD42881-0CC0-416D-A793-74BCEF13BBD6}" dt="2021-05-20T16:35:34.089" v="26825" actId="478"/>
          <ac:picMkLst>
            <pc:docMk/>
            <pc:sldMk cId="2238694583" sldId="407"/>
            <ac:picMk id="71682" creationId="{3DC27FA4-ABFC-4F4D-AC5E-E978A2B3436A}"/>
          </ac:picMkLst>
        </pc:picChg>
        <pc:picChg chg="del">
          <ac:chgData name="Michael" userId="176e3b1d-abf9-4f4d-8d38-1a8cdd8bb9af" providerId="ADAL" clId="{8DD42881-0CC0-416D-A793-74BCEF13BBD6}" dt="2021-05-20T16:35:34.089" v="26825" actId="478"/>
          <ac:picMkLst>
            <pc:docMk/>
            <pc:sldMk cId="2238694583" sldId="407"/>
            <ac:picMk id="71684" creationId="{4226FAB7-300D-4EE2-8357-1DBC7963D15C}"/>
          </ac:picMkLst>
        </pc:picChg>
        <pc:picChg chg="add mod">
          <ac:chgData name="Michael" userId="176e3b1d-abf9-4f4d-8d38-1a8cdd8bb9af" providerId="ADAL" clId="{8DD42881-0CC0-416D-A793-74BCEF13BBD6}" dt="2021-05-20T16:36:54.261" v="26832" actId="1076"/>
          <ac:picMkLst>
            <pc:docMk/>
            <pc:sldMk cId="2238694583" sldId="407"/>
            <ac:picMk id="74754" creationId="{4E5DEF2A-9286-445C-9A9F-6EE72FA624EF}"/>
          </ac:picMkLst>
        </pc:picChg>
        <pc:picChg chg="add del mod">
          <ac:chgData name="Michael" userId="176e3b1d-abf9-4f4d-8d38-1a8cdd8bb9af" providerId="ADAL" clId="{8DD42881-0CC0-416D-A793-74BCEF13BBD6}" dt="2021-05-20T16:44:40.906" v="26865" actId="478"/>
          <ac:picMkLst>
            <pc:docMk/>
            <pc:sldMk cId="2238694583" sldId="407"/>
            <ac:picMk id="74756" creationId="{46E17006-AFEA-44E6-A48D-BE1E40295EC2}"/>
          </ac:picMkLst>
        </pc:picChg>
        <pc:picChg chg="add del">
          <ac:chgData name="Michael" userId="176e3b1d-abf9-4f4d-8d38-1a8cdd8bb9af" providerId="ADAL" clId="{8DD42881-0CC0-416D-A793-74BCEF13BBD6}" dt="2021-05-20T16:38:21.186" v="26837"/>
          <ac:picMkLst>
            <pc:docMk/>
            <pc:sldMk cId="2238694583" sldId="407"/>
            <ac:picMk id="74758" creationId="{2564E969-C7D6-4F32-AEC4-B9A95FFC377C}"/>
          </ac:picMkLst>
        </pc:picChg>
        <pc:picChg chg="add mod">
          <ac:chgData name="Michael" userId="176e3b1d-abf9-4f4d-8d38-1a8cdd8bb9af" providerId="ADAL" clId="{8DD42881-0CC0-416D-A793-74BCEF13BBD6}" dt="2021-05-20T16:44:56.496" v="26868" actId="1076"/>
          <ac:picMkLst>
            <pc:docMk/>
            <pc:sldMk cId="2238694583" sldId="407"/>
            <ac:picMk id="74760" creationId="{E412151D-7894-4CCB-B0B4-C1556E224BDA}"/>
          </ac:picMkLst>
        </pc:picChg>
        <pc:cxnChg chg="add mod">
          <ac:chgData name="Michael" userId="176e3b1d-abf9-4f4d-8d38-1a8cdd8bb9af" providerId="ADAL" clId="{8DD42881-0CC0-416D-A793-74BCEF13BBD6}" dt="2021-05-20T16:55:52.831" v="27062" actId="14100"/>
          <ac:cxnSpMkLst>
            <pc:docMk/>
            <pc:sldMk cId="2238694583" sldId="407"/>
            <ac:cxnSpMk id="14" creationId="{D20D6CA4-D36A-453B-A3BD-0AFE65A753F5}"/>
          </ac:cxnSpMkLst>
        </pc:cxnChg>
        <pc:cxnChg chg="add mod">
          <ac:chgData name="Michael" userId="176e3b1d-abf9-4f4d-8d38-1a8cdd8bb9af" providerId="ADAL" clId="{8DD42881-0CC0-416D-A793-74BCEF13BBD6}" dt="2021-05-20T16:56:15.901" v="27065" actId="14100"/>
          <ac:cxnSpMkLst>
            <pc:docMk/>
            <pc:sldMk cId="2238694583" sldId="407"/>
            <ac:cxnSpMk id="18" creationId="{40D2BFB2-60B9-433C-8FBB-E228E88A107C}"/>
          </ac:cxnSpMkLst>
        </pc:cxnChg>
        <pc:cxnChg chg="add mod">
          <ac:chgData name="Michael" userId="176e3b1d-abf9-4f4d-8d38-1a8cdd8bb9af" providerId="ADAL" clId="{8DD42881-0CC0-416D-A793-74BCEF13BBD6}" dt="2021-05-20T16:52:46.961" v="26994" actId="14100"/>
          <ac:cxnSpMkLst>
            <pc:docMk/>
            <pc:sldMk cId="2238694583" sldId="407"/>
            <ac:cxnSpMk id="23" creationId="{09F40525-F985-477C-963A-249165360B29}"/>
          </ac:cxnSpMkLst>
        </pc:cxnChg>
        <pc:cxnChg chg="add mod ord">
          <ac:chgData name="Michael" userId="176e3b1d-abf9-4f4d-8d38-1a8cdd8bb9af" providerId="ADAL" clId="{8DD42881-0CC0-416D-A793-74BCEF13BBD6}" dt="2021-05-20T16:52:24.018" v="26963" actId="14100"/>
          <ac:cxnSpMkLst>
            <pc:docMk/>
            <pc:sldMk cId="2238694583" sldId="407"/>
            <ac:cxnSpMk id="28" creationId="{5C079FFA-DFF5-495A-914A-DDDC02267302}"/>
          </ac:cxnSpMkLst>
        </pc:cxnChg>
      </pc:sldChg>
      <pc:sldChg chg="addSp modSp add mod">
        <pc:chgData name="Michael" userId="176e3b1d-abf9-4f4d-8d38-1a8cdd8bb9af" providerId="ADAL" clId="{8DD42881-0CC0-416D-A793-74BCEF13BBD6}" dt="2021-05-25T16:46:49.476" v="33972"/>
        <pc:sldMkLst>
          <pc:docMk/>
          <pc:sldMk cId="1740809390" sldId="408"/>
        </pc:sldMkLst>
        <pc:spChg chg="mod">
          <ac:chgData name="Michael" userId="176e3b1d-abf9-4f4d-8d38-1a8cdd8bb9af" providerId="ADAL" clId="{8DD42881-0CC0-416D-A793-74BCEF13BBD6}" dt="2021-05-20T17:20:59.684" v="27109" actId="20577"/>
          <ac:spMkLst>
            <pc:docMk/>
            <pc:sldMk cId="1740809390" sldId="408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0T19:03:52.264" v="28384" actId="20577"/>
          <ac:spMkLst>
            <pc:docMk/>
            <pc:sldMk cId="1740809390" sldId="408"/>
            <ac:spMk id="3" creationId="{E27D17F1-F05B-4E9E-99AE-3AC05B7BAA7C}"/>
          </ac:spMkLst>
        </pc:spChg>
        <pc:spChg chg="add mod">
          <ac:chgData name="Michael" userId="176e3b1d-abf9-4f4d-8d38-1a8cdd8bb9af" providerId="ADAL" clId="{8DD42881-0CC0-416D-A793-74BCEF13BBD6}" dt="2021-05-20T17:22:02.441" v="27113"/>
          <ac:spMkLst>
            <pc:docMk/>
            <pc:sldMk cId="1740809390" sldId="408"/>
            <ac:spMk id="4" creationId="{79E7B53B-A3C9-4DEE-A184-75892F6A6570}"/>
          </ac:spMkLst>
        </pc:spChg>
        <pc:spChg chg="add mod">
          <ac:chgData name="Michael" userId="176e3b1d-abf9-4f4d-8d38-1a8cdd8bb9af" providerId="ADAL" clId="{8DD42881-0CC0-416D-A793-74BCEF13BBD6}" dt="2021-05-20T17:22:02.441" v="27113"/>
          <ac:spMkLst>
            <pc:docMk/>
            <pc:sldMk cId="1740809390" sldId="408"/>
            <ac:spMk id="5" creationId="{B70B2D0C-5BEB-4EE2-94C4-3786C1A6D11A}"/>
          </ac:spMkLst>
        </pc:spChg>
        <pc:spChg chg="add mod">
          <ac:chgData name="Michael" userId="176e3b1d-abf9-4f4d-8d38-1a8cdd8bb9af" providerId="ADAL" clId="{8DD42881-0CC0-416D-A793-74BCEF13BBD6}" dt="2021-05-25T16:42:19.135" v="33950"/>
          <ac:spMkLst>
            <pc:docMk/>
            <pc:sldMk cId="1740809390" sldId="408"/>
            <ac:spMk id="6" creationId="{848B0575-B6A3-4D2D-A913-C0EC743026BE}"/>
          </ac:spMkLst>
        </pc:spChg>
        <pc:spChg chg="add mod">
          <ac:chgData name="Michael" userId="176e3b1d-abf9-4f4d-8d38-1a8cdd8bb9af" providerId="ADAL" clId="{8DD42881-0CC0-416D-A793-74BCEF13BBD6}" dt="2021-05-25T16:46:49.476" v="33972"/>
          <ac:spMkLst>
            <pc:docMk/>
            <pc:sldMk cId="1740809390" sldId="408"/>
            <ac:spMk id="7" creationId="{206799E0-C538-4C1B-A6C6-5378990F8639}"/>
          </ac:spMkLst>
        </pc:spChg>
      </pc:sldChg>
      <pc:sldChg chg="addSp delSp modSp add mod ord">
        <pc:chgData name="Michael" userId="176e3b1d-abf9-4f4d-8d38-1a8cdd8bb9af" providerId="ADAL" clId="{8DD42881-0CC0-416D-A793-74BCEF13BBD6}" dt="2021-05-20T18:14:35.405" v="28142"/>
        <pc:sldMkLst>
          <pc:docMk/>
          <pc:sldMk cId="2244831419" sldId="409"/>
        </pc:sldMkLst>
        <pc:spChg chg="mod">
          <ac:chgData name="Michael" userId="176e3b1d-abf9-4f4d-8d38-1a8cdd8bb9af" providerId="ADAL" clId="{8DD42881-0CC0-416D-A793-74BCEF13BBD6}" dt="2021-05-20T18:09:58.154" v="27971" actId="20577"/>
          <ac:spMkLst>
            <pc:docMk/>
            <pc:sldMk cId="2244831419" sldId="409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0T18:10:09.231" v="27973" actId="478"/>
          <ac:spMkLst>
            <pc:docMk/>
            <pc:sldMk cId="2244831419" sldId="409"/>
            <ac:spMk id="3" creationId="{E27D17F1-F05B-4E9E-99AE-3AC05B7BAA7C}"/>
          </ac:spMkLst>
        </pc:spChg>
        <pc:spChg chg="del">
          <ac:chgData name="Michael" userId="176e3b1d-abf9-4f4d-8d38-1a8cdd8bb9af" providerId="ADAL" clId="{8DD42881-0CC0-416D-A793-74BCEF13BBD6}" dt="2021-05-20T18:10:04.505" v="27972" actId="478"/>
          <ac:spMkLst>
            <pc:docMk/>
            <pc:sldMk cId="2244831419" sldId="409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0T18:10:04.505" v="27972" actId="478"/>
          <ac:spMkLst>
            <pc:docMk/>
            <pc:sldMk cId="2244831419" sldId="409"/>
            <ac:spMk id="5" creationId="{B70B2D0C-5BEB-4EE2-94C4-3786C1A6D11A}"/>
          </ac:spMkLst>
        </pc:spChg>
        <pc:spChg chg="add del mod">
          <ac:chgData name="Michael" userId="176e3b1d-abf9-4f4d-8d38-1a8cdd8bb9af" providerId="ADAL" clId="{8DD42881-0CC0-416D-A793-74BCEF13BBD6}" dt="2021-05-20T18:10:10.880" v="27974" actId="478"/>
          <ac:spMkLst>
            <pc:docMk/>
            <pc:sldMk cId="2244831419" sldId="409"/>
            <ac:spMk id="7" creationId="{0E110EB8-688A-498A-801A-FF0912424FC1}"/>
          </ac:spMkLst>
        </pc:spChg>
        <pc:spChg chg="add mod">
          <ac:chgData name="Michael" userId="176e3b1d-abf9-4f4d-8d38-1a8cdd8bb9af" providerId="ADAL" clId="{8DD42881-0CC0-416D-A793-74BCEF13BBD6}" dt="2021-05-20T18:14:06.842" v="28115" actId="14100"/>
          <ac:spMkLst>
            <pc:docMk/>
            <pc:sldMk cId="2244831419" sldId="409"/>
            <ac:spMk id="10" creationId="{A89BD718-E07C-4B97-A447-B298738DA98A}"/>
          </ac:spMkLst>
        </pc:spChg>
        <pc:spChg chg="add mod">
          <ac:chgData name="Michael" userId="176e3b1d-abf9-4f4d-8d38-1a8cdd8bb9af" providerId="ADAL" clId="{8DD42881-0CC0-416D-A793-74BCEF13BBD6}" dt="2021-05-20T18:14:18.440" v="28138" actId="14100"/>
          <ac:spMkLst>
            <pc:docMk/>
            <pc:sldMk cId="2244831419" sldId="409"/>
            <ac:spMk id="11" creationId="{806BD860-E604-4DAB-B3AA-B80D90572209}"/>
          </ac:spMkLst>
        </pc:spChg>
        <pc:picChg chg="add mod">
          <ac:chgData name="Michael" userId="176e3b1d-abf9-4f4d-8d38-1a8cdd8bb9af" providerId="ADAL" clId="{8DD42881-0CC0-416D-A793-74BCEF13BBD6}" dt="2021-05-20T18:12:22.199" v="27980" actId="14100"/>
          <ac:picMkLst>
            <pc:docMk/>
            <pc:sldMk cId="2244831419" sldId="409"/>
            <ac:picMk id="76802" creationId="{C7A6A450-5E0D-4115-A9D3-0E3F2D7B2B28}"/>
          </ac:picMkLst>
        </pc:picChg>
        <pc:picChg chg="add mod">
          <ac:chgData name="Michael" userId="176e3b1d-abf9-4f4d-8d38-1a8cdd8bb9af" providerId="ADAL" clId="{8DD42881-0CC0-416D-A793-74BCEF13BBD6}" dt="2021-05-20T18:12:22.199" v="27980" actId="14100"/>
          <ac:picMkLst>
            <pc:docMk/>
            <pc:sldMk cId="2244831419" sldId="409"/>
            <ac:picMk id="76804" creationId="{7C649DBB-1285-459D-B306-5BED6E26AD2D}"/>
          </ac:picMkLst>
        </pc:picChg>
      </pc:sldChg>
      <pc:sldChg chg="add">
        <pc:chgData name="Michael" userId="176e3b1d-abf9-4f4d-8d38-1a8cdd8bb9af" providerId="ADAL" clId="{8DD42881-0CC0-416D-A793-74BCEF13BBD6}" dt="2021-05-20T18:13:54.726" v="28072"/>
        <pc:sldMkLst>
          <pc:docMk/>
          <pc:sldMk cId="1691241213" sldId="410"/>
        </pc:sldMkLst>
      </pc:sldChg>
      <pc:sldChg chg="modSp add mod">
        <pc:chgData name="Michael" userId="176e3b1d-abf9-4f4d-8d38-1a8cdd8bb9af" providerId="ADAL" clId="{8DD42881-0CC0-416D-A793-74BCEF13BBD6}" dt="2021-05-20T18:14:52.909" v="28182" actId="1035"/>
        <pc:sldMkLst>
          <pc:docMk/>
          <pc:sldMk cId="410398170" sldId="411"/>
        </pc:sldMkLst>
        <pc:spChg chg="mod">
          <ac:chgData name="Michael" userId="176e3b1d-abf9-4f4d-8d38-1a8cdd8bb9af" providerId="ADAL" clId="{8DD42881-0CC0-416D-A793-74BCEF13BBD6}" dt="2021-05-20T18:14:44.805" v="28168" actId="1036"/>
          <ac:spMkLst>
            <pc:docMk/>
            <pc:sldMk cId="410398170" sldId="411"/>
            <ac:spMk id="10" creationId="{A89BD718-E07C-4B97-A447-B298738DA98A}"/>
          </ac:spMkLst>
        </pc:spChg>
        <pc:spChg chg="mod">
          <ac:chgData name="Michael" userId="176e3b1d-abf9-4f4d-8d38-1a8cdd8bb9af" providerId="ADAL" clId="{8DD42881-0CC0-416D-A793-74BCEF13BBD6}" dt="2021-05-20T18:14:52.909" v="28182" actId="1035"/>
          <ac:spMkLst>
            <pc:docMk/>
            <pc:sldMk cId="410398170" sldId="411"/>
            <ac:spMk id="11" creationId="{806BD860-E604-4DAB-B3AA-B80D90572209}"/>
          </ac:spMkLst>
        </pc:spChg>
      </pc:sldChg>
      <pc:sldChg chg="add del">
        <pc:chgData name="Michael" userId="176e3b1d-abf9-4f4d-8d38-1a8cdd8bb9af" providerId="ADAL" clId="{8DD42881-0CC0-416D-A793-74BCEF13BBD6}" dt="2021-05-20T18:14:29.434" v="28140" actId="47"/>
        <pc:sldMkLst>
          <pc:docMk/>
          <pc:sldMk cId="3493244279" sldId="411"/>
        </pc:sldMkLst>
      </pc:sldChg>
      <pc:sldChg chg="modSp add mod">
        <pc:chgData name="Michael" userId="176e3b1d-abf9-4f4d-8d38-1a8cdd8bb9af" providerId="ADAL" clId="{8DD42881-0CC0-416D-A793-74BCEF13BBD6}" dt="2021-05-20T18:15:24.800" v="28256" actId="14100"/>
        <pc:sldMkLst>
          <pc:docMk/>
          <pc:sldMk cId="2740648223" sldId="412"/>
        </pc:sldMkLst>
        <pc:spChg chg="mod">
          <ac:chgData name="Michael" userId="176e3b1d-abf9-4f4d-8d38-1a8cdd8bb9af" providerId="ADAL" clId="{8DD42881-0CC0-416D-A793-74BCEF13BBD6}" dt="2021-05-20T18:15:09.881" v="28226" actId="14100"/>
          <ac:spMkLst>
            <pc:docMk/>
            <pc:sldMk cId="2740648223" sldId="412"/>
            <ac:spMk id="10" creationId="{A89BD718-E07C-4B97-A447-B298738DA98A}"/>
          </ac:spMkLst>
        </pc:spChg>
        <pc:spChg chg="mod">
          <ac:chgData name="Michael" userId="176e3b1d-abf9-4f4d-8d38-1a8cdd8bb9af" providerId="ADAL" clId="{8DD42881-0CC0-416D-A793-74BCEF13BBD6}" dt="2021-05-20T18:15:24.800" v="28256" actId="14100"/>
          <ac:spMkLst>
            <pc:docMk/>
            <pc:sldMk cId="2740648223" sldId="412"/>
            <ac:spMk id="11" creationId="{806BD860-E604-4DAB-B3AA-B80D90572209}"/>
          </ac:spMkLst>
        </pc:spChg>
      </pc:sldChg>
      <pc:sldChg chg="modSp add mod">
        <pc:chgData name="Michael" userId="176e3b1d-abf9-4f4d-8d38-1a8cdd8bb9af" providerId="ADAL" clId="{8DD42881-0CC0-416D-A793-74BCEF13BBD6}" dt="2021-05-20T18:15:50.463" v="28293" actId="1036"/>
        <pc:sldMkLst>
          <pc:docMk/>
          <pc:sldMk cId="3430520759" sldId="413"/>
        </pc:sldMkLst>
        <pc:spChg chg="mod">
          <ac:chgData name="Michael" userId="176e3b1d-abf9-4f4d-8d38-1a8cdd8bb9af" providerId="ADAL" clId="{8DD42881-0CC0-416D-A793-74BCEF13BBD6}" dt="2021-05-20T18:15:43.985" v="28281" actId="1036"/>
          <ac:spMkLst>
            <pc:docMk/>
            <pc:sldMk cId="3430520759" sldId="413"/>
            <ac:spMk id="10" creationId="{A89BD718-E07C-4B97-A447-B298738DA98A}"/>
          </ac:spMkLst>
        </pc:spChg>
        <pc:spChg chg="mod">
          <ac:chgData name="Michael" userId="176e3b1d-abf9-4f4d-8d38-1a8cdd8bb9af" providerId="ADAL" clId="{8DD42881-0CC0-416D-A793-74BCEF13BBD6}" dt="2021-05-20T18:15:50.463" v="28293" actId="1036"/>
          <ac:spMkLst>
            <pc:docMk/>
            <pc:sldMk cId="3430520759" sldId="413"/>
            <ac:spMk id="11" creationId="{806BD860-E604-4DAB-B3AA-B80D90572209}"/>
          </ac:spMkLst>
        </pc:spChg>
      </pc:sldChg>
      <pc:sldChg chg="modSp add mod">
        <pc:chgData name="Michael" userId="176e3b1d-abf9-4f4d-8d38-1a8cdd8bb9af" providerId="ADAL" clId="{8DD42881-0CC0-416D-A793-74BCEF13BBD6}" dt="2021-05-20T19:03:56.174" v="28386" actId="1036"/>
        <pc:sldMkLst>
          <pc:docMk/>
          <pc:sldMk cId="340434248" sldId="414"/>
        </pc:sldMkLst>
        <pc:spChg chg="mod">
          <ac:chgData name="Michael" userId="176e3b1d-abf9-4f4d-8d38-1a8cdd8bb9af" providerId="ADAL" clId="{8DD42881-0CC0-416D-A793-74BCEF13BBD6}" dt="2021-05-20T18:16:04.563" v="28307" actId="14100"/>
          <ac:spMkLst>
            <pc:docMk/>
            <pc:sldMk cId="340434248" sldId="414"/>
            <ac:spMk id="10" creationId="{A89BD718-E07C-4B97-A447-B298738DA98A}"/>
          </ac:spMkLst>
        </pc:spChg>
        <pc:spChg chg="mod">
          <ac:chgData name="Michael" userId="176e3b1d-abf9-4f4d-8d38-1a8cdd8bb9af" providerId="ADAL" clId="{8DD42881-0CC0-416D-A793-74BCEF13BBD6}" dt="2021-05-20T19:03:56.174" v="28386" actId="1036"/>
          <ac:spMkLst>
            <pc:docMk/>
            <pc:sldMk cId="340434248" sldId="414"/>
            <ac:spMk id="11" creationId="{806BD860-E604-4DAB-B3AA-B80D90572209}"/>
          </ac:spMkLst>
        </pc:spChg>
      </pc:sldChg>
      <pc:sldChg chg="addSp modSp add mod">
        <pc:chgData name="Michael" userId="176e3b1d-abf9-4f4d-8d38-1a8cdd8bb9af" providerId="ADAL" clId="{8DD42881-0CC0-416D-A793-74BCEF13BBD6}" dt="2021-05-25T22:01:56.091" v="34386" actId="6549"/>
        <pc:sldMkLst>
          <pc:docMk/>
          <pc:sldMk cId="686151228" sldId="415"/>
        </pc:sldMkLst>
        <pc:spChg chg="mod">
          <ac:chgData name="Michael" userId="176e3b1d-abf9-4f4d-8d38-1a8cdd8bb9af" providerId="ADAL" clId="{8DD42881-0CC0-416D-A793-74BCEF13BBD6}" dt="2021-05-25T22:01:56.091" v="34386" actId="6549"/>
          <ac:spMkLst>
            <pc:docMk/>
            <pc:sldMk cId="686151228" sldId="415"/>
            <ac:spMk id="3" creationId="{E27D17F1-F05B-4E9E-99AE-3AC05B7BAA7C}"/>
          </ac:spMkLst>
        </pc:spChg>
        <pc:spChg chg="add mod">
          <ac:chgData name="Michael" userId="176e3b1d-abf9-4f4d-8d38-1a8cdd8bb9af" providerId="ADAL" clId="{8DD42881-0CC0-416D-A793-74BCEF13BBD6}" dt="2021-05-25T16:42:21.095" v="33951"/>
          <ac:spMkLst>
            <pc:docMk/>
            <pc:sldMk cId="686151228" sldId="415"/>
            <ac:spMk id="6" creationId="{F303E4E1-95B2-4F36-A15C-6ABC92B72690}"/>
          </ac:spMkLst>
        </pc:spChg>
        <pc:spChg chg="add mod">
          <ac:chgData name="Michael" userId="176e3b1d-abf9-4f4d-8d38-1a8cdd8bb9af" providerId="ADAL" clId="{8DD42881-0CC0-416D-A793-74BCEF13BBD6}" dt="2021-05-25T16:46:51.351" v="33973"/>
          <ac:spMkLst>
            <pc:docMk/>
            <pc:sldMk cId="686151228" sldId="415"/>
            <ac:spMk id="7" creationId="{167806BF-5ED4-4B83-A382-FA2C7C08F13D}"/>
          </ac:spMkLst>
        </pc:spChg>
      </pc:sldChg>
      <pc:sldChg chg="modSp add del mod">
        <pc:chgData name="Michael" userId="176e3b1d-abf9-4f4d-8d38-1a8cdd8bb9af" providerId="ADAL" clId="{8DD42881-0CC0-416D-A793-74BCEF13BBD6}" dt="2021-05-20T19:20:52.258" v="29524" actId="2696"/>
        <pc:sldMkLst>
          <pc:docMk/>
          <pc:sldMk cId="839311300" sldId="415"/>
        </pc:sldMkLst>
        <pc:spChg chg="mod">
          <ac:chgData name="Michael" userId="176e3b1d-abf9-4f4d-8d38-1a8cdd8bb9af" providerId="ADAL" clId="{8DD42881-0CC0-416D-A793-74BCEF13BBD6}" dt="2021-05-20T19:06:54.807" v="28406"/>
          <ac:spMkLst>
            <pc:docMk/>
            <pc:sldMk cId="839311300" sldId="415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0T19:20:37.968" v="29523" actId="20577"/>
          <ac:spMkLst>
            <pc:docMk/>
            <pc:sldMk cId="839311300" sldId="415"/>
            <ac:spMk id="3" creationId="{E27D17F1-F05B-4E9E-99AE-3AC05B7BAA7C}"/>
          </ac:spMkLst>
        </pc:spChg>
      </pc:sldChg>
      <pc:sldChg chg="addSp delSp modSp add mod">
        <pc:chgData name="Michael" userId="176e3b1d-abf9-4f4d-8d38-1a8cdd8bb9af" providerId="ADAL" clId="{8DD42881-0CC0-416D-A793-74BCEF13BBD6}" dt="2021-05-20T19:29:37.709" v="29678" actId="1076"/>
        <pc:sldMkLst>
          <pc:docMk/>
          <pc:sldMk cId="755894313" sldId="416"/>
        </pc:sldMkLst>
        <pc:spChg chg="mod">
          <ac:chgData name="Michael" userId="176e3b1d-abf9-4f4d-8d38-1a8cdd8bb9af" providerId="ADAL" clId="{8DD42881-0CC0-416D-A793-74BCEF13BBD6}" dt="2021-05-20T19:28:46.921" v="29673" actId="20577"/>
          <ac:spMkLst>
            <pc:docMk/>
            <pc:sldMk cId="755894313" sldId="416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0T19:28:54.066" v="29675" actId="478"/>
          <ac:spMkLst>
            <pc:docMk/>
            <pc:sldMk cId="755894313" sldId="416"/>
            <ac:spMk id="3" creationId="{E27D17F1-F05B-4E9E-99AE-3AC05B7BAA7C}"/>
          </ac:spMkLst>
        </pc:spChg>
        <pc:spChg chg="del">
          <ac:chgData name="Michael" userId="176e3b1d-abf9-4f4d-8d38-1a8cdd8bb9af" providerId="ADAL" clId="{8DD42881-0CC0-416D-A793-74BCEF13BBD6}" dt="2021-05-20T19:28:50.110" v="29674" actId="478"/>
          <ac:spMkLst>
            <pc:docMk/>
            <pc:sldMk cId="755894313" sldId="416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0T19:28:50.110" v="29674" actId="478"/>
          <ac:spMkLst>
            <pc:docMk/>
            <pc:sldMk cId="755894313" sldId="416"/>
            <ac:spMk id="5" creationId="{B70B2D0C-5BEB-4EE2-94C4-3786C1A6D11A}"/>
          </ac:spMkLst>
        </pc:spChg>
        <pc:spChg chg="add del mod">
          <ac:chgData name="Michael" userId="176e3b1d-abf9-4f4d-8d38-1a8cdd8bb9af" providerId="ADAL" clId="{8DD42881-0CC0-416D-A793-74BCEF13BBD6}" dt="2021-05-20T19:28:56.541" v="29676" actId="478"/>
          <ac:spMkLst>
            <pc:docMk/>
            <pc:sldMk cId="755894313" sldId="416"/>
            <ac:spMk id="7" creationId="{9762001D-5ECE-47CA-951B-676ED463F883}"/>
          </ac:spMkLst>
        </pc:spChg>
        <pc:picChg chg="add mod">
          <ac:chgData name="Michael" userId="176e3b1d-abf9-4f4d-8d38-1a8cdd8bb9af" providerId="ADAL" clId="{8DD42881-0CC0-416D-A793-74BCEF13BBD6}" dt="2021-05-20T19:29:37.709" v="29678" actId="1076"/>
          <ac:picMkLst>
            <pc:docMk/>
            <pc:sldMk cId="755894313" sldId="416"/>
            <ac:picMk id="78850" creationId="{8C6ED433-65E6-42DD-95DE-D15ADA0C98EC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21:43:58.684" v="34318" actId="1036"/>
        <pc:sldMkLst>
          <pc:docMk/>
          <pc:sldMk cId="1154167885" sldId="417"/>
        </pc:sldMkLst>
        <pc:spChg chg="mod">
          <ac:chgData name="Michael" userId="176e3b1d-abf9-4f4d-8d38-1a8cdd8bb9af" providerId="ADAL" clId="{8DD42881-0CC0-416D-A793-74BCEF13BBD6}" dt="2021-05-20T19:34:26.856" v="29702" actId="20577"/>
          <ac:spMkLst>
            <pc:docMk/>
            <pc:sldMk cId="1154167885" sldId="417"/>
            <ac:spMk id="2" creationId="{C984BC9A-41E5-47DC-A44F-660034BD91B7}"/>
          </ac:spMkLst>
        </pc:spChg>
        <pc:spChg chg="mod">
          <ac:chgData name="Michael" userId="176e3b1d-abf9-4f4d-8d38-1a8cdd8bb9af" providerId="ADAL" clId="{8DD42881-0CC0-416D-A793-74BCEF13BBD6}" dt="2021-05-25T21:43:46.354" v="34310" actId="27636"/>
          <ac:spMkLst>
            <pc:docMk/>
            <pc:sldMk cId="1154167885" sldId="417"/>
            <ac:spMk id="6" creationId="{61E53D2C-5F7C-4EE1-8DEE-2D69E0AF6AB1}"/>
          </ac:spMkLst>
        </pc:spChg>
        <pc:picChg chg="add mod">
          <ac:chgData name="Michael" userId="176e3b1d-abf9-4f4d-8d38-1a8cdd8bb9af" providerId="ADAL" clId="{8DD42881-0CC0-416D-A793-74BCEF13BBD6}" dt="2021-05-25T21:43:28.772" v="34302" actId="1036"/>
          <ac:picMkLst>
            <pc:docMk/>
            <pc:sldMk cId="1154167885" sldId="417"/>
            <ac:picMk id="86018" creationId="{F34EE30A-D05B-4603-ABAD-2FD801113F81}"/>
          </ac:picMkLst>
        </pc:picChg>
        <pc:picChg chg="add mod">
          <ac:chgData name="Michael" userId="176e3b1d-abf9-4f4d-8d38-1a8cdd8bb9af" providerId="ADAL" clId="{8DD42881-0CC0-416D-A793-74BCEF13BBD6}" dt="2021-05-25T21:43:28.772" v="34302" actId="1036"/>
          <ac:picMkLst>
            <pc:docMk/>
            <pc:sldMk cId="1154167885" sldId="417"/>
            <ac:picMk id="86020" creationId="{8EBC495D-FDF0-4D17-983B-703930C1C8FD}"/>
          </ac:picMkLst>
        </pc:picChg>
        <pc:picChg chg="add del mod">
          <ac:chgData name="Michael" userId="176e3b1d-abf9-4f4d-8d38-1a8cdd8bb9af" providerId="ADAL" clId="{8DD42881-0CC0-416D-A793-74BCEF13BBD6}" dt="2021-05-20T19:52:28.354" v="29961" actId="478"/>
          <ac:picMkLst>
            <pc:docMk/>
            <pc:sldMk cId="1154167885" sldId="417"/>
            <ac:picMk id="86022" creationId="{1C28D405-0FA0-4501-A557-AF691CF1F20E}"/>
          </ac:picMkLst>
        </pc:picChg>
        <pc:picChg chg="add mod">
          <ac:chgData name="Michael" userId="176e3b1d-abf9-4f4d-8d38-1a8cdd8bb9af" providerId="ADAL" clId="{8DD42881-0CC0-416D-A793-74BCEF13BBD6}" dt="2021-05-25T21:43:58.684" v="34318" actId="1036"/>
          <ac:picMkLst>
            <pc:docMk/>
            <pc:sldMk cId="1154167885" sldId="417"/>
            <ac:picMk id="86024" creationId="{D2D2E000-666C-4B19-A4A9-0EFA475EB2E3}"/>
          </ac:picMkLst>
        </pc:picChg>
        <pc:picChg chg="add mod">
          <ac:chgData name="Michael" userId="176e3b1d-abf9-4f4d-8d38-1a8cdd8bb9af" providerId="ADAL" clId="{8DD42881-0CC0-416D-A793-74BCEF13BBD6}" dt="2021-05-25T21:43:58.684" v="34318" actId="1036"/>
          <ac:picMkLst>
            <pc:docMk/>
            <pc:sldMk cId="1154167885" sldId="417"/>
            <ac:picMk id="86026" creationId="{C7729E7E-936C-42E6-A1F3-C3908B1E5502}"/>
          </ac:picMkLst>
        </pc:picChg>
        <pc:picChg chg="add mod">
          <ac:chgData name="Michael" userId="176e3b1d-abf9-4f4d-8d38-1a8cdd8bb9af" providerId="ADAL" clId="{8DD42881-0CC0-416D-A793-74BCEF13BBD6}" dt="2021-05-20T20:08:27.846" v="30248" actId="1036"/>
          <ac:picMkLst>
            <pc:docMk/>
            <pc:sldMk cId="1154167885" sldId="417"/>
            <ac:picMk id="86028" creationId="{596AC172-0795-4B4C-99FB-6C3A8AF305EB}"/>
          </ac:picMkLst>
        </pc:picChg>
        <pc:picChg chg="add mod">
          <ac:chgData name="Michael" userId="176e3b1d-abf9-4f4d-8d38-1a8cdd8bb9af" providerId="ADAL" clId="{8DD42881-0CC0-416D-A793-74BCEF13BBD6}" dt="2021-05-20T20:08:27.846" v="30248" actId="1036"/>
          <ac:picMkLst>
            <pc:docMk/>
            <pc:sldMk cId="1154167885" sldId="417"/>
            <ac:picMk id="86030" creationId="{DCB8BAB0-1580-4813-9A31-A966958527F3}"/>
          </ac:picMkLst>
        </pc:picChg>
      </pc:sldChg>
      <pc:sldChg chg="addSp delSp modSp add del mod">
        <pc:chgData name="Michael" userId="176e3b1d-abf9-4f4d-8d38-1a8cdd8bb9af" providerId="ADAL" clId="{8DD42881-0CC0-416D-A793-74BCEF13BBD6}" dt="2021-05-25T17:15:40.384" v="34168" actId="2696"/>
        <pc:sldMkLst>
          <pc:docMk/>
          <pc:sldMk cId="2171295478" sldId="418"/>
        </pc:sldMkLst>
        <pc:spChg chg="mod">
          <ac:chgData name="Michael" userId="176e3b1d-abf9-4f4d-8d38-1a8cdd8bb9af" providerId="ADAL" clId="{8DD42881-0CC0-416D-A793-74BCEF13BBD6}" dt="2021-05-24T16:38:02.032" v="30291" actId="20577"/>
          <ac:spMkLst>
            <pc:docMk/>
            <pc:sldMk cId="2171295478" sldId="418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0T20:10:03.455" v="30271" actId="478"/>
          <ac:spMkLst>
            <pc:docMk/>
            <pc:sldMk cId="2171295478" sldId="418"/>
            <ac:spMk id="3" creationId="{E27D17F1-F05B-4E9E-99AE-3AC05B7BAA7C}"/>
          </ac:spMkLst>
        </pc:spChg>
        <pc:spChg chg="add mod">
          <ac:chgData name="Michael" userId="176e3b1d-abf9-4f4d-8d38-1a8cdd8bb9af" providerId="ADAL" clId="{8DD42881-0CC0-416D-A793-74BCEF13BBD6}" dt="2021-05-24T16:46:07.527" v="31252" actId="20577"/>
          <ac:spMkLst>
            <pc:docMk/>
            <pc:sldMk cId="2171295478" sldId="418"/>
            <ac:spMk id="7" creationId="{04DB872C-8078-4B23-88A8-D0531DAB06BE}"/>
          </ac:spMkLst>
        </pc:spChg>
        <pc:spChg chg="add mod">
          <ac:chgData name="Michael" userId="176e3b1d-abf9-4f4d-8d38-1a8cdd8bb9af" providerId="ADAL" clId="{8DD42881-0CC0-416D-A793-74BCEF13BBD6}" dt="2021-05-25T16:42:38.952" v="33953"/>
          <ac:spMkLst>
            <pc:docMk/>
            <pc:sldMk cId="2171295478" sldId="418"/>
            <ac:spMk id="8" creationId="{61DDD495-F568-438F-8DD9-FBDEDD8D1F70}"/>
          </ac:spMkLst>
        </pc:spChg>
        <pc:spChg chg="add mod">
          <ac:chgData name="Michael" userId="176e3b1d-abf9-4f4d-8d38-1a8cdd8bb9af" providerId="ADAL" clId="{8DD42881-0CC0-416D-A793-74BCEF13BBD6}" dt="2021-05-25T16:46:55.067" v="33975"/>
          <ac:spMkLst>
            <pc:docMk/>
            <pc:sldMk cId="2171295478" sldId="418"/>
            <ac:spMk id="9" creationId="{CA08538C-2B26-4510-824A-BF2F7732AB63}"/>
          </ac:spMkLst>
        </pc:spChg>
      </pc:sldChg>
      <pc:sldChg chg="add">
        <pc:chgData name="Michael" userId="176e3b1d-abf9-4f4d-8d38-1a8cdd8bb9af" providerId="ADAL" clId="{8DD42881-0CC0-416D-A793-74BCEF13BBD6}" dt="2021-05-25T17:15:45.796" v="34169"/>
        <pc:sldMkLst>
          <pc:docMk/>
          <pc:sldMk cId="3112856771" sldId="418"/>
        </pc:sldMkLst>
      </pc:sldChg>
      <pc:sldChg chg="addSp modSp add mod">
        <pc:chgData name="Michael" userId="176e3b1d-abf9-4f4d-8d38-1a8cdd8bb9af" providerId="ADAL" clId="{8DD42881-0CC0-416D-A793-74BCEF13BBD6}" dt="2021-05-25T16:53:22.676" v="34167" actId="20577"/>
        <pc:sldMkLst>
          <pc:docMk/>
          <pc:sldMk cId="461883921" sldId="419"/>
        </pc:sldMkLst>
        <pc:spChg chg="add mod">
          <ac:chgData name="Michael" userId="176e3b1d-abf9-4f4d-8d38-1a8cdd8bb9af" providerId="ADAL" clId="{8DD42881-0CC0-416D-A793-74BCEF13BBD6}" dt="2021-05-25T16:42:41.568" v="33954"/>
          <ac:spMkLst>
            <pc:docMk/>
            <pc:sldMk cId="461883921" sldId="419"/>
            <ac:spMk id="6" creationId="{14D9A5F1-E076-4134-BE8F-F2D2080BD5A1}"/>
          </ac:spMkLst>
        </pc:spChg>
        <pc:spChg chg="mod">
          <ac:chgData name="Michael" userId="176e3b1d-abf9-4f4d-8d38-1a8cdd8bb9af" providerId="ADAL" clId="{8DD42881-0CC0-416D-A793-74BCEF13BBD6}" dt="2021-05-25T16:53:22.676" v="34167" actId="20577"/>
          <ac:spMkLst>
            <pc:docMk/>
            <pc:sldMk cId="461883921" sldId="419"/>
            <ac:spMk id="7" creationId="{04DB872C-8078-4B23-88A8-D0531DAB06BE}"/>
          </ac:spMkLst>
        </pc:spChg>
        <pc:spChg chg="add mod">
          <ac:chgData name="Michael" userId="176e3b1d-abf9-4f4d-8d38-1a8cdd8bb9af" providerId="ADAL" clId="{8DD42881-0CC0-416D-A793-74BCEF13BBD6}" dt="2021-05-25T16:46:56.909" v="33976"/>
          <ac:spMkLst>
            <pc:docMk/>
            <pc:sldMk cId="461883921" sldId="419"/>
            <ac:spMk id="8" creationId="{774ED7B1-1D34-4F8A-9E8C-20999D55B392}"/>
          </ac:spMkLst>
        </pc:spChg>
      </pc:sldChg>
      <pc:sldChg chg="addSp delSp modSp add del mod">
        <pc:chgData name="Michael" userId="176e3b1d-abf9-4f4d-8d38-1a8cdd8bb9af" providerId="ADAL" clId="{8DD42881-0CC0-416D-A793-74BCEF13BBD6}" dt="2021-05-25T17:15:40.384" v="34168" actId="2696"/>
        <pc:sldMkLst>
          <pc:docMk/>
          <pc:sldMk cId="878859506" sldId="420"/>
        </pc:sldMkLst>
        <pc:spChg chg="mod">
          <ac:chgData name="Michael" userId="176e3b1d-abf9-4f4d-8d38-1a8cdd8bb9af" providerId="ADAL" clId="{8DD42881-0CC0-416D-A793-74BCEF13BBD6}" dt="2021-05-24T16:48:43.295" v="31265" actId="1076"/>
          <ac:spMkLst>
            <pc:docMk/>
            <pc:sldMk cId="878859506" sldId="420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4T16:48:48.839" v="31266" actId="478"/>
          <ac:spMkLst>
            <pc:docMk/>
            <pc:sldMk cId="878859506" sldId="420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4T16:48:48.839" v="31266" actId="478"/>
          <ac:spMkLst>
            <pc:docMk/>
            <pc:sldMk cId="878859506" sldId="420"/>
            <ac:spMk id="5" creationId="{B70B2D0C-5BEB-4EE2-94C4-3786C1A6D11A}"/>
          </ac:spMkLst>
        </pc:spChg>
        <pc:spChg chg="add del mod">
          <ac:chgData name="Michael" userId="176e3b1d-abf9-4f4d-8d38-1a8cdd8bb9af" providerId="ADAL" clId="{8DD42881-0CC0-416D-A793-74BCEF13BBD6}" dt="2021-05-24T16:48:29.536" v="31255" actId="478"/>
          <ac:spMkLst>
            <pc:docMk/>
            <pc:sldMk cId="878859506" sldId="420"/>
            <ac:spMk id="6" creationId="{9083FAC6-2A9E-45E8-B037-C1CF8D0CD62F}"/>
          </ac:spMkLst>
        </pc:spChg>
        <pc:spChg chg="del">
          <ac:chgData name="Michael" userId="176e3b1d-abf9-4f4d-8d38-1a8cdd8bb9af" providerId="ADAL" clId="{8DD42881-0CC0-416D-A793-74BCEF13BBD6}" dt="2021-05-24T16:48:27.134" v="31254" actId="478"/>
          <ac:spMkLst>
            <pc:docMk/>
            <pc:sldMk cId="878859506" sldId="420"/>
            <ac:spMk id="7" creationId="{04DB872C-8078-4B23-88A8-D0531DAB06BE}"/>
          </ac:spMkLst>
        </pc:spChg>
        <pc:spChg chg="add mod">
          <ac:chgData name="Michael" userId="176e3b1d-abf9-4f4d-8d38-1a8cdd8bb9af" providerId="ADAL" clId="{8DD42881-0CC0-416D-A793-74BCEF13BBD6}" dt="2021-05-24T16:57:38.512" v="31298" actId="14100"/>
          <ac:spMkLst>
            <pc:docMk/>
            <pc:sldMk cId="878859506" sldId="420"/>
            <ac:spMk id="12" creationId="{331524C8-5D8D-462D-B973-EB2B371F109A}"/>
          </ac:spMkLst>
        </pc:spChg>
        <pc:spChg chg="add mod">
          <ac:chgData name="Michael" userId="176e3b1d-abf9-4f4d-8d38-1a8cdd8bb9af" providerId="ADAL" clId="{8DD42881-0CC0-416D-A793-74BCEF13BBD6}" dt="2021-05-24T16:59:33.113" v="31319" actId="1035"/>
          <ac:spMkLst>
            <pc:docMk/>
            <pc:sldMk cId="878859506" sldId="420"/>
            <ac:spMk id="13" creationId="{448D7800-BF5F-417F-8CF1-91083CF9D1B5}"/>
          </ac:spMkLst>
        </pc:spChg>
        <pc:spChg chg="add mod">
          <ac:chgData name="Michael" userId="176e3b1d-abf9-4f4d-8d38-1a8cdd8bb9af" providerId="ADAL" clId="{8DD42881-0CC0-416D-A793-74BCEF13BBD6}" dt="2021-05-24T16:58:10.875" v="31304" actId="14100"/>
          <ac:spMkLst>
            <pc:docMk/>
            <pc:sldMk cId="878859506" sldId="420"/>
            <ac:spMk id="14" creationId="{865D25AC-2C78-4426-B717-3C35974B7672}"/>
          </ac:spMkLst>
        </pc:spChg>
        <pc:spChg chg="add mod">
          <ac:chgData name="Michael" userId="176e3b1d-abf9-4f4d-8d38-1a8cdd8bb9af" providerId="ADAL" clId="{8DD42881-0CC0-416D-A793-74BCEF13BBD6}" dt="2021-05-24T16:58:31.371" v="31310" actId="1035"/>
          <ac:spMkLst>
            <pc:docMk/>
            <pc:sldMk cId="878859506" sldId="420"/>
            <ac:spMk id="15" creationId="{C2D2E701-A6E6-4481-A76A-44BDB7EA34C0}"/>
          </ac:spMkLst>
        </pc:spChg>
        <pc:spChg chg="add mod">
          <ac:chgData name="Michael" userId="176e3b1d-abf9-4f4d-8d38-1a8cdd8bb9af" providerId="ADAL" clId="{8DD42881-0CC0-416D-A793-74BCEF13BBD6}" dt="2021-05-24T16:59:03.440" v="31315" actId="1036"/>
          <ac:spMkLst>
            <pc:docMk/>
            <pc:sldMk cId="878859506" sldId="420"/>
            <ac:spMk id="16" creationId="{9B42A018-FC87-4F5F-9E16-31238650698E}"/>
          </ac:spMkLst>
        </pc:spChg>
        <pc:spChg chg="add mod">
          <ac:chgData name="Michael" userId="176e3b1d-abf9-4f4d-8d38-1a8cdd8bb9af" providerId="ADAL" clId="{8DD42881-0CC0-416D-A793-74BCEF13BBD6}" dt="2021-05-24T17:00:41.354" v="31321" actId="14100"/>
          <ac:spMkLst>
            <pc:docMk/>
            <pc:sldMk cId="878859506" sldId="420"/>
            <ac:spMk id="17" creationId="{14135233-407C-48A1-A0DC-FAD27998F75F}"/>
          </ac:spMkLst>
        </pc:spChg>
        <pc:picChg chg="add mod">
          <ac:chgData name="Michael" userId="176e3b1d-abf9-4f4d-8d38-1a8cdd8bb9af" providerId="ADAL" clId="{8DD42881-0CC0-416D-A793-74BCEF13BBD6}" dt="2021-05-24T16:55:46.617" v="31286" actId="1076"/>
          <ac:picMkLst>
            <pc:docMk/>
            <pc:sldMk cId="878859506" sldId="420"/>
            <ac:picMk id="87042" creationId="{A65BD8E0-B3D5-4850-B7DC-40A96330B883}"/>
          </ac:picMkLst>
        </pc:picChg>
        <pc:picChg chg="add mod">
          <ac:chgData name="Michael" userId="176e3b1d-abf9-4f4d-8d38-1a8cdd8bb9af" providerId="ADAL" clId="{8DD42881-0CC0-416D-A793-74BCEF13BBD6}" dt="2021-05-24T16:55:46.617" v="31286" actId="1076"/>
          <ac:picMkLst>
            <pc:docMk/>
            <pc:sldMk cId="878859506" sldId="420"/>
            <ac:picMk id="87044" creationId="{2F63EF0A-6AD1-4662-9149-7C1838351DFD}"/>
          </ac:picMkLst>
        </pc:picChg>
        <pc:picChg chg="add mod">
          <ac:chgData name="Michael" userId="176e3b1d-abf9-4f4d-8d38-1a8cdd8bb9af" providerId="ADAL" clId="{8DD42881-0CC0-416D-A793-74BCEF13BBD6}" dt="2021-05-24T16:55:46.617" v="31286" actId="1076"/>
          <ac:picMkLst>
            <pc:docMk/>
            <pc:sldMk cId="878859506" sldId="420"/>
            <ac:picMk id="87046" creationId="{4BE7AB81-31E4-4F71-90B1-DEFF30E8E094}"/>
          </ac:picMkLst>
        </pc:picChg>
        <pc:picChg chg="add mod">
          <ac:chgData name="Michael" userId="176e3b1d-abf9-4f4d-8d38-1a8cdd8bb9af" providerId="ADAL" clId="{8DD42881-0CC0-416D-A793-74BCEF13BBD6}" dt="2021-05-24T16:55:46.617" v="31286" actId="1076"/>
          <ac:picMkLst>
            <pc:docMk/>
            <pc:sldMk cId="878859506" sldId="420"/>
            <ac:picMk id="87048" creationId="{09D6C326-C4C1-4061-BA4F-64E085F85FE3}"/>
          </ac:picMkLst>
        </pc:picChg>
      </pc:sldChg>
      <pc:sldChg chg="add">
        <pc:chgData name="Michael" userId="176e3b1d-abf9-4f4d-8d38-1a8cdd8bb9af" providerId="ADAL" clId="{8DD42881-0CC0-416D-A793-74BCEF13BBD6}" dt="2021-05-25T17:15:45.796" v="34169"/>
        <pc:sldMkLst>
          <pc:docMk/>
          <pc:sldMk cId="3962003005" sldId="420"/>
        </pc:sldMkLst>
      </pc:sldChg>
      <pc:sldChg chg="addSp delSp modSp add del mod">
        <pc:chgData name="Michael" userId="176e3b1d-abf9-4f4d-8d38-1a8cdd8bb9af" providerId="ADAL" clId="{8DD42881-0CC0-416D-A793-74BCEF13BBD6}" dt="2021-05-25T21:55:48.919" v="34320" actId="2696"/>
        <pc:sldMkLst>
          <pc:docMk/>
          <pc:sldMk cId="3960565412" sldId="421"/>
        </pc:sldMkLst>
        <pc:spChg chg="mod">
          <ac:chgData name="Michael" userId="176e3b1d-abf9-4f4d-8d38-1a8cdd8bb9af" providerId="ADAL" clId="{8DD42881-0CC0-416D-A793-74BCEF13BBD6}" dt="2021-05-24T17:53:40.127" v="31346"/>
          <ac:spMkLst>
            <pc:docMk/>
            <pc:sldMk cId="3960565412" sldId="421"/>
            <ac:spMk id="2" creationId="{C984BC9A-41E5-47DC-A44F-660034BD91B7}"/>
          </ac:spMkLst>
        </pc:spChg>
        <pc:spChg chg="add mod">
          <ac:chgData name="Michael" userId="176e3b1d-abf9-4f4d-8d38-1a8cdd8bb9af" providerId="ADAL" clId="{8DD42881-0CC0-416D-A793-74BCEF13BBD6}" dt="2021-05-25T21:55:29.500" v="34319" actId="207"/>
          <ac:spMkLst>
            <pc:docMk/>
            <pc:sldMk cId="3960565412" sldId="421"/>
            <ac:spMk id="3" creationId="{A683123D-AA3B-4E32-B9EA-C45AEBC3A865}"/>
          </ac:spMkLst>
        </pc:spChg>
        <pc:spChg chg="del">
          <ac:chgData name="Michael" userId="176e3b1d-abf9-4f4d-8d38-1a8cdd8bb9af" providerId="ADAL" clId="{8DD42881-0CC0-416D-A793-74BCEF13BBD6}" dt="2021-05-24T17:46:04.234" v="31324" actId="478"/>
          <ac:spMkLst>
            <pc:docMk/>
            <pc:sldMk cId="3960565412" sldId="421"/>
            <ac:spMk id="10" creationId="{A89BD718-E07C-4B97-A447-B298738DA98A}"/>
          </ac:spMkLst>
        </pc:spChg>
        <pc:spChg chg="del">
          <ac:chgData name="Michael" userId="176e3b1d-abf9-4f4d-8d38-1a8cdd8bb9af" providerId="ADAL" clId="{8DD42881-0CC0-416D-A793-74BCEF13BBD6}" dt="2021-05-24T17:46:04.234" v="31324" actId="478"/>
          <ac:spMkLst>
            <pc:docMk/>
            <pc:sldMk cId="3960565412" sldId="421"/>
            <ac:spMk id="11" creationId="{806BD860-E604-4DAB-B3AA-B80D90572209}"/>
          </ac:spMkLst>
        </pc:spChg>
        <pc:picChg chg="del">
          <ac:chgData name="Michael" userId="176e3b1d-abf9-4f4d-8d38-1a8cdd8bb9af" providerId="ADAL" clId="{8DD42881-0CC0-416D-A793-74BCEF13BBD6}" dt="2021-05-24T17:46:00.404" v="31323" actId="478"/>
          <ac:picMkLst>
            <pc:docMk/>
            <pc:sldMk cId="3960565412" sldId="421"/>
            <ac:picMk id="76802" creationId="{C7A6A450-5E0D-4115-A9D3-0E3F2D7B2B28}"/>
          </ac:picMkLst>
        </pc:picChg>
        <pc:picChg chg="del">
          <ac:chgData name="Michael" userId="176e3b1d-abf9-4f4d-8d38-1a8cdd8bb9af" providerId="ADAL" clId="{8DD42881-0CC0-416D-A793-74BCEF13BBD6}" dt="2021-05-24T17:46:00.404" v="31323" actId="478"/>
          <ac:picMkLst>
            <pc:docMk/>
            <pc:sldMk cId="3960565412" sldId="421"/>
            <ac:picMk id="76804" creationId="{7C649DBB-1285-459D-B306-5BED6E26AD2D}"/>
          </ac:picMkLst>
        </pc:picChg>
      </pc:sldChg>
      <pc:sldChg chg="addSp modSp add">
        <pc:chgData name="Michael" userId="176e3b1d-abf9-4f4d-8d38-1a8cdd8bb9af" providerId="ADAL" clId="{8DD42881-0CC0-416D-A793-74BCEF13BBD6}" dt="2021-05-25T21:56:30.077" v="34322"/>
        <pc:sldMkLst>
          <pc:docMk/>
          <pc:sldMk cId="4289590143" sldId="421"/>
        </pc:sldMkLst>
        <pc:spChg chg="add mod">
          <ac:chgData name="Michael" userId="176e3b1d-abf9-4f4d-8d38-1a8cdd8bb9af" providerId="ADAL" clId="{8DD42881-0CC0-416D-A793-74BCEF13BBD6}" dt="2021-05-25T21:56:30.077" v="34322"/>
          <ac:spMkLst>
            <pc:docMk/>
            <pc:sldMk cId="4289590143" sldId="421"/>
            <ac:spMk id="4" creationId="{1F00C868-1AFC-47F3-83CE-DEF23CCF5A10}"/>
          </ac:spMkLst>
        </pc:spChg>
        <pc:spChg chg="add mod">
          <ac:chgData name="Michael" userId="176e3b1d-abf9-4f4d-8d38-1a8cdd8bb9af" providerId="ADAL" clId="{8DD42881-0CC0-416D-A793-74BCEF13BBD6}" dt="2021-05-25T21:56:30.077" v="34322"/>
          <ac:spMkLst>
            <pc:docMk/>
            <pc:sldMk cId="4289590143" sldId="421"/>
            <ac:spMk id="5" creationId="{0C0E338F-0BB5-43E0-9499-CFFB1BDAEDB6}"/>
          </ac:spMkLst>
        </pc:spChg>
        <pc:spChg chg="add mod">
          <ac:chgData name="Michael" userId="176e3b1d-abf9-4f4d-8d38-1a8cdd8bb9af" providerId="ADAL" clId="{8DD42881-0CC0-416D-A793-74BCEF13BBD6}" dt="2021-05-25T21:56:30.077" v="34322"/>
          <ac:spMkLst>
            <pc:docMk/>
            <pc:sldMk cId="4289590143" sldId="421"/>
            <ac:spMk id="6" creationId="{057C9995-D05D-4153-9BC8-B62BBC5C7AB9}"/>
          </ac:spMkLst>
        </pc:spChg>
        <pc:spChg chg="add mod">
          <ac:chgData name="Michael" userId="176e3b1d-abf9-4f4d-8d38-1a8cdd8bb9af" providerId="ADAL" clId="{8DD42881-0CC0-416D-A793-74BCEF13BBD6}" dt="2021-05-25T21:56:30.077" v="34322"/>
          <ac:spMkLst>
            <pc:docMk/>
            <pc:sldMk cId="4289590143" sldId="421"/>
            <ac:spMk id="7" creationId="{EE6A6CAA-5760-48D2-A02B-CBC267326159}"/>
          </ac:spMkLst>
        </pc:spChg>
      </pc:sldChg>
      <pc:sldChg chg="add">
        <pc:chgData name="Michael" userId="176e3b1d-abf9-4f4d-8d38-1a8cdd8bb9af" providerId="ADAL" clId="{8DD42881-0CC0-416D-A793-74BCEF13BBD6}" dt="2021-05-25T21:56:05.631" v="34321"/>
        <pc:sldMkLst>
          <pc:docMk/>
          <pc:sldMk cId="972382621" sldId="422"/>
        </pc:sldMkLst>
      </pc:sldChg>
      <pc:sldChg chg="addSp delSp modSp add del mod">
        <pc:chgData name="Michael" userId="176e3b1d-abf9-4f4d-8d38-1a8cdd8bb9af" providerId="ADAL" clId="{8DD42881-0CC0-416D-A793-74BCEF13BBD6}" dt="2021-05-25T21:55:48.919" v="34320" actId="2696"/>
        <pc:sldMkLst>
          <pc:docMk/>
          <pc:sldMk cId="1012735337" sldId="422"/>
        </pc:sldMkLst>
        <pc:spChg chg="mod">
          <ac:chgData name="Michael" userId="176e3b1d-abf9-4f4d-8d38-1a8cdd8bb9af" providerId="ADAL" clId="{8DD42881-0CC0-416D-A793-74BCEF13BBD6}" dt="2021-05-24T22:39:44.324" v="31781" actId="20577"/>
          <ac:spMkLst>
            <pc:docMk/>
            <pc:sldMk cId="1012735337" sldId="422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4T22:39:48.296" v="31782" actId="478"/>
          <ac:spMkLst>
            <pc:docMk/>
            <pc:sldMk cId="1012735337" sldId="422"/>
            <ac:spMk id="3" creationId="{A683123D-AA3B-4E32-B9EA-C45AEBC3A865}"/>
          </ac:spMkLst>
        </pc:spChg>
        <pc:spChg chg="add del mod">
          <ac:chgData name="Michael" userId="176e3b1d-abf9-4f4d-8d38-1a8cdd8bb9af" providerId="ADAL" clId="{8DD42881-0CC0-416D-A793-74BCEF13BBD6}" dt="2021-05-24T22:39:53.875" v="31783" actId="478"/>
          <ac:spMkLst>
            <pc:docMk/>
            <pc:sldMk cId="1012735337" sldId="422"/>
            <ac:spMk id="5" creationId="{12368140-8E68-4267-B35B-8C482CC5F9E5}"/>
          </ac:spMkLst>
        </pc:spChg>
        <pc:spChg chg="add mod">
          <ac:chgData name="Michael" userId="176e3b1d-abf9-4f4d-8d38-1a8cdd8bb9af" providerId="ADAL" clId="{8DD42881-0CC0-416D-A793-74BCEF13BBD6}" dt="2021-05-24T23:04:11.044" v="31821" actId="1035"/>
          <ac:spMkLst>
            <pc:docMk/>
            <pc:sldMk cId="1012735337" sldId="422"/>
            <ac:spMk id="9" creationId="{B91CE156-2DE3-42C0-8C70-25B8CC40F65D}"/>
          </ac:spMkLst>
        </pc:spChg>
        <pc:spChg chg="add mod">
          <ac:chgData name="Michael" userId="176e3b1d-abf9-4f4d-8d38-1a8cdd8bb9af" providerId="ADAL" clId="{8DD42881-0CC0-416D-A793-74BCEF13BBD6}" dt="2021-05-24T23:07:28.731" v="31900" actId="14100"/>
          <ac:spMkLst>
            <pc:docMk/>
            <pc:sldMk cId="1012735337" sldId="422"/>
            <ac:spMk id="10" creationId="{43E0DB85-F22D-4024-B8F1-D015D6BB6D7E}"/>
          </ac:spMkLst>
        </pc:spChg>
        <pc:spChg chg="add mod">
          <ac:chgData name="Michael" userId="176e3b1d-abf9-4f4d-8d38-1a8cdd8bb9af" providerId="ADAL" clId="{8DD42881-0CC0-416D-A793-74BCEF13BBD6}" dt="2021-05-24T23:04:08.349" v="31820" actId="1036"/>
          <ac:spMkLst>
            <pc:docMk/>
            <pc:sldMk cId="1012735337" sldId="422"/>
            <ac:spMk id="11" creationId="{EAD47D23-9A90-4915-9F9A-C5C427D605BA}"/>
          </ac:spMkLst>
        </pc:spChg>
        <pc:spChg chg="add mod">
          <ac:chgData name="Michael" userId="176e3b1d-abf9-4f4d-8d38-1a8cdd8bb9af" providerId="ADAL" clId="{8DD42881-0CC0-416D-A793-74BCEF13BBD6}" dt="2021-05-24T23:06:11.653" v="31890" actId="14100"/>
          <ac:spMkLst>
            <pc:docMk/>
            <pc:sldMk cId="1012735337" sldId="422"/>
            <ac:spMk id="12" creationId="{7E8D46BF-1A3B-4632-A7F7-5ADF3803CA48}"/>
          </ac:spMkLst>
        </pc:spChg>
        <pc:spChg chg="add mod">
          <ac:chgData name="Michael" userId="176e3b1d-abf9-4f4d-8d38-1a8cdd8bb9af" providerId="ADAL" clId="{8DD42881-0CC0-416D-A793-74BCEF13BBD6}" dt="2021-05-24T23:08:45.722" v="31908" actId="1035"/>
          <ac:spMkLst>
            <pc:docMk/>
            <pc:sldMk cId="1012735337" sldId="422"/>
            <ac:spMk id="13" creationId="{21624813-AF3A-497A-ABBD-6E68678D06EB}"/>
          </ac:spMkLst>
        </pc:spChg>
        <pc:spChg chg="add mod">
          <ac:chgData name="Michael" userId="176e3b1d-abf9-4f4d-8d38-1a8cdd8bb9af" providerId="ADAL" clId="{8DD42881-0CC0-416D-A793-74BCEF13BBD6}" dt="2021-05-24T23:07:38.883" v="31901" actId="1035"/>
          <ac:spMkLst>
            <pc:docMk/>
            <pc:sldMk cId="1012735337" sldId="422"/>
            <ac:spMk id="14" creationId="{610E0F51-0EC5-4862-A7BF-C3A4641BC437}"/>
          </ac:spMkLst>
        </pc:spChg>
        <pc:spChg chg="add mod">
          <ac:chgData name="Michael" userId="176e3b1d-abf9-4f4d-8d38-1a8cdd8bb9af" providerId="ADAL" clId="{8DD42881-0CC0-416D-A793-74BCEF13BBD6}" dt="2021-05-24T23:07:00.765" v="31896" actId="208"/>
          <ac:spMkLst>
            <pc:docMk/>
            <pc:sldMk cId="1012735337" sldId="422"/>
            <ac:spMk id="15" creationId="{CBB15C1C-3BE3-45D7-82E5-FBB67A918FA5}"/>
          </ac:spMkLst>
        </pc:spChg>
        <pc:spChg chg="add mod">
          <ac:chgData name="Michael" userId="176e3b1d-abf9-4f4d-8d38-1a8cdd8bb9af" providerId="ADAL" clId="{8DD42881-0CC0-416D-A793-74BCEF13BBD6}" dt="2021-05-24T23:08:37.183" v="31907" actId="692"/>
          <ac:spMkLst>
            <pc:docMk/>
            <pc:sldMk cId="1012735337" sldId="422"/>
            <ac:spMk id="16" creationId="{A816A73D-7D7A-4661-80D7-E030530E3744}"/>
          </ac:spMkLst>
        </pc:spChg>
        <pc:picChg chg="add mod">
          <ac:chgData name="Michael" userId="176e3b1d-abf9-4f4d-8d38-1a8cdd8bb9af" providerId="ADAL" clId="{8DD42881-0CC0-416D-A793-74BCEF13BBD6}" dt="2021-05-24T23:02:03.126" v="31791" actId="1076"/>
          <ac:picMkLst>
            <pc:docMk/>
            <pc:sldMk cId="1012735337" sldId="422"/>
            <ac:picMk id="90114" creationId="{039CA54C-6A31-4092-85D0-4949450B53F1}"/>
          </ac:picMkLst>
        </pc:picChg>
        <pc:picChg chg="add mod">
          <ac:chgData name="Michael" userId="176e3b1d-abf9-4f4d-8d38-1a8cdd8bb9af" providerId="ADAL" clId="{8DD42881-0CC0-416D-A793-74BCEF13BBD6}" dt="2021-05-24T23:02:09.583" v="31792" actId="1076"/>
          <ac:picMkLst>
            <pc:docMk/>
            <pc:sldMk cId="1012735337" sldId="422"/>
            <ac:picMk id="90116" creationId="{E31E8CD6-982B-433E-AE63-6D6A491875C9}"/>
          </ac:picMkLst>
        </pc:picChg>
        <pc:picChg chg="add mod">
          <ac:chgData name="Michael" userId="176e3b1d-abf9-4f4d-8d38-1a8cdd8bb9af" providerId="ADAL" clId="{8DD42881-0CC0-416D-A793-74BCEF13BBD6}" dt="2021-05-24T23:02:17.131" v="31793" actId="1076"/>
          <ac:picMkLst>
            <pc:docMk/>
            <pc:sldMk cId="1012735337" sldId="422"/>
            <ac:picMk id="90118" creationId="{8B572681-BA27-476F-8B88-D3C7F4984552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28:09.708" v="33885" actId="478"/>
        <pc:sldMkLst>
          <pc:docMk/>
          <pc:sldMk cId="3058383206" sldId="423"/>
        </pc:sldMkLst>
        <pc:spChg chg="mod">
          <ac:chgData name="Michael" userId="176e3b1d-abf9-4f4d-8d38-1a8cdd8bb9af" providerId="ADAL" clId="{8DD42881-0CC0-416D-A793-74BCEF13BBD6}" dt="2021-05-25T14:58:13.668" v="33383" actId="1076"/>
          <ac:spMkLst>
            <pc:docMk/>
            <pc:sldMk cId="3058383206" sldId="423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5T16:28:09.708" v="33885" actId="478"/>
          <ac:spMkLst>
            <pc:docMk/>
            <pc:sldMk cId="3058383206" sldId="423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5T16:28:09.708" v="33885" actId="478"/>
          <ac:spMkLst>
            <pc:docMk/>
            <pc:sldMk cId="3058383206" sldId="423"/>
            <ac:spMk id="5" creationId="{B70B2D0C-5BEB-4EE2-94C4-3786C1A6D11A}"/>
          </ac:spMkLst>
        </pc:spChg>
        <pc:spChg chg="add del mod">
          <ac:chgData name="Michael" userId="176e3b1d-abf9-4f4d-8d38-1a8cdd8bb9af" providerId="ADAL" clId="{8DD42881-0CC0-416D-A793-74BCEF13BBD6}" dt="2021-05-25T14:19:01.404" v="33353" actId="478"/>
          <ac:spMkLst>
            <pc:docMk/>
            <pc:sldMk cId="3058383206" sldId="423"/>
            <ac:spMk id="6" creationId="{57F3A112-B621-464B-BC83-7AD1C5C5CB50}"/>
          </ac:spMkLst>
        </pc:spChg>
        <pc:spChg chg="del">
          <ac:chgData name="Michael" userId="176e3b1d-abf9-4f4d-8d38-1a8cdd8bb9af" providerId="ADAL" clId="{8DD42881-0CC0-416D-A793-74BCEF13BBD6}" dt="2021-05-25T14:18:59.150" v="33352" actId="478"/>
          <ac:spMkLst>
            <pc:docMk/>
            <pc:sldMk cId="3058383206" sldId="423"/>
            <ac:spMk id="7" creationId="{04DB872C-8078-4B23-88A8-D0531DAB06BE}"/>
          </ac:spMkLst>
        </pc:spChg>
        <pc:spChg chg="add mod">
          <ac:chgData name="Michael" userId="176e3b1d-abf9-4f4d-8d38-1a8cdd8bb9af" providerId="ADAL" clId="{8DD42881-0CC0-416D-A793-74BCEF13BBD6}" dt="2021-05-25T14:59:58.925" v="33394" actId="14100"/>
          <ac:spMkLst>
            <pc:docMk/>
            <pc:sldMk cId="3058383206" sldId="423"/>
            <ac:spMk id="10" creationId="{BDFFBD69-84BA-441F-8567-698E39480097}"/>
          </ac:spMkLst>
        </pc:spChg>
        <pc:spChg chg="add mod">
          <ac:chgData name="Michael" userId="176e3b1d-abf9-4f4d-8d38-1a8cdd8bb9af" providerId="ADAL" clId="{8DD42881-0CC0-416D-A793-74BCEF13BBD6}" dt="2021-05-25T15:00:13.691" v="33396" actId="1076"/>
          <ac:spMkLst>
            <pc:docMk/>
            <pc:sldMk cId="3058383206" sldId="423"/>
            <ac:spMk id="11" creationId="{512FF750-5CF2-43A2-B47C-7B9CB59EC537}"/>
          </ac:spMkLst>
        </pc:spChg>
        <pc:spChg chg="add mod">
          <ac:chgData name="Michael" userId="176e3b1d-abf9-4f4d-8d38-1a8cdd8bb9af" providerId="ADAL" clId="{8DD42881-0CC0-416D-A793-74BCEF13BBD6}" dt="2021-05-25T15:00:44.644" v="33400" actId="208"/>
          <ac:spMkLst>
            <pc:docMk/>
            <pc:sldMk cId="3058383206" sldId="423"/>
            <ac:spMk id="12" creationId="{E1B55CE3-8CC0-4347-89B8-7AD31D73A878}"/>
          </ac:spMkLst>
        </pc:spChg>
        <pc:spChg chg="add mod">
          <ac:chgData name="Michael" userId="176e3b1d-abf9-4f4d-8d38-1a8cdd8bb9af" providerId="ADAL" clId="{8DD42881-0CC0-416D-A793-74BCEF13BBD6}" dt="2021-05-25T15:01:02.595" v="33405" actId="14100"/>
          <ac:spMkLst>
            <pc:docMk/>
            <pc:sldMk cId="3058383206" sldId="423"/>
            <ac:spMk id="13" creationId="{BF008808-774B-49DC-95B9-6A11157EE33E}"/>
          </ac:spMkLst>
        </pc:spChg>
        <pc:spChg chg="add mod">
          <ac:chgData name="Michael" userId="176e3b1d-abf9-4f4d-8d38-1a8cdd8bb9af" providerId="ADAL" clId="{8DD42881-0CC0-416D-A793-74BCEF13BBD6}" dt="2021-05-25T15:01:42.319" v="33410" actId="208"/>
          <ac:spMkLst>
            <pc:docMk/>
            <pc:sldMk cId="3058383206" sldId="423"/>
            <ac:spMk id="14" creationId="{4A4604C2-9C16-4D19-A405-07DB48732083}"/>
          </ac:spMkLst>
        </pc:spChg>
        <pc:spChg chg="add mod">
          <ac:chgData name="Michael" userId="176e3b1d-abf9-4f4d-8d38-1a8cdd8bb9af" providerId="ADAL" clId="{8DD42881-0CC0-416D-A793-74BCEF13BBD6}" dt="2021-05-25T15:02:04.706" v="33415" actId="14100"/>
          <ac:spMkLst>
            <pc:docMk/>
            <pc:sldMk cId="3058383206" sldId="423"/>
            <ac:spMk id="15" creationId="{0B945748-597C-49D7-8C6E-66CD26D9A664}"/>
          </ac:spMkLst>
        </pc:spChg>
        <pc:picChg chg="add mod">
          <ac:chgData name="Michael" userId="176e3b1d-abf9-4f4d-8d38-1a8cdd8bb9af" providerId="ADAL" clId="{8DD42881-0CC0-416D-A793-74BCEF13BBD6}" dt="2021-05-25T14:58:23.225" v="33384" actId="1076"/>
          <ac:picMkLst>
            <pc:docMk/>
            <pc:sldMk cId="3058383206" sldId="423"/>
            <ac:picMk id="92162" creationId="{057760DF-E408-477D-9E05-3C17930823E4}"/>
          </ac:picMkLst>
        </pc:picChg>
        <pc:picChg chg="add mod">
          <ac:chgData name="Michael" userId="176e3b1d-abf9-4f4d-8d38-1a8cdd8bb9af" providerId="ADAL" clId="{8DD42881-0CC0-416D-A793-74BCEF13BBD6}" dt="2021-05-25T14:58:59.555" v="33386" actId="1076"/>
          <ac:picMkLst>
            <pc:docMk/>
            <pc:sldMk cId="3058383206" sldId="423"/>
            <ac:picMk id="92164" creationId="{CE7760CC-A1B0-45F0-8E98-F0EE7D125303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28:01.803" v="33884" actId="478"/>
        <pc:sldMkLst>
          <pc:docMk/>
          <pc:sldMk cId="1266679318" sldId="424"/>
        </pc:sldMkLst>
        <pc:spChg chg="mod">
          <ac:chgData name="Michael" userId="176e3b1d-abf9-4f4d-8d38-1a8cdd8bb9af" providerId="ADAL" clId="{8DD42881-0CC0-416D-A793-74BCEF13BBD6}" dt="2021-05-25T15:11:03.586" v="33418" actId="20577"/>
          <ac:spMkLst>
            <pc:docMk/>
            <pc:sldMk cId="1266679318" sldId="424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5T16:28:01.803" v="33884" actId="478"/>
          <ac:spMkLst>
            <pc:docMk/>
            <pc:sldMk cId="1266679318" sldId="424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5T16:28:01.803" v="33884" actId="478"/>
          <ac:spMkLst>
            <pc:docMk/>
            <pc:sldMk cId="1266679318" sldId="424"/>
            <ac:spMk id="5" creationId="{B70B2D0C-5BEB-4EE2-94C4-3786C1A6D11A}"/>
          </ac:spMkLst>
        </pc:spChg>
        <pc:spChg chg="mod">
          <ac:chgData name="Michael" userId="176e3b1d-abf9-4f4d-8d38-1a8cdd8bb9af" providerId="ADAL" clId="{8DD42881-0CC0-416D-A793-74BCEF13BBD6}" dt="2021-05-25T15:12:49.048" v="33444" actId="1036"/>
          <ac:spMkLst>
            <pc:docMk/>
            <pc:sldMk cId="1266679318" sldId="424"/>
            <ac:spMk id="10" creationId="{BDFFBD69-84BA-441F-8567-698E39480097}"/>
          </ac:spMkLst>
        </pc:spChg>
        <pc:spChg chg="mod">
          <ac:chgData name="Michael" userId="176e3b1d-abf9-4f4d-8d38-1a8cdd8bb9af" providerId="ADAL" clId="{8DD42881-0CC0-416D-A793-74BCEF13BBD6}" dt="2021-05-25T15:20:15.448" v="33559" actId="1036"/>
          <ac:spMkLst>
            <pc:docMk/>
            <pc:sldMk cId="1266679318" sldId="424"/>
            <ac:spMk id="11" creationId="{512FF750-5CF2-43A2-B47C-7B9CB59EC537}"/>
          </ac:spMkLst>
        </pc:spChg>
        <pc:spChg chg="mod">
          <ac:chgData name="Michael" userId="176e3b1d-abf9-4f4d-8d38-1a8cdd8bb9af" providerId="ADAL" clId="{8DD42881-0CC0-416D-A793-74BCEF13BBD6}" dt="2021-05-25T15:13:16.803" v="33550" actId="14100"/>
          <ac:spMkLst>
            <pc:docMk/>
            <pc:sldMk cId="1266679318" sldId="424"/>
            <ac:spMk id="12" creationId="{E1B55CE3-8CC0-4347-89B8-7AD31D73A878}"/>
          </ac:spMkLst>
        </pc:spChg>
        <pc:spChg chg="mod">
          <ac:chgData name="Michael" userId="176e3b1d-abf9-4f4d-8d38-1a8cdd8bb9af" providerId="ADAL" clId="{8DD42881-0CC0-416D-A793-74BCEF13BBD6}" dt="2021-05-25T15:15:02.058" v="33557" actId="14100"/>
          <ac:spMkLst>
            <pc:docMk/>
            <pc:sldMk cId="1266679318" sldId="424"/>
            <ac:spMk id="13" creationId="{BF008808-774B-49DC-95B9-6A11157EE33E}"/>
          </ac:spMkLst>
        </pc:spChg>
        <pc:spChg chg="mod">
          <ac:chgData name="Michael" userId="176e3b1d-abf9-4f4d-8d38-1a8cdd8bb9af" providerId="ADAL" clId="{8DD42881-0CC0-416D-A793-74BCEF13BBD6}" dt="2021-05-25T15:13:02.204" v="33488" actId="1036"/>
          <ac:spMkLst>
            <pc:docMk/>
            <pc:sldMk cId="1266679318" sldId="424"/>
            <ac:spMk id="14" creationId="{4A4604C2-9C16-4D19-A405-07DB48732083}"/>
          </ac:spMkLst>
        </pc:spChg>
        <pc:spChg chg="mod">
          <ac:chgData name="Michael" userId="176e3b1d-abf9-4f4d-8d38-1a8cdd8bb9af" providerId="ADAL" clId="{8DD42881-0CC0-416D-A793-74BCEF13BBD6}" dt="2021-05-25T15:14:27.499" v="33556" actId="1076"/>
          <ac:spMkLst>
            <pc:docMk/>
            <pc:sldMk cId="1266679318" sldId="424"/>
            <ac:spMk id="15" creationId="{0B945748-597C-49D7-8C6E-66CD26D9A664}"/>
          </ac:spMkLst>
        </pc:spChg>
        <pc:spChg chg="add mod">
          <ac:chgData name="Michael" userId="176e3b1d-abf9-4f4d-8d38-1a8cdd8bb9af" providerId="ADAL" clId="{8DD42881-0CC0-416D-A793-74BCEF13BBD6}" dt="2021-05-25T16:27:58.375" v="33883" actId="571"/>
          <ac:spMkLst>
            <pc:docMk/>
            <pc:sldMk cId="1266679318" sldId="424"/>
            <ac:spMk id="16" creationId="{CF8358D2-086D-4514-9EB2-9CC84FBE6DF3}"/>
          </ac:spMkLst>
        </pc:spChg>
        <pc:picChg chg="del">
          <ac:chgData name="Michael" userId="176e3b1d-abf9-4f4d-8d38-1a8cdd8bb9af" providerId="ADAL" clId="{8DD42881-0CC0-416D-A793-74BCEF13BBD6}" dt="2021-05-25T15:11:33.437" v="33419" actId="478"/>
          <ac:picMkLst>
            <pc:docMk/>
            <pc:sldMk cId="1266679318" sldId="424"/>
            <ac:picMk id="92162" creationId="{057760DF-E408-477D-9E05-3C17930823E4}"/>
          </ac:picMkLst>
        </pc:picChg>
        <pc:picChg chg="del">
          <ac:chgData name="Michael" userId="176e3b1d-abf9-4f4d-8d38-1a8cdd8bb9af" providerId="ADAL" clId="{8DD42881-0CC0-416D-A793-74BCEF13BBD6}" dt="2021-05-25T15:11:33.437" v="33419" actId="478"/>
          <ac:picMkLst>
            <pc:docMk/>
            <pc:sldMk cId="1266679318" sldId="424"/>
            <ac:picMk id="92164" creationId="{CE7760CC-A1B0-45F0-8E98-F0EE7D125303}"/>
          </ac:picMkLst>
        </pc:picChg>
        <pc:picChg chg="add mod">
          <ac:chgData name="Michael" userId="176e3b1d-abf9-4f4d-8d38-1a8cdd8bb9af" providerId="ADAL" clId="{8DD42881-0CC0-416D-A793-74BCEF13BBD6}" dt="2021-05-25T15:12:24.977" v="33422" actId="167"/>
          <ac:picMkLst>
            <pc:docMk/>
            <pc:sldMk cId="1266679318" sldId="424"/>
            <ac:picMk id="93186" creationId="{6892A40D-3897-4473-8088-5DC236678370}"/>
          </ac:picMkLst>
        </pc:picChg>
        <pc:picChg chg="add mod">
          <ac:chgData name="Michael" userId="176e3b1d-abf9-4f4d-8d38-1a8cdd8bb9af" providerId="ADAL" clId="{8DD42881-0CC0-416D-A793-74BCEF13BBD6}" dt="2021-05-25T15:14:12.030" v="33553" actId="167"/>
          <ac:picMkLst>
            <pc:docMk/>
            <pc:sldMk cId="1266679318" sldId="424"/>
            <ac:picMk id="93188" creationId="{A4475B47-10E7-4ED0-9011-F32E999BD4BF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27:51.762" v="33881" actId="478"/>
        <pc:sldMkLst>
          <pc:docMk/>
          <pc:sldMk cId="2243251685" sldId="425"/>
        </pc:sldMkLst>
        <pc:spChg chg="mod">
          <ac:chgData name="Michael" userId="176e3b1d-abf9-4f4d-8d38-1a8cdd8bb9af" providerId="ADAL" clId="{8DD42881-0CC0-416D-A793-74BCEF13BBD6}" dt="2021-05-25T15:29:17.310" v="33562" actId="20577"/>
          <ac:spMkLst>
            <pc:docMk/>
            <pc:sldMk cId="2243251685" sldId="425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5T16:27:51.762" v="33881" actId="478"/>
          <ac:spMkLst>
            <pc:docMk/>
            <pc:sldMk cId="2243251685" sldId="425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5T16:27:51.762" v="33881" actId="478"/>
          <ac:spMkLst>
            <pc:docMk/>
            <pc:sldMk cId="2243251685" sldId="425"/>
            <ac:spMk id="5" creationId="{B70B2D0C-5BEB-4EE2-94C4-3786C1A6D11A}"/>
          </ac:spMkLst>
        </pc:spChg>
        <pc:spChg chg="mod">
          <ac:chgData name="Michael" userId="176e3b1d-abf9-4f4d-8d38-1a8cdd8bb9af" providerId="ADAL" clId="{8DD42881-0CC0-416D-A793-74BCEF13BBD6}" dt="2021-05-25T15:34:10.639" v="33587" actId="1035"/>
          <ac:spMkLst>
            <pc:docMk/>
            <pc:sldMk cId="2243251685" sldId="425"/>
            <ac:spMk id="10" creationId="{BDFFBD69-84BA-441F-8567-698E39480097}"/>
          </ac:spMkLst>
        </pc:spChg>
        <pc:spChg chg="mod">
          <ac:chgData name="Michael" userId="176e3b1d-abf9-4f4d-8d38-1a8cdd8bb9af" providerId="ADAL" clId="{8DD42881-0CC0-416D-A793-74BCEF13BBD6}" dt="2021-05-25T15:40:46.350" v="33689" actId="1035"/>
          <ac:spMkLst>
            <pc:docMk/>
            <pc:sldMk cId="2243251685" sldId="425"/>
            <ac:spMk id="12" creationId="{E1B55CE3-8CC0-4347-89B8-7AD31D73A878}"/>
          </ac:spMkLst>
        </pc:spChg>
        <pc:spChg chg="mod">
          <ac:chgData name="Michael" userId="176e3b1d-abf9-4f4d-8d38-1a8cdd8bb9af" providerId="ADAL" clId="{8DD42881-0CC0-416D-A793-74BCEF13BBD6}" dt="2021-05-25T15:35:59.590" v="33667" actId="14100"/>
          <ac:spMkLst>
            <pc:docMk/>
            <pc:sldMk cId="2243251685" sldId="425"/>
            <ac:spMk id="13" creationId="{BF008808-774B-49DC-95B9-6A11157EE33E}"/>
          </ac:spMkLst>
        </pc:spChg>
        <pc:spChg chg="mod">
          <ac:chgData name="Michael" userId="176e3b1d-abf9-4f4d-8d38-1a8cdd8bb9af" providerId="ADAL" clId="{8DD42881-0CC0-416D-A793-74BCEF13BBD6}" dt="2021-05-25T15:40:58.689" v="33690" actId="1035"/>
          <ac:spMkLst>
            <pc:docMk/>
            <pc:sldMk cId="2243251685" sldId="425"/>
            <ac:spMk id="14" creationId="{4A4604C2-9C16-4D19-A405-07DB48732083}"/>
          </ac:spMkLst>
        </pc:spChg>
        <pc:spChg chg="mod">
          <ac:chgData name="Michael" userId="176e3b1d-abf9-4f4d-8d38-1a8cdd8bb9af" providerId="ADAL" clId="{8DD42881-0CC0-416D-A793-74BCEF13BBD6}" dt="2021-05-25T15:36:43.618" v="33684" actId="14100"/>
          <ac:spMkLst>
            <pc:docMk/>
            <pc:sldMk cId="2243251685" sldId="425"/>
            <ac:spMk id="15" creationId="{0B945748-597C-49D7-8C6E-66CD26D9A664}"/>
          </ac:spMkLst>
        </pc:spChg>
        <pc:picChg chg="del">
          <ac:chgData name="Michael" userId="176e3b1d-abf9-4f4d-8d38-1a8cdd8bb9af" providerId="ADAL" clId="{8DD42881-0CC0-416D-A793-74BCEF13BBD6}" dt="2021-05-25T15:29:33.411" v="33563" actId="478"/>
          <ac:picMkLst>
            <pc:docMk/>
            <pc:sldMk cId="2243251685" sldId="425"/>
            <ac:picMk id="93186" creationId="{6892A40D-3897-4473-8088-5DC236678370}"/>
          </ac:picMkLst>
        </pc:picChg>
        <pc:picChg chg="del">
          <ac:chgData name="Michael" userId="176e3b1d-abf9-4f4d-8d38-1a8cdd8bb9af" providerId="ADAL" clId="{8DD42881-0CC0-416D-A793-74BCEF13BBD6}" dt="2021-05-25T15:29:33.411" v="33563" actId="478"/>
          <ac:picMkLst>
            <pc:docMk/>
            <pc:sldMk cId="2243251685" sldId="425"/>
            <ac:picMk id="93188" creationId="{A4475B47-10E7-4ED0-9011-F32E999BD4BF}"/>
          </ac:picMkLst>
        </pc:picChg>
        <pc:picChg chg="add del mod">
          <ac:chgData name="Michael" userId="176e3b1d-abf9-4f4d-8d38-1a8cdd8bb9af" providerId="ADAL" clId="{8DD42881-0CC0-416D-A793-74BCEF13BBD6}" dt="2021-05-25T15:33:01.476" v="33573" actId="478"/>
          <ac:picMkLst>
            <pc:docMk/>
            <pc:sldMk cId="2243251685" sldId="425"/>
            <ac:picMk id="94210" creationId="{98A00818-453C-4673-A660-593EE2CF347B}"/>
          </ac:picMkLst>
        </pc:picChg>
        <pc:picChg chg="add del mod">
          <ac:chgData name="Michael" userId="176e3b1d-abf9-4f4d-8d38-1a8cdd8bb9af" providerId="ADAL" clId="{8DD42881-0CC0-416D-A793-74BCEF13BBD6}" dt="2021-05-25T15:33:20.173" v="33576" actId="478"/>
          <ac:picMkLst>
            <pc:docMk/>
            <pc:sldMk cId="2243251685" sldId="425"/>
            <ac:picMk id="94212" creationId="{A01E3A1F-E0C3-4EC4-BCDA-22EE0A1AD1AB}"/>
          </ac:picMkLst>
        </pc:picChg>
        <pc:picChg chg="add mod">
          <ac:chgData name="Michael" userId="176e3b1d-abf9-4f4d-8d38-1a8cdd8bb9af" providerId="ADAL" clId="{8DD42881-0CC0-416D-A793-74BCEF13BBD6}" dt="2021-05-25T15:34:07.084" v="33579" actId="167"/>
          <ac:picMkLst>
            <pc:docMk/>
            <pc:sldMk cId="2243251685" sldId="425"/>
            <ac:picMk id="94214" creationId="{7E3B10BC-5813-42C9-B394-27BE2212C023}"/>
          </ac:picMkLst>
        </pc:picChg>
        <pc:picChg chg="add mod">
          <ac:chgData name="Michael" userId="176e3b1d-abf9-4f4d-8d38-1a8cdd8bb9af" providerId="ADAL" clId="{8DD42881-0CC0-416D-A793-74BCEF13BBD6}" dt="2021-05-25T15:36:54.573" v="33688" actId="1037"/>
          <ac:picMkLst>
            <pc:docMk/>
            <pc:sldMk cId="2243251685" sldId="425"/>
            <ac:picMk id="94216" creationId="{74992B32-A4B2-4643-9297-D42BDAFAE9EF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27:41.780" v="33880" actId="478"/>
        <pc:sldMkLst>
          <pc:docMk/>
          <pc:sldMk cId="2765510631" sldId="426"/>
        </pc:sldMkLst>
        <pc:spChg chg="mod">
          <ac:chgData name="Michael" userId="176e3b1d-abf9-4f4d-8d38-1a8cdd8bb9af" providerId="ADAL" clId="{8DD42881-0CC0-416D-A793-74BCEF13BBD6}" dt="2021-05-25T16:16:05.979" v="33729" actId="1076"/>
          <ac:spMkLst>
            <pc:docMk/>
            <pc:sldMk cId="2765510631" sldId="426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5T16:27:41.780" v="33880" actId="478"/>
          <ac:spMkLst>
            <pc:docMk/>
            <pc:sldMk cId="2765510631" sldId="426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5T16:27:41.780" v="33880" actId="478"/>
          <ac:spMkLst>
            <pc:docMk/>
            <pc:sldMk cId="2765510631" sldId="426"/>
            <ac:spMk id="5" creationId="{B70B2D0C-5BEB-4EE2-94C4-3786C1A6D11A}"/>
          </ac:spMkLst>
        </pc:spChg>
        <pc:spChg chg="mod">
          <ac:chgData name="Michael" userId="176e3b1d-abf9-4f4d-8d38-1a8cdd8bb9af" providerId="ADAL" clId="{8DD42881-0CC0-416D-A793-74BCEF13BBD6}" dt="2021-05-25T16:14:10.008" v="33726" actId="1076"/>
          <ac:spMkLst>
            <pc:docMk/>
            <pc:sldMk cId="2765510631" sldId="426"/>
            <ac:spMk id="10" creationId="{BDFFBD69-84BA-441F-8567-698E39480097}"/>
          </ac:spMkLst>
        </pc:spChg>
        <pc:spChg chg="mod">
          <ac:chgData name="Michael" userId="176e3b1d-abf9-4f4d-8d38-1a8cdd8bb9af" providerId="ADAL" clId="{8DD42881-0CC0-416D-A793-74BCEF13BBD6}" dt="2021-05-25T16:13:29.978" v="33721" actId="14100"/>
          <ac:spMkLst>
            <pc:docMk/>
            <pc:sldMk cId="2765510631" sldId="426"/>
            <ac:spMk id="12" creationId="{E1B55CE3-8CC0-4347-89B8-7AD31D73A878}"/>
          </ac:spMkLst>
        </pc:spChg>
        <pc:spChg chg="mod">
          <ac:chgData name="Michael" userId="176e3b1d-abf9-4f4d-8d38-1a8cdd8bb9af" providerId="ADAL" clId="{8DD42881-0CC0-416D-A793-74BCEF13BBD6}" dt="2021-05-25T16:13:47.945" v="33725" actId="14100"/>
          <ac:spMkLst>
            <pc:docMk/>
            <pc:sldMk cId="2765510631" sldId="426"/>
            <ac:spMk id="14" creationId="{4A4604C2-9C16-4D19-A405-07DB48732083}"/>
          </ac:spMkLst>
        </pc:spChg>
        <pc:picChg chg="del">
          <ac:chgData name="Michael" userId="176e3b1d-abf9-4f4d-8d38-1a8cdd8bb9af" providerId="ADAL" clId="{8DD42881-0CC0-416D-A793-74BCEF13BBD6}" dt="2021-05-25T16:11:51.194" v="33711" actId="478"/>
          <ac:picMkLst>
            <pc:docMk/>
            <pc:sldMk cId="2765510631" sldId="426"/>
            <ac:picMk id="94214" creationId="{7E3B10BC-5813-42C9-B394-27BE2212C023}"/>
          </ac:picMkLst>
        </pc:picChg>
        <pc:picChg chg="del">
          <ac:chgData name="Michael" userId="176e3b1d-abf9-4f4d-8d38-1a8cdd8bb9af" providerId="ADAL" clId="{8DD42881-0CC0-416D-A793-74BCEF13BBD6}" dt="2021-05-25T16:11:51.194" v="33711" actId="478"/>
          <ac:picMkLst>
            <pc:docMk/>
            <pc:sldMk cId="2765510631" sldId="426"/>
            <ac:picMk id="94216" creationId="{74992B32-A4B2-4643-9297-D42BDAFAE9EF}"/>
          </ac:picMkLst>
        </pc:picChg>
        <pc:picChg chg="add del mod">
          <ac:chgData name="Michael" userId="176e3b1d-abf9-4f4d-8d38-1a8cdd8bb9af" providerId="ADAL" clId="{8DD42881-0CC0-416D-A793-74BCEF13BBD6}" dt="2021-05-25T16:16:26.865" v="33732" actId="478"/>
          <ac:picMkLst>
            <pc:docMk/>
            <pc:sldMk cId="2765510631" sldId="426"/>
            <ac:picMk id="95234" creationId="{566F857A-5307-48C8-851F-7FC25D64562C}"/>
          </ac:picMkLst>
        </pc:picChg>
        <pc:picChg chg="add mod">
          <ac:chgData name="Michael" userId="176e3b1d-abf9-4f4d-8d38-1a8cdd8bb9af" providerId="ADAL" clId="{8DD42881-0CC0-416D-A793-74BCEF13BBD6}" dt="2021-05-25T16:16:24.249" v="33731" actId="167"/>
          <ac:picMkLst>
            <pc:docMk/>
            <pc:sldMk cId="2765510631" sldId="426"/>
            <ac:picMk id="95236" creationId="{D767E145-CA85-41F4-85D4-B957191726C7}"/>
          </ac:picMkLst>
        </pc:picChg>
        <pc:picChg chg="add mod">
          <ac:chgData name="Michael" userId="176e3b1d-abf9-4f4d-8d38-1a8cdd8bb9af" providerId="ADAL" clId="{8DD42881-0CC0-416D-A793-74BCEF13BBD6}" dt="2021-05-25T16:17:27.210" v="33734" actId="1076"/>
          <ac:picMkLst>
            <pc:docMk/>
            <pc:sldMk cId="2765510631" sldId="426"/>
            <ac:picMk id="95238" creationId="{5A592FE7-307F-42BD-B6FE-9903A9775555}"/>
          </ac:picMkLst>
        </pc:picChg>
      </pc:sldChg>
      <pc:sldChg chg="addSp delSp modSp add mod">
        <pc:chgData name="Michael" userId="176e3b1d-abf9-4f4d-8d38-1a8cdd8bb9af" providerId="ADAL" clId="{8DD42881-0CC0-416D-A793-74BCEF13BBD6}" dt="2021-05-25T16:27:37.228" v="33879" actId="478"/>
        <pc:sldMkLst>
          <pc:docMk/>
          <pc:sldMk cId="1891851688" sldId="427"/>
        </pc:sldMkLst>
        <pc:spChg chg="mod">
          <ac:chgData name="Michael" userId="176e3b1d-abf9-4f4d-8d38-1a8cdd8bb9af" providerId="ADAL" clId="{8DD42881-0CC0-416D-A793-74BCEF13BBD6}" dt="2021-05-25T16:20:46.286" v="33737" actId="20577"/>
          <ac:spMkLst>
            <pc:docMk/>
            <pc:sldMk cId="1891851688" sldId="427"/>
            <ac:spMk id="2" creationId="{C984BC9A-41E5-47DC-A44F-660034BD91B7}"/>
          </ac:spMkLst>
        </pc:spChg>
        <pc:spChg chg="del">
          <ac:chgData name="Michael" userId="176e3b1d-abf9-4f4d-8d38-1a8cdd8bb9af" providerId="ADAL" clId="{8DD42881-0CC0-416D-A793-74BCEF13BBD6}" dt="2021-05-25T16:27:37.228" v="33879" actId="478"/>
          <ac:spMkLst>
            <pc:docMk/>
            <pc:sldMk cId="1891851688" sldId="427"/>
            <ac:spMk id="4" creationId="{79E7B53B-A3C9-4DEE-A184-75892F6A6570}"/>
          </ac:spMkLst>
        </pc:spChg>
        <pc:spChg chg="del">
          <ac:chgData name="Michael" userId="176e3b1d-abf9-4f4d-8d38-1a8cdd8bb9af" providerId="ADAL" clId="{8DD42881-0CC0-416D-A793-74BCEF13BBD6}" dt="2021-05-25T16:27:37.228" v="33879" actId="478"/>
          <ac:spMkLst>
            <pc:docMk/>
            <pc:sldMk cId="1891851688" sldId="427"/>
            <ac:spMk id="5" creationId="{B70B2D0C-5BEB-4EE2-94C4-3786C1A6D11A}"/>
          </ac:spMkLst>
        </pc:spChg>
        <pc:spChg chg="mod">
          <ac:chgData name="Michael" userId="176e3b1d-abf9-4f4d-8d38-1a8cdd8bb9af" providerId="ADAL" clId="{8DD42881-0CC0-416D-A793-74BCEF13BBD6}" dt="2021-05-25T16:25:36.293" v="33835" actId="14100"/>
          <ac:spMkLst>
            <pc:docMk/>
            <pc:sldMk cId="1891851688" sldId="427"/>
            <ac:spMk id="10" creationId="{BDFFBD69-84BA-441F-8567-698E39480097}"/>
          </ac:spMkLst>
        </pc:spChg>
        <pc:spChg chg="mod">
          <ac:chgData name="Michael" userId="176e3b1d-abf9-4f4d-8d38-1a8cdd8bb9af" providerId="ADAL" clId="{8DD42881-0CC0-416D-A793-74BCEF13BBD6}" dt="2021-05-25T16:26:19.662" v="33874" actId="14100"/>
          <ac:spMkLst>
            <pc:docMk/>
            <pc:sldMk cId="1891851688" sldId="427"/>
            <ac:spMk id="12" creationId="{E1B55CE3-8CC0-4347-89B8-7AD31D73A878}"/>
          </ac:spMkLst>
        </pc:spChg>
        <pc:spChg chg="mod">
          <ac:chgData name="Michael" userId="176e3b1d-abf9-4f4d-8d38-1a8cdd8bb9af" providerId="ADAL" clId="{8DD42881-0CC0-416D-A793-74BCEF13BBD6}" dt="2021-05-25T16:27:09.081" v="33878" actId="14100"/>
          <ac:spMkLst>
            <pc:docMk/>
            <pc:sldMk cId="1891851688" sldId="427"/>
            <ac:spMk id="13" creationId="{BF008808-774B-49DC-95B9-6A11157EE33E}"/>
          </ac:spMkLst>
        </pc:spChg>
        <pc:spChg chg="mod">
          <ac:chgData name="Michael" userId="176e3b1d-abf9-4f4d-8d38-1a8cdd8bb9af" providerId="ADAL" clId="{8DD42881-0CC0-416D-A793-74BCEF13BBD6}" dt="2021-05-25T16:25:54.246" v="33873" actId="14100"/>
          <ac:spMkLst>
            <pc:docMk/>
            <pc:sldMk cId="1891851688" sldId="427"/>
            <ac:spMk id="14" creationId="{4A4604C2-9C16-4D19-A405-07DB48732083}"/>
          </ac:spMkLst>
        </pc:spChg>
        <pc:spChg chg="mod">
          <ac:chgData name="Michael" userId="176e3b1d-abf9-4f4d-8d38-1a8cdd8bb9af" providerId="ADAL" clId="{8DD42881-0CC0-416D-A793-74BCEF13BBD6}" dt="2021-05-25T16:27:01.693" v="33877" actId="14100"/>
          <ac:spMkLst>
            <pc:docMk/>
            <pc:sldMk cId="1891851688" sldId="427"/>
            <ac:spMk id="15" creationId="{0B945748-597C-49D7-8C6E-66CD26D9A664}"/>
          </ac:spMkLst>
        </pc:spChg>
        <pc:picChg chg="del">
          <ac:chgData name="Michael" userId="176e3b1d-abf9-4f4d-8d38-1a8cdd8bb9af" providerId="ADAL" clId="{8DD42881-0CC0-416D-A793-74BCEF13BBD6}" dt="2021-05-25T16:22:16.552" v="33741" actId="478"/>
          <ac:picMkLst>
            <pc:docMk/>
            <pc:sldMk cId="1891851688" sldId="427"/>
            <ac:picMk id="95236" creationId="{D767E145-CA85-41F4-85D4-B957191726C7}"/>
          </ac:picMkLst>
        </pc:picChg>
        <pc:picChg chg="del">
          <ac:chgData name="Michael" userId="176e3b1d-abf9-4f4d-8d38-1a8cdd8bb9af" providerId="ADAL" clId="{8DD42881-0CC0-416D-A793-74BCEF13BBD6}" dt="2021-05-25T16:22:54.857" v="33762" actId="478"/>
          <ac:picMkLst>
            <pc:docMk/>
            <pc:sldMk cId="1891851688" sldId="427"/>
            <ac:picMk id="95238" creationId="{5A592FE7-307F-42BD-B6FE-9903A9775555}"/>
          </ac:picMkLst>
        </pc:picChg>
        <pc:picChg chg="add mod">
          <ac:chgData name="Michael" userId="176e3b1d-abf9-4f4d-8d38-1a8cdd8bb9af" providerId="ADAL" clId="{8DD42881-0CC0-416D-A793-74BCEF13BBD6}" dt="2021-05-25T16:24:32.650" v="33786" actId="14100"/>
          <ac:picMkLst>
            <pc:docMk/>
            <pc:sldMk cId="1891851688" sldId="427"/>
            <ac:picMk id="96258" creationId="{19F6D5FA-02EB-47D2-AE66-63A57AD5224D}"/>
          </ac:picMkLst>
        </pc:picChg>
        <pc:picChg chg="add mod">
          <ac:chgData name="Michael" userId="176e3b1d-abf9-4f4d-8d38-1a8cdd8bb9af" providerId="ADAL" clId="{8DD42881-0CC0-416D-A793-74BCEF13BBD6}" dt="2021-05-25T16:23:49.265" v="33765" actId="167"/>
          <ac:picMkLst>
            <pc:docMk/>
            <pc:sldMk cId="1891851688" sldId="427"/>
            <ac:picMk id="96260" creationId="{34017AFE-7F92-4C2D-AFC6-DF0E6F5946A2}"/>
          </ac:picMkLst>
        </pc:picChg>
      </pc:sldChg>
      <pc:sldChg chg="addSp delSp modSp add mod">
        <pc:chgData name="Michael" userId="176e3b1d-abf9-4f4d-8d38-1a8cdd8bb9af" providerId="ADAL" clId="{8DD42881-0CC0-416D-A793-74BCEF13BBD6}" dt="2021-05-26T14:49:19.769" v="35055" actId="1036"/>
        <pc:sldMkLst>
          <pc:docMk/>
          <pc:sldMk cId="313319358" sldId="428"/>
        </pc:sldMkLst>
        <pc:spChg chg="mod">
          <ac:chgData name="Michael" userId="176e3b1d-abf9-4f4d-8d38-1a8cdd8bb9af" providerId="ADAL" clId="{8DD42881-0CC0-416D-A793-74BCEF13BBD6}" dt="2021-05-26T14:44:28.214" v="34984" actId="255"/>
          <ac:spMkLst>
            <pc:docMk/>
            <pc:sldMk cId="313319358" sldId="428"/>
            <ac:spMk id="5" creationId="{CCAE3B58-3D5D-4A4C-AE66-BDF19AFBB6BA}"/>
          </ac:spMkLst>
        </pc:spChg>
        <pc:spChg chg="add del mod">
          <ac:chgData name="Michael" userId="176e3b1d-abf9-4f4d-8d38-1a8cdd8bb9af" providerId="ADAL" clId="{8DD42881-0CC0-416D-A793-74BCEF13BBD6}" dt="2021-05-26T14:49:19.769" v="35055" actId="1036"/>
          <ac:spMkLst>
            <pc:docMk/>
            <pc:sldMk cId="313319358" sldId="428"/>
            <ac:spMk id="9" creationId="{0D5AB32E-BA99-4BE5-826D-79CED6818897}"/>
          </ac:spMkLst>
        </pc:spChg>
        <pc:spChg chg="add del mod">
          <ac:chgData name="Michael" userId="176e3b1d-abf9-4f4d-8d38-1a8cdd8bb9af" providerId="ADAL" clId="{8DD42881-0CC0-416D-A793-74BCEF13BBD6}" dt="2021-05-26T14:49:19.769" v="35055" actId="1036"/>
          <ac:spMkLst>
            <pc:docMk/>
            <pc:sldMk cId="313319358" sldId="428"/>
            <ac:spMk id="11" creationId="{B0D45865-1EE7-441C-B31E-FCB47261D9C4}"/>
          </ac:spMkLst>
        </pc:spChg>
        <pc:spChg chg="add del mod">
          <ac:chgData name="Michael" userId="176e3b1d-abf9-4f4d-8d38-1a8cdd8bb9af" providerId="ADAL" clId="{8DD42881-0CC0-416D-A793-74BCEF13BBD6}" dt="2021-05-26T14:49:19.769" v="35055" actId="1036"/>
          <ac:spMkLst>
            <pc:docMk/>
            <pc:sldMk cId="313319358" sldId="428"/>
            <ac:spMk id="12" creationId="{16CAD200-9457-4C61-A5E0-F3442578002C}"/>
          </ac:spMkLst>
        </pc:spChg>
        <pc:spChg chg="add del mod">
          <ac:chgData name="Michael" userId="176e3b1d-abf9-4f4d-8d38-1a8cdd8bb9af" providerId="ADAL" clId="{8DD42881-0CC0-416D-A793-74BCEF13BBD6}" dt="2021-05-26T14:49:19.769" v="35055" actId="1036"/>
          <ac:spMkLst>
            <pc:docMk/>
            <pc:sldMk cId="313319358" sldId="428"/>
            <ac:spMk id="13" creationId="{78112D08-9ECC-4105-8523-86915EE3234B}"/>
          </ac:spMkLst>
        </pc:spChg>
      </pc:sldChg>
      <pc:sldChg chg="modSp add del mod">
        <pc:chgData name="Michael" userId="176e3b1d-abf9-4f4d-8d38-1a8cdd8bb9af" providerId="ADAL" clId="{8DD42881-0CC0-416D-A793-74BCEF13BBD6}" dt="2021-05-26T14:26:13.696" v="34887" actId="2696"/>
        <pc:sldMkLst>
          <pc:docMk/>
          <pc:sldMk cId="1971896756" sldId="429"/>
        </pc:sldMkLst>
        <pc:spChg chg="mod">
          <ac:chgData name="Michael" userId="176e3b1d-abf9-4f4d-8d38-1a8cdd8bb9af" providerId="ADAL" clId="{8DD42881-0CC0-416D-A793-74BCEF13BBD6}" dt="2021-05-26T14:24:58.866" v="34842" actId="20577"/>
          <ac:spMkLst>
            <pc:docMk/>
            <pc:sldMk cId="1971896756" sldId="429"/>
            <ac:spMk id="5" creationId="{CCAE3B58-3D5D-4A4C-AE66-BDF19AFBB6BA}"/>
          </ac:spMkLst>
        </pc:spChg>
        <pc:spChg chg="mod">
          <ac:chgData name="Michael" userId="176e3b1d-abf9-4f4d-8d38-1a8cdd8bb9af" providerId="ADAL" clId="{8DD42881-0CC0-416D-A793-74BCEF13BBD6}" dt="2021-05-26T14:25:06.571" v="34843" actId="6549"/>
          <ac:spMkLst>
            <pc:docMk/>
            <pc:sldMk cId="1971896756" sldId="429"/>
            <ac:spMk id="6" creationId="{80EFC2F8-8B8D-4882-8E83-61D9D6105F89}"/>
          </ac:spMkLst>
        </pc:spChg>
      </pc:sldChg>
      <pc:sldChg chg="addSp modSp add mod">
        <pc:chgData name="Michael" userId="176e3b1d-abf9-4f4d-8d38-1a8cdd8bb9af" providerId="ADAL" clId="{8DD42881-0CC0-416D-A793-74BCEF13BBD6}" dt="2021-05-26T15:35:02.672" v="36167" actId="20577"/>
        <pc:sldMkLst>
          <pc:docMk/>
          <pc:sldMk cId="2135891638" sldId="429"/>
        </pc:sldMkLst>
        <pc:spChg chg="add mod">
          <ac:chgData name="Michael" userId="176e3b1d-abf9-4f4d-8d38-1a8cdd8bb9af" providerId="ADAL" clId="{8DD42881-0CC0-416D-A793-74BCEF13BBD6}" dt="2021-05-26T14:30:58.775" v="34912"/>
          <ac:spMkLst>
            <pc:docMk/>
            <pc:sldMk cId="2135891638" sldId="429"/>
            <ac:spMk id="4" creationId="{BA0D8E7F-0231-4544-AC93-1DE134CD3DD3}"/>
          </ac:spMkLst>
        </pc:spChg>
        <pc:spChg chg="mod">
          <ac:chgData name="Michael" userId="176e3b1d-abf9-4f4d-8d38-1a8cdd8bb9af" providerId="ADAL" clId="{8DD42881-0CC0-416D-A793-74BCEF13BBD6}" dt="2021-05-26T15:35:02.672" v="36167" actId="20577"/>
          <ac:spMkLst>
            <pc:docMk/>
            <pc:sldMk cId="2135891638" sldId="429"/>
            <ac:spMk id="6" creationId="{80EFC2F8-8B8D-4882-8E83-61D9D6105F89}"/>
          </ac:spMkLst>
        </pc:spChg>
        <pc:spChg chg="add mod">
          <ac:chgData name="Michael" userId="176e3b1d-abf9-4f4d-8d38-1a8cdd8bb9af" providerId="ADAL" clId="{8DD42881-0CC0-416D-A793-74BCEF13BBD6}" dt="2021-05-26T14:30:58.775" v="34912"/>
          <ac:spMkLst>
            <pc:docMk/>
            <pc:sldMk cId="2135891638" sldId="429"/>
            <ac:spMk id="7" creationId="{CA41E631-9ABF-4D7C-9946-DE411576A34A}"/>
          </ac:spMkLst>
        </pc:spChg>
        <pc:spChg chg="add mod">
          <ac:chgData name="Michael" userId="176e3b1d-abf9-4f4d-8d38-1a8cdd8bb9af" providerId="ADAL" clId="{8DD42881-0CC0-416D-A793-74BCEF13BBD6}" dt="2021-05-26T14:30:58.775" v="34912"/>
          <ac:spMkLst>
            <pc:docMk/>
            <pc:sldMk cId="2135891638" sldId="429"/>
            <ac:spMk id="8" creationId="{61DE4D8C-2B84-494E-9878-6F643A70758E}"/>
          </ac:spMkLst>
        </pc:spChg>
        <pc:spChg chg="add mod">
          <ac:chgData name="Michael" userId="176e3b1d-abf9-4f4d-8d38-1a8cdd8bb9af" providerId="ADAL" clId="{8DD42881-0CC0-416D-A793-74BCEF13BBD6}" dt="2021-05-26T14:30:58.775" v="34912"/>
          <ac:spMkLst>
            <pc:docMk/>
            <pc:sldMk cId="2135891638" sldId="429"/>
            <ac:spMk id="9" creationId="{CFC64750-08C2-455B-8C9A-87CFEAE769B1}"/>
          </ac:spMkLst>
        </pc:spChg>
      </pc:sldChg>
      <pc:sldChg chg="modSp add mod">
        <pc:chgData name="Michael" userId="176e3b1d-abf9-4f4d-8d38-1a8cdd8bb9af" providerId="ADAL" clId="{8DD42881-0CC0-416D-A793-74BCEF13BBD6}" dt="2021-05-26T20:49:35.914" v="37540" actId="20577"/>
        <pc:sldMkLst>
          <pc:docMk/>
          <pc:sldMk cId="3889612" sldId="430"/>
        </pc:sldMkLst>
        <pc:spChg chg="mod">
          <ac:chgData name="Michael" userId="176e3b1d-abf9-4f4d-8d38-1a8cdd8bb9af" providerId="ADAL" clId="{8DD42881-0CC0-416D-A793-74BCEF13BBD6}" dt="2021-05-26T20:43:12.169" v="37198" actId="20577"/>
          <ac:spMkLst>
            <pc:docMk/>
            <pc:sldMk cId="3889612" sldId="430"/>
            <ac:spMk id="5" creationId="{CCAE3B58-3D5D-4A4C-AE66-BDF19AFBB6BA}"/>
          </ac:spMkLst>
        </pc:spChg>
        <pc:spChg chg="mod">
          <ac:chgData name="Michael" userId="176e3b1d-abf9-4f4d-8d38-1a8cdd8bb9af" providerId="ADAL" clId="{8DD42881-0CC0-416D-A793-74BCEF13BBD6}" dt="2021-05-26T20:49:35.914" v="37540" actId="20577"/>
          <ac:spMkLst>
            <pc:docMk/>
            <pc:sldMk cId="3889612" sldId="430"/>
            <ac:spMk id="6" creationId="{80EFC2F8-8B8D-4882-8E83-61D9D6105F89}"/>
          </ac:spMkLst>
        </pc:spChg>
      </pc:sldChg>
      <pc:sldChg chg="addSp modSp add del">
        <pc:chgData name="Michael" userId="176e3b1d-abf9-4f4d-8d38-1a8cdd8bb9af" providerId="ADAL" clId="{8DD42881-0CC0-416D-A793-74BCEF13BBD6}" dt="2021-05-26T20:22:02.513" v="36328" actId="2696"/>
        <pc:sldMkLst>
          <pc:docMk/>
          <pc:sldMk cId="1331142231" sldId="430"/>
        </pc:sldMkLst>
        <pc:spChg chg="add mod">
          <ac:chgData name="Michael" userId="176e3b1d-abf9-4f4d-8d38-1a8cdd8bb9af" providerId="ADAL" clId="{8DD42881-0CC0-416D-A793-74BCEF13BBD6}" dt="2021-05-26T14:31:49.576" v="34913"/>
          <ac:spMkLst>
            <pc:docMk/>
            <pc:sldMk cId="1331142231" sldId="430"/>
            <ac:spMk id="4" creationId="{F5D6EA62-FE7A-4919-A48A-E1B6D9FCD52D}"/>
          </ac:spMkLst>
        </pc:spChg>
        <pc:spChg chg="add mod">
          <ac:chgData name="Michael" userId="176e3b1d-abf9-4f4d-8d38-1a8cdd8bb9af" providerId="ADAL" clId="{8DD42881-0CC0-416D-A793-74BCEF13BBD6}" dt="2021-05-26T14:31:49.576" v="34913"/>
          <ac:spMkLst>
            <pc:docMk/>
            <pc:sldMk cId="1331142231" sldId="430"/>
            <ac:spMk id="7" creationId="{03B34816-A36A-4DC1-BDC1-51F29BF5F68A}"/>
          </ac:spMkLst>
        </pc:spChg>
        <pc:spChg chg="add mod">
          <ac:chgData name="Michael" userId="176e3b1d-abf9-4f4d-8d38-1a8cdd8bb9af" providerId="ADAL" clId="{8DD42881-0CC0-416D-A793-74BCEF13BBD6}" dt="2021-05-26T14:31:49.576" v="34913"/>
          <ac:spMkLst>
            <pc:docMk/>
            <pc:sldMk cId="1331142231" sldId="430"/>
            <ac:spMk id="8" creationId="{620BE078-0C45-4F67-9005-7DEF083C2E10}"/>
          </ac:spMkLst>
        </pc:spChg>
        <pc:spChg chg="add mod">
          <ac:chgData name="Michael" userId="176e3b1d-abf9-4f4d-8d38-1a8cdd8bb9af" providerId="ADAL" clId="{8DD42881-0CC0-416D-A793-74BCEF13BBD6}" dt="2021-05-26T14:31:49.576" v="34913"/>
          <ac:spMkLst>
            <pc:docMk/>
            <pc:sldMk cId="1331142231" sldId="430"/>
            <ac:spMk id="9" creationId="{BACB0BC7-B3A9-401F-A366-607124DEC1CE}"/>
          </ac:spMkLst>
        </pc:spChg>
      </pc:sldChg>
      <pc:sldChg chg="modSp add del mod">
        <pc:chgData name="Michael" userId="176e3b1d-abf9-4f4d-8d38-1a8cdd8bb9af" providerId="ADAL" clId="{8DD42881-0CC0-416D-A793-74BCEF13BBD6}" dt="2021-05-26T14:26:13.696" v="34887" actId="2696"/>
        <pc:sldMkLst>
          <pc:docMk/>
          <pc:sldMk cId="1669746299" sldId="430"/>
        </pc:sldMkLst>
        <pc:spChg chg="mod">
          <ac:chgData name="Michael" userId="176e3b1d-abf9-4f4d-8d38-1a8cdd8bb9af" providerId="ADAL" clId="{8DD42881-0CC0-416D-A793-74BCEF13BBD6}" dt="2021-05-26T14:25:53.505" v="34886" actId="20577"/>
          <ac:spMkLst>
            <pc:docMk/>
            <pc:sldMk cId="1669746299" sldId="430"/>
            <ac:spMk id="5" creationId="{CCAE3B58-3D5D-4A4C-AE66-BDF19AFBB6BA}"/>
          </ac:spMkLst>
        </pc:spChg>
      </pc:sldChg>
      <pc:sldChg chg="addSp modSp add mod">
        <pc:chgData name="Michael" userId="176e3b1d-abf9-4f4d-8d38-1a8cdd8bb9af" providerId="ADAL" clId="{8DD42881-0CC0-416D-A793-74BCEF13BBD6}" dt="2021-06-01T18:12:14.478" v="38596" actId="113"/>
        <pc:sldMkLst>
          <pc:docMk/>
          <pc:sldMk cId="1748508822" sldId="431"/>
        </pc:sldMkLst>
        <pc:spChg chg="add mod">
          <ac:chgData name="Michael" userId="176e3b1d-abf9-4f4d-8d38-1a8cdd8bb9af" providerId="ADAL" clId="{8DD42881-0CC0-416D-A793-74BCEF13BBD6}" dt="2021-05-26T14:33:42.655" v="34914"/>
          <ac:spMkLst>
            <pc:docMk/>
            <pc:sldMk cId="1748508822" sldId="431"/>
            <ac:spMk id="4" creationId="{847F540E-686F-4AA2-A464-3C212E858CD8}"/>
          </ac:spMkLst>
        </pc:spChg>
        <pc:spChg chg="mod">
          <ac:chgData name="Michael" userId="176e3b1d-abf9-4f4d-8d38-1a8cdd8bb9af" providerId="ADAL" clId="{8DD42881-0CC0-416D-A793-74BCEF13BBD6}" dt="2021-05-26T14:27:14.505" v="34910" actId="20577"/>
          <ac:spMkLst>
            <pc:docMk/>
            <pc:sldMk cId="1748508822" sldId="431"/>
            <ac:spMk id="5" creationId="{CCAE3B58-3D5D-4A4C-AE66-BDF19AFBB6BA}"/>
          </ac:spMkLst>
        </pc:spChg>
        <pc:spChg chg="mod">
          <ac:chgData name="Michael" userId="176e3b1d-abf9-4f4d-8d38-1a8cdd8bb9af" providerId="ADAL" clId="{8DD42881-0CC0-416D-A793-74BCEF13BBD6}" dt="2021-06-01T18:12:14.478" v="38596" actId="113"/>
          <ac:spMkLst>
            <pc:docMk/>
            <pc:sldMk cId="1748508822" sldId="431"/>
            <ac:spMk id="6" creationId="{80EFC2F8-8B8D-4882-8E83-61D9D6105F89}"/>
          </ac:spMkLst>
        </pc:spChg>
        <pc:spChg chg="add mod">
          <ac:chgData name="Michael" userId="176e3b1d-abf9-4f4d-8d38-1a8cdd8bb9af" providerId="ADAL" clId="{8DD42881-0CC0-416D-A793-74BCEF13BBD6}" dt="2021-05-26T14:33:42.655" v="34914"/>
          <ac:spMkLst>
            <pc:docMk/>
            <pc:sldMk cId="1748508822" sldId="431"/>
            <ac:spMk id="7" creationId="{72C45CDC-EB47-406A-A0AE-9362027C720D}"/>
          </ac:spMkLst>
        </pc:spChg>
        <pc:spChg chg="add mod">
          <ac:chgData name="Michael" userId="176e3b1d-abf9-4f4d-8d38-1a8cdd8bb9af" providerId="ADAL" clId="{8DD42881-0CC0-416D-A793-74BCEF13BBD6}" dt="2021-05-26T14:33:42.655" v="34914"/>
          <ac:spMkLst>
            <pc:docMk/>
            <pc:sldMk cId="1748508822" sldId="431"/>
            <ac:spMk id="8" creationId="{FB3ACD2A-E081-4B10-A980-6BFBFBF1AB31}"/>
          </ac:spMkLst>
        </pc:spChg>
        <pc:spChg chg="add mod">
          <ac:chgData name="Michael" userId="176e3b1d-abf9-4f4d-8d38-1a8cdd8bb9af" providerId="ADAL" clId="{8DD42881-0CC0-416D-A793-74BCEF13BBD6}" dt="2021-05-26T14:33:42.655" v="34914"/>
          <ac:spMkLst>
            <pc:docMk/>
            <pc:sldMk cId="1748508822" sldId="431"/>
            <ac:spMk id="9" creationId="{AD1EF682-55F9-4A69-95E4-0370F7C60E48}"/>
          </ac:spMkLst>
        </pc:spChg>
      </pc:sldChg>
      <pc:sldChg chg="modSp add mod">
        <pc:chgData name="Michael" userId="176e3b1d-abf9-4f4d-8d38-1a8cdd8bb9af" providerId="ADAL" clId="{8DD42881-0CC0-416D-A793-74BCEF13BBD6}" dt="2021-05-26T14:40:04.173" v="34974" actId="255"/>
        <pc:sldMkLst>
          <pc:docMk/>
          <pc:sldMk cId="3336726595" sldId="432"/>
        </pc:sldMkLst>
        <pc:spChg chg="mod">
          <ac:chgData name="Michael" userId="176e3b1d-abf9-4f4d-8d38-1a8cdd8bb9af" providerId="ADAL" clId="{8DD42881-0CC0-416D-A793-74BCEF13BBD6}" dt="2021-05-26T14:40:04.173" v="34974" actId="255"/>
          <ac:spMkLst>
            <pc:docMk/>
            <pc:sldMk cId="3336726595" sldId="432"/>
            <ac:spMk id="2" creationId="{471C5CE8-8D6D-41CB-B8E6-3263D448F022}"/>
          </ac:spMkLst>
        </pc:spChg>
      </pc:sldChg>
      <pc:sldChg chg="addSp delSp modSp add mod">
        <pc:chgData name="Michael" userId="176e3b1d-abf9-4f4d-8d38-1a8cdd8bb9af" providerId="ADAL" clId="{8DD42881-0CC0-416D-A793-74BCEF13BBD6}" dt="2021-06-01T15:17:24.418" v="38272" actId="6549"/>
        <pc:sldMkLst>
          <pc:docMk/>
          <pc:sldMk cId="4129684001" sldId="433"/>
        </pc:sldMkLst>
        <pc:spChg chg="add del mod">
          <ac:chgData name="Michael" userId="176e3b1d-abf9-4f4d-8d38-1a8cdd8bb9af" providerId="ADAL" clId="{8DD42881-0CC0-416D-A793-74BCEF13BBD6}" dt="2021-05-26T19:50:56.449" v="36190" actId="478"/>
          <ac:spMkLst>
            <pc:docMk/>
            <pc:sldMk cId="4129684001" sldId="433"/>
            <ac:spMk id="3" creationId="{656B9476-573E-4123-A0F6-80D0FA5322ED}"/>
          </ac:spMkLst>
        </pc:spChg>
        <pc:spChg chg="del">
          <ac:chgData name="Michael" userId="176e3b1d-abf9-4f4d-8d38-1a8cdd8bb9af" providerId="ADAL" clId="{8DD42881-0CC0-416D-A793-74BCEF13BBD6}" dt="2021-05-26T15:34:04.870" v="36165" actId="478"/>
          <ac:spMkLst>
            <pc:docMk/>
            <pc:sldMk cId="4129684001" sldId="433"/>
            <ac:spMk id="4" creationId="{BA0D8E7F-0231-4544-AC93-1DE134CD3DD3}"/>
          </ac:spMkLst>
        </pc:spChg>
        <pc:spChg chg="add mod">
          <ac:chgData name="Michael" userId="176e3b1d-abf9-4f4d-8d38-1a8cdd8bb9af" providerId="ADAL" clId="{8DD42881-0CC0-416D-A793-74BCEF13BBD6}" dt="2021-06-01T15:17:24.418" v="38272" actId="6549"/>
          <ac:spMkLst>
            <pc:docMk/>
            <pc:sldMk cId="4129684001" sldId="433"/>
            <ac:spMk id="4" creationId="{C84892CC-0A58-42EC-9742-6BFA07EEB14D}"/>
          </ac:spMkLst>
        </pc:spChg>
        <pc:spChg chg="mod">
          <ac:chgData name="Michael" userId="176e3b1d-abf9-4f4d-8d38-1a8cdd8bb9af" providerId="ADAL" clId="{8DD42881-0CC0-416D-A793-74BCEF13BBD6}" dt="2021-05-26T20:05:10.236" v="36275" actId="20577"/>
          <ac:spMkLst>
            <pc:docMk/>
            <pc:sldMk cId="4129684001" sldId="433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6-01T15:09:07.873" v="38034"/>
          <ac:spMkLst>
            <pc:docMk/>
            <pc:sldMk cId="4129684001" sldId="433"/>
            <ac:spMk id="6" creationId="{05A6E220-0F08-438B-9097-4ACD7DEE0C4F}"/>
          </ac:spMkLst>
        </pc:spChg>
        <pc:spChg chg="del">
          <ac:chgData name="Michael" userId="176e3b1d-abf9-4f4d-8d38-1a8cdd8bb9af" providerId="ADAL" clId="{8DD42881-0CC0-416D-A793-74BCEF13BBD6}" dt="2021-05-26T15:34:44.194" v="36166" actId="478"/>
          <ac:spMkLst>
            <pc:docMk/>
            <pc:sldMk cId="4129684001" sldId="433"/>
            <ac:spMk id="6" creationId="{80EFC2F8-8B8D-4882-8E83-61D9D6105F89}"/>
          </ac:spMkLst>
        </pc:spChg>
        <pc:spChg chg="add mod">
          <ac:chgData name="Michael" userId="176e3b1d-abf9-4f4d-8d38-1a8cdd8bb9af" providerId="ADAL" clId="{8DD42881-0CC0-416D-A793-74BCEF13BBD6}" dt="2021-06-01T15:10:57.801" v="38135" actId="1076"/>
          <ac:spMkLst>
            <pc:docMk/>
            <pc:sldMk cId="4129684001" sldId="433"/>
            <ac:spMk id="7" creationId="{5E54CF49-7588-43C3-B357-E7A62A9629AA}"/>
          </ac:spMkLst>
        </pc:spChg>
        <pc:spChg chg="del">
          <ac:chgData name="Michael" userId="176e3b1d-abf9-4f4d-8d38-1a8cdd8bb9af" providerId="ADAL" clId="{8DD42881-0CC0-416D-A793-74BCEF13BBD6}" dt="2021-05-26T15:34:04.870" v="36165" actId="478"/>
          <ac:spMkLst>
            <pc:docMk/>
            <pc:sldMk cId="4129684001" sldId="433"/>
            <ac:spMk id="7" creationId="{CA41E631-9ABF-4D7C-9946-DE411576A34A}"/>
          </ac:spMkLst>
        </pc:spChg>
        <pc:spChg chg="add mod">
          <ac:chgData name="Michael" userId="176e3b1d-abf9-4f4d-8d38-1a8cdd8bb9af" providerId="ADAL" clId="{8DD42881-0CC0-416D-A793-74BCEF13BBD6}" dt="2021-06-01T15:11:26.205" v="38152" actId="1036"/>
          <ac:spMkLst>
            <pc:docMk/>
            <pc:sldMk cId="4129684001" sldId="433"/>
            <ac:spMk id="8" creationId="{2DCDFDA7-5BEA-4659-9B38-6355C048A196}"/>
          </ac:spMkLst>
        </pc:spChg>
        <pc:spChg chg="del">
          <ac:chgData name="Michael" userId="176e3b1d-abf9-4f4d-8d38-1a8cdd8bb9af" providerId="ADAL" clId="{8DD42881-0CC0-416D-A793-74BCEF13BBD6}" dt="2021-05-26T15:34:04.870" v="36165" actId="478"/>
          <ac:spMkLst>
            <pc:docMk/>
            <pc:sldMk cId="4129684001" sldId="433"/>
            <ac:spMk id="8" creationId="{61DE4D8C-2B84-494E-9878-6F643A70758E}"/>
          </ac:spMkLst>
        </pc:spChg>
        <pc:spChg chg="add mod">
          <ac:chgData name="Michael" userId="176e3b1d-abf9-4f4d-8d38-1a8cdd8bb9af" providerId="ADAL" clId="{8DD42881-0CC0-416D-A793-74BCEF13BBD6}" dt="2021-06-01T15:11:34.435" v="38153" actId="1076"/>
          <ac:spMkLst>
            <pc:docMk/>
            <pc:sldMk cId="4129684001" sldId="433"/>
            <ac:spMk id="9" creationId="{ABF39013-F1A6-440E-9B86-1F6146C3C761}"/>
          </ac:spMkLst>
        </pc:spChg>
        <pc:spChg chg="del">
          <ac:chgData name="Michael" userId="176e3b1d-abf9-4f4d-8d38-1a8cdd8bb9af" providerId="ADAL" clId="{8DD42881-0CC0-416D-A793-74BCEF13BBD6}" dt="2021-05-26T15:34:04.870" v="36165" actId="478"/>
          <ac:spMkLst>
            <pc:docMk/>
            <pc:sldMk cId="4129684001" sldId="433"/>
            <ac:spMk id="9" creationId="{CFC64750-08C2-455B-8C9A-87CFEAE769B1}"/>
          </ac:spMkLst>
        </pc:spChg>
        <pc:spChg chg="add mod">
          <ac:chgData name="Michael" userId="176e3b1d-abf9-4f4d-8d38-1a8cdd8bb9af" providerId="ADAL" clId="{8DD42881-0CC0-416D-A793-74BCEF13BBD6}" dt="2021-06-01T15:11:44.702" v="38154" actId="1076"/>
          <ac:spMkLst>
            <pc:docMk/>
            <pc:sldMk cId="4129684001" sldId="433"/>
            <ac:spMk id="10" creationId="{60A62068-0C22-403B-9673-A3CE0D000379}"/>
          </ac:spMkLst>
        </pc:spChg>
        <pc:spChg chg="add mod">
          <ac:chgData name="Michael" userId="176e3b1d-abf9-4f4d-8d38-1a8cdd8bb9af" providerId="ADAL" clId="{8DD42881-0CC0-416D-A793-74BCEF13BBD6}" dt="2021-06-01T15:12:01.696" v="38155" actId="1076"/>
          <ac:spMkLst>
            <pc:docMk/>
            <pc:sldMk cId="4129684001" sldId="433"/>
            <ac:spMk id="11" creationId="{323EC1A8-F43F-4235-9DA4-0137DC9C7167}"/>
          </ac:spMkLst>
        </pc:spChg>
        <pc:spChg chg="add mod">
          <ac:chgData name="Michael" userId="176e3b1d-abf9-4f4d-8d38-1a8cdd8bb9af" providerId="ADAL" clId="{8DD42881-0CC0-416D-A793-74BCEF13BBD6}" dt="2021-06-01T15:12:17.147" v="38156" actId="1076"/>
          <ac:spMkLst>
            <pc:docMk/>
            <pc:sldMk cId="4129684001" sldId="433"/>
            <ac:spMk id="13" creationId="{C7CBD643-5A91-4D98-8B8A-28291062541A}"/>
          </ac:spMkLst>
        </pc:spChg>
        <pc:spChg chg="add mod">
          <ac:chgData name="Michael" userId="176e3b1d-abf9-4f4d-8d38-1a8cdd8bb9af" providerId="ADAL" clId="{8DD42881-0CC0-416D-A793-74BCEF13BBD6}" dt="2021-06-01T15:12:29.069" v="38158" actId="1076"/>
          <ac:spMkLst>
            <pc:docMk/>
            <pc:sldMk cId="4129684001" sldId="433"/>
            <ac:spMk id="14" creationId="{60DFE1E6-C230-4407-ACFC-32DB6C7C7E6C}"/>
          </ac:spMkLst>
        </pc:spChg>
        <pc:picChg chg="add del mod">
          <ac:chgData name="Michael" userId="176e3b1d-abf9-4f4d-8d38-1a8cdd8bb9af" providerId="ADAL" clId="{8DD42881-0CC0-416D-A793-74BCEF13BBD6}" dt="2021-05-26T19:52:02.194" v="36194" actId="478"/>
          <ac:picMkLst>
            <pc:docMk/>
            <pc:sldMk cId="4129684001" sldId="433"/>
            <ac:picMk id="10" creationId="{0CF33849-1747-42A2-B2D9-F45E388DEBD9}"/>
          </ac:picMkLst>
        </pc:picChg>
        <pc:picChg chg="add del mod">
          <ac:chgData name="Michael" userId="176e3b1d-abf9-4f4d-8d38-1a8cdd8bb9af" providerId="ADAL" clId="{8DD42881-0CC0-416D-A793-74BCEF13BBD6}" dt="2021-05-26T20:05:45.106" v="36280" actId="478"/>
          <ac:picMkLst>
            <pc:docMk/>
            <pc:sldMk cId="4129684001" sldId="433"/>
            <ac:picMk id="11" creationId="{12564B15-701B-4D82-BED3-860A3F42323E}"/>
          </ac:picMkLst>
        </pc:picChg>
        <pc:picChg chg="add mod ord">
          <ac:chgData name="Michael" userId="176e3b1d-abf9-4f4d-8d38-1a8cdd8bb9af" providerId="ADAL" clId="{8DD42881-0CC0-416D-A793-74BCEF13BBD6}" dt="2021-05-26T20:17:58.352" v="36323" actId="14861"/>
          <ac:picMkLst>
            <pc:docMk/>
            <pc:sldMk cId="4129684001" sldId="433"/>
            <ac:picMk id="12" creationId="{C9DCF323-D770-42FB-AC90-5B51E0AE38A0}"/>
          </ac:picMkLst>
        </pc:picChg>
      </pc:sldChg>
      <pc:sldChg chg="addSp delSp modSp add mod">
        <pc:chgData name="Michael" userId="176e3b1d-abf9-4f4d-8d38-1a8cdd8bb9af" providerId="ADAL" clId="{8DD42881-0CC0-416D-A793-74BCEF13BBD6}" dt="2021-06-01T15:18:48.973" v="38280" actId="1076"/>
        <pc:sldMkLst>
          <pc:docMk/>
          <pc:sldMk cId="624657043" sldId="434"/>
        </pc:sldMkLst>
        <pc:spChg chg="add mod">
          <ac:chgData name="Michael" userId="176e3b1d-abf9-4f4d-8d38-1a8cdd8bb9af" providerId="ADAL" clId="{8DD42881-0CC0-416D-A793-74BCEF13BBD6}" dt="2021-06-01T15:18:41.629" v="38279" actId="14100"/>
          <ac:spMkLst>
            <pc:docMk/>
            <pc:sldMk cId="624657043" sldId="434"/>
            <ac:spMk id="4" creationId="{5CE04800-AAF2-4FD6-858D-804FA41856B3}"/>
          </ac:spMkLst>
        </pc:spChg>
        <pc:spChg chg="add mod">
          <ac:chgData name="Michael" userId="176e3b1d-abf9-4f4d-8d38-1a8cdd8bb9af" providerId="ADAL" clId="{8DD42881-0CC0-416D-A793-74BCEF13BBD6}" dt="2021-06-01T15:15:17.172" v="38233" actId="1035"/>
          <ac:spMkLst>
            <pc:docMk/>
            <pc:sldMk cId="624657043" sldId="434"/>
            <ac:spMk id="6" creationId="{E582A9B3-3288-45DE-AEF3-C6D77B6DDFEE}"/>
          </ac:spMkLst>
        </pc:spChg>
        <pc:spChg chg="add mod">
          <ac:chgData name="Michael" userId="176e3b1d-abf9-4f4d-8d38-1a8cdd8bb9af" providerId="ADAL" clId="{8DD42881-0CC0-416D-A793-74BCEF13BBD6}" dt="2021-06-01T15:18:48.973" v="38280" actId="1076"/>
          <ac:spMkLst>
            <pc:docMk/>
            <pc:sldMk cId="624657043" sldId="434"/>
            <ac:spMk id="7" creationId="{C5B5C131-7FD9-4B44-9A02-4F60FCDDC699}"/>
          </ac:spMkLst>
        </pc:spChg>
        <pc:spChg chg="add mod">
          <ac:chgData name="Michael" userId="176e3b1d-abf9-4f4d-8d38-1a8cdd8bb9af" providerId="ADAL" clId="{8DD42881-0CC0-416D-A793-74BCEF13BBD6}" dt="2021-06-01T15:16:54.876" v="38264" actId="1076"/>
          <ac:spMkLst>
            <pc:docMk/>
            <pc:sldMk cId="624657043" sldId="434"/>
            <ac:spMk id="8" creationId="{A76E6465-3AD8-4D8E-A303-E1BC5D930F5C}"/>
          </ac:spMkLst>
        </pc:spChg>
        <pc:spChg chg="add mod">
          <ac:chgData name="Michael" userId="176e3b1d-abf9-4f4d-8d38-1a8cdd8bb9af" providerId="ADAL" clId="{8DD42881-0CC0-416D-A793-74BCEF13BBD6}" dt="2021-06-01T15:16:35.594" v="38262" actId="1076"/>
          <ac:spMkLst>
            <pc:docMk/>
            <pc:sldMk cId="624657043" sldId="434"/>
            <ac:spMk id="9" creationId="{ABA23DCA-8BC5-4A45-A596-319B8CC16EBD}"/>
          </ac:spMkLst>
        </pc:spChg>
        <pc:spChg chg="add del mod">
          <ac:chgData name="Michael" userId="176e3b1d-abf9-4f4d-8d38-1a8cdd8bb9af" providerId="ADAL" clId="{8DD42881-0CC0-416D-A793-74BCEF13BBD6}" dt="2021-06-01T15:18:21.219" v="38277" actId="478"/>
          <ac:spMkLst>
            <pc:docMk/>
            <pc:sldMk cId="624657043" sldId="434"/>
            <ac:spMk id="10" creationId="{1EC20C7D-47C4-4ED2-84E8-CC4E9BD2F7E5}"/>
          </ac:spMkLst>
        </pc:spChg>
        <pc:spChg chg="add mod">
          <ac:chgData name="Michael" userId="176e3b1d-abf9-4f4d-8d38-1a8cdd8bb9af" providerId="ADAL" clId="{8DD42881-0CC0-416D-A793-74BCEF13BBD6}" dt="2021-06-01T15:18:00.455" v="38275" actId="1076"/>
          <ac:spMkLst>
            <pc:docMk/>
            <pc:sldMk cId="624657043" sldId="434"/>
            <ac:spMk id="12" creationId="{8C6D50F9-F2D7-468B-8DD5-DE1DB449202F}"/>
          </ac:spMkLst>
        </pc:spChg>
        <pc:spChg chg="add mod">
          <ac:chgData name="Michael" userId="176e3b1d-abf9-4f4d-8d38-1a8cdd8bb9af" providerId="ADAL" clId="{8DD42881-0CC0-416D-A793-74BCEF13BBD6}" dt="2021-06-01T15:17:46.037" v="38274" actId="20577"/>
          <ac:spMkLst>
            <pc:docMk/>
            <pc:sldMk cId="624657043" sldId="434"/>
            <ac:spMk id="13" creationId="{4FA7F2F4-6E8E-45B2-A0A8-809F5B9C525D}"/>
          </ac:spMkLst>
        </pc:spChg>
        <pc:spChg chg="add del mod">
          <ac:chgData name="Michael" userId="176e3b1d-abf9-4f4d-8d38-1a8cdd8bb9af" providerId="ADAL" clId="{8DD42881-0CC0-416D-A793-74BCEF13BBD6}" dt="2021-06-01T15:18:07.743" v="38276" actId="478"/>
          <ac:spMkLst>
            <pc:docMk/>
            <pc:sldMk cId="624657043" sldId="434"/>
            <ac:spMk id="14" creationId="{46887B9F-56D9-4518-AE8D-FA49260AAD24}"/>
          </ac:spMkLst>
        </pc:spChg>
        <pc:picChg chg="mod">
          <ac:chgData name="Michael" userId="176e3b1d-abf9-4f4d-8d38-1a8cdd8bb9af" providerId="ADAL" clId="{8DD42881-0CC0-416D-A793-74BCEF13BBD6}" dt="2021-05-26T20:18:23.100" v="36326" actId="14861"/>
          <ac:picMkLst>
            <pc:docMk/>
            <pc:sldMk cId="624657043" sldId="434"/>
            <ac:picMk id="11" creationId="{12564B15-701B-4D82-BED3-860A3F42323E}"/>
          </ac:picMkLst>
        </pc:picChg>
      </pc:sldChg>
      <pc:sldChg chg="addSp delSp modSp add mod">
        <pc:chgData name="Michael" userId="176e3b1d-abf9-4f4d-8d38-1a8cdd8bb9af" providerId="ADAL" clId="{8DD42881-0CC0-416D-A793-74BCEF13BBD6}" dt="2021-06-01T15:17:06.488" v="38266" actId="6549"/>
        <pc:sldMkLst>
          <pc:docMk/>
          <pc:sldMk cId="1727233375" sldId="435"/>
        </pc:sldMkLst>
        <pc:spChg chg="add mod">
          <ac:chgData name="Michael" userId="176e3b1d-abf9-4f4d-8d38-1a8cdd8bb9af" providerId="ADAL" clId="{8DD42881-0CC0-416D-A793-74BCEF13BBD6}" dt="2021-06-01T15:17:06.488" v="38266" actId="6549"/>
          <ac:spMkLst>
            <pc:docMk/>
            <pc:sldMk cId="1727233375" sldId="435"/>
            <ac:spMk id="4" creationId="{F36A85D5-75FD-4565-A605-97ED756CFD1A}"/>
          </ac:spMkLst>
        </pc:spChg>
        <pc:spChg chg="mod">
          <ac:chgData name="Michael" userId="176e3b1d-abf9-4f4d-8d38-1a8cdd8bb9af" providerId="ADAL" clId="{8DD42881-0CC0-416D-A793-74BCEF13BBD6}" dt="2021-05-26T20:05:58.568" v="36285" actId="20577"/>
          <ac:spMkLst>
            <pc:docMk/>
            <pc:sldMk cId="1727233375" sldId="435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6" creationId="{F0F73CB1-9329-4B8F-9F98-4F54DD0B4B36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7" creationId="{63B62E5A-09D6-429E-826C-A88591BF12B9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8" creationId="{5BBC8A85-4315-43CF-A38B-C0DCB9D747B4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9" creationId="{936972AC-97E2-4AD0-9724-D1247AA1FBD2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10" creationId="{A4BF0798-08F4-4C70-9680-0A739286527E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11" creationId="{815DFC93-49FF-481F-B386-AF0043D33EC7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12" creationId="{86BBD125-9EAA-438E-B99D-05EF4040BA0A}"/>
          </ac:spMkLst>
        </pc:spChg>
        <pc:spChg chg="add mod">
          <ac:chgData name="Michael" userId="176e3b1d-abf9-4f4d-8d38-1a8cdd8bb9af" providerId="ADAL" clId="{8DD42881-0CC0-416D-A793-74BCEF13BBD6}" dt="2021-06-01T15:13:03.493" v="38161"/>
          <ac:spMkLst>
            <pc:docMk/>
            <pc:sldMk cId="1727233375" sldId="435"/>
            <ac:spMk id="13" creationId="{A5098D44-35CC-4287-9650-A5DFDF8C62C3}"/>
          </ac:spMkLst>
        </pc:spChg>
        <pc:picChg chg="add mod ord">
          <ac:chgData name="Michael" userId="176e3b1d-abf9-4f4d-8d38-1a8cdd8bb9af" providerId="ADAL" clId="{8DD42881-0CC0-416D-A793-74BCEF13BBD6}" dt="2021-05-26T20:18:08.689" v="36324" actId="14861"/>
          <ac:picMkLst>
            <pc:docMk/>
            <pc:sldMk cId="1727233375" sldId="435"/>
            <ac:picMk id="2" creationId="{1A2E09F1-EDFB-42D5-A35B-AABED39FC825}"/>
          </ac:picMkLst>
        </pc:picChg>
        <pc:picChg chg="del">
          <ac:chgData name="Michael" userId="176e3b1d-abf9-4f4d-8d38-1a8cdd8bb9af" providerId="ADAL" clId="{8DD42881-0CC0-416D-A793-74BCEF13BBD6}" dt="2021-05-26T20:06:25.762" v="36290" actId="478"/>
          <ac:picMkLst>
            <pc:docMk/>
            <pc:sldMk cId="1727233375" sldId="435"/>
            <ac:picMk id="12" creationId="{C9DCF323-D770-42FB-AC90-5B51E0AE38A0}"/>
          </ac:picMkLst>
        </pc:picChg>
      </pc:sldChg>
      <pc:sldChg chg="addSp delSp modSp add mod">
        <pc:chgData name="Michael" userId="176e3b1d-abf9-4f4d-8d38-1a8cdd8bb9af" providerId="ADAL" clId="{8DD42881-0CC0-416D-A793-74BCEF13BBD6}" dt="2021-06-01T15:17:11.936" v="38268" actId="6549"/>
        <pc:sldMkLst>
          <pc:docMk/>
          <pc:sldMk cId="816853769" sldId="436"/>
        </pc:sldMkLst>
        <pc:spChg chg="add mod">
          <ac:chgData name="Michael" userId="176e3b1d-abf9-4f4d-8d38-1a8cdd8bb9af" providerId="ADAL" clId="{8DD42881-0CC0-416D-A793-74BCEF13BBD6}" dt="2021-06-01T15:17:11.936" v="38268" actId="6549"/>
          <ac:spMkLst>
            <pc:docMk/>
            <pc:sldMk cId="816853769" sldId="436"/>
            <ac:spMk id="4" creationId="{A028BD49-17FD-43ED-BDB1-7ADCB6B259FD}"/>
          </ac:spMkLst>
        </pc:spChg>
        <pc:spChg chg="mod">
          <ac:chgData name="Michael" userId="176e3b1d-abf9-4f4d-8d38-1a8cdd8bb9af" providerId="ADAL" clId="{8DD42881-0CC0-416D-A793-74BCEF13BBD6}" dt="2021-05-26T20:06:48.033" v="36298" actId="20577"/>
          <ac:spMkLst>
            <pc:docMk/>
            <pc:sldMk cId="816853769" sldId="436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6" creationId="{6714C939-4141-4F82-9C5C-34438822D9F8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7" creationId="{02265196-A141-48D6-ACFA-889CD398B5E2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8" creationId="{BE8E5573-FDE5-4FE5-9E29-323D93E2199B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9" creationId="{EABBA5CB-6373-4E36-A10C-E0A64D377734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10" creationId="{52EC5B02-64F3-478E-8D1D-19A1F1089A68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11" creationId="{1AE2C046-7195-45B8-9FAA-B8A984FCDA0D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12" creationId="{42324587-FA5D-4DC9-9C76-1FC3C2FEDAEE}"/>
          </ac:spMkLst>
        </pc:spChg>
        <pc:spChg chg="add mod">
          <ac:chgData name="Michael" userId="176e3b1d-abf9-4f4d-8d38-1a8cdd8bb9af" providerId="ADAL" clId="{8DD42881-0CC0-416D-A793-74BCEF13BBD6}" dt="2021-06-01T15:13:07.971" v="38162"/>
          <ac:spMkLst>
            <pc:docMk/>
            <pc:sldMk cId="816853769" sldId="436"/>
            <ac:spMk id="13" creationId="{A7B6BAF3-A20E-46F9-839E-458FB2CA9E63}"/>
          </ac:spMkLst>
        </pc:spChg>
        <pc:picChg chg="del">
          <ac:chgData name="Michael" userId="176e3b1d-abf9-4f4d-8d38-1a8cdd8bb9af" providerId="ADAL" clId="{8DD42881-0CC0-416D-A793-74BCEF13BBD6}" dt="2021-05-26T20:07:23.511" v="36303" actId="478"/>
          <ac:picMkLst>
            <pc:docMk/>
            <pc:sldMk cId="816853769" sldId="436"/>
            <ac:picMk id="2" creationId="{1A2E09F1-EDFB-42D5-A35B-AABED39FC825}"/>
          </ac:picMkLst>
        </pc:picChg>
        <pc:picChg chg="add mod ord">
          <ac:chgData name="Michael" userId="176e3b1d-abf9-4f4d-8d38-1a8cdd8bb9af" providerId="ADAL" clId="{8DD42881-0CC0-416D-A793-74BCEF13BBD6}" dt="2021-05-26T20:18:16.835" v="36325" actId="14861"/>
          <ac:picMkLst>
            <pc:docMk/>
            <pc:sldMk cId="816853769" sldId="436"/>
            <ac:picMk id="3" creationId="{29FE750B-DA6C-4F56-8F05-000333D25285}"/>
          </ac:picMkLst>
        </pc:picChg>
      </pc:sldChg>
      <pc:sldChg chg="addSp delSp modSp add mod">
        <pc:chgData name="Michael" userId="176e3b1d-abf9-4f4d-8d38-1a8cdd8bb9af" providerId="ADAL" clId="{8DD42881-0CC0-416D-A793-74BCEF13BBD6}" dt="2021-06-01T15:22:00.326" v="38386" actId="1076"/>
        <pc:sldMkLst>
          <pc:docMk/>
          <pc:sldMk cId="1540227753" sldId="437"/>
        </pc:sldMkLst>
        <pc:spChg chg="add mod">
          <ac:chgData name="Michael" userId="176e3b1d-abf9-4f4d-8d38-1a8cdd8bb9af" providerId="ADAL" clId="{8DD42881-0CC0-416D-A793-74BCEF13BBD6}" dt="2021-06-01T15:21:18.866" v="38385" actId="6549"/>
          <ac:spMkLst>
            <pc:docMk/>
            <pc:sldMk cId="1540227753" sldId="437"/>
            <ac:spMk id="4" creationId="{48C0B79A-5D71-4125-98ED-35D2D5E0FB63}"/>
          </ac:spMkLst>
        </pc:spChg>
        <pc:spChg chg="mod">
          <ac:chgData name="Michael" userId="176e3b1d-abf9-4f4d-8d38-1a8cdd8bb9af" providerId="ADAL" clId="{8DD42881-0CC0-416D-A793-74BCEF13BBD6}" dt="2021-05-26T20:10:49.609" v="36317" actId="20577"/>
          <ac:spMkLst>
            <pc:docMk/>
            <pc:sldMk cId="1540227753" sldId="437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6-01T15:22:00.326" v="38386" actId="1076"/>
          <ac:spMkLst>
            <pc:docMk/>
            <pc:sldMk cId="1540227753" sldId="437"/>
            <ac:spMk id="6" creationId="{4E6282D3-7C63-4D60-A0E9-411F3D8CF62A}"/>
          </ac:spMkLst>
        </pc:spChg>
        <pc:spChg chg="add mod">
          <ac:chgData name="Michael" userId="176e3b1d-abf9-4f4d-8d38-1a8cdd8bb9af" providerId="ADAL" clId="{8DD42881-0CC0-416D-A793-74BCEF13BBD6}" dt="2021-06-01T15:20:09.179" v="38329" actId="1038"/>
          <ac:spMkLst>
            <pc:docMk/>
            <pc:sldMk cId="1540227753" sldId="437"/>
            <ac:spMk id="7" creationId="{3362012A-53F7-464B-A871-BE68BB9C6D23}"/>
          </ac:spMkLst>
        </pc:spChg>
        <pc:spChg chg="add mod">
          <ac:chgData name="Michael" userId="176e3b1d-abf9-4f4d-8d38-1a8cdd8bb9af" providerId="ADAL" clId="{8DD42881-0CC0-416D-A793-74BCEF13BBD6}" dt="2021-06-01T15:20:18.740" v="38380" actId="1038"/>
          <ac:spMkLst>
            <pc:docMk/>
            <pc:sldMk cId="1540227753" sldId="437"/>
            <ac:spMk id="8" creationId="{D9359A05-F3FA-45CF-BCAF-22250989369B}"/>
          </ac:spMkLst>
        </pc:spChg>
        <pc:spChg chg="add mod">
          <ac:chgData name="Michael" userId="176e3b1d-abf9-4f4d-8d38-1a8cdd8bb9af" providerId="ADAL" clId="{8DD42881-0CC0-416D-A793-74BCEF13BBD6}" dt="2021-06-01T15:19:42.847" v="38281"/>
          <ac:spMkLst>
            <pc:docMk/>
            <pc:sldMk cId="1540227753" sldId="437"/>
            <ac:spMk id="9" creationId="{B8A96097-94C4-4AF7-BA33-F71532DC7BD5}"/>
          </ac:spMkLst>
        </pc:spChg>
        <pc:spChg chg="add mod">
          <ac:chgData name="Michael" userId="176e3b1d-abf9-4f4d-8d38-1a8cdd8bb9af" providerId="ADAL" clId="{8DD42881-0CC0-416D-A793-74BCEF13BBD6}" dt="2021-06-01T15:19:42.847" v="38281"/>
          <ac:spMkLst>
            <pc:docMk/>
            <pc:sldMk cId="1540227753" sldId="437"/>
            <ac:spMk id="10" creationId="{EB5D4C4D-138C-4CCB-BAF3-E81086CE4CC4}"/>
          </ac:spMkLst>
        </pc:spChg>
        <pc:spChg chg="add mod">
          <ac:chgData name="Michael" userId="176e3b1d-abf9-4f4d-8d38-1a8cdd8bb9af" providerId="ADAL" clId="{8DD42881-0CC0-416D-A793-74BCEF13BBD6}" dt="2021-06-01T15:19:42.847" v="38281"/>
          <ac:spMkLst>
            <pc:docMk/>
            <pc:sldMk cId="1540227753" sldId="437"/>
            <ac:spMk id="11" creationId="{EE4488DB-62CC-48A0-88A0-3EFB455F62E2}"/>
          </ac:spMkLst>
        </pc:spChg>
        <pc:spChg chg="add mod">
          <ac:chgData name="Michael" userId="176e3b1d-abf9-4f4d-8d38-1a8cdd8bb9af" providerId="ADAL" clId="{8DD42881-0CC0-416D-A793-74BCEF13BBD6}" dt="2021-06-01T15:20:45.338" v="38382" actId="1076"/>
          <ac:spMkLst>
            <pc:docMk/>
            <pc:sldMk cId="1540227753" sldId="437"/>
            <ac:spMk id="12" creationId="{8D4FF0D6-A0FB-4C96-B8B5-508D9DC0C018}"/>
          </ac:spMkLst>
        </pc:spChg>
        <pc:spChg chg="add mod">
          <ac:chgData name="Michael" userId="176e3b1d-abf9-4f4d-8d38-1a8cdd8bb9af" providerId="ADAL" clId="{8DD42881-0CC0-416D-A793-74BCEF13BBD6}" dt="2021-06-01T15:19:42.847" v="38281"/>
          <ac:spMkLst>
            <pc:docMk/>
            <pc:sldMk cId="1540227753" sldId="437"/>
            <ac:spMk id="13" creationId="{1FBE16E4-3AB4-4BEC-ABE2-168A952F0869}"/>
          </ac:spMkLst>
        </pc:spChg>
        <pc:spChg chg="add mod">
          <ac:chgData name="Michael" userId="176e3b1d-abf9-4f4d-8d38-1a8cdd8bb9af" providerId="ADAL" clId="{8DD42881-0CC0-416D-A793-74BCEF13BBD6}" dt="2021-06-01T15:21:00.623" v="38384" actId="1076"/>
          <ac:spMkLst>
            <pc:docMk/>
            <pc:sldMk cId="1540227753" sldId="437"/>
            <ac:spMk id="14" creationId="{54927B44-1F6D-4F71-A34B-35DBE6D5B72E}"/>
          </ac:spMkLst>
        </pc:spChg>
        <pc:spChg chg="add mod">
          <ac:chgData name="Michael" userId="176e3b1d-abf9-4f4d-8d38-1a8cdd8bb9af" providerId="ADAL" clId="{8DD42881-0CC0-416D-A793-74BCEF13BBD6}" dt="2021-06-01T15:19:42.847" v="38281"/>
          <ac:spMkLst>
            <pc:docMk/>
            <pc:sldMk cId="1540227753" sldId="437"/>
            <ac:spMk id="15" creationId="{C49610F3-987C-47BC-B848-5D7157FE8F38}"/>
          </ac:spMkLst>
        </pc:spChg>
        <pc:picChg chg="add mod ord">
          <ac:chgData name="Michael" userId="176e3b1d-abf9-4f4d-8d38-1a8cdd8bb9af" providerId="ADAL" clId="{8DD42881-0CC0-416D-A793-74BCEF13BBD6}" dt="2021-05-26T20:18:30.717" v="36327" actId="14861"/>
          <ac:picMkLst>
            <pc:docMk/>
            <pc:sldMk cId="1540227753" sldId="437"/>
            <ac:picMk id="2" creationId="{C77F3D91-78AF-4DD4-9E8B-06D6174F20A8}"/>
          </ac:picMkLst>
        </pc:picChg>
        <pc:picChg chg="del">
          <ac:chgData name="Michael" userId="176e3b1d-abf9-4f4d-8d38-1a8cdd8bb9af" providerId="ADAL" clId="{8DD42881-0CC0-416D-A793-74BCEF13BBD6}" dt="2021-05-26T20:17:46.680" v="36322" actId="478"/>
          <ac:picMkLst>
            <pc:docMk/>
            <pc:sldMk cId="1540227753" sldId="437"/>
            <ac:picMk id="11" creationId="{12564B15-701B-4D82-BED3-860A3F42323E}"/>
          </ac:picMkLst>
        </pc:picChg>
      </pc:sldChg>
      <pc:sldChg chg="addSp delSp modSp add mod">
        <pc:chgData name="Michael" userId="176e3b1d-abf9-4f4d-8d38-1a8cdd8bb9af" providerId="ADAL" clId="{8DD42881-0CC0-416D-A793-74BCEF13BBD6}" dt="2021-06-01T15:03:22.565" v="38024" actId="14100"/>
        <pc:sldMkLst>
          <pc:docMk/>
          <pc:sldMk cId="2342445141" sldId="438"/>
        </pc:sldMkLst>
        <pc:spChg chg="add mod">
          <ac:chgData name="Michael" userId="176e3b1d-abf9-4f4d-8d38-1a8cdd8bb9af" providerId="ADAL" clId="{8DD42881-0CC0-416D-A793-74BCEF13BBD6}" dt="2021-06-01T14:45:46.359" v="37629" actId="1036"/>
          <ac:spMkLst>
            <pc:docMk/>
            <pc:sldMk cId="2342445141" sldId="438"/>
            <ac:spMk id="3" creationId="{C5C51795-A868-4726-A729-B30A23A0CEAC}"/>
          </ac:spMkLst>
        </pc:spChg>
        <pc:spChg chg="add mod">
          <ac:chgData name="Michael" userId="176e3b1d-abf9-4f4d-8d38-1a8cdd8bb9af" providerId="ADAL" clId="{8DD42881-0CC0-416D-A793-74BCEF13BBD6}" dt="2021-06-01T15:03:22.565" v="38024" actId="14100"/>
          <ac:spMkLst>
            <pc:docMk/>
            <pc:sldMk cId="2342445141" sldId="438"/>
            <ac:spMk id="4" creationId="{08AD8CFE-E2A3-4813-9734-0582A8D142CC}"/>
          </ac:spMkLst>
        </pc:spChg>
        <pc:spChg chg="mod">
          <ac:chgData name="Michael" userId="176e3b1d-abf9-4f4d-8d38-1a8cdd8bb9af" providerId="ADAL" clId="{8DD42881-0CC0-416D-A793-74BCEF13BBD6}" dt="2021-06-01T14:48:15.577" v="37649"/>
          <ac:spMkLst>
            <pc:docMk/>
            <pc:sldMk cId="2342445141" sldId="438"/>
            <ac:spMk id="5" creationId="{CCAE3B58-3D5D-4A4C-AE66-BDF19AFBB6BA}"/>
          </ac:spMkLst>
        </pc:spChg>
        <pc:spChg chg="add mod">
          <ac:chgData name="Michael" userId="176e3b1d-abf9-4f4d-8d38-1a8cdd8bb9af" providerId="ADAL" clId="{8DD42881-0CC0-416D-A793-74BCEF13BBD6}" dt="2021-06-01T14:44:58.704" v="37616" actId="1076"/>
          <ac:spMkLst>
            <pc:docMk/>
            <pc:sldMk cId="2342445141" sldId="438"/>
            <ac:spMk id="6" creationId="{B829AF69-A6DE-448A-89DA-AA3D6702746E}"/>
          </ac:spMkLst>
        </pc:spChg>
        <pc:spChg chg="add mod">
          <ac:chgData name="Michael" userId="176e3b1d-abf9-4f4d-8d38-1a8cdd8bb9af" providerId="ADAL" clId="{8DD42881-0CC0-416D-A793-74BCEF13BBD6}" dt="2021-06-01T14:44:52.973" v="37615" actId="20577"/>
          <ac:spMkLst>
            <pc:docMk/>
            <pc:sldMk cId="2342445141" sldId="438"/>
            <ac:spMk id="7" creationId="{61C92501-4FDA-4C77-BA61-D5B222FBC415}"/>
          </ac:spMkLst>
        </pc:spChg>
        <pc:spChg chg="add mod">
          <ac:chgData name="Michael" userId="176e3b1d-abf9-4f4d-8d38-1a8cdd8bb9af" providerId="ADAL" clId="{8DD42881-0CC0-416D-A793-74BCEF13BBD6}" dt="2021-06-01T14:45:19.861" v="37621" actId="20577"/>
          <ac:spMkLst>
            <pc:docMk/>
            <pc:sldMk cId="2342445141" sldId="438"/>
            <ac:spMk id="8" creationId="{6ED3F97D-DEA8-4BD4-9804-C90BCD311F95}"/>
          </ac:spMkLst>
        </pc:spChg>
        <pc:spChg chg="add mod">
          <ac:chgData name="Michael" userId="176e3b1d-abf9-4f4d-8d38-1a8cdd8bb9af" providerId="ADAL" clId="{8DD42881-0CC0-416D-A793-74BCEF13BBD6}" dt="2021-06-01T14:45:27.866" v="37624" actId="20577"/>
          <ac:spMkLst>
            <pc:docMk/>
            <pc:sldMk cId="2342445141" sldId="438"/>
            <ac:spMk id="9" creationId="{A9CEF791-0B56-41BA-8FF8-D3A05B2AD8AC}"/>
          </ac:spMkLst>
        </pc:spChg>
        <pc:spChg chg="add mod">
          <ac:chgData name="Michael" userId="176e3b1d-abf9-4f4d-8d38-1a8cdd8bb9af" providerId="ADAL" clId="{8DD42881-0CC0-416D-A793-74BCEF13BBD6}" dt="2021-06-01T14:46:17.008" v="37637" actId="20577"/>
          <ac:spMkLst>
            <pc:docMk/>
            <pc:sldMk cId="2342445141" sldId="438"/>
            <ac:spMk id="10" creationId="{66D3C466-6220-4E3A-AA0E-2DC849C2C290}"/>
          </ac:spMkLst>
        </pc:spChg>
        <pc:spChg chg="add mod">
          <ac:chgData name="Michael" userId="176e3b1d-abf9-4f4d-8d38-1a8cdd8bb9af" providerId="ADAL" clId="{8DD42881-0CC0-416D-A793-74BCEF13BBD6}" dt="2021-06-01T14:46:31.421" v="37640" actId="20577"/>
          <ac:spMkLst>
            <pc:docMk/>
            <pc:sldMk cId="2342445141" sldId="438"/>
            <ac:spMk id="11" creationId="{8B0F15FB-92E2-4AFC-8872-1FA251827DDE}"/>
          </ac:spMkLst>
        </pc:spChg>
        <pc:spChg chg="add mod">
          <ac:chgData name="Michael" userId="176e3b1d-abf9-4f4d-8d38-1a8cdd8bb9af" providerId="ADAL" clId="{8DD42881-0CC0-416D-A793-74BCEF13BBD6}" dt="2021-06-01T14:46:43.212" v="37643" actId="20577"/>
          <ac:spMkLst>
            <pc:docMk/>
            <pc:sldMk cId="2342445141" sldId="438"/>
            <ac:spMk id="12" creationId="{CB9D403A-4D06-4909-864C-10733A33EFC7}"/>
          </ac:spMkLst>
        </pc:spChg>
        <pc:spChg chg="add mod">
          <ac:chgData name="Michael" userId="176e3b1d-abf9-4f4d-8d38-1a8cdd8bb9af" providerId="ADAL" clId="{8DD42881-0CC0-416D-A793-74BCEF13BBD6}" dt="2021-06-01T14:47:12.677" v="37648" actId="20577"/>
          <ac:spMkLst>
            <pc:docMk/>
            <pc:sldMk cId="2342445141" sldId="438"/>
            <ac:spMk id="13" creationId="{4E437C25-1196-4827-B718-C3402F5EEC43}"/>
          </ac:spMkLst>
        </pc:spChg>
        <pc:spChg chg="add mod">
          <ac:chgData name="Michael" userId="176e3b1d-abf9-4f4d-8d38-1a8cdd8bb9af" providerId="ADAL" clId="{8DD42881-0CC0-416D-A793-74BCEF13BBD6}" dt="2021-06-01T14:55:40.901" v="37999" actId="14100"/>
          <ac:spMkLst>
            <pc:docMk/>
            <pc:sldMk cId="2342445141" sldId="438"/>
            <ac:spMk id="14" creationId="{B7C21E68-1937-4F44-9DD0-098BB36FB239}"/>
          </ac:spMkLst>
        </pc:spChg>
        <pc:picChg chg="add mod ord">
          <ac:chgData name="Michael" userId="176e3b1d-abf9-4f4d-8d38-1a8cdd8bb9af" providerId="ADAL" clId="{8DD42881-0CC0-416D-A793-74BCEF13BBD6}" dt="2021-06-01T14:44:59.222" v="37617" actId="1076"/>
          <ac:picMkLst>
            <pc:docMk/>
            <pc:sldMk cId="2342445141" sldId="438"/>
            <ac:picMk id="2" creationId="{D8E2912A-B99D-4C16-AD79-C729E17D4F7F}"/>
          </ac:picMkLst>
        </pc:picChg>
        <pc:picChg chg="del">
          <ac:chgData name="Michael" userId="176e3b1d-abf9-4f4d-8d38-1a8cdd8bb9af" providerId="ADAL" clId="{8DD42881-0CC0-416D-A793-74BCEF13BBD6}" dt="2021-05-26T20:54:41.224" v="37547" actId="478"/>
          <ac:picMkLst>
            <pc:docMk/>
            <pc:sldMk cId="2342445141" sldId="438"/>
            <ac:picMk id="12" creationId="{C9DCF323-D770-42FB-AC90-5B51E0AE38A0}"/>
          </ac:picMkLst>
        </pc:picChg>
      </pc:sldChg>
      <pc:sldChg chg="addSp delSp modSp new mod">
        <pc:chgData name="Michael" userId="176e3b1d-abf9-4f4d-8d38-1a8cdd8bb9af" providerId="ADAL" clId="{8DD42881-0CC0-416D-A793-74BCEF13BBD6}" dt="2021-06-01T18:29:26.612" v="39218" actId="478"/>
        <pc:sldMkLst>
          <pc:docMk/>
          <pc:sldMk cId="124160015" sldId="439"/>
        </pc:sldMkLst>
        <pc:spChg chg="del">
          <ac:chgData name="Michael" userId="176e3b1d-abf9-4f4d-8d38-1a8cdd8bb9af" providerId="ADAL" clId="{8DD42881-0CC0-416D-A793-74BCEF13BBD6}" dt="2021-06-01T18:18:17.974" v="38618"/>
          <ac:spMkLst>
            <pc:docMk/>
            <pc:sldMk cId="124160015" sldId="439"/>
            <ac:spMk id="2" creationId="{CDA4B0E9-AF67-46BE-9CE3-8DBC15BA9CED}"/>
          </ac:spMkLst>
        </pc:spChg>
        <pc:spChg chg="del">
          <ac:chgData name="Michael" userId="176e3b1d-abf9-4f4d-8d38-1a8cdd8bb9af" providerId="ADAL" clId="{8DD42881-0CC0-416D-A793-74BCEF13BBD6}" dt="2021-06-01T18:18:17.974" v="38618"/>
          <ac:spMkLst>
            <pc:docMk/>
            <pc:sldMk cId="124160015" sldId="439"/>
            <ac:spMk id="3" creationId="{0C685389-D83B-4559-91BE-B4A92A05B752}"/>
          </ac:spMkLst>
        </pc:spChg>
        <pc:spChg chg="add mod">
          <ac:chgData name="Michael" userId="176e3b1d-abf9-4f4d-8d38-1a8cdd8bb9af" providerId="ADAL" clId="{8DD42881-0CC0-416D-A793-74BCEF13BBD6}" dt="2021-06-01T18:18:27.026" v="38630" actId="20577"/>
          <ac:spMkLst>
            <pc:docMk/>
            <pc:sldMk cId="124160015" sldId="439"/>
            <ac:spMk id="4" creationId="{3FFB25FE-72B8-461E-B738-CAA0215C0E04}"/>
          </ac:spMkLst>
        </pc:spChg>
        <pc:spChg chg="add mod">
          <ac:chgData name="Michael" userId="176e3b1d-abf9-4f4d-8d38-1a8cdd8bb9af" providerId="ADAL" clId="{8DD42881-0CC0-416D-A793-74BCEF13BBD6}" dt="2021-06-01T18:26:33.874" v="39212" actId="115"/>
          <ac:spMkLst>
            <pc:docMk/>
            <pc:sldMk cId="124160015" sldId="439"/>
            <ac:spMk id="5" creationId="{26A10B4D-E0C4-4E18-AE2A-36B60AD18E8C}"/>
          </ac:spMkLst>
        </pc:spChg>
        <pc:spChg chg="add del mod">
          <ac:chgData name="Michael" userId="176e3b1d-abf9-4f4d-8d38-1a8cdd8bb9af" providerId="ADAL" clId="{8DD42881-0CC0-416D-A793-74BCEF13BBD6}" dt="2021-06-01T18:29:26.612" v="39218" actId="478"/>
          <ac:spMkLst>
            <pc:docMk/>
            <pc:sldMk cId="124160015" sldId="439"/>
            <ac:spMk id="6" creationId="{264D12FE-C9D8-4B0D-8B50-9F3A9B56836E}"/>
          </ac:spMkLst>
        </pc:spChg>
        <pc:spChg chg="add del mod">
          <ac:chgData name="Michael" userId="176e3b1d-abf9-4f4d-8d38-1a8cdd8bb9af" providerId="ADAL" clId="{8DD42881-0CC0-416D-A793-74BCEF13BBD6}" dt="2021-06-01T18:29:26.612" v="39218" actId="478"/>
          <ac:spMkLst>
            <pc:docMk/>
            <pc:sldMk cId="124160015" sldId="439"/>
            <ac:spMk id="7" creationId="{994EC35F-C944-4550-B026-123DE881298C}"/>
          </ac:spMkLst>
        </pc:spChg>
        <pc:spChg chg="add del mod">
          <ac:chgData name="Michael" userId="176e3b1d-abf9-4f4d-8d38-1a8cdd8bb9af" providerId="ADAL" clId="{8DD42881-0CC0-416D-A793-74BCEF13BBD6}" dt="2021-06-01T18:29:26.612" v="39218" actId="478"/>
          <ac:spMkLst>
            <pc:docMk/>
            <pc:sldMk cId="124160015" sldId="439"/>
            <ac:spMk id="8" creationId="{544379CB-8F02-458F-B266-E4517010E33F}"/>
          </ac:spMkLst>
        </pc:spChg>
        <pc:spChg chg="add del mod">
          <ac:chgData name="Michael" userId="176e3b1d-abf9-4f4d-8d38-1a8cdd8bb9af" providerId="ADAL" clId="{8DD42881-0CC0-416D-A793-74BCEF13BBD6}" dt="2021-06-01T18:29:26.612" v="39218" actId="478"/>
          <ac:spMkLst>
            <pc:docMk/>
            <pc:sldMk cId="124160015" sldId="439"/>
            <ac:spMk id="9" creationId="{2C5CC20B-35AA-4E8C-9DAF-3A552F7C13DE}"/>
          </ac:spMkLst>
        </pc:spChg>
      </pc:sldChg>
      <pc:sldChg chg="addSp delSp modSp new mod">
        <pc:chgData name="Michael" userId="176e3b1d-abf9-4f4d-8d38-1a8cdd8bb9af" providerId="ADAL" clId="{8DD42881-0CC0-416D-A793-74BCEF13BBD6}" dt="2021-06-01T19:40:50.983" v="40075" actId="27636"/>
        <pc:sldMkLst>
          <pc:docMk/>
          <pc:sldMk cId="3753770283" sldId="440"/>
        </pc:sldMkLst>
        <pc:spChg chg="del">
          <ac:chgData name="Michael" userId="176e3b1d-abf9-4f4d-8d38-1a8cdd8bb9af" providerId="ADAL" clId="{8DD42881-0CC0-416D-A793-74BCEF13BBD6}" dt="2021-06-01T19:10:54.621" v="39222"/>
          <ac:spMkLst>
            <pc:docMk/>
            <pc:sldMk cId="3753770283" sldId="440"/>
            <ac:spMk id="2" creationId="{6BE92042-9986-42EE-8E8F-CB047ABCE102}"/>
          </ac:spMkLst>
        </pc:spChg>
        <pc:spChg chg="del">
          <ac:chgData name="Michael" userId="176e3b1d-abf9-4f4d-8d38-1a8cdd8bb9af" providerId="ADAL" clId="{8DD42881-0CC0-416D-A793-74BCEF13BBD6}" dt="2021-06-01T19:10:54.621" v="39222"/>
          <ac:spMkLst>
            <pc:docMk/>
            <pc:sldMk cId="3753770283" sldId="440"/>
            <ac:spMk id="3" creationId="{BAC3CE18-0DA6-4B72-A56B-ABB8F07EF41B}"/>
          </ac:spMkLst>
        </pc:spChg>
        <pc:spChg chg="add mod">
          <ac:chgData name="Michael" userId="176e3b1d-abf9-4f4d-8d38-1a8cdd8bb9af" providerId="ADAL" clId="{8DD42881-0CC0-416D-A793-74BCEF13BBD6}" dt="2021-06-01T19:11:14.925" v="39243" actId="20577"/>
          <ac:spMkLst>
            <pc:docMk/>
            <pc:sldMk cId="3753770283" sldId="440"/>
            <ac:spMk id="4" creationId="{BB776298-9A9F-4E7C-A4EA-7A74D45F2551}"/>
          </ac:spMkLst>
        </pc:spChg>
        <pc:spChg chg="add mod">
          <ac:chgData name="Michael" userId="176e3b1d-abf9-4f4d-8d38-1a8cdd8bb9af" providerId="ADAL" clId="{8DD42881-0CC0-416D-A793-74BCEF13BBD6}" dt="2021-06-01T19:40:50.983" v="40075" actId="27636"/>
          <ac:spMkLst>
            <pc:docMk/>
            <pc:sldMk cId="3753770283" sldId="440"/>
            <ac:spMk id="5" creationId="{3D318795-5816-4E49-8B72-4A28BB94DDE2}"/>
          </ac:spMkLst>
        </pc:spChg>
      </pc:sldChg>
      <pc:sldChg chg="modSp add mod">
        <pc:chgData name="Michael" userId="176e3b1d-abf9-4f4d-8d38-1a8cdd8bb9af" providerId="ADAL" clId="{8DD42881-0CC0-416D-A793-74BCEF13BBD6}" dt="2021-06-01T20:05:01.944" v="40853"/>
        <pc:sldMkLst>
          <pc:docMk/>
          <pc:sldMk cId="3043781843" sldId="441"/>
        </pc:sldMkLst>
        <pc:spChg chg="mod">
          <ac:chgData name="Michael" userId="176e3b1d-abf9-4f4d-8d38-1a8cdd8bb9af" providerId="ADAL" clId="{8DD42881-0CC0-416D-A793-74BCEF13BBD6}" dt="2021-06-01T19:42:15.765" v="40096" actId="20577"/>
          <ac:spMkLst>
            <pc:docMk/>
            <pc:sldMk cId="3043781843" sldId="441"/>
            <ac:spMk id="4" creationId="{BB776298-9A9F-4E7C-A4EA-7A74D45F2551}"/>
          </ac:spMkLst>
        </pc:spChg>
        <pc:spChg chg="mod">
          <ac:chgData name="Michael" userId="176e3b1d-abf9-4f4d-8d38-1a8cdd8bb9af" providerId="ADAL" clId="{8DD42881-0CC0-416D-A793-74BCEF13BBD6}" dt="2021-06-01T20:05:01.944" v="40853"/>
          <ac:spMkLst>
            <pc:docMk/>
            <pc:sldMk cId="3043781843" sldId="441"/>
            <ac:spMk id="5" creationId="{3D318795-5816-4E49-8B72-4A28BB94DDE2}"/>
          </ac:spMkLst>
        </pc:spChg>
      </pc:sldChg>
      <pc:sldChg chg="modSp add mod">
        <pc:chgData name="Michael" userId="176e3b1d-abf9-4f4d-8d38-1a8cdd8bb9af" providerId="ADAL" clId="{8DD42881-0CC0-416D-A793-74BCEF13BBD6}" dt="2021-06-01T20:32:46.445" v="41539" actId="20577"/>
        <pc:sldMkLst>
          <pc:docMk/>
          <pc:sldMk cId="725648061" sldId="442"/>
        </pc:sldMkLst>
        <pc:spChg chg="mod">
          <ac:chgData name="Michael" userId="176e3b1d-abf9-4f4d-8d38-1a8cdd8bb9af" providerId="ADAL" clId="{8DD42881-0CC0-416D-A793-74BCEF13BBD6}" dt="2021-06-01T19:42:27.278" v="40109" actId="20577"/>
          <ac:spMkLst>
            <pc:docMk/>
            <pc:sldMk cId="725648061" sldId="442"/>
            <ac:spMk id="4" creationId="{BB776298-9A9F-4E7C-A4EA-7A74D45F2551}"/>
          </ac:spMkLst>
        </pc:spChg>
        <pc:spChg chg="mod">
          <ac:chgData name="Michael" userId="176e3b1d-abf9-4f4d-8d38-1a8cdd8bb9af" providerId="ADAL" clId="{8DD42881-0CC0-416D-A793-74BCEF13BBD6}" dt="2021-06-01T20:32:46.445" v="41539" actId="20577"/>
          <ac:spMkLst>
            <pc:docMk/>
            <pc:sldMk cId="725648061" sldId="442"/>
            <ac:spMk id="5" creationId="{3D318795-5816-4E49-8B72-4A28BB94DDE2}"/>
          </ac:spMkLst>
        </pc:spChg>
      </pc:sldChg>
    </pc:docChg>
  </pc:docChgLst>
  <pc:docChgLst>
    <pc:chgData name="Perryman, Michael D CIV USARMY CEIWR-HEC (USA)" userId="S::michael.d.perryman@usace.army.mil::176e3b1d-abf9-4f4d-8d38-1a8cdd8bb9af" providerId="AD" clId="Web-{53C58CE4-BEDC-418D-B97A-020056B7F347}"/>
    <pc:docChg chg="modSld">
      <pc:chgData name="Perryman, Michael D CIV USARMY CEIWR-HEC (USA)" userId="S::michael.d.perryman@usace.army.mil::176e3b1d-abf9-4f4d-8d38-1a8cdd8bb9af" providerId="AD" clId="Web-{53C58CE4-BEDC-418D-B97A-020056B7F347}" dt="2021-05-17T16:28:02.531" v="6" actId="14100"/>
      <pc:docMkLst>
        <pc:docMk/>
      </pc:docMkLst>
      <pc:sldChg chg="modSp">
        <pc:chgData name="Perryman, Michael D CIV USARMY CEIWR-HEC (USA)" userId="S::michael.d.perryman@usace.army.mil::176e3b1d-abf9-4f4d-8d38-1a8cdd8bb9af" providerId="AD" clId="Web-{53C58CE4-BEDC-418D-B97A-020056B7F347}" dt="2021-05-17T16:28:02.531" v="6" actId="14100"/>
        <pc:sldMkLst>
          <pc:docMk/>
          <pc:sldMk cId="2084954108" sldId="290"/>
        </pc:sldMkLst>
        <pc:spChg chg="mod">
          <ac:chgData name="Perryman, Michael D CIV USARMY CEIWR-HEC (USA)" userId="S::michael.d.perryman@usace.army.mil::176e3b1d-abf9-4f4d-8d38-1a8cdd8bb9af" providerId="AD" clId="Web-{53C58CE4-BEDC-418D-B97A-020056B7F347}" dt="2021-05-17T16:28:02.531" v="6" actId="14100"/>
          <ac:spMkLst>
            <pc:docMk/>
            <pc:sldMk cId="2084954108" sldId="290"/>
            <ac:spMk id="5" creationId="{33CD4050-9576-4329-95F3-EACFA89A53B1}"/>
          </ac:spMkLst>
        </pc:spChg>
      </pc:sldChg>
    </pc:docChg>
  </pc:docChgLst>
  <pc:docChgLst>
    <pc:chgData name="Hanbali, Fauwaz U CIV USARMY CEIWR-HEC (USA)" userId="S::fauwaz.hanbali@usace.army.mil::25987f45-a6ea-4e57-aafd-51d036ef9947" providerId="AD" clId="Web-{00BCA1B6-E8E1-4083-A43E-1AF6850E933D}"/>
    <pc:docChg chg="modSld">
      <pc:chgData name="Hanbali, Fauwaz U CIV USARMY CEIWR-HEC (USA)" userId="S::fauwaz.hanbali@usace.army.mil::25987f45-a6ea-4e57-aafd-51d036ef9947" providerId="AD" clId="Web-{00BCA1B6-E8E1-4083-A43E-1AF6850E933D}" dt="2021-04-07T15:12:19.711" v="12" actId="20577"/>
      <pc:docMkLst>
        <pc:docMk/>
      </pc:docMkLst>
      <pc:sldChg chg="modSp">
        <pc:chgData name="Hanbali, Fauwaz U CIV USARMY CEIWR-HEC (USA)" userId="S::fauwaz.hanbali@usace.army.mil::25987f45-a6ea-4e57-aafd-51d036ef9947" providerId="AD" clId="Web-{00BCA1B6-E8E1-4083-A43E-1AF6850E933D}" dt="2021-04-07T15:12:19.711" v="12" actId="20577"/>
        <pc:sldMkLst>
          <pc:docMk/>
          <pc:sldMk cId="3143202458" sldId="293"/>
        </pc:sldMkLst>
        <pc:spChg chg="mod">
          <ac:chgData name="Hanbali, Fauwaz U CIV USARMY CEIWR-HEC (USA)" userId="S::fauwaz.hanbali@usace.army.mil::25987f45-a6ea-4e57-aafd-51d036ef9947" providerId="AD" clId="Web-{00BCA1B6-E8E1-4083-A43E-1AF6850E933D}" dt="2021-04-07T15:12:19.711" v="12" actId="20577"/>
          <ac:spMkLst>
            <pc:docMk/>
            <pc:sldMk cId="3143202458" sldId="293"/>
            <ac:spMk id="6" creationId="{32711CB4-167D-46CE-A283-C22D6DAE3210}"/>
          </ac:spMkLst>
        </pc:spChg>
      </pc:sldChg>
    </pc:docChg>
  </pc:docChgLst>
  <pc:docChgLst>
    <pc:chgData name="Chodkiewicz, Scott C CIV USARMY CESAM (USA)" userId="57de8db3-501b-4290-b8a1-236f2a379d46" providerId="ADAL" clId="{0206DAC8-7621-4196-8936-53E6C6C59613}"/>
    <pc:docChg chg="modSld sldOrd modNotesMaster modHandout">
      <pc:chgData name="Chodkiewicz, Scott C CIV USARMY CESAM (USA)" userId="57de8db3-501b-4290-b8a1-236f2a379d46" providerId="ADAL" clId="{0206DAC8-7621-4196-8936-53E6C6C59613}" dt="2021-06-16T18:53:42.401" v="2"/>
      <pc:docMkLst>
        <pc:docMk/>
      </pc:docMkLst>
      <pc:sldChg chg="ord">
        <pc:chgData name="Chodkiewicz, Scott C CIV USARMY CESAM (USA)" userId="57de8db3-501b-4290-b8a1-236f2a379d46" providerId="ADAL" clId="{0206DAC8-7621-4196-8936-53E6C6C59613}" dt="2021-06-16T18:53:16.413" v="1"/>
        <pc:sldMkLst>
          <pc:docMk/>
          <pc:sldMk cId="725648061" sldId="442"/>
        </pc:sldMkLst>
      </pc:sldChg>
    </pc:docChg>
  </pc:docChgLst>
  <pc:docChgLst>
    <pc:chgData name="Hanbali, Fauwaz U CIV USARMY CEIWR-HEC (USA)" userId="S::fauwaz.hanbali@usace.army.mil::25987f45-a6ea-4e57-aafd-51d036ef9947" providerId="AD" clId="Web-{B1C4E879-2A48-4E69-8C0B-20FF8223C224}"/>
    <pc:docChg chg="modSld">
      <pc:chgData name="Hanbali, Fauwaz U CIV USARMY CEIWR-HEC (USA)" userId="S::fauwaz.hanbali@usace.army.mil::25987f45-a6ea-4e57-aafd-51d036ef9947" providerId="AD" clId="Web-{B1C4E879-2A48-4E69-8C0B-20FF8223C224}" dt="2021-04-14T21:25:52.330" v="136" actId="20577"/>
      <pc:docMkLst>
        <pc:docMk/>
      </pc:docMkLst>
      <pc:sldChg chg="modSp">
        <pc:chgData name="Hanbali, Fauwaz U CIV USARMY CEIWR-HEC (USA)" userId="S::fauwaz.hanbali@usace.army.mil::25987f45-a6ea-4e57-aafd-51d036ef9947" providerId="AD" clId="Web-{B1C4E879-2A48-4E69-8C0B-20FF8223C224}" dt="2021-04-14T19:49:56.539" v="2" actId="20577"/>
        <pc:sldMkLst>
          <pc:docMk/>
          <pc:sldMk cId="1253335897" sldId="301"/>
        </pc:sldMkLst>
        <pc:spChg chg="mod">
          <ac:chgData name="Hanbali, Fauwaz U CIV USARMY CEIWR-HEC (USA)" userId="S::fauwaz.hanbali@usace.army.mil::25987f45-a6ea-4e57-aafd-51d036ef9947" providerId="AD" clId="Web-{B1C4E879-2A48-4E69-8C0B-20FF8223C224}" dt="2021-04-14T19:49:56.539" v="2" actId="20577"/>
          <ac:spMkLst>
            <pc:docMk/>
            <pc:sldMk cId="1253335897" sldId="301"/>
            <ac:spMk id="4" creationId="{3E627CCB-AD2E-495B-B2BE-5C839AFD305E}"/>
          </ac:spMkLst>
        </pc:spChg>
      </pc:sldChg>
      <pc:sldChg chg="modSp">
        <pc:chgData name="Hanbali, Fauwaz U CIV USARMY CEIWR-HEC (USA)" userId="S::fauwaz.hanbali@usace.army.mil::25987f45-a6ea-4e57-aafd-51d036ef9947" providerId="AD" clId="Web-{B1C4E879-2A48-4E69-8C0B-20FF8223C224}" dt="2021-04-14T19:49:45.538" v="0" actId="20577"/>
        <pc:sldMkLst>
          <pc:docMk/>
          <pc:sldMk cId="2399432404" sldId="303"/>
        </pc:sldMkLst>
        <pc:spChg chg="mod">
          <ac:chgData name="Hanbali, Fauwaz U CIV USARMY CEIWR-HEC (USA)" userId="S::fauwaz.hanbali@usace.army.mil::25987f45-a6ea-4e57-aafd-51d036ef9947" providerId="AD" clId="Web-{B1C4E879-2A48-4E69-8C0B-20FF8223C224}" dt="2021-04-14T19:49:45.538" v="0" actId="20577"/>
          <ac:spMkLst>
            <pc:docMk/>
            <pc:sldMk cId="2399432404" sldId="303"/>
            <ac:spMk id="4" creationId="{3E627CCB-AD2E-495B-B2BE-5C839AFD305E}"/>
          </ac:spMkLst>
        </pc:spChg>
      </pc:sldChg>
      <pc:sldChg chg="modSp">
        <pc:chgData name="Hanbali, Fauwaz U CIV USARMY CEIWR-HEC (USA)" userId="S::fauwaz.hanbali@usace.army.mil::25987f45-a6ea-4e57-aafd-51d036ef9947" providerId="AD" clId="Web-{B1C4E879-2A48-4E69-8C0B-20FF8223C224}" dt="2021-04-14T21:25:52.330" v="136" actId="20577"/>
        <pc:sldMkLst>
          <pc:docMk/>
          <pc:sldMk cId="1771649407" sldId="305"/>
        </pc:sldMkLst>
        <pc:spChg chg="mod">
          <ac:chgData name="Hanbali, Fauwaz U CIV USARMY CEIWR-HEC (USA)" userId="S::fauwaz.hanbali@usace.army.mil::25987f45-a6ea-4e57-aafd-51d036ef9947" providerId="AD" clId="Web-{B1C4E879-2A48-4E69-8C0B-20FF8223C224}" dt="2021-04-14T19:54:10.151" v="109" actId="20577"/>
          <ac:spMkLst>
            <pc:docMk/>
            <pc:sldMk cId="1771649407" sldId="305"/>
            <ac:spMk id="4" creationId="{3E627CCB-AD2E-495B-B2BE-5C839AFD305E}"/>
          </ac:spMkLst>
        </pc:spChg>
        <pc:spChg chg="mod">
          <ac:chgData name="Hanbali, Fauwaz U CIV USARMY CEIWR-HEC (USA)" userId="S::fauwaz.hanbali@usace.army.mil::25987f45-a6ea-4e57-aafd-51d036ef9947" providerId="AD" clId="Web-{B1C4E879-2A48-4E69-8C0B-20FF8223C224}" dt="2021-04-14T21:25:52.330" v="136" actId="20577"/>
          <ac:spMkLst>
            <pc:docMk/>
            <pc:sldMk cId="1771649407" sldId="305"/>
            <ac:spMk id="5" creationId="{9E1E8E05-7C40-4C28-B88D-C7F4C95FE98B}"/>
          </ac:spMkLst>
        </pc:spChg>
        <pc:spChg chg="mod">
          <ac:chgData name="Hanbali, Fauwaz U CIV USARMY CEIWR-HEC (USA)" userId="S::fauwaz.hanbali@usace.army.mil::25987f45-a6ea-4e57-aafd-51d036ef9947" providerId="AD" clId="Web-{B1C4E879-2A48-4E69-8C0B-20FF8223C224}" dt="2021-04-14T19:54:22.293" v="128" actId="20577"/>
          <ac:spMkLst>
            <pc:docMk/>
            <pc:sldMk cId="1771649407" sldId="305"/>
            <ac:spMk id="6" creationId="{4E42F549-C467-4F6A-9BB3-15F68DD4E31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23AA0E9-8CD0-4A6E-A65E-A06028B83F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2408B-C9AB-4665-AC99-B057BD0A4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48E1AF-6343-46AA-8AEF-4C12F4118850}" type="datetimeFigureOut">
              <a:rPr lang="en-US" smtClean="0"/>
              <a:t>8/21/2023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1B215-531B-4869-BD98-BD3B1390B1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53F21-4D67-455D-8074-E9E6EC26FA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52858E0-3D38-47B7-97D4-4FE08D90D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3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A9D2517-63AA-420A-887D-BE60360A8F4D}" type="datetimeFigureOut">
              <a:rPr lang="en-US" noProof="0" smtClean="0"/>
              <a:t>8/21/2023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4ECAD9-32EE-4091-BDA5-6BD15ACC5E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0661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Adding custom capability beyond HEC-</a:t>
            </a:r>
            <a:r>
              <a:rPr lang="en-US" dirty="0" err="1"/>
              <a:t>ResSim</a:t>
            </a:r>
            <a:r>
              <a:rPr lang="en-US" dirty="0"/>
              <a:t> generalized features: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Driving computation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State variable (pre, main, post)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Global variable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Scripted rule (pre, main, post)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OSI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Depending on preference and application, can also use scripting editors in CAVI/DSS or </a:t>
            </a:r>
            <a:r>
              <a:rPr lang="en-US" dirty="0" err="1"/>
              <a:t>ResSim</a:t>
            </a:r>
            <a:r>
              <a:rPr lang="en-US" dirty="0"/>
              <a:t> for following: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Plots and statistics for analysis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Data preprocessing and post processing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Report generation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94425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Several scripts to assist with daily forecast modeling routine, including: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Observed (USGS) data importing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Plotting of real-time data and simulation results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Interpreting reservoir release flow decisions and translating to gate change instructions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05277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a few reservoirs in the Green River system operate for stage criteria at a downstream location (Evansville, IN) along the Ohio River, real-time and forecast stages are simply read from the CWMS database for the downstream location without having to expand the model’s domain to include the Ohio River.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479102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composite storage of the three major reservoirs in the ACF Basin is checked against a handful of system levels that trigger drought operations from mild to severe measures.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8731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Due to limitation in HEC-</a:t>
            </a:r>
            <a:r>
              <a:rPr lang="en-US" dirty="0" err="1"/>
              <a:t>ResSim’s</a:t>
            </a:r>
            <a:r>
              <a:rPr lang="en-US" dirty="0"/>
              <a:t> tandem system and downstream control operations, the entire Missouri River System operations are scripted: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Several scripts that balance reservoir storages and release to meet downstream flow and stage targets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err="1"/>
              <a:t>ResSim</a:t>
            </a:r>
            <a:r>
              <a:rPr lang="en-US" dirty="0"/>
              <a:t> Utils module with several HEC-</a:t>
            </a:r>
            <a:r>
              <a:rPr lang="en-US" dirty="0" err="1"/>
              <a:t>ResSim</a:t>
            </a:r>
            <a:r>
              <a:rPr lang="en-US" dirty="0"/>
              <a:t> API functions and </a:t>
            </a:r>
            <a:r>
              <a:rPr lang="en-US"/>
              <a:t>user defined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76353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Multiple viewports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Reverse Axis and Multiple Axes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Markers and Labels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Colors (Curves and Symbols)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Filling Below/Above Curves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Legend Labels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58697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Back computed observed reservoir inflows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Time of Forecast Axis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Observed vs. computed reservoir variables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Elevation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Inflow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Outflow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85860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Preprocessed 25- and 50-percentiles using period of record and cyclic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Time interval based checks on whether or not input inflows fall within or outside the range between the 25- and 50-percentiles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89304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Create a table from data lists using string manipulation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58779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ResSim</a:t>
            </a:r>
            <a:r>
              <a:rPr lang="en-US" dirty="0"/>
              <a:t> API for accessing and driving simulation and alternatives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Java packages for building a convenient interface for driving the desired automated computes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5932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Folsom dam’s outlet structures: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Lower tier bottom outlets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Upper tier bottom outlets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Hydropower plant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Main dam gated spillway group of 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Main dam gated spillway group of 3 with flip buckets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Side spillway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Emergency Spillway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0838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Folsom reoperation study model included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Stacked release allocations plot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Use HEC Math to add up outlet flows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Order the accumulated outlet flow curves and fill below curves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Automated computes for hundreds of 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1593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Workaround HEC-</a:t>
            </a:r>
            <a:r>
              <a:rPr lang="en-US" dirty="0" err="1"/>
              <a:t>ResSim’s</a:t>
            </a:r>
            <a:r>
              <a:rPr lang="en-US" dirty="0"/>
              <a:t> limitation in handling circular flow: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 a dummy reservoir with infinite storage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Read the real reservoir’s diversion decision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Apply a return flow ratio and feed back as inflow to the real reservoir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4ECAD9-32EE-4091-BDA5-6BD15ACC5E58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0079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D1D313A2-A4D4-40DF-A0C2-C29F641685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FB0D-6DB6-450D-981E-DB5B064ABC8F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850" y="4508500"/>
            <a:ext cx="5118100" cy="127965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850" y="2057400"/>
            <a:ext cx="5118100" cy="192906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5400" b="1" spc="-5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FC8443-3068-43B8-A1EC-0BFEC57046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rgbClr val="0143A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786383"/>
            <a:ext cx="3068833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800"/>
            <a:ext cx="5713841" cy="486860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2200" y="3043050"/>
            <a:ext cx="3068832" cy="2638359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1397000"/>
            <a:ext cx="1036320" cy="13294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624142"/>
            <a:ext cx="5713840" cy="125666"/>
          </a:xfrm>
          <a:prstGeom prst="rect">
            <a:avLst/>
          </a:prstGeom>
          <a:solidFill>
            <a:srgbClr val="0033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B9C849-F1D8-4230-9F2F-9250D675BB2A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15" name="Connecteur droit 19">
            <a:extLst>
              <a:ext uri="{FF2B5EF4-FFF2-40B4-BE49-F238E27FC236}">
                <a16:creationId xmlns:a16="http://schemas.microsoft.com/office/drawing/2014/main" id="{D84C14C5-D99C-45CD-8001-AC745F4FB49B}"/>
              </a:ext>
            </a:extLst>
          </p:cNvPr>
          <p:cNvCxnSpPr>
            <a:cxnSpLocks/>
          </p:cNvCxnSpPr>
          <p:nvPr userDrawn="1"/>
        </p:nvCxnSpPr>
        <p:spPr>
          <a:xfrm flipH="1">
            <a:off x="1092200" y="6446838"/>
            <a:ext cx="164343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9">
            <a:extLst>
              <a:ext uri="{FF2B5EF4-FFF2-40B4-BE49-F238E27FC236}">
                <a16:creationId xmlns:a16="http://schemas.microsoft.com/office/drawing/2014/main" id="{019842DD-D0AB-4E35-9AB2-7DBB6E266120}"/>
              </a:ext>
            </a:extLst>
          </p:cNvPr>
          <p:cNvCxnSpPr>
            <a:cxnSpLocks/>
          </p:cNvCxnSpPr>
          <p:nvPr userDrawn="1"/>
        </p:nvCxnSpPr>
        <p:spPr>
          <a:xfrm flipH="1">
            <a:off x="8420100" y="6429376"/>
            <a:ext cx="1000462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9">
            <a:extLst>
              <a:ext uri="{FF2B5EF4-FFF2-40B4-BE49-F238E27FC236}">
                <a16:creationId xmlns:a16="http://schemas.microsoft.com/office/drawing/2014/main" id="{832851A7-B301-4616-9843-9A0D06646DF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765675" y="6446838"/>
            <a:ext cx="407258" cy="635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C4F9E10-9F6F-459F-A85D-64C131B778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920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022-84E8-42F0-8AEA-ADED76AFD446}" type="datetime1">
              <a:rPr lang="en-US" smtClean="0"/>
              <a:t>8/21/2023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8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-2" y="0"/>
            <a:ext cx="4654296" cy="5864225"/>
          </a:xfrm>
          <a:prstGeom prst="rect">
            <a:avLst/>
          </a:prstGeom>
          <a:solidFill>
            <a:srgbClr val="0143AF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C51BA7-A5A7-4A7F-A707-DBBDEA7705F3}"/>
              </a:ext>
            </a:extLst>
          </p:cNvPr>
          <p:cNvSpPr/>
          <p:nvPr userDrawn="1"/>
        </p:nvSpPr>
        <p:spPr>
          <a:xfrm>
            <a:off x="0" y="2003424"/>
            <a:ext cx="1036320" cy="18573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3174BA-29D0-4C1A-95C9-5A86FD25E47A}"/>
              </a:ext>
            </a:extLst>
          </p:cNvPr>
          <p:cNvSpPr/>
          <p:nvPr userDrawn="1"/>
        </p:nvSpPr>
        <p:spPr>
          <a:xfrm>
            <a:off x="5458983" y="377398"/>
            <a:ext cx="5713840" cy="125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D4C0741-442A-4788-81DA-4F081D559C5A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C7DA98-7B92-4F45-80F8-1AEF72A601CF}"/>
              </a:ext>
            </a:extLst>
          </p:cNvPr>
          <p:cNvSpPr/>
          <p:nvPr userDrawn="1"/>
        </p:nvSpPr>
        <p:spPr>
          <a:xfrm>
            <a:off x="1078230" y="2003423"/>
            <a:ext cx="3576082" cy="185737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314700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6633109-860A-416C-98E8-2AFF82CA0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1282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anchor="ctr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70BDB9F-6784-464D-8ED7-29E60E2B21A9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4305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22" y="548355"/>
            <a:ext cx="6054846" cy="634336"/>
          </a:xfrm>
        </p:spPr>
        <p:txBody>
          <a:bodyPr anchor="ctr">
            <a:noAutofit/>
          </a:bodyPr>
          <a:lstStyle>
            <a:lvl1pPr>
              <a:lnSpc>
                <a:spcPct val="90000"/>
              </a:lnSpc>
              <a:defRPr sz="36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833" y="1611313"/>
            <a:ext cx="6072099" cy="3755104"/>
          </a:xfrm>
        </p:spPr>
        <p:txBody>
          <a:bodyPr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A3ABBD-A00D-4624-9D57-736F5DDBFABC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54296" cy="58642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51046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4F173117-1383-4956-B947-1EA7A51D0D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541486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8577" y="880375"/>
            <a:ext cx="6054846" cy="634336"/>
          </a:xfrm>
        </p:spPr>
        <p:txBody>
          <a:bodyPr anchor="ctr">
            <a:noAutofit/>
          </a:bodyPr>
          <a:lstStyle>
            <a:lvl1pPr algn="ctr">
              <a:lnSpc>
                <a:spcPct val="90000"/>
              </a:lnSpc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6BF20AA-C418-460A-B9CF-8F3DD94C436D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446475-024F-4C71-99D3-501468ACAD11}"/>
              </a:ext>
            </a:extLst>
          </p:cNvPr>
          <p:cNvSpPr/>
          <p:nvPr userDrawn="1"/>
        </p:nvSpPr>
        <p:spPr>
          <a:xfrm>
            <a:off x="5577840" y="0"/>
            <a:ext cx="103632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67602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rgbClr val="0143A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3373" y="943430"/>
            <a:ext cx="4699452" cy="3977366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63F5CE0-F8B8-4EAA-822E-6451047E7D5F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F73BF96-A07C-4AAA-A37F-65151BD22A70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98C1E8-FEBB-4F63-8579-45FEE75E05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2771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élogramme 14">
            <a:extLst>
              <a:ext uri="{FF2B5EF4-FFF2-40B4-BE49-F238E27FC236}">
                <a16:creationId xmlns:a16="http://schemas.microsoft.com/office/drawing/2014/main" id="{BA60C70F-7EE5-4927-B922-88B1C47FADB9}"/>
              </a:ext>
            </a:extLst>
          </p:cNvPr>
          <p:cNvSpPr/>
          <p:nvPr userDrawn="1"/>
        </p:nvSpPr>
        <p:spPr>
          <a:xfrm>
            <a:off x="74485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8F6D61-9E88-4632-A0A8-CB2E0CC5DEAF}"/>
              </a:ext>
            </a:extLst>
          </p:cNvPr>
          <p:cNvSpPr/>
          <p:nvPr userDrawn="1"/>
        </p:nvSpPr>
        <p:spPr>
          <a:xfrm>
            <a:off x="4654312" y="507333"/>
            <a:ext cx="7537688" cy="48495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 userDrawn="1"/>
        </p:nvSpPr>
        <p:spPr>
          <a:xfrm>
            <a:off x="16" y="0"/>
            <a:ext cx="4654296" cy="5864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1885125"/>
            <a:ext cx="3068833" cy="209397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1" i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8529" y="943430"/>
            <a:ext cx="4654296" cy="3977366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F417C55D-4AE8-427B-A32E-9F54E007E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4126" y="6446838"/>
            <a:ext cx="258485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1F8AE65-7CE3-49A8-B2CC-A5A64E5730FA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8C05871B-E916-40A4-B5E3-65C15F5A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4846321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5E789F-2E61-4EC0-8973-681625FE5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5670" y="6446838"/>
            <a:ext cx="78001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27F28F-6C7B-471B-9839-EF88426C1976}"/>
              </a:ext>
            </a:extLst>
          </p:cNvPr>
          <p:cNvSpPr/>
          <p:nvPr userDrawn="1"/>
        </p:nvSpPr>
        <p:spPr>
          <a:xfrm>
            <a:off x="4370251" y="2322780"/>
            <a:ext cx="1348378" cy="1218664"/>
          </a:xfrm>
          <a:prstGeom prst="rect">
            <a:avLst/>
          </a:prstGeom>
          <a:solidFill>
            <a:srgbClr val="0033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37DB26-162E-4375-9517-B8ACA809DA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8616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0143A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-88942" y="0"/>
            <a:ext cx="12191985" cy="4578350"/>
          </a:xfrm>
          <a:solidFill>
            <a:schemeClr val="bg1"/>
          </a:solidFill>
        </p:spPr>
        <p:txBody>
          <a:bodyPr lIns="457200" tIns="457200"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46700-360D-4474-9946-7580E8968658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A4DE4A-F8EF-47D5-8C37-A9021C2BB6A3}"/>
              </a:ext>
            </a:extLst>
          </p:cNvPr>
          <p:cNvSpPr/>
          <p:nvPr userDrawn="1"/>
        </p:nvSpPr>
        <p:spPr>
          <a:xfrm>
            <a:off x="3536950" y="4535901"/>
            <a:ext cx="5118100" cy="1256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22013D-5EC4-4A46-9E7D-330D0C6B2E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869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élogramme 14">
            <a:extLst>
              <a:ext uri="{FF2B5EF4-FFF2-40B4-BE49-F238E27FC236}">
                <a16:creationId xmlns:a16="http://schemas.microsoft.com/office/drawing/2014/main" id="{F5AA8A10-E19C-430B-9D5D-8D12F92BFEC5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C93D4F-3003-4D58-9AFB-356A0F800F42}"/>
              </a:ext>
            </a:extLst>
          </p:cNvPr>
          <p:cNvSpPr/>
          <p:nvPr userDrawn="1"/>
        </p:nvSpPr>
        <p:spPr>
          <a:xfrm>
            <a:off x="6394450" y="0"/>
            <a:ext cx="15392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8650-8C82-4FB0-9266-0148B376A8CE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028FDE-6655-4B55-B3B4-5B366034E8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400" y="758952"/>
            <a:ext cx="4526280" cy="3227514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6000" b="1" spc="-5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32171" y="4508500"/>
            <a:ext cx="4526280" cy="1279652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3E1BBA-670B-4CAE-B839-50ADB23DDBC6}"/>
              </a:ext>
            </a:extLst>
          </p:cNvPr>
          <p:cNvSpPr/>
          <p:nvPr userDrawn="1"/>
        </p:nvSpPr>
        <p:spPr>
          <a:xfrm>
            <a:off x="6311900" y="0"/>
            <a:ext cx="15392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639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DE01-3159-42E8-9946-B3F7564EBC72}" type="datetime1">
              <a:rPr lang="en-US" smtClean="0"/>
              <a:t>8/21/2023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élogramme 14">
            <a:extLst>
              <a:ext uri="{FF2B5EF4-FFF2-40B4-BE49-F238E27FC236}">
                <a16:creationId xmlns:a16="http://schemas.microsoft.com/office/drawing/2014/main" id="{98B82A56-7790-48EC-983D-AB8F703699B2}"/>
              </a:ext>
            </a:extLst>
          </p:cNvPr>
          <p:cNvSpPr/>
          <p:nvPr userDrawn="1"/>
        </p:nvSpPr>
        <p:spPr>
          <a:xfrm>
            <a:off x="7972121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1FC6A6-F894-471F-8AA4-AE4112290279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311900" cy="6858000"/>
          </a:xfr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2451099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4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599" y="3746500"/>
            <a:ext cx="8331202" cy="1308100"/>
          </a:xfrm>
        </p:spPr>
        <p:txBody>
          <a:bodyPr anchor="b" anchorCtr="0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1600" y="5219700"/>
            <a:ext cx="8331201" cy="58674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752850" y="3469101"/>
            <a:ext cx="5118100" cy="125666"/>
          </a:xfrm>
          <a:prstGeom prst="rect">
            <a:avLst/>
          </a:prstGeom>
          <a:solidFill>
            <a:srgbClr val="0033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03D98FD-B63D-46E0-B974-EC5BBAC02E27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E76B772A-7600-4ECE-B5A2-34827D4C7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820398-8D1F-4543-ABA0-7A67C38769B3}"/>
              </a:ext>
            </a:extLst>
          </p:cNvPr>
          <p:cNvSpPr/>
          <p:nvPr userDrawn="1"/>
        </p:nvSpPr>
        <p:spPr>
          <a:xfrm>
            <a:off x="1735138" y="3568700"/>
            <a:ext cx="8721725" cy="2308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4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399" y="3746500"/>
            <a:ext cx="8331202" cy="1308100"/>
          </a:xfrm>
        </p:spPr>
        <p:txBody>
          <a:bodyPr anchor="b" anchorCtr="0">
            <a:noAutofit/>
          </a:bodyPr>
          <a:lstStyle>
            <a:lvl1pPr algn="ctr">
              <a:lnSpc>
                <a:spcPct val="90000"/>
              </a:lnSpc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5219700"/>
            <a:ext cx="8331201" cy="58674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57C57-BBBA-44C6-9A4D-12F5D1E400AA}"/>
              </a:ext>
            </a:extLst>
          </p:cNvPr>
          <p:cNvSpPr/>
          <p:nvPr userDrawn="1"/>
        </p:nvSpPr>
        <p:spPr>
          <a:xfrm>
            <a:off x="3536950" y="3469101"/>
            <a:ext cx="5118100" cy="125666"/>
          </a:xfrm>
          <a:prstGeom prst="rect">
            <a:avLst/>
          </a:prstGeom>
          <a:solidFill>
            <a:srgbClr val="0033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6648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4ECCD-A9BB-4C40-8999-9FDE0B2AF02D}" type="datetime1">
              <a:rPr lang="en-US" smtClean="0"/>
              <a:t>8/21/2023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Autofit/>
          </a:bodyPr>
          <a:lstStyle>
            <a:lvl1pPr marL="0" indent="0" algn="l">
              <a:buNone/>
              <a:defRPr sz="24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6731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Autofit/>
          </a:bodyPr>
          <a:lstStyle>
            <a:lvl1pPr marL="0" indent="0">
              <a:buNone/>
              <a:defRPr sz="24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395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1315-80A2-4A6F-99BC-2337EDBA509A}" type="datetime1">
              <a:rPr lang="en-US" smtClean="0"/>
              <a:t>8/21/2023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3FCEE-D38D-4315-8661-B8B16CE6B114}" type="datetime1">
              <a:rPr lang="en-US" smtClean="0"/>
              <a:t>8/21/2023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élogramme 14">
            <a:extLst>
              <a:ext uri="{FF2B5EF4-FFF2-40B4-BE49-F238E27FC236}">
                <a16:creationId xmlns:a16="http://schemas.microsoft.com/office/drawing/2014/main" id="{AF082EE3-41AA-4817-A1CC-C33DDB8F675F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7909053-E1DD-4959-BC7A-C98D3D2614DC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rallélogramme 14">
            <a:extLst>
              <a:ext uri="{FF2B5EF4-FFF2-40B4-BE49-F238E27FC236}">
                <a16:creationId xmlns:a16="http://schemas.microsoft.com/office/drawing/2014/main" id="{D20796F3-5674-4AF5-9623-575731F82E52}"/>
              </a:ext>
            </a:extLst>
          </p:cNvPr>
          <p:cNvSpPr/>
          <p:nvPr userDrawn="1"/>
        </p:nvSpPr>
        <p:spPr>
          <a:xfrm>
            <a:off x="4667250" y="0"/>
            <a:ext cx="2857500" cy="6858000"/>
          </a:xfrm>
          <a:prstGeom prst="parallelogram">
            <a:avLst>
              <a:gd name="adj" fmla="val 0"/>
            </a:avLst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6548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41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10F8E8D-DF54-49BE-BDBC-401B280C4E3C}" type="datetime1">
              <a:rPr lang="en-US" noProof="0" smtClean="0"/>
              <a:t>8/21/2023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4846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75670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25E55C-1C16-46C6-B789-A4B2BCEF8F86}"/>
              </a:ext>
            </a:extLst>
          </p:cNvPr>
          <p:cNvSpPr/>
          <p:nvPr userDrawn="1"/>
        </p:nvSpPr>
        <p:spPr>
          <a:xfrm>
            <a:off x="0" y="1011981"/>
            <a:ext cx="103632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576390-C462-495E-A234-F52B0EC3621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1045620" y="5999035"/>
            <a:ext cx="1057423" cy="77163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8" r:id="rId2"/>
    <p:sldLayoutId id="2147483707" r:id="rId3"/>
    <p:sldLayoutId id="2147483708" r:id="rId4"/>
    <p:sldLayoutId id="2147483719" r:id="rId5"/>
    <p:sldLayoutId id="2147483709" r:id="rId6"/>
    <p:sldLayoutId id="2147483716" r:id="rId7"/>
    <p:sldLayoutId id="2147483710" r:id="rId8"/>
    <p:sldLayoutId id="2147483711" r:id="rId9"/>
    <p:sldLayoutId id="2147483712" r:id="rId10"/>
    <p:sldLayoutId id="2147483727" r:id="rId11"/>
    <p:sldLayoutId id="2147483720" r:id="rId12"/>
    <p:sldLayoutId id="2147483721" r:id="rId13"/>
    <p:sldLayoutId id="2147483725" r:id="rId14"/>
    <p:sldLayoutId id="2147483726" r:id="rId15"/>
    <p:sldLayoutId id="2147483722" r:id="rId16"/>
    <p:sldLayoutId id="2147483723" r:id="rId17"/>
    <p:sldLayoutId id="2147483715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spc="-50" baseline="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F26B43"/>
          </p15:clr>
        </p15:guide>
        <p15:guide id="2" pos="688">
          <p15:clr>
            <a:srgbClr val="F26B43"/>
          </p15:clr>
        </p15:guide>
        <p15:guide id="3" pos="7038">
          <p15:clr>
            <a:srgbClr val="F26B43"/>
          </p15:clr>
        </p15:guide>
        <p15:guide id="4" orient="horz" pos="3702">
          <p15:clr>
            <a:srgbClr val="F26B43"/>
          </p15:clr>
        </p15:guide>
        <p15:guide id="5" orient="horz" pos="406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file:///C:\wc\CWMS_Watersheds\watershed\MVS_Salt\reports\MarkTwainLake_ResSim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hecdev.net/share/SjQrzCH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 descr="A picture containing outdoor, sky&#10;&#10;Description automatically generated">
            <a:extLst>
              <a:ext uri="{FF2B5EF4-FFF2-40B4-BE49-F238E27FC236}">
                <a16:creationId xmlns:a16="http://schemas.microsoft.com/office/drawing/2014/main" id="{3C172FE7-9463-4F91-8F2C-37E1518738B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2500" b="12500"/>
          <a:stretch>
            <a:fillRect/>
          </a:stretch>
        </p:blipFill>
        <p:spPr/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33CD4050-9576-4329-95F3-EACFA89A5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14397" y="4111800"/>
            <a:ext cx="6563207" cy="12796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Fauwaz </a:t>
            </a:r>
            <a:r>
              <a:rPr lang="en-US" dirty="0" err="1"/>
              <a:t>hanbali</a:t>
            </a:r>
            <a:endParaRPr lang="en-US" dirty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MMC HEC-</a:t>
            </a:r>
            <a:r>
              <a:rPr lang="en-US" dirty="0" err="1"/>
              <a:t>ResSim</a:t>
            </a:r>
            <a:r>
              <a:rPr lang="en-US" dirty="0"/>
              <a:t> Scripting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August 2023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3AEDD8-278B-455A-B139-A38745BD7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4395" y="1777181"/>
            <a:ext cx="6563209" cy="1929066"/>
          </a:xfrm>
        </p:spPr>
        <p:txBody>
          <a:bodyPr/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r>
              <a:rPr lang="en-US" dirty="0"/>
              <a:t> Scripting Applications Overview</a:t>
            </a:r>
          </a:p>
        </p:txBody>
      </p:sp>
    </p:spTree>
    <p:extLst>
      <p:ext uri="{BB962C8B-B14F-4D97-AF65-F5344CB8AC3E}">
        <p14:creationId xmlns:p14="http://schemas.microsoft.com/office/powerpoint/2010/main" val="4056489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Matriscope Engineering Labratories, Inc - Folsom Dam Spillway">
            <a:extLst>
              <a:ext uri="{FF2B5EF4-FFF2-40B4-BE49-F238E27FC236}">
                <a16:creationId xmlns:a16="http://schemas.microsoft.com/office/drawing/2014/main" id="{F9B52362-3459-38F3-C330-51185D15F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high angle view of a road&#10;&#10;Description automatically generated with low confidence">
            <a:extLst>
              <a:ext uri="{FF2B5EF4-FFF2-40B4-BE49-F238E27FC236}">
                <a16:creationId xmlns:a16="http://schemas.microsoft.com/office/drawing/2014/main" id="{ED272598-CAA9-9B91-95AA-F22508471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43889"/>
          </a:xfrm>
          <a:prstGeom prst="rect">
            <a:avLst/>
          </a:prstGeom>
        </p:spPr>
      </p:pic>
      <p:sp>
        <p:nvSpPr>
          <p:cNvPr id="3" name="Title 8">
            <a:extLst>
              <a:ext uri="{FF2B5EF4-FFF2-40B4-BE49-F238E27FC236}">
                <a16:creationId xmlns:a16="http://schemas.microsoft.com/office/drawing/2014/main" id="{C426249E-F00D-3FD8-983E-EC5839F49D62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Folsom Dam</a:t>
            </a:r>
          </a:p>
        </p:txBody>
      </p:sp>
    </p:spTree>
    <p:extLst>
      <p:ext uri="{BB962C8B-B14F-4D97-AF65-F5344CB8AC3E}">
        <p14:creationId xmlns:p14="http://schemas.microsoft.com/office/powerpoint/2010/main" val="169270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83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D0300-89BC-51A3-523F-2A524E57E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433" y="991409"/>
            <a:ext cx="5372100" cy="4875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3F9ED95-4A0F-90B1-09DC-51342D690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66" y="991410"/>
            <a:ext cx="5372099" cy="4875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320B6A2-D9D3-0FE9-6A05-0D820273B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88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Outlet Release Allocations</a:t>
            </a:r>
          </a:p>
        </p:txBody>
      </p:sp>
    </p:spTree>
    <p:extLst>
      <p:ext uri="{BB962C8B-B14F-4D97-AF65-F5344CB8AC3E}">
        <p14:creationId xmlns:p14="http://schemas.microsoft.com/office/powerpoint/2010/main" val="114398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2371E5-C261-1E9A-51A0-1BBE8DE2C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06" y="889000"/>
            <a:ext cx="9502588" cy="564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8">
            <a:extLst>
              <a:ext uri="{FF2B5EF4-FFF2-40B4-BE49-F238E27FC236}">
                <a16:creationId xmlns:a16="http://schemas.microsoft.com/office/drawing/2014/main" id="{4D9CA1BE-5FAF-5110-A816-23059036B545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Jay Percy Priest Dam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7212C4-A6CA-4DF3-3CAB-500516F528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88790">
            <a:off x="9316590" y="1509285"/>
            <a:ext cx="2285103" cy="192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B7A130-1DFE-0E28-5D47-A1744EC7F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349" y="2388731"/>
            <a:ext cx="4929247" cy="4385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34BE16-469C-F755-CF69-BD3418A79790}"/>
              </a:ext>
            </a:extLst>
          </p:cNvPr>
          <p:cNvSpPr/>
          <p:nvPr/>
        </p:nvSpPr>
        <p:spPr>
          <a:xfrm>
            <a:off x="7868654" y="3429000"/>
            <a:ext cx="2815388" cy="2720516"/>
          </a:xfrm>
          <a:custGeom>
            <a:avLst/>
            <a:gdLst>
              <a:gd name="connsiteX0" fmla="*/ 2815389 w 2815389"/>
              <a:gd name="connsiteY0" fmla="*/ 0 h 2756612"/>
              <a:gd name="connsiteX1" fmla="*/ 1612231 w 2815389"/>
              <a:gd name="connsiteY1" fmla="*/ 2707106 h 2756612"/>
              <a:gd name="connsiteX2" fmla="*/ 0 w 2815389"/>
              <a:gd name="connsiteY2" fmla="*/ 1491916 h 275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5389" h="2756612">
                <a:moveTo>
                  <a:pt x="2815389" y="0"/>
                </a:moveTo>
                <a:cubicBezTo>
                  <a:pt x="2448425" y="1229226"/>
                  <a:pt x="2081462" y="2458453"/>
                  <a:pt x="1612231" y="2707106"/>
                </a:cubicBezTo>
                <a:cubicBezTo>
                  <a:pt x="1142999" y="2955759"/>
                  <a:pt x="571499" y="2223837"/>
                  <a:pt x="0" y="1491916"/>
                </a:cubicBezTo>
              </a:path>
            </a:pathLst>
          </a:custGeom>
          <a:noFill/>
          <a:ln w="19050">
            <a:solidFill>
              <a:srgbClr val="002060"/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F1EB6-38DD-A77E-87DD-8DD214D0BFEC}"/>
              </a:ext>
            </a:extLst>
          </p:cNvPr>
          <p:cNvSpPr txBox="1"/>
          <p:nvPr/>
        </p:nvSpPr>
        <p:spPr>
          <a:xfrm>
            <a:off x="5545864" y="4946358"/>
            <a:ext cx="1941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Return Flow Via Dummy Reservoir</a:t>
            </a:r>
          </a:p>
        </p:txBody>
      </p:sp>
    </p:spTree>
    <p:extLst>
      <p:ext uri="{BB962C8B-B14F-4D97-AF65-F5344CB8AC3E}">
        <p14:creationId xmlns:p14="http://schemas.microsoft.com/office/powerpoint/2010/main" val="725690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>
            <a:extLst>
              <a:ext uri="{FF2B5EF4-FFF2-40B4-BE49-F238E27FC236}">
                <a16:creationId xmlns:a16="http://schemas.microsoft.com/office/drawing/2014/main" id="{4D9CA1BE-5FAF-5110-A816-23059036B545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Cumberland River System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D9A6AA6-1387-00CC-CB5E-7B916E5B9B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129" b="3385"/>
          <a:stretch/>
        </p:blipFill>
        <p:spPr>
          <a:xfrm>
            <a:off x="3404936" y="1129215"/>
            <a:ext cx="8660715" cy="519929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D78DCD5-CE50-4D5D-CFD6-8679450B9F97}"/>
              </a:ext>
            </a:extLst>
          </p:cNvPr>
          <p:cNvSpPr/>
          <p:nvPr/>
        </p:nvSpPr>
        <p:spPr>
          <a:xfrm>
            <a:off x="3621505" y="3851911"/>
            <a:ext cx="914400" cy="160020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5B7337-3821-7F3B-9899-CCECCEA37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49" y="2509190"/>
            <a:ext cx="3632003" cy="300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39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A7767B-B38C-87B4-3E99-7D5807E69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6431" y="-261259"/>
            <a:ext cx="9290577" cy="6165068"/>
          </a:xfrm>
          <a:prstGeom prst="rect">
            <a:avLst/>
          </a:prstGeom>
        </p:spPr>
      </p:pic>
      <p:sp>
        <p:nvSpPr>
          <p:cNvPr id="2" name="Title 8">
            <a:extLst>
              <a:ext uri="{FF2B5EF4-FFF2-40B4-BE49-F238E27FC236}">
                <a16:creationId xmlns:a16="http://schemas.microsoft.com/office/drawing/2014/main" id="{4D9CA1BE-5FAF-5110-A816-23059036B545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Green River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E56C40-9AA1-19A4-56AE-761BD076F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316" y="3294762"/>
            <a:ext cx="4906101" cy="3502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2927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9240CE7-8ED1-EBAE-38EB-9CAF0F1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93" y="0"/>
            <a:ext cx="11572414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523623-C4AF-67FC-0D41-75FD8BC44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93" y="2879377"/>
            <a:ext cx="4031619" cy="3908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E23EA9-ECD7-0390-1AAF-6C6BD62AA8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93" y="116754"/>
            <a:ext cx="4042476" cy="2692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8">
            <a:extLst>
              <a:ext uri="{FF2B5EF4-FFF2-40B4-BE49-F238E27FC236}">
                <a16:creationId xmlns:a16="http://schemas.microsoft.com/office/drawing/2014/main" id="{C426249E-F00D-3FD8-983E-EC5839F49D62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ACF System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B9612D64-E390-7C90-4EAE-467F14EF9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5770" y="1463040"/>
            <a:ext cx="5110510" cy="3844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91F4FB7-CB13-0F62-C562-FEC18F939ACB}"/>
              </a:ext>
            </a:extLst>
          </p:cNvPr>
          <p:cNvSpPr/>
          <p:nvPr/>
        </p:nvSpPr>
        <p:spPr>
          <a:xfrm>
            <a:off x="6390167" y="988828"/>
            <a:ext cx="645603" cy="474212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EB50F83-57A1-C943-945D-83B7DB158BEE}"/>
              </a:ext>
            </a:extLst>
          </p:cNvPr>
          <p:cNvSpPr/>
          <p:nvPr/>
        </p:nvSpPr>
        <p:spPr>
          <a:xfrm>
            <a:off x="5365790" y="2247014"/>
            <a:ext cx="645603" cy="474212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332A373-4E5C-2012-8500-C8C104E52B09}"/>
              </a:ext>
            </a:extLst>
          </p:cNvPr>
          <p:cNvSpPr/>
          <p:nvPr/>
        </p:nvSpPr>
        <p:spPr>
          <a:xfrm>
            <a:off x="5622433" y="4596556"/>
            <a:ext cx="645603" cy="474212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9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A46CBB06-A16C-D411-A8EA-651213F1CC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8" t="9441" r="11935" b="4979"/>
          <a:stretch/>
        </p:blipFill>
        <p:spPr>
          <a:xfrm>
            <a:off x="-570748" y="1783580"/>
            <a:ext cx="8752114" cy="4793064"/>
          </a:xfrm>
          <a:prstGeom prst="rect">
            <a:avLst/>
          </a:prstGeom>
        </p:spPr>
      </p:pic>
      <p:sp>
        <p:nvSpPr>
          <p:cNvPr id="2" name="Title 8">
            <a:extLst>
              <a:ext uri="{FF2B5EF4-FFF2-40B4-BE49-F238E27FC236}">
                <a16:creationId xmlns:a16="http://schemas.microsoft.com/office/drawing/2014/main" id="{4D9CA1BE-5FAF-5110-A816-23059036B545}"/>
              </a:ext>
            </a:extLst>
          </p:cNvPr>
          <p:cNvSpPr txBox="1">
            <a:spLocks/>
          </p:cNvSpPr>
          <p:nvPr/>
        </p:nvSpPr>
        <p:spPr>
          <a:xfrm>
            <a:off x="1097280" y="1"/>
            <a:ext cx="10058400" cy="888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Missouri River System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C64CD275-2484-2E3E-FF26-4442EEAFC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509" y="811403"/>
            <a:ext cx="7053578" cy="439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946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6B98B2-1FE0-4D13-9407-93653D50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Questions</a:t>
            </a:r>
          </a:p>
        </p:txBody>
      </p:sp>
      <p:pic>
        <p:nvPicPr>
          <p:cNvPr id="9" name="Content Placeholder 8" descr="A screenshot of text&#10;&#10;Description automatically generated">
            <a:extLst>
              <a:ext uri="{FF2B5EF4-FFF2-40B4-BE49-F238E27FC236}">
                <a16:creationId xmlns:a16="http://schemas.microsoft.com/office/drawing/2014/main" id="{6696C257-30A7-41AA-A2BD-0DBA641A69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7916"/>
            <a:ext cx="4845465" cy="5879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8E8E9A-7663-489A-BB94-CB3A7AD2EFE2}"/>
              </a:ext>
            </a:extLst>
          </p:cNvPr>
          <p:cNvSpPr txBox="1"/>
          <p:nvPr/>
        </p:nvSpPr>
        <p:spPr>
          <a:xfrm>
            <a:off x="4366901" y="2324456"/>
            <a:ext cx="1341690" cy="1204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 i="0" spc="-50" baseline="0">
                <a:solidFill>
                  <a:srgbClr val="FFFFFF"/>
                </a:solidFill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4835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E0910C-50CB-45DE-A633-6EDEFE7BD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199" y="949075"/>
            <a:ext cx="3068833" cy="2093975"/>
          </a:xfrm>
        </p:spPr>
        <p:txBody>
          <a:bodyPr anchor="ctr">
            <a:normAutofit/>
          </a:bodyPr>
          <a:lstStyle/>
          <a:p>
            <a:pPr algn="ctr"/>
            <a:r>
              <a:rPr lang="en-US" sz="7200" dirty="0"/>
              <a:t>Agenda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7D582B-BC91-4826-8261-B4450C6BB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1" anchor="ctr">
            <a:noAutofit/>
          </a:bodyPr>
          <a:lstStyle/>
          <a:p>
            <a:r>
              <a:rPr lang="en-US" sz="2800" dirty="0"/>
              <a:t>HEC-</a:t>
            </a:r>
            <a:r>
              <a:rPr lang="en-US" sz="2800" dirty="0" err="1"/>
              <a:t>ResSim</a:t>
            </a:r>
            <a:r>
              <a:rPr lang="en-US" sz="2800" dirty="0"/>
              <a:t> Scripting Purposes</a:t>
            </a:r>
          </a:p>
          <a:p>
            <a:r>
              <a:rPr lang="en-US" sz="2800" dirty="0"/>
              <a:t>HEC-</a:t>
            </a:r>
            <a:r>
              <a:rPr lang="en-US" sz="2800" dirty="0" err="1"/>
              <a:t>ResSim</a:t>
            </a:r>
            <a:r>
              <a:rPr lang="en-US" sz="2800" dirty="0"/>
              <a:t> Scripting Applications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1D5D0-5340-2FAB-EC97-4F36D4000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3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E0910C-50CB-45DE-A633-6EDEFE7BD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1885125"/>
            <a:ext cx="3314700" cy="2093975"/>
          </a:xfrm>
        </p:spPr>
        <p:txBody>
          <a:bodyPr/>
          <a:lstStyle/>
          <a:p>
            <a:pPr algn="ctr"/>
            <a:r>
              <a:rPr lang="en-US" dirty="0"/>
              <a:t>Purposes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7D582B-BC91-4826-8261-B4450C6BB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5373603"/>
          </a:xfrm>
        </p:spPr>
        <p:txBody>
          <a:bodyPr numCol="1" anchor="ctr">
            <a:noAutofit/>
          </a:bodyPr>
          <a:lstStyle/>
          <a:p>
            <a:endParaRPr lang="en-US" sz="2400" dirty="0"/>
          </a:p>
          <a:p>
            <a:r>
              <a:rPr lang="en-US" sz="2400" dirty="0"/>
              <a:t>Preprocessing</a:t>
            </a:r>
          </a:p>
          <a:p>
            <a:pPr marL="457200" lvl="1" indent="-182563"/>
            <a:r>
              <a:rPr lang="en-US" dirty="0"/>
              <a:t>Parsing text input files and preparing DSS inputs</a:t>
            </a:r>
          </a:p>
          <a:p>
            <a:pPr marL="457200" lvl="1" indent="-182563"/>
            <a:r>
              <a:rPr lang="en-US" dirty="0"/>
              <a:t>Computing statistics and important criteria</a:t>
            </a:r>
          </a:p>
          <a:p>
            <a:r>
              <a:rPr lang="en-US" sz="2400" dirty="0"/>
              <a:t>Reservoir Operations</a:t>
            </a:r>
          </a:p>
          <a:p>
            <a:pPr marL="457200" lvl="1" indent="-182563"/>
            <a:r>
              <a:rPr lang="en-US" dirty="0"/>
              <a:t>Computing non-standard variables for use in decisions</a:t>
            </a:r>
          </a:p>
          <a:p>
            <a:pPr marL="457200" lvl="1" indent="-182563"/>
            <a:r>
              <a:rPr lang="en-US" dirty="0"/>
              <a:t>Non-standard and complex decision logic</a:t>
            </a:r>
          </a:p>
          <a:p>
            <a:r>
              <a:rPr lang="en-US" sz="2400" dirty="0"/>
              <a:t>Visualization</a:t>
            </a:r>
          </a:p>
          <a:p>
            <a:pPr marL="457200" lvl="1" indent="-182563"/>
            <a:r>
              <a:rPr lang="en-US" dirty="0"/>
              <a:t>Custom plot layouts, styles, and content</a:t>
            </a:r>
          </a:p>
          <a:p>
            <a:r>
              <a:rPr lang="en-US" sz="2400" dirty="0"/>
              <a:t>Post Processing</a:t>
            </a:r>
          </a:p>
          <a:p>
            <a:pPr marL="457200" lvl="1" indent="-182563"/>
            <a:r>
              <a:rPr lang="en-US" dirty="0"/>
              <a:t>Data transformations and datum shifts</a:t>
            </a:r>
          </a:p>
          <a:p>
            <a:pPr marL="457200" lvl="1" indent="-182563"/>
            <a:r>
              <a:rPr lang="en-US" dirty="0"/>
              <a:t>Byproduct variables and statistics</a:t>
            </a:r>
          </a:p>
          <a:p>
            <a:pPr marL="457200" lvl="1" indent="-182563"/>
            <a:r>
              <a:rPr lang="en-US" dirty="0"/>
              <a:t>Results plots and report generation</a:t>
            </a:r>
          </a:p>
          <a:p>
            <a:r>
              <a:rPr lang="en-US" sz="2400" dirty="0"/>
              <a:t>Automated Computes</a:t>
            </a:r>
            <a:endParaRPr lang="en-US" dirty="0"/>
          </a:p>
          <a:p>
            <a:pPr marL="457200" lvl="1" indent="-18256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21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AE3B58-3D5D-4A4C-AE66-BDF19AFBB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Customized Plotting</a:t>
            </a:r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6FF07791-47E7-4AEF-8AB0-38042E74C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818" y="2050184"/>
            <a:ext cx="9398440" cy="4290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AE3B58-3D5D-4A4C-AE66-BDF19AFBB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Forecast Reservoir Plot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2F881D-8973-4F98-9559-ED4D68FD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02" y="1686152"/>
            <a:ext cx="9012781" cy="4992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F13A9C-BFF6-45A2-B031-83387146F005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563" y="533783"/>
            <a:ext cx="4100516" cy="367418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185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AE3B58-3D5D-4A4C-AE66-BDF19AFBB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Scripted Conditional </a:t>
            </a:r>
            <a:br>
              <a:rPr lang="en-US" dirty="0"/>
            </a:br>
            <a:r>
              <a:rPr lang="en-US" dirty="0"/>
              <a:t>Minimum Releases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DE71B4-A976-4704-AD7B-72D604ABB6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6" t="5847" r="8970" b="3691"/>
          <a:stretch/>
        </p:blipFill>
        <p:spPr>
          <a:xfrm>
            <a:off x="1732547" y="1913021"/>
            <a:ext cx="8049127" cy="4475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4FBA3B-A4E3-4AB2-950A-36974BD88E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81" b="34186"/>
          <a:stretch/>
        </p:blipFill>
        <p:spPr>
          <a:xfrm>
            <a:off x="6752823" y="631894"/>
            <a:ext cx="5066101" cy="3023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F3FBBB-56FC-4E8C-86BB-DBCD0E00B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7" y="2259136"/>
            <a:ext cx="4342790" cy="3790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D9C7FBE-A1B0-2468-0F52-D60D5E940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4818" y="690239"/>
            <a:ext cx="1978418" cy="59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89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AE3B58-3D5D-4A4C-AE66-BDF19AFBB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Generation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8B3B69-A7B1-BF32-8DCC-4D3B1BFDF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427" y="1828800"/>
            <a:ext cx="3066233" cy="457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AAE3F9-B46A-A910-D934-37F16ECB0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412" y="1828800"/>
            <a:ext cx="5639481" cy="457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AC9BD76D-2C07-96E8-770E-8A7FAD036EDA}"/>
              </a:ext>
            </a:extLst>
          </p:cNvPr>
          <p:cNvSpPr/>
          <p:nvPr/>
        </p:nvSpPr>
        <p:spPr>
          <a:xfrm>
            <a:off x="7050918" y="3922655"/>
            <a:ext cx="565484" cy="38501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3A9A6-77A7-3721-7B3D-B6A1728C1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Computes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4D78F-3230-7E0E-9DB7-8C066141A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028" y="1737360"/>
            <a:ext cx="4879452" cy="71922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Example script and a document describing usage: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74637" lvl="1" indent="0">
              <a:buNone/>
            </a:pPr>
            <a:r>
              <a:rPr lang="en-US" sz="16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https://drive.hecdev.net/share/SjQrzCH7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514DCE-7C3F-781D-EB47-C35279935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634" y="2978915"/>
            <a:ext cx="3703320" cy="3246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848E29-1ABE-04E3-310D-F21A13CC6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9267" y="2456580"/>
            <a:ext cx="4546733" cy="4290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rrow: Chevron 7">
            <a:extLst>
              <a:ext uri="{FF2B5EF4-FFF2-40B4-BE49-F238E27FC236}">
                <a16:creationId xmlns:a16="http://schemas.microsoft.com/office/drawing/2014/main" id="{00FEB118-44D9-5AD9-6BBA-2FBEC3105531}"/>
              </a:ext>
            </a:extLst>
          </p:cNvPr>
          <p:cNvSpPr/>
          <p:nvPr/>
        </p:nvSpPr>
        <p:spPr>
          <a:xfrm>
            <a:off x="6277075" y="4409470"/>
            <a:ext cx="565484" cy="38501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78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E0910C-50CB-45DE-A633-6EDEFE7BD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1885125"/>
            <a:ext cx="3314700" cy="2093975"/>
          </a:xfrm>
        </p:spPr>
        <p:txBody>
          <a:bodyPr/>
          <a:lstStyle/>
          <a:p>
            <a:pPr algn="ctr"/>
            <a:r>
              <a:rPr lang="en-US" dirty="0"/>
              <a:t>Applications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7D582B-BC91-4826-8261-B4450C6BB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84" y="497808"/>
            <a:ext cx="5713841" cy="4868609"/>
          </a:xfrm>
        </p:spPr>
        <p:txBody>
          <a:bodyPr numCol="1" anchor="ctr">
            <a:noAutofit/>
          </a:bodyPr>
          <a:lstStyle/>
          <a:p>
            <a:r>
              <a:rPr lang="en-US" dirty="0"/>
              <a:t>SPK – Folsom Dam</a:t>
            </a:r>
          </a:p>
          <a:p>
            <a:r>
              <a:rPr lang="en-US" dirty="0"/>
              <a:t>LRN – Jay Percy Priest Dam</a:t>
            </a:r>
          </a:p>
          <a:p>
            <a:r>
              <a:rPr lang="en-US" dirty="0"/>
              <a:t>LRN – Cumberland River System</a:t>
            </a:r>
          </a:p>
          <a:p>
            <a:r>
              <a:rPr lang="en-US" dirty="0"/>
              <a:t>SAM – ACF System</a:t>
            </a:r>
          </a:p>
          <a:p>
            <a:r>
              <a:rPr lang="en-US" dirty="0"/>
              <a:t>NWDMR – Missouri River System</a:t>
            </a:r>
          </a:p>
          <a:p>
            <a:r>
              <a:rPr lang="en-US" dirty="0"/>
              <a:t>NWD – Columbia River System</a:t>
            </a:r>
          </a:p>
        </p:txBody>
      </p:sp>
    </p:spTree>
    <p:extLst>
      <p:ext uri="{BB962C8B-B14F-4D97-AF65-F5344CB8AC3E}">
        <p14:creationId xmlns:p14="http://schemas.microsoft.com/office/powerpoint/2010/main" val="284879357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genda Template (from Classic company all hands presentation) mlw - v3" id="{F5E0322B-27D4-4BA6-870F-41355F4410E6}" vid="{13AF58EA-75B0-40A5-AE3D-CC601D93CF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4B4A67BFCBE74189DC48ACE226CA4D" ma:contentTypeVersion="5" ma:contentTypeDescription="Create a new document." ma:contentTypeScope="" ma:versionID="0f3408f8be0292dfa7e19801ae11a486">
  <xsd:schema xmlns:xsd="http://www.w3.org/2001/XMLSchema" xmlns:xs="http://www.w3.org/2001/XMLSchema" xmlns:p="http://schemas.microsoft.com/office/2006/metadata/properties" xmlns:ns2="adbc12b4-5620-4d0d-b62a-4f14fb8e3bdb" xmlns:ns3="dc498ac7-8d5a-4eb1-98b2-152b5e9b0ba6" targetNamespace="http://schemas.microsoft.com/office/2006/metadata/properties" ma:root="true" ma:fieldsID="feac10520d92661c47d337b5b7d6afbf" ns2:_="" ns3:_="">
    <xsd:import namespace="adbc12b4-5620-4d0d-b62a-4f14fb8e3bdb"/>
    <xsd:import namespace="dc498ac7-8d5a-4eb1-98b2-152b5e9b0ba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bc12b4-5620-4d0d-b62a-4f14fb8e3bd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98ac7-8d5a-4eb1-98b2-152b5e9b0b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05150F-BBA1-45BC-935F-06A3CC50EB2D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3e64a18a-1b06-4062-9343-35ac6cef1f1a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16B0D4-C8D2-4387-B40B-91E44AF6CF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1AC446-900F-43B9-A8B3-8353DB48944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4042</TotalTime>
  <Words>620</Words>
  <Application>Microsoft Office PowerPoint</Application>
  <PresentationFormat>Widescreen</PresentationFormat>
  <Paragraphs>113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RetrospectVTI</vt:lpstr>
      <vt:lpstr>HEC-ResSim Scripting Applications Overview</vt:lpstr>
      <vt:lpstr>Agenda</vt:lpstr>
      <vt:lpstr>Purposes</vt:lpstr>
      <vt:lpstr>Customized Plotting</vt:lpstr>
      <vt:lpstr>Forecast Reservoir Plot</vt:lpstr>
      <vt:lpstr>Scripted Conditional  Minimum Releases</vt:lpstr>
      <vt:lpstr>Report Generation</vt:lpstr>
      <vt:lpstr>Automated Computes</vt:lpstr>
      <vt:lpstr>Applications</vt:lpstr>
      <vt:lpstr>PowerPoint Presentation</vt:lpstr>
      <vt:lpstr>Outlet Release Allocations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Hanbali, Fauwaz U CIV USARMY CEIWR-HEC (USA)</dc:creator>
  <cp:lastModifiedBy>Fauwaz</cp:lastModifiedBy>
  <cp:revision>79</cp:revision>
  <cp:lastPrinted>2021-06-16T18:53:45Z</cp:lastPrinted>
  <dcterms:created xsi:type="dcterms:W3CDTF">2021-04-06T18:24:38Z</dcterms:created>
  <dcterms:modified xsi:type="dcterms:W3CDTF">2023-08-21T15:14:58Z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0x0101004F4B4A67BFCBE74189DC48ACE226CA4D</vt:lpwstr>
  </property>
</Properties>
</file>