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94" r:id="rId5"/>
    <p:sldMasterId id="2147483722" r:id="rId6"/>
    <p:sldMasterId id="2147483750" r:id="rId7"/>
    <p:sldMasterId id="2147483779" r:id="rId8"/>
    <p:sldMasterId id="2147483807" r:id="rId9"/>
    <p:sldMasterId id="2147483835" r:id="rId10"/>
  </p:sldMasterIdLst>
  <p:notesMasterIdLst>
    <p:notesMasterId r:id="rId19"/>
  </p:notesMasterIdLst>
  <p:sldIdLst>
    <p:sldId id="256" r:id="rId11"/>
    <p:sldId id="315" r:id="rId12"/>
    <p:sldId id="257" r:id="rId13"/>
    <p:sldId id="273" r:id="rId14"/>
    <p:sldId id="319" r:id="rId15"/>
    <p:sldId id="317" r:id="rId16"/>
    <p:sldId id="318"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F7AEB7-8E7B-46B1-AFEA-7D66B9D9A43F}" v="1095" dt="2023-08-11T22:06:00.3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yn" userId="bbdb0355-d2fd-4500-889e-cc3555b61db7" providerId="ADAL" clId="{A9F7AEB7-8E7B-46B1-AFEA-7D66B9D9A43F}"/>
    <pc:docChg chg="undo redo custSel addSld modSld">
      <pc:chgData name="Reyn" userId="bbdb0355-d2fd-4500-889e-cc3555b61db7" providerId="ADAL" clId="{A9F7AEB7-8E7B-46B1-AFEA-7D66B9D9A43F}" dt="2023-08-11T22:06:00.372" v="3319" actId="20577"/>
      <pc:docMkLst>
        <pc:docMk/>
      </pc:docMkLst>
      <pc:sldChg chg="addSp modSp mod">
        <pc:chgData name="Reyn" userId="bbdb0355-d2fd-4500-889e-cc3555b61db7" providerId="ADAL" clId="{A9F7AEB7-8E7B-46B1-AFEA-7D66B9D9A43F}" dt="2023-08-11T21:42:15.026" v="2588" actId="20577"/>
        <pc:sldMkLst>
          <pc:docMk/>
          <pc:sldMk cId="406521820" sldId="256"/>
        </pc:sldMkLst>
        <pc:spChg chg="add mod">
          <ac:chgData name="Reyn" userId="bbdb0355-d2fd-4500-889e-cc3555b61db7" providerId="ADAL" clId="{A9F7AEB7-8E7B-46B1-AFEA-7D66B9D9A43F}" dt="2023-08-11T21:42:15.026" v="2588" actId="20577"/>
          <ac:spMkLst>
            <pc:docMk/>
            <pc:sldMk cId="406521820" sldId="256"/>
            <ac:spMk id="3" creationId="{502A8A43-D54A-FF21-AD6A-5493CB78D07E}"/>
          </ac:spMkLst>
        </pc:spChg>
      </pc:sldChg>
      <pc:sldChg chg="modSp mod">
        <pc:chgData name="Reyn" userId="bbdb0355-d2fd-4500-889e-cc3555b61db7" providerId="ADAL" clId="{A9F7AEB7-8E7B-46B1-AFEA-7D66B9D9A43F}" dt="2023-08-11T19:59:43.714" v="154" actId="20577"/>
        <pc:sldMkLst>
          <pc:docMk/>
          <pc:sldMk cId="14605506" sldId="257"/>
        </pc:sldMkLst>
        <pc:spChg chg="mod">
          <ac:chgData name="Reyn" userId="bbdb0355-d2fd-4500-889e-cc3555b61db7" providerId="ADAL" clId="{A9F7AEB7-8E7B-46B1-AFEA-7D66B9D9A43F}" dt="2023-08-11T19:59:43.714" v="154" actId="20577"/>
          <ac:spMkLst>
            <pc:docMk/>
            <pc:sldMk cId="14605506" sldId="257"/>
            <ac:spMk id="3" creationId="{DD7AC91B-2D3F-43F9-8732-72C2F5326066}"/>
          </ac:spMkLst>
        </pc:spChg>
      </pc:sldChg>
      <pc:sldChg chg="addSp delSp modSp mod">
        <pc:chgData name="Reyn" userId="bbdb0355-d2fd-4500-889e-cc3555b61db7" providerId="ADAL" clId="{A9F7AEB7-8E7B-46B1-AFEA-7D66B9D9A43F}" dt="2023-08-11T21:43:03.834" v="2606" actId="13926"/>
        <pc:sldMkLst>
          <pc:docMk/>
          <pc:sldMk cId="0" sldId="273"/>
        </pc:sldMkLst>
        <pc:spChg chg="add del mod">
          <ac:chgData name="Reyn" userId="bbdb0355-d2fd-4500-889e-cc3555b61db7" providerId="ADAL" clId="{A9F7AEB7-8E7B-46B1-AFEA-7D66B9D9A43F}" dt="2023-08-11T20:00:30.929" v="161" actId="478"/>
          <ac:spMkLst>
            <pc:docMk/>
            <pc:sldMk cId="0" sldId="273"/>
            <ac:spMk id="2" creationId="{F09A742F-4577-5AF7-86A3-CA120C0CD9C7}"/>
          </ac:spMkLst>
        </pc:spChg>
        <pc:spChg chg="add mod">
          <ac:chgData name="Reyn" userId="bbdb0355-d2fd-4500-889e-cc3555b61db7" providerId="ADAL" clId="{A9F7AEB7-8E7B-46B1-AFEA-7D66B9D9A43F}" dt="2023-08-11T21:25:53.950" v="2113" actId="255"/>
          <ac:spMkLst>
            <pc:docMk/>
            <pc:sldMk cId="0" sldId="273"/>
            <ac:spMk id="3" creationId="{12E78A0E-B87B-AD97-D28F-4CD5D4B8465C}"/>
          </ac:spMkLst>
        </pc:spChg>
        <pc:spChg chg="mod">
          <ac:chgData name="Reyn" userId="bbdb0355-d2fd-4500-889e-cc3555b61db7" providerId="ADAL" clId="{A9F7AEB7-8E7B-46B1-AFEA-7D66B9D9A43F}" dt="2023-08-11T21:43:03.834" v="2606" actId="13926"/>
          <ac:spMkLst>
            <pc:docMk/>
            <pc:sldMk cId="0" sldId="273"/>
            <ac:spMk id="4" creationId="{41337B22-67CB-B0DA-BD51-E67B5CF0D82D}"/>
          </ac:spMkLst>
        </pc:spChg>
        <pc:spChg chg="add del mod">
          <ac:chgData name="Reyn" userId="bbdb0355-d2fd-4500-889e-cc3555b61db7" providerId="ADAL" clId="{A9F7AEB7-8E7B-46B1-AFEA-7D66B9D9A43F}" dt="2023-08-11T20:27:36.495" v="842" actId="478"/>
          <ac:spMkLst>
            <pc:docMk/>
            <pc:sldMk cId="0" sldId="273"/>
            <ac:spMk id="5" creationId="{58B0D02E-CD99-2E7B-BD59-C5D567727BC0}"/>
          </ac:spMkLst>
        </pc:spChg>
        <pc:spChg chg="mod">
          <ac:chgData name="Reyn" userId="bbdb0355-d2fd-4500-889e-cc3555b61db7" providerId="ADAL" clId="{A9F7AEB7-8E7B-46B1-AFEA-7D66B9D9A43F}" dt="2023-08-11T20:22:09.609" v="762" actId="20577"/>
          <ac:spMkLst>
            <pc:docMk/>
            <pc:sldMk cId="0" sldId="273"/>
            <ac:spMk id="20482" creationId="{00000000-0000-0000-0000-000000000000}"/>
          </ac:spMkLst>
        </pc:spChg>
        <pc:spChg chg="mod">
          <ac:chgData name="Reyn" userId="bbdb0355-d2fd-4500-889e-cc3555b61db7" providerId="ADAL" clId="{A9F7AEB7-8E7B-46B1-AFEA-7D66B9D9A43F}" dt="2023-08-11T20:12:57.365" v="462" actId="6549"/>
          <ac:spMkLst>
            <pc:docMk/>
            <pc:sldMk cId="0" sldId="273"/>
            <ac:spMk id="20483" creationId="{00000000-0000-0000-0000-000000000000}"/>
          </ac:spMkLst>
        </pc:spChg>
        <pc:picChg chg="add del mod">
          <ac:chgData name="Reyn" userId="bbdb0355-d2fd-4500-889e-cc3555b61db7" providerId="ADAL" clId="{A9F7AEB7-8E7B-46B1-AFEA-7D66B9D9A43F}" dt="2023-08-11T20:28:54.477" v="846" actId="478"/>
          <ac:picMkLst>
            <pc:docMk/>
            <pc:sldMk cId="0" sldId="273"/>
            <ac:picMk id="7" creationId="{6D004A78-D629-A1DD-7651-0FB16DDDBCCD}"/>
          </ac:picMkLst>
        </pc:picChg>
        <pc:picChg chg="add del mod">
          <ac:chgData name="Reyn" userId="bbdb0355-d2fd-4500-889e-cc3555b61db7" providerId="ADAL" clId="{A9F7AEB7-8E7B-46B1-AFEA-7D66B9D9A43F}" dt="2023-08-11T20:32:02.185" v="1006" actId="478"/>
          <ac:picMkLst>
            <pc:docMk/>
            <pc:sldMk cId="0" sldId="273"/>
            <ac:picMk id="9" creationId="{410B8512-425E-CC61-A5EB-6E3B5A69C941}"/>
          </ac:picMkLst>
        </pc:picChg>
        <pc:picChg chg="add del mod">
          <ac:chgData name="Reyn" userId="bbdb0355-d2fd-4500-889e-cc3555b61db7" providerId="ADAL" clId="{A9F7AEB7-8E7B-46B1-AFEA-7D66B9D9A43F}" dt="2023-08-11T20:34:31.489" v="1026" actId="478"/>
          <ac:picMkLst>
            <pc:docMk/>
            <pc:sldMk cId="0" sldId="273"/>
            <ac:picMk id="11" creationId="{8CC582A9-0FAB-CB77-6FD8-42DF6B901E16}"/>
          </ac:picMkLst>
        </pc:picChg>
        <pc:picChg chg="add mod">
          <ac:chgData name="Reyn" userId="bbdb0355-d2fd-4500-889e-cc3555b61db7" providerId="ADAL" clId="{A9F7AEB7-8E7B-46B1-AFEA-7D66B9D9A43F}" dt="2023-08-11T21:26:03.873" v="2116" actId="1076"/>
          <ac:picMkLst>
            <pc:docMk/>
            <pc:sldMk cId="0" sldId="273"/>
            <ac:picMk id="13" creationId="{22288C06-E0B9-E2ED-1C94-F25A2F068FD7}"/>
          </ac:picMkLst>
        </pc:picChg>
      </pc:sldChg>
      <pc:sldChg chg="modSp mod">
        <pc:chgData name="Reyn" userId="bbdb0355-d2fd-4500-889e-cc3555b61db7" providerId="ADAL" clId="{A9F7AEB7-8E7B-46B1-AFEA-7D66B9D9A43F}" dt="2023-08-11T21:28:07.957" v="2227" actId="948"/>
        <pc:sldMkLst>
          <pc:docMk/>
          <pc:sldMk cId="3005802388" sldId="315"/>
        </pc:sldMkLst>
        <pc:spChg chg="mod">
          <ac:chgData name="Reyn" userId="bbdb0355-d2fd-4500-889e-cc3555b61db7" providerId="ADAL" clId="{A9F7AEB7-8E7B-46B1-AFEA-7D66B9D9A43F}" dt="2023-08-11T21:28:07.957" v="2227" actId="948"/>
          <ac:spMkLst>
            <pc:docMk/>
            <pc:sldMk cId="3005802388" sldId="315"/>
            <ac:spMk id="2" creationId="{B36C9036-3735-267A-FB98-D8FCB99FE278}"/>
          </ac:spMkLst>
        </pc:spChg>
      </pc:sldChg>
      <pc:sldChg chg="addSp delSp modSp mod modNotesTx">
        <pc:chgData name="Reyn" userId="bbdb0355-d2fd-4500-889e-cc3555b61db7" providerId="ADAL" clId="{A9F7AEB7-8E7B-46B1-AFEA-7D66B9D9A43F}" dt="2023-08-11T21:49:35.832" v="2878" actId="20577"/>
        <pc:sldMkLst>
          <pc:docMk/>
          <pc:sldMk cId="2855584751" sldId="317"/>
        </pc:sldMkLst>
        <pc:spChg chg="del mod">
          <ac:chgData name="Reyn" userId="bbdb0355-d2fd-4500-889e-cc3555b61db7" providerId="ADAL" clId="{A9F7AEB7-8E7B-46B1-AFEA-7D66B9D9A43F}" dt="2023-08-11T21:30:22.688" v="2429" actId="478"/>
          <ac:spMkLst>
            <pc:docMk/>
            <pc:sldMk cId="2855584751" sldId="317"/>
            <ac:spMk id="4" creationId="{41337B22-67CB-B0DA-BD51-E67B5CF0D82D}"/>
          </ac:spMkLst>
        </pc:spChg>
        <pc:spChg chg="add mod">
          <ac:chgData name="Reyn" userId="bbdb0355-d2fd-4500-889e-cc3555b61db7" providerId="ADAL" clId="{A9F7AEB7-8E7B-46B1-AFEA-7D66B9D9A43F}" dt="2023-08-11T21:47:22.671" v="2672" actId="1076"/>
          <ac:spMkLst>
            <pc:docMk/>
            <pc:sldMk cId="2855584751" sldId="317"/>
            <ac:spMk id="5" creationId="{12355C6B-EDC5-A0A2-6E10-F2BA897E2DE2}"/>
          </ac:spMkLst>
        </pc:spChg>
        <pc:spChg chg="add del mod">
          <ac:chgData name="Reyn" userId="bbdb0355-d2fd-4500-889e-cc3555b61db7" providerId="ADAL" clId="{A9F7AEB7-8E7B-46B1-AFEA-7D66B9D9A43F}" dt="2023-08-11T21:30:24.911" v="2430" actId="478"/>
          <ac:spMkLst>
            <pc:docMk/>
            <pc:sldMk cId="2855584751" sldId="317"/>
            <ac:spMk id="9" creationId="{101BE006-4C83-EFAC-C6D2-F2EF30639988}"/>
          </ac:spMkLst>
        </pc:spChg>
        <pc:spChg chg="add mod">
          <ac:chgData name="Reyn" userId="bbdb0355-d2fd-4500-889e-cc3555b61db7" providerId="ADAL" clId="{A9F7AEB7-8E7B-46B1-AFEA-7D66B9D9A43F}" dt="2023-08-11T21:47:49.578" v="2677" actId="1076"/>
          <ac:spMkLst>
            <pc:docMk/>
            <pc:sldMk cId="2855584751" sldId="317"/>
            <ac:spMk id="10" creationId="{D398DDFA-1BE5-CF47-0847-227A566207EF}"/>
          </ac:spMkLst>
        </pc:spChg>
        <pc:spChg chg="mod">
          <ac:chgData name="Reyn" userId="bbdb0355-d2fd-4500-889e-cc3555b61db7" providerId="ADAL" clId="{A9F7AEB7-8E7B-46B1-AFEA-7D66B9D9A43F}" dt="2023-08-11T21:46:43.191" v="2651" actId="20577"/>
          <ac:spMkLst>
            <pc:docMk/>
            <pc:sldMk cId="2855584751" sldId="317"/>
            <ac:spMk id="20483" creationId="{00000000-0000-0000-0000-000000000000}"/>
          </ac:spMkLst>
        </pc:spChg>
        <pc:picChg chg="add mod ord">
          <ac:chgData name="Reyn" userId="bbdb0355-d2fd-4500-889e-cc3555b61db7" providerId="ADAL" clId="{A9F7AEB7-8E7B-46B1-AFEA-7D66B9D9A43F}" dt="2023-08-11T21:48:00.957" v="2681" actId="1076"/>
          <ac:picMkLst>
            <pc:docMk/>
            <pc:sldMk cId="2855584751" sldId="317"/>
            <ac:picMk id="3" creationId="{5BACBE7B-A85A-FF5D-06B4-47415DCB5E45}"/>
          </ac:picMkLst>
        </pc:picChg>
        <pc:picChg chg="add mod">
          <ac:chgData name="Reyn" userId="bbdb0355-d2fd-4500-889e-cc3555b61db7" providerId="ADAL" clId="{A9F7AEB7-8E7B-46B1-AFEA-7D66B9D9A43F}" dt="2023-08-11T21:47:54.345" v="2678" actId="1076"/>
          <ac:picMkLst>
            <pc:docMk/>
            <pc:sldMk cId="2855584751" sldId="317"/>
            <ac:picMk id="7" creationId="{B9D64567-0999-A035-C657-70AE411917C5}"/>
          </ac:picMkLst>
        </pc:picChg>
      </pc:sldChg>
      <pc:sldChg chg="modSp mod modNotesTx">
        <pc:chgData name="Reyn" userId="bbdb0355-d2fd-4500-889e-cc3555b61db7" providerId="ADAL" clId="{A9F7AEB7-8E7B-46B1-AFEA-7D66B9D9A43F}" dt="2023-08-11T22:06:00.372" v="3319" actId="20577"/>
        <pc:sldMkLst>
          <pc:docMk/>
          <pc:sldMk cId="1228843841" sldId="318"/>
        </pc:sldMkLst>
        <pc:spChg chg="mod">
          <ac:chgData name="Reyn" userId="bbdb0355-d2fd-4500-889e-cc3555b61db7" providerId="ADAL" clId="{A9F7AEB7-8E7B-46B1-AFEA-7D66B9D9A43F}" dt="2023-08-11T21:57:51.914" v="2902" actId="20577"/>
          <ac:spMkLst>
            <pc:docMk/>
            <pc:sldMk cId="1228843841" sldId="318"/>
            <ac:spMk id="2" creationId="{728CDD9F-8F27-6B18-767B-855A828B8880}"/>
          </ac:spMkLst>
        </pc:spChg>
        <pc:spChg chg="mod">
          <ac:chgData name="Reyn" userId="bbdb0355-d2fd-4500-889e-cc3555b61db7" providerId="ADAL" clId="{A9F7AEB7-8E7B-46B1-AFEA-7D66B9D9A43F}" dt="2023-08-11T21:47:03.554" v="2670" actId="14100"/>
          <ac:spMkLst>
            <pc:docMk/>
            <pc:sldMk cId="1228843841" sldId="318"/>
            <ac:spMk id="4" creationId="{41337B22-67CB-B0DA-BD51-E67B5CF0D82D}"/>
          </ac:spMkLst>
        </pc:spChg>
        <pc:spChg chg="mod">
          <ac:chgData name="Reyn" userId="bbdb0355-d2fd-4500-889e-cc3555b61db7" providerId="ADAL" clId="{A9F7AEB7-8E7B-46B1-AFEA-7D66B9D9A43F}" dt="2023-08-11T21:46:57.187" v="2669" actId="15"/>
          <ac:spMkLst>
            <pc:docMk/>
            <pc:sldMk cId="1228843841" sldId="318"/>
            <ac:spMk id="20483" creationId="{00000000-0000-0000-0000-000000000000}"/>
          </ac:spMkLst>
        </pc:spChg>
      </pc:sldChg>
      <pc:sldChg chg="addSp delSp modSp add mod">
        <pc:chgData name="Reyn" userId="bbdb0355-d2fd-4500-889e-cc3555b61db7" providerId="ADAL" clId="{A9F7AEB7-8E7B-46B1-AFEA-7D66B9D9A43F}" dt="2023-08-11T21:42:46.469" v="2601" actId="13926"/>
        <pc:sldMkLst>
          <pc:docMk/>
          <pc:sldMk cId="4166563565" sldId="319"/>
        </pc:sldMkLst>
        <pc:spChg chg="add del mod">
          <ac:chgData name="Reyn" userId="bbdb0355-d2fd-4500-889e-cc3555b61db7" providerId="ADAL" clId="{A9F7AEB7-8E7B-46B1-AFEA-7D66B9D9A43F}" dt="2023-08-11T20:38:09.923" v="1495" actId="478"/>
          <ac:spMkLst>
            <pc:docMk/>
            <pc:sldMk cId="4166563565" sldId="319"/>
            <ac:spMk id="3" creationId="{12E78A0E-B87B-AD97-D28F-4CD5D4B8465C}"/>
          </ac:spMkLst>
        </pc:spChg>
        <pc:spChg chg="mod">
          <ac:chgData name="Reyn" userId="bbdb0355-d2fd-4500-889e-cc3555b61db7" providerId="ADAL" clId="{A9F7AEB7-8E7B-46B1-AFEA-7D66B9D9A43F}" dt="2023-08-11T21:42:46.469" v="2601" actId="13926"/>
          <ac:spMkLst>
            <pc:docMk/>
            <pc:sldMk cId="4166563565" sldId="319"/>
            <ac:spMk id="4" creationId="{41337B22-67CB-B0DA-BD51-E67B5CF0D82D}"/>
          </ac:spMkLst>
        </pc:spChg>
        <pc:spChg chg="mod">
          <ac:chgData name="Reyn" userId="bbdb0355-d2fd-4500-889e-cc3555b61db7" providerId="ADAL" clId="{A9F7AEB7-8E7B-46B1-AFEA-7D66B9D9A43F}" dt="2023-08-11T21:24:54.244" v="2095" actId="20577"/>
          <ac:spMkLst>
            <pc:docMk/>
            <pc:sldMk cId="4166563565" sldId="319"/>
            <ac:spMk id="20483" creationId="{00000000-0000-0000-0000-000000000000}"/>
          </ac:spMkLst>
        </pc:spChg>
        <pc:picChg chg="add mod">
          <ac:chgData name="Reyn" userId="bbdb0355-d2fd-4500-889e-cc3555b61db7" providerId="ADAL" clId="{A9F7AEB7-8E7B-46B1-AFEA-7D66B9D9A43F}" dt="2023-08-11T20:39:35.503" v="1657" actId="1076"/>
          <ac:picMkLst>
            <pc:docMk/>
            <pc:sldMk cId="4166563565" sldId="319"/>
            <ac:picMk id="5" creationId="{7EC7420D-BC10-C912-49BC-51012D9B37D2}"/>
          </ac:picMkLst>
        </pc:picChg>
        <pc:picChg chg="del">
          <ac:chgData name="Reyn" userId="bbdb0355-d2fd-4500-889e-cc3555b61db7" providerId="ADAL" clId="{A9F7AEB7-8E7B-46B1-AFEA-7D66B9D9A43F}" dt="2023-08-11T20:38:14.143" v="1496" actId="478"/>
          <ac:picMkLst>
            <pc:docMk/>
            <pc:sldMk cId="4166563565" sldId="319"/>
            <ac:picMk id="13" creationId="{22288C06-E0B9-E2ED-1C94-F25A2F068FD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CD6BB-0FF1-41B0-9521-DF53B586C888}" type="datetimeFigureOut">
              <a:rPr lang="en-US" smtClean="0"/>
              <a:t>8/24/2023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052F66-9304-47F3-8594-6F892EF77F3A}" type="slidenum">
              <a:rPr lang="en-US" smtClean="0"/>
              <a:t>‹#›</a:t>
            </a:fld>
            <a:endParaRPr lang="en-US"/>
          </a:p>
        </p:txBody>
      </p:sp>
    </p:spTree>
    <p:extLst>
      <p:ext uri="{BB962C8B-B14F-4D97-AF65-F5344CB8AC3E}">
        <p14:creationId xmlns:p14="http://schemas.microsoft.com/office/powerpoint/2010/main" val="315448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Don’t need to remake the wheel. Take advantage of third party libraries</a:t>
            </a:r>
          </a:p>
        </p:txBody>
      </p:sp>
      <p:sp>
        <p:nvSpPr>
          <p:cNvPr id="4" name="Slide Number Placeholder 3"/>
          <p:cNvSpPr>
            <a:spLocks noGrp="1"/>
          </p:cNvSpPr>
          <p:nvPr>
            <p:ph type="sldNum" sz="quarter" idx="5"/>
          </p:nvPr>
        </p:nvSpPr>
        <p:spPr/>
        <p:txBody>
          <a:bodyPr/>
          <a:lstStyle/>
          <a:p>
            <a:fld id="{3C052F66-9304-47F3-8594-6F892EF77F3A}" type="slidenum">
              <a:rPr lang="en-US" smtClean="0"/>
              <a:t>3</a:t>
            </a:fld>
            <a:endParaRPr lang="en-US"/>
          </a:p>
        </p:txBody>
      </p:sp>
    </p:spTree>
    <p:extLst>
      <p:ext uri="{BB962C8B-B14F-4D97-AF65-F5344CB8AC3E}">
        <p14:creationId xmlns:p14="http://schemas.microsoft.com/office/powerpoint/2010/main" val="4192933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4</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5</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478482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6</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r>
              <a:rPr lang="en-US"/>
              <a:t>Note that most of the HEC libraries are stored as JARs and imported this way (technically through Java </a:t>
            </a:r>
            <a:r>
              <a:rPr lang="en-US" err="1"/>
              <a:t>classpath</a:t>
            </a:r>
            <a:r>
              <a:rPr lang="en-US"/>
              <a:t> and not Python system path)</a:t>
            </a:r>
          </a:p>
        </p:txBody>
      </p:sp>
    </p:spTree>
    <p:extLst>
      <p:ext uri="{BB962C8B-B14F-4D97-AF65-F5344CB8AC3E}">
        <p14:creationId xmlns:p14="http://schemas.microsoft.com/office/powerpoint/2010/main" val="266938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7</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r>
              <a:rPr lang="en-US"/>
              <a:t>Only from some natively compiled language to Java using JNI, and then from Java to </a:t>
            </a:r>
            <a:r>
              <a:rPr lang="en-US" err="1"/>
              <a:t>Jython</a:t>
            </a:r>
            <a:r>
              <a:rPr lang="en-US"/>
              <a:t>. If coding outside of HEC programs, </a:t>
            </a:r>
            <a:r>
              <a:rPr lang="en-US" err="1"/>
              <a:t>pydsstools</a:t>
            </a:r>
            <a:r>
              <a:rPr lang="en-US"/>
              <a:t> is an API to access HEC-DSS libraries using Python 3.</a:t>
            </a:r>
          </a:p>
        </p:txBody>
      </p:sp>
    </p:spTree>
    <p:extLst>
      <p:ext uri="{BB962C8B-B14F-4D97-AF65-F5344CB8AC3E}">
        <p14:creationId xmlns:p14="http://schemas.microsoft.com/office/powerpoint/2010/main" val="3490152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D1D176AA-39A6-4FBD-8A18-AC261B592CA9}" type="datetimeFigureOut">
              <a:rPr lang="en-US" smtClean="0"/>
              <a:t>8/24/2023</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8564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391066998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3768385757"/>
      </p:ext>
    </p:extLst>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13443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318670231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166871377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411747194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182368288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218512899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8816197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970298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49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216389649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24867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830503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50727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0587509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5662729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Tree>
    <p:extLst>
      <p:ext uri="{BB962C8B-B14F-4D97-AF65-F5344CB8AC3E}">
        <p14:creationId xmlns:p14="http://schemas.microsoft.com/office/powerpoint/2010/main" val="376072445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02400513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Tree>
    <p:extLst>
      <p:ext uri="{BB962C8B-B14F-4D97-AF65-F5344CB8AC3E}">
        <p14:creationId xmlns:p14="http://schemas.microsoft.com/office/powerpoint/2010/main" val="83296289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Tree>
    <p:extLst>
      <p:ext uri="{BB962C8B-B14F-4D97-AF65-F5344CB8AC3E}">
        <p14:creationId xmlns:p14="http://schemas.microsoft.com/office/powerpoint/2010/main" val="17478371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910851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867018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373013068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91048078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86733271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60926364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409096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084275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1832720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898380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645560677"/>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461104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702994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363997361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389463233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3105833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Tree>
    <p:extLst>
      <p:ext uri="{BB962C8B-B14F-4D97-AF65-F5344CB8AC3E}">
        <p14:creationId xmlns:p14="http://schemas.microsoft.com/office/powerpoint/2010/main" val="230136335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7113977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4974452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6094825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6625199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53860769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20875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2969680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0400042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08753830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Tree>
    <p:extLst>
      <p:ext uri="{BB962C8B-B14F-4D97-AF65-F5344CB8AC3E}">
        <p14:creationId xmlns:p14="http://schemas.microsoft.com/office/powerpoint/2010/main" val="244701481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562559199"/>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Tree>
    <p:extLst>
      <p:ext uri="{BB962C8B-B14F-4D97-AF65-F5344CB8AC3E}">
        <p14:creationId xmlns:p14="http://schemas.microsoft.com/office/powerpoint/2010/main" val="214845655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Tree>
    <p:extLst>
      <p:ext uri="{BB962C8B-B14F-4D97-AF65-F5344CB8AC3E}">
        <p14:creationId xmlns:p14="http://schemas.microsoft.com/office/powerpoint/2010/main" val="348217871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37026070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31075287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40565565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156814734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D1D176AA-39A6-4FBD-8A18-AC261B592CA9}" type="datetimeFigureOut">
              <a:rPr lang="en-US" smtClean="0"/>
              <a:t>8/24/2023</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552989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21747828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91094283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2000440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1386888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1593525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596253692"/>
      </p:ext>
    </p:extLst>
  </p:cSld>
  <p:clrMapOvr>
    <a:masterClrMapping/>
  </p:clrMapOvr>
  <p:hf hdr="0" dt="0"/>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98647296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55122465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268296278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45232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D1D176AA-39A6-4FBD-8A18-AC261B592CA9}" type="datetimeFigureOut">
              <a:rPr lang="en-US" smtClean="0"/>
              <a:t>8/24/2023</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26463482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Tree>
    <p:extLst>
      <p:ext uri="{BB962C8B-B14F-4D97-AF65-F5344CB8AC3E}">
        <p14:creationId xmlns:p14="http://schemas.microsoft.com/office/powerpoint/2010/main" val="287227968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0789523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95444246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1661207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0644630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5069643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03362077"/>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5534729"/>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489665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918647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4027743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307162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95214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8/24/2023</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352336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8/24/2023</a:t>
            </a:fld>
            <a:endParaRPr lang="en-US"/>
          </a:p>
        </p:txBody>
      </p:sp>
    </p:spTree>
    <p:extLst>
      <p:ext uri="{BB962C8B-B14F-4D97-AF65-F5344CB8AC3E}">
        <p14:creationId xmlns:p14="http://schemas.microsoft.com/office/powerpoint/2010/main" val="20029322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8/24/2023</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9224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50739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101180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10440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987883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165810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2A441-3564-45BA-86F6-9AEE0E54C6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BE64DD-C0CE-4A25-AE05-1C3A2EDE3F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C44BF6-3864-4720-8756-B2276779F23E}"/>
              </a:ext>
            </a:extLst>
          </p:cNvPr>
          <p:cNvSpPr>
            <a:spLocks noGrp="1"/>
          </p:cNvSpPr>
          <p:nvPr>
            <p:ph type="dt" sz="half" idx="10"/>
          </p:nvPr>
        </p:nvSpPr>
        <p:spPr/>
        <p:txBody>
          <a:bodyPr/>
          <a:lstStyle/>
          <a:p>
            <a:fld id="{D1D176AA-39A6-4FBD-8A18-AC261B592CA9}" type="datetimeFigureOut">
              <a:rPr lang="en-US" smtClean="0"/>
              <a:t>8/24/2023</a:t>
            </a:fld>
            <a:endParaRPr lang="en-US"/>
          </a:p>
        </p:txBody>
      </p:sp>
      <p:sp>
        <p:nvSpPr>
          <p:cNvPr id="5" name="Footer Placeholder 4">
            <a:extLst>
              <a:ext uri="{FF2B5EF4-FFF2-40B4-BE49-F238E27FC236}">
                <a16:creationId xmlns:a16="http://schemas.microsoft.com/office/drawing/2014/main" id="{8D268BE4-7DE7-4816-96AD-1110728D36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66F2D-FB65-4E12-B11F-0A8CA27CDF5B}"/>
              </a:ext>
            </a:extLst>
          </p:cNvPr>
          <p:cNvSpPr>
            <a:spLocks noGrp="1"/>
          </p:cNvSpPr>
          <p:nvPr>
            <p:ph type="sldNum" sz="quarter" idx="12"/>
          </p:nvPr>
        </p:nvSpPr>
        <p:spPr/>
        <p:txBody>
          <a:bodyPr/>
          <a:lstStyle/>
          <a:p>
            <a:fld id="{098EBE2E-C0BD-406D-9061-FAA68472037D}" type="slidenum">
              <a:rPr lang="en-US" smtClean="0"/>
              <a:t>‹#›</a:t>
            </a:fld>
            <a:endParaRPr lang="en-US"/>
          </a:p>
        </p:txBody>
      </p:sp>
    </p:spTree>
    <p:extLst>
      <p:ext uri="{BB962C8B-B14F-4D97-AF65-F5344CB8AC3E}">
        <p14:creationId xmlns:p14="http://schemas.microsoft.com/office/powerpoint/2010/main" val="2726582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828801"/>
            <a:ext cx="10972800" cy="4302125"/>
          </a:xfrm>
        </p:spPr>
        <p:txBody>
          <a:bodyPr/>
          <a:lstStyle/>
          <a:p>
            <a:endParaRPr lang="en-US"/>
          </a:p>
        </p:txBody>
      </p:sp>
      <p:sp>
        <p:nvSpPr>
          <p:cNvPr id="4" name="Date Placeholder 3"/>
          <p:cNvSpPr>
            <a:spLocks noGrp="1"/>
          </p:cNvSpPr>
          <p:nvPr>
            <p:ph type="dt" sz="half" idx="10"/>
          </p:nvPr>
        </p:nvSpPr>
        <p:spPr>
          <a:xfrm>
            <a:off x="609600" y="6248400"/>
            <a:ext cx="2235200" cy="457200"/>
          </a:xfrm>
        </p:spPr>
        <p:txBody>
          <a:bodyPr/>
          <a:lstStyle>
            <a:lvl1pPr>
              <a:defRPr/>
            </a:lvl1pPr>
          </a:lstStyle>
          <a:p>
            <a:endParaRPr lang="en-US"/>
          </a:p>
        </p:txBody>
      </p:sp>
      <p:sp>
        <p:nvSpPr>
          <p:cNvPr id="5" name="Footer Placeholder 4"/>
          <p:cNvSpPr>
            <a:spLocks noGrp="1"/>
          </p:cNvSpPr>
          <p:nvPr>
            <p:ph type="ftr" sz="quarter" idx="11"/>
          </p:nvPr>
        </p:nvSpPr>
        <p:spPr>
          <a:xfrm>
            <a:off x="4165600" y="6248400"/>
            <a:ext cx="38608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9042400" y="6248400"/>
            <a:ext cx="2540000" cy="457200"/>
          </a:xfrm>
        </p:spPr>
        <p:txBody>
          <a:bodyPr/>
          <a:lstStyle>
            <a:lvl1pPr>
              <a:defRPr/>
            </a:lvl1pPr>
          </a:lstStyle>
          <a:p>
            <a:fld id="{66D48074-0941-42BD-B9BB-733BE26255D9}" type="slidenum">
              <a:rPr lang="en-US"/>
              <a:pPr/>
              <a:t>‹#›</a:t>
            </a:fld>
            <a:endParaRPr lang="en-US"/>
          </a:p>
        </p:txBody>
      </p:sp>
    </p:spTree>
    <p:extLst>
      <p:ext uri="{BB962C8B-B14F-4D97-AF65-F5344CB8AC3E}">
        <p14:creationId xmlns:p14="http://schemas.microsoft.com/office/powerpoint/2010/main" val="228866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52433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8400"/>
            <a:ext cx="2235200" cy="457200"/>
          </a:xfrm>
        </p:spPr>
        <p:txBody>
          <a:bodyPr/>
          <a:lstStyle>
            <a:lvl1pPr>
              <a:defRPr/>
            </a:lvl1pPr>
          </a:lstStyle>
          <a:p>
            <a:endParaRPr 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9042400" y="6248400"/>
            <a:ext cx="2540000" cy="457200"/>
          </a:xfrm>
        </p:spPr>
        <p:txBody>
          <a:bodyPr/>
          <a:lstStyle>
            <a:lvl1pPr>
              <a:defRPr/>
            </a:lvl1pPr>
          </a:lstStyle>
          <a:p>
            <a:fld id="{1057231D-4FAD-4B13-A26E-7017A8AEE830}" type="slidenum">
              <a:rPr lang="en-US"/>
              <a:pPr/>
              <a:t>‹#›</a:t>
            </a:fld>
            <a:endParaRPr lang="en-US"/>
          </a:p>
        </p:txBody>
      </p:sp>
    </p:spTree>
    <p:extLst>
      <p:ext uri="{BB962C8B-B14F-4D97-AF65-F5344CB8AC3E}">
        <p14:creationId xmlns:p14="http://schemas.microsoft.com/office/powerpoint/2010/main" val="962290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095869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6432408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847397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2817941349"/>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49774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396858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21725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4486461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09846529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fld id="{D1D176AA-39A6-4FBD-8A18-AC261B592CA9}" type="datetimeFigureOut">
              <a:rPr lang="en-US" smtClean="0"/>
              <a:t>8/24/2023</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42197706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423981601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26815854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2594125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04498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993478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9290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525199321"/>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13042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31754745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1663765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D1D176AA-39A6-4FBD-8A18-AC261B592CA9}" type="datetimeFigureOut">
              <a:rPr lang="en-US" smtClean="0"/>
              <a:t>8/24/2023</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65641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038971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Tree>
    <p:extLst>
      <p:ext uri="{BB962C8B-B14F-4D97-AF65-F5344CB8AC3E}">
        <p14:creationId xmlns:p14="http://schemas.microsoft.com/office/powerpoint/2010/main" val="38258942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021669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430872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119220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782291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74182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043149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04144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7616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466962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656258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9567801"/>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615568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38345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30752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2659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892013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4213642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1210380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2613868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D1D176AA-39A6-4FBD-8A18-AC261B592CA9}" type="datetimeFigureOut">
              <a:rPr lang="en-US" smtClean="0"/>
              <a:t>8/24/2023</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828755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135229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276407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405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774372079"/>
      </p:ext>
    </p:extLst>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10005485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003974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63012002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94578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Tree>
    <p:extLst>
      <p:ext uri="{BB962C8B-B14F-4D97-AF65-F5344CB8AC3E}">
        <p14:creationId xmlns:p14="http://schemas.microsoft.com/office/powerpoint/2010/main" val="385597720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6547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D1D176AA-39A6-4FBD-8A18-AC261B592CA9}" type="datetimeFigureOut">
              <a:rPr lang="en-US" smtClean="0"/>
              <a:t>8/24/2023</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32057288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395562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3061531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5686922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a:solidFill>
                  <a:schemeClr val="tx2"/>
                </a:solidFill>
              </a:rPr>
              <a:t>“</a:t>
            </a:r>
            <a:r>
              <a:rPr lang="en-US" sz="675" i="1">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a:solidFill>
                  <a:schemeClr val="tx2"/>
                </a:solidFill>
              </a:rPr>
              <a:t>”</a:t>
            </a:r>
            <a:endParaRPr lang="en-US" sz="675" i="1">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4138389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7973678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94752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57307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Tree>
    <p:extLst>
      <p:ext uri="{BB962C8B-B14F-4D97-AF65-F5344CB8AC3E}">
        <p14:creationId xmlns:p14="http://schemas.microsoft.com/office/powerpoint/2010/main" val="65495486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4264828080"/>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Tree>
    <p:extLst>
      <p:ext uri="{BB962C8B-B14F-4D97-AF65-F5344CB8AC3E}">
        <p14:creationId xmlns:p14="http://schemas.microsoft.com/office/powerpoint/2010/main" val="666891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D1D176AA-39A6-4FBD-8A18-AC261B592CA9}" type="datetimeFigureOut">
              <a:rPr lang="en-US" smtClean="0"/>
              <a:t>8/24/2023</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50430018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125215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8429353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4491286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48254985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66387801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215392060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405290108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367635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32596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71679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2.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theme" Target="../theme/theme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5.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image" Target="../media/image5.png"/><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image" Target="../media/image1.png"/><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theme" Target="../theme/theme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slideLayout" Target="../slideLayouts/slideLayout157.xml"/><Relationship Id="rId26" Type="http://schemas.openxmlformats.org/officeDocument/2006/relationships/slideLayout" Target="../slideLayouts/slideLayout165.xml"/><Relationship Id="rId3" Type="http://schemas.openxmlformats.org/officeDocument/2006/relationships/slideLayout" Target="../slideLayouts/slideLayout142.xml"/><Relationship Id="rId21" Type="http://schemas.openxmlformats.org/officeDocument/2006/relationships/slideLayout" Target="../slideLayouts/slideLayout160.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slideLayout" Target="../slideLayouts/slideLayout156.xml"/><Relationship Id="rId25" Type="http://schemas.openxmlformats.org/officeDocument/2006/relationships/slideLayout" Target="../slideLayouts/slideLayout164.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20" Type="http://schemas.openxmlformats.org/officeDocument/2006/relationships/slideLayout" Target="../slideLayouts/slideLayout159.xml"/><Relationship Id="rId29" Type="http://schemas.openxmlformats.org/officeDocument/2006/relationships/image" Target="../media/image1.png"/><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24" Type="http://schemas.openxmlformats.org/officeDocument/2006/relationships/slideLayout" Target="../slideLayouts/slideLayout163.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23" Type="http://schemas.openxmlformats.org/officeDocument/2006/relationships/slideLayout" Target="../slideLayouts/slideLayout162.xml"/><Relationship Id="rId28" Type="http://schemas.openxmlformats.org/officeDocument/2006/relationships/theme" Target="../theme/theme6.xml"/><Relationship Id="rId10" Type="http://schemas.openxmlformats.org/officeDocument/2006/relationships/slideLayout" Target="../slideLayouts/slideLayout149.xml"/><Relationship Id="rId19" Type="http://schemas.openxmlformats.org/officeDocument/2006/relationships/slideLayout" Target="../slideLayouts/slideLayout158.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 Id="rId22" Type="http://schemas.openxmlformats.org/officeDocument/2006/relationships/slideLayout" Target="../slideLayouts/slideLayout161.xml"/><Relationship Id="rId27" Type="http://schemas.openxmlformats.org/officeDocument/2006/relationships/slideLayout" Target="../slideLayouts/slideLayout166.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fld id="{D1D176AA-39A6-4FBD-8A18-AC261B592CA9}" type="datetimeFigureOut">
              <a:rPr lang="en-US" smtClean="0"/>
              <a:t>8/24/2023</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3"/>
          <a:stretch>
            <a:fillRect/>
          </a:stretch>
        </p:blipFill>
        <p:spPr>
          <a:xfrm>
            <a:off x="266700" y="319470"/>
            <a:ext cx="681666" cy="451942"/>
          </a:xfrm>
          <a:prstGeom prst="rect">
            <a:avLst/>
          </a:prstGeom>
        </p:spPr>
      </p:pic>
    </p:spTree>
    <p:extLst>
      <p:ext uri="{BB962C8B-B14F-4D97-AF65-F5344CB8AC3E}">
        <p14:creationId xmlns:p14="http://schemas.microsoft.com/office/powerpoint/2010/main" val="100144387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2" r:id="rId29"/>
    <p:sldLayoutId id="2147483693" r:id="rId30"/>
  </p:sldLayoutIdLst>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116061337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789781"/>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594305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 id="2147483771" r:id="rId21"/>
    <p:sldLayoutId id="2147483772" r:id="rId22"/>
    <p:sldLayoutId id="2147483773" r:id="rId23"/>
    <p:sldLayoutId id="2147483774" r:id="rId24"/>
    <p:sldLayoutId id="2147483775" r:id="rId25"/>
    <p:sldLayoutId id="2147483776" r:id="rId26"/>
    <p:sldLayoutId id="2147483777" r:id="rId27"/>
    <p:sldLayoutId id="214748377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41147051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 id="2147483797" r:id="rId18"/>
    <p:sldLayoutId id="2147483798" r:id="rId19"/>
    <p:sldLayoutId id="2147483799" r:id="rId20"/>
    <p:sldLayoutId id="2147483800" r:id="rId21"/>
    <p:sldLayoutId id="2147483801" r:id="rId22"/>
    <p:sldLayoutId id="2147483802" r:id="rId23"/>
    <p:sldLayoutId id="2147483803" r:id="rId24"/>
    <p:sldLayoutId id="2147483804" r:id="rId25"/>
    <p:sldLayoutId id="2147483805" r:id="rId26"/>
    <p:sldLayoutId id="2147483806"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a:solidFill>
                  <a:srgbClr val="00B050"/>
                </a:solidFill>
              </a:rPr>
              <a:t>CUI</a:t>
            </a:r>
          </a:p>
        </p:txBody>
      </p:sp>
    </p:spTree>
    <p:extLst>
      <p:ext uri="{BB962C8B-B14F-4D97-AF65-F5344CB8AC3E}">
        <p14:creationId xmlns:p14="http://schemas.microsoft.com/office/powerpoint/2010/main" val="3750125057"/>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 id="2147483826" r:id="rId19"/>
    <p:sldLayoutId id="2147483827" r:id="rId20"/>
    <p:sldLayoutId id="2147483828" r:id="rId21"/>
    <p:sldLayoutId id="2147483829" r:id="rId22"/>
    <p:sldLayoutId id="2147483830" r:id="rId23"/>
    <p:sldLayoutId id="2147483831" r:id="rId24"/>
    <p:sldLayoutId id="2147483832" r:id="rId25"/>
    <p:sldLayoutId id="2147483833" r:id="rId26"/>
    <p:sldLayoutId id="2147483834"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slide</a:t>
            </a:r>
          </a:p>
        </p:txBody>
      </p:sp>
    </p:spTree>
    <p:extLst>
      <p:ext uri="{BB962C8B-B14F-4D97-AF65-F5344CB8AC3E}">
        <p14:creationId xmlns:p14="http://schemas.microsoft.com/office/powerpoint/2010/main" val="1102148410"/>
      </p:ext>
    </p:extLst>
  </p:cSld>
  <p:clrMap bg1="lt1" tx1="dk1" bg2="lt2" tx2="dk2" accent1="accent1" accent2="accent2" accent3="accent3" accent4="accent4" accent5="accent5" accent6="accent6" hlink="hlink" folHlink="folHlink"/>
  <p:sldLayoutIdLst>
    <p:sldLayoutId id="2147483836" r:id="rId1"/>
    <p:sldLayoutId id="2147483837"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BAA8E-93FF-43C0-80F9-9902B65AA04E}"/>
              </a:ext>
            </a:extLst>
          </p:cNvPr>
          <p:cNvSpPr>
            <a:spLocks noGrp="1"/>
          </p:cNvSpPr>
          <p:nvPr>
            <p:ph type="title"/>
          </p:nvPr>
        </p:nvSpPr>
        <p:spPr/>
        <p:txBody>
          <a:bodyPr/>
          <a:lstStyle/>
          <a:p>
            <a:r>
              <a:rPr lang="en-US"/>
              <a:t>External Modules in </a:t>
            </a:r>
            <a:r>
              <a:rPr lang="en-US" err="1"/>
              <a:t>ResSim</a:t>
            </a:r>
            <a:endParaRPr lang="en-US"/>
          </a:p>
        </p:txBody>
      </p:sp>
      <p:sp>
        <p:nvSpPr>
          <p:cNvPr id="3" name="TextBox 2">
            <a:extLst>
              <a:ext uri="{FF2B5EF4-FFF2-40B4-BE49-F238E27FC236}">
                <a16:creationId xmlns:a16="http://schemas.microsoft.com/office/drawing/2014/main" id="{502A8A43-D54A-FF21-AD6A-5493CB78D07E}"/>
              </a:ext>
            </a:extLst>
          </p:cNvPr>
          <p:cNvSpPr txBox="1"/>
          <p:nvPr/>
        </p:nvSpPr>
        <p:spPr>
          <a:xfrm>
            <a:off x="398834" y="4192621"/>
            <a:ext cx="3044757" cy="830997"/>
          </a:xfrm>
          <a:prstGeom prst="rect">
            <a:avLst/>
          </a:prstGeom>
          <a:noFill/>
        </p:spPr>
        <p:txBody>
          <a:bodyPr wrap="square" rtlCol="0">
            <a:spAutoFit/>
          </a:bodyPr>
          <a:lstStyle/>
          <a:p>
            <a:r>
              <a:rPr lang="en-US" sz="2400" b="1">
                <a:solidFill>
                  <a:schemeClr val="accent3"/>
                </a:solidFill>
                <a:ea typeface="ＭＳ Ｐゴシック" charset="0"/>
                <a:cs typeface="Arial" pitchFamily="34" charset="0"/>
              </a:rPr>
              <a:t>Reyn Aoki</a:t>
            </a:r>
          </a:p>
          <a:p>
            <a:r>
              <a:rPr lang="en-US" sz="2400" b="1">
                <a:solidFill>
                  <a:schemeClr val="accent3"/>
                </a:solidFill>
                <a:ea typeface="ＭＳ Ｐゴシック" charset="0"/>
                <a:cs typeface="Arial" pitchFamily="34" charset="0"/>
              </a:rPr>
              <a:t>8/24/2023</a:t>
            </a:r>
            <a:endParaRPr lang="en-US" sz="2400" b="1">
              <a:solidFill>
                <a:schemeClr val="tx2"/>
              </a:solidFill>
              <a:ea typeface="ＭＳ Ｐゴシック" charset="0"/>
              <a:cs typeface="Arial" pitchFamily="34" charset="0"/>
            </a:endParaRPr>
          </a:p>
        </p:txBody>
      </p:sp>
    </p:spTree>
    <p:extLst>
      <p:ext uri="{BB962C8B-B14F-4D97-AF65-F5344CB8AC3E}">
        <p14:creationId xmlns:p14="http://schemas.microsoft.com/office/powerpoint/2010/main" val="406521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6C9036-3735-267A-FB98-D8FCB99FE278}"/>
              </a:ext>
            </a:extLst>
          </p:cNvPr>
          <p:cNvSpPr>
            <a:spLocks noGrp="1"/>
          </p:cNvSpPr>
          <p:nvPr>
            <p:ph sz="quarter" idx="10"/>
          </p:nvPr>
        </p:nvSpPr>
        <p:spPr/>
        <p:txBody>
          <a:bodyPr/>
          <a:lstStyle/>
          <a:p>
            <a:pPr marL="342900" indent="-342900">
              <a:spcAft>
                <a:spcPts val="600"/>
              </a:spcAft>
              <a:buFont typeface="Arial" panose="020B0604020202020204" pitchFamily="34" charset="0"/>
              <a:buChar char="•"/>
            </a:pPr>
            <a:r>
              <a:rPr lang="en-US"/>
              <a:t>External Modules Basics</a:t>
            </a:r>
          </a:p>
          <a:p>
            <a:pPr marL="342900" indent="-342900">
              <a:spcAft>
                <a:spcPts val="600"/>
              </a:spcAft>
              <a:buFont typeface="Arial" panose="020B0604020202020204" pitchFamily="34" charset="0"/>
              <a:buChar char="•"/>
            </a:pPr>
            <a:r>
              <a:rPr lang="en-US"/>
              <a:t>Adding External Modules</a:t>
            </a:r>
          </a:p>
          <a:p>
            <a:pPr marL="569913" lvl="1" indent="-342900">
              <a:spcAft>
                <a:spcPts val="600"/>
              </a:spcAft>
              <a:buFont typeface="Arial" panose="020B0604020202020204" pitchFamily="34" charset="0"/>
              <a:buChar char="•"/>
            </a:pPr>
            <a:r>
              <a:rPr lang="en-US"/>
              <a:t>from Python/</a:t>
            </a:r>
            <a:r>
              <a:rPr lang="en-US" err="1"/>
              <a:t>Jython</a:t>
            </a:r>
            <a:endParaRPr lang="en-US"/>
          </a:p>
          <a:p>
            <a:pPr marL="569913" lvl="1" indent="-342900">
              <a:spcAft>
                <a:spcPts val="600"/>
              </a:spcAft>
              <a:buFont typeface="Arial" panose="020B0604020202020204" pitchFamily="34" charset="0"/>
              <a:buChar char="•"/>
            </a:pPr>
            <a:r>
              <a:rPr lang="en-US"/>
              <a:t>from Java</a:t>
            </a:r>
          </a:p>
          <a:p>
            <a:pPr marL="569913" lvl="1" indent="-342900">
              <a:spcAft>
                <a:spcPts val="600"/>
              </a:spcAft>
              <a:buFont typeface="Arial" panose="020B0604020202020204" pitchFamily="34" charset="0"/>
              <a:buChar char="•"/>
            </a:pPr>
            <a:r>
              <a:rPr lang="en-US"/>
              <a:t>from C/Fortran</a:t>
            </a:r>
          </a:p>
        </p:txBody>
      </p:sp>
      <p:sp>
        <p:nvSpPr>
          <p:cNvPr id="3" name="Title 2">
            <a:extLst>
              <a:ext uri="{FF2B5EF4-FFF2-40B4-BE49-F238E27FC236}">
                <a16:creationId xmlns:a16="http://schemas.microsoft.com/office/drawing/2014/main" id="{1F4E90E1-3A12-BEF4-5972-2C6B4C6CBEF3}"/>
              </a:ext>
            </a:extLst>
          </p:cNvPr>
          <p:cNvSpPr>
            <a:spLocks noGrp="1"/>
          </p:cNvSpPr>
          <p:nvPr>
            <p:ph type="title"/>
          </p:nvPr>
        </p:nvSpPr>
        <p:spPr/>
        <p:txBody>
          <a:bodyPr/>
          <a:lstStyle/>
          <a:p>
            <a:r>
              <a:rPr lang="en-US" cap="none"/>
              <a:t>Overview</a:t>
            </a:r>
          </a:p>
        </p:txBody>
      </p:sp>
    </p:spTree>
    <p:extLst>
      <p:ext uri="{BB962C8B-B14F-4D97-AF65-F5344CB8AC3E}">
        <p14:creationId xmlns:p14="http://schemas.microsoft.com/office/powerpoint/2010/main" val="3005802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7AC91B-2D3F-43F9-8732-72C2F5326066}"/>
              </a:ext>
            </a:extLst>
          </p:cNvPr>
          <p:cNvSpPr>
            <a:spLocks noGrp="1"/>
          </p:cNvSpPr>
          <p:nvPr>
            <p:ph sz="quarter" idx="10"/>
          </p:nvPr>
        </p:nvSpPr>
        <p:spPr/>
        <p:txBody>
          <a:bodyPr/>
          <a:lstStyle/>
          <a:p>
            <a:pPr lvl="1" eaLnBrk="1" hangingPunct="1"/>
            <a:r>
              <a:rPr lang="en-US" sz="2800"/>
              <a:t>Why use external modules?</a:t>
            </a:r>
          </a:p>
          <a:p>
            <a:pPr lvl="2"/>
            <a:r>
              <a:rPr lang="en-US" sz="2200"/>
              <a:t>Access to new features not available through internal (built-in) modules</a:t>
            </a:r>
          </a:p>
          <a:p>
            <a:pPr lvl="2"/>
            <a:r>
              <a:rPr lang="en-US" sz="2200"/>
              <a:t>Modularized code</a:t>
            </a:r>
          </a:p>
          <a:p>
            <a:pPr lvl="3"/>
            <a:r>
              <a:rPr lang="en-US" sz="2200"/>
              <a:t>Reusable</a:t>
            </a:r>
          </a:p>
          <a:p>
            <a:pPr lvl="3"/>
            <a:r>
              <a:rPr lang="en-US" sz="2200"/>
              <a:t>Maintainable</a:t>
            </a:r>
          </a:p>
          <a:p>
            <a:pPr lvl="2"/>
            <a:endParaRPr lang="en-US" sz="2200"/>
          </a:p>
          <a:p>
            <a:pPr lvl="1" eaLnBrk="1" hangingPunct="1"/>
            <a:r>
              <a:rPr lang="en-US" sz="2800"/>
              <a:t>HEC software already includes libraries of external modules</a:t>
            </a:r>
          </a:p>
          <a:p>
            <a:pPr lvl="2"/>
            <a:r>
              <a:rPr lang="en-US" sz="2200"/>
              <a:t>Typically listed in a configuration file</a:t>
            </a:r>
          </a:p>
          <a:p>
            <a:pPr lvl="1"/>
            <a:endParaRPr lang="en-US" sz="2800"/>
          </a:p>
          <a:p>
            <a:pPr lvl="1"/>
            <a:r>
              <a:rPr lang="en-US" sz="2800"/>
              <a:t>Two steps to enable use of external modules</a:t>
            </a:r>
          </a:p>
          <a:p>
            <a:pPr marL="741363" lvl="2" indent="-514350">
              <a:buFont typeface="+mj-lt"/>
              <a:buAutoNum type="arabicPeriod"/>
            </a:pPr>
            <a:r>
              <a:rPr lang="en-US" sz="2200"/>
              <a:t>Modify the system path or </a:t>
            </a:r>
            <a:r>
              <a:rPr lang="en-US" sz="2200" err="1"/>
              <a:t>classpath</a:t>
            </a:r>
            <a:r>
              <a:rPr lang="en-US" sz="2200"/>
              <a:t> (if necessary)</a:t>
            </a:r>
          </a:p>
          <a:p>
            <a:pPr marL="741363" lvl="2" indent="-514350">
              <a:buFont typeface="+mj-lt"/>
              <a:buAutoNum type="arabicPeriod"/>
            </a:pPr>
            <a:r>
              <a:rPr lang="en-US" sz="2200"/>
              <a:t>Import the external module</a:t>
            </a:r>
            <a:endParaRPr lang="en-US" sz="2800"/>
          </a:p>
        </p:txBody>
      </p:sp>
      <p:sp>
        <p:nvSpPr>
          <p:cNvPr id="2" name="Title 1">
            <a:extLst>
              <a:ext uri="{FF2B5EF4-FFF2-40B4-BE49-F238E27FC236}">
                <a16:creationId xmlns:a16="http://schemas.microsoft.com/office/drawing/2014/main" id="{BFB30C19-4A55-4DA8-BAB2-6C7828F36D43}"/>
              </a:ext>
            </a:extLst>
          </p:cNvPr>
          <p:cNvSpPr>
            <a:spLocks noGrp="1"/>
          </p:cNvSpPr>
          <p:nvPr>
            <p:ph type="title"/>
          </p:nvPr>
        </p:nvSpPr>
        <p:spPr/>
        <p:txBody>
          <a:bodyPr/>
          <a:lstStyle/>
          <a:p>
            <a:r>
              <a:rPr lang="en-US" cap="none"/>
              <a:t>External Module Basics</a:t>
            </a:r>
          </a:p>
        </p:txBody>
      </p:sp>
    </p:spTree>
    <p:extLst>
      <p:ext uri="{BB962C8B-B14F-4D97-AF65-F5344CB8AC3E}">
        <p14:creationId xmlns:p14="http://schemas.microsoft.com/office/powerpoint/2010/main" val="1460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5"/>
          </p:nvPr>
        </p:nvSpPr>
        <p:spPr/>
        <p:txBody>
          <a:bodyPr/>
          <a:lstStyle/>
          <a:p>
            <a:pPr lvl="1" eaLnBrk="1" hangingPunct="1"/>
            <a:r>
              <a:rPr lang="en-US" sz="2000"/>
              <a:t>Requires a file called __init__.py in the module folder</a:t>
            </a:r>
          </a:p>
          <a:p>
            <a:pPr lvl="1"/>
            <a:r>
              <a:rPr lang="en-US" sz="2000"/>
              <a:t>Add module folder to system path</a:t>
            </a:r>
          </a:p>
        </p:txBody>
      </p:sp>
      <p:sp>
        <p:nvSpPr>
          <p:cNvPr id="4" name="Content Placeholder 3">
            <a:extLst>
              <a:ext uri="{FF2B5EF4-FFF2-40B4-BE49-F238E27FC236}">
                <a16:creationId xmlns:a16="http://schemas.microsoft.com/office/drawing/2014/main" id="{41337B22-67CB-B0DA-BD51-E67B5CF0D82D}"/>
              </a:ext>
            </a:extLst>
          </p:cNvPr>
          <p:cNvSpPr>
            <a:spLocks noGrp="1"/>
          </p:cNvSpPr>
          <p:nvPr>
            <p:ph sz="quarter" idx="19"/>
          </p:nvPr>
        </p:nvSpPr>
        <p:spPr>
          <a:xfrm>
            <a:off x="6203893" y="1028700"/>
            <a:ext cx="5721407" cy="5600700"/>
          </a:xfrm>
        </p:spPr>
        <p:txBody>
          <a:bodyPr/>
          <a:lstStyle/>
          <a:p>
            <a:r>
              <a:rPr lang="en-US" sz="1800">
                <a:latin typeface="+mn-lt"/>
              </a:rPr>
              <a:t>Implementation in Python/</a:t>
            </a:r>
            <a:r>
              <a:rPr lang="en-US" sz="1800" err="1">
                <a:latin typeface="+mn-lt"/>
              </a:rPr>
              <a:t>Jython</a:t>
            </a:r>
            <a:endParaRPr lang="en-US" sz="1800">
              <a:latin typeface="+mn-lt"/>
            </a:endParaRPr>
          </a:p>
          <a:p>
            <a:endParaRPr lang="en-US">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import sys</a:t>
            </a:r>
          </a:p>
          <a:p>
            <a:endParaRPr lang="en-US">
              <a:latin typeface="Consolas" panose="020B0609020204030204" pitchFamily="49" charset="0"/>
            </a:endParaRPr>
          </a:p>
          <a:p>
            <a:r>
              <a:rPr lang="en-US" err="1">
                <a:latin typeface="Consolas" panose="020B0609020204030204" pitchFamily="49" charset="0"/>
              </a:rPr>
              <a:t>externalModulePath</a:t>
            </a:r>
            <a:r>
              <a:rPr lang="en-US">
                <a:latin typeface="Consolas" panose="020B0609020204030204" pitchFamily="49" charset="0"/>
              </a:rPr>
              <a:t> = 'C:/</a:t>
            </a:r>
            <a:r>
              <a:rPr lang="en-US" err="1">
                <a:latin typeface="Consolas" panose="020B0609020204030204" pitchFamily="49" charset="0"/>
              </a:rPr>
              <a:t>Add_External_Modules</a:t>
            </a:r>
            <a:r>
              <a:rPr lang="en-US">
                <a:latin typeface="Consolas" panose="020B0609020204030204" pitchFamily="49" charset="0"/>
              </a:rPr>
              <a:t>/</a:t>
            </a:r>
            <a:r>
              <a:rPr lang="en-US" err="1">
                <a:latin typeface="Consolas" panose="020B0609020204030204" pitchFamily="49" charset="0"/>
              </a:rPr>
              <a:t>python_module</a:t>
            </a:r>
            <a:r>
              <a:rPr lang="en-US">
                <a:latin typeface="Consolas" panose="020B0609020204030204" pitchFamily="49" charset="0"/>
              </a:rPr>
              <a:t>'</a:t>
            </a:r>
          </a:p>
          <a:p>
            <a:r>
              <a:rPr lang="en-US" err="1">
                <a:latin typeface="Consolas" panose="020B0609020204030204" pitchFamily="49" charset="0"/>
              </a:rPr>
              <a:t>sys.path.append</a:t>
            </a:r>
            <a:r>
              <a:rPr lang="en-US">
                <a:latin typeface="Consolas" panose="020B0609020204030204" pitchFamily="49" charset="0"/>
              </a:rPr>
              <a:t>(</a:t>
            </a:r>
            <a:r>
              <a:rPr lang="en-US" err="1">
                <a:latin typeface="Consolas" panose="020B0609020204030204" pitchFamily="49" charset="0"/>
              </a:rPr>
              <a:t>externalModulePath</a:t>
            </a:r>
            <a:r>
              <a:rPr lang="en-US">
                <a:latin typeface="Consolas" panose="020B0609020204030204" pitchFamily="49" charset="0"/>
              </a:rPr>
              <a:t>)</a:t>
            </a:r>
          </a:p>
          <a:p>
            <a:endParaRPr lang="en-US">
              <a:latin typeface="Consolas" panose="020B0609020204030204" pitchFamily="49" charset="0"/>
            </a:endParaRPr>
          </a:p>
          <a:p>
            <a:r>
              <a:rPr lang="en-US">
                <a:latin typeface="Consolas" panose="020B0609020204030204" pitchFamily="49" charset="0"/>
              </a:rPr>
              <a:t>import </a:t>
            </a:r>
            <a:r>
              <a:rPr lang="en-US" err="1">
                <a:latin typeface="Consolas" panose="020B0609020204030204" pitchFamily="49" charset="0"/>
              </a:rPr>
              <a:t>simpleMath</a:t>
            </a:r>
            <a:endParaRPr lang="en-US">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print(</a:t>
            </a:r>
            <a:r>
              <a:rPr lang="en-US" err="1">
                <a:latin typeface="Consolas" panose="020B0609020204030204" pitchFamily="49" charset="0"/>
              </a:rPr>
              <a:t>simpleMath.multiply</a:t>
            </a:r>
            <a:r>
              <a:rPr lang="en-US">
                <a:latin typeface="Consolas" panose="020B0609020204030204" pitchFamily="49" charset="0"/>
              </a:rPr>
              <a:t>(2, 5))</a:t>
            </a:r>
          </a:p>
          <a:p>
            <a:endParaRPr lang="en-US">
              <a:latin typeface="Consolas" panose="020B0609020204030204" pitchFamily="49" charset="0"/>
            </a:endParaRPr>
          </a:p>
        </p:txBody>
      </p:sp>
      <p:sp>
        <p:nvSpPr>
          <p:cNvPr id="20482" name="Rectangle 2"/>
          <p:cNvSpPr>
            <a:spLocks noGrp="1" noChangeArrowheads="1"/>
          </p:cNvSpPr>
          <p:nvPr>
            <p:ph type="title"/>
          </p:nvPr>
        </p:nvSpPr>
        <p:spPr/>
        <p:txBody>
          <a:bodyPr/>
          <a:lstStyle/>
          <a:p>
            <a:pPr eaLnBrk="1" hangingPunct="1"/>
            <a:r>
              <a:rPr lang="en-US" cap="none"/>
              <a:t>Adding External Modules (Python/</a:t>
            </a:r>
            <a:r>
              <a:rPr lang="en-US" cap="none" err="1"/>
              <a:t>Jython</a:t>
            </a:r>
            <a:r>
              <a:rPr lang="en-US" cap="none"/>
              <a:t>)</a:t>
            </a:r>
          </a:p>
        </p:txBody>
      </p:sp>
      <p:sp>
        <p:nvSpPr>
          <p:cNvPr id="3" name="Content Placeholder 3">
            <a:extLst>
              <a:ext uri="{FF2B5EF4-FFF2-40B4-BE49-F238E27FC236}">
                <a16:creationId xmlns:a16="http://schemas.microsoft.com/office/drawing/2014/main" id="{12E78A0E-B87B-AD97-D28F-4CD5D4B8465C}"/>
              </a:ext>
            </a:extLst>
          </p:cNvPr>
          <p:cNvSpPr txBox="1">
            <a:spLocks/>
          </p:cNvSpPr>
          <p:nvPr/>
        </p:nvSpPr>
        <p:spPr bwMode="auto">
          <a:xfrm>
            <a:off x="266700" y="2328965"/>
            <a:ext cx="5721406" cy="18539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12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a:latin typeface="+mn-lt"/>
              </a:rPr>
              <a:t>Example: New module named simpleMath.py, containing a multiply function:</a:t>
            </a:r>
          </a:p>
          <a:p>
            <a:endParaRPr lang="en-US">
              <a:latin typeface="Consolas" panose="020B0609020204030204" pitchFamily="49" charset="0"/>
            </a:endParaRPr>
          </a:p>
          <a:p>
            <a:r>
              <a:rPr lang="en-US">
                <a:latin typeface="Consolas" panose="020B0609020204030204" pitchFamily="49" charset="0"/>
              </a:rPr>
              <a:t>def multiply(</a:t>
            </a:r>
            <a:r>
              <a:rPr lang="en-US" err="1">
                <a:latin typeface="Consolas" panose="020B0609020204030204" pitchFamily="49" charset="0"/>
              </a:rPr>
              <a:t>a,b</a:t>
            </a:r>
            <a:r>
              <a:rPr lang="en-US">
                <a:latin typeface="Consolas" panose="020B0609020204030204" pitchFamily="49" charset="0"/>
              </a:rPr>
              <a:t>):</a:t>
            </a:r>
          </a:p>
          <a:p>
            <a:r>
              <a:rPr lang="en-US">
                <a:latin typeface="Consolas" panose="020B0609020204030204" pitchFamily="49" charset="0"/>
              </a:rPr>
              <a:t>    return a*b</a:t>
            </a:r>
          </a:p>
          <a:p>
            <a:endParaRPr lang="en-US">
              <a:latin typeface="+mn-lt"/>
            </a:endParaRPr>
          </a:p>
          <a:p>
            <a:endParaRPr lang="en-US">
              <a:latin typeface="+mn-lt"/>
            </a:endParaRPr>
          </a:p>
          <a:p>
            <a:endParaRPr lang="en-US">
              <a:latin typeface="+mn-lt"/>
            </a:endParaRPr>
          </a:p>
          <a:p>
            <a:r>
              <a:rPr lang="en-US">
                <a:latin typeface="+mn-lt"/>
              </a:rPr>
              <a:t>simpleMath.py is located at: </a:t>
            </a:r>
            <a:r>
              <a:rPr lang="en-US">
                <a:latin typeface="Consolas" panose="020B0609020204030204" pitchFamily="49" charset="0"/>
              </a:rPr>
              <a:t>C:/Add_External_Modules/python_module</a:t>
            </a:r>
          </a:p>
        </p:txBody>
      </p:sp>
      <p:pic>
        <p:nvPicPr>
          <p:cNvPr id="13" name="Picture 12">
            <a:extLst>
              <a:ext uri="{FF2B5EF4-FFF2-40B4-BE49-F238E27FC236}">
                <a16:creationId xmlns:a16="http://schemas.microsoft.com/office/drawing/2014/main" id="{22288C06-E0B9-E2ED-1C94-F25A2F068FD7}"/>
              </a:ext>
            </a:extLst>
          </p:cNvPr>
          <p:cNvPicPr>
            <a:picLocks noChangeAspect="1"/>
          </p:cNvPicPr>
          <p:nvPr/>
        </p:nvPicPr>
        <p:blipFill>
          <a:blip r:embed="rId3"/>
          <a:stretch>
            <a:fillRect/>
          </a:stretch>
        </p:blipFill>
        <p:spPr>
          <a:xfrm>
            <a:off x="266700" y="4007797"/>
            <a:ext cx="3676650" cy="990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5"/>
          </p:nvPr>
        </p:nvSpPr>
        <p:spPr/>
        <p:txBody>
          <a:bodyPr/>
          <a:lstStyle/>
          <a:p>
            <a:pPr lvl="1" eaLnBrk="1" hangingPunct="1"/>
            <a:r>
              <a:rPr lang="en-US" sz="2000"/>
              <a:t>Alternatively, can define the </a:t>
            </a:r>
            <a:r>
              <a:rPr lang="en-US" sz="2000" err="1"/>
              <a:t>externalModulePath</a:t>
            </a:r>
            <a:r>
              <a:rPr lang="en-US" sz="2000"/>
              <a:t> as the parent folder:</a:t>
            </a:r>
          </a:p>
          <a:p>
            <a:pPr lvl="2"/>
            <a:r>
              <a:rPr lang="en-US" sz="2000"/>
              <a:t>“C:/</a:t>
            </a:r>
            <a:r>
              <a:rPr lang="en-US" sz="2000" err="1"/>
              <a:t>Add_External_Modules</a:t>
            </a:r>
            <a:r>
              <a:rPr lang="en-US" sz="2000"/>
              <a:t>”</a:t>
            </a:r>
          </a:p>
          <a:p>
            <a:pPr lvl="2"/>
            <a:r>
              <a:rPr lang="en-US" sz="2000"/>
              <a:t>Both </a:t>
            </a:r>
            <a:r>
              <a:rPr lang="en-US" sz="2000" err="1"/>
              <a:t>Add_External_Modules</a:t>
            </a:r>
            <a:r>
              <a:rPr lang="en-US" sz="2000"/>
              <a:t> and </a:t>
            </a:r>
            <a:r>
              <a:rPr lang="en-US" sz="2000" err="1"/>
              <a:t>python_module</a:t>
            </a:r>
            <a:r>
              <a:rPr lang="en-US" sz="2000"/>
              <a:t> folders need to contain an __init__.py file now</a:t>
            </a:r>
          </a:p>
        </p:txBody>
      </p:sp>
      <p:sp>
        <p:nvSpPr>
          <p:cNvPr id="4" name="Content Placeholder 3">
            <a:extLst>
              <a:ext uri="{FF2B5EF4-FFF2-40B4-BE49-F238E27FC236}">
                <a16:creationId xmlns:a16="http://schemas.microsoft.com/office/drawing/2014/main" id="{41337B22-67CB-B0DA-BD51-E67B5CF0D82D}"/>
              </a:ext>
            </a:extLst>
          </p:cNvPr>
          <p:cNvSpPr>
            <a:spLocks noGrp="1"/>
          </p:cNvSpPr>
          <p:nvPr>
            <p:ph sz="quarter" idx="19"/>
          </p:nvPr>
        </p:nvSpPr>
        <p:spPr>
          <a:xfrm>
            <a:off x="6203893" y="1028700"/>
            <a:ext cx="5721407" cy="5600700"/>
          </a:xfrm>
        </p:spPr>
        <p:txBody>
          <a:bodyPr/>
          <a:lstStyle/>
          <a:p>
            <a:r>
              <a:rPr lang="en-US" sz="1800">
                <a:latin typeface="+mn-lt"/>
              </a:rPr>
              <a:t>Implementation in Python/</a:t>
            </a:r>
            <a:r>
              <a:rPr lang="en-US" sz="1800" err="1">
                <a:latin typeface="+mn-lt"/>
              </a:rPr>
              <a:t>Jython</a:t>
            </a:r>
            <a:endParaRPr lang="en-US" sz="1800">
              <a:latin typeface="+mn-lt"/>
            </a:endParaRPr>
          </a:p>
          <a:p>
            <a:endParaRPr lang="en-US">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import sys</a:t>
            </a:r>
          </a:p>
          <a:p>
            <a:endParaRPr lang="en-US">
              <a:latin typeface="Consolas" panose="020B0609020204030204" pitchFamily="49" charset="0"/>
            </a:endParaRPr>
          </a:p>
          <a:p>
            <a:r>
              <a:rPr lang="en-US" err="1">
                <a:highlight>
                  <a:srgbClr val="FFFF00"/>
                </a:highlight>
                <a:latin typeface="Consolas" panose="020B0609020204030204" pitchFamily="49" charset="0"/>
              </a:rPr>
              <a:t>externalModulePath</a:t>
            </a:r>
            <a:r>
              <a:rPr lang="en-US">
                <a:highlight>
                  <a:srgbClr val="FFFF00"/>
                </a:highlight>
                <a:latin typeface="Consolas" panose="020B0609020204030204" pitchFamily="49" charset="0"/>
              </a:rPr>
              <a:t> = 'C:/</a:t>
            </a:r>
            <a:r>
              <a:rPr lang="en-US" err="1">
                <a:highlight>
                  <a:srgbClr val="FFFF00"/>
                </a:highlight>
                <a:latin typeface="Consolas" panose="020B0609020204030204" pitchFamily="49" charset="0"/>
              </a:rPr>
              <a:t>Add_External_Modules</a:t>
            </a:r>
            <a:r>
              <a:rPr lang="en-US">
                <a:highlight>
                  <a:srgbClr val="FFFF00"/>
                </a:highlight>
                <a:latin typeface="Consolas" panose="020B0609020204030204" pitchFamily="49" charset="0"/>
              </a:rPr>
              <a:t>'</a:t>
            </a:r>
          </a:p>
          <a:p>
            <a:r>
              <a:rPr lang="en-US" err="1">
                <a:latin typeface="Consolas" panose="020B0609020204030204" pitchFamily="49" charset="0"/>
              </a:rPr>
              <a:t>sys.path.append</a:t>
            </a:r>
            <a:r>
              <a:rPr lang="en-US">
                <a:latin typeface="Consolas" panose="020B0609020204030204" pitchFamily="49" charset="0"/>
              </a:rPr>
              <a:t>(</a:t>
            </a:r>
            <a:r>
              <a:rPr lang="en-US" err="1">
                <a:latin typeface="Consolas" panose="020B0609020204030204" pitchFamily="49" charset="0"/>
              </a:rPr>
              <a:t>externalModulePath</a:t>
            </a:r>
            <a:r>
              <a:rPr lang="en-US">
                <a:latin typeface="Consolas" panose="020B0609020204030204" pitchFamily="49" charset="0"/>
              </a:rPr>
              <a:t>)</a:t>
            </a:r>
          </a:p>
          <a:p>
            <a:endParaRPr lang="en-US">
              <a:latin typeface="Consolas" panose="020B0609020204030204" pitchFamily="49" charset="0"/>
            </a:endParaRPr>
          </a:p>
          <a:p>
            <a:r>
              <a:rPr lang="en-US">
                <a:highlight>
                  <a:srgbClr val="FFFF00"/>
                </a:highlight>
                <a:latin typeface="Consolas" panose="020B0609020204030204" pitchFamily="49" charset="0"/>
              </a:rPr>
              <a:t>from </a:t>
            </a:r>
            <a:r>
              <a:rPr lang="en-US" err="1">
                <a:highlight>
                  <a:srgbClr val="FFFF00"/>
                </a:highlight>
                <a:latin typeface="Consolas" panose="020B0609020204030204" pitchFamily="49" charset="0"/>
              </a:rPr>
              <a:t>python_module</a:t>
            </a:r>
            <a:r>
              <a:rPr lang="en-US">
                <a:highlight>
                  <a:srgbClr val="FFFF00"/>
                </a:highlight>
                <a:latin typeface="Consolas" panose="020B0609020204030204" pitchFamily="49" charset="0"/>
              </a:rPr>
              <a:t> import </a:t>
            </a:r>
            <a:r>
              <a:rPr lang="en-US" err="1">
                <a:highlight>
                  <a:srgbClr val="FFFF00"/>
                </a:highlight>
                <a:latin typeface="Consolas" panose="020B0609020204030204" pitchFamily="49" charset="0"/>
              </a:rPr>
              <a:t>simpleMath</a:t>
            </a:r>
            <a:endParaRPr lang="en-US">
              <a:highlight>
                <a:srgbClr val="FFFF00"/>
              </a:highlight>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print(</a:t>
            </a:r>
            <a:r>
              <a:rPr lang="en-US" err="1">
                <a:latin typeface="Consolas" panose="020B0609020204030204" pitchFamily="49" charset="0"/>
              </a:rPr>
              <a:t>simpleMath.multiply</a:t>
            </a:r>
            <a:r>
              <a:rPr lang="en-US">
                <a:latin typeface="Consolas" panose="020B0609020204030204" pitchFamily="49" charset="0"/>
              </a:rPr>
              <a:t>(2, 5))</a:t>
            </a:r>
          </a:p>
          <a:p>
            <a:endParaRPr lang="en-US">
              <a:latin typeface="Consolas" panose="020B0609020204030204" pitchFamily="49" charset="0"/>
            </a:endParaRPr>
          </a:p>
        </p:txBody>
      </p:sp>
      <p:sp>
        <p:nvSpPr>
          <p:cNvPr id="20482" name="Rectangle 2"/>
          <p:cNvSpPr>
            <a:spLocks noGrp="1" noChangeArrowheads="1"/>
          </p:cNvSpPr>
          <p:nvPr>
            <p:ph type="title"/>
          </p:nvPr>
        </p:nvSpPr>
        <p:spPr/>
        <p:txBody>
          <a:bodyPr/>
          <a:lstStyle/>
          <a:p>
            <a:pPr eaLnBrk="1" hangingPunct="1"/>
            <a:r>
              <a:rPr lang="en-US" cap="none"/>
              <a:t>Adding External Modules (Python/</a:t>
            </a:r>
            <a:r>
              <a:rPr lang="en-US" cap="none" err="1"/>
              <a:t>Jython</a:t>
            </a:r>
            <a:r>
              <a:rPr lang="en-US" cap="none"/>
              <a:t>)</a:t>
            </a:r>
          </a:p>
        </p:txBody>
      </p:sp>
      <p:pic>
        <p:nvPicPr>
          <p:cNvPr id="5" name="Picture 4">
            <a:extLst>
              <a:ext uri="{FF2B5EF4-FFF2-40B4-BE49-F238E27FC236}">
                <a16:creationId xmlns:a16="http://schemas.microsoft.com/office/drawing/2014/main" id="{7EC7420D-BC10-C912-49BC-51012D9B37D2}"/>
              </a:ext>
            </a:extLst>
          </p:cNvPr>
          <p:cNvPicPr>
            <a:picLocks noChangeAspect="1"/>
          </p:cNvPicPr>
          <p:nvPr/>
        </p:nvPicPr>
        <p:blipFill>
          <a:blip r:embed="rId3"/>
          <a:stretch>
            <a:fillRect/>
          </a:stretch>
        </p:blipFill>
        <p:spPr>
          <a:xfrm>
            <a:off x="266700" y="3229481"/>
            <a:ext cx="3762375" cy="904875"/>
          </a:xfrm>
          <a:prstGeom prst="rect">
            <a:avLst/>
          </a:prstGeom>
        </p:spPr>
      </p:pic>
    </p:spTree>
    <p:extLst>
      <p:ext uri="{BB962C8B-B14F-4D97-AF65-F5344CB8AC3E}">
        <p14:creationId xmlns:p14="http://schemas.microsoft.com/office/powerpoint/2010/main" val="4166563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5"/>
          </p:nvPr>
        </p:nvSpPr>
        <p:spPr>
          <a:xfrm>
            <a:off x="266700" y="1028700"/>
            <a:ext cx="5083513" cy="5600700"/>
          </a:xfrm>
        </p:spPr>
        <p:txBody>
          <a:bodyPr/>
          <a:lstStyle/>
          <a:p>
            <a:pPr lvl="1" eaLnBrk="1" hangingPunct="1"/>
            <a:r>
              <a:rPr lang="en-US" sz="2000"/>
              <a:t>If necessary:</a:t>
            </a:r>
          </a:p>
          <a:p>
            <a:pPr lvl="2"/>
            <a:r>
              <a:rPr lang="en-US" sz="2000"/>
              <a:t>Write a Java class</a:t>
            </a:r>
          </a:p>
          <a:p>
            <a:pPr lvl="2"/>
            <a:r>
              <a:rPr lang="en-US" sz="2000"/>
              <a:t>Compile Java class to JAR file</a:t>
            </a:r>
          </a:p>
          <a:p>
            <a:pPr lvl="1" eaLnBrk="1" hangingPunct="1"/>
            <a:r>
              <a:rPr lang="en-US" sz="2000"/>
              <a:t>Add JAR to system path (no flexibility on parent/containing folders)</a:t>
            </a:r>
          </a:p>
          <a:p>
            <a:pPr lvl="1" eaLnBrk="1" hangingPunct="1"/>
            <a:r>
              <a:rPr lang="en-US" sz="2000"/>
              <a:t>Import using package name</a:t>
            </a:r>
          </a:p>
          <a:p>
            <a:pPr lvl="1" eaLnBrk="1" hangingPunct="1"/>
            <a:r>
              <a:rPr lang="en-US" sz="2000"/>
              <a:t>Does not require the __init__.py file</a:t>
            </a:r>
          </a:p>
        </p:txBody>
      </p:sp>
      <p:sp>
        <p:nvSpPr>
          <p:cNvPr id="20482" name="Rectangle 2"/>
          <p:cNvSpPr>
            <a:spLocks noGrp="1" noChangeArrowheads="1"/>
          </p:cNvSpPr>
          <p:nvPr>
            <p:ph type="title"/>
          </p:nvPr>
        </p:nvSpPr>
        <p:spPr/>
        <p:txBody>
          <a:bodyPr/>
          <a:lstStyle/>
          <a:p>
            <a:pPr eaLnBrk="1" hangingPunct="1"/>
            <a:r>
              <a:rPr lang="en-US" cap="none"/>
              <a:t>Adding External Modules (Java)</a:t>
            </a:r>
          </a:p>
        </p:txBody>
      </p:sp>
      <p:sp>
        <p:nvSpPr>
          <p:cNvPr id="5" name="Content Placeholder 3">
            <a:extLst>
              <a:ext uri="{FF2B5EF4-FFF2-40B4-BE49-F238E27FC236}">
                <a16:creationId xmlns:a16="http://schemas.microsoft.com/office/drawing/2014/main" id="{12355C6B-EDC5-A0A2-6E10-F2BA897E2DE2}"/>
              </a:ext>
            </a:extLst>
          </p:cNvPr>
          <p:cNvSpPr txBox="1">
            <a:spLocks/>
          </p:cNvSpPr>
          <p:nvPr/>
        </p:nvSpPr>
        <p:spPr bwMode="auto">
          <a:xfrm>
            <a:off x="266700" y="3487693"/>
            <a:ext cx="4363666" cy="4909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12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a:latin typeface="+mn-lt"/>
              </a:rPr>
              <a:t>Example: shapes.jar, containing a package called geometry and a single class file called Circle</a:t>
            </a:r>
            <a:endParaRPr lang="en-US">
              <a:latin typeface="Consolas" panose="020B0609020204030204" pitchFamily="49" charset="0"/>
            </a:endParaRPr>
          </a:p>
        </p:txBody>
      </p:sp>
      <p:pic>
        <p:nvPicPr>
          <p:cNvPr id="7" name="Picture 6">
            <a:extLst>
              <a:ext uri="{FF2B5EF4-FFF2-40B4-BE49-F238E27FC236}">
                <a16:creationId xmlns:a16="http://schemas.microsoft.com/office/drawing/2014/main" id="{B9D64567-0999-A035-C657-70AE411917C5}"/>
              </a:ext>
            </a:extLst>
          </p:cNvPr>
          <p:cNvPicPr>
            <a:picLocks noChangeAspect="1"/>
          </p:cNvPicPr>
          <p:nvPr/>
        </p:nvPicPr>
        <p:blipFill>
          <a:blip r:embed="rId3"/>
          <a:stretch>
            <a:fillRect/>
          </a:stretch>
        </p:blipFill>
        <p:spPr>
          <a:xfrm>
            <a:off x="359924" y="3978612"/>
            <a:ext cx="2662026" cy="490919"/>
          </a:xfrm>
          <a:prstGeom prst="rect">
            <a:avLst/>
          </a:prstGeom>
        </p:spPr>
      </p:pic>
      <p:sp>
        <p:nvSpPr>
          <p:cNvPr id="10" name="Content Placeholder 3">
            <a:extLst>
              <a:ext uri="{FF2B5EF4-FFF2-40B4-BE49-F238E27FC236}">
                <a16:creationId xmlns:a16="http://schemas.microsoft.com/office/drawing/2014/main" id="{D398DDFA-1BE5-CF47-0847-227A566207EF}"/>
              </a:ext>
            </a:extLst>
          </p:cNvPr>
          <p:cNvSpPr>
            <a:spLocks noGrp="1"/>
          </p:cNvSpPr>
          <p:nvPr>
            <p:ph sz="quarter" idx="19"/>
          </p:nvPr>
        </p:nvSpPr>
        <p:spPr>
          <a:xfrm>
            <a:off x="5690681" y="1028700"/>
            <a:ext cx="6234619" cy="2650787"/>
          </a:xfrm>
        </p:spPr>
        <p:txBody>
          <a:bodyPr/>
          <a:lstStyle/>
          <a:p>
            <a:r>
              <a:rPr lang="en-US" sz="1800">
                <a:latin typeface="+mn-lt"/>
              </a:rPr>
              <a:t>Implementation in Python/</a:t>
            </a:r>
            <a:r>
              <a:rPr lang="en-US" sz="1800" err="1">
                <a:latin typeface="+mn-lt"/>
              </a:rPr>
              <a:t>Jython</a:t>
            </a:r>
            <a:endParaRPr lang="en-US" sz="1800">
              <a:latin typeface="+mn-lt"/>
            </a:endParaRPr>
          </a:p>
          <a:p>
            <a:endParaRPr lang="en-US">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import sys</a:t>
            </a:r>
          </a:p>
          <a:p>
            <a:endParaRPr lang="en-US">
              <a:latin typeface="Consolas" panose="020B0609020204030204" pitchFamily="49" charset="0"/>
            </a:endParaRPr>
          </a:p>
          <a:p>
            <a:r>
              <a:rPr lang="en-US" err="1">
                <a:latin typeface="Consolas" panose="020B0609020204030204" pitchFamily="49" charset="0"/>
              </a:rPr>
              <a:t>externalModulePath</a:t>
            </a:r>
            <a:r>
              <a:rPr lang="en-US">
                <a:latin typeface="Consolas" panose="020B0609020204030204" pitchFamily="49" charset="0"/>
              </a:rPr>
              <a:t> = 'C:/</a:t>
            </a:r>
            <a:r>
              <a:rPr lang="en-US" err="1">
                <a:latin typeface="Consolas" panose="020B0609020204030204" pitchFamily="49" charset="0"/>
              </a:rPr>
              <a:t>Add_External_Modules</a:t>
            </a:r>
            <a:r>
              <a:rPr lang="en-US">
                <a:latin typeface="Consolas" panose="020B0609020204030204" pitchFamily="49" charset="0"/>
              </a:rPr>
              <a:t>/</a:t>
            </a:r>
            <a:r>
              <a:rPr lang="en-US" err="1">
                <a:latin typeface="Consolas" panose="020B0609020204030204" pitchFamily="49" charset="0"/>
              </a:rPr>
              <a:t>java_module</a:t>
            </a:r>
            <a:r>
              <a:rPr lang="en-US">
                <a:latin typeface="Consolas" panose="020B0609020204030204" pitchFamily="49" charset="0"/>
              </a:rPr>
              <a:t>/shapes.jar'</a:t>
            </a:r>
          </a:p>
          <a:p>
            <a:r>
              <a:rPr lang="en-US" err="1">
                <a:latin typeface="Consolas" panose="020B0609020204030204" pitchFamily="49" charset="0"/>
              </a:rPr>
              <a:t>sys.path.append</a:t>
            </a:r>
            <a:r>
              <a:rPr lang="en-US">
                <a:latin typeface="Consolas" panose="020B0609020204030204" pitchFamily="49" charset="0"/>
              </a:rPr>
              <a:t>(</a:t>
            </a:r>
            <a:r>
              <a:rPr lang="en-US" err="1">
                <a:latin typeface="Consolas" panose="020B0609020204030204" pitchFamily="49" charset="0"/>
              </a:rPr>
              <a:t>externalModulePath</a:t>
            </a:r>
            <a:r>
              <a:rPr lang="en-US">
                <a:latin typeface="Consolas" panose="020B0609020204030204" pitchFamily="49" charset="0"/>
              </a:rPr>
              <a:t>)</a:t>
            </a:r>
          </a:p>
          <a:p>
            <a:endParaRPr lang="en-US">
              <a:latin typeface="Consolas" panose="020B0609020204030204" pitchFamily="49" charset="0"/>
            </a:endParaRPr>
          </a:p>
          <a:p>
            <a:r>
              <a:rPr lang="en-US">
                <a:latin typeface="Consolas" panose="020B0609020204030204" pitchFamily="49" charset="0"/>
              </a:rPr>
              <a:t>from geometry import Circle</a:t>
            </a:r>
          </a:p>
          <a:p>
            <a:r>
              <a:rPr lang="en-US" err="1">
                <a:latin typeface="Consolas" panose="020B0609020204030204" pitchFamily="49" charset="0"/>
              </a:rPr>
              <a:t>newCircle</a:t>
            </a:r>
            <a:r>
              <a:rPr lang="en-US">
                <a:latin typeface="Consolas" panose="020B0609020204030204" pitchFamily="49" charset="0"/>
              </a:rPr>
              <a:t> = Circle(10)</a:t>
            </a:r>
          </a:p>
          <a:p>
            <a:endParaRPr lang="en-US">
              <a:latin typeface="Consolas" panose="020B0609020204030204" pitchFamily="49" charset="0"/>
            </a:endParaRPr>
          </a:p>
          <a:p>
            <a:r>
              <a:rPr lang="en-US">
                <a:latin typeface="Consolas" panose="020B0609020204030204" pitchFamily="49" charset="0"/>
              </a:rPr>
              <a:t>print(</a:t>
            </a:r>
            <a:r>
              <a:rPr lang="en-US" err="1">
                <a:latin typeface="Consolas" panose="020B0609020204030204" pitchFamily="49" charset="0"/>
              </a:rPr>
              <a:t>newCircle.getArea</a:t>
            </a:r>
            <a:r>
              <a:rPr lang="en-US">
                <a:latin typeface="Consolas" panose="020B0609020204030204" pitchFamily="49" charset="0"/>
              </a:rPr>
              <a:t>())</a:t>
            </a:r>
          </a:p>
        </p:txBody>
      </p:sp>
      <p:pic>
        <p:nvPicPr>
          <p:cNvPr id="3" name="Picture 2">
            <a:extLst>
              <a:ext uri="{FF2B5EF4-FFF2-40B4-BE49-F238E27FC236}">
                <a16:creationId xmlns:a16="http://schemas.microsoft.com/office/drawing/2014/main" id="{5BACBE7B-A85A-FF5D-06B4-47415DCB5E45}"/>
              </a:ext>
            </a:extLst>
          </p:cNvPr>
          <p:cNvPicPr>
            <a:picLocks noChangeAspect="1"/>
          </p:cNvPicPr>
          <p:nvPr/>
        </p:nvPicPr>
        <p:blipFill>
          <a:blip r:embed="rId4"/>
          <a:stretch>
            <a:fillRect/>
          </a:stretch>
        </p:blipFill>
        <p:spPr>
          <a:xfrm>
            <a:off x="2554834" y="4254329"/>
            <a:ext cx="2795379" cy="2375071"/>
          </a:xfrm>
          <a:prstGeom prst="rect">
            <a:avLst/>
          </a:prstGeom>
        </p:spPr>
      </p:pic>
    </p:spTree>
    <p:extLst>
      <p:ext uri="{BB962C8B-B14F-4D97-AF65-F5344CB8AC3E}">
        <p14:creationId xmlns:p14="http://schemas.microsoft.com/office/powerpoint/2010/main" val="2855584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5"/>
          </p:nvPr>
        </p:nvSpPr>
        <p:spPr>
          <a:xfrm>
            <a:off x="266700" y="1028700"/>
            <a:ext cx="6474568" cy="2016057"/>
          </a:xfrm>
        </p:spPr>
        <p:txBody>
          <a:bodyPr/>
          <a:lstStyle/>
          <a:p>
            <a:pPr lvl="1" eaLnBrk="1" hangingPunct="1"/>
            <a:r>
              <a:rPr lang="en-US" sz="2000"/>
              <a:t>Using Java native interface (JNI)</a:t>
            </a:r>
          </a:p>
          <a:p>
            <a:pPr lvl="1" eaLnBrk="1" hangingPunct="1"/>
            <a:r>
              <a:rPr lang="en-US" sz="2000"/>
              <a:t>If necessary:</a:t>
            </a:r>
          </a:p>
          <a:p>
            <a:pPr lvl="2"/>
            <a:r>
              <a:rPr lang="en-US" sz="2000"/>
              <a:t>Write a Java class that wraps the native methods</a:t>
            </a:r>
          </a:p>
          <a:p>
            <a:pPr lvl="2"/>
            <a:r>
              <a:rPr lang="en-US" sz="2000"/>
              <a:t>Compile Java class to JAR file</a:t>
            </a:r>
          </a:p>
          <a:p>
            <a:pPr lvl="1" eaLnBrk="1" hangingPunct="1"/>
            <a:r>
              <a:rPr lang="en-US" sz="2000"/>
              <a:t>Add JAR to </a:t>
            </a:r>
            <a:r>
              <a:rPr lang="en-US" sz="2000" err="1"/>
              <a:t>classpath</a:t>
            </a:r>
            <a:endParaRPr lang="en-US" sz="2000"/>
          </a:p>
          <a:p>
            <a:pPr lvl="1" eaLnBrk="1" hangingPunct="1"/>
            <a:r>
              <a:rPr lang="en-US" sz="2000"/>
              <a:t>Import Java class to </a:t>
            </a:r>
            <a:r>
              <a:rPr lang="en-US" sz="2000" err="1"/>
              <a:t>Jython</a:t>
            </a:r>
            <a:r>
              <a:rPr lang="en-US" sz="2000"/>
              <a:t> script</a:t>
            </a:r>
          </a:p>
        </p:txBody>
      </p:sp>
      <p:sp>
        <p:nvSpPr>
          <p:cNvPr id="4" name="Content Placeholder 3">
            <a:extLst>
              <a:ext uri="{FF2B5EF4-FFF2-40B4-BE49-F238E27FC236}">
                <a16:creationId xmlns:a16="http://schemas.microsoft.com/office/drawing/2014/main" id="{41337B22-67CB-B0DA-BD51-E67B5CF0D82D}"/>
              </a:ext>
            </a:extLst>
          </p:cNvPr>
          <p:cNvSpPr>
            <a:spLocks noGrp="1"/>
          </p:cNvSpPr>
          <p:nvPr>
            <p:ph sz="quarter" idx="19"/>
          </p:nvPr>
        </p:nvSpPr>
        <p:spPr>
          <a:xfrm>
            <a:off x="266700" y="3398432"/>
            <a:ext cx="7276290" cy="3330587"/>
          </a:xfrm>
        </p:spPr>
        <p:txBody>
          <a:bodyPr/>
          <a:lstStyle/>
          <a:p>
            <a:r>
              <a:rPr lang="en-US" sz="1800" dirty="0">
                <a:latin typeface="+mn-lt"/>
              </a:rPr>
              <a:t>Java wrapper</a:t>
            </a:r>
          </a:p>
          <a:p>
            <a:endParaRPr lang="en-US" sz="1800" dirty="0">
              <a:latin typeface="+mn-lt"/>
            </a:endParaRPr>
          </a:p>
          <a:p>
            <a:r>
              <a:rPr lang="en-US" dirty="0">
                <a:latin typeface="Consolas" panose="020B0609020204030204" pitchFamily="49" charset="0"/>
              </a:rPr>
              <a:t>public class </a:t>
            </a:r>
            <a:r>
              <a:rPr lang="en-US" dirty="0" err="1">
                <a:latin typeface="Consolas" panose="020B0609020204030204" pitchFamily="49" charset="0"/>
              </a:rPr>
              <a:t>Heclib</a:t>
            </a:r>
            <a:r>
              <a:rPr lang="en-US" dirty="0">
                <a:latin typeface="Consolas" panose="020B0609020204030204" pitchFamily="49" charset="0"/>
              </a:rPr>
              <a:t> </a:t>
            </a:r>
          </a:p>
          <a:p>
            <a:r>
              <a:rPr lang="en-US" dirty="0">
                <a:latin typeface="Consolas" panose="020B0609020204030204" pitchFamily="49" charset="0"/>
              </a:rPr>
              <a:t>{</a:t>
            </a:r>
          </a:p>
          <a:p>
            <a:r>
              <a:rPr lang="en-US" dirty="0">
                <a:latin typeface="Consolas" panose="020B0609020204030204" pitchFamily="49" charset="0"/>
              </a:rPr>
              <a:t>    public static native void </a:t>
            </a:r>
            <a:r>
              <a:rPr lang="en-US" dirty="0" err="1">
                <a:latin typeface="Consolas" panose="020B0609020204030204" pitchFamily="49" charset="0"/>
              </a:rPr>
              <a:t>Hec_zset</a:t>
            </a:r>
            <a:r>
              <a:rPr lang="en-US" dirty="0">
                <a:latin typeface="Consolas" panose="020B0609020204030204" pitchFamily="49" charset="0"/>
              </a:rPr>
              <a:t>(String parameter, String alpha, int number);</a:t>
            </a:r>
          </a:p>
          <a:p>
            <a:r>
              <a:rPr lang="en-US" dirty="0">
                <a:latin typeface="Consolas" panose="020B0609020204030204" pitchFamily="49" charset="0"/>
              </a:rPr>
              <a:t>    </a:t>
            </a:r>
          </a:p>
          <a:p>
            <a:r>
              <a:rPr lang="en-US" dirty="0">
                <a:latin typeface="Consolas" panose="020B0609020204030204" pitchFamily="49" charset="0"/>
              </a:rPr>
              <a:t>    public static void </a:t>
            </a:r>
            <a:r>
              <a:rPr lang="en-US" dirty="0" err="1">
                <a:latin typeface="Consolas" panose="020B0609020204030204" pitchFamily="49" charset="0"/>
              </a:rPr>
              <a:t>zset</a:t>
            </a:r>
            <a:r>
              <a:rPr lang="en-US" dirty="0">
                <a:latin typeface="Consolas" panose="020B0609020204030204" pitchFamily="49" charset="0"/>
              </a:rPr>
              <a:t>(String parameter, String alpha, int number) </a:t>
            </a:r>
          </a:p>
          <a:p>
            <a:r>
              <a:rPr lang="en-US" dirty="0">
                <a:latin typeface="Consolas" panose="020B0609020204030204" pitchFamily="49" charset="0"/>
              </a:rPr>
              <a:t>    {</a:t>
            </a:r>
          </a:p>
          <a:p>
            <a:r>
              <a:rPr lang="en-US" dirty="0">
                <a:latin typeface="Consolas" panose="020B0609020204030204" pitchFamily="49" charset="0"/>
              </a:rPr>
              <a:t>        </a:t>
            </a:r>
            <a:r>
              <a:rPr lang="en-US" dirty="0" err="1">
                <a:latin typeface="Consolas" panose="020B0609020204030204" pitchFamily="49" charset="0"/>
              </a:rPr>
              <a:t>Hec_zset</a:t>
            </a:r>
            <a:r>
              <a:rPr lang="en-US" dirty="0">
                <a:latin typeface="Consolas" panose="020B0609020204030204" pitchFamily="49" charset="0"/>
              </a:rPr>
              <a:t>(parameter, alpha, number);</a:t>
            </a:r>
          </a:p>
          <a:p>
            <a:r>
              <a:rPr lang="en-US" dirty="0">
                <a:latin typeface="Consolas" panose="020B0609020204030204" pitchFamily="49" charset="0"/>
              </a:rPr>
              <a:t>    }</a:t>
            </a:r>
          </a:p>
          <a:p>
            <a:r>
              <a:rPr lang="en-US" dirty="0">
                <a:latin typeface="Consolas" panose="020B0609020204030204" pitchFamily="49" charset="0"/>
              </a:rPr>
              <a:t>    </a:t>
            </a:r>
          </a:p>
          <a:p>
            <a:r>
              <a:rPr lang="en-US" dirty="0">
                <a:latin typeface="Consolas" panose="020B0609020204030204" pitchFamily="49" charset="0"/>
              </a:rPr>
              <a:t>    static </a:t>
            </a:r>
          </a:p>
          <a:p>
            <a:r>
              <a:rPr lang="en-US" dirty="0">
                <a:latin typeface="Consolas" panose="020B0609020204030204" pitchFamily="49" charset="0"/>
              </a:rPr>
              <a:t>    {</a:t>
            </a:r>
          </a:p>
          <a:p>
            <a:r>
              <a:rPr lang="en-US" dirty="0">
                <a:latin typeface="Consolas" panose="020B0609020204030204" pitchFamily="49" charset="0"/>
              </a:rPr>
              <a:t>        </a:t>
            </a:r>
            <a:r>
              <a:rPr lang="en-US" dirty="0" err="1">
                <a:latin typeface="Consolas" panose="020B0609020204030204" pitchFamily="49" charset="0"/>
              </a:rPr>
              <a:t>System.loadLibrary</a:t>
            </a:r>
            <a:r>
              <a:rPr lang="en-US" dirty="0">
                <a:latin typeface="Consolas" panose="020B0609020204030204" pitchFamily="49" charset="0"/>
              </a:rPr>
              <a:t>('</a:t>
            </a:r>
            <a:r>
              <a:rPr lang="en-US" dirty="0" err="1">
                <a:latin typeface="Consolas" panose="020B0609020204030204" pitchFamily="49" charset="0"/>
              </a:rPr>
              <a:t>javaHeclib</a:t>
            </a:r>
            <a:r>
              <a:rPr lang="en-US" dirty="0">
                <a:latin typeface="Consolas" panose="020B0609020204030204" pitchFamily="49" charset="0"/>
              </a:rPr>
              <a:t>');</a:t>
            </a:r>
          </a:p>
          <a:p>
            <a:r>
              <a:rPr lang="en-US" dirty="0">
                <a:latin typeface="Consolas" panose="020B0609020204030204" pitchFamily="49" charset="0"/>
              </a:rPr>
              <a:t>    }</a:t>
            </a:r>
          </a:p>
          <a:p>
            <a:r>
              <a:rPr lang="en-US" dirty="0">
                <a:latin typeface="Consolas" panose="020B0609020204030204" pitchFamily="49" charset="0"/>
              </a:rPr>
              <a:t>}</a:t>
            </a:r>
          </a:p>
        </p:txBody>
      </p:sp>
      <p:sp>
        <p:nvSpPr>
          <p:cNvPr id="20482" name="Rectangle 2"/>
          <p:cNvSpPr>
            <a:spLocks noGrp="1" noChangeArrowheads="1"/>
          </p:cNvSpPr>
          <p:nvPr>
            <p:ph type="title"/>
          </p:nvPr>
        </p:nvSpPr>
        <p:spPr/>
        <p:txBody>
          <a:bodyPr/>
          <a:lstStyle/>
          <a:p>
            <a:pPr eaLnBrk="1" hangingPunct="1"/>
            <a:r>
              <a:rPr lang="en-US" cap="none"/>
              <a:t>Adding External Modules (C/Fortran)</a:t>
            </a:r>
          </a:p>
        </p:txBody>
      </p:sp>
      <p:sp>
        <p:nvSpPr>
          <p:cNvPr id="2" name="Content Placeholder 3">
            <a:extLst>
              <a:ext uri="{FF2B5EF4-FFF2-40B4-BE49-F238E27FC236}">
                <a16:creationId xmlns:a16="http://schemas.microsoft.com/office/drawing/2014/main" id="{728CDD9F-8F27-6B18-767B-855A828B8880}"/>
              </a:ext>
            </a:extLst>
          </p:cNvPr>
          <p:cNvSpPr txBox="1">
            <a:spLocks/>
          </p:cNvSpPr>
          <p:nvPr/>
        </p:nvSpPr>
        <p:spPr bwMode="auto">
          <a:xfrm>
            <a:off x="8112868" y="3398432"/>
            <a:ext cx="3502768" cy="29769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12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2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a:latin typeface="+mn-lt"/>
              </a:rPr>
              <a:t>Implementation in </a:t>
            </a:r>
            <a:r>
              <a:rPr lang="en-US" sz="1800" err="1">
                <a:latin typeface="+mn-lt"/>
              </a:rPr>
              <a:t>Jython</a:t>
            </a:r>
            <a:endParaRPr lang="en-US" sz="1800">
              <a:latin typeface="+mn-lt"/>
            </a:endParaRPr>
          </a:p>
          <a:p>
            <a:endParaRPr lang="en-US" sz="1800">
              <a:latin typeface="+mn-lt"/>
            </a:endParaRPr>
          </a:p>
          <a:p>
            <a:r>
              <a:rPr lang="en-US">
                <a:latin typeface="Consolas" panose="020B0609020204030204" pitchFamily="49" charset="0"/>
              </a:rPr>
              <a:t>from </a:t>
            </a:r>
            <a:r>
              <a:rPr lang="en-US" err="1">
                <a:latin typeface="Consolas" panose="020B0609020204030204" pitchFamily="49" charset="0"/>
              </a:rPr>
              <a:t>hec.heclib.util</a:t>
            </a:r>
            <a:r>
              <a:rPr lang="en-US">
                <a:latin typeface="Consolas" panose="020B0609020204030204" pitchFamily="49" charset="0"/>
              </a:rPr>
              <a:t> import </a:t>
            </a:r>
            <a:r>
              <a:rPr lang="en-US" err="1">
                <a:latin typeface="Consolas" panose="020B0609020204030204" pitchFamily="49" charset="0"/>
              </a:rPr>
              <a:t>Heclib</a:t>
            </a:r>
            <a:endParaRPr lang="en-US">
              <a:latin typeface="Consolas" panose="020B0609020204030204" pitchFamily="49" charset="0"/>
            </a:endParaRPr>
          </a:p>
          <a:p>
            <a:endParaRPr lang="en-US">
              <a:latin typeface="Consolas" panose="020B0609020204030204" pitchFamily="49" charset="0"/>
            </a:endParaRPr>
          </a:p>
          <a:p>
            <a:r>
              <a:rPr lang="en-US">
                <a:latin typeface="Consolas" panose="020B0609020204030204" pitchFamily="49" charset="0"/>
              </a:rPr>
              <a:t># set DSS version to 6</a:t>
            </a:r>
          </a:p>
          <a:p>
            <a:r>
              <a:rPr lang="en-US" err="1">
                <a:latin typeface="Consolas" panose="020B0609020204030204" pitchFamily="49" charset="0"/>
              </a:rPr>
              <a:t>Heclib.zset</a:t>
            </a:r>
            <a:r>
              <a:rPr lang="en-US">
                <a:latin typeface="Consolas" panose="020B0609020204030204" pitchFamily="49" charset="0"/>
              </a:rPr>
              <a:t>('DSSV', '', 6)</a:t>
            </a:r>
          </a:p>
        </p:txBody>
      </p:sp>
    </p:spTree>
    <p:extLst>
      <p:ext uri="{BB962C8B-B14F-4D97-AF65-F5344CB8AC3E}">
        <p14:creationId xmlns:p14="http://schemas.microsoft.com/office/powerpoint/2010/main" val="1228843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3BBAFF-DC2F-45C4-8797-0AB877651F76}"/>
              </a:ext>
            </a:extLst>
          </p:cNvPr>
          <p:cNvSpPr>
            <a:spLocks noGrp="1"/>
          </p:cNvSpPr>
          <p:nvPr>
            <p:ph sz="quarter" idx="10"/>
          </p:nvPr>
        </p:nvSpPr>
        <p:spPr/>
        <p:txBody>
          <a:bodyPr/>
          <a:lstStyle/>
          <a:p>
            <a:endParaRPr lang="en-US"/>
          </a:p>
        </p:txBody>
      </p:sp>
      <p:sp>
        <p:nvSpPr>
          <p:cNvPr id="2" name="Title 1">
            <a:extLst>
              <a:ext uri="{FF2B5EF4-FFF2-40B4-BE49-F238E27FC236}">
                <a16:creationId xmlns:a16="http://schemas.microsoft.com/office/drawing/2014/main" id="{FCABD74C-4844-4621-92DC-D597BBF65281}"/>
              </a:ext>
            </a:extLst>
          </p:cNvPr>
          <p:cNvSpPr>
            <a:spLocks noGrp="1"/>
          </p:cNvSpPr>
          <p:nvPr>
            <p:ph type="title"/>
          </p:nvPr>
        </p:nvSpPr>
        <p:spPr/>
        <p:txBody>
          <a:bodyPr/>
          <a:lstStyle/>
          <a:p>
            <a:r>
              <a:rPr lang="en-US" cap="none"/>
              <a:t>Questions?</a:t>
            </a:r>
          </a:p>
        </p:txBody>
      </p:sp>
    </p:spTree>
    <p:extLst>
      <p:ext uri="{BB962C8B-B14F-4D97-AF65-F5344CB8AC3E}">
        <p14:creationId xmlns:p14="http://schemas.microsoft.com/office/powerpoint/2010/main" val="92748442"/>
      </p:ext>
    </p:extLst>
  </p:cSld>
  <p:clrMapOvr>
    <a:masterClrMapping/>
  </p:clrMapOvr>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57DCF2-E029-4A26-870E-8DF5E8777C88}">
  <ds:schemaRefs>
    <ds:schemaRef ds:uri="266afe8d-bb6b-4d61-be73-ef5f7fd3bc7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8750413-6D7C-4E8C-89AD-E10241F8C5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bc12b4-5620-4d0d-b62a-4f14fb8e3b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D836F27-FDD0-4502-95A6-1287FBA6B6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USACE PowerPoint Template 2023</Template>
  <TotalTime>0</TotalTime>
  <Words>644</Words>
  <Application>Microsoft Office PowerPoint</Application>
  <PresentationFormat>Widescreen</PresentationFormat>
  <Paragraphs>129</Paragraphs>
  <Slides>8</Slides>
  <Notes>5</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8</vt:i4>
      </vt:variant>
    </vt:vector>
  </HeadingPairs>
  <TitlesOfParts>
    <vt:vector size="18" baseType="lpstr">
      <vt:lpstr>Arial</vt:lpstr>
      <vt:lpstr>Calibri</vt:lpstr>
      <vt:lpstr>Consolas</vt: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External Modules in ResSim</vt:lpstr>
      <vt:lpstr>Overview</vt:lpstr>
      <vt:lpstr>External Module Basics</vt:lpstr>
      <vt:lpstr>Adding External Modules (Python/Jython)</vt:lpstr>
      <vt:lpstr>Adding External Modules (Python/Jython)</vt:lpstr>
      <vt:lpstr>Adding External Modules (Java)</vt:lpstr>
      <vt:lpstr>Adding External Modules (C/Fortran)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ResSim Scripted Rules</dc:title>
  <dc:creator>Flanigan, Alexander J CIV USARMY CENWO (USA)</dc:creator>
  <cp:lastModifiedBy>Aoki, Reyn A CIV USARMY CENWS (USA)</cp:lastModifiedBy>
  <cp:revision>2</cp:revision>
  <dcterms:created xsi:type="dcterms:W3CDTF">2022-08-26T16:20:07Z</dcterms:created>
  <dcterms:modified xsi:type="dcterms:W3CDTF">2023-08-24T14:29:06Z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xd_ProgID">
    <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