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23" r:id="rId5"/>
  </p:sldMasterIdLst>
  <p:notesMasterIdLst>
    <p:notesMasterId r:id="rId24"/>
  </p:notesMasterIdLst>
  <p:handoutMasterIdLst>
    <p:handoutMasterId r:id="rId25"/>
  </p:handoutMasterIdLst>
  <p:sldIdLst>
    <p:sldId id="261" r:id="rId6"/>
    <p:sldId id="272" r:id="rId7"/>
    <p:sldId id="287" r:id="rId8"/>
    <p:sldId id="307" r:id="rId9"/>
    <p:sldId id="303" r:id="rId10"/>
    <p:sldId id="304" r:id="rId11"/>
    <p:sldId id="309" r:id="rId12"/>
    <p:sldId id="311" r:id="rId13"/>
    <p:sldId id="310" r:id="rId14"/>
    <p:sldId id="314" r:id="rId15"/>
    <p:sldId id="305" r:id="rId16"/>
    <p:sldId id="313" r:id="rId17"/>
    <p:sldId id="312" r:id="rId18"/>
    <p:sldId id="315" r:id="rId19"/>
    <p:sldId id="301" r:id="rId20"/>
    <p:sldId id="308" r:id="rId21"/>
    <p:sldId id="288" r:id="rId22"/>
    <p:sldId id="30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8D55"/>
    <a:srgbClr val="323232"/>
    <a:srgbClr val="C8C8C8"/>
    <a:srgbClr val="FFFFFF"/>
    <a:srgbClr val="FF6600"/>
    <a:srgbClr val="D9D9D9"/>
    <a:srgbClr val="DF1F2E"/>
    <a:srgbClr val="FFCC66"/>
    <a:srgbClr val="6E9678"/>
    <a:srgbClr val="8B010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AA33AD-1772-4FFB-9D7F-659388BBB409}" v="122" dt="2023-05-23T21:49:24.485"/>
    <p1510:client id="{B09EA87E-39C1-46BA-8915-A8BFCE916645}" vWet="6" dt="2023-05-23T21:27:35.7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oki, Reyn A CIV USARMY CENWS (USA)" userId="bbdb0355-d2fd-4500-889e-cc3555b61db7" providerId="ADAL" clId="{50AA33AD-1772-4FFB-9D7F-659388BBB409}"/>
    <pc:docChg chg="undo custSel modSld">
      <pc:chgData name="Aoki, Reyn A CIV USARMY CENWS (USA)" userId="bbdb0355-d2fd-4500-889e-cc3555b61db7" providerId="ADAL" clId="{50AA33AD-1772-4FFB-9D7F-659388BBB409}" dt="2023-05-18T22:10:20.122" v="1308" actId="6549"/>
      <pc:docMkLst>
        <pc:docMk/>
      </pc:docMkLst>
      <pc:sldChg chg="modSp mod">
        <pc:chgData name="Aoki, Reyn A CIV USARMY CENWS (USA)" userId="bbdb0355-d2fd-4500-889e-cc3555b61db7" providerId="ADAL" clId="{50AA33AD-1772-4FFB-9D7F-659388BBB409}" dt="2023-05-17T19:01:20.016" v="980" actId="20577"/>
        <pc:sldMkLst>
          <pc:docMk/>
          <pc:sldMk cId="3615418276" sldId="261"/>
        </pc:sldMkLst>
        <pc:spChg chg="mod">
          <ac:chgData name="Aoki, Reyn A CIV USARMY CENWS (USA)" userId="bbdb0355-d2fd-4500-889e-cc3555b61db7" providerId="ADAL" clId="{50AA33AD-1772-4FFB-9D7F-659388BBB409}" dt="2023-05-17T19:01:20.016" v="980" actId="20577"/>
          <ac:spMkLst>
            <pc:docMk/>
            <pc:sldMk cId="3615418276" sldId="261"/>
            <ac:spMk id="8" creationId="{00000000-0000-0000-0000-000000000000}"/>
          </ac:spMkLst>
        </pc:spChg>
      </pc:sldChg>
      <pc:sldChg chg="modSp mod">
        <pc:chgData name="Aoki, Reyn A CIV USARMY CENWS (USA)" userId="bbdb0355-d2fd-4500-889e-cc3555b61db7" providerId="ADAL" clId="{50AA33AD-1772-4FFB-9D7F-659388BBB409}" dt="2023-05-18T22:10:20.122" v="1308" actId="6549"/>
        <pc:sldMkLst>
          <pc:docMk/>
          <pc:sldMk cId="1276042883" sldId="307"/>
        </pc:sldMkLst>
        <pc:spChg chg="mod">
          <ac:chgData name="Aoki, Reyn A CIV USARMY CENWS (USA)" userId="bbdb0355-d2fd-4500-889e-cc3555b61db7" providerId="ADAL" clId="{50AA33AD-1772-4FFB-9D7F-659388BBB409}" dt="2023-05-18T22:10:20.122" v="1308" actId="6549"/>
          <ac:spMkLst>
            <pc:docMk/>
            <pc:sldMk cId="1276042883" sldId="307"/>
            <ac:spMk id="2" creationId="{4D9F249A-F4F3-9356-45D8-B0625FA9A4C9}"/>
          </ac:spMkLst>
        </pc:spChg>
      </pc:sldChg>
      <pc:sldChg chg="modSp mod">
        <pc:chgData name="Aoki, Reyn A CIV USARMY CENWS (USA)" userId="bbdb0355-d2fd-4500-889e-cc3555b61db7" providerId="ADAL" clId="{50AA33AD-1772-4FFB-9D7F-659388BBB409}" dt="2023-05-17T19:00:31.080" v="970" actId="1076"/>
        <pc:sldMkLst>
          <pc:docMk/>
          <pc:sldMk cId="1869550196" sldId="312"/>
        </pc:sldMkLst>
        <pc:picChg chg="mod">
          <ac:chgData name="Aoki, Reyn A CIV USARMY CENWS (USA)" userId="bbdb0355-d2fd-4500-889e-cc3555b61db7" providerId="ADAL" clId="{50AA33AD-1772-4FFB-9D7F-659388BBB409}" dt="2023-05-17T19:00:29.102" v="969" actId="14100"/>
          <ac:picMkLst>
            <pc:docMk/>
            <pc:sldMk cId="1869550196" sldId="312"/>
            <ac:picMk id="8" creationId="{DF630ADB-F7D0-4ED4-DA78-A106179EB858}"/>
          </ac:picMkLst>
        </pc:picChg>
        <pc:picChg chg="mod">
          <ac:chgData name="Aoki, Reyn A CIV USARMY CENWS (USA)" userId="bbdb0355-d2fd-4500-889e-cc3555b61db7" providerId="ADAL" clId="{50AA33AD-1772-4FFB-9D7F-659388BBB409}" dt="2023-05-17T19:00:31.080" v="970" actId="1076"/>
          <ac:picMkLst>
            <pc:docMk/>
            <pc:sldMk cId="1869550196" sldId="312"/>
            <ac:picMk id="17" creationId="{1DDE5C04-AC43-63CB-CE40-A02AE5D6D31E}"/>
          </ac:picMkLst>
        </pc:picChg>
      </pc:sldChg>
      <pc:sldChg chg="modSp mod">
        <pc:chgData name="Aoki, Reyn A CIV USARMY CENWS (USA)" userId="bbdb0355-d2fd-4500-889e-cc3555b61db7" providerId="ADAL" clId="{50AA33AD-1772-4FFB-9D7F-659388BBB409}" dt="2023-05-17T19:00:45.992" v="976" actId="14100"/>
        <pc:sldMkLst>
          <pc:docMk/>
          <pc:sldMk cId="2487434185" sldId="313"/>
        </pc:sldMkLst>
        <pc:spChg chg="mod">
          <ac:chgData name="Aoki, Reyn A CIV USARMY CENWS (USA)" userId="bbdb0355-d2fd-4500-889e-cc3555b61db7" providerId="ADAL" clId="{50AA33AD-1772-4FFB-9D7F-659388BBB409}" dt="2023-05-17T19:00:45.992" v="976" actId="14100"/>
          <ac:spMkLst>
            <pc:docMk/>
            <pc:sldMk cId="2487434185" sldId="313"/>
            <ac:spMk id="2" creationId="{34A55241-0D98-2A56-AA7E-7071ADF47691}"/>
          </ac:spMkLst>
        </pc:spChg>
        <pc:picChg chg="mod">
          <ac:chgData name="Aoki, Reyn A CIV USARMY CENWS (USA)" userId="bbdb0355-d2fd-4500-889e-cc3555b61db7" providerId="ADAL" clId="{50AA33AD-1772-4FFB-9D7F-659388BBB409}" dt="2023-05-17T19:00:43.411" v="975" actId="1076"/>
          <ac:picMkLst>
            <pc:docMk/>
            <pc:sldMk cId="2487434185" sldId="313"/>
            <ac:picMk id="8" creationId="{87164A31-D77A-8CA7-1BA6-4FCC36E1807B}"/>
          </ac:picMkLst>
        </pc:picChg>
      </pc:sldChg>
      <pc:sldChg chg="addSp delSp modSp mod modNotesTx">
        <pc:chgData name="Aoki, Reyn A CIV USARMY CENWS (USA)" userId="bbdb0355-d2fd-4500-889e-cc3555b61db7" providerId="ADAL" clId="{50AA33AD-1772-4FFB-9D7F-659388BBB409}" dt="2023-05-18T16:53:00.960" v="989" actId="14100"/>
        <pc:sldMkLst>
          <pc:docMk/>
          <pc:sldMk cId="663036183" sldId="314"/>
        </pc:sldMkLst>
        <pc:spChg chg="mod">
          <ac:chgData name="Aoki, Reyn A CIV USARMY CENWS (USA)" userId="bbdb0355-d2fd-4500-889e-cc3555b61db7" providerId="ADAL" clId="{50AA33AD-1772-4FFB-9D7F-659388BBB409}" dt="2023-05-17T04:28:28.374" v="769" actId="14100"/>
          <ac:spMkLst>
            <pc:docMk/>
            <pc:sldMk cId="663036183" sldId="314"/>
            <ac:spMk id="2" creationId="{2482CE97-8226-9F7C-7451-6827BCAB8571}"/>
          </ac:spMkLst>
        </pc:spChg>
        <pc:picChg chg="add del mod">
          <ac:chgData name="Aoki, Reyn A CIV USARMY CENWS (USA)" userId="bbdb0355-d2fd-4500-889e-cc3555b61db7" providerId="ADAL" clId="{50AA33AD-1772-4FFB-9D7F-659388BBB409}" dt="2023-05-17T04:16:35.486" v="11" actId="478"/>
          <ac:picMkLst>
            <pc:docMk/>
            <pc:sldMk cId="663036183" sldId="314"/>
            <ac:picMk id="6" creationId="{DE2845E0-7B47-7E14-24BD-733B47E6B982}"/>
          </ac:picMkLst>
        </pc:picChg>
        <pc:picChg chg="add mod ord">
          <ac:chgData name="Aoki, Reyn A CIV USARMY CENWS (USA)" userId="bbdb0355-d2fd-4500-889e-cc3555b61db7" providerId="ADAL" clId="{50AA33AD-1772-4FFB-9D7F-659388BBB409}" dt="2023-05-18T16:53:00.960" v="989" actId="14100"/>
          <ac:picMkLst>
            <pc:docMk/>
            <pc:sldMk cId="663036183" sldId="314"/>
            <ac:picMk id="6" creationId="{E7587D1E-B8C8-5131-5C9A-05890D101D25}"/>
          </ac:picMkLst>
        </pc:picChg>
        <pc:picChg chg="add del mod ord">
          <ac:chgData name="Aoki, Reyn A CIV USARMY CENWS (USA)" userId="bbdb0355-d2fd-4500-889e-cc3555b61db7" providerId="ADAL" clId="{50AA33AD-1772-4FFB-9D7F-659388BBB409}" dt="2023-05-18T16:52:40.089" v="984" actId="478"/>
          <ac:picMkLst>
            <pc:docMk/>
            <pc:sldMk cId="663036183" sldId="314"/>
            <ac:picMk id="8" creationId="{74C06BEB-4248-2991-0303-BC2CE1B09178}"/>
          </ac:picMkLst>
        </pc:picChg>
        <pc:picChg chg="mod">
          <ac:chgData name="Aoki, Reyn A CIV USARMY CENWS (USA)" userId="bbdb0355-d2fd-4500-889e-cc3555b61db7" providerId="ADAL" clId="{50AA33AD-1772-4FFB-9D7F-659388BBB409}" dt="2023-05-18T16:52:58.626" v="988" actId="14100"/>
          <ac:picMkLst>
            <pc:docMk/>
            <pc:sldMk cId="663036183" sldId="314"/>
            <ac:picMk id="1028" creationId="{E14AA901-937C-9C04-8C74-84C625B380E9}"/>
          </ac:picMkLst>
        </pc:picChg>
      </pc:sldChg>
      <pc:sldChg chg="modSp mod">
        <pc:chgData name="Aoki, Reyn A CIV USARMY CENWS (USA)" userId="bbdb0355-d2fd-4500-889e-cc3555b61db7" providerId="ADAL" clId="{50AA33AD-1772-4FFB-9D7F-659388BBB409}" dt="2023-05-17T19:00:00.192" v="964" actId="20577"/>
        <pc:sldMkLst>
          <pc:docMk/>
          <pc:sldMk cId="1843853302" sldId="315"/>
        </pc:sldMkLst>
        <pc:spChg chg="mod">
          <ac:chgData name="Aoki, Reyn A CIV USARMY CENWS (USA)" userId="bbdb0355-d2fd-4500-889e-cc3555b61db7" providerId="ADAL" clId="{50AA33AD-1772-4FFB-9D7F-659388BBB409}" dt="2023-05-17T19:00:00.192" v="964" actId="20577"/>
          <ac:spMkLst>
            <pc:docMk/>
            <pc:sldMk cId="1843853302" sldId="315"/>
            <ac:spMk id="5" creationId="{3DC874C3-93A1-5A43-E1B7-7BBE556718E1}"/>
          </ac:spMkLst>
        </pc:spChg>
      </pc:sldChg>
    </pc:docChg>
  </pc:docChgLst>
  <pc:docChgLst>
    <pc:chgData name="Ross" userId="2fb3707e-995f-4cf8-91dc-75c4252dde8b" providerId="ADAL" clId="{B8FAAA48-6D0F-4A02-BF66-9C530EB7450B}"/>
    <pc:docChg chg="custSel addSld modSld">
      <pc:chgData name="Ross" userId="2fb3707e-995f-4cf8-91dc-75c4252dde8b" providerId="ADAL" clId="{B8FAAA48-6D0F-4A02-BF66-9C530EB7450B}" dt="2023-05-16T18:07:08.574" v="1730" actId="20577"/>
      <pc:docMkLst>
        <pc:docMk/>
      </pc:docMkLst>
      <pc:sldChg chg="modNotesTx">
        <pc:chgData name="Ross" userId="2fb3707e-995f-4cf8-91dc-75c4252dde8b" providerId="ADAL" clId="{B8FAAA48-6D0F-4A02-BF66-9C530EB7450B}" dt="2023-05-16T18:07:08.574" v="1730" actId="20577"/>
        <pc:sldMkLst>
          <pc:docMk/>
          <pc:sldMk cId="3615418276" sldId="261"/>
        </pc:sldMkLst>
      </pc:sldChg>
      <pc:sldChg chg="modSp mod">
        <pc:chgData name="Ross" userId="2fb3707e-995f-4cf8-91dc-75c4252dde8b" providerId="ADAL" clId="{B8FAAA48-6D0F-4A02-BF66-9C530EB7450B}" dt="2023-05-16T15:55:13.227" v="892" actId="6549"/>
        <pc:sldMkLst>
          <pc:docMk/>
          <pc:sldMk cId="2835335836" sldId="272"/>
        </pc:sldMkLst>
        <pc:spChg chg="mod">
          <ac:chgData name="Ross" userId="2fb3707e-995f-4cf8-91dc-75c4252dde8b" providerId="ADAL" clId="{B8FAAA48-6D0F-4A02-BF66-9C530EB7450B}" dt="2023-05-16T15:55:13.227" v="892" actId="6549"/>
          <ac:spMkLst>
            <pc:docMk/>
            <pc:sldMk cId="2835335836" sldId="272"/>
            <ac:spMk id="3" creationId="{00000000-0000-0000-0000-000000000000}"/>
          </ac:spMkLst>
        </pc:spChg>
      </pc:sldChg>
      <pc:sldChg chg="modSp mod">
        <pc:chgData name="Ross" userId="2fb3707e-995f-4cf8-91dc-75c4252dde8b" providerId="ADAL" clId="{B8FAAA48-6D0F-4A02-BF66-9C530EB7450B}" dt="2023-05-16T15:56:34.584" v="893" actId="6549"/>
        <pc:sldMkLst>
          <pc:docMk/>
          <pc:sldMk cId="1276042883" sldId="307"/>
        </pc:sldMkLst>
        <pc:spChg chg="mod">
          <ac:chgData name="Ross" userId="2fb3707e-995f-4cf8-91dc-75c4252dde8b" providerId="ADAL" clId="{B8FAAA48-6D0F-4A02-BF66-9C530EB7450B}" dt="2023-05-16T15:56:34.584" v="893" actId="6549"/>
          <ac:spMkLst>
            <pc:docMk/>
            <pc:sldMk cId="1276042883" sldId="307"/>
            <ac:spMk id="2" creationId="{4D9F249A-F4F3-9356-45D8-B0625FA9A4C9}"/>
          </ac:spMkLst>
        </pc:spChg>
      </pc:sldChg>
      <pc:sldChg chg="modSp mod">
        <pc:chgData name="Ross" userId="2fb3707e-995f-4cf8-91dc-75c4252dde8b" providerId="ADAL" clId="{B8FAAA48-6D0F-4A02-BF66-9C530EB7450B}" dt="2023-05-16T15:43:51.785" v="246"/>
        <pc:sldMkLst>
          <pc:docMk/>
          <pc:sldMk cId="505885383" sldId="309"/>
        </pc:sldMkLst>
        <pc:spChg chg="mod">
          <ac:chgData name="Ross" userId="2fb3707e-995f-4cf8-91dc-75c4252dde8b" providerId="ADAL" clId="{B8FAAA48-6D0F-4A02-BF66-9C530EB7450B}" dt="2023-05-16T15:43:51.785" v="246"/>
          <ac:spMkLst>
            <pc:docMk/>
            <pc:sldMk cId="505885383" sldId="309"/>
            <ac:spMk id="2" creationId="{0824F922-3C8E-5FE6-BB82-A675F60208BB}"/>
          </ac:spMkLst>
        </pc:spChg>
      </pc:sldChg>
      <pc:sldChg chg="addSp delSp modSp mod">
        <pc:chgData name="Ross" userId="2fb3707e-995f-4cf8-91dc-75c4252dde8b" providerId="ADAL" clId="{B8FAAA48-6D0F-4A02-BF66-9C530EB7450B}" dt="2023-05-16T17:50:26.198" v="1041" actId="20577"/>
        <pc:sldMkLst>
          <pc:docMk/>
          <pc:sldMk cId="4134455557" sldId="310"/>
        </pc:sldMkLst>
        <pc:spChg chg="mod">
          <ac:chgData name="Ross" userId="2fb3707e-995f-4cf8-91dc-75c4252dde8b" providerId="ADAL" clId="{B8FAAA48-6D0F-4A02-BF66-9C530EB7450B}" dt="2023-05-16T17:50:26.198" v="1041" actId="20577"/>
          <ac:spMkLst>
            <pc:docMk/>
            <pc:sldMk cId="4134455557" sldId="310"/>
            <ac:spMk id="2" creationId="{CFBDD0B4-9774-6AEF-E579-A3C642FBC263}"/>
          </ac:spMkLst>
        </pc:spChg>
        <pc:spChg chg="mod">
          <ac:chgData name="Ross" userId="2fb3707e-995f-4cf8-91dc-75c4252dde8b" providerId="ADAL" clId="{B8FAAA48-6D0F-4A02-BF66-9C530EB7450B}" dt="2023-05-16T15:40:47.420" v="74" actId="404"/>
          <ac:spMkLst>
            <pc:docMk/>
            <pc:sldMk cId="4134455557" sldId="310"/>
            <ac:spMk id="3" creationId="{47C7A189-F3A0-BED8-2CD2-A898152AE5B5}"/>
          </ac:spMkLst>
        </pc:spChg>
        <pc:picChg chg="add del mod">
          <ac:chgData name="Ross" userId="2fb3707e-995f-4cf8-91dc-75c4252dde8b" providerId="ADAL" clId="{B8FAAA48-6D0F-4A02-BF66-9C530EB7450B}" dt="2023-05-16T15:54:40.272" v="853" actId="21"/>
          <ac:picMkLst>
            <pc:docMk/>
            <pc:sldMk cId="4134455557" sldId="310"/>
            <ac:picMk id="1026" creationId="{723359C6-67C4-6D9F-42D4-A8714208E612}"/>
          </ac:picMkLst>
        </pc:picChg>
      </pc:sldChg>
      <pc:sldChg chg="addSp modSp mod">
        <pc:chgData name="Ross" userId="2fb3707e-995f-4cf8-91dc-75c4252dde8b" providerId="ADAL" clId="{B8FAAA48-6D0F-4A02-BF66-9C530EB7450B}" dt="2023-05-16T17:56:17.192" v="1093" actId="13822"/>
        <pc:sldMkLst>
          <pc:docMk/>
          <pc:sldMk cId="2487434185" sldId="313"/>
        </pc:sldMkLst>
        <pc:spChg chg="add mod">
          <ac:chgData name="Ross" userId="2fb3707e-995f-4cf8-91dc-75c4252dde8b" providerId="ADAL" clId="{B8FAAA48-6D0F-4A02-BF66-9C530EB7450B}" dt="2023-05-16T17:56:17.192" v="1093" actId="13822"/>
          <ac:spMkLst>
            <pc:docMk/>
            <pc:sldMk cId="2487434185" sldId="313"/>
            <ac:spMk id="2" creationId="{34A55241-0D98-2A56-AA7E-7071ADF47691}"/>
          </ac:spMkLst>
        </pc:spChg>
      </pc:sldChg>
      <pc:sldChg chg="addSp delSp modSp new mod">
        <pc:chgData name="Ross" userId="2fb3707e-995f-4cf8-91dc-75c4252dde8b" providerId="ADAL" clId="{B8FAAA48-6D0F-4A02-BF66-9C530EB7450B}" dt="2023-05-16T17:52:26.580" v="1089" actId="20577"/>
        <pc:sldMkLst>
          <pc:docMk/>
          <pc:sldMk cId="663036183" sldId="314"/>
        </pc:sldMkLst>
        <pc:spChg chg="mod">
          <ac:chgData name="Ross" userId="2fb3707e-995f-4cf8-91dc-75c4252dde8b" providerId="ADAL" clId="{B8FAAA48-6D0F-4A02-BF66-9C530EB7450B}" dt="2023-05-16T17:52:26.580" v="1089" actId="20577"/>
          <ac:spMkLst>
            <pc:docMk/>
            <pc:sldMk cId="663036183" sldId="314"/>
            <ac:spMk id="2" creationId="{2482CE97-8226-9F7C-7451-6827BCAB8571}"/>
          </ac:spMkLst>
        </pc:spChg>
        <pc:spChg chg="mod">
          <ac:chgData name="Ross" userId="2fb3707e-995f-4cf8-91dc-75c4252dde8b" providerId="ADAL" clId="{B8FAAA48-6D0F-4A02-BF66-9C530EB7450B}" dt="2023-05-16T15:44:35.228" v="321" actId="20577"/>
          <ac:spMkLst>
            <pc:docMk/>
            <pc:sldMk cId="663036183" sldId="314"/>
            <ac:spMk id="3" creationId="{7EB27AE5-5916-31D1-D252-0F3E21DCE112}"/>
          </ac:spMkLst>
        </pc:spChg>
        <pc:spChg chg="add del">
          <ac:chgData name="Ross" userId="2fb3707e-995f-4cf8-91dc-75c4252dde8b" providerId="ADAL" clId="{B8FAAA48-6D0F-4A02-BF66-9C530EB7450B}" dt="2023-05-16T16:01:01.976" v="936" actId="478"/>
          <ac:spMkLst>
            <pc:docMk/>
            <pc:sldMk cId="663036183" sldId="314"/>
            <ac:spMk id="6" creationId="{B0AE6026-70B0-A1C9-866D-3DA91C3D292A}"/>
          </ac:spMkLst>
        </pc:spChg>
        <pc:picChg chg="add mod">
          <ac:chgData name="Ross" userId="2fb3707e-995f-4cf8-91dc-75c4252dde8b" providerId="ADAL" clId="{B8FAAA48-6D0F-4A02-BF66-9C530EB7450B}" dt="2023-05-16T16:01:29.601" v="947" actId="1076"/>
          <ac:picMkLst>
            <pc:docMk/>
            <pc:sldMk cId="663036183" sldId="314"/>
            <ac:picMk id="4" creationId="{D9BECB01-9220-FD9A-8680-286F43C0B797}"/>
          </ac:picMkLst>
        </pc:picChg>
        <pc:picChg chg="add mod">
          <ac:chgData name="Ross" userId="2fb3707e-995f-4cf8-91dc-75c4252dde8b" providerId="ADAL" clId="{B8FAAA48-6D0F-4A02-BF66-9C530EB7450B}" dt="2023-05-16T16:01:26.855" v="945" actId="1076"/>
          <ac:picMkLst>
            <pc:docMk/>
            <pc:sldMk cId="663036183" sldId="314"/>
            <ac:picMk id="2050" creationId="{1B23737E-98CA-8C71-32CF-23AFE991EEC9}"/>
          </ac:picMkLst>
        </pc:picChg>
      </pc:sldChg>
      <pc:sldChg chg="addSp delSp modSp new mod modNotesTx">
        <pc:chgData name="Ross" userId="2fb3707e-995f-4cf8-91dc-75c4252dde8b" providerId="ADAL" clId="{B8FAAA48-6D0F-4A02-BF66-9C530EB7450B}" dt="2023-05-16T18:05:59.878" v="1547" actId="20577"/>
        <pc:sldMkLst>
          <pc:docMk/>
          <pc:sldMk cId="1843853302" sldId="315"/>
        </pc:sldMkLst>
        <pc:spChg chg="del">
          <ac:chgData name="Ross" userId="2fb3707e-995f-4cf8-91dc-75c4252dde8b" providerId="ADAL" clId="{B8FAAA48-6D0F-4A02-BF66-9C530EB7450B}" dt="2023-05-16T15:45:35.532" v="396" actId="478"/>
          <ac:spMkLst>
            <pc:docMk/>
            <pc:sldMk cId="1843853302" sldId="315"/>
            <ac:spMk id="2" creationId="{2D2BE831-4CDF-435C-D7E3-987B82A612E2}"/>
          </ac:spMkLst>
        </pc:spChg>
        <pc:spChg chg="mod">
          <ac:chgData name="Ross" userId="2fb3707e-995f-4cf8-91dc-75c4252dde8b" providerId="ADAL" clId="{B8FAAA48-6D0F-4A02-BF66-9C530EB7450B}" dt="2023-05-16T15:45:55.602" v="445" actId="20577"/>
          <ac:spMkLst>
            <pc:docMk/>
            <pc:sldMk cId="1843853302" sldId="315"/>
            <ac:spMk id="3" creationId="{0C6C5EAE-345A-CDD2-185B-F6CCFDC2EBA2}"/>
          </ac:spMkLst>
        </pc:spChg>
        <pc:spChg chg="add mod">
          <ac:chgData name="Ross" userId="2fb3707e-995f-4cf8-91dc-75c4252dde8b" providerId="ADAL" clId="{B8FAAA48-6D0F-4A02-BF66-9C530EB7450B}" dt="2023-05-16T15:51:11.517" v="850" actId="113"/>
          <ac:spMkLst>
            <pc:docMk/>
            <pc:sldMk cId="1843853302" sldId="315"/>
            <ac:spMk id="4" creationId="{597D13BC-E427-D50B-2905-22CE0AC0430B}"/>
          </ac:spMkLst>
        </pc:spChg>
        <pc:spChg chg="add mod">
          <ac:chgData name="Ross" userId="2fb3707e-995f-4cf8-91dc-75c4252dde8b" providerId="ADAL" clId="{B8FAAA48-6D0F-4A02-BF66-9C530EB7450B}" dt="2023-05-16T15:48:38.513" v="727" actId="1076"/>
          <ac:spMkLst>
            <pc:docMk/>
            <pc:sldMk cId="1843853302" sldId="315"/>
            <ac:spMk id="5" creationId="{3DC874C3-93A1-5A43-E1B7-7BBE556718E1}"/>
          </ac:spMkLst>
        </pc:spChg>
        <pc:spChg chg="add mod">
          <ac:chgData name="Ross" userId="2fb3707e-995f-4cf8-91dc-75c4252dde8b" providerId="ADAL" clId="{B8FAAA48-6D0F-4A02-BF66-9C530EB7450B}" dt="2023-05-16T15:47:35.917" v="652" actId="1076"/>
          <ac:spMkLst>
            <pc:docMk/>
            <pc:sldMk cId="1843853302" sldId="315"/>
            <ac:spMk id="6" creationId="{7FFDE2B9-1F99-C875-C9EF-73C96291C389}"/>
          </ac:spMkLst>
        </pc:spChg>
        <pc:spChg chg="add mod">
          <ac:chgData name="Ross" userId="2fb3707e-995f-4cf8-91dc-75c4252dde8b" providerId="ADAL" clId="{B8FAAA48-6D0F-4A02-BF66-9C530EB7450B}" dt="2023-05-16T15:51:13.085" v="851" actId="113"/>
          <ac:spMkLst>
            <pc:docMk/>
            <pc:sldMk cId="1843853302" sldId="315"/>
            <ac:spMk id="7" creationId="{2BD1F8BA-25C9-3FE3-D6F1-D53DBD316785}"/>
          </ac:spMkLst>
        </pc:spChg>
        <pc:spChg chg="add mod">
          <ac:chgData name="Ross" userId="2fb3707e-995f-4cf8-91dc-75c4252dde8b" providerId="ADAL" clId="{B8FAAA48-6D0F-4A02-BF66-9C530EB7450B}" dt="2023-05-16T15:51:14.605" v="852" actId="113"/>
          <ac:spMkLst>
            <pc:docMk/>
            <pc:sldMk cId="1843853302" sldId="315"/>
            <ac:spMk id="8" creationId="{76E4147C-BE34-A6C1-64C4-9FAD494C3D03}"/>
          </ac:spMkLst>
        </pc:spChg>
        <pc:spChg chg="add mod">
          <ac:chgData name="Ross" userId="2fb3707e-995f-4cf8-91dc-75c4252dde8b" providerId="ADAL" clId="{B8FAAA48-6D0F-4A02-BF66-9C530EB7450B}" dt="2023-05-16T15:58:31.186" v="934" actId="20577"/>
          <ac:spMkLst>
            <pc:docMk/>
            <pc:sldMk cId="1843853302" sldId="315"/>
            <ac:spMk id="18" creationId="{635EA866-50A7-3E0C-FBE2-95BE54DAF2B8}"/>
          </ac:spMkLst>
        </pc:spChg>
        <pc:spChg chg="add mod">
          <ac:chgData name="Ross" userId="2fb3707e-995f-4cf8-91dc-75c4252dde8b" providerId="ADAL" clId="{B8FAAA48-6D0F-4A02-BF66-9C530EB7450B}" dt="2023-05-16T15:51:06.744" v="849" actId="1076"/>
          <ac:spMkLst>
            <pc:docMk/>
            <pc:sldMk cId="1843853302" sldId="315"/>
            <ac:spMk id="19" creationId="{B8EA36D1-635F-A388-E2BE-22A29CACF4E0}"/>
          </ac:spMkLst>
        </pc:spChg>
        <pc:spChg chg="add mod">
          <ac:chgData name="Ross" userId="2fb3707e-995f-4cf8-91dc-75c4252dde8b" providerId="ADAL" clId="{B8FAAA48-6D0F-4A02-BF66-9C530EB7450B}" dt="2023-05-16T15:49:31.981" v="824" actId="1076"/>
          <ac:spMkLst>
            <pc:docMk/>
            <pc:sldMk cId="1843853302" sldId="315"/>
            <ac:spMk id="20" creationId="{0B2B8B61-B027-3506-7368-C18F855CBFD3}"/>
          </ac:spMkLst>
        </pc:spChg>
        <pc:spChg chg="add mod">
          <ac:chgData name="Ross" userId="2fb3707e-995f-4cf8-91dc-75c4252dde8b" providerId="ADAL" clId="{B8FAAA48-6D0F-4A02-BF66-9C530EB7450B}" dt="2023-05-16T15:58:18.639" v="918" actId="14100"/>
          <ac:spMkLst>
            <pc:docMk/>
            <pc:sldMk cId="1843853302" sldId="315"/>
            <ac:spMk id="25" creationId="{4D8BFFF8-18FE-7F17-5125-A3895489EFAE}"/>
          </ac:spMkLst>
        </pc:spChg>
        <pc:cxnChg chg="add">
          <ac:chgData name="Ross" userId="2fb3707e-995f-4cf8-91dc-75c4252dde8b" providerId="ADAL" clId="{B8FAAA48-6D0F-4A02-BF66-9C530EB7450B}" dt="2023-05-16T15:48:24.065" v="723" actId="11529"/>
          <ac:cxnSpMkLst>
            <pc:docMk/>
            <pc:sldMk cId="1843853302" sldId="315"/>
            <ac:cxnSpMk id="10" creationId="{1F0ECD87-9F93-8C4C-6629-06AFFD580AA3}"/>
          </ac:cxnSpMkLst>
        </pc:cxnChg>
        <pc:cxnChg chg="add mod">
          <ac:chgData name="Ross" userId="2fb3707e-995f-4cf8-91dc-75c4252dde8b" providerId="ADAL" clId="{B8FAAA48-6D0F-4A02-BF66-9C530EB7450B}" dt="2023-05-16T15:49:31.981" v="824" actId="1076"/>
          <ac:cxnSpMkLst>
            <pc:docMk/>
            <pc:sldMk cId="1843853302" sldId="315"/>
            <ac:cxnSpMk id="12" creationId="{7FA68502-6501-A1A6-7226-91847BE142A4}"/>
          </ac:cxnSpMkLst>
        </pc:cxnChg>
        <pc:cxnChg chg="add mod">
          <ac:chgData name="Ross" userId="2fb3707e-995f-4cf8-91dc-75c4252dde8b" providerId="ADAL" clId="{B8FAAA48-6D0F-4A02-BF66-9C530EB7450B}" dt="2023-05-16T15:58:18.639" v="918" actId="14100"/>
          <ac:cxnSpMkLst>
            <pc:docMk/>
            <pc:sldMk cId="1843853302" sldId="315"/>
            <ac:cxnSpMk id="14" creationId="{E5A414C3-5C7A-045E-293B-4C5A6ACA1290}"/>
          </ac:cxnSpMkLst>
        </pc:cxnChg>
        <pc:cxnChg chg="add mod">
          <ac:chgData name="Ross" userId="2fb3707e-995f-4cf8-91dc-75c4252dde8b" providerId="ADAL" clId="{B8FAAA48-6D0F-4A02-BF66-9C530EB7450B}" dt="2023-05-16T15:48:38.513" v="727" actId="1076"/>
          <ac:cxnSpMkLst>
            <pc:docMk/>
            <pc:sldMk cId="1843853302" sldId="315"/>
            <ac:cxnSpMk id="16" creationId="{DEC8B1AE-D694-1FD6-A3C9-D7A1EA617503}"/>
          </ac:cxnSpMkLst>
        </pc:cxnChg>
        <pc:cxnChg chg="add mod">
          <ac:chgData name="Ross" userId="2fb3707e-995f-4cf8-91dc-75c4252dde8b" providerId="ADAL" clId="{B8FAAA48-6D0F-4A02-BF66-9C530EB7450B}" dt="2023-05-16T15:51:00.985" v="847" actId="1076"/>
          <ac:cxnSpMkLst>
            <pc:docMk/>
            <pc:sldMk cId="1843853302" sldId="315"/>
            <ac:cxnSpMk id="29" creationId="{B6155EA4-24AD-1D71-817C-312AD7743E90}"/>
          </ac:cxnSpMkLst>
        </pc:cxnChg>
        <pc:cxnChg chg="add mod">
          <ac:chgData name="Ross" userId="2fb3707e-995f-4cf8-91dc-75c4252dde8b" providerId="ADAL" clId="{B8FAAA48-6D0F-4A02-BF66-9C530EB7450B}" dt="2023-05-16T15:58:18.639" v="918" actId="14100"/>
          <ac:cxnSpMkLst>
            <pc:docMk/>
            <pc:sldMk cId="1843853302" sldId="315"/>
            <ac:cxnSpMk id="33" creationId="{7D3B371E-6587-BFE6-D5C2-D854804663C7}"/>
          </ac:cxnSpMkLst>
        </pc:cxnChg>
        <pc:cxnChg chg="add mod">
          <ac:chgData name="Ross" userId="2fb3707e-995f-4cf8-91dc-75c4252dde8b" providerId="ADAL" clId="{B8FAAA48-6D0F-4A02-BF66-9C530EB7450B}" dt="2023-05-16T15:58:25.737" v="919" actId="1076"/>
          <ac:cxnSpMkLst>
            <pc:docMk/>
            <pc:sldMk cId="1843853302" sldId="315"/>
            <ac:cxnSpMk id="36" creationId="{0A2CA3BA-27DB-6C9B-BEEC-5378EE270790}"/>
          </ac:cxnSpMkLst>
        </pc:cxnChg>
        <pc:cxnChg chg="add mod">
          <ac:chgData name="Ross" userId="2fb3707e-995f-4cf8-91dc-75c4252dde8b" providerId="ADAL" clId="{B8FAAA48-6D0F-4A02-BF66-9C530EB7450B}" dt="2023-05-16T15:51:06.744" v="849" actId="1076"/>
          <ac:cxnSpMkLst>
            <pc:docMk/>
            <pc:sldMk cId="1843853302" sldId="315"/>
            <ac:cxnSpMk id="39" creationId="{131E5CDA-B7F5-2595-199D-292EAC83F4CD}"/>
          </ac:cxnSpMkLst>
        </pc:cxnChg>
      </pc:sldChg>
    </pc:docChg>
  </pc:docChgLst>
  <pc:docChgLst>
    <pc:chgData name="Reyn" userId="bbdb0355-d2fd-4500-889e-cc3555b61db7" providerId="ADAL" clId="{50AA33AD-1772-4FFB-9D7F-659388BBB409}"/>
    <pc:docChg chg="custSel modSld">
      <pc:chgData name="Reyn" userId="bbdb0355-d2fd-4500-889e-cc3555b61db7" providerId="ADAL" clId="{50AA33AD-1772-4FFB-9D7F-659388BBB409}" dt="2023-05-23T21:49:24.485" v="565" actId="20577"/>
      <pc:docMkLst>
        <pc:docMk/>
      </pc:docMkLst>
      <pc:sldChg chg="modSp mod">
        <pc:chgData name="Reyn" userId="bbdb0355-d2fd-4500-889e-cc3555b61db7" providerId="ADAL" clId="{50AA33AD-1772-4FFB-9D7F-659388BBB409}" dt="2023-05-23T14:13:17.564" v="535" actId="20577"/>
        <pc:sldMkLst>
          <pc:docMk/>
          <pc:sldMk cId="3615418276" sldId="261"/>
        </pc:sldMkLst>
        <pc:spChg chg="mod">
          <ac:chgData name="Reyn" userId="bbdb0355-d2fd-4500-889e-cc3555b61db7" providerId="ADAL" clId="{50AA33AD-1772-4FFB-9D7F-659388BBB409}" dt="2023-05-23T14:13:17.564" v="535" actId="20577"/>
          <ac:spMkLst>
            <pc:docMk/>
            <pc:sldMk cId="3615418276" sldId="261"/>
            <ac:spMk id="8" creationId="{00000000-0000-0000-0000-000000000000}"/>
          </ac:spMkLst>
        </pc:spChg>
      </pc:sldChg>
      <pc:sldChg chg="modSp mod">
        <pc:chgData name="Reyn" userId="bbdb0355-d2fd-4500-889e-cc3555b61db7" providerId="ADAL" clId="{50AA33AD-1772-4FFB-9D7F-659388BBB409}" dt="2023-05-19T19:21:33.798" v="118" actId="20577"/>
        <pc:sldMkLst>
          <pc:docMk/>
          <pc:sldMk cId="2835335836" sldId="272"/>
        </pc:sldMkLst>
        <pc:spChg chg="mod">
          <ac:chgData name="Reyn" userId="bbdb0355-d2fd-4500-889e-cc3555b61db7" providerId="ADAL" clId="{50AA33AD-1772-4FFB-9D7F-659388BBB409}" dt="2023-05-19T19:21:33.798" v="118" actId="20577"/>
          <ac:spMkLst>
            <pc:docMk/>
            <pc:sldMk cId="2835335836" sldId="272"/>
            <ac:spMk id="3" creationId="{00000000-0000-0000-0000-000000000000}"/>
          </ac:spMkLst>
        </pc:spChg>
      </pc:sldChg>
      <pc:sldChg chg="delSp modSp mod">
        <pc:chgData name="Reyn" userId="bbdb0355-d2fd-4500-889e-cc3555b61db7" providerId="ADAL" clId="{50AA33AD-1772-4FFB-9D7F-659388BBB409}" dt="2023-05-23T21:49:24.485" v="565" actId="20577"/>
        <pc:sldMkLst>
          <pc:docMk/>
          <pc:sldMk cId="1181092402" sldId="287"/>
        </pc:sldMkLst>
        <pc:spChg chg="del">
          <ac:chgData name="Reyn" userId="bbdb0355-d2fd-4500-889e-cc3555b61db7" providerId="ADAL" clId="{50AA33AD-1772-4FFB-9D7F-659388BBB409}" dt="2023-05-19T19:25:46.357" v="119" actId="478"/>
          <ac:spMkLst>
            <pc:docMk/>
            <pc:sldMk cId="1181092402" sldId="287"/>
            <ac:spMk id="3" creationId="{0F330D29-2A4C-598A-D54C-99FF0687386C}"/>
          </ac:spMkLst>
        </pc:spChg>
        <pc:graphicFrameChg chg="mod modGraphic">
          <ac:chgData name="Reyn" userId="bbdb0355-d2fd-4500-889e-cc3555b61db7" providerId="ADAL" clId="{50AA33AD-1772-4FFB-9D7F-659388BBB409}" dt="2023-05-23T21:49:24.485" v="565" actId="20577"/>
          <ac:graphicFrameMkLst>
            <pc:docMk/>
            <pc:sldMk cId="1181092402" sldId="287"/>
            <ac:graphicFrameMk id="4" creationId="{6F768FA0-5081-CD60-73C1-B68841B2D3D5}"/>
          </ac:graphicFrameMkLst>
        </pc:graphicFrameChg>
      </pc:sldChg>
      <pc:sldChg chg="modSp mod">
        <pc:chgData name="Reyn" userId="bbdb0355-d2fd-4500-889e-cc3555b61db7" providerId="ADAL" clId="{50AA33AD-1772-4FFB-9D7F-659388BBB409}" dt="2023-05-19T17:06:55.981" v="26" actId="20577"/>
        <pc:sldMkLst>
          <pc:docMk/>
          <pc:sldMk cId="1977474761" sldId="303"/>
        </pc:sldMkLst>
        <pc:graphicFrameChg chg="modGraphic">
          <ac:chgData name="Reyn" userId="bbdb0355-d2fd-4500-889e-cc3555b61db7" providerId="ADAL" clId="{50AA33AD-1772-4FFB-9D7F-659388BBB409}" dt="2023-05-19T17:06:55.981" v="26" actId="20577"/>
          <ac:graphicFrameMkLst>
            <pc:docMk/>
            <pc:sldMk cId="1977474761" sldId="303"/>
            <ac:graphicFrameMk id="5" creationId="{51B805BC-A291-E455-58E6-AFEDA1A182DE}"/>
          </ac:graphicFrameMkLst>
        </pc:graphicFrameChg>
      </pc:sldChg>
      <pc:sldChg chg="modSp mod">
        <pc:chgData name="Reyn" userId="bbdb0355-d2fd-4500-889e-cc3555b61db7" providerId="ADAL" clId="{50AA33AD-1772-4FFB-9D7F-659388BBB409}" dt="2023-05-19T19:08:23.358" v="58" actId="20577"/>
        <pc:sldMkLst>
          <pc:docMk/>
          <pc:sldMk cId="1669359873" sldId="305"/>
        </pc:sldMkLst>
        <pc:spChg chg="mod">
          <ac:chgData name="Reyn" userId="bbdb0355-d2fd-4500-889e-cc3555b61db7" providerId="ADAL" clId="{50AA33AD-1772-4FFB-9D7F-659388BBB409}" dt="2023-05-19T19:08:23.358" v="58" actId="20577"/>
          <ac:spMkLst>
            <pc:docMk/>
            <pc:sldMk cId="1669359873" sldId="305"/>
            <ac:spMk id="2" creationId="{56B11FDA-5720-9F95-D83F-12D7CC8E87C3}"/>
          </ac:spMkLst>
        </pc:spChg>
      </pc:sldChg>
      <pc:sldChg chg="modSp mod">
        <pc:chgData name="Reyn" userId="bbdb0355-d2fd-4500-889e-cc3555b61db7" providerId="ADAL" clId="{50AA33AD-1772-4FFB-9D7F-659388BBB409}" dt="2023-05-19T17:08:56.148" v="43" actId="20577"/>
        <pc:sldMkLst>
          <pc:docMk/>
          <pc:sldMk cId="1276042883" sldId="307"/>
        </pc:sldMkLst>
        <pc:spChg chg="mod">
          <ac:chgData name="Reyn" userId="bbdb0355-d2fd-4500-889e-cc3555b61db7" providerId="ADAL" clId="{50AA33AD-1772-4FFB-9D7F-659388BBB409}" dt="2023-05-19T17:08:56.148" v="43" actId="20577"/>
          <ac:spMkLst>
            <pc:docMk/>
            <pc:sldMk cId="1276042883" sldId="307"/>
            <ac:spMk id="2" creationId="{4D9F249A-F4F3-9356-45D8-B0625FA9A4C9}"/>
          </ac:spMkLst>
        </pc:spChg>
        <pc:spChg chg="mod">
          <ac:chgData name="Reyn" userId="bbdb0355-d2fd-4500-889e-cc3555b61db7" providerId="ADAL" clId="{50AA33AD-1772-4FFB-9D7F-659388BBB409}" dt="2023-05-19T17:08:44.238" v="42" actId="20577"/>
          <ac:spMkLst>
            <pc:docMk/>
            <pc:sldMk cId="1276042883" sldId="307"/>
            <ac:spMk id="3" creationId="{ED428C58-798C-049B-2667-56BE3C88EA99}"/>
          </ac:spMkLst>
        </pc:spChg>
      </pc:sldChg>
      <pc:sldChg chg="modSp mod">
        <pc:chgData name="Reyn" userId="bbdb0355-d2fd-4500-889e-cc3555b61db7" providerId="ADAL" clId="{50AA33AD-1772-4FFB-9D7F-659388BBB409}" dt="2023-05-19T19:08:47.092" v="116" actId="20577"/>
        <pc:sldMkLst>
          <pc:docMk/>
          <pc:sldMk cId="505885383" sldId="309"/>
        </pc:sldMkLst>
        <pc:spChg chg="mod">
          <ac:chgData name="Reyn" userId="bbdb0355-d2fd-4500-889e-cc3555b61db7" providerId="ADAL" clId="{50AA33AD-1772-4FFB-9D7F-659388BBB409}" dt="2023-05-19T19:08:47.092" v="116" actId="20577"/>
          <ac:spMkLst>
            <pc:docMk/>
            <pc:sldMk cId="505885383" sldId="309"/>
            <ac:spMk id="2" creationId="{0824F922-3C8E-5FE6-BB82-A675F60208BB}"/>
          </ac:spMkLst>
        </pc:spChg>
      </pc:sldChg>
      <pc:sldChg chg="modSp mod">
        <pc:chgData name="Reyn" userId="bbdb0355-d2fd-4500-889e-cc3555b61db7" providerId="ADAL" clId="{50AA33AD-1772-4FFB-9D7F-659388BBB409}" dt="2023-05-19T19:46:39.502" v="528" actId="29295"/>
        <pc:sldMkLst>
          <pc:docMk/>
          <pc:sldMk cId="1869550196" sldId="312"/>
        </pc:sldMkLst>
        <pc:spChg chg="mod">
          <ac:chgData name="Reyn" userId="bbdb0355-d2fd-4500-889e-cc3555b61db7" providerId="ADAL" clId="{50AA33AD-1772-4FFB-9D7F-659388BBB409}" dt="2023-05-19T19:46:06.044" v="489" actId="207"/>
          <ac:spMkLst>
            <pc:docMk/>
            <pc:sldMk cId="1869550196" sldId="312"/>
            <ac:spMk id="11" creationId="{977409F0-72FF-4D5A-5E43-EC410BD46350}"/>
          </ac:spMkLst>
        </pc:spChg>
        <pc:picChg chg="mod">
          <ac:chgData name="Reyn" userId="bbdb0355-d2fd-4500-889e-cc3555b61db7" providerId="ADAL" clId="{50AA33AD-1772-4FFB-9D7F-659388BBB409}" dt="2023-05-19T19:46:29.780" v="526" actId="29295"/>
          <ac:picMkLst>
            <pc:docMk/>
            <pc:sldMk cId="1869550196" sldId="312"/>
            <ac:picMk id="15" creationId="{E629D1A7-FB59-98C4-DC51-CD170B785510}"/>
          </ac:picMkLst>
        </pc:picChg>
        <pc:picChg chg="mod">
          <ac:chgData name="Reyn" userId="bbdb0355-d2fd-4500-889e-cc3555b61db7" providerId="ADAL" clId="{50AA33AD-1772-4FFB-9D7F-659388BBB409}" dt="2023-05-19T19:46:39.502" v="528" actId="29295"/>
          <ac:picMkLst>
            <pc:docMk/>
            <pc:sldMk cId="1869550196" sldId="312"/>
            <ac:picMk id="19" creationId="{8738958F-344C-6712-E0FF-E0C016490E93}"/>
          </ac:picMkLst>
        </pc:picChg>
      </pc:sldChg>
    </pc:docChg>
  </pc:docChgLst>
  <pc:docChgLst>
    <pc:chgData name="Wickham, Ross S CIV USARMY CENWW (USA)" userId="2fb3707e-995f-4cf8-91dc-75c4252dde8b" providerId="ADAL" clId="{B8FAAA48-6D0F-4A02-BF66-9C530EB7450B}"/>
    <pc:docChg chg="undo custSel addSld delSld modSld sldOrd">
      <pc:chgData name="Wickham, Ross S CIV USARMY CENWW (USA)" userId="2fb3707e-995f-4cf8-91dc-75c4252dde8b" providerId="ADAL" clId="{B8FAAA48-6D0F-4A02-BF66-9C530EB7450B}" dt="2023-05-19T18:37:33.356" v="5525" actId="478"/>
      <pc:docMkLst>
        <pc:docMk/>
      </pc:docMkLst>
      <pc:sldChg chg="modNotesTx">
        <pc:chgData name="Wickham, Ross S CIV USARMY CENWW (USA)" userId="2fb3707e-995f-4cf8-91dc-75c4252dde8b" providerId="ADAL" clId="{B8FAAA48-6D0F-4A02-BF66-9C530EB7450B}" dt="2023-05-17T18:59:04.605" v="5111" actId="20577"/>
        <pc:sldMkLst>
          <pc:docMk/>
          <pc:sldMk cId="3615418276" sldId="261"/>
        </pc:sldMkLst>
      </pc:sldChg>
      <pc:sldChg chg="modSp mod">
        <pc:chgData name="Wickham, Ross S CIV USARMY CENWW (USA)" userId="2fb3707e-995f-4cf8-91dc-75c4252dde8b" providerId="ADAL" clId="{B8FAAA48-6D0F-4A02-BF66-9C530EB7450B}" dt="2023-05-15T22:19:53.928" v="1950" actId="20577"/>
        <pc:sldMkLst>
          <pc:docMk/>
          <pc:sldMk cId="2835335836" sldId="272"/>
        </pc:sldMkLst>
        <pc:spChg chg="mod">
          <ac:chgData name="Wickham, Ross S CIV USARMY CENWW (USA)" userId="2fb3707e-995f-4cf8-91dc-75c4252dde8b" providerId="ADAL" clId="{B8FAAA48-6D0F-4A02-BF66-9C530EB7450B}" dt="2023-05-15T22:19:53.928" v="1950" actId="20577"/>
          <ac:spMkLst>
            <pc:docMk/>
            <pc:sldMk cId="2835335836" sldId="272"/>
            <ac:spMk id="3" creationId="{00000000-0000-0000-0000-000000000000}"/>
          </ac:spMkLst>
        </pc:spChg>
      </pc:sldChg>
      <pc:sldChg chg="addSp delSp modSp mod modNotesTx">
        <pc:chgData name="Wickham, Ross S CIV USARMY CENWW (USA)" userId="2fb3707e-995f-4cf8-91dc-75c4252dde8b" providerId="ADAL" clId="{B8FAAA48-6D0F-4A02-BF66-9C530EB7450B}" dt="2023-05-19T17:08:13.059" v="5172" actId="1076"/>
        <pc:sldMkLst>
          <pc:docMk/>
          <pc:sldMk cId="1181092402" sldId="287"/>
        </pc:sldMkLst>
        <pc:spChg chg="add mod">
          <ac:chgData name="Wickham, Ross S CIV USARMY CENWW (USA)" userId="2fb3707e-995f-4cf8-91dc-75c4252dde8b" providerId="ADAL" clId="{B8FAAA48-6D0F-4A02-BF66-9C530EB7450B}" dt="2023-05-19T17:08:13.059" v="5172" actId="1076"/>
          <ac:spMkLst>
            <pc:docMk/>
            <pc:sldMk cId="1181092402" sldId="287"/>
            <ac:spMk id="3" creationId="{0F330D29-2A4C-598A-D54C-99FF0687386C}"/>
          </ac:spMkLst>
        </pc:spChg>
        <pc:spChg chg="del mod">
          <ac:chgData name="Wickham, Ross S CIV USARMY CENWW (USA)" userId="2fb3707e-995f-4cf8-91dc-75c4252dde8b" providerId="ADAL" clId="{B8FAAA48-6D0F-4A02-BF66-9C530EB7450B}" dt="2023-05-09T20:57:01.768" v="309"/>
          <ac:spMkLst>
            <pc:docMk/>
            <pc:sldMk cId="1181092402" sldId="287"/>
            <ac:spMk id="7" creationId="{1E0F4E7D-89E1-0C6E-2743-E4E29683FFE3}"/>
          </ac:spMkLst>
        </pc:spChg>
        <pc:graphicFrameChg chg="modGraphic">
          <ac:chgData name="Wickham, Ross S CIV USARMY CENWW (USA)" userId="2fb3707e-995f-4cf8-91dc-75c4252dde8b" providerId="ADAL" clId="{B8FAAA48-6D0F-4A02-BF66-9C530EB7450B}" dt="2023-05-19T17:07:47.536" v="5112" actId="20577"/>
          <ac:graphicFrameMkLst>
            <pc:docMk/>
            <pc:sldMk cId="1181092402" sldId="287"/>
            <ac:graphicFrameMk id="4" creationId="{6F768FA0-5081-CD60-73C1-B68841B2D3D5}"/>
          </ac:graphicFrameMkLst>
        </pc:graphicFrameChg>
      </pc:sldChg>
      <pc:sldChg chg="modSp mod ord">
        <pc:chgData name="Wickham, Ross S CIV USARMY CENWW (USA)" userId="2fb3707e-995f-4cf8-91dc-75c4252dde8b" providerId="ADAL" clId="{B8FAAA48-6D0F-4A02-BF66-9C530EB7450B}" dt="2023-05-19T17:20:28.875" v="5328" actId="20577"/>
        <pc:sldMkLst>
          <pc:docMk/>
          <pc:sldMk cId="1806606819" sldId="288"/>
        </pc:sldMkLst>
        <pc:spChg chg="mod">
          <ac:chgData name="Wickham, Ross S CIV USARMY CENWW (USA)" userId="2fb3707e-995f-4cf8-91dc-75c4252dde8b" providerId="ADAL" clId="{B8FAAA48-6D0F-4A02-BF66-9C530EB7450B}" dt="2023-05-19T17:20:28.875" v="5328" actId="20577"/>
          <ac:spMkLst>
            <pc:docMk/>
            <pc:sldMk cId="1806606819" sldId="288"/>
            <ac:spMk id="3" creationId="{00000000-0000-0000-0000-000000000000}"/>
          </ac:spMkLst>
        </pc:spChg>
      </pc:sldChg>
      <pc:sldChg chg="addSp delSp modSp mod">
        <pc:chgData name="Wickham, Ross S CIV USARMY CENWW (USA)" userId="2fb3707e-995f-4cf8-91dc-75c4252dde8b" providerId="ADAL" clId="{B8FAAA48-6D0F-4A02-BF66-9C530EB7450B}" dt="2023-05-15T22:26:58.026" v="2107" actId="2165"/>
        <pc:sldMkLst>
          <pc:docMk/>
          <pc:sldMk cId="1977474761" sldId="303"/>
        </pc:sldMkLst>
        <pc:spChg chg="del mod">
          <ac:chgData name="Wickham, Ross S CIV USARMY CENWW (USA)" userId="2fb3707e-995f-4cf8-91dc-75c4252dde8b" providerId="ADAL" clId="{B8FAAA48-6D0F-4A02-BF66-9C530EB7450B}" dt="2023-05-09T21:06:18.001" v="506" actId="478"/>
          <ac:spMkLst>
            <pc:docMk/>
            <pc:sldMk cId="1977474761" sldId="303"/>
            <ac:spMk id="2" creationId="{8E91F7FD-C28F-D68B-28C3-0AAFC3B351F9}"/>
          </ac:spMkLst>
        </pc:spChg>
        <pc:spChg chg="add del mod">
          <ac:chgData name="Wickham, Ross S CIV USARMY CENWW (USA)" userId="2fb3707e-995f-4cf8-91dc-75c4252dde8b" providerId="ADAL" clId="{B8FAAA48-6D0F-4A02-BF66-9C530EB7450B}" dt="2023-05-09T21:06:19.660" v="507" actId="478"/>
          <ac:spMkLst>
            <pc:docMk/>
            <pc:sldMk cId="1977474761" sldId="303"/>
            <ac:spMk id="7" creationId="{1C8B3DA5-ECA6-592A-2466-2705D549A715}"/>
          </ac:spMkLst>
        </pc:spChg>
        <pc:graphicFrameChg chg="add del modGraphic">
          <ac:chgData name="Wickham, Ross S CIV USARMY CENWW (USA)" userId="2fb3707e-995f-4cf8-91dc-75c4252dde8b" providerId="ADAL" clId="{B8FAAA48-6D0F-4A02-BF66-9C530EB7450B}" dt="2023-05-09T21:02:18.589" v="363" actId="478"/>
          <ac:graphicFrameMkLst>
            <pc:docMk/>
            <pc:sldMk cId="1977474761" sldId="303"/>
            <ac:graphicFrameMk id="4" creationId="{A8CE0AFA-C949-BB8C-9023-8ACEB35AEA72}"/>
          </ac:graphicFrameMkLst>
        </pc:graphicFrameChg>
        <pc:graphicFrameChg chg="add mod modGraphic">
          <ac:chgData name="Wickham, Ross S CIV USARMY CENWW (USA)" userId="2fb3707e-995f-4cf8-91dc-75c4252dde8b" providerId="ADAL" clId="{B8FAAA48-6D0F-4A02-BF66-9C530EB7450B}" dt="2023-05-15T22:26:58.026" v="2107" actId="2165"/>
          <ac:graphicFrameMkLst>
            <pc:docMk/>
            <pc:sldMk cId="1977474761" sldId="303"/>
            <ac:graphicFrameMk id="5" creationId="{51B805BC-A291-E455-58E6-AFEDA1A182DE}"/>
          </ac:graphicFrameMkLst>
        </pc:graphicFrameChg>
      </pc:sldChg>
      <pc:sldChg chg="modSp mod">
        <pc:chgData name="Wickham, Ross S CIV USARMY CENWW (USA)" userId="2fb3707e-995f-4cf8-91dc-75c4252dde8b" providerId="ADAL" clId="{B8FAAA48-6D0F-4A02-BF66-9C530EB7450B}" dt="2023-05-15T22:33:54.770" v="2324" actId="404"/>
        <pc:sldMkLst>
          <pc:docMk/>
          <pc:sldMk cId="284487658" sldId="304"/>
        </pc:sldMkLst>
        <pc:spChg chg="mod">
          <ac:chgData name="Wickham, Ross S CIV USARMY CENWW (USA)" userId="2fb3707e-995f-4cf8-91dc-75c4252dde8b" providerId="ADAL" clId="{B8FAAA48-6D0F-4A02-BF66-9C530EB7450B}" dt="2023-05-15T22:33:54.770" v="2324" actId="404"/>
          <ac:spMkLst>
            <pc:docMk/>
            <pc:sldMk cId="284487658" sldId="304"/>
            <ac:spMk id="2" creationId="{0824F922-3C8E-5FE6-BB82-A675F60208BB}"/>
          </ac:spMkLst>
        </pc:spChg>
        <pc:spChg chg="mod">
          <ac:chgData name="Wickham, Ross S CIV USARMY CENWW (USA)" userId="2fb3707e-995f-4cf8-91dc-75c4252dde8b" providerId="ADAL" clId="{B8FAAA48-6D0F-4A02-BF66-9C530EB7450B}" dt="2023-05-09T21:09:21.752" v="580" actId="20577"/>
          <ac:spMkLst>
            <pc:docMk/>
            <pc:sldMk cId="284487658" sldId="304"/>
            <ac:spMk id="3" creationId="{12F056BB-9AA1-7478-D5A6-F8C916ABFC39}"/>
          </ac:spMkLst>
        </pc:spChg>
      </pc:sldChg>
      <pc:sldChg chg="modSp mod">
        <pc:chgData name="Wickham, Ross S CIV USARMY CENWW (USA)" userId="2fb3707e-995f-4cf8-91dc-75c4252dde8b" providerId="ADAL" clId="{B8FAAA48-6D0F-4A02-BF66-9C530EB7450B}" dt="2023-05-19T17:21:38.281" v="5338" actId="20577"/>
        <pc:sldMkLst>
          <pc:docMk/>
          <pc:sldMk cId="1669359873" sldId="305"/>
        </pc:sldMkLst>
        <pc:spChg chg="mod">
          <ac:chgData name="Wickham, Ross S CIV USARMY CENWW (USA)" userId="2fb3707e-995f-4cf8-91dc-75c4252dde8b" providerId="ADAL" clId="{B8FAAA48-6D0F-4A02-BF66-9C530EB7450B}" dt="2023-05-19T17:21:38.281" v="5338" actId="20577"/>
          <ac:spMkLst>
            <pc:docMk/>
            <pc:sldMk cId="1669359873" sldId="305"/>
            <ac:spMk id="2" creationId="{56B11FDA-5720-9F95-D83F-12D7CC8E87C3}"/>
          </ac:spMkLst>
        </pc:spChg>
        <pc:spChg chg="mod">
          <ac:chgData name="Wickham, Ross S CIV USARMY CENWW (USA)" userId="2fb3707e-995f-4cf8-91dc-75c4252dde8b" providerId="ADAL" clId="{B8FAAA48-6D0F-4A02-BF66-9C530EB7450B}" dt="2023-05-15T22:08:40.443" v="1410" actId="20577"/>
          <ac:spMkLst>
            <pc:docMk/>
            <pc:sldMk cId="1669359873" sldId="305"/>
            <ac:spMk id="3" creationId="{81FA9276-C066-C60F-CA1C-20D4863C7CC8}"/>
          </ac:spMkLst>
        </pc:spChg>
      </pc:sldChg>
      <pc:sldChg chg="modSp mod ord modNotesTx">
        <pc:chgData name="Wickham, Ross S CIV USARMY CENWW (USA)" userId="2fb3707e-995f-4cf8-91dc-75c4252dde8b" providerId="ADAL" clId="{B8FAAA48-6D0F-4A02-BF66-9C530EB7450B}" dt="2023-05-19T17:20:08.370" v="5327" actId="20577"/>
        <pc:sldMkLst>
          <pc:docMk/>
          <pc:sldMk cId="1174708148" sldId="306"/>
        </pc:sldMkLst>
        <pc:spChg chg="mod">
          <ac:chgData name="Wickham, Ross S CIV USARMY CENWW (USA)" userId="2fb3707e-995f-4cf8-91dc-75c4252dde8b" providerId="ADAL" clId="{B8FAAA48-6D0F-4A02-BF66-9C530EB7450B}" dt="2023-05-19T17:20:08.370" v="5327" actId="20577"/>
          <ac:spMkLst>
            <pc:docMk/>
            <pc:sldMk cId="1174708148" sldId="306"/>
            <ac:spMk id="2" creationId="{EBCA58F9-3D8F-429D-7D9F-0B504B44F69B}"/>
          </ac:spMkLst>
        </pc:spChg>
        <pc:spChg chg="mod">
          <ac:chgData name="Wickham, Ross S CIV USARMY CENWW (USA)" userId="2fb3707e-995f-4cf8-91dc-75c4252dde8b" providerId="ADAL" clId="{B8FAAA48-6D0F-4A02-BF66-9C530EB7450B}" dt="2023-05-19T17:19:43.145" v="5266" actId="20577"/>
          <ac:spMkLst>
            <pc:docMk/>
            <pc:sldMk cId="1174708148" sldId="306"/>
            <ac:spMk id="3" creationId="{3DA48E4E-D3C0-384B-C788-3534CA6E3C7B}"/>
          </ac:spMkLst>
        </pc:spChg>
      </pc:sldChg>
      <pc:sldChg chg="modSp mod ord">
        <pc:chgData name="Wickham, Ross S CIV USARMY CENWW (USA)" userId="2fb3707e-995f-4cf8-91dc-75c4252dde8b" providerId="ADAL" clId="{B8FAAA48-6D0F-4A02-BF66-9C530EB7450B}" dt="2023-05-19T17:19:48.342" v="5270"/>
        <pc:sldMkLst>
          <pc:docMk/>
          <pc:sldMk cId="3711061506" sldId="308"/>
        </pc:sldMkLst>
        <pc:spChg chg="mod">
          <ac:chgData name="Wickham, Ross S CIV USARMY CENWW (USA)" userId="2fb3707e-995f-4cf8-91dc-75c4252dde8b" providerId="ADAL" clId="{B8FAAA48-6D0F-4A02-BF66-9C530EB7450B}" dt="2023-05-09T19:41:41.320" v="3" actId="1076"/>
          <ac:spMkLst>
            <pc:docMk/>
            <pc:sldMk cId="3711061506" sldId="308"/>
            <ac:spMk id="11" creationId="{4631B8A4-DDE8-9711-900E-F747D41CBEC2}"/>
          </ac:spMkLst>
        </pc:spChg>
      </pc:sldChg>
      <pc:sldChg chg="modSp add mod">
        <pc:chgData name="Wickham, Ross S CIV USARMY CENWW (USA)" userId="2fb3707e-995f-4cf8-91dc-75c4252dde8b" providerId="ADAL" clId="{B8FAAA48-6D0F-4A02-BF66-9C530EB7450B}" dt="2023-05-15T22:44:50.542" v="2600" actId="20577"/>
        <pc:sldMkLst>
          <pc:docMk/>
          <pc:sldMk cId="505885383" sldId="309"/>
        </pc:sldMkLst>
        <pc:spChg chg="mod">
          <ac:chgData name="Wickham, Ross S CIV USARMY CENWW (USA)" userId="2fb3707e-995f-4cf8-91dc-75c4252dde8b" providerId="ADAL" clId="{B8FAAA48-6D0F-4A02-BF66-9C530EB7450B}" dt="2023-05-15T22:44:50.542" v="2600" actId="20577"/>
          <ac:spMkLst>
            <pc:docMk/>
            <pc:sldMk cId="505885383" sldId="309"/>
            <ac:spMk id="2" creationId="{0824F922-3C8E-5FE6-BB82-A675F60208BB}"/>
          </ac:spMkLst>
        </pc:spChg>
        <pc:spChg chg="mod">
          <ac:chgData name="Wickham, Ross S CIV USARMY CENWW (USA)" userId="2fb3707e-995f-4cf8-91dc-75c4252dde8b" providerId="ADAL" clId="{B8FAAA48-6D0F-4A02-BF66-9C530EB7450B}" dt="2023-05-15T22:14:18.381" v="1774" actId="20577"/>
          <ac:spMkLst>
            <pc:docMk/>
            <pc:sldMk cId="505885383" sldId="309"/>
            <ac:spMk id="3" creationId="{12F056BB-9AA1-7478-D5A6-F8C916ABFC39}"/>
          </ac:spMkLst>
        </pc:spChg>
      </pc:sldChg>
      <pc:sldChg chg="del">
        <pc:chgData name="Wickham, Ross S CIV USARMY CENWW (USA)" userId="2fb3707e-995f-4cf8-91dc-75c4252dde8b" providerId="ADAL" clId="{B8FAAA48-6D0F-4A02-BF66-9C530EB7450B}" dt="2023-05-09T19:52:08.127" v="6" actId="47"/>
        <pc:sldMkLst>
          <pc:docMk/>
          <pc:sldMk cId="2516955817" sldId="309"/>
        </pc:sldMkLst>
      </pc:sldChg>
      <pc:sldChg chg="modSp new mod">
        <pc:chgData name="Wickham, Ross S CIV USARMY CENWW (USA)" userId="2fb3707e-995f-4cf8-91dc-75c4252dde8b" providerId="ADAL" clId="{B8FAAA48-6D0F-4A02-BF66-9C530EB7450B}" dt="2023-05-16T21:03:22.274" v="4430" actId="20577"/>
        <pc:sldMkLst>
          <pc:docMk/>
          <pc:sldMk cId="4134455557" sldId="310"/>
        </pc:sldMkLst>
        <pc:spChg chg="mod">
          <ac:chgData name="Wickham, Ross S CIV USARMY CENWW (USA)" userId="2fb3707e-995f-4cf8-91dc-75c4252dde8b" providerId="ADAL" clId="{B8FAAA48-6D0F-4A02-BF66-9C530EB7450B}" dt="2023-05-16T21:03:22.274" v="4430" actId="20577"/>
          <ac:spMkLst>
            <pc:docMk/>
            <pc:sldMk cId="4134455557" sldId="310"/>
            <ac:spMk id="2" creationId="{CFBDD0B4-9774-6AEF-E579-A3C642FBC263}"/>
          </ac:spMkLst>
        </pc:spChg>
        <pc:spChg chg="mod">
          <ac:chgData name="Wickham, Ross S CIV USARMY CENWW (USA)" userId="2fb3707e-995f-4cf8-91dc-75c4252dde8b" providerId="ADAL" clId="{B8FAAA48-6D0F-4A02-BF66-9C530EB7450B}" dt="2023-05-15T22:08:32.358" v="1382" actId="20577"/>
          <ac:spMkLst>
            <pc:docMk/>
            <pc:sldMk cId="4134455557" sldId="310"/>
            <ac:spMk id="3" creationId="{47C7A189-F3A0-BED8-2CD2-A898152AE5B5}"/>
          </ac:spMkLst>
        </pc:spChg>
      </pc:sldChg>
      <pc:sldChg chg="new del">
        <pc:chgData name="Wickham, Ross S CIV USARMY CENWW (USA)" userId="2fb3707e-995f-4cf8-91dc-75c4252dde8b" providerId="ADAL" clId="{B8FAAA48-6D0F-4A02-BF66-9C530EB7450B}" dt="2023-05-15T22:42:35.941" v="2435" actId="47"/>
        <pc:sldMkLst>
          <pc:docMk/>
          <pc:sldMk cId="28584435" sldId="311"/>
        </pc:sldMkLst>
      </pc:sldChg>
      <pc:sldChg chg="addSp delSp modSp new mod modNotesTx">
        <pc:chgData name="Wickham, Ross S CIV USARMY CENWW (USA)" userId="2fb3707e-995f-4cf8-91dc-75c4252dde8b" providerId="ADAL" clId="{B8FAAA48-6D0F-4A02-BF66-9C530EB7450B}" dt="2023-05-15T22:57:23.419" v="3277" actId="20577"/>
        <pc:sldMkLst>
          <pc:docMk/>
          <pc:sldMk cId="911850513" sldId="311"/>
        </pc:sldMkLst>
        <pc:spChg chg="del">
          <ac:chgData name="Wickham, Ross S CIV USARMY CENWW (USA)" userId="2fb3707e-995f-4cf8-91dc-75c4252dde8b" providerId="ADAL" clId="{B8FAAA48-6D0F-4A02-BF66-9C530EB7450B}" dt="2023-05-15T22:42:59.414" v="2437" actId="478"/>
          <ac:spMkLst>
            <pc:docMk/>
            <pc:sldMk cId="911850513" sldId="311"/>
            <ac:spMk id="2" creationId="{9C0CFCEE-7A6E-AA0A-F73E-6A4CEC3B6E49}"/>
          </ac:spMkLst>
        </pc:spChg>
        <pc:spChg chg="mod">
          <ac:chgData name="Wickham, Ross S CIV USARMY CENWW (USA)" userId="2fb3707e-995f-4cf8-91dc-75c4252dde8b" providerId="ADAL" clId="{B8FAAA48-6D0F-4A02-BF66-9C530EB7450B}" dt="2023-05-15T22:43:42.033" v="2473"/>
          <ac:spMkLst>
            <pc:docMk/>
            <pc:sldMk cId="911850513" sldId="311"/>
            <ac:spMk id="3" creationId="{0A321524-10C8-7AA9-187A-D0A8E73A978D}"/>
          </ac:spMkLst>
        </pc:spChg>
        <pc:spChg chg="add mod">
          <ac:chgData name="Wickham, Ross S CIV USARMY CENWW (USA)" userId="2fb3707e-995f-4cf8-91dc-75c4252dde8b" providerId="ADAL" clId="{B8FAAA48-6D0F-4A02-BF66-9C530EB7450B}" dt="2023-05-15T22:43:37.733" v="2472" actId="1076"/>
          <ac:spMkLst>
            <pc:docMk/>
            <pc:sldMk cId="911850513" sldId="311"/>
            <ac:spMk id="6" creationId="{39121E72-F3B0-8AFB-5B75-4A42DDCB68B8}"/>
          </ac:spMkLst>
        </pc:spChg>
        <pc:spChg chg="add mod">
          <ac:chgData name="Wickham, Ross S CIV USARMY CENWW (USA)" userId="2fb3707e-995f-4cf8-91dc-75c4252dde8b" providerId="ADAL" clId="{B8FAAA48-6D0F-4A02-BF66-9C530EB7450B}" dt="2023-05-15T22:51:06.981" v="2630" actId="20577"/>
          <ac:spMkLst>
            <pc:docMk/>
            <pc:sldMk cId="911850513" sldId="311"/>
            <ac:spMk id="11" creationId="{9EA3884C-8421-8B5D-97EE-578C6DC5C8BF}"/>
          </ac:spMkLst>
        </pc:spChg>
        <pc:spChg chg="add mod">
          <ac:chgData name="Wickham, Ross S CIV USARMY CENWW (USA)" userId="2fb3707e-995f-4cf8-91dc-75c4252dde8b" providerId="ADAL" clId="{B8FAAA48-6D0F-4A02-BF66-9C530EB7450B}" dt="2023-05-15T22:52:02.606" v="2640" actId="20577"/>
          <ac:spMkLst>
            <pc:docMk/>
            <pc:sldMk cId="911850513" sldId="311"/>
            <ac:spMk id="14" creationId="{16945A63-2961-0AC5-6110-688D634676A0}"/>
          </ac:spMkLst>
        </pc:spChg>
        <pc:picChg chg="add del mod">
          <ac:chgData name="Wickham, Ross S CIV USARMY CENWW (USA)" userId="2fb3707e-995f-4cf8-91dc-75c4252dde8b" providerId="ADAL" clId="{B8FAAA48-6D0F-4A02-BF66-9C530EB7450B}" dt="2023-05-15T22:43:31.905" v="2469" actId="478"/>
          <ac:picMkLst>
            <pc:docMk/>
            <pc:sldMk cId="911850513" sldId="311"/>
            <ac:picMk id="5" creationId="{5B5301FD-0A67-CD1E-BEFA-908EAA80258C}"/>
          </ac:picMkLst>
        </pc:picChg>
        <pc:picChg chg="add mod">
          <ac:chgData name="Wickham, Ross S CIV USARMY CENWW (USA)" userId="2fb3707e-995f-4cf8-91dc-75c4252dde8b" providerId="ADAL" clId="{B8FAAA48-6D0F-4A02-BF66-9C530EB7450B}" dt="2023-05-15T22:43:44.548" v="2474" actId="1076"/>
          <ac:picMkLst>
            <pc:docMk/>
            <pc:sldMk cId="911850513" sldId="311"/>
            <ac:picMk id="8" creationId="{D7C44638-E311-4452-7482-E9BF694B9C8E}"/>
          </ac:picMkLst>
        </pc:picChg>
        <pc:picChg chg="add mod">
          <ac:chgData name="Wickham, Ross S CIV USARMY CENWW (USA)" userId="2fb3707e-995f-4cf8-91dc-75c4252dde8b" providerId="ADAL" clId="{B8FAAA48-6D0F-4A02-BF66-9C530EB7450B}" dt="2023-05-15T22:50:48.539" v="2602" actId="1076"/>
          <ac:picMkLst>
            <pc:docMk/>
            <pc:sldMk cId="911850513" sldId="311"/>
            <ac:picMk id="10" creationId="{42DCF85C-2FDB-C9CE-4698-81ADF81A71BD}"/>
          </ac:picMkLst>
        </pc:picChg>
        <pc:picChg chg="add mod">
          <ac:chgData name="Wickham, Ross S CIV USARMY CENWW (USA)" userId="2fb3707e-995f-4cf8-91dc-75c4252dde8b" providerId="ADAL" clId="{B8FAAA48-6D0F-4A02-BF66-9C530EB7450B}" dt="2023-05-15T22:51:56.660" v="2632" actId="1076"/>
          <ac:picMkLst>
            <pc:docMk/>
            <pc:sldMk cId="911850513" sldId="311"/>
            <ac:picMk id="13" creationId="{6EADFB8C-ABC9-BE2E-D5BB-004A9EC52669}"/>
          </ac:picMkLst>
        </pc:picChg>
      </pc:sldChg>
      <pc:sldChg chg="addSp delSp modSp new mod modNotesTx">
        <pc:chgData name="Wickham, Ross S CIV USARMY CENWW (USA)" userId="2fb3707e-995f-4cf8-91dc-75c4252dde8b" providerId="ADAL" clId="{B8FAAA48-6D0F-4A02-BF66-9C530EB7450B}" dt="2023-05-19T18:37:33.356" v="5525" actId="478"/>
        <pc:sldMkLst>
          <pc:docMk/>
          <pc:sldMk cId="1869550196" sldId="312"/>
        </pc:sldMkLst>
        <pc:spChg chg="del">
          <ac:chgData name="Wickham, Ross S CIV USARMY CENWW (USA)" userId="2fb3707e-995f-4cf8-91dc-75c4252dde8b" providerId="ADAL" clId="{B8FAAA48-6D0F-4A02-BF66-9C530EB7450B}" dt="2023-05-15T22:53:21.557" v="2763" actId="478"/>
          <ac:spMkLst>
            <pc:docMk/>
            <pc:sldMk cId="1869550196" sldId="312"/>
            <ac:spMk id="2" creationId="{796F56CA-00CE-1058-4D40-22EFF2F03C7C}"/>
          </ac:spMkLst>
        </pc:spChg>
        <pc:spChg chg="add del mod">
          <ac:chgData name="Wickham, Ross S CIV USARMY CENWW (USA)" userId="2fb3707e-995f-4cf8-91dc-75c4252dde8b" providerId="ADAL" clId="{B8FAAA48-6D0F-4A02-BF66-9C530EB7450B}" dt="2023-05-15T23:06:49.037" v="3862" actId="20577"/>
          <ac:spMkLst>
            <pc:docMk/>
            <pc:sldMk cId="1869550196" sldId="312"/>
            <ac:spMk id="3" creationId="{E86581F3-AAAD-AC6B-934D-F12EBED5068A}"/>
          </ac:spMkLst>
        </pc:spChg>
        <pc:spChg chg="add mod">
          <ac:chgData name="Wickham, Ross S CIV USARMY CENWW (USA)" userId="2fb3707e-995f-4cf8-91dc-75c4252dde8b" providerId="ADAL" clId="{B8FAAA48-6D0F-4A02-BF66-9C530EB7450B}" dt="2023-05-19T18:36:07.173" v="5471" actId="1076"/>
          <ac:spMkLst>
            <pc:docMk/>
            <pc:sldMk cId="1869550196" sldId="312"/>
            <ac:spMk id="5" creationId="{96CBBA6C-C106-45B3-D675-4C5D08671F03}"/>
          </ac:spMkLst>
        </pc:spChg>
        <pc:spChg chg="add del mod">
          <ac:chgData name="Wickham, Ross S CIV USARMY CENWW (USA)" userId="2fb3707e-995f-4cf8-91dc-75c4252dde8b" providerId="ADAL" clId="{B8FAAA48-6D0F-4A02-BF66-9C530EB7450B}" dt="2023-05-15T22:53:20.064" v="2762" actId="478"/>
          <ac:spMkLst>
            <pc:docMk/>
            <pc:sldMk cId="1869550196" sldId="312"/>
            <ac:spMk id="5" creationId="{B0B66B19-A03D-3785-337E-F84D56E067D5}"/>
          </ac:spMkLst>
        </pc:spChg>
        <pc:spChg chg="add mod">
          <ac:chgData name="Wickham, Ross S CIV USARMY CENWW (USA)" userId="2fb3707e-995f-4cf8-91dc-75c4252dde8b" providerId="ADAL" clId="{B8FAAA48-6D0F-4A02-BF66-9C530EB7450B}" dt="2023-05-15T23:04:01.420" v="3669" actId="113"/>
          <ac:spMkLst>
            <pc:docMk/>
            <pc:sldMk cId="1869550196" sldId="312"/>
            <ac:spMk id="6" creationId="{796781F8-6FD3-4307-B287-B7B2919EAACB}"/>
          </ac:spMkLst>
        </pc:spChg>
        <pc:spChg chg="add mod">
          <ac:chgData name="Wickham, Ross S CIV USARMY CENWW (USA)" userId="2fb3707e-995f-4cf8-91dc-75c4252dde8b" providerId="ADAL" clId="{B8FAAA48-6D0F-4A02-BF66-9C530EB7450B}" dt="2023-05-19T18:36:11.216" v="5474" actId="20577"/>
          <ac:spMkLst>
            <pc:docMk/>
            <pc:sldMk cId="1869550196" sldId="312"/>
            <ac:spMk id="7" creationId="{2BC12DA7-64F3-E60A-5134-D74DBDF52357}"/>
          </ac:spMkLst>
        </pc:spChg>
        <pc:spChg chg="add mod">
          <ac:chgData name="Wickham, Ross S CIV USARMY CENWW (USA)" userId="2fb3707e-995f-4cf8-91dc-75c4252dde8b" providerId="ADAL" clId="{B8FAAA48-6D0F-4A02-BF66-9C530EB7450B}" dt="2023-05-19T18:36:16.200" v="5477" actId="20577"/>
          <ac:spMkLst>
            <pc:docMk/>
            <pc:sldMk cId="1869550196" sldId="312"/>
            <ac:spMk id="9" creationId="{643F9771-E668-5F0A-5A9D-71948F94EFF6}"/>
          </ac:spMkLst>
        </pc:spChg>
        <pc:spChg chg="add mod">
          <ac:chgData name="Wickham, Ross S CIV USARMY CENWW (USA)" userId="2fb3707e-995f-4cf8-91dc-75c4252dde8b" providerId="ADAL" clId="{B8FAAA48-6D0F-4A02-BF66-9C530EB7450B}" dt="2023-05-15T23:04:04.467" v="3670" actId="1076"/>
          <ac:spMkLst>
            <pc:docMk/>
            <pc:sldMk cId="1869550196" sldId="312"/>
            <ac:spMk id="10" creationId="{61FC0D71-CB4C-D7EB-0804-02581EC5C350}"/>
          </ac:spMkLst>
        </pc:spChg>
        <pc:spChg chg="add mod">
          <ac:chgData name="Wickham, Ross S CIV USARMY CENWW (USA)" userId="2fb3707e-995f-4cf8-91dc-75c4252dde8b" providerId="ADAL" clId="{B8FAAA48-6D0F-4A02-BF66-9C530EB7450B}" dt="2023-05-19T18:37:28.556" v="5524" actId="20577"/>
          <ac:spMkLst>
            <pc:docMk/>
            <pc:sldMk cId="1869550196" sldId="312"/>
            <ac:spMk id="11" creationId="{977409F0-72FF-4D5A-5E43-EC410BD46350}"/>
          </ac:spMkLst>
        </pc:spChg>
        <pc:picChg chg="add mod ord">
          <ac:chgData name="Wickham, Ross S CIV USARMY CENWW (USA)" userId="2fb3707e-995f-4cf8-91dc-75c4252dde8b" providerId="ADAL" clId="{B8FAAA48-6D0F-4A02-BF66-9C530EB7450B}" dt="2023-05-19T18:35:41.371" v="5467" actId="14100"/>
          <ac:picMkLst>
            <pc:docMk/>
            <pc:sldMk cId="1869550196" sldId="312"/>
            <ac:picMk id="4" creationId="{4BF8C13E-A734-C62D-2F99-F622ED48E861}"/>
          </ac:picMkLst>
        </pc:picChg>
        <pc:picChg chg="add del mod ord">
          <ac:chgData name="Wickham, Ross S CIV USARMY CENWW (USA)" userId="2fb3707e-995f-4cf8-91dc-75c4252dde8b" providerId="ADAL" clId="{B8FAAA48-6D0F-4A02-BF66-9C530EB7450B}" dt="2023-05-19T18:37:33.356" v="5525" actId="478"/>
          <ac:picMkLst>
            <pc:docMk/>
            <pc:sldMk cId="1869550196" sldId="312"/>
            <ac:picMk id="8" creationId="{DF630ADB-F7D0-4ED4-DA78-A106179EB858}"/>
          </ac:picMkLst>
        </pc:picChg>
        <pc:picChg chg="add mod">
          <ac:chgData name="Wickham, Ross S CIV USARMY CENWW (USA)" userId="2fb3707e-995f-4cf8-91dc-75c4252dde8b" providerId="ADAL" clId="{B8FAAA48-6D0F-4A02-BF66-9C530EB7450B}" dt="2023-05-19T18:37:22.020" v="5500" actId="1076"/>
          <ac:picMkLst>
            <pc:docMk/>
            <pc:sldMk cId="1869550196" sldId="312"/>
            <ac:picMk id="15" creationId="{E629D1A7-FB59-98C4-DC51-CD170B785510}"/>
          </ac:picMkLst>
        </pc:picChg>
        <pc:picChg chg="add del mod">
          <ac:chgData name="Wickham, Ross S CIV USARMY CENWW (USA)" userId="2fb3707e-995f-4cf8-91dc-75c4252dde8b" providerId="ADAL" clId="{B8FAAA48-6D0F-4A02-BF66-9C530EB7450B}" dt="2023-05-19T18:36:54.309" v="5491" actId="478"/>
          <ac:picMkLst>
            <pc:docMk/>
            <pc:sldMk cId="1869550196" sldId="312"/>
            <ac:picMk id="17" creationId="{1DDE5C04-AC43-63CB-CE40-A02AE5D6D31E}"/>
          </ac:picMkLst>
        </pc:picChg>
        <pc:picChg chg="add mod">
          <ac:chgData name="Wickham, Ross S CIV USARMY CENWW (USA)" userId="2fb3707e-995f-4cf8-91dc-75c4252dde8b" providerId="ADAL" clId="{B8FAAA48-6D0F-4A02-BF66-9C530EB7450B}" dt="2023-05-19T18:37:23.168" v="5501" actId="1076"/>
          <ac:picMkLst>
            <pc:docMk/>
            <pc:sldMk cId="1869550196" sldId="312"/>
            <ac:picMk id="19" creationId="{8738958F-344C-6712-E0FF-E0C016490E93}"/>
          </ac:picMkLst>
        </pc:picChg>
        <pc:cxnChg chg="add mod">
          <ac:chgData name="Wickham, Ross S CIV USARMY CENWW (USA)" userId="2fb3707e-995f-4cf8-91dc-75c4252dde8b" providerId="ADAL" clId="{B8FAAA48-6D0F-4A02-BF66-9C530EB7450B}" dt="2023-05-15T23:04:57.003" v="3779" actId="1582"/>
          <ac:cxnSpMkLst>
            <pc:docMk/>
            <pc:sldMk cId="1869550196" sldId="312"/>
            <ac:cxnSpMk id="13" creationId="{BE4384CC-C704-C902-37B7-E29683920C98}"/>
          </ac:cxnSpMkLst>
        </pc:cxnChg>
        <pc:cxnChg chg="add mod">
          <ac:chgData name="Wickham, Ross S CIV USARMY CENWW (USA)" userId="2fb3707e-995f-4cf8-91dc-75c4252dde8b" providerId="ADAL" clId="{B8FAAA48-6D0F-4A02-BF66-9C530EB7450B}" dt="2023-05-15T23:04:57.003" v="3779" actId="1582"/>
          <ac:cxnSpMkLst>
            <pc:docMk/>
            <pc:sldMk cId="1869550196" sldId="312"/>
            <ac:cxnSpMk id="14" creationId="{AE875699-925A-FE19-F5B7-A82B675B2280}"/>
          </ac:cxnSpMkLst>
        </pc:cxnChg>
        <pc:cxnChg chg="add mod">
          <ac:chgData name="Wickham, Ross S CIV USARMY CENWW (USA)" userId="2fb3707e-995f-4cf8-91dc-75c4252dde8b" providerId="ADAL" clId="{B8FAAA48-6D0F-4A02-BF66-9C530EB7450B}" dt="2023-05-19T18:37:27.052" v="5510" actId="20577"/>
          <ac:cxnSpMkLst>
            <pc:docMk/>
            <pc:sldMk cId="1869550196" sldId="312"/>
            <ac:cxnSpMk id="18" creationId="{DAC708C9-5A03-3D68-BAE0-BFF21C4BD482}"/>
          </ac:cxnSpMkLst>
        </pc:cxnChg>
      </pc:sldChg>
      <pc:sldChg chg="delSp modSp new del mod">
        <pc:chgData name="Wickham, Ross S CIV USARMY CENWW (USA)" userId="2fb3707e-995f-4cf8-91dc-75c4252dde8b" providerId="ADAL" clId="{B8FAAA48-6D0F-4A02-BF66-9C530EB7450B}" dt="2023-05-15T23:07:11.267" v="3881" actId="47"/>
        <pc:sldMkLst>
          <pc:docMk/>
          <pc:sldMk cId="846173474" sldId="313"/>
        </pc:sldMkLst>
        <pc:spChg chg="del">
          <ac:chgData name="Wickham, Ross S CIV USARMY CENWW (USA)" userId="2fb3707e-995f-4cf8-91dc-75c4252dde8b" providerId="ADAL" clId="{B8FAAA48-6D0F-4A02-BF66-9C530EB7450B}" dt="2023-05-15T23:06:56.507" v="3880" actId="478"/>
          <ac:spMkLst>
            <pc:docMk/>
            <pc:sldMk cId="846173474" sldId="313"/>
            <ac:spMk id="2" creationId="{8A3F13AB-E352-0BB9-F0F3-2932DF2C4CCF}"/>
          </ac:spMkLst>
        </pc:spChg>
        <pc:spChg chg="mod">
          <ac:chgData name="Wickham, Ross S CIV USARMY CENWW (USA)" userId="2fb3707e-995f-4cf8-91dc-75c4252dde8b" providerId="ADAL" clId="{B8FAAA48-6D0F-4A02-BF66-9C530EB7450B}" dt="2023-05-15T23:06:54.156" v="3879" actId="20577"/>
          <ac:spMkLst>
            <pc:docMk/>
            <pc:sldMk cId="846173474" sldId="313"/>
            <ac:spMk id="3" creationId="{8204B09C-5104-2C9D-7972-E3ABEDA8E29C}"/>
          </ac:spMkLst>
        </pc:spChg>
      </pc:sldChg>
      <pc:sldChg chg="addSp delSp modSp new mod ord">
        <pc:chgData name="Wickham, Ross S CIV USARMY CENWW (USA)" userId="2fb3707e-995f-4cf8-91dc-75c4252dde8b" providerId="ADAL" clId="{B8FAAA48-6D0F-4A02-BF66-9C530EB7450B}" dt="2023-05-15T23:16:46.351" v="4306" actId="1076"/>
        <pc:sldMkLst>
          <pc:docMk/>
          <pc:sldMk cId="2487434185" sldId="313"/>
        </pc:sldMkLst>
        <pc:spChg chg="del">
          <ac:chgData name="Wickham, Ross S CIV USARMY CENWW (USA)" userId="2fb3707e-995f-4cf8-91dc-75c4252dde8b" providerId="ADAL" clId="{B8FAAA48-6D0F-4A02-BF66-9C530EB7450B}" dt="2023-05-15T23:13:29.574" v="3885" actId="478"/>
          <ac:spMkLst>
            <pc:docMk/>
            <pc:sldMk cId="2487434185" sldId="313"/>
            <ac:spMk id="2" creationId="{CD443090-C93B-D350-998A-49D69A08FE11}"/>
          </ac:spMkLst>
        </pc:spChg>
        <pc:spChg chg="mod">
          <ac:chgData name="Wickham, Ross S CIV USARMY CENWW (USA)" userId="2fb3707e-995f-4cf8-91dc-75c4252dde8b" providerId="ADAL" clId="{B8FAAA48-6D0F-4A02-BF66-9C530EB7450B}" dt="2023-05-15T23:14:08.784" v="3903" actId="20577"/>
          <ac:spMkLst>
            <pc:docMk/>
            <pc:sldMk cId="2487434185" sldId="313"/>
            <ac:spMk id="3" creationId="{947B3483-3CB0-8F32-10AB-E345DA4DBF37}"/>
          </ac:spMkLst>
        </pc:spChg>
        <pc:spChg chg="add mod">
          <ac:chgData name="Wickham, Ross S CIV USARMY CENWW (USA)" userId="2fb3707e-995f-4cf8-91dc-75c4252dde8b" providerId="ADAL" clId="{B8FAAA48-6D0F-4A02-BF66-9C530EB7450B}" dt="2023-05-15T23:15:29.323" v="4068" actId="20577"/>
          <ac:spMkLst>
            <pc:docMk/>
            <pc:sldMk cId="2487434185" sldId="313"/>
            <ac:spMk id="6" creationId="{10618E3A-1F34-5FEE-7DDB-4D1896910BA7}"/>
          </ac:spMkLst>
        </pc:spChg>
        <pc:picChg chg="add mod">
          <ac:chgData name="Wickham, Ross S CIV USARMY CENWW (USA)" userId="2fb3707e-995f-4cf8-91dc-75c4252dde8b" providerId="ADAL" clId="{B8FAAA48-6D0F-4A02-BF66-9C530EB7450B}" dt="2023-05-15T23:14:14.975" v="3904" actId="1076"/>
          <ac:picMkLst>
            <pc:docMk/>
            <pc:sldMk cId="2487434185" sldId="313"/>
            <ac:picMk id="5" creationId="{4BA1C4FC-5849-70B1-65A4-82846D393069}"/>
          </ac:picMkLst>
        </pc:picChg>
        <pc:picChg chg="add del mod modCrop">
          <ac:chgData name="Wickham, Ross S CIV USARMY CENWW (USA)" userId="2fb3707e-995f-4cf8-91dc-75c4252dde8b" providerId="ADAL" clId="{B8FAAA48-6D0F-4A02-BF66-9C530EB7450B}" dt="2023-05-15T23:15:44.723" v="4076"/>
          <ac:picMkLst>
            <pc:docMk/>
            <pc:sldMk cId="2487434185" sldId="313"/>
            <ac:picMk id="7" creationId="{FBFC4595-ECB8-B148-75DB-4EDD1E7AE3FF}"/>
          </ac:picMkLst>
        </pc:picChg>
        <pc:picChg chg="add mod modCrop">
          <ac:chgData name="Wickham, Ross S CIV USARMY CENWW (USA)" userId="2fb3707e-995f-4cf8-91dc-75c4252dde8b" providerId="ADAL" clId="{B8FAAA48-6D0F-4A02-BF66-9C530EB7450B}" dt="2023-05-15T23:16:46.351" v="4306" actId="1076"/>
          <ac:picMkLst>
            <pc:docMk/>
            <pc:sldMk cId="2487434185" sldId="313"/>
            <ac:picMk id="8" creationId="{87164A31-D77A-8CA7-1BA6-4FCC36E1807B}"/>
          </ac:picMkLst>
        </pc:picChg>
      </pc:sldChg>
      <pc:sldChg chg="addSp delSp modSp mod modNotesTx">
        <pc:chgData name="Wickham, Ross S CIV USARMY CENWW (USA)" userId="2fb3707e-995f-4cf8-91dc-75c4252dde8b" providerId="ADAL" clId="{B8FAAA48-6D0F-4A02-BF66-9C530EB7450B}" dt="2023-05-17T18:57:37.976" v="5023" actId="20577"/>
        <pc:sldMkLst>
          <pc:docMk/>
          <pc:sldMk cId="663036183" sldId="314"/>
        </pc:sldMkLst>
        <pc:spChg chg="mod">
          <ac:chgData name="Wickham, Ross S CIV USARMY CENWW (USA)" userId="2fb3707e-995f-4cf8-91dc-75c4252dde8b" providerId="ADAL" clId="{B8FAAA48-6D0F-4A02-BF66-9C530EB7450B}" dt="2023-05-16T23:01:03" v="4616" actId="20577"/>
          <ac:spMkLst>
            <pc:docMk/>
            <pc:sldMk cId="663036183" sldId="314"/>
            <ac:spMk id="2" creationId="{2482CE97-8226-9F7C-7451-6827BCAB8571}"/>
          </ac:spMkLst>
        </pc:spChg>
        <pc:spChg chg="add mod">
          <ac:chgData name="Wickham, Ross S CIV USARMY CENWW (USA)" userId="2fb3707e-995f-4cf8-91dc-75c4252dde8b" providerId="ADAL" clId="{B8FAAA48-6D0F-4A02-BF66-9C530EB7450B}" dt="2023-05-17T18:55:27.988" v="4725" actId="1076"/>
          <ac:spMkLst>
            <pc:docMk/>
            <pc:sldMk cId="663036183" sldId="314"/>
            <ac:spMk id="4" creationId="{3EA66010-C74A-D16C-D9D7-CE7D4FE825C6}"/>
          </ac:spMkLst>
        </pc:spChg>
        <pc:picChg chg="del">
          <ac:chgData name="Wickham, Ross S CIV USARMY CENWW (USA)" userId="2fb3707e-995f-4cf8-91dc-75c4252dde8b" providerId="ADAL" clId="{B8FAAA48-6D0F-4A02-BF66-9C530EB7450B}" dt="2023-05-16T20:59:40.964" v="4312" actId="478"/>
          <ac:picMkLst>
            <pc:docMk/>
            <pc:sldMk cId="663036183" sldId="314"/>
            <ac:picMk id="4" creationId="{D9BECB01-9220-FD9A-8680-286F43C0B797}"/>
          </ac:picMkLst>
        </pc:picChg>
        <pc:picChg chg="add del mod">
          <ac:chgData name="Wickham, Ross S CIV USARMY CENWW (USA)" userId="2fb3707e-995f-4cf8-91dc-75c4252dde8b" providerId="ADAL" clId="{B8FAAA48-6D0F-4A02-BF66-9C530EB7450B}" dt="2023-05-16T20:59:38.805" v="4310" actId="478"/>
          <ac:picMkLst>
            <pc:docMk/>
            <pc:sldMk cId="663036183" sldId="314"/>
            <ac:picMk id="5" creationId="{65A349D5-1145-F439-A0A4-8F7DBAA34D18}"/>
          </ac:picMkLst>
        </pc:picChg>
        <pc:picChg chg="add del mod">
          <ac:chgData name="Wickham, Ross S CIV USARMY CENWW (USA)" userId="2fb3707e-995f-4cf8-91dc-75c4252dde8b" providerId="ADAL" clId="{B8FAAA48-6D0F-4A02-BF66-9C530EB7450B}" dt="2023-05-16T20:59:38.805" v="4310" actId="478"/>
          <ac:picMkLst>
            <pc:docMk/>
            <pc:sldMk cId="663036183" sldId="314"/>
            <ac:picMk id="6" creationId="{A01E6A3D-A400-DF4A-257D-5D17D6DBF12D}"/>
          </ac:picMkLst>
        </pc:picChg>
        <pc:picChg chg="mod">
          <ac:chgData name="Wickham, Ross S CIV USARMY CENWW (USA)" userId="2fb3707e-995f-4cf8-91dc-75c4252dde8b" providerId="ADAL" clId="{B8FAAA48-6D0F-4A02-BF66-9C530EB7450B}" dt="2023-05-17T18:54:07.716" v="4617" actId="1076"/>
          <ac:picMkLst>
            <pc:docMk/>
            <pc:sldMk cId="663036183" sldId="314"/>
            <ac:picMk id="8" creationId="{74C06BEB-4248-2991-0303-BC2CE1B09178}"/>
          </ac:picMkLst>
        </pc:picChg>
        <pc:picChg chg="add del mod">
          <ac:chgData name="Wickham, Ross S CIV USARMY CENWW (USA)" userId="2fb3707e-995f-4cf8-91dc-75c4252dde8b" providerId="ADAL" clId="{B8FAAA48-6D0F-4A02-BF66-9C530EB7450B}" dt="2023-05-16T21:07:22.594" v="4440" actId="478"/>
          <ac:picMkLst>
            <pc:docMk/>
            <pc:sldMk cId="663036183" sldId="314"/>
            <ac:picMk id="1026" creationId="{FB7805E8-A518-6988-7850-63366C11C413}"/>
          </ac:picMkLst>
        </pc:picChg>
        <pc:picChg chg="add mod">
          <ac:chgData name="Wickham, Ross S CIV USARMY CENWW (USA)" userId="2fb3707e-995f-4cf8-91dc-75c4252dde8b" providerId="ADAL" clId="{B8FAAA48-6D0F-4A02-BF66-9C530EB7450B}" dt="2023-05-16T21:07:29.399" v="4442" actId="14100"/>
          <ac:picMkLst>
            <pc:docMk/>
            <pc:sldMk cId="663036183" sldId="314"/>
            <ac:picMk id="1028" creationId="{E14AA901-937C-9C04-8C74-84C625B380E9}"/>
          </ac:picMkLst>
        </pc:picChg>
        <pc:picChg chg="del">
          <ac:chgData name="Wickham, Ross S CIV USARMY CENWW (USA)" userId="2fb3707e-995f-4cf8-91dc-75c4252dde8b" providerId="ADAL" clId="{B8FAAA48-6D0F-4A02-BF66-9C530EB7450B}" dt="2023-05-16T20:59:40.421" v="4311" actId="478"/>
          <ac:picMkLst>
            <pc:docMk/>
            <pc:sldMk cId="663036183" sldId="314"/>
            <ac:picMk id="2050" creationId="{1B23737E-98CA-8C71-32CF-23AFE991EEC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5/23/2023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5/23/2023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intent of this presentation isn’t to show which of these languages is best, but more to highlight the strengths of each. The best programming language to use for an application is the one you’re most comfortable with.</a:t>
            </a:r>
          </a:p>
          <a:p>
            <a:endParaRPr lang="en-US"/>
          </a:p>
          <a:p>
            <a:r>
              <a:rPr lang="en-US"/>
              <a:t>Difficult to teach much about how to use the languages a single lecture, the purpose of this presentation is to:</a:t>
            </a:r>
          </a:p>
          <a:p>
            <a:pPr marL="228600" indent="-228600">
              <a:buAutoNum type="arabicParenR"/>
            </a:pPr>
            <a:r>
              <a:rPr lang="en-US"/>
              <a:t>Highlight strengths of a few languages</a:t>
            </a:r>
          </a:p>
          <a:p>
            <a:pPr marL="228600" indent="-228600">
              <a:buAutoNum type="arabicParenR"/>
            </a:pPr>
            <a:r>
              <a:rPr lang="en-US"/>
              <a:t>Show by example usages for multiple languages to chain together a workflow</a:t>
            </a:r>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2637292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*Object Oriented Programming (OOP): A programming paradigm that uses objects to represent and manipulate data. Everything (e.g., single numbers, data frames, and complex classes) within the language is represented by an object with attributes and methods.</a:t>
            </a:r>
          </a:p>
          <a:p>
            <a:r>
              <a:rPr lang="en-US"/>
              <a:t>**Compiled vs interpreted: In a pre-compiled language, the code converted into machine code that can then be executed, which tends to be more efficient. In an interpreted language is executed line by line.</a:t>
            </a:r>
          </a:p>
          <a:p>
            <a:endParaRPr lang="en-US"/>
          </a:p>
          <a:p>
            <a:r>
              <a:rPr lang="en-US"/>
              <a:t>Why is Java both compiled and interpreted? The Java program </a:t>
            </a:r>
            <a:r>
              <a:rPr lang="en-US" b="1"/>
              <a:t>compiles</a:t>
            </a:r>
            <a:r>
              <a:rPr lang="en-US"/>
              <a:t> source code to byte code (not machine code), then the byte code is </a:t>
            </a:r>
            <a:r>
              <a:rPr lang="en-US" b="1"/>
              <a:t>interpreted</a:t>
            </a:r>
            <a:r>
              <a:rPr lang="en-US"/>
              <a:t> by the Java Virtual Machine.</a:t>
            </a:r>
          </a:p>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4235360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import statements are referencing code from both </a:t>
            </a:r>
            <a:r>
              <a:rPr lang="en-US" err="1"/>
              <a:t>Jython</a:t>
            </a:r>
            <a:r>
              <a:rPr lang="en-US"/>
              <a:t> and Java</a:t>
            </a:r>
          </a:p>
          <a:p>
            <a:r>
              <a:rPr lang="en-US"/>
              <a:t>The configuration file indicates which paths to pull data from, the time window of interest, and metrics to apply</a:t>
            </a:r>
          </a:p>
          <a:p>
            <a:r>
              <a:rPr lang="en-US"/>
              <a:t>Tabular output is saved to DSS for all (in this case) 5k events</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31090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Sample Python code extracts 1’s for years where there are 5 consecutive days under 100 </a:t>
            </a:r>
            <a:r>
              <a:rPr lang="en-US" err="1"/>
              <a:t>kcfs</a:t>
            </a:r>
            <a:r>
              <a:rPr lang="en-US"/>
              <a:t>, and sets all other years to 0’s. 1 = has the vulnerability, 0 =does not have the vulnerability</a:t>
            </a:r>
          </a:p>
          <a:p>
            <a:endParaRPr lang="en-US"/>
          </a:p>
          <a:p>
            <a:r>
              <a:rPr lang="en-US"/>
              <a:t>Some things to note in the code:</a:t>
            </a:r>
          </a:p>
          <a:p>
            <a:pPr marL="171450" indent="-171450">
              <a:buFontTx/>
              <a:buChar char="-"/>
            </a:pPr>
            <a:r>
              <a:rPr lang="en-US"/>
              <a:t>efficiency: more comments than there are lines of code</a:t>
            </a:r>
          </a:p>
          <a:p>
            <a:pPr marL="171450" indent="-171450">
              <a:buFontTx/>
              <a:buChar char="-"/>
            </a:pPr>
            <a:r>
              <a:rPr lang="en-US"/>
              <a:t>Python syntax of chaining commands together with “.”</a:t>
            </a:r>
          </a:p>
          <a:p>
            <a:pPr marL="171450" indent="-171450">
              <a:buFontTx/>
              <a:buChar char="-"/>
            </a:pPr>
            <a:r>
              <a:rPr lang="en-US" err="1"/>
              <a:t>Xarray</a:t>
            </a:r>
            <a:r>
              <a:rPr lang="en-US"/>
              <a:t> package is very rich, with base methods for most data analyses conducted for H&amp;H</a:t>
            </a:r>
          </a:p>
          <a:p>
            <a:endParaRPr lang="en-US"/>
          </a:p>
          <a:p>
            <a:r>
              <a:rPr lang="en-US"/>
              <a:t>(Further data analysis not shown in the code snippet on the slide)</a:t>
            </a:r>
          </a:p>
          <a:p>
            <a:r>
              <a:rPr lang="en-US"/>
              <a:t>- Would split data into the two climate emissions scenarios, and then apply a 30-year rolling time window and compute the percent of years with the vulnerability</a:t>
            </a:r>
          </a:p>
          <a:p>
            <a:pPr marL="171450" indent="-171450">
              <a:buFontTx/>
              <a:buChar char="-"/>
            </a:pPr>
            <a:r>
              <a:rPr lang="en-US"/>
              <a:t>Use matplotlib to visualize how the vulnerability changes over time</a:t>
            </a:r>
          </a:p>
          <a:p>
            <a:pPr marL="171450" indent="-171450">
              <a:buFontTx/>
              <a:buChar char="-"/>
            </a:pPr>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322569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3751141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 hoc interface allows use to arbitrarily select the alternatives (FRA runs) and time series to plot, then select the plot type</a:t>
            </a:r>
          </a:p>
          <a:p>
            <a:endParaRPr lang="en-US"/>
          </a:p>
          <a:p>
            <a:r>
              <a:rPr lang="en-US"/>
              <a:t>For the Treaty studies, we typically have a standard set of plots that we want to produce with each run.</a:t>
            </a:r>
          </a:p>
          <a:p>
            <a:r>
              <a:rPr lang="en-US"/>
              <a:t>To do this same process in bulk, the WAT plotter can be given a batch configuration file</a:t>
            </a:r>
          </a:p>
          <a:p>
            <a:r>
              <a:rPr lang="en-US"/>
              <a:t>Output from the batch process is a series of Excel files, labelled</a:t>
            </a:r>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608542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Highlights that using </a:t>
            </a:r>
          </a:p>
          <a:p>
            <a:endParaRPr lang="en-US"/>
          </a:p>
          <a:p>
            <a:endParaRPr lang="en-US"/>
          </a:p>
          <a:p>
            <a:r>
              <a:rPr lang="en-US"/>
              <a:t>Why Java/</a:t>
            </a:r>
            <a:r>
              <a:rPr lang="en-US" err="1"/>
              <a:t>Jython</a:t>
            </a:r>
            <a:r>
              <a:rPr lang="en-US"/>
              <a:t> for EDST? 1) Can directly access HEC libraries for DSS manipulation, 2) fast</a:t>
            </a:r>
          </a:p>
          <a:p>
            <a:endParaRPr lang="en-US"/>
          </a:p>
          <a:p>
            <a:r>
              <a:rPr lang="en-US"/>
              <a:t>Why Python 3 for climate studies? 1) Able to use powerful Python libraries to easily write high-level code for data analysis</a:t>
            </a:r>
          </a:p>
          <a:p>
            <a:endParaRPr lang="en-US"/>
          </a:p>
          <a:p>
            <a:r>
              <a:rPr lang="en-US"/>
              <a:t>Why R for WAT potter? 1) R shiny allows quick development of user interface, 2) R code streamlined for high-level data analysis</a:t>
            </a:r>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2533689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this example there are three *.java source code files that are being compiled.</a:t>
            </a:r>
          </a:p>
          <a:p>
            <a:endParaRPr lang="en-US"/>
          </a:p>
          <a:p>
            <a:r>
              <a:rPr lang="en-US"/>
              <a:t>In the first step (bottom left), the source code files are compiled into bytecode *.class files (not machine code).</a:t>
            </a:r>
          </a:p>
          <a:p>
            <a:r>
              <a:rPr lang="en-US"/>
              <a:t>In the second step, these class files are loaded into the JVM, and the bytecode is the interpreted into machine code by the JVM.</a:t>
            </a:r>
          </a:p>
          <a:p>
            <a:r>
              <a:rPr lang="en-US"/>
              <a:t>The JVM is running in memory (RAM)</a:t>
            </a:r>
          </a:p>
          <a:p>
            <a:endParaRPr lang="en-US"/>
          </a:p>
          <a:p>
            <a:r>
              <a:rPr lang="en-US"/>
              <a:t>Acronyms:</a:t>
            </a:r>
          </a:p>
          <a:p>
            <a:r>
              <a:rPr lang="en-US"/>
              <a:t>RAM = Random Access Memory</a:t>
            </a:r>
          </a:p>
          <a:p>
            <a:r>
              <a:rPr lang="en-US"/>
              <a:t>JVM = Java Virtual Machine</a:t>
            </a:r>
          </a:p>
          <a:p>
            <a:r>
              <a:rPr lang="en-US"/>
              <a:t>JIT = Just-in-time</a:t>
            </a:r>
          </a:p>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912729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Open each in a separate window, adjust to fit a single screen using windows + (arrow key) to make them all fit</a:t>
            </a:r>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1307891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3888" userDrawn="1">
          <p15:clr>
            <a:srgbClr val="FBAE40"/>
          </p15:clr>
        </p15:guide>
        <p15:guide id="4" pos="37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9" name="Rounded Rectangle 8"/>
          <p:cNvSpPr/>
          <p:nvPr userDrawn="1"/>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a:p>
        </p:txBody>
      </p:sp>
    </p:spTree>
    <p:extLst>
      <p:ext uri="{BB962C8B-B14F-4D97-AF65-F5344CB8AC3E}">
        <p14:creationId xmlns:p14="http://schemas.microsoft.com/office/powerpoint/2010/main" val="220610108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66700" y="5608444"/>
            <a:ext cx="764288" cy="1005840"/>
          </a:xfrm>
          <a:prstGeom prst="rect">
            <a:avLst/>
          </a:prstGeom>
        </p:spPr>
      </p:pic>
      <p:pic>
        <p:nvPicPr>
          <p:cNvPr id="11" name="Picture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254266" y="5610615"/>
            <a:ext cx="1338582" cy="1001498"/>
          </a:xfrm>
          <a:prstGeom prst="rect">
            <a:avLst/>
          </a:prstGeom>
        </p:spPr>
      </p:pic>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13" name="Picture 1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66700" y="5608444"/>
            <a:ext cx="764288" cy="1005840"/>
          </a:xfrm>
          <a:prstGeom prst="rect">
            <a:avLst/>
          </a:prstGeom>
        </p:spPr>
      </p:pic>
      <p:pic>
        <p:nvPicPr>
          <p:cNvPr id="18" name="Picture 1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254266" y="5610615"/>
            <a:ext cx="1338582" cy="1001498"/>
          </a:xfrm>
          <a:prstGeom prst="rect">
            <a:avLst/>
          </a:prstGeom>
        </p:spPr>
      </p:pic>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13" name="Picture 1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66700" y="5608444"/>
            <a:ext cx="764288" cy="1005840"/>
          </a:xfrm>
          <a:prstGeom prst="rect">
            <a:avLst/>
          </a:prstGeom>
        </p:spPr>
      </p:pic>
      <p:pic>
        <p:nvPicPr>
          <p:cNvPr id="16" name="Picture 15"/>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254266" y="5610615"/>
            <a:ext cx="1338582" cy="1001498"/>
          </a:xfrm>
          <a:prstGeom prst="rect">
            <a:avLst/>
          </a:prstGeom>
        </p:spPr>
      </p:pic>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userDrawn="1"/>
        </p:nvSpPr>
        <p:spPr>
          <a:xfrm>
            <a:off x="266700" y="5217495"/>
            <a:ext cx="4337105" cy="357790"/>
          </a:xfrm>
          <a:prstGeom prst="rect">
            <a:avLst/>
          </a:prstGeom>
          <a:noFill/>
        </p:spPr>
        <p:txBody>
          <a:bodyPr wrap="square" lIns="91440" tIns="0">
            <a:spAutoFit/>
          </a:bodyPr>
          <a:lstStyle/>
          <a:p>
            <a:r>
              <a:rPr lang="en-US" altLang="en-US" sz="675" i="1"/>
              <a:t>“</a:t>
            </a:r>
            <a:r>
              <a:rPr lang="en-US" sz="675" i="1">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rgbClr val="000000"/>
                </a:solidFill>
              </a:rPr>
              <a:t>”</a:t>
            </a:r>
            <a:endParaRPr lang="en-US" sz="675" i="1">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66700" y="5608444"/>
            <a:ext cx="764288" cy="1005840"/>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254266" y="5610615"/>
            <a:ext cx="1338582" cy="1001498"/>
          </a:xfrm>
          <a:prstGeom prst="rect">
            <a:avLst/>
          </a:prstGeom>
        </p:spPr>
      </p:pic>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userDrawn="1"/>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a:t>Use</a:t>
            </a:r>
            <a:r>
              <a:rPr lang="en-US" baseline="0"/>
              <a:t> for Standard Content Slide Colors</a:t>
            </a:r>
            <a:endParaRPr lang="en-US"/>
          </a:p>
        </p:txBody>
      </p:sp>
      <p:sp>
        <p:nvSpPr>
          <p:cNvPr id="2" name="TextBox 1"/>
          <p:cNvSpPr txBox="1"/>
          <p:nvPr userDrawn="1"/>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a:t>Use</a:t>
            </a:r>
            <a:r>
              <a:rPr lang="en-US" baseline="0"/>
              <a:t> for Chart Colors</a:t>
            </a:r>
            <a:endParaRPr lang="en-US"/>
          </a:p>
        </p:txBody>
      </p:sp>
      <p:grpSp>
        <p:nvGrpSpPr>
          <p:cNvPr id="21" name="Group 20"/>
          <p:cNvGrpSpPr/>
          <p:nvPr userDrawn="1"/>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217</a:t>
              </a:r>
            </a:p>
            <a:p>
              <a:pPr algn="ctr">
                <a:defRPr/>
              </a:pPr>
              <a:r>
                <a:rPr lang="en-US" sz="1000" b="1">
                  <a:solidFill>
                    <a:schemeClr val="tx1"/>
                  </a:solidFill>
                </a:rPr>
                <a:t>217</a:t>
              </a:r>
            </a:p>
            <a:p>
              <a:pPr algn="ctr">
                <a:defRPr/>
              </a:pPr>
              <a:r>
                <a:rPr lang="en-US" sz="1000" b="1">
                  <a:solidFill>
                    <a:schemeClr val="tx1"/>
                  </a:solidFill>
                </a:rPr>
                <a:t>217</a:t>
              </a:r>
            </a:p>
            <a:p>
              <a:pPr algn="ctr">
                <a:defRPr/>
              </a:pPr>
              <a:endParaRPr lang="en-US" sz="1000" b="1">
                <a:solidFill>
                  <a:schemeClr val="tx1"/>
                </a:solidFill>
              </a:endParaRPr>
            </a:p>
            <a:p>
              <a:pPr algn="ctr">
                <a:defRPr/>
              </a:pPr>
              <a:r>
                <a:rPr lang="en-US" sz="1000" b="1">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200</a:t>
              </a:r>
            </a:p>
            <a:p>
              <a:pPr algn="ctr">
                <a:defRPr/>
              </a:pPr>
              <a:r>
                <a:rPr lang="en-US" sz="1000" b="1">
                  <a:solidFill>
                    <a:schemeClr val="tx1"/>
                  </a:solidFill>
                </a:rPr>
                <a:t>200</a:t>
              </a:r>
            </a:p>
            <a:p>
              <a:pPr algn="ctr">
                <a:defRPr/>
              </a:pPr>
              <a:r>
                <a:rPr lang="en-US" sz="1000" b="1">
                  <a:solidFill>
                    <a:schemeClr val="tx1"/>
                  </a:solidFill>
                </a:rPr>
                <a:t>200</a:t>
              </a:r>
            </a:p>
            <a:p>
              <a:pPr algn="ctr">
                <a:defRPr/>
              </a:pPr>
              <a:endParaRPr lang="en-US" sz="1000" b="1">
                <a:solidFill>
                  <a:schemeClr val="tx1"/>
                </a:solidFill>
              </a:endParaRPr>
            </a:p>
            <a:p>
              <a:pPr algn="ctr">
                <a:defRPr/>
              </a:pPr>
              <a:r>
                <a:rPr lang="en-US" sz="1000" b="1">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255</a:t>
              </a:r>
            </a:p>
            <a:p>
              <a:pPr algn="ctr">
                <a:defRPr/>
              </a:pPr>
              <a:r>
                <a:rPr lang="en-US" sz="1000" b="1">
                  <a:solidFill>
                    <a:schemeClr val="tx1"/>
                  </a:solidFill>
                </a:rPr>
                <a:t>255</a:t>
              </a:r>
            </a:p>
            <a:p>
              <a:pPr algn="ctr">
                <a:defRPr/>
              </a:pPr>
              <a:r>
                <a:rPr lang="en-US" sz="1000" b="1">
                  <a:solidFill>
                    <a:schemeClr val="tx1"/>
                  </a:solidFill>
                </a:rPr>
                <a:t>255</a:t>
              </a:r>
            </a:p>
            <a:p>
              <a:pPr algn="ctr">
                <a:defRPr/>
              </a:pPr>
              <a:endParaRPr lang="en-US" sz="1000" b="1">
                <a:solidFill>
                  <a:schemeClr val="tx1"/>
                </a:solidFill>
              </a:endParaRPr>
            </a:p>
            <a:p>
              <a:pPr algn="ctr">
                <a:defRPr/>
              </a:pPr>
              <a:r>
                <a:rPr lang="en-US" sz="1000" b="1">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2</a:t>
              </a:r>
            </a:p>
            <a:p>
              <a:pPr algn="ctr">
                <a:defRPr/>
              </a:pPr>
              <a:r>
                <a:rPr lang="en-US" sz="1000" b="1">
                  <a:solidFill>
                    <a:schemeClr val="bg1"/>
                  </a:solidFill>
                </a:rPr>
                <a:t>0</a:t>
              </a:r>
            </a:p>
            <a:p>
              <a:pPr algn="ctr">
                <a:defRPr/>
              </a:pPr>
              <a:r>
                <a:rPr lang="en-US" sz="1000" b="1">
                  <a:solidFill>
                    <a:schemeClr val="bg1"/>
                  </a:solidFill>
                </a:rPr>
                <a:t>0</a:t>
              </a:r>
            </a:p>
            <a:p>
              <a:pPr algn="ctr">
                <a:defRPr/>
              </a:pPr>
              <a:endParaRPr lang="en-US" sz="1000" b="1">
                <a:solidFill>
                  <a:schemeClr val="bg1"/>
                </a:solidFill>
              </a:endParaRPr>
            </a:p>
            <a:p>
              <a:pPr algn="ctr">
                <a:defRPr/>
              </a:pPr>
              <a:r>
                <a:rPr lang="en-US" sz="1000" b="1">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163</a:t>
              </a:r>
            </a:p>
            <a:p>
              <a:pPr algn="ctr">
                <a:defRPr/>
              </a:pPr>
              <a:r>
                <a:rPr lang="en-US" sz="1000" b="1">
                  <a:solidFill>
                    <a:schemeClr val="tx1"/>
                  </a:solidFill>
                </a:rPr>
                <a:t>163</a:t>
              </a:r>
            </a:p>
            <a:p>
              <a:pPr algn="ctr">
                <a:defRPr/>
              </a:pPr>
              <a:r>
                <a:rPr lang="en-US" sz="1000" b="1">
                  <a:solidFill>
                    <a:schemeClr val="tx1"/>
                  </a:solidFill>
                </a:rPr>
                <a:t>163</a:t>
              </a:r>
            </a:p>
            <a:p>
              <a:pPr algn="ctr">
                <a:defRPr/>
              </a:pPr>
              <a:endParaRPr lang="en-US" sz="1000" b="1">
                <a:solidFill>
                  <a:schemeClr val="tx1"/>
                </a:solidFill>
              </a:endParaRPr>
            </a:p>
            <a:p>
              <a:pPr algn="ctr">
                <a:defRPr/>
              </a:pPr>
              <a:r>
                <a:rPr lang="en-US" sz="1000" b="1">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131</a:t>
              </a:r>
            </a:p>
            <a:p>
              <a:pPr algn="ctr">
                <a:defRPr/>
              </a:pPr>
              <a:r>
                <a:rPr lang="en-US" sz="1000" b="1">
                  <a:solidFill>
                    <a:schemeClr val="tx1"/>
                  </a:solidFill>
                </a:rPr>
                <a:t>132</a:t>
              </a:r>
            </a:p>
            <a:p>
              <a:pPr algn="ctr">
                <a:defRPr/>
              </a:pPr>
              <a:r>
                <a:rPr lang="en-US" sz="1000" b="1">
                  <a:solidFill>
                    <a:schemeClr val="tx1"/>
                  </a:solidFill>
                </a:rPr>
                <a:t>122</a:t>
              </a:r>
            </a:p>
            <a:p>
              <a:pPr algn="ctr">
                <a:defRPr/>
              </a:pPr>
              <a:endParaRPr lang="en-US" sz="1000" b="1">
                <a:solidFill>
                  <a:schemeClr val="tx1"/>
                </a:solidFill>
              </a:endParaRPr>
            </a:p>
            <a:p>
              <a:pPr algn="ctr">
                <a:defRPr/>
              </a:pPr>
              <a:r>
                <a:rPr lang="en-US" sz="1000" b="1">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223</a:t>
              </a:r>
            </a:p>
            <a:p>
              <a:pPr algn="ctr">
                <a:defRPr/>
              </a:pPr>
              <a:r>
                <a:rPr lang="en-US" sz="1000" b="1">
                  <a:solidFill>
                    <a:schemeClr val="bg1"/>
                  </a:solidFill>
                </a:rPr>
                <a:t>31</a:t>
              </a:r>
            </a:p>
            <a:p>
              <a:pPr algn="ctr">
                <a:defRPr/>
              </a:pPr>
              <a:r>
                <a:rPr lang="en-US" sz="1000" b="1">
                  <a:solidFill>
                    <a:schemeClr val="bg1"/>
                  </a:solidFill>
                </a:rPr>
                <a:t>46</a:t>
              </a:r>
            </a:p>
            <a:p>
              <a:pPr algn="ctr">
                <a:defRPr/>
              </a:pPr>
              <a:endParaRPr lang="en-US" sz="1000" b="1">
                <a:solidFill>
                  <a:schemeClr val="bg1"/>
                </a:solidFill>
              </a:endParaRPr>
            </a:p>
            <a:p>
              <a:pPr algn="ctr">
                <a:defRPr/>
              </a:pPr>
              <a:r>
                <a:rPr lang="en-US" sz="1000" b="1">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110</a:t>
              </a:r>
            </a:p>
            <a:p>
              <a:pPr algn="ctr">
                <a:defRPr/>
              </a:pPr>
              <a:r>
                <a:rPr lang="en-US" sz="1000" b="1">
                  <a:solidFill>
                    <a:schemeClr val="tx1"/>
                  </a:solidFill>
                </a:rPr>
                <a:t>135</a:t>
              </a:r>
            </a:p>
            <a:p>
              <a:pPr algn="ctr">
                <a:defRPr/>
              </a:pPr>
              <a:r>
                <a:rPr lang="en-US" sz="1000" b="1">
                  <a:solidFill>
                    <a:schemeClr val="tx1"/>
                  </a:solidFill>
                </a:rPr>
                <a:t>120</a:t>
              </a:r>
            </a:p>
            <a:p>
              <a:pPr algn="ctr">
                <a:defRPr/>
              </a:pPr>
              <a:endParaRPr lang="en-US" sz="1000" b="1">
                <a:solidFill>
                  <a:schemeClr val="tx1"/>
                </a:solidFill>
              </a:endParaRPr>
            </a:p>
            <a:p>
              <a:pPr algn="ctr">
                <a:defRPr/>
              </a:pPr>
              <a:r>
                <a:rPr lang="en-US" sz="1000" b="1">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112</a:t>
              </a:r>
            </a:p>
            <a:p>
              <a:pPr algn="ctr">
                <a:defRPr/>
              </a:pPr>
              <a:r>
                <a:rPr lang="en-US" sz="1000" b="1">
                  <a:solidFill>
                    <a:schemeClr val="bg1"/>
                  </a:solidFill>
                </a:rPr>
                <a:t>92</a:t>
              </a:r>
            </a:p>
            <a:p>
              <a:pPr algn="ctr">
                <a:defRPr/>
              </a:pPr>
              <a:r>
                <a:rPr lang="en-US" sz="1000" b="1">
                  <a:solidFill>
                    <a:schemeClr val="bg1"/>
                  </a:solidFill>
                </a:rPr>
                <a:t>56</a:t>
              </a:r>
            </a:p>
            <a:p>
              <a:pPr algn="ctr">
                <a:defRPr/>
              </a:pPr>
              <a:endParaRPr lang="en-US" sz="1000" b="1">
                <a:solidFill>
                  <a:schemeClr val="bg1"/>
                </a:solidFill>
              </a:endParaRPr>
            </a:p>
            <a:p>
              <a:pPr algn="ctr">
                <a:defRPr/>
              </a:pPr>
              <a:r>
                <a:rPr lang="en-US" sz="1000" b="1">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62</a:t>
              </a:r>
            </a:p>
            <a:p>
              <a:pPr algn="ctr">
                <a:defRPr/>
              </a:pPr>
              <a:r>
                <a:rPr lang="en-US" sz="1000" b="1">
                  <a:solidFill>
                    <a:schemeClr val="bg1"/>
                  </a:solidFill>
                </a:rPr>
                <a:t>102</a:t>
              </a:r>
            </a:p>
            <a:p>
              <a:pPr algn="ctr">
                <a:defRPr/>
              </a:pPr>
              <a:r>
                <a:rPr lang="en-US" sz="1000" b="1">
                  <a:solidFill>
                    <a:schemeClr val="bg1"/>
                  </a:solidFill>
                </a:rPr>
                <a:t>130</a:t>
              </a:r>
            </a:p>
            <a:p>
              <a:pPr algn="ctr">
                <a:defRPr/>
              </a:pPr>
              <a:endParaRPr lang="en-US" sz="1000" b="1">
                <a:solidFill>
                  <a:schemeClr val="bg1"/>
                </a:solidFill>
              </a:endParaRPr>
            </a:p>
            <a:p>
              <a:pPr algn="ctr">
                <a:defRPr/>
              </a:pPr>
              <a:r>
                <a:rPr lang="en-US" sz="1000" b="1">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102</a:t>
              </a:r>
            </a:p>
            <a:p>
              <a:pPr algn="ctr">
                <a:defRPr/>
              </a:pPr>
              <a:r>
                <a:rPr lang="en-US" sz="1000" b="1">
                  <a:solidFill>
                    <a:schemeClr val="bg1"/>
                  </a:solidFill>
                </a:rPr>
                <a:t>56</a:t>
              </a:r>
            </a:p>
            <a:p>
              <a:pPr algn="ctr">
                <a:defRPr/>
              </a:pPr>
              <a:r>
                <a:rPr lang="en-US" sz="1000" b="1">
                  <a:solidFill>
                    <a:schemeClr val="bg1"/>
                  </a:solidFill>
                </a:rPr>
                <a:t>48</a:t>
              </a:r>
            </a:p>
            <a:p>
              <a:pPr algn="ctr">
                <a:defRPr/>
              </a:pPr>
              <a:endParaRPr lang="en-US" sz="1000" b="1">
                <a:solidFill>
                  <a:schemeClr val="bg1"/>
                </a:solidFill>
              </a:endParaRPr>
            </a:p>
            <a:p>
              <a:pPr algn="ctr">
                <a:defRPr/>
              </a:pPr>
              <a:r>
                <a:rPr lang="en-US" sz="1000" b="1">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130</a:t>
              </a:r>
            </a:p>
            <a:p>
              <a:pPr algn="ctr">
                <a:defRPr/>
              </a:pPr>
              <a:r>
                <a:rPr lang="en-US" sz="1000" b="1">
                  <a:solidFill>
                    <a:schemeClr val="bg1"/>
                  </a:solidFill>
                </a:rPr>
                <a:t>120</a:t>
              </a:r>
            </a:p>
            <a:p>
              <a:pPr algn="ctr">
                <a:defRPr/>
              </a:pPr>
              <a:r>
                <a:rPr lang="en-US" sz="1000" b="1">
                  <a:solidFill>
                    <a:schemeClr val="bg1"/>
                  </a:solidFill>
                </a:rPr>
                <a:t>111</a:t>
              </a:r>
            </a:p>
            <a:p>
              <a:pPr algn="ctr">
                <a:defRPr/>
              </a:pPr>
              <a:endParaRPr lang="en-US" sz="1000" b="1">
                <a:solidFill>
                  <a:schemeClr val="bg1"/>
                </a:solidFill>
              </a:endParaRPr>
            </a:p>
            <a:p>
              <a:pPr algn="ctr">
                <a:defRPr/>
              </a:pPr>
              <a:r>
                <a:rPr lang="en-US" sz="1000" b="1">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237</a:t>
              </a:r>
            </a:p>
            <a:p>
              <a:pPr algn="ctr">
                <a:defRPr/>
              </a:pPr>
              <a:r>
                <a:rPr lang="en-US" sz="1000" b="1">
                  <a:solidFill>
                    <a:schemeClr val="tx1"/>
                  </a:solidFill>
                </a:rPr>
                <a:t>237</a:t>
              </a:r>
            </a:p>
            <a:p>
              <a:pPr algn="ctr">
                <a:defRPr/>
              </a:pPr>
              <a:r>
                <a:rPr lang="en-US" sz="1000" b="1">
                  <a:solidFill>
                    <a:schemeClr val="tx1"/>
                  </a:solidFill>
                </a:rPr>
                <a:t>237</a:t>
              </a:r>
            </a:p>
            <a:p>
              <a:pPr algn="ctr">
                <a:defRPr/>
              </a:pPr>
              <a:endParaRPr lang="en-US" sz="1000" b="1">
                <a:solidFill>
                  <a:schemeClr val="tx1"/>
                </a:solidFill>
              </a:endParaRPr>
            </a:p>
            <a:p>
              <a:pPr algn="ctr">
                <a:defRPr/>
              </a:pPr>
              <a:r>
                <a:rPr lang="en-US" sz="1000" b="1">
                  <a:solidFill>
                    <a:schemeClr val="tx1"/>
                  </a:solidFill>
                </a:rPr>
                <a:t>#</a:t>
              </a:r>
              <a:r>
                <a:rPr lang="en-US" sz="1000" b="1" err="1">
                  <a:solidFill>
                    <a:schemeClr val="tx1"/>
                  </a:solidFill>
                </a:rPr>
                <a:t>ededed</a:t>
              </a:r>
              <a:endParaRPr lang="en-US" sz="1000" b="1">
                <a:solidFill>
                  <a:schemeClr val="tx1"/>
                </a:solidFill>
              </a:endParaRP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80</a:t>
              </a:r>
            </a:p>
            <a:p>
              <a:pPr algn="ctr">
                <a:defRPr/>
              </a:pPr>
              <a:r>
                <a:rPr lang="en-US" sz="1000" b="1">
                  <a:solidFill>
                    <a:schemeClr val="bg1"/>
                  </a:solidFill>
                </a:rPr>
                <a:t>119</a:t>
              </a:r>
            </a:p>
            <a:p>
              <a:pPr algn="ctr">
                <a:defRPr/>
              </a:pPr>
              <a:r>
                <a:rPr lang="en-US" sz="1000" b="1">
                  <a:solidFill>
                    <a:schemeClr val="bg1"/>
                  </a:solidFill>
                </a:rPr>
                <a:t>27</a:t>
              </a:r>
            </a:p>
            <a:p>
              <a:pPr algn="ctr">
                <a:defRPr/>
              </a:pPr>
              <a:endParaRPr lang="en-US" sz="1000" b="1">
                <a:solidFill>
                  <a:schemeClr val="bg1"/>
                </a:solidFill>
              </a:endParaRPr>
            </a:p>
            <a:p>
              <a:pPr algn="ctr">
                <a:defRPr/>
              </a:pPr>
              <a:r>
                <a:rPr lang="en-US" sz="1000" b="1">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tx1"/>
                  </a:solidFill>
                </a:rPr>
                <a:t>252</a:t>
              </a:r>
            </a:p>
            <a:p>
              <a:pPr algn="ctr">
                <a:defRPr/>
              </a:pPr>
              <a:r>
                <a:rPr lang="en-US" sz="1000" b="1">
                  <a:solidFill>
                    <a:schemeClr val="tx1"/>
                  </a:solidFill>
                </a:rPr>
                <a:t>174</a:t>
              </a:r>
            </a:p>
            <a:p>
              <a:pPr algn="ctr">
                <a:defRPr/>
              </a:pPr>
              <a:r>
                <a:rPr lang="en-US" sz="1000" b="1">
                  <a:solidFill>
                    <a:schemeClr val="tx1"/>
                  </a:solidFill>
                </a:rPr>
                <a:t>59</a:t>
              </a:r>
            </a:p>
            <a:p>
              <a:pPr algn="ctr">
                <a:defRPr/>
              </a:pPr>
              <a:endParaRPr lang="en-US" sz="1000" b="1">
                <a:solidFill>
                  <a:schemeClr val="tx1"/>
                </a:solidFill>
              </a:endParaRPr>
            </a:p>
            <a:p>
              <a:pPr algn="ctr">
                <a:defRPr/>
              </a:pPr>
              <a:r>
                <a:rPr lang="en-US" sz="1000" b="1">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a:solidFill>
                    <a:schemeClr val="bg1"/>
                  </a:solidFill>
                </a:rPr>
                <a:t>83</a:t>
              </a:r>
            </a:p>
            <a:p>
              <a:pPr algn="ctr">
                <a:defRPr/>
              </a:pPr>
              <a:r>
                <a:rPr lang="en-US" sz="1000" b="1">
                  <a:solidFill>
                    <a:schemeClr val="bg1"/>
                  </a:solidFill>
                </a:rPr>
                <a:t>36</a:t>
              </a:r>
            </a:p>
            <a:p>
              <a:pPr algn="ctr">
                <a:defRPr/>
              </a:pPr>
              <a:r>
                <a:rPr lang="en-US" sz="1000" b="1">
                  <a:solidFill>
                    <a:schemeClr val="bg1"/>
                  </a:solidFill>
                </a:rPr>
                <a:t>118</a:t>
              </a:r>
            </a:p>
            <a:p>
              <a:pPr algn="ctr">
                <a:defRPr/>
              </a:pPr>
              <a:endParaRPr lang="en-US" sz="1000" b="1">
                <a:solidFill>
                  <a:schemeClr val="bg1"/>
                </a:solidFill>
              </a:endParaRPr>
            </a:p>
            <a:p>
              <a:pPr algn="ctr">
                <a:defRPr/>
              </a:pPr>
              <a:r>
                <a:rPr lang="en-US" sz="1000" b="1">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788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a:p>
        </p:txBody>
      </p:sp>
      <p:pic>
        <p:nvPicPr>
          <p:cNvPr id="5" name="Picture 4"/>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285750" y="256443"/>
            <a:ext cx="496209" cy="653036"/>
          </a:xfrm>
          <a:prstGeom prst="rect">
            <a:avLst/>
          </a:prstGeom>
        </p:spPr>
      </p:pic>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6"/>
          <p:cNvPicPr>
            <a:picLocks noChangeAspect="1"/>
          </p:cNvPicPr>
          <p:nvPr/>
        </p:nvPicPr>
        <p:blipFill>
          <a:blip r:embed="rId28"/>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a:p>
        </p:txBody>
      </p:sp>
      <p:pic>
        <p:nvPicPr>
          <p:cNvPr id="3" name="Picture 2"/>
          <p:cNvPicPr>
            <a:picLocks noChangeAspect="1"/>
          </p:cNvPicPr>
          <p:nvPr userDrawn="1"/>
        </p:nvPicPr>
        <p:blipFill>
          <a:blip r:embed="rId29" cstate="screen">
            <a:extLst>
              <a:ext uri="{28A0092B-C50C-407E-A947-70E740481C1C}">
                <a14:useLocalDpi xmlns:a14="http://schemas.microsoft.com/office/drawing/2010/main"/>
              </a:ext>
            </a:extLst>
          </a:blip>
          <a:stretch>
            <a:fillRect/>
          </a:stretch>
        </p:blipFill>
        <p:spPr>
          <a:xfrm>
            <a:off x="11266541" y="334036"/>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5/23/2023</a:t>
            </a:fld>
            <a:endParaRPr lang="en-US"/>
          </a:p>
        </p:txBody>
      </p:sp>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userDrawn="1"/>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pic>
        <p:nvPicPr>
          <p:cNvPr id="14" name="Picture 1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85750" y="256443"/>
            <a:ext cx="496209" cy="653036"/>
          </a:xfrm>
          <a:prstGeom prst="rect">
            <a:avLst/>
          </a:prstGeom>
        </p:spPr>
      </p:pic>
      <p:sp>
        <p:nvSpPr>
          <p:cNvPr id="15"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a:p>
        </p:txBody>
      </p:sp>
      <p:pic>
        <p:nvPicPr>
          <p:cNvPr id="16" name="Picture 15"/>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66541" y="334036"/>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5/23/2023</a:t>
            </a:fld>
            <a:endParaRPr lang="en-US"/>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hyperlink" Target="https://www.rstudio.com/resources/cheatsheets/" TargetMode="External"/><Relationship Id="rId2" Type="http://schemas.openxmlformats.org/officeDocument/2006/relationships/hyperlink" Target="https://iqss.github.io/dss-workshops/R/Rintro/base-r-cheat-sheet.pdf" TargetMode="External"/><Relationship Id="rId1" Type="http://schemas.openxmlformats.org/officeDocument/2006/relationships/slideLayout" Target="../slideLayouts/slideLayout2.xml"/><Relationship Id="rId6" Type="http://schemas.openxmlformats.org/officeDocument/2006/relationships/hyperlink" Target="https://www.guru99.com/java-virtual-machine-jvm.html#:~:text=The%20Java%20VM%20or%20Java,Bytecode%20into%20Native%20machine%20code." TargetMode="External"/><Relationship Id="rId5" Type="http://schemas.openxmlformats.org/officeDocument/2006/relationships/hyperlink" Target="https://pandas.pydata.org/pandas-docs/stable/getting_started/comparison/comparison_with_r.html" TargetMode="External"/><Relationship Id="rId4" Type="http://schemas.openxmlformats.org/officeDocument/2006/relationships/hyperlink" Target="https://cran.r-project.org/manuals.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programiz.com/java-programming/online-compiler/"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programiz.com/r/online-compiler/" TargetMode="External"/><Relationship Id="rId4" Type="http://schemas.openxmlformats.org/officeDocument/2006/relationships/hyperlink" Target="https://www.programiz.com/python-programming/online-compil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a:t>Other Programming Languages Overview: Java, Python, and R</a:t>
            </a:r>
          </a:p>
        </p:txBody>
      </p:sp>
      <p:sp>
        <p:nvSpPr>
          <p:cNvPr id="8" name="Text Placeholder 7"/>
          <p:cNvSpPr>
            <a:spLocks noGrp="1"/>
          </p:cNvSpPr>
          <p:nvPr>
            <p:ph type="body" sz="quarter" idx="15"/>
          </p:nvPr>
        </p:nvSpPr>
        <p:spPr/>
        <p:txBody>
          <a:bodyPr/>
          <a:lstStyle/>
          <a:p>
            <a:r>
              <a:rPr lang="en-US"/>
              <a:t>Reyn Aoki</a:t>
            </a:r>
          </a:p>
          <a:p>
            <a:r>
              <a:rPr lang="en-US"/>
              <a:t>Hydraulic Engineer</a:t>
            </a:r>
          </a:p>
          <a:p>
            <a:r>
              <a:rPr lang="en-US"/>
              <a:t>NWS, Hydrology Branch</a:t>
            </a:r>
          </a:p>
          <a:p>
            <a:r>
              <a:rPr lang="en-US"/>
              <a:t>Date: 23 May 2023</a:t>
            </a:r>
          </a:p>
        </p:txBody>
      </p:sp>
      <p:pic>
        <p:nvPicPr>
          <p:cNvPr id="11" name="Picture 10">
            <a:extLst>
              <a:ext uri="{FF2B5EF4-FFF2-40B4-BE49-F238E27FC236}">
                <a16:creationId xmlns:a16="http://schemas.microsoft.com/office/drawing/2014/main" id="{0F24C19A-0670-404A-8EE4-6B9D1E534873}"/>
              </a:ext>
            </a:extLst>
          </p:cNvPr>
          <p:cNvPicPr>
            <a:picLocks noChangeAspect="1"/>
          </p:cNvPicPr>
          <p:nvPr/>
        </p:nvPicPr>
        <p:blipFill rotWithShape="1">
          <a:blip r:embed="rId3">
            <a:clrChange>
              <a:clrFrom>
                <a:srgbClr val="FFFFFF"/>
              </a:clrFrom>
              <a:clrTo>
                <a:srgbClr val="FFFFFF">
                  <a:alpha val="0"/>
                </a:srgbClr>
              </a:clrTo>
            </a:clrChange>
          </a:blip>
          <a:srcRect t="2073" b="768"/>
          <a:stretch/>
        </p:blipFill>
        <p:spPr>
          <a:xfrm>
            <a:off x="4614084" y="1"/>
            <a:ext cx="7465029" cy="6858000"/>
          </a:xfrm>
          <a:prstGeom prst="rect">
            <a:avLst/>
          </a:prstGeom>
        </p:spPr>
      </p:pic>
      <p:pic>
        <p:nvPicPr>
          <p:cNvPr id="1026" name="Picture 2" descr="dplyr Package in R Programming - Techopaths">
            <a:extLst>
              <a:ext uri="{FF2B5EF4-FFF2-40B4-BE49-F238E27FC236}">
                <a16:creationId xmlns:a16="http://schemas.microsoft.com/office/drawing/2014/main" id="{49942045-73EE-4AF7-8A0D-5CE7D96F67BE}"/>
              </a:ext>
            </a:extLst>
          </p:cNvPr>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46598" y="0"/>
            <a:ext cx="3513535" cy="15165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Python Logo PNG Transparent &amp; SVG Vector - Freebie Supply">
            <a:extLst>
              <a:ext uri="{FF2B5EF4-FFF2-40B4-BE49-F238E27FC236}">
                <a16:creationId xmlns:a16="http://schemas.microsoft.com/office/drawing/2014/main" id="{0CCA2E13-844B-371D-B455-1E338562BC95}"/>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2509" y="4125824"/>
            <a:ext cx="4125370" cy="30900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ava Logo, symbol, meaning, history, PNG, brand">
            <a:extLst>
              <a:ext uri="{FF2B5EF4-FFF2-40B4-BE49-F238E27FC236}">
                <a16:creationId xmlns:a16="http://schemas.microsoft.com/office/drawing/2014/main" id="{4B3F2917-6C7E-96FD-0D28-F814ED2D68FE}"/>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390518" y="1937415"/>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5418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7587D1E-B8C8-5131-5C9A-05890D101D25}"/>
              </a:ext>
            </a:extLst>
          </p:cNvPr>
          <p:cNvPicPr>
            <a:picLocks noChangeAspect="1"/>
          </p:cNvPicPr>
          <p:nvPr/>
        </p:nvPicPr>
        <p:blipFill>
          <a:blip r:embed="rId3"/>
          <a:stretch>
            <a:fillRect/>
          </a:stretch>
        </p:blipFill>
        <p:spPr>
          <a:xfrm>
            <a:off x="266700" y="4095692"/>
            <a:ext cx="6144441" cy="2324677"/>
          </a:xfrm>
          <a:prstGeom prst="rect">
            <a:avLst/>
          </a:prstGeom>
        </p:spPr>
      </p:pic>
      <p:sp>
        <p:nvSpPr>
          <p:cNvPr id="2" name="Content Placeholder 1">
            <a:extLst>
              <a:ext uri="{FF2B5EF4-FFF2-40B4-BE49-F238E27FC236}">
                <a16:creationId xmlns:a16="http://schemas.microsoft.com/office/drawing/2014/main" id="{2482CE97-8226-9F7C-7451-6827BCAB8571}"/>
              </a:ext>
            </a:extLst>
          </p:cNvPr>
          <p:cNvSpPr>
            <a:spLocks noGrp="1"/>
          </p:cNvSpPr>
          <p:nvPr>
            <p:ph sz="quarter" idx="10"/>
          </p:nvPr>
        </p:nvSpPr>
        <p:spPr>
          <a:xfrm>
            <a:off x="266700" y="1028700"/>
            <a:ext cx="5234940" cy="2310070"/>
          </a:xfrm>
        </p:spPr>
        <p:txBody>
          <a:bodyPr/>
          <a:lstStyle/>
          <a:p>
            <a:r>
              <a:rPr lang="en-US"/>
              <a:t>Python implementation is a post-process to EDST:</a:t>
            </a:r>
          </a:p>
          <a:p>
            <a:pPr marL="342900" indent="-342900">
              <a:buFont typeface="Arial" panose="020B0604020202020204" pitchFamily="34" charset="0"/>
              <a:buChar char="•"/>
            </a:pPr>
            <a:r>
              <a:rPr lang="en-US"/>
              <a:t>Reads in </a:t>
            </a:r>
            <a:r>
              <a:rPr lang="en-US" err="1"/>
              <a:t>NetCDF</a:t>
            </a:r>
            <a:r>
              <a:rPr lang="en-US"/>
              <a:t> data</a:t>
            </a:r>
          </a:p>
          <a:p>
            <a:pPr marL="342900" indent="-342900">
              <a:buFont typeface="Arial" panose="020B0604020202020204" pitchFamily="34" charset="0"/>
              <a:buChar char="•"/>
            </a:pPr>
            <a:r>
              <a:rPr lang="en-US"/>
              <a:t>Compute metrics using </a:t>
            </a:r>
            <a:r>
              <a:rPr lang="en-US" err="1"/>
              <a:t>xarray</a:t>
            </a:r>
            <a:r>
              <a:rPr lang="en-US"/>
              <a:t> library</a:t>
            </a:r>
          </a:p>
          <a:p>
            <a:pPr marL="342900" indent="-342900">
              <a:buFont typeface="Arial" panose="020B0604020202020204" pitchFamily="34" charset="0"/>
              <a:buChar char="•"/>
            </a:pPr>
            <a:r>
              <a:rPr lang="en-US"/>
              <a:t>Produce high quality plots using matplotlib library</a:t>
            </a:r>
          </a:p>
          <a:p>
            <a:endParaRPr lang="en-US"/>
          </a:p>
        </p:txBody>
      </p:sp>
      <p:sp>
        <p:nvSpPr>
          <p:cNvPr id="3" name="Title 2">
            <a:extLst>
              <a:ext uri="{FF2B5EF4-FFF2-40B4-BE49-F238E27FC236}">
                <a16:creationId xmlns:a16="http://schemas.microsoft.com/office/drawing/2014/main" id="{7EB27AE5-5916-31D1-D252-0F3E21DCE112}"/>
              </a:ext>
            </a:extLst>
          </p:cNvPr>
          <p:cNvSpPr>
            <a:spLocks noGrp="1"/>
          </p:cNvSpPr>
          <p:nvPr>
            <p:ph type="title"/>
          </p:nvPr>
        </p:nvSpPr>
        <p:spPr/>
        <p:txBody>
          <a:bodyPr/>
          <a:lstStyle/>
          <a:p>
            <a:r>
              <a:rPr lang="en-US"/>
              <a:t>Python 3 in Climate Change Study</a:t>
            </a:r>
          </a:p>
        </p:txBody>
      </p:sp>
      <p:pic>
        <p:nvPicPr>
          <p:cNvPr id="1028" name="Picture 4" descr="image">
            <a:extLst>
              <a:ext uri="{FF2B5EF4-FFF2-40B4-BE49-F238E27FC236}">
                <a16:creationId xmlns:a16="http://schemas.microsoft.com/office/drawing/2014/main" id="{E14AA901-937C-9C04-8C74-84C625B380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0859" y="914400"/>
            <a:ext cx="6144441" cy="4303776"/>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1">
            <a:extLst>
              <a:ext uri="{FF2B5EF4-FFF2-40B4-BE49-F238E27FC236}">
                <a16:creationId xmlns:a16="http://schemas.microsoft.com/office/drawing/2014/main" id="{3EA66010-C74A-D16C-D9D7-CE7D4FE825C6}"/>
              </a:ext>
            </a:extLst>
          </p:cNvPr>
          <p:cNvSpPr txBox="1">
            <a:spLocks/>
          </p:cNvSpPr>
          <p:nvPr/>
        </p:nvSpPr>
        <p:spPr bwMode="auto">
          <a:xfrm>
            <a:off x="95644" y="3263038"/>
            <a:ext cx="5577052" cy="668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000"/>
              <a:t>Code snippet using </a:t>
            </a:r>
            <a:r>
              <a:rPr lang="en-US" sz="2000" err="1"/>
              <a:t>xarray</a:t>
            </a:r>
            <a:r>
              <a:rPr lang="en-US" sz="2000"/>
              <a:t> package to perform data analysis over rolling time window:</a:t>
            </a:r>
          </a:p>
        </p:txBody>
      </p:sp>
    </p:spTree>
    <p:extLst>
      <p:ext uri="{BB962C8B-B14F-4D97-AF65-F5344CB8AC3E}">
        <p14:creationId xmlns:p14="http://schemas.microsoft.com/office/powerpoint/2010/main" val="663036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B11FDA-5720-9F95-D83F-12D7CC8E87C3}"/>
              </a:ext>
            </a:extLst>
          </p:cNvPr>
          <p:cNvSpPr>
            <a:spLocks noGrp="1"/>
          </p:cNvSpPr>
          <p:nvPr>
            <p:ph sz="quarter" idx="10"/>
          </p:nvPr>
        </p:nvSpPr>
        <p:spPr/>
        <p:txBody>
          <a:bodyPr/>
          <a:lstStyle/>
          <a:p>
            <a:pPr marL="342900" indent="-342900">
              <a:buFont typeface="Arial" panose="020B0604020202020204" pitchFamily="34" charset="0"/>
              <a:buChar char="•"/>
            </a:pPr>
            <a:r>
              <a:rPr lang="en-US" sz="2400"/>
              <a:t>Currently used for Columbia River Treaty studies</a:t>
            </a:r>
          </a:p>
          <a:p>
            <a:pPr marL="342900" indent="-342900">
              <a:buFont typeface="Arial" panose="020B0604020202020204" pitchFamily="34" charset="0"/>
              <a:buChar char="•"/>
            </a:pPr>
            <a:r>
              <a:rPr lang="en-US" sz="2400"/>
              <a:t>In addition to summary statistics (tabular) from EDST, there is a need to produce plots for upward reporting and QA of WAT results.</a:t>
            </a:r>
          </a:p>
          <a:p>
            <a:pPr marL="342900" indent="-342900">
              <a:buFont typeface="Arial" panose="020B0604020202020204" pitchFamily="34" charset="0"/>
              <a:buChar char="•"/>
            </a:pPr>
            <a:r>
              <a:rPr lang="en-US" sz="2400"/>
              <a:t>The WAT plotter creates Excel plots from WAT results, given a set of instructions.</a:t>
            </a:r>
          </a:p>
          <a:p>
            <a:pPr marL="342900" indent="-342900">
              <a:buFont typeface="Arial" panose="020B0604020202020204" pitchFamily="34" charset="0"/>
              <a:buChar char="•"/>
            </a:pPr>
            <a:r>
              <a:rPr lang="en-US" sz="2400"/>
              <a:t>Also has an on-the-fly exploratory data analysis</a:t>
            </a:r>
          </a:p>
          <a:p>
            <a:pPr marL="342900" indent="-342900">
              <a:buFont typeface="Arial" panose="020B0604020202020204" pitchFamily="34" charset="0"/>
              <a:buChar char="•"/>
            </a:pPr>
            <a:r>
              <a:rPr lang="en-US" sz="2400"/>
              <a:t>Uses R’s “shiny” library for easy design of user interfaces, and has lots of online help</a:t>
            </a:r>
          </a:p>
        </p:txBody>
      </p:sp>
      <p:sp>
        <p:nvSpPr>
          <p:cNvPr id="3" name="Title 2">
            <a:extLst>
              <a:ext uri="{FF2B5EF4-FFF2-40B4-BE49-F238E27FC236}">
                <a16:creationId xmlns:a16="http://schemas.microsoft.com/office/drawing/2014/main" id="{81FA9276-C066-C60F-CA1C-20D4863C7CC8}"/>
              </a:ext>
            </a:extLst>
          </p:cNvPr>
          <p:cNvSpPr>
            <a:spLocks noGrp="1"/>
          </p:cNvSpPr>
          <p:nvPr>
            <p:ph type="title"/>
          </p:nvPr>
        </p:nvSpPr>
        <p:spPr/>
        <p:txBody>
          <a:bodyPr/>
          <a:lstStyle/>
          <a:p>
            <a:r>
              <a:rPr lang="en-US"/>
              <a:t>Example R Usage: WAT Plotter</a:t>
            </a:r>
          </a:p>
        </p:txBody>
      </p:sp>
    </p:spTree>
    <p:extLst>
      <p:ext uri="{BB962C8B-B14F-4D97-AF65-F5344CB8AC3E}">
        <p14:creationId xmlns:p14="http://schemas.microsoft.com/office/powerpoint/2010/main" val="1669359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7B3483-3CB0-8F32-10AB-E345DA4DBF37}"/>
              </a:ext>
            </a:extLst>
          </p:cNvPr>
          <p:cNvSpPr>
            <a:spLocks noGrp="1"/>
          </p:cNvSpPr>
          <p:nvPr>
            <p:ph type="title"/>
          </p:nvPr>
        </p:nvSpPr>
        <p:spPr>
          <a:xfrm>
            <a:off x="922587" y="128981"/>
            <a:ext cx="10185088" cy="785419"/>
          </a:xfrm>
        </p:spPr>
        <p:txBody>
          <a:bodyPr/>
          <a:lstStyle/>
          <a:p>
            <a:r>
              <a:rPr lang="en-US"/>
              <a:t>WAT Plotter: R Shiny code</a:t>
            </a:r>
          </a:p>
        </p:txBody>
      </p:sp>
      <p:pic>
        <p:nvPicPr>
          <p:cNvPr id="5" name="Picture 4">
            <a:extLst>
              <a:ext uri="{FF2B5EF4-FFF2-40B4-BE49-F238E27FC236}">
                <a16:creationId xmlns:a16="http://schemas.microsoft.com/office/drawing/2014/main" id="{4BA1C4FC-5849-70B1-65A4-82846D393069}"/>
              </a:ext>
            </a:extLst>
          </p:cNvPr>
          <p:cNvPicPr>
            <a:picLocks noChangeAspect="1"/>
          </p:cNvPicPr>
          <p:nvPr/>
        </p:nvPicPr>
        <p:blipFill>
          <a:blip r:embed="rId3"/>
          <a:stretch>
            <a:fillRect/>
          </a:stretch>
        </p:blipFill>
        <p:spPr>
          <a:xfrm>
            <a:off x="364739" y="1423196"/>
            <a:ext cx="6616973" cy="4011608"/>
          </a:xfrm>
          <a:prstGeom prst="rect">
            <a:avLst/>
          </a:prstGeom>
        </p:spPr>
      </p:pic>
      <p:sp>
        <p:nvSpPr>
          <p:cNvPr id="6" name="Content Placeholder 1">
            <a:extLst>
              <a:ext uri="{FF2B5EF4-FFF2-40B4-BE49-F238E27FC236}">
                <a16:creationId xmlns:a16="http://schemas.microsoft.com/office/drawing/2014/main" id="{10618E3A-1F34-5FEE-7DDB-4D1896910BA7}"/>
              </a:ext>
            </a:extLst>
          </p:cNvPr>
          <p:cNvSpPr>
            <a:spLocks noGrp="1"/>
          </p:cNvSpPr>
          <p:nvPr>
            <p:ph sz="quarter" idx="10"/>
          </p:nvPr>
        </p:nvSpPr>
        <p:spPr>
          <a:xfrm>
            <a:off x="6981712" y="1128319"/>
            <a:ext cx="4995690" cy="5600700"/>
          </a:xfrm>
        </p:spPr>
        <p:txBody>
          <a:bodyPr/>
          <a:lstStyle/>
          <a:p>
            <a:pPr marL="342900" indent="-342900">
              <a:buFont typeface="Arial" panose="020B0604020202020204" pitchFamily="34" charset="0"/>
              <a:buChar char="•"/>
            </a:pPr>
            <a:r>
              <a:rPr lang="en-US" sz="2400"/>
              <a:t>Define an R “shiny” user interface</a:t>
            </a:r>
          </a:p>
          <a:p>
            <a:pPr marL="342900" indent="-342900">
              <a:buFont typeface="Arial" panose="020B0604020202020204" pitchFamily="34" charset="0"/>
              <a:buChar char="•"/>
            </a:pPr>
            <a:r>
              <a:rPr lang="en-US" sz="2400"/>
              <a:t>Define the sidebar panel options</a:t>
            </a:r>
          </a:p>
          <a:p>
            <a:pPr marL="342900" indent="-342900">
              <a:buFont typeface="Arial" panose="020B0604020202020204" pitchFamily="34" charset="0"/>
              <a:buChar char="•"/>
            </a:pPr>
            <a:r>
              <a:rPr lang="en-US" sz="2400"/>
              <a:t>Set the title of a panel</a:t>
            </a:r>
          </a:p>
          <a:p>
            <a:pPr marL="342900" indent="-342900">
              <a:buFont typeface="Arial" panose="020B0604020202020204" pitchFamily="34" charset="0"/>
              <a:buChar char="•"/>
            </a:pPr>
            <a:r>
              <a:rPr lang="en-US" sz="2400"/>
              <a:t>Create a multiple input selector for selecting alternatives</a:t>
            </a:r>
          </a:p>
        </p:txBody>
      </p:sp>
      <p:pic>
        <p:nvPicPr>
          <p:cNvPr id="8" name="Picture 7">
            <a:extLst>
              <a:ext uri="{FF2B5EF4-FFF2-40B4-BE49-F238E27FC236}">
                <a16:creationId xmlns:a16="http://schemas.microsoft.com/office/drawing/2014/main" id="{87164A31-D77A-8CA7-1BA6-4FCC36E1807B}"/>
              </a:ext>
            </a:extLst>
          </p:cNvPr>
          <p:cNvPicPr>
            <a:picLocks noChangeAspect="1"/>
          </p:cNvPicPr>
          <p:nvPr/>
        </p:nvPicPr>
        <p:blipFill rotWithShape="1">
          <a:blip r:embed="rId4"/>
          <a:srcRect l="752" t="11832" r="64749" b="45759"/>
          <a:stretch/>
        </p:blipFill>
        <p:spPr>
          <a:xfrm>
            <a:off x="6431835" y="3573938"/>
            <a:ext cx="5545567" cy="3013895"/>
          </a:xfrm>
          <a:prstGeom prst="rect">
            <a:avLst/>
          </a:prstGeom>
        </p:spPr>
      </p:pic>
      <p:sp>
        <p:nvSpPr>
          <p:cNvPr id="2" name="Arrow: Right 1">
            <a:extLst>
              <a:ext uri="{FF2B5EF4-FFF2-40B4-BE49-F238E27FC236}">
                <a16:creationId xmlns:a16="http://schemas.microsoft.com/office/drawing/2014/main" id="{34A55241-0D98-2A56-AA7E-7071ADF47691}"/>
              </a:ext>
            </a:extLst>
          </p:cNvPr>
          <p:cNvSpPr/>
          <p:nvPr/>
        </p:nvSpPr>
        <p:spPr>
          <a:xfrm rot="1804166">
            <a:off x="4978554" y="4644298"/>
            <a:ext cx="1906209" cy="1053525"/>
          </a:xfrm>
          <a:prstGeom prst="rightArrow">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87434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BF8C13E-A734-C62D-2F99-F622ED48E861}"/>
              </a:ext>
            </a:extLst>
          </p:cNvPr>
          <p:cNvPicPr>
            <a:picLocks noChangeAspect="1"/>
          </p:cNvPicPr>
          <p:nvPr/>
        </p:nvPicPr>
        <p:blipFill>
          <a:blip r:embed="rId3"/>
          <a:stretch>
            <a:fillRect/>
          </a:stretch>
        </p:blipFill>
        <p:spPr>
          <a:xfrm>
            <a:off x="366208" y="1614389"/>
            <a:ext cx="11228892" cy="4512631"/>
          </a:xfrm>
          <a:prstGeom prst="rect">
            <a:avLst/>
          </a:prstGeom>
        </p:spPr>
      </p:pic>
      <p:sp>
        <p:nvSpPr>
          <p:cNvPr id="3" name="Title 2">
            <a:extLst>
              <a:ext uri="{FF2B5EF4-FFF2-40B4-BE49-F238E27FC236}">
                <a16:creationId xmlns:a16="http://schemas.microsoft.com/office/drawing/2014/main" id="{E86581F3-AAAD-AC6B-934D-F12EBED5068A}"/>
              </a:ext>
            </a:extLst>
          </p:cNvPr>
          <p:cNvSpPr>
            <a:spLocks noGrp="1"/>
          </p:cNvSpPr>
          <p:nvPr>
            <p:ph type="title"/>
          </p:nvPr>
        </p:nvSpPr>
        <p:spPr/>
        <p:txBody>
          <a:bodyPr/>
          <a:lstStyle/>
          <a:p>
            <a:r>
              <a:rPr lang="en-US"/>
              <a:t>WAT Plotter: On-the-Fly plots</a:t>
            </a:r>
          </a:p>
        </p:txBody>
      </p:sp>
      <p:sp>
        <p:nvSpPr>
          <p:cNvPr id="6" name="TextBox 5">
            <a:extLst>
              <a:ext uri="{FF2B5EF4-FFF2-40B4-BE49-F238E27FC236}">
                <a16:creationId xmlns:a16="http://schemas.microsoft.com/office/drawing/2014/main" id="{796781F8-6FD3-4307-B287-B7B2919EAACB}"/>
              </a:ext>
            </a:extLst>
          </p:cNvPr>
          <p:cNvSpPr txBox="1"/>
          <p:nvPr/>
        </p:nvSpPr>
        <p:spPr>
          <a:xfrm>
            <a:off x="126157" y="914400"/>
            <a:ext cx="1992853" cy="369332"/>
          </a:xfrm>
          <a:prstGeom prst="rect">
            <a:avLst/>
          </a:prstGeom>
          <a:noFill/>
        </p:spPr>
        <p:txBody>
          <a:bodyPr wrap="none" rtlCol="0">
            <a:spAutoFit/>
          </a:bodyPr>
          <a:lstStyle/>
          <a:p>
            <a:r>
              <a:rPr lang="en-US" b="1"/>
              <a:t>Ad hoc interface</a:t>
            </a:r>
          </a:p>
        </p:txBody>
      </p:sp>
      <p:sp>
        <p:nvSpPr>
          <p:cNvPr id="10" name="TextBox 9">
            <a:extLst>
              <a:ext uri="{FF2B5EF4-FFF2-40B4-BE49-F238E27FC236}">
                <a16:creationId xmlns:a16="http://schemas.microsoft.com/office/drawing/2014/main" id="{61FC0D71-CB4C-D7EB-0804-02581EC5C350}"/>
              </a:ext>
            </a:extLst>
          </p:cNvPr>
          <p:cNvSpPr txBox="1"/>
          <p:nvPr/>
        </p:nvSpPr>
        <p:spPr>
          <a:xfrm>
            <a:off x="4981196" y="870933"/>
            <a:ext cx="6158752" cy="646331"/>
          </a:xfrm>
          <a:prstGeom prst="rect">
            <a:avLst/>
          </a:prstGeom>
          <a:noFill/>
        </p:spPr>
        <p:txBody>
          <a:bodyPr wrap="square">
            <a:spAutoFit/>
          </a:bodyPr>
          <a:lstStyle/>
          <a:p>
            <a:r>
              <a:rPr lang="en-US"/>
              <a:t>Example batch configuration file</a:t>
            </a:r>
          </a:p>
          <a:p>
            <a:r>
              <a:rPr lang="en-US"/>
              <a:t>Example batch output</a:t>
            </a:r>
          </a:p>
        </p:txBody>
      </p:sp>
      <p:sp>
        <p:nvSpPr>
          <p:cNvPr id="11" name="TextBox 10">
            <a:extLst>
              <a:ext uri="{FF2B5EF4-FFF2-40B4-BE49-F238E27FC236}">
                <a16:creationId xmlns:a16="http://schemas.microsoft.com/office/drawing/2014/main" id="{977409F0-72FF-4D5A-5E43-EC410BD46350}"/>
              </a:ext>
            </a:extLst>
          </p:cNvPr>
          <p:cNvSpPr txBox="1"/>
          <p:nvPr/>
        </p:nvSpPr>
        <p:spPr>
          <a:xfrm>
            <a:off x="4627581" y="2062859"/>
            <a:ext cx="2936837" cy="1754326"/>
          </a:xfrm>
          <a:prstGeom prst="rect">
            <a:avLst/>
          </a:prstGeom>
          <a:solidFill>
            <a:schemeClr val="bg2">
              <a:lumMod val="20000"/>
              <a:lumOff val="80000"/>
              <a:alpha val="90000"/>
            </a:schemeClr>
          </a:solidFill>
        </p:spPr>
        <p:txBody>
          <a:bodyPr wrap="square" rtlCol="0">
            <a:spAutoFit/>
          </a:bodyPr>
          <a:lstStyle/>
          <a:p>
            <a:r>
              <a:rPr lang="en-US"/>
              <a:t>1) User selects the alternative (FRA run) and 2) time series to be plotted, 3) then the type of plot that’s desired and associated metrics</a:t>
            </a:r>
          </a:p>
        </p:txBody>
      </p:sp>
      <p:cxnSp>
        <p:nvCxnSpPr>
          <p:cNvPr id="13" name="Straight Arrow Connector 12">
            <a:extLst>
              <a:ext uri="{FF2B5EF4-FFF2-40B4-BE49-F238E27FC236}">
                <a16:creationId xmlns:a16="http://schemas.microsoft.com/office/drawing/2014/main" id="{BE4384CC-C704-C902-37B7-E29683920C98}"/>
              </a:ext>
            </a:extLst>
          </p:cNvPr>
          <p:cNvCxnSpPr/>
          <p:nvPr/>
        </p:nvCxnSpPr>
        <p:spPr>
          <a:xfrm flipH="1" flipV="1">
            <a:off x="3022899" y="2485016"/>
            <a:ext cx="1549101" cy="8606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AE875699-925A-FE19-F5B7-A82B675B2280}"/>
              </a:ext>
            </a:extLst>
          </p:cNvPr>
          <p:cNvCxnSpPr>
            <a:cxnSpLocks/>
          </p:cNvCxnSpPr>
          <p:nvPr/>
        </p:nvCxnSpPr>
        <p:spPr>
          <a:xfrm flipH="1">
            <a:off x="3022898" y="2986189"/>
            <a:ext cx="1604683" cy="154840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DAC708C9-5A03-3D68-BAE0-BFF21C4BD482}"/>
              </a:ext>
            </a:extLst>
          </p:cNvPr>
          <p:cNvCxnSpPr>
            <a:cxnSpLocks/>
            <a:stCxn id="11" idx="2"/>
          </p:cNvCxnSpPr>
          <p:nvPr/>
        </p:nvCxnSpPr>
        <p:spPr>
          <a:xfrm>
            <a:off x="6096000" y="3817185"/>
            <a:ext cx="1737172" cy="114733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96CBBA6C-C106-45B3-D675-4C5D08671F03}"/>
              </a:ext>
            </a:extLst>
          </p:cNvPr>
          <p:cNvSpPr txBox="1"/>
          <p:nvPr/>
        </p:nvSpPr>
        <p:spPr>
          <a:xfrm>
            <a:off x="3056516" y="2115623"/>
            <a:ext cx="257175" cy="369332"/>
          </a:xfrm>
          <a:prstGeom prst="rect">
            <a:avLst/>
          </a:prstGeom>
          <a:noFill/>
        </p:spPr>
        <p:txBody>
          <a:bodyPr wrap="square" rtlCol="0">
            <a:spAutoFit/>
          </a:bodyPr>
          <a:lstStyle/>
          <a:p>
            <a:r>
              <a:rPr lang="en-US"/>
              <a:t>1</a:t>
            </a:r>
          </a:p>
        </p:txBody>
      </p:sp>
      <p:sp>
        <p:nvSpPr>
          <p:cNvPr id="7" name="TextBox 6">
            <a:extLst>
              <a:ext uri="{FF2B5EF4-FFF2-40B4-BE49-F238E27FC236}">
                <a16:creationId xmlns:a16="http://schemas.microsoft.com/office/drawing/2014/main" id="{2BC12DA7-64F3-E60A-5134-D74DBDF52357}"/>
              </a:ext>
            </a:extLst>
          </p:cNvPr>
          <p:cNvSpPr txBox="1"/>
          <p:nvPr/>
        </p:nvSpPr>
        <p:spPr>
          <a:xfrm>
            <a:off x="2973929" y="3942878"/>
            <a:ext cx="257175" cy="369332"/>
          </a:xfrm>
          <a:prstGeom prst="rect">
            <a:avLst/>
          </a:prstGeom>
          <a:noFill/>
        </p:spPr>
        <p:txBody>
          <a:bodyPr wrap="square" rtlCol="0">
            <a:spAutoFit/>
          </a:bodyPr>
          <a:lstStyle/>
          <a:p>
            <a:r>
              <a:rPr lang="en-US"/>
              <a:t>2</a:t>
            </a:r>
          </a:p>
        </p:txBody>
      </p:sp>
      <p:sp>
        <p:nvSpPr>
          <p:cNvPr id="9" name="TextBox 8">
            <a:extLst>
              <a:ext uri="{FF2B5EF4-FFF2-40B4-BE49-F238E27FC236}">
                <a16:creationId xmlns:a16="http://schemas.microsoft.com/office/drawing/2014/main" id="{643F9771-E668-5F0A-5A9D-71948F94EFF6}"/>
              </a:ext>
            </a:extLst>
          </p:cNvPr>
          <p:cNvSpPr txBox="1"/>
          <p:nvPr/>
        </p:nvSpPr>
        <p:spPr>
          <a:xfrm>
            <a:off x="7435830" y="4312210"/>
            <a:ext cx="257175" cy="369332"/>
          </a:xfrm>
          <a:prstGeom prst="rect">
            <a:avLst/>
          </a:prstGeom>
          <a:noFill/>
        </p:spPr>
        <p:txBody>
          <a:bodyPr wrap="square" rtlCol="0">
            <a:spAutoFit/>
          </a:bodyPr>
          <a:lstStyle/>
          <a:p>
            <a:r>
              <a:rPr lang="en-US"/>
              <a:t>3</a:t>
            </a:r>
          </a:p>
        </p:txBody>
      </p:sp>
      <p:pic>
        <p:nvPicPr>
          <p:cNvPr id="15" name="Picture 14">
            <a:extLst>
              <a:ext uri="{FF2B5EF4-FFF2-40B4-BE49-F238E27FC236}">
                <a16:creationId xmlns:a16="http://schemas.microsoft.com/office/drawing/2014/main" id="{E629D1A7-FB59-98C4-DC51-CD170B785510}"/>
              </a:ext>
            </a:extLst>
          </p:cNvPr>
          <p:cNvPicPr>
            <a:picLocks noChangeAspect="1"/>
          </p:cNvPicPr>
          <p:nvPr/>
        </p:nvPicPr>
        <p:blipFill>
          <a:blip r:embed="rId4">
            <a:alphaModFix amt="90000"/>
          </a:blip>
          <a:stretch>
            <a:fillRect/>
          </a:stretch>
        </p:blipFill>
        <p:spPr>
          <a:xfrm>
            <a:off x="7833171" y="4331666"/>
            <a:ext cx="3872435" cy="1584402"/>
          </a:xfrm>
          <a:prstGeom prst="rect">
            <a:avLst/>
          </a:prstGeom>
        </p:spPr>
      </p:pic>
      <p:pic>
        <p:nvPicPr>
          <p:cNvPr id="19" name="Picture 18">
            <a:extLst>
              <a:ext uri="{FF2B5EF4-FFF2-40B4-BE49-F238E27FC236}">
                <a16:creationId xmlns:a16="http://schemas.microsoft.com/office/drawing/2014/main" id="{8738958F-344C-6712-E0FF-E0C016490E93}"/>
              </a:ext>
            </a:extLst>
          </p:cNvPr>
          <p:cNvPicPr>
            <a:picLocks noChangeAspect="1"/>
          </p:cNvPicPr>
          <p:nvPr/>
        </p:nvPicPr>
        <p:blipFill>
          <a:blip r:embed="rId5">
            <a:alphaModFix amt="90000"/>
          </a:blip>
          <a:stretch>
            <a:fillRect/>
          </a:stretch>
        </p:blipFill>
        <p:spPr>
          <a:xfrm>
            <a:off x="7833171" y="5973844"/>
            <a:ext cx="3872436" cy="770536"/>
          </a:xfrm>
          <a:prstGeom prst="rect">
            <a:avLst/>
          </a:prstGeom>
        </p:spPr>
      </p:pic>
    </p:spTree>
    <p:extLst>
      <p:ext uri="{BB962C8B-B14F-4D97-AF65-F5344CB8AC3E}">
        <p14:creationId xmlns:p14="http://schemas.microsoft.com/office/powerpoint/2010/main" val="1869550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6C5EAE-345A-CDD2-185B-F6CCFDC2EBA2}"/>
              </a:ext>
            </a:extLst>
          </p:cNvPr>
          <p:cNvSpPr>
            <a:spLocks noGrp="1"/>
          </p:cNvSpPr>
          <p:nvPr>
            <p:ph type="title"/>
          </p:nvPr>
        </p:nvSpPr>
        <p:spPr/>
        <p:txBody>
          <a:bodyPr/>
          <a:lstStyle/>
          <a:p>
            <a:r>
              <a:rPr lang="en-US"/>
              <a:t>Multiple Languages For Different Uses</a:t>
            </a:r>
          </a:p>
        </p:txBody>
      </p:sp>
      <p:sp>
        <p:nvSpPr>
          <p:cNvPr id="4" name="TextBox 3">
            <a:extLst>
              <a:ext uri="{FF2B5EF4-FFF2-40B4-BE49-F238E27FC236}">
                <a16:creationId xmlns:a16="http://schemas.microsoft.com/office/drawing/2014/main" id="{597D13BC-E427-D50B-2905-22CE0AC0430B}"/>
              </a:ext>
            </a:extLst>
          </p:cNvPr>
          <p:cNvSpPr txBox="1"/>
          <p:nvPr/>
        </p:nvSpPr>
        <p:spPr>
          <a:xfrm>
            <a:off x="4330262" y="1082032"/>
            <a:ext cx="2860783" cy="923330"/>
          </a:xfrm>
          <a:prstGeom prst="rect">
            <a:avLst/>
          </a:prstGeom>
          <a:noFill/>
          <a:ln>
            <a:solidFill>
              <a:schemeClr val="tx1"/>
            </a:solidFill>
          </a:ln>
        </p:spPr>
        <p:txBody>
          <a:bodyPr wrap="none" rtlCol="0">
            <a:spAutoFit/>
          </a:bodyPr>
          <a:lstStyle/>
          <a:p>
            <a:r>
              <a:rPr lang="en-US"/>
              <a:t>Event Data Summary Tool</a:t>
            </a:r>
          </a:p>
          <a:p>
            <a:pPr marL="285750" indent="-285750">
              <a:buFont typeface="Arial" panose="020B0604020202020204" pitchFamily="34" charset="0"/>
              <a:buChar char="•"/>
            </a:pPr>
            <a:r>
              <a:rPr lang="en-US" b="1"/>
              <a:t>Java</a:t>
            </a:r>
          </a:p>
          <a:p>
            <a:pPr marL="285750" indent="-285750">
              <a:buFont typeface="Arial" panose="020B0604020202020204" pitchFamily="34" charset="0"/>
              <a:buChar char="•"/>
            </a:pPr>
            <a:r>
              <a:rPr lang="en-US" b="1" err="1"/>
              <a:t>Jython</a:t>
            </a:r>
            <a:endParaRPr lang="en-US" b="1"/>
          </a:p>
        </p:txBody>
      </p:sp>
      <p:sp>
        <p:nvSpPr>
          <p:cNvPr id="5" name="TextBox 4">
            <a:extLst>
              <a:ext uri="{FF2B5EF4-FFF2-40B4-BE49-F238E27FC236}">
                <a16:creationId xmlns:a16="http://schemas.microsoft.com/office/drawing/2014/main" id="{3DC874C3-93A1-5A43-E1B7-7BBE556718E1}"/>
              </a:ext>
            </a:extLst>
          </p:cNvPr>
          <p:cNvSpPr txBox="1"/>
          <p:nvPr/>
        </p:nvSpPr>
        <p:spPr>
          <a:xfrm>
            <a:off x="7790794" y="1232090"/>
            <a:ext cx="2929758" cy="646331"/>
          </a:xfrm>
          <a:prstGeom prst="rect">
            <a:avLst/>
          </a:prstGeom>
          <a:noFill/>
          <a:ln>
            <a:solidFill>
              <a:schemeClr val="tx1"/>
            </a:solidFill>
          </a:ln>
        </p:spPr>
        <p:txBody>
          <a:bodyPr wrap="square" rtlCol="0">
            <a:spAutoFit/>
          </a:bodyPr>
          <a:lstStyle/>
          <a:p>
            <a:r>
              <a:rPr lang="en-US"/>
              <a:t>Tabular metrics from WAT written to DSS</a:t>
            </a:r>
          </a:p>
        </p:txBody>
      </p:sp>
      <p:sp>
        <p:nvSpPr>
          <p:cNvPr id="6" name="TextBox 5">
            <a:extLst>
              <a:ext uri="{FF2B5EF4-FFF2-40B4-BE49-F238E27FC236}">
                <a16:creationId xmlns:a16="http://schemas.microsoft.com/office/drawing/2014/main" id="{7FFDE2B9-1F99-C875-C9EF-73C96291C389}"/>
              </a:ext>
            </a:extLst>
          </p:cNvPr>
          <p:cNvSpPr txBox="1"/>
          <p:nvPr/>
        </p:nvSpPr>
        <p:spPr>
          <a:xfrm>
            <a:off x="402888" y="1088868"/>
            <a:ext cx="2674882" cy="2031325"/>
          </a:xfrm>
          <a:prstGeom prst="rect">
            <a:avLst/>
          </a:prstGeom>
          <a:noFill/>
          <a:ln>
            <a:solidFill>
              <a:schemeClr val="tx1"/>
            </a:solidFill>
          </a:ln>
        </p:spPr>
        <p:txBody>
          <a:bodyPr wrap="square" rtlCol="0">
            <a:spAutoFit/>
          </a:bodyPr>
          <a:lstStyle/>
          <a:p>
            <a:r>
              <a:rPr lang="en-US"/>
              <a:t>WAT Monte Carlo compute</a:t>
            </a:r>
          </a:p>
          <a:p>
            <a:pPr marL="285750" indent="-285750">
              <a:buFont typeface="Arial" panose="020B0604020202020204" pitchFamily="34" charset="0"/>
              <a:buChar char="•"/>
            </a:pPr>
            <a:r>
              <a:rPr lang="en-US"/>
              <a:t>5,000 to 50,000 water years of data spread throughout hundreds of large DSS files</a:t>
            </a:r>
          </a:p>
        </p:txBody>
      </p:sp>
      <p:sp>
        <p:nvSpPr>
          <p:cNvPr id="7" name="TextBox 6">
            <a:extLst>
              <a:ext uri="{FF2B5EF4-FFF2-40B4-BE49-F238E27FC236}">
                <a16:creationId xmlns:a16="http://schemas.microsoft.com/office/drawing/2014/main" id="{2BD1F8BA-25C9-3FE3-D6F1-D53DBD316785}"/>
              </a:ext>
            </a:extLst>
          </p:cNvPr>
          <p:cNvSpPr txBox="1"/>
          <p:nvPr/>
        </p:nvSpPr>
        <p:spPr>
          <a:xfrm>
            <a:off x="2878549" y="3730604"/>
            <a:ext cx="1398716" cy="646331"/>
          </a:xfrm>
          <a:prstGeom prst="rect">
            <a:avLst/>
          </a:prstGeom>
          <a:noFill/>
          <a:ln>
            <a:solidFill>
              <a:schemeClr val="tx1"/>
            </a:solidFill>
          </a:ln>
        </p:spPr>
        <p:txBody>
          <a:bodyPr wrap="none" rtlCol="0">
            <a:spAutoFit/>
          </a:bodyPr>
          <a:lstStyle/>
          <a:p>
            <a:r>
              <a:rPr lang="en-US"/>
              <a:t>WAT Plotter</a:t>
            </a:r>
          </a:p>
          <a:p>
            <a:pPr marL="285750" indent="-285750">
              <a:buFont typeface="Arial" panose="020B0604020202020204" pitchFamily="34" charset="0"/>
              <a:buChar char="•"/>
            </a:pPr>
            <a:r>
              <a:rPr lang="en-US" b="1"/>
              <a:t>R</a:t>
            </a:r>
          </a:p>
        </p:txBody>
      </p:sp>
      <p:sp>
        <p:nvSpPr>
          <p:cNvPr id="8" name="TextBox 7">
            <a:extLst>
              <a:ext uri="{FF2B5EF4-FFF2-40B4-BE49-F238E27FC236}">
                <a16:creationId xmlns:a16="http://schemas.microsoft.com/office/drawing/2014/main" id="{76E4147C-BE34-A6C1-64C4-9FAD494C3D03}"/>
              </a:ext>
            </a:extLst>
          </p:cNvPr>
          <p:cNvSpPr txBox="1"/>
          <p:nvPr/>
        </p:nvSpPr>
        <p:spPr>
          <a:xfrm>
            <a:off x="7863310" y="3699690"/>
            <a:ext cx="1450141" cy="646331"/>
          </a:xfrm>
          <a:prstGeom prst="rect">
            <a:avLst/>
          </a:prstGeom>
          <a:noFill/>
          <a:ln>
            <a:solidFill>
              <a:schemeClr val="tx1"/>
            </a:solidFill>
          </a:ln>
        </p:spPr>
        <p:txBody>
          <a:bodyPr wrap="none" rtlCol="0">
            <a:spAutoFit/>
          </a:bodyPr>
          <a:lstStyle/>
          <a:p>
            <a:r>
              <a:rPr lang="en-US"/>
              <a:t>Climate Tool</a:t>
            </a:r>
          </a:p>
          <a:p>
            <a:pPr marL="285750" indent="-285750">
              <a:buFont typeface="Arial" panose="020B0604020202020204" pitchFamily="34" charset="0"/>
              <a:buChar char="•"/>
            </a:pPr>
            <a:r>
              <a:rPr lang="en-US" b="1"/>
              <a:t>Python 3</a:t>
            </a:r>
          </a:p>
        </p:txBody>
      </p:sp>
      <p:cxnSp>
        <p:nvCxnSpPr>
          <p:cNvPr id="10" name="Straight Arrow Connector 9">
            <a:extLst>
              <a:ext uri="{FF2B5EF4-FFF2-40B4-BE49-F238E27FC236}">
                <a16:creationId xmlns:a16="http://schemas.microsoft.com/office/drawing/2014/main" id="{1F0ECD87-9F93-8C4C-6629-06AFFD580AA3}"/>
              </a:ext>
            </a:extLst>
          </p:cNvPr>
          <p:cNvCxnSpPr>
            <a:stCxn id="6" idx="3"/>
            <a:endCxn id="4" idx="1"/>
          </p:cNvCxnSpPr>
          <p:nvPr/>
        </p:nvCxnSpPr>
        <p:spPr>
          <a:xfrm flipV="1">
            <a:off x="3077770" y="1543697"/>
            <a:ext cx="1252492" cy="560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FA68502-6501-A1A6-7226-91847BE142A4}"/>
              </a:ext>
            </a:extLst>
          </p:cNvPr>
          <p:cNvCxnSpPr>
            <a:cxnSpLocks/>
            <a:stCxn id="4" idx="2"/>
            <a:endCxn id="20" idx="0"/>
          </p:cNvCxnSpPr>
          <p:nvPr/>
        </p:nvCxnSpPr>
        <p:spPr>
          <a:xfrm flipH="1">
            <a:off x="4636760" y="2005362"/>
            <a:ext cx="1123894" cy="4462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5A414C3-5C7A-045E-293B-4C5A6ACA1290}"/>
              </a:ext>
            </a:extLst>
          </p:cNvPr>
          <p:cNvCxnSpPr>
            <a:cxnSpLocks/>
            <a:stCxn id="4" idx="2"/>
            <a:endCxn id="25" idx="0"/>
          </p:cNvCxnSpPr>
          <p:nvPr/>
        </p:nvCxnSpPr>
        <p:spPr>
          <a:xfrm>
            <a:off x="5760654" y="2005362"/>
            <a:ext cx="2665471" cy="4301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EC8B1AE-D694-1FD6-A3C9-D7A1EA617503}"/>
              </a:ext>
            </a:extLst>
          </p:cNvPr>
          <p:cNvCxnSpPr>
            <a:stCxn id="4" idx="3"/>
            <a:endCxn id="5" idx="1"/>
          </p:cNvCxnSpPr>
          <p:nvPr/>
        </p:nvCxnSpPr>
        <p:spPr>
          <a:xfrm>
            <a:off x="7191045" y="1543697"/>
            <a:ext cx="599749" cy="115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35EA866-50A7-3E0C-FBE2-95BE54DAF2B8}"/>
              </a:ext>
            </a:extLst>
          </p:cNvPr>
          <p:cNvSpPr txBox="1"/>
          <p:nvPr/>
        </p:nvSpPr>
        <p:spPr>
          <a:xfrm>
            <a:off x="2305764" y="4852638"/>
            <a:ext cx="2544286" cy="646331"/>
          </a:xfrm>
          <a:prstGeom prst="rect">
            <a:avLst/>
          </a:prstGeom>
          <a:noFill/>
          <a:ln>
            <a:solidFill>
              <a:schemeClr val="tx1"/>
            </a:solidFill>
          </a:ln>
        </p:spPr>
        <p:txBody>
          <a:bodyPr wrap="none" rtlCol="0">
            <a:spAutoFit/>
          </a:bodyPr>
          <a:lstStyle/>
          <a:p>
            <a:r>
              <a:rPr lang="en-US"/>
              <a:t>Report quality graphics</a:t>
            </a:r>
          </a:p>
          <a:p>
            <a:r>
              <a:rPr lang="en-US"/>
              <a:t>Ad Hoc Analysis</a:t>
            </a:r>
          </a:p>
        </p:txBody>
      </p:sp>
      <p:sp>
        <p:nvSpPr>
          <p:cNvPr id="19" name="TextBox 18">
            <a:extLst>
              <a:ext uri="{FF2B5EF4-FFF2-40B4-BE49-F238E27FC236}">
                <a16:creationId xmlns:a16="http://schemas.microsoft.com/office/drawing/2014/main" id="{B8EA36D1-635F-A388-E2BE-22A29CACF4E0}"/>
              </a:ext>
            </a:extLst>
          </p:cNvPr>
          <p:cNvSpPr txBox="1"/>
          <p:nvPr/>
        </p:nvSpPr>
        <p:spPr>
          <a:xfrm>
            <a:off x="7589535" y="5129637"/>
            <a:ext cx="2544286" cy="369332"/>
          </a:xfrm>
          <a:prstGeom prst="rect">
            <a:avLst/>
          </a:prstGeom>
          <a:noFill/>
          <a:ln>
            <a:solidFill>
              <a:schemeClr val="tx1"/>
            </a:solidFill>
          </a:ln>
        </p:spPr>
        <p:txBody>
          <a:bodyPr wrap="none" rtlCol="0">
            <a:spAutoFit/>
          </a:bodyPr>
          <a:lstStyle/>
          <a:p>
            <a:r>
              <a:rPr lang="en-US"/>
              <a:t>Report quality graphics</a:t>
            </a:r>
          </a:p>
        </p:txBody>
      </p:sp>
      <p:sp>
        <p:nvSpPr>
          <p:cNvPr id="20" name="TextBox 19">
            <a:extLst>
              <a:ext uri="{FF2B5EF4-FFF2-40B4-BE49-F238E27FC236}">
                <a16:creationId xmlns:a16="http://schemas.microsoft.com/office/drawing/2014/main" id="{0B2B8B61-B027-3506-7368-C18F855CBFD3}"/>
              </a:ext>
            </a:extLst>
          </p:cNvPr>
          <p:cNvSpPr txBox="1"/>
          <p:nvPr/>
        </p:nvSpPr>
        <p:spPr>
          <a:xfrm>
            <a:off x="3729684" y="2451629"/>
            <a:ext cx="1814151" cy="646331"/>
          </a:xfrm>
          <a:prstGeom prst="rect">
            <a:avLst/>
          </a:prstGeom>
          <a:noFill/>
          <a:ln>
            <a:solidFill>
              <a:schemeClr val="tx1"/>
            </a:solidFill>
          </a:ln>
        </p:spPr>
        <p:txBody>
          <a:bodyPr wrap="square" rtlCol="0">
            <a:spAutoFit/>
          </a:bodyPr>
          <a:lstStyle/>
          <a:p>
            <a:r>
              <a:rPr lang="en-US"/>
              <a:t>Raw time series as binary files</a:t>
            </a:r>
          </a:p>
        </p:txBody>
      </p:sp>
      <p:sp>
        <p:nvSpPr>
          <p:cNvPr id="25" name="TextBox 24">
            <a:extLst>
              <a:ext uri="{FF2B5EF4-FFF2-40B4-BE49-F238E27FC236}">
                <a16:creationId xmlns:a16="http://schemas.microsoft.com/office/drawing/2014/main" id="{4D8BFFF8-18FE-7F17-5125-A3895489EFAE}"/>
              </a:ext>
            </a:extLst>
          </p:cNvPr>
          <p:cNvSpPr txBox="1"/>
          <p:nvPr/>
        </p:nvSpPr>
        <p:spPr>
          <a:xfrm>
            <a:off x="6817498" y="2435496"/>
            <a:ext cx="3217254" cy="646331"/>
          </a:xfrm>
          <a:prstGeom prst="rect">
            <a:avLst/>
          </a:prstGeom>
          <a:noFill/>
          <a:ln>
            <a:solidFill>
              <a:schemeClr val="tx1"/>
            </a:solidFill>
          </a:ln>
        </p:spPr>
        <p:txBody>
          <a:bodyPr wrap="square" rtlCol="0">
            <a:spAutoFit/>
          </a:bodyPr>
          <a:lstStyle/>
          <a:p>
            <a:r>
              <a:rPr lang="en-US"/>
              <a:t>Raw time series or tabular metrics as </a:t>
            </a:r>
            <a:r>
              <a:rPr lang="en-US" err="1"/>
              <a:t>NetCDF</a:t>
            </a:r>
            <a:r>
              <a:rPr lang="en-US"/>
              <a:t> files</a:t>
            </a:r>
          </a:p>
        </p:txBody>
      </p:sp>
      <p:cxnSp>
        <p:nvCxnSpPr>
          <p:cNvPr id="29" name="Straight Arrow Connector 28">
            <a:extLst>
              <a:ext uri="{FF2B5EF4-FFF2-40B4-BE49-F238E27FC236}">
                <a16:creationId xmlns:a16="http://schemas.microsoft.com/office/drawing/2014/main" id="{B6155EA4-24AD-1D71-817C-312AD7743E90}"/>
              </a:ext>
            </a:extLst>
          </p:cNvPr>
          <p:cNvCxnSpPr>
            <a:cxnSpLocks/>
            <a:stCxn id="20" idx="2"/>
            <a:endCxn id="7" idx="0"/>
          </p:cNvCxnSpPr>
          <p:nvPr/>
        </p:nvCxnSpPr>
        <p:spPr>
          <a:xfrm flipH="1">
            <a:off x="3577907" y="3097960"/>
            <a:ext cx="1058853" cy="632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D3B371E-6587-BFE6-D5C2-D854804663C7}"/>
              </a:ext>
            </a:extLst>
          </p:cNvPr>
          <p:cNvCxnSpPr>
            <a:cxnSpLocks/>
            <a:stCxn id="25" idx="2"/>
            <a:endCxn id="8" idx="0"/>
          </p:cNvCxnSpPr>
          <p:nvPr/>
        </p:nvCxnSpPr>
        <p:spPr>
          <a:xfrm>
            <a:off x="8426125" y="3081827"/>
            <a:ext cx="162256" cy="617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A2CA3BA-27DB-6C9B-BEEC-5378EE270790}"/>
              </a:ext>
            </a:extLst>
          </p:cNvPr>
          <p:cNvCxnSpPr>
            <a:cxnSpLocks/>
            <a:stCxn id="7" idx="2"/>
            <a:endCxn id="18" idx="0"/>
          </p:cNvCxnSpPr>
          <p:nvPr/>
        </p:nvCxnSpPr>
        <p:spPr>
          <a:xfrm>
            <a:off x="3577907" y="4376935"/>
            <a:ext cx="0" cy="4757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31E5CDA-B7F5-2595-199D-292EAC83F4CD}"/>
              </a:ext>
            </a:extLst>
          </p:cNvPr>
          <p:cNvCxnSpPr>
            <a:cxnSpLocks/>
            <a:stCxn id="8" idx="2"/>
            <a:endCxn id="19" idx="0"/>
          </p:cNvCxnSpPr>
          <p:nvPr/>
        </p:nvCxnSpPr>
        <p:spPr>
          <a:xfrm>
            <a:off x="8588381" y="4346021"/>
            <a:ext cx="273297" cy="783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853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2CA260-17B7-486B-96DC-CF399AC835D0}"/>
              </a:ext>
            </a:extLst>
          </p:cNvPr>
          <p:cNvSpPr>
            <a:spLocks noGrp="1"/>
          </p:cNvSpPr>
          <p:nvPr>
            <p:ph type="title"/>
          </p:nvPr>
        </p:nvSpPr>
        <p:spPr>
          <a:xfrm>
            <a:off x="4325741" y="1523828"/>
            <a:ext cx="3864044" cy="785419"/>
          </a:xfrm>
        </p:spPr>
        <p:txBody>
          <a:bodyPr/>
          <a:lstStyle/>
          <a:p>
            <a:r>
              <a:rPr lang="en-US" sz="4000">
                <a:solidFill>
                  <a:schemeClr val="tx1"/>
                </a:solidFill>
              </a:rPr>
              <a:t>Questions?</a:t>
            </a:r>
          </a:p>
        </p:txBody>
      </p:sp>
    </p:spTree>
    <p:extLst>
      <p:ext uri="{BB962C8B-B14F-4D97-AF65-F5344CB8AC3E}">
        <p14:creationId xmlns:p14="http://schemas.microsoft.com/office/powerpoint/2010/main" val="254554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773132-97F0-4C82-70D1-0CDF40DB7588}"/>
              </a:ext>
            </a:extLst>
          </p:cNvPr>
          <p:cNvSpPr>
            <a:spLocks noGrp="1"/>
          </p:cNvSpPr>
          <p:nvPr>
            <p:ph type="title"/>
          </p:nvPr>
        </p:nvSpPr>
        <p:spPr/>
        <p:txBody>
          <a:bodyPr/>
          <a:lstStyle/>
          <a:p>
            <a:r>
              <a:rPr lang="en-US" sz="2800"/>
              <a:t>How does the Java Virtual Machine (JVM) Work?</a:t>
            </a:r>
          </a:p>
        </p:txBody>
      </p:sp>
      <p:pic>
        <p:nvPicPr>
          <p:cNvPr id="6" name="Picture 5">
            <a:extLst>
              <a:ext uri="{FF2B5EF4-FFF2-40B4-BE49-F238E27FC236}">
                <a16:creationId xmlns:a16="http://schemas.microsoft.com/office/drawing/2014/main" id="{29A2CAB9-ADBC-0120-DBAC-3594CE3E67F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214121" y="634877"/>
            <a:ext cx="7459551" cy="2070223"/>
          </a:xfrm>
          <a:prstGeom prst="rect">
            <a:avLst/>
          </a:prstGeom>
        </p:spPr>
      </p:pic>
      <p:pic>
        <p:nvPicPr>
          <p:cNvPr id="8" name="Picture 7">
            <a:extLst>
              <a:ext uri="{FF2B5EF4-FFF2-40B4-BE49-F238E27FC236}">
                <a16:creationId xmlns:a16="http://schemas.microsoft.com/office/drawing/2014/main" id="{2AAAD69A-0C81-0E09-9CD6-D98326834B8D}"/>
              </a:ext>
            </a:extLst>
          </p:cNvPr>
          <p:cNvPicPr>
            <a:picLocks noChangeAspect="1"/>
          </p:cNvPicPr>
          <p:nvPr/>
        </p:nvPicPr>
        <p:blipFill>
          <a:blip r:embed="rId4"/>
          <a:stretch>
            <a:fillRect/>
          </a:stretch>
        </p:blipFill>
        <p:spPr>
          <a:xfrm>
            <a:off x="348760" y="2364960"/>
            <a:ext cx="4982270" cy="3858163"/>
          </a:xfrm>
          <a:prstGeom prst="rect">
            <a:avLst/>
          </a:prstGeom>
        </p:spPr>
      </p:pic>
      <p:sp>
        <p:nvSpPr>
          <p:cNvPr id="11" name="TextBox 10">
            <a:extLst>
              <a:ext uri="{FF2B5EF4-FFF2-40B4-BE49-F238E27FC236}">
                <a16:creationId xmlns:a16="http://schemas.microsoft.com/office/drawing/2014/main" id="{4631B8A4-DDE8-9711-900E-F747D41CBEC2}"/>
              </a:ext>
            </a:extLst>
          </p:cNvPr>
          <p:cNvSpPr txBox="1"/>
          <p:nvPr/>
        </p:nvSpPr>
        <p:spPr>
          <a:xfrm>
            <a:off x="141904" y="6517029"/>
            <a:ext cx="11811000" cy="276999"/>
          </a:xfrm>
          <a:prstGeom prst="rect">
            <a:avLst/>
          </a:prstGeom>
          <a:noFill/>
        </p:spPr>
        <p:txBody>
          <a:bodyPr wrap="square" rtlCol="0">
            <a:spAutoFit/>
          </a:bodyPr>
          <a:lstStyle/>
          <a:p>
            <a:r>
              <a:rPr lang="en-US" sz="1200"/>
              <a:t>https://www.guru99.com/java-virtual-machine-jvm.html#:~:text=The%20Java%20VM%20or%20Java,Bytecode%20into%20Native%20machine%20code.</a:t>
            </a:r>
          </a:p>
        </p:txBody>
      </p:sp>
      <p:pic>
        <p:nvPicPr>
          <p:cNvPr id="13" name="Picture 12">
            <a:extLst>
              <a:ext uri="{FF2B5EF4-FFF2-40B4-BE49-F238E27FC236}">
                <a16:creationId xmlns:a16="http://schemas.microsoft.com/office/drawing/2014/main" id="{1A7FDDBC-D417-61E5-D0FD-176F31567AA3}"/>
              </a:ext>
            </a:extLst>
          </p:cNvPr>
          <p:cNvPicPr>
            <a:picLocks noChangeAspect="1"/>
          </p:cNvPicPr>
          <p:nvPr/>
        </p:nvPicPr>
        <p:blipFill>
          <a:blip r:embed="rId5"/>
          <a:stretch>
            <a:fillRect/>
          </a:stretch>
        </p:blipFill>
        <p:spPr>
          <a:xfrm>
            <a:off x="5266521" y="2364960"/>
            <a:ext cx="6379379" cy="3914866"/>
          </a:xfrm>
          <a:prstGeom prst="rect">
            <a:avLst/>
          </a:prstGeom>
        </p:spPr>
      </p:pic>
    </p:spTree>
    <p:extLst>
      <p:ext uri="{BB962C8B-B14F-4D97-AF65-F5344CB8AC3E}">
        <p14:creationId xmlns:p14="http://schemas.microsoft.com/office/powerpoint/2010/main" val="3711061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910" y="214312"/>
            <a:ext cx="9831823" cy="814388"/>
          </a:xfrm>
        </p:spPr>
        <p:txBody>
          <a:bodyPr/>
          <a:lstStyle/>
          <a:p>
            <a:r>
              <a:rPr lang="en-US"/>
              <a:t>Resources</a:t>
            </a:r>
          </a:p>
        </p:txBody>
      </p:sp>
      <p:sp>
        <p:nvSpPr>
          <p:cNvPr id="3" name="Content Placeholder 2"/>
          <p:cNvSpPr>
            <a:spLocks noGrp="1"/>
          </p:cNvSpPr>
          <p:nvPr>
            <p:ph sz="quarter" idx="10"/>
          </p:nvPr>
        </p:nvSpPr>
        <p:spPr>
          <a:prstGeom prst="rect">
            <a:avLst/>
          </a:prstGeom>
        </p:spPr>
        <p:txBody>
          <a:bodyPr/>
          <a:lstStyle/>
          <a:p>
            <a:endParaRPr lang="en-US">
              <a:hlinkClick r:id="rId2"/>
            </a:endParaRPr>
          </a:p>
          <a:p>
            <a:r>
              <a:rPr lang="en-US"/>
              <a:t>R:</a:t>
            </a:r>
            <a:endParaRPr lang="en-US">
              <a:hlinkClick r:id="rId2"/>
            </a:endParaRPr>
          </a:p>
          <a:p>
            <a:r>
              <a:rPr lang="en-US">
                <a:hlinkClick r:id="rId2"/>
              </a:rPr>
              <a:t>Simple R cheat sheet</a:t>
            </a:r>
            <a:endParaRPr lang="en-US"/>
          </a:p>
          <a:p>
            <a:r>
              <a:rPr lang="en-US">
                <a:hlinkClick r:id="rId3"/>
              </a:rPr>
              <a:t>Cheat sheets for multiple packages</a:t>
            </a:r>
            <a:endParaRPr lang="en-US">
              <a:hlinkClick r:id="rId4"/>
            </a:endParaRPr>
          </a:p>
          <a:p>
            <a:r>
              <a:rPr lang="en-US">
                <a:hlinkClick r:id="rId4"/>
              </a:rPr>
              <a:t>The R Manuals (written by R development core team)</a:t>
            </a:r>
            <a:endParaRPr lang="en-US"/>
          </a:p>
          <a:p>
            <a:endParaRPr lang="en-US">
              <a:hlinkClick r:id="rId5"/>
            </a:endParaRPr>
          </a:p>
          <a:p>
            <a:r>
              <a:rPr lang="en-US"/>
              <a:t>Python:</a:t>
            </a:r>
            <a:endParaRPr lang="en-US">
              <a:hlinkClick r:id="rId5"/>
            </a:endParaRPr>
          </a:p>
          <a:p>
            <a:r>
              <a:rPr lang="en-US">
                <a:hlinkClick r:id="rId5"/>
              </a:rPr>
              <a:t>Translation between Python pandas and R </a:t>
            </a:r>
            <a:r>
              <a:rPr lang="en-US" err="1">
                <a:hlinkClick r:id="rId5"/>
              </a:rPr>
              <a:t>data.frame</a:t>
            </a:r>
            <a:endParaRPr lang="en-US"/>
          </a:p>
          <a:p>
            <a:endParaRPr lang="en-US"/>
          </a:p>
          <a:p>
            <a:endParaRPr lang="en-US"/>
          </a:p>
          <a:p>
            <a:r>
              <a:rPr lang="en-US"/>
              <a:t>Java:</a:t>
            </a:r>
          </a:p>
          <a:p>
            <a:r>
              <a:rPr lang="en-US">
                <a:hlinkClick r:id="rId6"/>
              </a:rPr>
              <a:t>Explanation of Java Virtual Machine</a:t>
            </a:r>
            <a:endParaRPr lang="en-US"/>
          </a:p>
          <a:p>
            <a:endParaRPr lang="en-US"/>
          </a:p>
        </p:txBody>
      </p:sp>
    </p:spTree>
    <p:extLst>
      <p:ext uri="{BB962C8B-B14F-4D97-AF65-F5344CB8AC3E}">
        <p14:creationId xmlns:p14="http://schemas.microsoft.com/office/powerpoint/2010/main" val="1806606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CA58F9-3D8F-429D-7D9F-0B504B44F69B}"/>
              </a:ext>
            </a:extLst>
          </p:cNvPr>
          <p:cNvSpPr>
            <a:spLocks noGrp="1"/>
          </p:cNvSpPr>
          <p:nvPr>
            <p:ph sz="quarter" idx="10"/>
          </p:nvPr>
        </p:nvSpPr>
        <p:spPr/>
        <p:txBody>
          <a:bodyPr/>
          <a:lstStyle/>
          <a:p>
            <a:r>
              <a:rPr lang="en-US"/>
              <a:t>Can test simple code without need to set up environment</a:t>
            </a:r>
          </a:p>
          <a:p>
            <a:endParaRPr lang="en-US"/>
          </a:p>
          <a:p>
            <a:r>
              <a:rPr lang="en-US"/>
              <a:t>Java compiler:</a:t>
            </a:r>
          </a:p>
          <a:p>
            <a:r>
              <a:rPr lang="en-US">
                <a:hlinkClick r:id="rId3"/>
              </a:rPr>
              <a:t>https://www.programiz.com/java-programming/online-compiler/</a:t>
            </a:r>
            <a:endParaRPr lang="en-US"/>
          </a:p>
          <a:p>
            <a:endParaRPr lang="en-US"/>
          </a:p>
          <a:p>
            <a:r>
              <a:rPr lang="en-US"/>
              <a:t>Python compiler:</a:t>
            </a:r>
          </a:p>
          <a:p>
            <a:r>
              <a:rPr lang="en-US">
                <a:hlinkClick r:id="rId4"/>
              </a:rPr>
              <a:t>https://www.programiz.com/python-programming/online-compiler/</a:t>
            </a:r>
            <a:endParaRPr lang="en-US"/>
          </a:p>
          <a:p>
            <a:endParaRPr lang="en-US"/>
          </a:p>
          <a:p>
            <a:r>
              <a:rPr lang="en-US"/>
              <a:t>R compiler:</a:t>
            </a:r>
          </a:p>
          <a:p>
            <a:r>
              <a:rPr lang="en-US">
                <a:hlinkClick r:id="rId5"/>
              </a:rPr>
              <a:t>https://www.programiz.com/r/online-compiler/</a:t>
            </a:r>
            <a:endParaRPr lang="en-US"/>
          </a:p>
          <a:p>
            <a:endParaRPr lang="en-US"/>
          </a:p>
        </p:txBody>
      </p:sp>
      <p:sp>
        <p:nvSpPr>
          <p:cNvPr id="3" name="Title 2">
            <a:extLst>
              <a:ext uri="{FF2B5EF4-FFF2-40B4-BE49-F238E27FC236}">
                <a16:creationId xmlns:a16="http://schemas.microsoft.com/office/drawing/2014/main" id="{3DA48E4E-D3C0-384B-C788-3534CA6E3C7B}"/>
              </a:ext>
            </a:extLst>
          </p:cNvPr>
          <p:cNvSpPr>
            <a:spLocks noGrp="1"/>
          </p:cNvSpPr>
          <p:nvPr>
            <p:ph type="title"/>
          </p:nvPr>
        </p:nvSpPr>
        <p:spPr/>
        <p:txBody>
          <a:bodyPr/>
          <a:lstStyle/>
          <a:p>
            <a:r>
              <a:rPr lang="en-US"/>
              <a:t>Online Compilers</a:t>
            </a:r>
          </a:p>
        </p:txBody>
      </p:sp>
    </p:spTree>
    <p:extLst>
      <p:ext uri="{BB962C8B-B14F-4D97-AF65-F5344CB8AC3E}">
        <p14:creationId xmlns:p14="http://schemas.microsoft.com/office/powerpoint/2010/main" val="1174708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910" y="214312"/>
            <a:ext cx="9831823" cy="814388"/>
          </a:xfrm>
        </p:spPr>
        <p:txBody>
          <a:bodyPr/>
          <a:lstStyle/>
          <a:p>
            <a:r>
              <a:rPr lang="en-US"/>
              <a:t>Outline</a:t>
            </a:r>
          </a:p>
        </p:txBody>
      </p:sp>
      <p:sp>
        <p:nvSpPr>
          <p:cNvPr id="3" name="Content Placeholder 2"/>
          <p:cNvSpPr>
            <a:spLocks noGrp="1"/>
          </p:cNvSpPr>
          <p:nvPr>
            <p:ph sz="quarter" idx="10"/>
          </p:nvPr>
        </p:nvSpPr>
        <p:spPr>
          <a:prstGeom prst="rect">
            <a:avLst/>
          </a:prstGeom>
        </p:spPr>
        <p:txBody>
          <a:bodyPr/>
          <a:lstStyle/>
          <a:p>
            <a:r>
              <a:rPr lang="en-US" sz="2400"/>
              <a:t>Focusing on Java, Python, and R</a:t>
            </a:r>
          </a:p>
          <a:p>
            <a:pPr marL="342900" indent="-342900">
              <a:buFont typeface="Arial" panose="020B0604020202020204" pitchFamily="34" charset="0"/>
              <a:buChar char="•"/>
            </a:pPr>
            <a:r>
              <a:rPr lang="en-US" sz="2400"/>
              <a:t>Background of Languages</a:t>
            </a:r>
          </a:p>
          <a:p>
            <a:pPr marL="342900" indent="-342900">
              <a:buFont typeface="Arial" panose="020B0604020202020204" pitchFamily="34" charset="0"/>
              <a:buChar char="•"/>
            </a:pPr>
            <a:r>
              <a:rPr lang="en-US" sz="2400"/>
              <a:t>Basic Syntax Differences</a:t>
            </a:r>
          </a:p>
          <a:p>
            <a:pPr marL="342900" indent="-342900">
              <a:buFont typeface="Arial" panose="020B0604020202020204" pitchFamily="34" charset="0"/>
              <a:buChar char="•"/>
            </a:pPr>
            <a:r>
              <a:rPr lang="en-US" sz="2400"/>
              <a:t>Example Applications</a:t>
            </a:r>
          </a:p>
        </p:txBody>
      </p:sp>
    </p:spTree>
    <p:extLst>
      <p:ext uri="{BB962C8B-B14F-4D97-AF65-F5344CB8AC3E}">
        <p14:creationId xmlns:p14="http://schemas.microsoft.com/office/powerpoint/2010/main" val="2835335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910" y="214312"/>
            <a:ext cx="9831823" cy="814388"/>
          </a:xfrm>
        </p:spPr>
        <p:txBody>
          <a:bodyPr/>
          <a:lstStyle/>
          <a:p>
            <a:r>
              <a:rPr lang="en-US"/>
              <a:t>Language Background</a:t>
            </a:r>
          </a:p>
        </p:txBody>
      </p:sp>
      <p:graphicFrame>
        <p:nvGraphicFramePr>
          <p:cNvPr id="4" name="Table 4">
            <a:extLst>
              <a:ext uri="{FF2B5EF4-FFF2-40B4-BE49-F238E27FC236}">
                <a16:creationId xmlns:a16="http://schemas.microsoft.com/office/drawing/2014/main" id="{6F768FA0-5081-CD60-73C1-B68841B2D3D5}"/>
              </a:ext>
            </a:extLst>
          </p:cNvPr>
          <p:cNvGraphicFramePr>
            <a:graphicFrameLocks noGrp="1"/>
          </p:cNvGraphicFramePr>
          <p:nvPr>
            <p:extLst>
              <p:ext uri="{D42A27DB-BD31-4B8C-83A1-F6EECF244321}">
                <p14:modId xmlns:p14="http://schemas.microsoft.com/office/powerpoint/2010/main" val="3137601214"/>
              </p:ext>
            </p:extLst>
          </p:nvPr>
        </p:nvGraphicFramePr>
        <p:xfrm>
          <a:off x="495298" y="1094420"/>
          <a:ext cx="11010902" cy="4041986"/>
        </p:xfrm>
        <a:graphic>
          <a:graphicData uri="http://schemas.openxmlformats.org/drawingml/2006/table">
            <a:tbl>
              <a:tblPr firstRow="1" bandRow="1">
                <a:tableStyleId>{073A0DAA-6AF3-43AB-8588-CEC1D06C72B9}</a:tableStyleId>
              </a:tblPr>
              <a:tblGrid>
                <a:gridCol w="2106356">
                  <a:extLst>
                    <a:ext uri="{9D8B030D-6E8A-4147-A177-3AD203B41FA5}">
                      <a16:colId xmlns:a16="http://schemas.microsoft.com/office/drawing/2014/main" val="2178021193"/>
                    </a:ext>
                  </a:extLst>
                </a:gridCol>
                <a:gridCol w="3955525">
                  <a:extLst>
                    <a:ext uri="{9D8B030D-6E8A-4147-A177-3AD203B41FA5}">
                      <a16:colId xmlns:a16="http://schemas.microsoft.com/office/drawing/2014/main" val="4162885981"/>
                    </a:ext>
                  </a:extLst>
                </a:gridCol>
                <a:gridCol w="2364829">
                  <a:extLst>
                    <a:ext uri="{9D8B030D-6E8A-4147-A177-3AD203B41FA5}">
                      <a16:colId xmlns:a16="http://schemas.microsoft.com/office/drawing/2014/main" val="3136437302"/>
                    </a:ext>
                  </a:extLst>
                </a:gridCol>
                <a:gridCol w="2584192">
                  <a:extLst>
                    <a:ext uri="{9D8B030D-6E8A-4147-A177-3AD203B41FA5}">
                      <a16:colId xmlns:a16="http://schemas.microsoft.com/office/drawing/2014/main" val="3133615667"/>
                    </a:ext>
                  </a:extLst>
                </a:gridCol>
              </a:tblGrid>
              <a:tr h="1095566">
                <a:tc>
                  <a:txBody>
                    <a:bodyPr/>
                    <a:lstStyle/>
                    <a:p>
                      <a:pPr algn="ctr"/>
                      <a:r>
                        <a:rPr lang="en-US" sz="2000"/>
                        <a:t>Feature</a:t>
                      </a:r>
                    </a:p>
                  </a:txBody>
                  <a:tcPr/>
                </a:tc>
                <a:tc>
                  <a:txBody>
                    <a:bodyPr/>
                    <a:lstStyle/>
                    <a:p>
                      <a:pPr algn="ctr"/>
                      <a:r>
                        <a:rPr lang="en-US" sz="2000"/>
                        <a:t>Java</a:t>
                      </a:r>
                    </a:p>
                  </a:txBody>
                  <a:tcPr/>
                </a:tc>
                <a:tc>
                  <a:txBody>
                    <a:bodyPr/>
                    <a:lstStyle/>
                    <a:p>
                      <a:pPr algn="ctr"/>
                      <a:r>
                        <a:rPr lang="en-US" sz="2000"/>
                        <a:t>Python</a:t>
                      </a:r>
                    </a:p>
                  </a:txBody>
                  <a:tcPr/>
                </a:tc>
                <a:tc>
                  <a:txBody>
                    <a:bodyPr/>
                    <a:lstStyle/>
                    <a:p>
                      <a:pPr algn="ctr"/>
                      <a:r>
                        <a:rPr lang="en-US" sz="2000"/>
                        <a:t>R</a:t>
                      </a:r>
                    </a:p>
                  </a:txBody>
                  <a:tcPr/>
                </a:tc>
                <a:extLst>
                  <a:ext uri="{0D108BD9-81ED-4DB2-BD59-A6C34878D82A}">
                    <a16:rowId xmlns:a16="http://schemas.microsoft.com/office/drawing/2014/main" val="743504605"/>
                  </a:ext>
                </a:extLst>
              </a:tr>
              <a:tr h="204871">
                <a:tc>
                  <a:txBody>
                    <a:bodyPr/>
                    <a:lstStyle/>
                    <a:p>
                      <a:pPr algn="ctr"/>
                      <a:r>
                        <a:rPr lang="en-US" sz="2000"/>
                        <a:t>Programming Paradigm</a:t>
                      </a:r>
                    </a:p>
                  </a:txBody>
                  <a:tcPr/>
                </a:tc>
                <a:tc>
                  <a:txBody>
                    <a:bodyPr/>
                    <a:lstStyle/>
                    <a:p>
                      <a:pPr algn="ctr"/>
                      <a:r>
                        <a:rPr lang="en-US" sz="2000"/>
                        <a:t>Object Oriented</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2000"/>
                        <a:t>Object Oriented</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2000"/>
                        <a:t>Object Oriented</a:t>
                      </a:r>
                    </a:p>
                  </a:txBody>
                  <a:tcPr/>
                </a:tc>
                <a:extLst>
                  <a:ext uri="{0D108BD9-81ED-4DB2-BD59-A6C34878D82A}">
                    <a16:rowId xmlns:a16="http://schemas.microsoft.com/office/drawing/2014/main" val="1174124495"/>
                  </a:ext>
                </a:extLst>
              </a:tr>
              <a:tr h="0">
                <a:tc>
                  <a:txBody>
                    <a:bodyPr/>
                    <a:lstStyle/>
                    <a:p>
                      <a:pPr algn="ctr"/>
                      <a:r>
                        <a:rPr lang="en-US" sz="2000"/>
                        <a:t>Compiled or Interpreted?</a:t>
                      </a:r>
                    </a:p>
                  </a:txBody>
                  <a:tcPr/>
                </a:tc>
                <a:tc>
                  <a:txBody>
                    <a:bodyPr/>
                    <a:lstStyle/>
                    <a:p>
                      <a:pPr algn="ctr"/>
                      <a:r>
                        <a:rPr lang="en-US" sz="2000"/>
                        <a:t>Compiled then interpreted</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2000"/>
                        <a:t>Compiled then interpreted</a:t>
                      </a:r>
                    </a:p>
                  </a:txBody>
                  <a:tcPr/>
                </a:tc>
                <a:tc>
                  <a:txBody>
                    <a:bodyPr/>
                    <a:lstStyle/>
                    <a:p>
                      <a:pPr algn="ctr"/>
                      <a:r>
                        <a:rPr lang="en-US" sz="2000"/>
                        <a:t>Interpreted</a:t>
                      </a:r>
                    </a:p>
                  </a:txBody>
                  <a:tcPr/>
                </a:tc>
                <a:extLst>
                  <a:ext uri="{0D108BD9-81ED-4DB2-BD59-A6C34878D82A}">
                    <a16:rowId xmlns:a16="http://schemas.microsoft.com/office/drawing/2014/main" val="3297171536"/>
                  </a:ext>
                </a:extLst>
              </a:tr>
              <a:tr h="448774">
                <a:tc>
                  <a:txBody>
                    <a:bodyPr/>
                    <a:lstStyle/>
                    <a:p>
                      <a:pPr algn="ctr"/>
                      <a:r>
                        <a:rPr lang="en-US" sz="2000"/>
                        <a:t>Typing</a:t>
                      </a:r>
                    </a:p>
                  </a:txBody>
                  <a:tcPr/>
                </a:tc>
                <a:tc>
                  <a:txBody>
                    <a:bodyPr/>
                    <a:lstStyle/>
                    <a:p>
                      <a:pPr algn="ctr"/>
                      <a:r>
                        <a:rPr lang="en-US" sz="2000"/>
                        <a:t>Strong, Static</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2000"/>
                        <a:t>Strong, Dynamic</a:t>
                      </a:r>
                    </a:p>
                  </a:txBody>
                  <a:tcPr/>
                </a:tc>
                <a:tc>
                  <a:txBody>
                    <a:bodyPr/>
                    <a:lstStyle/>
                    <a:p>
                      <a:pPr algn="ctr"/>
                      <a:r>
                        <a:rPr lang="en-US" sz="2000"/>
                        <a:t>Strong, Dynamic</a:t>
                      </a:r>
                    </a:p>
                  </a:txBody>
                  <a:tcPr/>
                </a:tc>
                <a:extLst>
                  <a:ext uri="{0D108BD9-81ED-4DB2-BD59-A6C34878D82A}">
                    <a16:rowId xmlns:a16="http://schemas.microsoft.com/office/drawing/2014/main" val="1483533012"/>
                  </a:ext>
                </a:extLst>
              </a:tr>
              <a:tr h="1095566">
                <a:tc>
                  <a:txBody>
                    <a:bodyPr/>
                    <a:lstStyle/>
                    <a:p>
                      <a:pPr algn="ctr"/>
                      <a:r>
                        <a:rPr lang="en-US" sz="2000"/>
                        <a:t>Strength of Language</a:t>
                      </a:r>
                    </a:p>
                  </a:txBody>
                  <a:tcPr/>
                </a:tc>
                <a:tc>
                  <a:txBody>
                    <a:bodyPr/>
                    <a:lstStyle/>
                    <a:p>
                      <a:pPr algn="ctr"/>
                      <a:r>
                        <a:rPr lang="en-US" sz="2000"/>
                        <a:t>Fastest, compatible on almost any platform (“write once run anywhere”)</a:t>
                      </a:r>
                    </a:p>
                  </a:txBody>
                  <a:tcPr/>
                </a:tc>
                <a:tc>
                  <a:txBody>
                    <a:bodyPr/>
                    <a:lstStyle/>
                    <a:p>
                      <a:pPr algn="ctr"/>
                      <a:r>
                        <a:rPr lang="en-US" sz="2000"/>
                        <a:t>Fast, readable, easy to learn</a:t>
                      </a:r>
                    </a:p>
                  </a:txBody>
                  <a:tcPr/>
                </a:tc>
                <a:tc>
                  <a:txBody>
                    <a:bodyPr/>
                    <a:lstStyle/>
                    <a:p>
                      <a:pPr algn="ctr"/>
                      <a:r>
                        <a:rPr lang="en-US" sz="2000"/>
                        <a:t>Statistics, data mining, data analysis, portable</a:t>
                      </a:r>
                    </a:p>
                  </a:txBody>
                  <a:tcPr/>
                </a:tc>
                <a:extLst>
                  <a:ext uri="{0D108BD9-81ED-4DB2-BD59-A6C34878D82A}">
                    <a16:rowId xmlns:a16="http://schemas.microsoft.com/office/drawing/2014/main" val="3569590240"/>
                  </a:ext>
                </a:extLst>
              </a:tr>
            </a:tbl>
          </a:graphicData>
        </a:graphic>
      </p:graphicFrame>
    </p:spTree>
    <p:extLst>
      <p:ext uri="{BB962C8B-B14F-4D97-AF65-F5344CB8AC3E}">
        <p14:creationId xmlns:p14="http://schemas.microsoft.com/office/powerpoint/2010/main" val="1181092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9F249A-F4F3-9356-45D8-B0625FA9A4C9}"/>
              </a:ext>
            </a:extLst>
          </p:cNvPr>
          <p:cNvSpPr>
            <a:spLocks noGrp="1"/>
          </p:cNvSpPr>
          <p:nvPr>
            <p:ph sz="quarter" idx="10"/>
          </p:nvPr>
        </p:nvSpPr>
        <p:spPr/>
        <p:txBody>
          <a:bodyPr/>
          <a:lstStyle/>
          <a:p>
            <a:r>
              <a:rPr lang="en-US" err="1"/>
              <a:t>Jython</a:t>
            </a:r>
            <a:r>
              <a:rPr lang="en-US"/>
              <a:t> implements Python in Java</a:t>
            </a:r>
          </a:p>
          <a:p>
            <a:pPr marL="342900" indent="-342900">
              <a:buFont typeface="Arial" panose="020B0604020202020204" pitchFamily="34" charset="0"/>
              <a:buChar char="•"/>
            </a:pPr>
            <a:r>
              <a:rPr lang="en-US"/>
              <a:t>Allows access to both worlds: Python code is typically much shorter, Java runs faster</a:t>
            </a:r>
          </a:p>
          <a:p>
            <a:pPr marL="342900" indent="-342900">
              <a:buFont typeface="Arial" panose="020B0604020202020204" pitchFamily="34" charset="0"/>
              <a:buChar char="•"/>
            </a:pPr>
            <a:r>
              <a:rPr lang="en-US"/>
              <a:t>Access Java objects</a:t>
            </a:r>
          </a:p>
          <a:p>
            <a:pPr marL="342900" indent="-342900">
              <a:buFont typeface="Arial" panose="020B0604020202020204" pitchFamily="34" charset="0"/>
              <a:buChar char="•"/>
            </a:pPr>
            <a:r>
              <a:rPr lang="en-US"/>
              <a:t>Runs on the Java Virtual Machine (JVM)</a:t>
            </a:r>
          </a:p>
          <a:p>
            <a:pPr marL="342900" indent="-342900">
              <a:buFont typeface="Arial" panose="020B0604020202020204" pitchFamily="34" charset="0"/>
              <a:buChar char="•"/>
            </a:pPr>
            <a:endParaRPr lang="en-US"/>
          </a:p>
          <a:p>
            <a:r>
              <a:rPr lang="en-US"/>
              <a:t>Why do we care about Java?</a:t>
            </a:r>
          </a:p>
          <a:p>
            <a:pPr marL="342900" indent="-342900">
              <a:buFont typeface="Arial" panose="020B0604020202020204" pitchFamily="34" charset="0"/>
              <a:buChar char="•"/>
            </a:pPr>
            <a:r>
              <a:rPr lang="en-US"/>
              <a:t>HEC API is written in Java</a:t>
            </a:r>
          </a:p>
          <a:p>
            <a:pPr marL="342900" indent="-342900">
              <a:buFont typeface="Arial" panose="020B0604020202020204" pitchFamily="34" charset="0"/>
              <a:buChar char="•"/>
            </a:pPr>
            <a:r>
              <a:rPr lang="en-US" err="1"/>
              <a:t>Jython</a:t>
            </a:r>
            <a:r>
              <a:rPr lang="en-US"/>
              <a:t> allows access to HEC API if the libraries are added to the </a:t>
            </a:r>
            <a:r>
              <a:rPr lang="en-US" err="1"/>
              <a:t>classpath</a:t>
            </a:r>
            <a:endParaRPr lang="en-US"/>
          </a:p>
          <a:p>
            <a:pPr marL="569913" lvl="1" indent="-342900">
              <a:buFont typeface="Arial" panose="020B0604020202020204" pitchFamily="34" charset="0"/>
              <a:buChar char="•"/>
            </a:pPr>
            <a:r>
              <a:rPr lang="en-US"/>
              <a:t>Note: R and </a:t>
            </a:r>
            <a:r>
              <a:rPr lang="en-US" err="1"/>
              <a:t>Matlab</a:t>
            </a:r>
            <a:r>
              <a:rPr lang="en-US"/>
              <a:t> also have Java interfaces to access HEC API</a:t>
            </a:r>
          </a:p>
          <a:p>
            <a:endParaRPr lang="en-US"/>
          </a:p>
        </p:txBody>
      </p:sp>
      <p:sp>
        <p:nvSpPr>
          <p:cNvPr id="3" name="Title 2">
            <a:extLst>
              <a:ext uri="{FF2B5EF4-FFF2-40B4-BE49-F238E27FC236}">
                <a16:creationId xmlns:a16="http://schemas.microsoft.com/office/drawing/2014/main" id="{ED428C58-798C-049B-2667-56BE3C88EA99}"/>
              </a:ext>
            </a:extLst>
          </p:cNvPr>
          <p:cNvSpPr>
            <a:spLocks noGrp="1"/>
          </p:cNvSpPr>
          <p:nvPr>
            <p:ph type="title"/>
          </p:nvPr>
        </p:nvSpPr>
        <p:spPr/>
        <p:txBody>
          <a:bodyPr/>
          <a:lstStyle/>
          <a:p>
            <a:r>
              <a:rPr lang="en-US" err="1"/>
              <a:t>Jython</a:t>
            </a:r>
            <a:r>
              <a:rPr lang="en-US"/>
              <a:t> Refresher</a:t>
            </a:r>
          </a:p>
        </p:txBody>
      </p:sp>
    </p:spTree>
    <p:extLst>
      <p:ext uri="{BB962C8B-B14F-4D97-AF65-F5344CB8AC3E}">
        <p14:creationId xmlns:p14="http://schemas.microsoft.com/office/powerpoint/2010/main" val="1276042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2062DE-B511-D17E-59A2-AD797F12F5C3}"/>
              </a:ext>
            </a:extLst>
          </p:cNvPr>
          <p:cNvSpPr>
            <a:spLocks noGrp="1"/>
          </p:cNvSpPr>
          <p:nvPr>
            <p:ph type="title"/>
          </p:nvPr>
        </p:nvSpPr>
        <p:spPr/>
        <p:txBody>
          <a:bodyPr/>
          <a:lstStyle/>
          <a:p>
            <a:r>
              <a:rPr lang="en-US"/>
              <a:t>Basic Syntax and Scripting</a:t>
            </a:r>
          </a:p>
        </p:txBody>
      </p:sp>
      <p:graphicFrame>
        <p:nvGraphicFramePr>
          <p:cNvPr id="5" name="Table 4">
            <a:extLst>
              <a:ext uri="{FF2B5EF4-FFF2-40B4-BE49-F238E27FC236}">
                <a16:creationId xmlns:a16="http://schemas.microsoft.com/office/drawing/2014/main" id="{51B805BC-A291-E455-58E6-AFEDA1A182DE}"/>
              </a:ext>
            </a:extLst>
          </p:cNvPr>
          <p:cNvGraphicFramePr>
            <a:graphicFrameLocks noGrp="1"/>
          </p:cNvGraphicFramePr>
          <p:nvPr>
            <p:extLst>
              <p:ext uri="{D42A27DB-BD31-4B8C-83A1-F6EECF244321}">
                <p14:modId xmlns:p14="http://schemas.microsoft.com/office/powerpoint/2010/main" val="1951666369"/>
              </p:ext>
            </p:extLst>
          </p:nvPr>
        </p:nvGraphicFramePr>
        <p:xfrm>
          <a:off x="296928" y="1152643"/>
          <a:ext cx="11697848" cy="4071151"/>
        </p:xfrm>
        <a:graphic>
          <a:graphicData uri="http://schemas.openxmlformats.org/drawingml/2006/table">
            <a:tbl>
              <a:tblPr firstRow="1" bandRow="1">
                <a:tableStyleId>{073A0DAA-6AF3-43AB-8588-CEC1D06C72B9}</a:tableStyleId>
              </a:tblPr>
              <a:tblGrid>
                <a:gridCol w="2036567">
                  <a:extLst>
                    <a:ext uri="{9D8B030D-6E8A-4147-A177-3AD203B41FA5}">
                      <a16:colId xmlns:a16="http://schemas.microsoft.com/office/drawing/2014/main" val="2178021193"/>
                    </a:ext>
                  </a:extLst>
                </a:gridCol>
                <a:gridCol w="2151781">
                  <a:extLst>
                    <a:ext uri="{9D8B030D-6E8A-4147-A177-3AD203B41FA5}">
                      <a16:colId xmlns:a16="http://schemas.microsoft.com/office/drawing/2014/main" val="4162885981"/>
                    </a:ext>
                  </a:extLst>
                </a:gridCol>
                <a:gridCol w="2195252">
                  <a:extLst>
                    <a:ext uri="{9D8B030D-6E8A-4147-A177-3AD203B41FA5}">
                      <a16:colId xmlns:a16="http://schemas.microsoft.com/office/drawing/2014/main" val="3136437302"/>
                    </a:ext>
                  </a:extLst>
                </a:gridCol>
                <a:gridCol w="5314248">
                  <a:extLst>
                    <a:ext uri="{9D8B030D-6E8A-4147-A177-3AD203B41FA5}">
                      <a16:colId xmlns:a16="http://schemas.microsoft.com/office/drawing/2014/main" val="3133615667"/>
                    </a:ext>
                  </a:extLst>
                </a:gridCol>
              </a:tblGrid>
              <a:tr h="331868">
                <a:tc>
                  <a:txBody>
                    <a:bodyPr/>
                    <a:lstStyle/>
                    <a:p>
                      <a:pPr algn="ctr"/>
                      <a:r>
                        <a:rPr lang="en-US" sz="1800"/>
                        <a:t>Feature</a:t>
                      </a:r>
                    </a:p>
                  </a:txBody>
                  <a:tcPr/>
                </a:tc>
                <a:tc>
                  <a:txBody>
                    <a:bodyPr/>
                    <a:lstStyle/>
                    <a:p>
                      <a:pPr algn="ctr"/>
                      <a:r>
                        <a:rPr lang="en-US" sz="1800"/>
                        <a:t>Java</a:t>
                      </a:r>
                    </a:p>
                  </a:txBody>
                  <a:tcPr/>
                </a:tc>
                <a:tc>
                  <a:txBody>
                    <a:bodyPr/>
                    <a:lstStyle/>
                    <a:p>
                      <a:pPr algn="ctr"/>
                      <a:r>
                        <a:rPr lang="en-US" sz="1800"/>
                        <a:t>Python</a:t>
                      </a:r>
                    </a:p>
                  </a:txBody>
                  <a:tcPr/>
                </a:tc>
                <a:tc>
                  <a:txBody>
                    <a:bodyPr/>
                    <a:lstStyle/>
                    <a:p>
                      <a:pPr algn="ctr"/>
                      <a:r>
                        <a:rPr lang="en-US" sz="1800"/>
                        <a:t>R</a:t>
                      </a:r>
                    </a:p>
                  </a:txBody>
                  <a:tcPr/>
                </a:tc>
                <a:extLst>
                  <a:ext uri="{0D108BD9-81ED-4DB2-BD59-A6C34878D82A}">
                    <a16:rowId xmlns:a16="http://schemas.microsoft.com/office/drawing/2014/main" val="743504605"/>
                  </a:ext>
                </a:extLst>
              </a:tr>
              <a:tr h="417398">
                <a:tc>
                  <a:txBody>
                    <a:bodyPr/>
                    <a:lstStyle/>
                    <a:p>
                      <a:pPr algn="ctr"/>
                      <a:r>
                        <a:rPr lang="en-US" sz="1800"/>
                        <a:t>End of statement/expression character</a:t>
                      </a:r>
                    </a:p>
                  </a:txBody>
                  <a:tcPr/>
                </a:tc>
                <a:tc>
                  <a:txBody>
                    <a:bodyPr/>
                    <a:lstStyle/>
                    <a:p>
                      <a:pPr algn="ctr"/>
                      <a:r>
                        <a:rPr lang="en-US" sz="1800"/>
                        <a:t>“;”</a:t>
                      </a:r>
                    </a:p>
                  </a:txBody>
                  <a:tcPr/>
                </a:tc>
                <a:tc>
                  <a:txBody>
                    <a:bodyPr/>
                    <a:lstStyle/>
                    <a:p>
                      <a:pPr algn="ctr"/>
                      <a:r>
                        <a:rPr lang="en-US" sz="1800"/>
                        <a:t>None needed</a:t>
                      </a:r>
                    </a:p>
                  </a:txBody>
                  <a:tcPr/>
                </a:tc>
                <a:tc>
                  <a:txBody>
                    <a:bodyPr/>
                    <a:lstStyle/>
                    <a:p>
                      <a:pPr algn="ctr"/>
                      <a:r>
                        <a:rPr lang="en-US" sz="1800"/>
                        <a:t>None needed</a:t>
                      </a:r>
                    </a:p>
                  </a:txBody>
                  <a:tcPr/>
                </a:tc>
                <a:extLst>
                  <a:ext uri="{0D108BD9-81ED-4DB2-BD59-A6C34878D82A}">
                    <a16:rowId xmlns:a16="http://schemas.microsoft.com/office/drawing/2014/main" val="1174124495"/>
                  </a:ext>
                </a:extLst>
              </a:tr>
              <a:tr h="491206">
                <a:tc>
                  <a:txBody>
                    <a:bodyPr/>
                    <a:lstStyle/>
                    <a:p>
                      <a:pPr algn="ctr"/>
                      <a:r>
                        <a:rPr lang="en-US" sz="1800"/>
                        <a:t>Access Method or Feature</a:t>
                      </a:r>
                    </a:p>
                  </a:txBody>
                  <a:tcPr/>
                </a:tc>
                <a:tc>
                  <a:txBody>
                    <a:bodyPr/>
                    <a:lstStyle/>
                    <a:p>
                      <a:pPr algn="ctr"/>
                      <a:r>
                        <a:rPr lang="en-US" sz="1800"/>
                        <a:t>“.”</a:t>
                      </a:r>
                    </a:p>
                  </a:txBody>
                  <a:tcPr/>
                </a:tc>
                <a:tc>
                  <a:txBody>
                    <a:bodyPr/>
                    <a:lstStyle/>
                    <a:p>
                      <a:pPr algn="ctr"/>
                      <a:r>
                        <a:rPr lang="en-US" sz="1800"/>
                        <a:t>“.”</a:t>
                      </a:r>
                    </a:p>
                  </a:txBody>
                  <a:tcPr/>
                </a:tc>
                <a:tc>
                  <a:txBody>
                    <a:bodyPr/>
                    <a:lstStyle/>
                    <a:p>
                      <a:pPr algn="ctr"/>
                      <a:r>
                        <a:rPr lang="en-US" sz="1800"/>
                        <a:t>“$”</a:t>
                      </a:r>
                    </a:p>
                  </a:txBody>
                  <a:tcPr/>
                </a:tc>
                <a:extLst>
                  <a:ext uri="{0D108BD9-81ED-4DB2-BD59-A6C34878D82A}">
                    <a16:rowId xmlns:a16="http://schemas.microsoft.com/office/drawing/2014/main" val="3569590240"/>
                  </a:ext>
                </a:extLst>
              </a:tr>
              <a:tr h="687871">
                <a:tc>
                  <a:txBody>
                    <a:bodyPr/>
                    <a:lstStyle/>
                    <a:p>
                      <a:pPr algn="ctr"/>
                      <a:r>
                        <a:rPr lang="en-US" sz="1800"/>
                        <a:t>Chaining commands</a:t>
                      </a:r>
                    </a:p>
                  </a:txBody>
                  <a:tcPr/>
                </a:tc>
                <a:tc>
                  <a:txBody>
                    <a:bodyPr/>
                    <a:lstStyle/>
                    <a:p>
                      <a:pPr algn="ctr"/>
                      <a:r>
                        <a:rPr lang="en-US" sz="1800"/>
                        <a:t>Series of “.”</a:t>
                      </a:r>
                    </a:p>
                    <a:p>
                      <a:pPr algn="ctr"/>
                      <a:r>
                        <a:rPr lang="en-US" sz="1800"/>
                        <a:t>e.g.,</a:t>
                      </a:r>
                    </a:p>
                    <a:p>
                      <a:pPr algn="ctr"/>
                      <a:r>
                        <a:rPr lang="en-US" sz="1800" err="1"/>
                        <a:t>system.out.println</a:t>
                      </a:r>
                      <a:r>
                        <a:rPr lang="en-US" sz="1800"/>
                        <a:t>() </a:t>
                      </a:r>
                    </a:p>
                  </a:txBody>
                  <a:tcPr/>
                </a:tc>
                <a:tc>
                  <a:txBody>
                    <a:bodyPr/>
                    <a:lstStyle/>
                    <a:p>
                      <a:pPr algn="ctr"/>
                      <a:r>
                        <a:rPr lang="en-US" sz="1800"/>
                        <a:t>Series of “.”</a:t>
                      </a:r>
                    </a:p>
                    <a:p>
                      <a:pPr algn="ctr"/>
                      <a:r>
                        <a:rPr lang="en-US" sz="1800"/>
                        <a:t>e.g.,</a:t>
                      </a:r>
                    </a:p>
                    <a:p>
                      <a:pPr algn="ctr"/>
                      <a:r>
                        <a:rPr lang="en-US" sz="1800" err="1"/>
                        <a:t>sys.path.append</a:t>
                      </a:r>
                      <a:r>
                        <a:rPr lang="en-US" sz="1800"/>
                        <a:t>()</a:t>
                      </a:r>
                    </a:p>
                  </a:txBody>
                  <a:tcPr/>
                </a:tc>
                <a:tc>
                  <a:txBody>
                    <a:bodyPr/>
                    <a:lstStyle/>
                    <a:p>
                      <a:pPr algn="ctr"/>
                      <a:r>
                        <a:rPr lang="en-US" sz="1800"/>
                        <a:t>Nested “()” or pipeline (R &gt;4.2). E.g.,</a:t>
                      </a:r>
                    </a:p>
                    <a:p>
                      <a:pPr algn="ctr"/>
                      <a:r>
                        <a:rPr lang="en-US" sz="1800"/>
                        <a:t>mean(getFirstValueFromEach(getVector()))</a:t>
                      </a:r>
                    </a:p>
                    <a:p>
                      <a:pPr algn="ctr"/>
                      <a:r>
                        <a:rPr lang="en-US" sz="1800"/>
                        <a:t>Or</a:t>
                      </a:r>
                    </a:p>
                    <a:p>
                      <a:pPr algn="ctr"/>
                      <a:r>
                        <a:rPr lang="en-US" sz="1800"/>
                        <a:t>getVector() &gt; getFirstValueFromEach() &gt;</a:t>
                      </a:r>
                    </a:p>
                    <a:p>
                      <a:pPr algn="ctr"/>
                      <a:r>
                        <a:rPr lang="en-US" sz="1800"/>
                        <a:t>Mean() </a:t>
                      </a:r>
                    </a:p>
                  </a:txBody>
                  <a:tcPr/>
                </a:tc>
                <a:extLst>
                  <a:ext uri="{0D108BD9-81ED-4DB2-BD59-A6C34878D82A}">
                    <a16:rowId xmlns:a16="http://schemas.microsoft.com/office/drawing/2014/main" val="2091761524"/>
                  </a:ext>
                </a:extLst>
              </a:tr>
              <a:tr h="687871">
                <a:tc>
                  <a:txBody>
                    <a:bodyPr/>
                    <a:lstStyle/>
                    <a:p>
                      <a:pPr algn="ctr"/>
                      <a:r>
                        <a:rPr lang="en-US" sz="1800"/>
                        <a:t>Comment Character</a:t>
                      </a:r>
                    </a:p>
                  </a:txBody>
                  <a:tcPr/>
                </a:tc>
                <a:tc>
                  <a:txBody>
                    <a:bodyPr/>
                    <a:lstStyle/>
                    <a:p>
                      <a:pPr algn="ctr"/>
                      <a:r>
                        <a:rPr lang="en-US" sz="1800"/>
                        <a:t>“//”</a:t>
                      </a:r>
                    </a:p>
                  </a:txBody>
                  <a:tcPr/>
                </a:tc>
                <a:tc>
                  <a:txBody>
                    <a:bodyPr/>
                    <a:lstStyle/>
                    <a:p>
                      <a:pPr algn="ctr"/>
                      <a:r>
                        <a:rPr lang="en-US" sz="1800"/>
                        <a:t>“#”</a:t>
                      </a:r>
                    </a:p>
                  </a:txBody>
                  <a:tcPr/>
                </a:tc>
                <a:tc>
                  <a:txBody>
                    <a:bodyPr/>
                    <a:lstStyle/>
                    <a:p>
                      <a:pPr algn="ctr"/>
                      <a:r>
                        <a:rPr lang="en-US" sz="1800"/>
                        <a:t>“#”</a:t>
                      </a:r>
                    </a:p>
                  </a:txBody>
                  <a:tcPr/>
                </a:tc>
                <a:extLst>
                  <a:ext uri="{0D108BD9-81ED-4DB2-BD59-A6C34878D82A}">
                    <a16:rowId xmlns:a16="http://schemas.microsoft.com/office/drawing/2014/main" val="534810608"/>
                  </a:ext>
                </a:extLst>
              </a:tr>
            </a:tbl>
          </a:graphicData>
        </a:graphic>
      </p:graphicFrame>
    </p:spTree>
    <p:extLst>
      <p:ext uri="{BB962C8B-B14F-4D97-AF65-F5344CB8AC3E}">
        <p14:creationId xmlns:p14="http://schemas.microsoft.com/office/powerpoint/2010/main" val="1977474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24F922-3C8E-5FE6-BB82-A675F60208BB}"/>
              </a:ext>
            </a:extLst>
          </p:cNvPr>
          <p:cNvSpPr>
            <a:spLocks noGrp="1"/>
          </p:cNvSpPr>
          <p:nvPr>
            <p:ph sz="quarter" idx="10"/>
          </p:nvPr>
        </p:nvSpPr>
        <p:spPr>
          <a:xfrm>
            <a:off x="266700" y="914399"/>
            <a:ext cx="11658600" cy="5879365"/>
          </a:xfrm>
        </p:spPr>
        <p:txBody>
          <a:bodyPr/>
          <a:lstStyle/>
          <a:p>
            <a:r>
              <a:rPr lang="en-US" sz="2000" b="1"/>
              <a:t>Java:</a:t>
            </a:r>
          </a:p>
          <a:p>
            <a:r>
              <a:rPr lang="en-US" sz="2000"/>
              <a:t>// Need to define the variables and define type prior to or during assignment</a:t>
            </a:r>
          </a:p>
          <a:p>
            <a:r>
              <a:rPr lang="en-US" sz="2000"/>
              <a:t>float[] x = {5, 10, 15};</a:t>
            </a:r>
          </a:p>
          <a:p>
            <a:r>
              <a:rPr lang="en-US" sz="2000"/>
              <a:t>float avg, sum = 0;</a:t>
            </a:r>
          </a:p>
          <a:p>
            <a:r>
              <a:rPr lang="nn-NO" sz="2000"/>
              <a:t>for(int i = 0; i &lt; x.length; i++)</a:t>
            </a:r>
          </a:p>
          <a:p>
            <a:r>
              <a:rPr lang="nn-NO" sz="2000"/>
              <a:t>        sum = sum + x[i];</a:t>
            </a:r>
          </a:p>
          <a:p>
            <a:r>
              <a:rPr lang="nn-NO" sz="2000"/>
              <a:t>avg = sum/x.length;</a:t>
            </a:r>
          </a:p>
          <a:p>
            <a:r>
              <a:rPr lang="en-US" sz="2000" err="1"/>
              <a:t>System.out.println</a:t>
            </a:r>
            <a:r>
              <a:rPr lang="en-US" sz="2000"/>
              <a:t>(avg);</a:t>
            </a:r>
          </a:p>
          <a:p>
            <a:r>
              <a:rPr lang="en-US" sz="2000" b="1"/>
              <a:t>Python:</a:t>
            </a:r>
          </a:p>
          <a:p>
            <a:r>
              <a:rPr lang="en-US" sz="2000"/>
              <a:t># Create a numeric list, no need to define type (numeric, character, …)</a:t>
            </a:r>
          </a:p>
          <a:p>
            <a:r>
              <a:rPr lang="en-US" sz="2000"/>
              <a:t>import </a:t>
            </a:r>
            <a:r>
              <a:rPr lang="en-US" sz="2000" err="1"/>
              <a:t>numpy</a:t>
            </a:r>
            <a:r>
              <a:rPr lang="en-US" sz="2000"/>
              <a:t> as np # </a:t>
            </a:r>
            <a:r>
              <a:rPr lang="en-US" sz="2000" err="1"/>
              <a:t>numpy</a:t>
            </a:r>
            <a:r>
              <a:rPr lang="en-US" sz="2000"/>
              <a:t> library needed to use the mean function</a:t>
            </a:r>
          </a:p>
          <a:p>
            <a:r>
              <a:rPr lang="en-US" sz="2000"/>
              <a:t>x = [5, 10, 15]</a:t>
            </a:r>
          </a:p>
          <a:p>
            <a:r>
              <a:rPr lang="en-US" sz="2000"/>
              <a:t>avg = </a:t>
            </a:r>
            <a:r>
              <a:rPr lang="en-US" sz="2000" err="1"/>
              <a:t>np.mean</a:t>
            </a:r>
            <a:r>
              <a:rPr lang="en-US" sz="2000"/>
              <a:t>(x)</a:t>
            </a:r>
          </a:p>
          <a:p>
            <a:r>
              <a:rPr lang="en-US" sz="2000"/>
              <a:t>print(avg)</a:t>
            </a:r>
          </a:p>
          <a:p>
            <a:r>
              <a:rPr lang="en-US" sz="2000" b="1"/>
              <a:t>R:</a:t>
            </a:r>
          </a:p>
          <a:p>
            <a:r>
              <a:rPr lang="en-US" sz="2000"/>
              <a:t># Create a numeric vector, no need to define type (numeric, character, …)</a:t>
            </a:r>
          </a:p>
          <a:p>
            <a:r>
              <a:rPr lang="en-US" sz="2000"/>
              <a:t>x &lt;- c(5, 10, 15)</a:t>
            </a:r>
          </a:p>
          <a:p>
            <a:r>
              <a:rPr lang="en-US" sz="2000"/>
              <a:t>avg &lt;- mean(x)</a:t>
            </a:r>
          </a:p>
          <a:p>
            <a:r>
              <a:rPr lang="en-US" sz="2000"/>
              <a:t>print(avg)</a:t>
            </a:r>
          </a:p>
        </p:txBody>
      </p:sp>
      <p:sp>
        <p:nvSpPr>
          <p:cNvPr id="3" name="Title 2">
            <a:extLst>
              <a:ext uri="{FF2B5EF4-FFF2-40B4-BE49-F238E27FC236}">
                <a16:creationId xmlns:a16="http://schemas.microsoft.com/office/drawing/2014/main" id="{12F056BB-9AA1-7478-D5A6-F8C916ABFC39}"/>
              </a:ext>
            </a:extLst>
          </p:cNvPr>
          <p:cNvSpPr>
            <a:spLocks noGrp="1"/>
          </p:cNvSpPr>
          <p:nvPr>
            <p:ph type="title"/>
          </p:nvPr>
        </p:nvSpPr>
        <p:spPr/>
        <p:txBody>
          <a:bodyPr/>
          <a:lstStyle/>
          <a:p>
            <a:r>
              <a:rPr lang="en-US"/>
              <a:t>Example USAGE: Mean of a Series of Values</a:t>
            </a:r>
          </a:p>
        </p:txBody>
      </p:sp>
    </p:spTree>
    <p:extLst>
      <p:ext uri="{BB962C8B-B14F-4D97-AF65-F5344CB8AC3E}">
        <p14:creationId xmlns:p14="http://schemas.microsoft.com/office/powerpoint/2010/main" val="284487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24F922-3C8E-5FE6-BB82-A675F60208BB}"/>
              </a:ext>
            </a:extLst>
          </p:cNvPr>
          <p:cNvSpPr>
            <a:spLocks noGrp="1"/>
          </p:cNvSpPr>
          <p:nvPr>
            <p:ph sz="quarter" idx="10"/>
          </p:nvPr>
        </p:nvSpPr>
        <p:spPr>
          <a:xfrm>
            <a:off x="107576" y="914399"/>
            <a:ext cx="11817724" cy="5879365"/>
          </a:xfrm>
        </p:spPr>
        <p:txBody>
          <a:bodyPr/>
          <a:lstStyle/>
          <a:p>
            <a:pPr marL="342900" indent="-342900">
              <a:buFont typeface="Arial" panose="020B0604020202020204" pitchFamily="34" charset="0"/>
              <a:buChar char="•"/>
            </a:pPr>
            <a:r>
              <a:rPr lang="en-US" sz="2400"/>
              <a:t>Currently used for Columbia River Treaty studies</a:t>
            </a:r>
          </a:p>
          <a:p>
            <a:pPr marL="342900" indent="-342900">
              <a:buFont typeface="Arial" panose="020B0604020202020204" pitchFamily="34" charset="0"/>
              <a:buChar char="•"/>
            </a:pPr>
            <a:r>
              <a:rPr lang="en-US" sz="2400"/>
              <a:t>WAT output produces 5,000 to 50,000 individual events (years)</a:t>
            </a:r>
          </a:p>
          <a:p>
            <a:pPr marL="342900" indent="-342900">
              <a:buFont typeface="Arial" panose="020B0604020202020204" pitchFamily="34" charset="0"/>
              <a:buChar char="•"/>
            </a:pPr>
            <a:r>
              <a:rPr lang="en-US" sz="2400"/>
              <a:t>The WAT results are very large, and not easily accessed by most tools</a:t>
            </a:r>
          </a:p>
          <a:p>
            <a:pPr marL="342900" indent="-342900">
              <a:buFont typeface="Arial" panose="020B0604020202020204" pitchFamily="34" charset="0"/>
              <a:buChar char="•"/>
            </a:pPr>
            <a:r>
              <a:rPr lang="en-US" sz="2400"/>
              <a:t>The EDST distills data from each event, given instructions on metrics to compute</a:t>
            </a:r>
          </a:p>
          <a:p>
            <a:pPr marL="342900" indent="-342900">
              <a:buFont typeface="Arial" panose="020B0604020202020204" pitchFamily="34" charset="0"/>
              <a:buChar char="•"/>
            </a:pPr>
            <a:r>
              <a:rPr lang="en-US" sz="2400"/>
              <a:t>The EDST also includes some </a:t>
            </a:r>
            <a:r>
              <a:rPr lang="en-US" sz="2400" err="1"/>
              <a:t>Jython</a:t>
            </a:r>
            <a:r>
              <a:rPr lang="en-US" sz="2400"/>
              <a:t> code in addition to Java</a:t>
            </a:r>
          </a:p>
          <a:p>
            <a:pPr marL="342900" indent="-342900">
              <a:buFont typeface="Arial" panose="020B0604020202020204" pitchFamily="34" charset="0"/>
              <a:buChar char="•"/>
            </a:pPr>
            <a:r>
              <a:rPr lang="en-US" sz="2400"/>
              <a:t>Able to push raw WAT data to other formats (binary, SQLite, </a:t>
            </a:r>
            <a:r>
              <a:rPr lang="en-US" sz="2400" err="1"/>
              <a:t>NetCDF</a:t>
            </a:r>
            <a:r>
              <a:rPr lang="en-US" sz="2400"/>
              <a:t>) so it is more accessible to other tools</a:t>
            </a:r>
          </a:p>
          <a:p>
            <a:endParaRPr lang="en-US" sz="2400"/>
          </a:p>
          <a:p>
            <a:r>
              <a:rPr lang="en-US" sz="2400"/>
              <a:t>Useful metrics computed by EDST, e.g.:</a:t>
            </a:r>
          </a:p>
          <a:p>
            <a:pPr marL="342900" indent="-342900">
              <a:buFontTx/>
              <a:buChar char="-"/>
            </a:pPr>
            <a:r>
              <a:rPr lang="en-US" sz="2400"/>
              <a:t>Average flows over time interval</a:t>
            </a:r>
          </a:p>
          <a:p>
            <a:pPr marL="342900" indent="-342900">
              <a:buFontTx/>
              <a:buChar char="-"/>
            </a:pPr>
            <a:r>
              <a:rPr lang="en-US" sz="2400"/>
              <a:t>Peak flows within time window</a:t>
            </a:r>
          </a:p>
          <a:p>
            <a:pPr marL="342900" indent="-342900">
              <a:buFontTx/>
              <a:buChar char="-"/>
            </a:pPr>
            <a:r>
              <a:rPr lang="en-US" sz="2400"/>
              <a:t>Reservoir elevation on a given date</a:t>
            </a:r>
          </a:p>
          <a:p>
            <a:pPr marL="342900" indent="-342900">
              <a:buFontTx/>
              <a:buChar char="-"/>
            </a:pPr>
            <a:r>
              <a:rPr lang="en-US" sz="2400"/>
              <a:t>Percentile value</a:t>
            </a:r>
          </a:p>
          <a:p>
            <a:pPr marL="342900" indent="-342900">
              <a:buFontTx/>
              <a:buChar char="-"/>
            </a:pPr>
            <a:r>
              <a:rPr lang="en-US" sz="2400"/>
              <a:t>…</a:t>
            </a:r>
          </a:p>
        </p:txBody>
      </p:sp>
      <p:sp>
        <p:nvSpPr>
          <p:cNvPr id="3" name="Title 2">
            <a:extLst>
              <a:ext uri="{FF2B5EF4-FFF2-40B4-BE49-F238E27FC236}">
                <a16:creationId xmlns:a16="http://schemas.microsoft.com/office/drawing/2014/main" id="{12F056BB-9AA1-7478-D5A6-F8C916ABFC39}"/>
              </a:ext>
            </a:extLst>
          </p:cNvPr>
          <p:cNvSpPr>
            <a:spLocks noGrp="1"/>
          </p:cNvSpPr>
          <p:nvPr>
            <p:ph type="title"/>
          </p:nvPr>
        </p:nvSpPr>
        <p:spPr/>
        <p:txBody>
          <a:bodyPr/>
          <a:lstStyle/>
          <a:p>
            <a:r>
              <a:rPr lang="en-US" sz="2800"/>
              <a:t>Example JAVA USAGE: Event Data Summary Tool (EDST)</a:t>
            </a:r>
          </a:p>
        </p:txBody>
      </p:sp>
    </p:spTree>
    <p:extLst>
      <p:ext uri="{BB962C8B-B14F-4D97-AF65-F5344CB8AC3E}">
        <p14:creationId xmlns:p14="http://schemas.microsoft.com/office/powerpoint/2010/main" val="505885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321524-10C8-7AA9-187A-D0A8E73A978D}"/>
              </a:ext>
            </a:extLst>
          </p:cNvPr>
          <p:cNvSpPr>
            <a:spLocks noGrp="1"/>
          </p:cNvSpPr>
          <p:nvPr>
            <p:ph type="title"/>
          </p:nvPr>
        </p:nvSpPr>
        <p:spPr/>
        <p:txBody>
          <a:bodyPr/>
          <a:lstStyle/>
          <a:p>
            <a:r>
              <a:rPr lang="en-US" sz="3200"/>
              <a:t>Event Data Summary Tool (EDST)</a:t>
            </a:r>
            <a:endParaRPr lang="en-US"/>
          </a:p>
        </p:txBody>
      </p:sp>
      <p:sp>
        <p:nvSpPr>
          <p:cNvPr id="6" name="TextBox 5">
            <a:extLst>
              <a:ext uri="{FF2B5EF4-FFF2-40B4-BE49-F238E27FC236}">
                <a16:creationId xmlns:a16="http://schemas.microsoft.com/office/drawing/2014/main" id="{39121E72-F3B0-8AFB-5B75-4A42DDCB68B8}"/>
              </a:ext>
            </a:extLst>
          </p:cNvPr>
          <p:cNvSpPr txBox="1"/>
          <p:nvPr/>
        </p:nvSpPr>
        <p:spPr>
          <a:xfrm>
            <a:off x="161364" y="1117559"/>
            <a:ext cx="3108543" cy="369332"/>
          </a:xfrm>
          <a:prstGeom prst="rect">
            <a:avLst/>
          </a:prstGeom>
          <a:noFill/>
        </p:spPr>
        <p:txBody>
          <a:bodyPr wrap="none" rtlCol="0">
            <a:spAutoFit/>
          </a:bodyPr>
          <a:lstStyle/>
          <a:p>
            <a:r>
              <a:rPr lang="en-US"/>
              <a:t>Mixed Java and </a:t>
            </a:r>
            <a:r>
              <a:rPr lang="en-US" err="1"/>
              <a:t>Jython</a:t>
            </a:r>
            <a:r>
              <a:rPr lang="en-US"/>
              <a:t> code</a:t>
            </a:r>
          </a:p>
        </p:txBody>
      </p:sp>
      <p:pic>
        <p:nvPicPr>
          <p:cNvPr id="8" name="Picture 7">
            <a:extLst>
              <a:ext uri="{FF2B5EF4-FFF2-40B4-BE49-F238E27FC236}">
                <a16:creationId xmlns:a16="http://schemas.microsoft.com/office/drawing/2014/main" id="{D7C44638-E311-4452-7482-E9BF694B9C8E}"/>
              </a:ext>
            </a:extLst>
          </p:cNvPr>
          <p:cNvPicPr>
            <a:picLocks noChangeAspect="1"/>
          </p:cNvPicPr>
          <p:nvPr/>
        </p:nvPicPr>
        <p:blipFill>
          <a:blip r:embed="rId3"/>
          <a:stretch>
            <a:fillRect/>
          </a:stretch>
        </p:blipFill>
        <p:spPr>
          <a:xfrm>
            <a:off x="161364" y="1411587"/>
            <a:ext cx="5582429" cy="3010320"/>
          </a:xfrm>
          <a:prstGeom prst="rect">
            <a:avLst/>
          </a:prstGeom>
        </p:spPr>
      </p:pic>
      <p:pic>
        <p:nvPicPr>
          <p:cNvPr id="10" name="Picture 9">
            <a:extLst>
              <a:ext uri="{FF2B5EF4-FFF2-40B4-BE49-F238E27FC236}">
                <a16:creationId xmlns:a16="http://schemas.microsoft.com/office/drawing/2014/main" id="{42DCF85C-2FDB-C9CE-4698-81ADF81A71BD}"/>
              </a:ext>
            </a:extLst>
          </p:cNvPr>
          <p:cNvPicPr>
            <a:picLocks noChangeAspect="1"/>
          </p:cNvPicPr>
          <p:nvPr/>
        </p:nvPicPr>
        <p:blipFill>
          <a:blip r:embed="rId4"/>
          <a:stretch>
            <a:fillRect/>
          </a:stretch>
        </p:blipFill>
        <p:spPr>
          <a:xfrm>
            <a:off x="394750" y="5064071"/>
            <a:ext cx="10907647" cy="1352739"/>
          </a:xfrm>
          <a:prstGeom prst="rect">
            <a:avLst/>
          </a:prstGeom>
        </p:spPr>
      </p:pic>
      <p:sp>
        <p:nvSpPr>
          <p:cNvPr id="11" name="TextBox 10">
            <a:extLst>
              <a:ext uri="{FF2B5EF4-FFF2-40B4-BE49-F238E27FC236}">
                <a16:creationId xmlns:a16="http://schemas.microsoft.com/office/drawing/2014/main" id="{9EA3884C-8421-8B5D-97EE-578C6DC5C8BF}"/>
              </a:ext>
            </a:extLst>
          </p:cNvPr>
          <p:cNvSpPr txBox="1"/>
          <p:nvPr/>
        </p:nvSpPr>
        <p:spPr>
          <a:xfrm>
            <a:off x="313764" y="4694739"/>
            <a:ext cx="2954655" cy="369332"/>
          </a:xfrm>
          <a:prstGeom prst="rect">
            <a:avLst/>
          </a:prstGeom>
          <a:noFill/>
        </p:spPr>
        <p:txBody>
          <a:bodyPr wrap="none" rtlCol="0">
            <a:spAutoFit/>
          </a:bodyPr>
          <a:lstStyle/>
          <a:p>
            <a:r>
              <a:rPr lang="en-US"/>
              <a:t>Example Configuration File</a:t>
            </a:r>
          </a:p>
        </p:txBody>
      </p:sp>
      <p:pic>
        <p:nvPicPr>
          <p:cNvPr id="13" name="Picture 12">
            <a:extLst>
              <a:ext uri="{FF2B5EF4-FFF2-40B4-BE49-F238E27FC236}">
                <a16:creationId xmlns:a16="http://schemas.microsoft.com/office/drawing/2014/main" id="{6EADFB8C-ABC9-BE2E-D5BB-004A9EC52669}"/>
              </a:ext>
            </a:extLst>
          </p:cNvPr>
          <p:cNvPicPr>
            <a:picLocks noChangeAspect="1"/>
          </p:cNvPicPr>
          <p:nvPr/>
        </p:nvPicPr>
        <p:blipFill>
          <a:blip r:embed="rId5"/>
          <a:stretch>
            <a:fillRect/>
          </a:stretch>
        </p:blipFill>
        <p:spPr>
          <a:xfrm>
            <a:off x="6782644" y="1364081"/>
            <a:ext cx="5201376" cy="3429479"/>
          </a:xfrm>
          <a:prstGeom prst="rect">
            <a:avLst/>
          </a:prstGeom>
        </p:spPr>
      </p:pic>
      <p:sp>
        <p:nvSpPr>
          <p:cNvPr id="14" name="TextBox 13">
            <a:extLst>
              <a:ext uri="{FF2B5EF4-FFF2-40B4-BE49-F238E27FC236}">
                <a16:creationId xmlns:a16="http://schemas.microsoft.com/office/drawing/2014/main" id="{16945A63-2961-0AC5-6110-688D634676A0}"/>
              </a:ext>
            </a:extLst>
          </p:cNvPr>
          <p:cNvSpPr txBox="1"/>
          <p:nvPr/>
        </p:nvSpPr>
        <p:spPr>
          <a:xfrm>
            <a:off x="6782644" y="1011698"/>
            <a:ext cx="1838965" cy="369332"/>
          </a:xfrm>
          <a:prstGeom prst="rect">
            <a:avLst/>
          </a:prstGeom>
          <a:noFill/>
        </p:spPr>
        <p:txBody>
          <a:bodyPr wrap="none" rtlCol="0">
            <a:spAutoFit/>
          </a:bodyPr>
          <a:lstStyle/>
          <a:p>
            <a:r>
              <a:rPr lang="en-US"/>
              <a:t>Example Output</a:t>
            </a:r>
          </a:p>
        </p:txBody>
      </p:sp>
    </p:spTree>
    <p:extLst>
      <p:ext uri="{BB962C8B-B14F-4D97-AF65-F5344CB8AC3E}">
        <p14:creationId xmlns:p14="http://schemas.microsoft.com/office/powerpoint/2010/main" val="911850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BDD0B4-9774-6AEF-E579-A3C642FBC263}"/>
              </a:ext>
            </a:extLst>
          </p:cNvPr>
          <p:cNvSpPr>
            <a:spLocks noGrp="1"/>
          </p:cNvSpPr>
          <p:nvPr>
            <p:ph sz="quarter" idx="10"/>
          </p:nvPr>
        </p:nvSpPr>
        <p:spPr/>
        <p:txBody>
          <a:bodyPr/>
          <a:lstStyle/>
          <a:p>
            <a:pPr marL="342900" indent="-342900">
              <a:buFont typeface="Arial" panose="020B0604020202020204" pitchFamily="34" charset="0"/>
              <a:buChar char="•"/>
            </a:pPr>
            <a:r>
              <a:rPr lang="en-US"/>
              <a:t>Using Python 3 </a:t>
            </a:r>
          </a:p>
          <a:p>
            <a:pPr marL="342900" indent="-342900">
              <a:buFont typeface="Arial" panose="020B0604020202020204" pitchFamily="34" charset="0"/>
              <a:buChar char="•"/>
            </a:pPr>
            <a:r>
              <a:rPr lang="en-US"/>
              <a:t>Produce high quality graphics for Climate study conducted by NWD</a:t>
            </a:r>
          </a:p>
          <a:p>
            <a:pPr marL="342900" indent="-342900">
              <a:buFont typeface="Arial" panose="020B0604020202020204" pitchFamily="34" charset="0"/>
              <a:buChar char="•"/>
            </a:pPr>
            <a:r>
              <a:rPr lang="en-US"/>
              <a:t>Utilizes EDST tool’s </a:t>
            </a:r>
            <a:r>
              <a:rPr lang="en-US" err="1"/>
              <a:t>NetCDF</a:t>
            </a:r>
            <a:r>
              <a:rPr lang="en-US"/>
              <a:t> output as basis for analysis</a:t>
            </a:r>
          </a:p>
          <a:p>
            <a:pPr marL="342900" indent="-342900">
              <a:buFont typeface="Arial" panose="020B0604020202020204" pitchFamily="34" charset="0"/>
              <a:buChar char="•"/>
            </a:pPr>
            <a:r>
              <a:rPr lang="en-US"/>
              <a:t>Powerful Python libraries for data analysis and plotting: </a:t>
            </a:r>
            <a:r>
              <a:rPr lang="en-US" err="1"/>
              <a:t>numpy</a:t>
            </a:r>
            <a:r>
              <a:rPr lang="en-US"/>
              <a:t>, </a:t>
            </a:r>
            <a:r>
              <a:rPr lang="en-US" err="1"/>
              <a:t>xarray</a:t>
            </a:r>
            <a:r>
              <a:rPr lang="en-US"/>
              <a:t>, pandas, matplotlib</a:t>
            </a:r>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a:p>
            <a:pPr marL="342900" indent="-342900">
              <a:buFont typeface="Arial" panose="020B0604020202020204" pitchFamily="34" charset="0"/>
              <a:buChar char="•"/>
            </a:pPr>
            <a:endParaRPr lang="en-US"/>
          </a:p>
        </p:txBody>
      </p:sp>
      <p:sp>
        <p:nvSpPr>
          <p:cNvPr id="3" name="Title 2">
            <a:extLst>
              <a:ext uri="{FF2B5EF4-FFF2-40B4-BE49-F238E27FC236}">
                <a16:creationId xmlns:a16="http://schemas.microsoft.com/office/drawing/2014/main" id="{47C7A189-F3A0-BED8-2CD2-A898152AE5B5}"/>
              </a:ext>
            </a:extLst>
          </p:cNvPr>
          <p:cNvSpPr>
            <a:spLocks noGrp="1"/>
          </p:cNvSpPr>
          <p:nvPr>
            <p:ph type="title"/>
          </p:nvPr>
        </p:nvSpPr>
        <p:spPr/>
        <p:txBody>
          <a:bodyPr/>
          <a:lstStyle/>
          <a:p>
            <a:r>
              <a:rPr lang="en-US" sz="2800"/>
              <a:t>Example Python Usage: Climate Change Study</a:t>
            </a:r>
          </a:p>
        </p:txBody>
      </p:sp>
    </p:spTree>
    <p:extLst>
      <p:ext uri="{BB962C8B-B14F-4D97-AF65-F5344CB8AC3E}">
        <p14:creationId xmlns:p14="http://schemas.microsoft.com/office/powerpoint/2010/main" val="4134455557"/>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40eba645-cb3f-4ee5-881d-7584558850f7"/>
    <ds:schemaRef ds:uri="45adb9bb-c27c-48fc-9720-19d7081227b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A781DBE-39B7-4FA1-A694-ADB35B5A4098}"/>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18</Slides>
  <Notes>9</Notes>
  <HiddenSlides>0</HiddenSlide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Content Templates</vt:lpstr>
      <vt:lpstr>Chart Color Templates</vt:lpstr>
      <vt:lpstr>Other Programming Languages Overview: Java, Python, and R</vt:lpstr>
      <vt:lpstr>Outline</vt:lpstr>
      <vt:lpstr>Language Background</vt:lpstr>
      <vt:lpstr>Jython Refresher</vt:lpstr>
      <vt:lpstr>Basic Syntax and Scripting</vt:lpstr>
      <vt:lpstr>Example USAGE: Mean of a Series of Values</vt:lpstr>
      <vt:lpstr>Example JAVA USAGE: Event Data Summary Tool (EDST)</vt:lpstr>
      <vt:lpstr>Event Data Summary Tool (EDST)</vt:lpstr>
      <vt:lpstr>Example Python Usage: Climate Change Study</vt:lpstr>
      <vt:lpstr>Python 3 in Climate Change Study</vt:lpstr>
      <vt:lpstr>Example R Usage: WAT Plotter</vt:lpstr>
      <vt:lpstr>WAT Plotter: R Shiny code</vt:lpstr>
      <vt:lpstr>WAT Plotter: On-the-Fly plots</vt:lpstr>
      <vt:lpstr>Multiple Languages For Different Uses</vt:lpstr>
      <vt:lpstr>Questions?</vt:lpstr>
      <vt:lpstr>How does the Java Virtual Machine (JVM) Work?</vt:lpstr>
      <vt:lpstr>Resources</vt:lpstr>
      <vt:lpstr>Online Compilers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revision>1</cp:revision>
  <dcterms:created xsi:type="dcterms:W3CDTF">2017-02-20T05:10:01Z</dcterms:created>
  <dcterms:modified xsi:type="dcterms:W3CDTF">2023-05-23T21:49:42Z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Order">
    <vt:r8>1800</vt:r8>
  </property>
  <property fmtid="{D5CDD505-2E9C-101B-9397-08002B2CF9AE}" pid="4" name="xd_Signature">
    <vt:bool>false</vt:bool>
  </property>
  <property fmtid="{D5CDD505-2E9C-101B-9397-08002B2CF9AE}" pid="5" name="_ColorTag">
    <vt:lpwstr/>
  </property>
  <property fmtid="{D5CDD505-2E9C-101B-9397-08002B2CF9AE}" pid="6" name="xd_ProgID">
    <vt:lpwstr/>
  </property>
  <property fmtid="{D5CDD505-2E9C-101B-9397-08002B2CF9AE}" pid="7" name="_ExtendedDescription">
    <vt:lpwstr/>
  </property>
  <property fmtid="{D5CDD505-2E9C-101B-9397-08002B2CF9AE}" pid="8" name="TriggerFlowInfo">
    <vt:lpwstr/>
  </property>
  <property fmtid="{D5CDD505-2E9C-101B-9397-08002B2CF9AE}" pid="9" name="_ColorHex">
    <vt:lpwstr/>
  </property>
  <property fmtid="{D5CDD505-2E9C-101B-9397-08002B2CF9AE}" pid="10" name="_Emoji">
    <vt:lpwstr/>
  </property>
  <property fmtid="{D5CDD505-2E9C-101B-9397-08002B2CF9AE}" pid="11" name="ComplianceAssetId">
    <vt:lpwstr/>
  </property>
  <property fmtid="{D5CDD505-2E9C-101B-9397-08002B2CF9AE}" pid="12" name="TemplateUrl">
    <vt:lpwstr/>
  </property>
  <property fmtid="{D5CDD505-2E9C-101B-9397-08002B2CF9AE}" pid="13" name="MediaServiceImageTags">
    <vt:lpwstr/>
  </property>
  <property fmtid="{D5CDD505-2E9C-101B-9397-08002B2CF9AE}" pid="14" name="_SourceUrl">
    <vt:lpwstr/>
  </property>
  <property fmtid="{D5CDD505-2E9C-101B-9397-08002B2CF9AE}" pid="15" name="_SharedFileIndex">
    <vt:lpwstr/>
  </property>
</Properties>
</file>