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470" r:id="rId5"/>
    <p:sldId id="272" r:id="rId6"/>
    <p:sldId id="289" r:id="rId7"/>
    <p:sldId id="346" r:id="rId8"/>
    <p:sldId id="347" r:id="rId9"/>
    <p:sldId id="296" r:id="rId10"/>
    <p:sldId id="321" r:id="rId11"/>
    <p:sldId id="334" r:id="rId12"/>
    <p:sldId id="348" r:id="rId13"/>
    <p:sldId id="349" r:id="rId14"/>
    <p:sldId id="340" r:id="rId15"/>
    <p:sldId id="300" r:id="rId16"/>
    <p:sldId id="324" r:id="rId17"/>
    <p:sldId id="325" r:id="rId18"/>
    <p:sldId id="326" r:id="rId19"/>
    <p:sldId id="314" r:id="rId20"/>
    <p:sldId id="350" r:id="rId21"/>
    <p:sldId id="351" r:id="rId22"/>
    <p:sldId id="297" r:id="rId23"/>
    <p:sldId id="337" r:id="rId24"/>
    <p:sldId id="338" r:id="rId25"/>
    <p:sldId id="339" r:id="rId26"/>
    <p:sldId id="310" r:id="rId27"/>
    <p:sldId id="352" r:id="rId28"/>
    <p:sldId id="353" r:id="rId29"/>
    <p:sldId id="356" r:id="rId30"/>
    <p:sldId id="357" r:id="rId31"/>
    <p:sldId id="358" r:id="rId32"/>
    <p:sldId id="359" r:id="rId33"/>
    <p:sldId id="360" r:id="rId34"/>
    <p:sldId id="471" r:id="rId35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7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34691D-94A1-6EDE-5357-CA17AC52DB92}" name="Larson, Kirstin" initials="KL" userId="S::kirlar2228@geiconsultants.com::f606d06d-e984-460a-be96-2e4c06d03848" providerId="AD"/>
  <p188:author id="{4A003FAD-36E7-2121-8ACE-73DCCBD7C07D}" name="Russes, Amy" initials="AR" userId="S::AmyRus2573@geiconsultants.com::fb954a67-f072-45fc-8e7a-bac8eeb8ac5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e, Josh" initials="CJ" lastIdx="4" clrIdx="0">
    <p:extLst>
      <p:ext uri="{19B8F6BF-5375-455C-9EA6-DF929625EA0E}">
        <p15:presenceInfo xmlns:p15="http://schemas.microsoft.com/office/powerpoint/2012/main" userId="S-1-5-21-1138242180-2801014571-2788688514-89860" providerId="AD"/>
      </p:ext>
    </p:extLst>
  </p:cmAuthor>
  <p:cmAuthor id="2" name="Ventin, Peter" initials="VP" lastIdx="14" clrIdx="1">
    <p:extLst>
      <p:ext uri="{19B8F6BF-5375-455C-9EA6-DF929625EA0E}">
        <p15:presenceInfo xmlns:p15="http://schemas.microsoft.com/office/powerpoint/2012/main" userId="S::pventin@geiconsultants.com::c3be9a23-95b7-48c2-af5f-708aab5b43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7"/>
    <a:srgbClr val="0000FF"/>
    <a:srgbClr val="B9B9B9"/>
    <a:srgbClr val="94E4FF"/>
    <a:srgbClr val="FDB46B"/>
    <a:srgbClr val="B2E28E"/>
    <a:srgbClr val="000000"/>
    <a:srgbClr val="D4DA97"/>
    <a:srgbClr val="FFFFFF"/>
    <a:srgbClr val="003E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364" autoAdjust="0"/>
  </p:normalViewPr>
  <p:slideViewPr>
    <p:cSldViewPr snapToGrid="0" snapToObjects="1">
      <p:cViewPr varScale="1">
        <p:scale>
          <a:sx n="54" d="100"/>
          <a:sy n="54" d="100"/>
        </p:scale>
        <p:origin x="1262" y="58"/>
      </p:cViewPr>
      <p:guideLst>
        <p:guide orient="horz" pos="1317"/>
        <p:guide pos="38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-1572"/>
    </p:cViewPr>
  </p:sorterViewPr>
  <p:notesViewPr>
    <p:cSldViewPr snapToGrid="0" snapToObjects="1">
      <p:cViewPr>
        <p:scale>
          <a:sx n="150" d="100"/>
          <a:sy n="150" d="100"/>
        </p:scale>
        <p:origin x="2472" y="-4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idner, Deziree" userId="S::marsei4581@geiconsultants.com::e8055857-7e01-4dea-8372-1e5306ae963b" providerId="AD" clId="Web-{7C2A8827-8740-AC5A-EF50-CF80E1021B51}"/>
    <pc:docChg chg="addSld delSld modSld">
      <pc:chgData name="Seidner, Deziree" userId="S::marsei4581@geiconsultants.com::e8055857-7e01-4dea-8372-1e5306ae963b" providerId="AD" clId="Web-{7C2A8827-8740-AC5A-EF50-CF80E1021B51}" dt="2024-11-22T17:28:27.548" v="88" actId="1076"/>
      <pc:docMkLst>
        <pc:docMk/>
      </pc:docMkLst>
      <pc:sldChg chg="addSp delSp modSp">
        <pc:chgData name="Seidner, Deziree" userId="S::marsei4581@geiconsultants.com::e8055857-7e01-4dea-8372-1e5306ae963b" providerId="AD" clId="Web-{7C2A8827-8740-AC5A-EF50-CF80E1021B51}" dt="2024-11-22T17:28:27.548" v="88" actId="1076"/>
        <pc:sldMkLst>
          <pc:docMk/>
          <pc:sldMk cId="0" sldId="337"/>
        </pc:sldMkLst>
      </pc:sldChg>
      <pc:sldChg chg="addSp delSp modSp addAnim delAnim">
        <pc:chgData name="Seidner, Deziree" userId="S::marsei4581@geiconsultants.com::e8055857-7e01-4dea-8372-1e5306ae963b" providerId="AD" clId="Web-{7C2A8827-8740-AC5A-EF50-CF80E1021B51}" dt="2024-11-22T17:27:04.152" v="78" actId="1076"/>
        <pc:sldMkLst>
          <pc:docMk/>
          <pc:sldMk cId="0" sldId="339"/>
        </pc:sldMkLst>
        <pc:spChg chg="add del">
          <ac:chgData name="Seidner, Deziree" userId="S::marsei4581@geiconsultants.com::e8055857-7e01-4dea-8372-1e5306ae963b" providerId="AD" clId="Web-{7C2A8827-8740-AC5A-EF50-CF80E1021B51}" dt="2024-11-22T17:01:14.812" v="31"/>
          <ac:spMkLst>
            <pc:docMk/>
            <pc:sldMk cId="0" sldId="339"/>
            <ac:spMk id="21507" creationId="{00000000-0000-0000-0000-000000000000}"/>
          </ac:spMkLst>
        </pc:spChg>
      </pc:sldChg>
      <pc:sldChg chg="add del replId">
        <pc:chgData name="Seidner, Deziree" userId="S::marsei4581@geiconsultants.com::e8055857-7e01-4dea-8372-1e5306ae963b" providerId="AD" clId="Web-{7C2A8827-8740-AC5A-EF50-CF80E1021B51}" dt="2024-11-22T16:19:34.636" v="1"/>
        <pc:sldMkLst>
          <pc:docMk/>
          <pc:sldMk cId="1794159737" sldId="471"/>
        </pc:sldMkLst>
      </pc:sldChg>
    </pc:docChg>
  </pc:docChgLst>
  <pc:docChgLst>
    <pc:chgData name="DeGeorge, John" userId="e4e9308f-30ac-49b5-bf70-666df31100d2" providerId="ADAL" clId="{68C165D3-9866-4EC7-8F86-FA8C0744DE93}"/>
    <pc:docChg chg="custSel addSld modSld modMainMaster">
      <pc:chgData name="DeGeorge, John" userId="e4e9308f-30ac-49b5-bf70-666df31100d2" providerId="ADAL" clId="{68C165D3-9866-4EC7-8F86-FA8C0744DE93}" dt="2025-01-24T14:01:45.619" v="39" actId="207"/>
      <pc:docMkLst>
        <pc:docMk/>
      </pc:docMkLst>
      <pc:sldChg chg="addSp delSp modSp new mod modClrScheme chgLayout">
        <pc:chgData name="DeGeorge, John" userId="e4e9308f-30ac-49b5-bf70-666df31100d2" providerId="ADAL" clId="{68C165D3-9866-4EC7-8F86-FA8C0744DE93}" dt="2025-01-24T13:55:31.989" v="36" actId="403"/>
        <pc:sldMkLst>
          <pc:docMk/>
          <pc:sldMk cId="3478511693" sldId="471"/>
        </pc:sldMkLst>
        <pc:spChg chg="del mod ord">
          <ac:chgData name="DeGeorge, John" userId="e4e9308f-30ac-49b5-bf70-666df31100d2" providerId="ADAL" clId="{68C165D3-9866-4EC7-8F86-FA8C0744DE93}" dt="2025-01-24T13:55:09.445" v="22" actId="700"/>
          <ac:spMkLst>
            <pc:docMk/>
            <pc:sldMk cId="3478511693" sldId="471"/>
            <ac:spMk id="2" creationId="{3826FC9A-CF52-B981-8828-F9450DDEC9B1}"/>
          </ac:spMkLst>
        </pc:spChg>
        <pc:spChg chg="del">
          <ac:chgData name="DeGeorge, John" userId="e4e9308f-30ac-49b5-bf70-666df31100d2" providerId="ADAL" clId="{68C165D3-9866-4EC7-8F86-FA8C0744DE93}" dt="2025-01-24T13:55:09.445" v="22" actId="700"/>
          <ac:spMkLst>
            <pc:docMk/>
            <pc:sldMk cId="3478511693" sldId="471"/>
            <ac:spMk id="3" creationId="{C67A0038-F9C4-FC07-041F-C385D9CBDDA9}"/>
          </ac:spMkLst>
        </pc:spChg>
        <pc:spChg chg="add mod ord">
          <ac:chgData name="DeGeorge, John" userId="e4e9308f-30ac-49b5-bf70-666df31100d2" providerId="ADAL" clId="{68C165D3-9866-4EC7-8F86-FA8C0744DE93}" dt="2025-01-24T13:55:31.989" v="36" actId="403"/>
          <ac:spMkLst>
            <pc:docMk/>
            <pc:sldMk cId="3478511693" sldId="471"/>
            <ac:spMk id="4" creationId="{963327C3-808E-93D7-5D44-4D46D25FC603}"/>
          </ac:spMkLst>
        </pc:spChg>
      </pc:sldChg>
      <pc:sldMasterChg chg="addSp delSp modSp mod modSldLayout">
        <pc:chgData name="DeGeorge, John" userId="e4e9308f-30ac-49b5-bf70-666df31100d2" providerId="ADAL" clId="{68C165D3-9866-4EC7-8F86-FA8C0744DE93}" dt="2025-01-24T14:01:45.619" v="39" actId="207"/>
        <pc:sldMasterMkLst>
          <pc:docMk/>
          <pc:sldMasterMk cId="3939655753" sldId="2147483648"/>
        </pc:sldMasterMkLst>
        <pc:spChg chg="del">
          <ac:chgData name="DeGeorge, John" userId="e4e9308f-30ac-49b5-bf70-666df31100d2" providerId="ADAL" clId="{68C165D3-9866-4EC7-8F86-FA8C0744DE93}" dt="2025-01-24T13:50:50.909" v="0" actId="478"/>
          <ac:spMkLst>
            <pc:docMk/>
            <pc:sldMasterMk cId="3939655753" sldId="2147483648"/>
            <ac:spMk id="65" creationId="{D1B6C949-9865-8968-58CA-FF92A776A637}"/>
          </ac:spMkLst>
        </pc:spChg>
        <pc:picChg chg="add mod">
          <ac:chgData name="DeGeorge, John" userId="e4e9308f-30ac-49b5-bf70-666df31100d2" providerId="ADAL" clId="{68C165D3-9866-4EC7-8F86-FA8C0744DE93}" dt="2025-01-24T13:53:34.488" v="20" actId="1037"/>
          <ac:picMkLst>
            <pc:docMk/>
            <pc:sldMasterMk cId="3939655753" sldId="2147483648"/>
            <ac:picMk id="2" creationId="{F8F16D26-117A-F4AC-1950-F86E18EB7393}"/>
          </ac:picMkLst>
        </pc:picChg>
        <pc:picChg chg="del">
          <ac:chgData name="DeGeorge, John" userId="e4e9308f-30ac-49b5-bf70-666df31100d2" providerId="ADAL" clId="{68C165D3-9866-4EC7-8F86-FA8C0744DE93}" dt="2025-01-24T13:51:48.650" v="2" actId="478"/>
          <ac:picMkLst>
            <pc:docMk/>
            <pc:sldMasterMk cId="3939655753" sldId="2147483648"/>
            <ac:picMk id="4" creationId="{86CBA950-856F-E924-0B08-695CB3A1AD99}"/>
          </ac:picMkLst>
        </pc:picChg>
        <pc:picChg chg="del">
          <ac:chgData name="DeGeorge, John" userId="e4e9308f-30ac-49b5-bf70-666df31100d2" providerId="ADAL" clId="{68C165D3-9866-4EC7-8F86-FA8C0744DE93}" dt="2025-01-24T13:50:54.618" v="1" actId="478"/>
          <ac:picMkLst>
            <pc:docMk/>
            <pc:sldMasterMk cId="3939655753" sldId="2147483648"/>
            <ac:picMk id="9" creationId="{A128E153-687A-2768-9FAB-EC82190EA394}"/>
          </ac:picMkLst>
        </pc:picChg>
        <pc:sldLayoutChg chg="modSp mod">
          <pc:chgData name="DeGeorge, John" userId="e4e9308f-30ac-49b5-bf70-666df31100d2" providerId="ADAL" clId="{68C165D3-9866-4EC7-8F86-FA8C0744DE93}" dt="2025-01-24T13:52:49.716" v="7" actId="208"/>
          <pc:sldLayoutMkLst>
            <pc:docMk/>
            <pc:sldMasterMk cId="3939655753" sldId="2147483648"/>
            <pc:sldLayoutMk cId="0" sldId="2147483734"/>
          </pc:sldLayoutMkLst>
          <pc:cxnChg chg="mod">
            <ac:chgData name="DeGeorge, John" userId="e4e9308f-30ac-49b5-bf70-666df31100d2" providerId="ADAL" clId="{68C165D3-9866-4EC7-8F86-FA8C0744DE93}" dt="2025-01-24T13:52:49.716" v="7" actId="208"/>
            <ac:cxnSpMkLst>
              <pc:docMk/>
              <pc:sldMasterMk cId="3939655753" sldId="2147483648"/>
              <pc:sldLayoutMk cId="0" sldId="2147483734"/>
              <ac:cxnSpMk id="6" creationId="{44927EE2-A6D1-555E-F375-4BBD9B58035A}"/>
            </ac:cxnSpMkLst>
          </pc:cxnChg>
        </pc:sldLayoutChg>
        <pc:sldLayoutChg chg="modSp mod">
          <pc:chgData name="DeGeorge, John" userId="e4e9308f-30ac-49b5-bf70-666df31100d2" providerId="ADAL" clId="{68C165D3-9866-4EC7-8F86-FA8C0744DE93}" dt="2025-01-24T13:53:15.619" v="10" actId="208"/>
          <pc:sldLayoutMkLst>
            <pc:docMk/>
            <pc:sldMasterMk cId="3939655753" sldId="2147483648"/>
            <pc:sldLayoutMk cId="3559803296" sldId="2147483764"/>
          </pc:sldLayoutMkLst>
          <pc:cxnChg chg="mod">
            <ac:chgData name="DeGeorge, John" userId="e4e9308f-30ac-49b5-bf70-666df31100d2" providerId="ADAL" clId="{68C165D3-9866-4EC7-8F86-FA8C0744DE93}" dt="2025-01-24T13:53:15.619" v="10" actId="208"/>
            <ac:cxnSpMkLst>
              <pc:docMk/>
              <pc:sldMasterMk cId="3939655753" sldId="2147483648"/>
              <pc:sldLayoutMk cId="3559803296" sldId="2147483764"/>
              <ac:cxnSpMk id="7" creationId="{A8E9007B-11E0-B202-2387-1C87B759EC97}"/>
            </ac:cxnSpMkLst>
          </pc:cxnChg>
        </pc:sldLayoutChg>
        <pc:sldLayoutChg chg="modSp mod">
          <pc:chgData name="DeGeorge, John" userId="e4e9308f-30ac-49b5-bf70-666df31100d2" providerId="ADAL" clId="{68C165D3-9866-4EC7-8F86-FA8C0744DE93}" dt="2025-01-24T13:53:09.466" v="9" actId="208"/>
          <pc:sldLayoutMkLst>
            <pc:docMk/>
            <pc:sldMasterMk cId="3939655753" sldId="2147483648"/>
            <pc:sldLayoutMk cId="1155340985" sldId="2147483776"/>
          </pc:sldLayoutMkLst>
          <pc:cxnChg chg="mod">
            <ac:chgData name="DeGeorge, John" userId="e4e9308f-30ac-49b5-bf70-666df31100d2" providerId="ADAL" clId="{68C165D3-9866-4EC7-8F86-FA8C0744DE93}" dt="2025-01-24T13:53:09.466" v="9" actId="208"/>
            <ac:cxnSpMkLst>
              <pc:docMk/>
              <pc:sldMasterMk cId="3939655753" sldId="2147483648"/>
              <pc:sldLayoutMk cId="1155340985" sldId="2147483776"/>
              <ac:cxnSpMk id="8" creationId="{325107A4-1B24-9368-51EA-8EB832CEDB2B}"/>
            </ac:cxnSpMkLst>
          </pc:cxnChg>
        </pc:sldLayoutChg>
        <pc:sldLayoutChg chg="modSp mod">
          <pc:chgData name="DeGeorge, John" userId="e4e9308f-30ac-49b5-bf70-666df31100d2" providerId="ADAL" clId="{68C165D3-9866-4EC7-8F86-FA8C0744DE93}" dt="2025-01-24T13:53:03.758" v="8" actId="208"/>
          <pc:sldLayoutMkLst>
            <pc:docMk/>
            <pc:sldMasterMk cId="3939655753" sldId="2147483648"/>
            <pc:sldLayoutMk cId="797385228" sldId="2147483865"/>
          </pc:sldLayoutMkLst>
          <pc:cxnChg chg="mod">
            <ac:chgData name="DeGeorge, John" userId="e4e9308f-30ac-49b5-bf70-666df31100d2" providerId="ADAL" clId="{68C165D3-9866-4EC7-8F86-FA8C0744DE93}" dt="2025-01-24T13:53:03.758" v="8" actId="208"/>
            <ac:cxnSpMkLst>
              <pc:docMk/>
              <pc:sldMasterMk cId="3939655753" sldId="2147483648"/>
              <pc:sldLayoutMk cId="797385228" sldId="2147483865"/>
              <ac:cxnSpMk id="7" creationId="{CC02274F-F5C4-8B7E-F5D3-23DF11CA0BB6}"/>
            </ac:cxnSpMkLst>
          </pc:cxnChg>
        </pc:sldLayoutChg>
        <pc:sldLayoutChg chg="addSp modSp">
          <pc:chgData name="DeGeorge, John" userId="e4e9308f-30ac-49b5-bf70-666df31100d2" providerId="ADAL" clId="{68C165D3-9866-4EC7-8F86-FA8C0744DE93}" dt="2025-01-24T14:01:45.619" v="39" actId="207"/>
          <pc:sldLayoutMkLst>
            <pc:docMk/>
            <pc:sldMasterMk cId="3939655753" sldId="2147483648"/>
            <pc:sldLayoutMk cId="3854925958" sldId="2147483866"/>
          </pc:sldLayoutMkLst>
          <pc:picChg chg="add mod">
            <ac:chgData name="DeGeorge, John" userId="e4e9308f-30ac-49b5-bf70-666df31100d2" providerId="ADAL" clId="{68C165D3-9866-4EC7-8F86-FA8C0744DE93}" dt="2025-01-24T14:01:45.619" v="39" actId="207"/>
            <ac:picMkLst>
              <pc:docMk/>
              <pc:sldMasterMk cId="3939655753" sldId="2147483648"/>
              <pc:sldLayoutMk cId="3854925958" sldId="2147483866"/>
              <ac:picMk id="4" creationId="{D4127BFE-799B-C1F2-CA24-2D1116CFEEB8}"/>
            </ac:picMkLst>
          </pc:picChg>
        </pc:sldLayoutChg>
      </pc:sldMasterChg>
    </pc:docChg>
  </pc:docChgLst>
  <pc:docChgLst>
    <pc:chgData name="Deziree Dizon" userId="S::deziree_rmanet.com#ext#@geiconsultant.onmicrosoft.com::b2eab2b9-c009-4ff0-82e5-648144a17312" providerId="AD" clId="Web-{CAA82EE3-D399-F442-41E5-C91E1425B6CA}"/>
    <pc:docChg chg="modSld">
      <pc:chgData name="Deziree Dizon" userId="S::deziree_rmanet.com#ext#@geiconsultant.onmicrosoft.com::b2eab2b9-c009-4ff0-82e5-648144a17312" providerId="AD" clId="Web-{CAA82EE3-D399-F442-41E5-C91E1425B6CA}" dt="2024-08-08T15:33:25.182" v="2" actId="14100"/>
      <pc:docMkLst>
        <pc:docMk/>
      </pc:docMkLst>
      <pc:sldChg chg="addSp modSp delAnim">
        <pc:chgData name="Deziree Dizon" userId="S::deziree_rmanet.com#ext#@geiconsultant.onmicrosoft.com::b2eab2b9-c009-4ff0-82e5-648144a17312" providerId="AD" clId="Web-{CAA82EE3-D399-F442-41E5-C91E1425B6CA}" dt="2024-08-08T15:33:25.182" v="2" actId="14100"/>
        <pc:sldMkLst>
          <pc:docMk/>
          <pc:sldMk cId="0" sldId="337"/>
        </pc:sldMkLst>
      </pc:sldChg>
    </pc:docChg>
  </pc:docChgLst>
  <pc:docChgLst>
    <pc:chgData name="Seidner, Deziree" userId="S::marsei4581@geiconsultants.com::e8055857-7e01-4dea-8372-1e5306ae963b" providerId="AD" clId="Web-{719ED526-2A7E-ADEA-3EC0-AF11A69B0D0B}"/>
    <pc:docChg chg="modSld">
      <pc:chgData name="Seidner, Deziree" userId="S::marsei4581@geiconsultants.com::e8055857-7e01-4dea-8372-1e5306ae963b" providerId="AD" clId="Web-{719ED526-2A7E-ADEA-3EC0-AF11A69B0D0B}" dt="2024-11-26T21:39:24.767" v="19"/>
      <pc:docMkLst>
        <pc:docMk/>
      </pc:docMkLst>
      <pc:sldChg chg="addSp delSp modSp">
        <pc:chgData name="Seidner, Deziree" userId="S::marsei4581@geiconsultants.com::e8055857-7e01-4dea-8372-1e5306ae963b" providerId="AD" clId="Web-{719ED526-2A7E-ADEA-3EC0-AF11A69B0D0B}" dt="2024-11-26T21:34:16.790" v="6"/>
        <pc:sldMkLst>
          <pc:docMk/>
          <pc:sldMk cId="0" sldId="337"/>
        </pc:sldMkLst>
        <pc:picChg chg="add mod modCrop">
          <ac:chgData name="Seidner, Deziree" userId="S::marsei4581@geiconsultants.com::e8055857-7e01-4dea-8372-1e5306ae963b" providerId="AD" clId="Web-{719ED526-2A7E-ADEA-3EC0-AF11A69B0D0B}" dt="2024-11-26T21:34:16.790" v="6"/>
          <ac:picMkLst>
            <pc:docMk/>
            <pc:sldMk cId="0" sldId="337"/>
            <ac:picMk id="2" creationId="{4BF30CB5-838C-E545-7F3E-AEE3667EE7FC}"/>
          </ac:picMkLst>
        </pc:picChg>
      </pc:sldChg>
      <pc:sldChg chg="addSp delSp modSp">
        <pc:chgData name="Seidner, Deziree" userId="S::marsei4581@geiconsultants.com::e8055857-7e01-4dea-8372-1e5306ae963b" providerId="AD" clId="Web-{719ED526-2A7E-ADEA-3EC0-AF11A69B0D0B}" dt="2024-11-26T21:39:24.767" v="19"/>
        <pc:sldMkLst>
          <pc:docMk/>
          <pc:sldMk cId="0" sldId="339"/>
        </pc:sldMkLst>
        <pc:picChg chg="add mod modCrop">
          <ac:chgData name="Seidner, Deziree" userId="S::marsei4581@geiconsultants.com::e8055857-7e01-4dea-8372-1e5306ae963b" providerId="AD" clId="Web-{719ED526-2A7E-ADEA-3EC0-AF11A69B0D0B}" dt="2024-11-26T21:39:24.767" v="19"/>
          <ac:picMkLst>
            <pc:docMk/>
            <pc:sldMk cId="0" sldId="339"/>
            <ac:picMk id="3" creationId="{90DEC766-BC3C-43C5-E28D-AA541D1F313E}"/>
          </ac:picMkLst>
        </pc:picChg>
      </pc:sldChg>
    </pc:docChg>
  </pc:docChgLst>
  <pc:docChgLst>
    <pc:chgData name="Klipsch, Joan" userId="9f735276-109c-448e-bc97-24a439e836c2" providerId="ADAL" clId="{B89986E4-D448-465D-B90C-D2ACD103CFD8}"/>
    <pc:docChg chg="undo custSel delSld modSld">
      <pc:chgData name="Klipsch, Joan" userId="9f735276-109c-448e-bc97-24a439e836c2" providerId="ADAL" clId="{B89986E4-D448-465D-B90C-D2ACD103CFD8}" dt="2024-11-25T19:08:07.226" v="187" actId="1076"/>
      <pc:docMkLst>
        <pc:docMk/>
      </pc:docMkLst>
      <pc:sldChg chg="del">
        <pc:chgData name="Klipsch, Joan" userId="9f735276-109c-448e-bc97-24a439e836c2" providerId="ADAL" clId="{B89986E4-D448-465D-B90C-D2ACD103CFD8}" dt="2024-11-21T21:24:19.952" v="72" actId="2696"/>
        <pc:sldMkLst>
          <pc:docMk/>
          <pc:sldMk cId="0" sldId="256"/>
        </pc:sldMkLst>
      </pc:sldChg>
      <pc:sldChg chg="addSp delSp modSp mod chgLayout">
        <pc:chgData name="Klipsch, Joan" userId="9f735276-109c-448e-bc97-24a439e836c2" providerId="ADAL" clId="{B89986E4-D448-465D-B90C-D2ACD103CFD8}" dt="2024-11-25T19:08:07.226" v="187" actId="1076"/>
        <pc:sldMkLst>
          <pc:docMk/>
          <pc:sldMk cId="2404623025" sldId="360"/>
        </pc:sldMkLst>
        <pc:spChg chg="mod ord">
          <ac:chgData name="Klipsch, Joan" userId="9f735276-109c-448e-bc97-24a439e836c2" providerId="ADAL" clId="{B89986E4-D448-465D-B90C-D2ACD103CFD8}" dt="2024-11-25T19:05:40.011" v="111" actId="6264"/>
          <ac:spMkLst>
            <pc:docMk/>
            <pc:sldMk cId="2404623025" sldId="360"/>
            <ac:spMk id="2" creationId="{00000000-0000-0000-0000-000000000000}"/>
          </ac:spMkLst>
        </pc:spChg>
        <pc:spChg chg="mod">
          <ac:chgData name="Klipsch, Joan" userId="9f735276-109c-448e-bc97-24a439e836c2" providerId="ADAL" clId="{B89986E4-D448-465D-B90C-D2ACD103CFD8}" dt="2024-11-25T19:04:07.292" v="81" actId="164"/>
          <ac:spMkLst>
            <pc:docMk/>
            <pc:sldMk cId="2404623025" sldId="360"/>
            <ac:spMk id="8" creationId="{00000000-0000-0000-0000-000000000000}"/>
          </ac:spMkLst>
        </pc:spChg>
        <pc:spChg chg="mod">
          <ac:chgData name="Klipsch, Joan" userId="9f735276-109c-448e-bc97-24a439e836c2" providerId="ADAL" clId="{B89986E4-D448-465D-B90C-D2ACD103CFD8}" dt="2024-11-25T19:04:07.292" v="81" actId="164"/>
          <ac:spMkLst>
            <pc:docMk/>
            <pc:sldMk cId="2404623025" sldId="360"/>
            <ac:spMk id="9" creationId="{00000000-0000-0000-0000-000000000000}"/>
          </ac:spMkLst>
        </pc:spChg>
        <pc:spChg chg="mod">
          <ac:chgData name="Klipsch, Joan" userId="9f735276-109c-448e-bc97-24a439e836c2" providerId="ADAL" clId="{B89986E4-D448-465D-B90C-D2ACD103CFD8}" dt="2024-11-25T19:07:57.359" v="186" actId="1038"/>
          <ac:spMkLst>
            <pc:docMk/>
            <pc:sldMk cId="2404623025" sldId="360"/>
            <ac:spMk id="12" creationId="{00000000-0000-0000-0000-000000000000}"/>
          </ac:spMkLst>
        </pc:spChg>
        <pc:spChg chg="mod">
          <ac:chgData name="Klipsch, Joan" userId="9f735276-109c-448e-bc97-24a439e836c2" providerId="ADAL" clId="{B89986E4-D448-465D-B90C-D2ACD103CFD8}" dt="2024-11-25T19:07:57.359" v="186" actId="1038"/>
          <ac:spMkLst>
            <pc:docMk/>
            <pc:sldMk cId="2404623025" sldId="360"/>
            <ac:spMk id="13" creationId="{00000000-0000-0000-0000-000000000000}"/>
          </ac:spMkLst>
        </pc:spChg>
        <pc:spChg chg="mod">
          <ac:chgData name="Klipsch, Joan" userId="9f735276-109c-448e-bc97-24a439e836c2" providerId="ADAL" clId="{B89986E4-D448-465D-B90C-D2ACD103CFD8}" dt="2024-11-25T19:07:57.359" v="186" actId="1038"/>
          <ac:spMkLst>
            <pc:docMk/>
            <pc:sldMk cId="2404623025" sldId="360"/>
            <ac:spMk id="14" creationId="{00000000-0000-0000-0000-000000000000}"/>
          </ac:spMkLst>
        </pc:spChg>
        <pc:spChg chg="mod ord">
          <ac:chgData name="Klipsch, Joan" userId="9f735276-109c-448e-bc97-24a439e836c2" providerId="ADAL" clId="{B89986E4-D448-465D-B90C-D2ACD103CFD8}" dt="2024-11-25T19:07:28.030" v="135" actId="27636"/>
          <ac:spMkLst>
            <pc:docMk/>
            <pc:sldMk cId="2404623025" sldId="360"/>
            <ac:spMk id="22" creationId="{00000000-0000-0000-0000-000000000000}"/>
          </ac:spMkLst>
        </pc:spChg>
        <pc:grpChg chg="add mod">
          <ac:chgData name="Klipsch, Joan" userId="9f735276-109c-448e-bc97-24a439e836c2" providerId="ADAL" clId="{B89986E4-D448-465D-B90C-D2ACD103CFD8}" dt="2024-11-25T19:08:07.226" v="187" actId="1076"/>
          <ac:grpSpMkLst>
            <pc:docMk/>
            <pc:sldMk cId="2404623025" sldId="360"/>
            <ac:grpSpMk id="3" creationId="{D7EF2EF5-55F0-1653-04AB-4CD0AC78A1C2}"/>
          </ac:grpSpMkLst>
        </pc:grpChg>
        <pc:picChg chg="mod">
          <ac:chgData name="Klipsch, Joan" userId="9f735276-109c-448e-bc97-24a439e836c2" providerId="ADAL" clId="{B89986E4-D448-465D-B90C-D2ACD103CFD8}" dt="2024-11-25T19:04:07.292" v="81" actId="164"/>
          <ac:picMkLst>
            <pc:docMk/>
            <pc:sldMk cId="2404623025" sldId="360"/>
            <ac:picMk id="10" creationId="{00000000-0000-0000-0000-000000000000}"/>
          </ac:picMkLst>
        </pc:picChg>
        <pc:picChg chg="mod">
          <ac:chgData name="Klipsch, Joan" userId="9f735276-109c-448e-bc97-24a439e836c2" providerId="ADAL" clId="{B89986E4-D448-465D-B90C-D2ACD103CFD8}" dt="2024-11-25T19:07:57.359" v="186" actId="1038"/>
          <ac:picMkLst>
            <pc:docMk/>
            <pc:sldMk cId="2404623025" sldId="360"/>
            <ac:picMk id="11" creationId="{00000000-0000-0000-0000-000000000000}"/>
          </ac:picMkLst>
        </pc:picChg>
        <pc:picChg chg="mod ord">
          <ac:chgData name="Klipsch, Joan" userId="9f735276-109c-448e-bc97-24a439e836c2" providerId="ADAL" clId="{B89986E4-D448-465D-B90C-D2ACD103CFD8}" dt="2024-11-25T19:07:57.359" v="186" actId="1038"/>
          <ac:picMkLst>
            <pc:docMk/>
            <pc:sldMk cId="2404623025" sldId="360"/>
            <ac:picMk id="21" creationId="{00000000-0000-0000-0000-000000000000}"/>
          </ac:picMkLst>
        </pc:picChg>
        <pc:cxnChg chg="mod">
          <ac:chgData name="Klipsch, Joan" userId="9f735276-109c-448e-bc97-24a439e836c2" providerId="ADAL" clId="{B89986E4-D448-465D-B90C-D2ACD103CFD8}" dt="2024-11-25T19:07:57.359" v="186" actId="1038"/>
          <ac:cxnSpMkLst>
            <pc:docMk/>
            <pc:sldMk cId="2404623025" sldId="360"/>
            <ac:cxnSpMk id="18" creationId="{00000000-0000-0000-0000-000000000000}"/>
          </ac:cxnSpMkLst>
        </pc:cxnChg>
        <pc:cxnChg chg="mod">
          <ac:chgData name="Klipsch, Joan" userId="9f735276-109c-448e-bc97-24a439e836c2" providerId="ADAL" clId="{B89986E4-D448-465D-B90C-D2ACD103CFD8}" dt="2024-11-25T19:07:57.359" v="186" actId="1038"/>
          <ac:cxnSpMkLst>
            <pc:docMk/>
            <pc:sldMk cId="2404623025" sldId="360"/>
            <ac:cxnSpMk id="19" creationId="{00000000-0000-0000-0000-000000000000}"/>
          </ac:cxnSpMkLst>
        </pc:cxnChg>
      </pc:sldChg>
      <pc:sldChg chg="modSp mod">
        <pc:chgData name="Klipsch, Joan" userId="9f735276-109c-448e-bc97-24a439e836c2" providerId="ADAL" clId="{B89986E4-D448-465D-B90C-D2ACD103CFD8}" dt="2024-11-21T21:23:56.852" v="71" actId="20577"/>
        <pc:sldMkLst>
          <pc:docMk/>
          <pc:sldMk cId="2370085251" sldId="470"/>
        </pc:sldMkLst>
        <pc:spChg chg="mod">
          <ac:chgData name="Klipsch, Joan" userId="9f735276-109c-448e-bc97-24a439e836c2" providerId="ADAL" clId="{B89986E4-D448-465D-B90C-D2ACD103CFD8}" dt="2024-11-21T21:23:03.646" v="34" actId="20577"/>
          <ac:spMkLst>
            <pc:docMk/>
            <pc:sldMk cId="2370085251" sldId="470"/>
            <ac:spMk id="2" creationId="{76BA9549-ABFB-39C3-EADC-F75D8A050A90}"/>
          </ac:spMkLst>
        </pc:spChg>
        <pc:spChg chg="mod">
          <ac:chgData name="Klipsch, Joan" userId="9f735276-109c-448e-bc97-24a439e836c2" providerId="ADAL" clId="{B89986E4-D448-465D-B90C-D2ACD103CFD8}" dt="2024-11-21T21:23:56.852" v="71" actId="20577"/>
          <ac:spMkLst>
            <pc:docMk/>
            <pc:sldMk cId="2370085251" sldId="470"/>
            <ac:spMk id="7" creationId="{66237933-C208-60DA-8F49-9C0716EB8C00}"/>
          </ac:spMkLst>
        </pc:spChg>
      </pc:sldChg>
    </pc:docChg>
  </pc:docChgLst>
  <pc:docChgLst>
    <pc:chgData name="Seidner, Deziree" userId="S::marsei4581@geiconsultants.com::e8055857-7e01-4dea-8372-1e5306ae963b" providerId="AD" clId="Web-{D3B03290-5759-5614-732D-6F3A536C478E}"/>
    <pc:docChg chg="modSld">
      <pc:chgData name="Seidner, Deziree" userId="S::marsei4581@geiconsultants.com::e8055857-7e01-4dea-8372-1e5306ae963b" providerId="AD" clId="Web-{D3B03290-5759-5614-732D-6F3A536C478E}" dt="2024-11-24T20:09:36.920" v="10" actId="1076"/>
      <pc:docMkLst>
        <pc:docMk/>
      </pc:docMkLst>
      <pc:sldChg chg="addSp delSp modSp">
        <pc:chgData name="Seidner, Deziree" userId="S::marsei4581@geiconsultants.com::e8055857-7e01-4dea-8372-1e5306ae963b" providerId="AD" clId="Web-{D3B03290-5759-5614-732D-6F3A536C478E}" dt="2024-11-24T20:09:04.887" v="6" actId="1076"/>
        <pc:sldMkLst>
          <pc:docMk/>
          <pc:sldMk cId="0" sldId="350"/>
        </pc:sldMkLst>
        <pc:picChg chg="add mod">
          <ac:chgData name="Seidner, Deziree" userId="S::marsei4581@geiconsultants.com::e8055857-7e01-4dea-8372-1e5306ae963b" providerId="AD" clId="Web-{D3B03290-5759-5614-732D-6F3A536C478E}" dt="2024-11-24T20:09:04.887" v="6" actId="1076"/>
          <ac:picMkLst>
            <pc:docMk/>
            <pc:sldMk cId="0" sldId="350"/>
            <ac:picMk id="10" creationId="{530860E6-BF90-837D-EE4B-E8652D267026}"/>
          </ac:picMkLst>
        </pc:picChg>
      </pc:sldChg>
      <pc:sldChg chg="addSp delSp modSp">
        <pc:chgData name="Seidner, Deziree" userId="S::marsei4581@geiconsultants.com::e8055857-7e01-4dea-8372-1e5306ae963b" providerId="AD" clId="Web-{D3B03290-5759-5614-732D-6F3A536C478E}" dt="2024-11-24T20:09:36.920" v="10" actId="1076"/>
        <pc:sldMkLst>
          <pc:docMk/>
          <pc:sldMk cId="0" sldId="351"/>
        </pc:sldMkLst>
        <pc:picChg chg="add mod">
          <ac:chgData name="Seidner, Deziree" userId="S::marsei4581@geiconsultants.com::e8055857-7e01-4dea-8372-1e5306ae963b" providerId="AD" clId="Web-{D3B03290-5759-5614-732D-6F3A536C478E}" dt="2024-11-24T20:09:32.139" v="9" actId="1076"/>
          <ac:picMkLst>
            <pc:docMk/>
            <pc:sldMk cId="0" sldId="351"/>
            <ac:picMk id="9" creationId="{2478C61D-58FC-0E31-22E8-ED80C2AA761D}"/>
          </ac:picMkLst>
        </pc:picChg>
        <pc:picChg chg="mod">
          <ac:chgData name="Seidner, Deziree" userId="S::marsei4581@geiconsultants.com::e8055857-7e01-4dea-8372-1e5306ae963b" providerId="AD" clId="Web-{D3B03290-5759-5614-732D-6F3A536C478E}" dt="2024-11-24T20:09:36.920" v="10" actId="1076"/>
          <ac:picMkLst>
            <pc:docMk/>
            <pc:sldMk cId="0" sldId="351"/>
            <ac:picMk id="11266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744611-5E09-4935-A96F-443B61B0A4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58" tIns="46580" rIns="93158" bIns="46580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7A202-5595-48B9-BFC6-744D2FD883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58" tIns="46580" rIns="93158" bIns="46580" rtlCol="0"/>
          <a:lstStyle>
            <a:lvl1pPr algn="r">
              <a:defRPr sz="1300"/>
            </a:lvl1pPr>
          </a:lstStyle>
          <a:p>
            <a:fld id="{C7CF83D9-6974-4F58-A287-A839D9447568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0563C-4A9B-4309-A66B-1A0B46289F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58" tIns="46580" rIns="93158" bIns="46580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B23277-EF19-48AA-BBB7-24D444374F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58" tIns="46580" rIns="93158" bIns="46580" rtlCol="0" anchor="b"/>
          <a:lstStyle>
            <a:lvl1pPr algn="r">
              <a:defRPr sz="1300"/>
            </a:lvl1pPr>
          </a:lstStyle>
          <a:p>
            <a:fld id="{571B6C19-AA3B-408C-AE65-25573C14F2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851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58" tIns="46580" rIns="93158" bIns="46580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58" tIns="46580" rIns="93158" bIns="46580" rtlCol="0"/>
          <a:lstStyle>
            <a:lvl1pPr algn="r">
              <a:defRPr sz="1300"/>
            </a:lvl1pPr>
          </a:lstStyle>
          <a:p>
            <a:fld id="{9F1170C0-5459-7943-A187-8F84080054ED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8500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80" rIns="93158" bIns="4658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8" tIns="46580" rIns="93158" bIns="465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8" tIns="46580" rIns="93158" bIns="46580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58" tIns="46580" rIns="93158" bIns="46580" rtlCol="0" anchor="b"/>
          <a:lstStyle>
            <a:lvl1pPr algn="r">
              <a:defRPr sz="1300"/>
            </a:lvl1pPr>
          </a:lstStyle>
          <a:p>
            <a:fld id="{FD046EEA-E833-224C-8770-27C0D21C5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3918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29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A58CE-7E17-42EB-935F-933152D495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09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822DC3-A4D3-4D6C-917E-34424F64425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1 Minimum release of 1000 cfs</a:t>
            </a:r>
          </a:p>
          <a:p>
            <a:r>
              <a:rPr lang="en-US"/>
              <a:t>Rule 2 Maximum release of 9000 cfs</a:t>
            </a:r>
          </a:p>
          <a:p>
            <a:r>
              <a:rPr lang="en-US"/>
              <a:t>Rule 3 Minimum downstream flow of 12,500 cfs -&gt; translates to min 10,000 release at reservoir</a:t>
            </a:r>
          </a:p>
        </p:txBody>
      </p:sp>
    </p:spTree>
    <p:extLst>
      <p:ext uri="{BB962C8B-B14F-4D97-AF65-F5344CB8AC3E}">
        <p14:creationId xmlns:p14="http://schemas.microsoft.com/office/powerpoint/2010/main" val="225183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B64817-0338-4425-9937-B8AE4D9B696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3 is now Rule 1: Minimum downstream flow of 12,500 cfs -&gt; translates to min 10,000 release at reservoir</a:t>
            </a:r>
          </a:p>
          <a:p>
            <a:r>
              <a:rPr lang="en-US"/>
              <a:t>Rule 2: Minimum release of 1000 cfs</a:t>
            </a:r>
          </a:p>
          <a:p>
            <a:r>
              <a:rPr lang="en-US"/>
              <a:t>Rule 3: Maximum release of 9000 cfs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5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40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6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44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white we’ll be looking at today (first four)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yellow, tomorrow (next 5)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orange, in the Advanced </a:t>
            </a:r>
            <a:r>
              <a:rPr kumimoji="0" lang="en-US" sz="2800" dirty="0" err="1">
                <a:latin typeface="Comic Sans MS" pitchFamily="66" charset="0"/>
              </a:rPr>
              <a:t>ResSim</a:t>
            </a:r>
            <a:r>
              <a:rPr kumimoji="0" lang="en-US" sz="2800" dirty="0">
                <a:latin typeface="Comic Sans MS" pitchFamily="66" charset="0"/>
              </a:rPr>
              <a:t> class – next year? (last three)</a:t>
            </a:r>
          </a:p>
        </p:txBody>
      </p:sp>
    </p:spTree>
    <p:extLst>
      <p:ext uri="{BB962C8B-B14F-4D97-AF65-F5344CB8AC3E}">
        <p14:creationId xmlns:p14="http://schemas.microsoft.com/office/powerpoint/2010/main" val="1129260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0B578-2E2D-44EC-92F0-39A2CA8B605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33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6D856A-DCBB-4E9A-BD35-B513BB47600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8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A2BD5-CE9E-42EF-8F92-B0012B7E741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78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50948-05AE-430D-9301-D3ACE200144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68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46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D4127BFE-799B-C1F2-CA24-2D1116CFEE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7" y="5735637"/>
            <a:ext cx="4283753" cy="107871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5492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187552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4927EE2-A6D1-555E-F375-4BBD9B58035A}"/>
              </a:ext>
            </a:extLst>
          </p:cNvPr>
          <p:cNvCxnSpPr>
            <a:cxnSpLocks/>
          </p:cNvCxnSpPr>
          <p:nvPr userDrawn="1"/>
        </p:nvCxnSpPr>
        <p:spPr>
          <a:xfrm>
            <a:off x="0" y="1142989"/>
            <a:ext cx="11807686" cy="0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6#y1">
            <a:extLst>
              <a:ext uri="{FF2B5EF4-FFF2-40B4-BE49-F238E27FC236}">
                <a16:creationId xmlns:a16="http://schemas.microsoft.com/office/drawing/2014/main" id="{9CCB5633-A9C8-5C42-4D86-5FE3AD213D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1375547-A4F7-F206-D848-05CC4ED9D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30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1B230BC-249E-BDAF-0A03-E0AB403FA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95944"/>
            <a:ext cx="10740886" cy="748936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 descr="P6#y1">
            <a:extLst>
              <a:ext uri="{FF2B5EF4-FFF2-40B4-BE49-F238E27FC236}">
                <a16:creationId xmlns:a16="http://schemas.microsoft.com/office/drawing/2014/main" id="{9DBC7600-EF5F-330E-7A54-69433B6180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02274F-F5C4-8B7E-F5D3-23DF11CA0BB6}"/>
              </a:ext>
            </a:extLst>
          </p:cNvPr>
          <p:cNvCxnSpPr>
            <a:cxnSpLocks/>
          </p:cNvCxnSpPr>
          <p:nvPr userDrawn="1"/>
        </p:nvCxnSpPr>
        <p:spPr>
          <a:xfrm>
            <a:off x="0" y="1142989"/>
            <a:ext cx="11807686" cy="0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ECEAB7E-F493-32F0-0255-FB47177ED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79" y="1390650"/>
            <a:ext cx="10781211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85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" userDrawn="1">
          <p15:clr>
            <a:srgbClr val="FBAE40"/>
          </p15:clr>
        </p15:guide>
        <p15:guide id="2" pos="2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2_Content Text Only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13E50D1F-7193-2DD7-8ADC-1EED586FE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95944"/>
            <a:ext cx="10740886" cy="748936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P6#y1">
            <a:extLst>
              <a:ext uri="{FF2B5EF4-FFF2-40B4-BE49-F238E27FC236}">
                <a16:creationId xmlns:a16="http://schemas.microsoft.com/office/drawing/2014/main" id="{F7B2A316-107B-28F4-CDD5-B3813AB791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5107A4-1B24-9368-51EA-8EB832CEDB2B}"/>
              </a:ext>
            </a:extLst>
          </p:cNvPr>
          <p:cNvCxnSpPr>
            <a:cxnSpLocks/>
          </p:cNvCxnSpPr>
          <p:nvPr userDrawn="1"/>
        </p:nvCxnSpPr>
        <p:spPr>
          <a:xfrm>
            <a:off x="0" y="1142989"/>
            <a:ext cx="11807686" cy="0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0FA4FF77-8AAC-CFED-FE4F-07203010A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76" y="1390650"/>
            <a:ext cx="542872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F0E69-A525-18C5-8AE4-ABA3FFD9F88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16727" y="1390649"/>
            <a:ext cx="542872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40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300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Text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545582-AAA0-4454-8DD3-D3A38FAE6A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67917" y="109729"/>
            <a:ext cx="6225963" cy="655232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F23447B-C84A-C197-2C5A-324D8814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95944"/>
            <a:ext cx="10740886" cy="748936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 descr="P6#y1">
            <a:extLst>
              <a:ext uri="{FF2B5EF4-FFF2-40B4-BE49-F238E27FC236}">
                <a16:creationId xmlns:a16="http://schemas.microsoft.com/office/drawing/2014/main" id="{269BEA78-3668-0B66-1C1C-8E739E8CC1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E9007B-11E0-B202-2387-1C87B759EC97}"/>
              </a:ext>
            </a:extLst>
          </p:cNvPr>
          <p:cNvCxnSpPr>
            <a:cxnSpLocks/>
          </p:cNvCxnSpPr>
          <p:nvPr userDrawn="1"/>
        </p:nvCxnSpPr>
        <p:spPr>
          <a:xfrm>
            <a:off x="0" y="1142989"/>
            <a:ext cx="11807686" cy="0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36C1530-A7D1-C787-0309-853111123A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343" y="1287894"/>
            <a:ext cx="5541744" cy="456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03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300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1298985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386144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1961865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65996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588" y="1390650"/>
            <a:ext cx="10781211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E182C4AC-E597-9A98-D6FE-D73C661CC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324" y="195943"/>
            <a:ext cx="10277475" cy="748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F8F16D26-117A-F4AC-1950-F86E18EB73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7" y="6264335"/>
            <a:ext cx="2184213" cy="5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65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34" r:id="rId2"/>
    <p:sldLayoutId id="2147483865" r:id="rId3"/>
    <p:sldLayoutId id="2147483776" r:id="rId4"/>
    <p:sldLayoutId id="2147483764" r:id="rId5"/>
    <p:sldLayoutId id="2147483867" r:id="rId6"/>
    <p:sldLayoutId id="2147483868" r:id="rId7"/>
    <p:sldLayoutId id="2147483869" r:id="rId8"/>
    <p:sldLayoutId id="2147483870" r:id="rId9"/>
    <p:sldLayoutId id="2147483871" r:id="rId10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ts val="12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347663" algn="l" defTabSz="457200" rtl="0" eaLnBrk="1" latinLnBrk="0" hangingPunct="1">
        <a:lnSpc>
          <a:spcPct val="90000"/>
        </a:lnSpc>
        <a:spcBef>
          <a:spcPts val="6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ts val="6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719263" indent="-347663" algn="l" defTabSz="457200" rtl="0" eaLnBrk="1" latinLnBrk="0" hangingPunct="1">
        <a:lnSpc>
          <a:spcPct val="90000"/>
        </a:lnSpc>
        <a:spcBef>
          <a:spcPts val="6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463" indent="-347663" algn="l" defTabSz="457200" rtl="0" eaLnBrk="1" latinLnBrk="0" hangingPunct="1">
        <a:lnSpc>
          <a:spcPct val="90000"/>
        </a:lnSpc>
        <a:spcBef>
          <a:spcPts val="6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orient="horz" pos="2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A9549-ABFB-39C3-EADC-F75D8A050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011" y="709863"/>
            <a:ext cx="11421978" cy="890337"/>
          </a:xfrm>
          <a:noFill/>
        </p:spPr>
        <p:txBody>
          <a:bodyPr/>
          <a:lstStyle/>
          <a:p>
            <a:pPr algn="l"/>
            <a:r>
              <a:rPr lang="en-US" sz="5400" b="1" dirty="0"/>
              <a:t>Operation for Downstream Objectives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6237933-C208-60DA-8F49-9C0716EB8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1" y="1600200"/>
            <a:ext cx="10724147" cy="697832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How it works &amp; How to use it</a:t>
            </a:r>
          </a:p>
        </p:txBody>
      </p:sp>
      <p:sp>
        <p:nvSpPr>
          <p:cNvPr id="10" name="Partial Circle 9">
            <a:extLst>
              <a:ext uri="{FF2B5EF4-FFF2-40B4-BE49-F238E27FC236}">
                <a16:creationId xmlns:a16="http://schemas.microsoft.com/office/drawing/2014/main" id="{29A7FD2D-6AD6-725B-E1D8-15DD1C931950}"/>
              </a:ext>
            </a:extLst>
          </p:cNvPr>
          <p:cNvSpPr>
            <a:spLocks noChangeAspect="1"/>
          </p:cNvSpPr>
          <p:nvPr/>
        </p:nvSpPr>
        <p:spPr>
          <a:xfrm rot="10800000">
            <a:off x="4767640" y="1888086"/>
            <a:ext cx="14848720" cy="9939828"/>
          </a:xfrm>
          <a:prstGeom prst="pie">
            <a:avLst>
              <a:gd name="adj1" fmla="val 0"/>
              <a:gd name="adj2" fmla="val 5402225"/>
            </a:avLst>
          </a:prstGeom>
          <a:blipFill dpi="0" rotWithShape="0">
            <a:blip r:embed="rId2"/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85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73556" y="1458027"/>
            <a:ext cx="4945642" cy="4467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21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9389" y="1572126"/>
            <a:ext cx="5034013" cy="3713747"/>
          </a:xfrm>
        </p:spPr>
        <p:txBody>
          <a:bodyPr anchor="ctr" anchorCtr="0"/>
          <a:lstStyle/>
          <a:p>
            <a:pPr marL="0" indent="0">
              <a:lnSpc>
                <a:spcPts val="2800"/>
              </a:lnSpc>
              <a:buNone/>
            </a:pPr>
            <a:r>
              <a:rPr lang="en-US" dirty="0"/>
              <a:t>“Limit flows at Greenfield to 12,000 </a:t>
            </a:r>
            <a:r>
              <a:rPr lang="en-US" dirty="0" err="1"/>
              <a:t>cfs</a:t>
            </a:r>
            <a:r>
              <a:rPr lang="en-US" dirty="0"/>
              <a:t> during the (May-Dec) growing season.”</a:t>
            </a:r>
          </a:p>
          <a:p>
            <a:pPr marL="0" indent="0">
              <a:lnSpc>
                <a:spcPts val="2800"/>
              </a:lnSpc>
              <a:buNone/>
            </a:pPr>
            <a:r>
              <a:rPr lang="en-US" dirty="0"/>
              <a:t>“During normal operations, flow at Rockville should be maintained at or above 2,500 </a:t>
            </a:r>
            <a:r>
              <a:rPr lang="en-US" dirty="0" err="1"/>
              <a:t>cfs</a:t>
            </a:r>
            <a:r>
              <a:rPr lang="en-US" dirty="0"/>
              <a:t>.  Likewise, the flow at Greenfield should be maintained at or above 3,500 </a:t>
            </a:r>
            <a:r>
              <a:rPr lang="en-US" dirty="0" err="1"/>
              <a:t>cfs</a:t>
            </a:r>
            <a:r>
              <a:rPr lang="en-US" dirty="0"/>
              <a:t>…”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634C8C-7AD3-38D5-1D63-BE9C5FD6BBE9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10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Specifying Operations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457200" indent="-457200">
              <a:spcAft>
                <a:spcPct val="20000"/>
              </a:spcAft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u="sng" dirty="0"/>
              <a:t>HEC-ResSim Operating Rule Types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/>
              <a:t>Release Function (at-site) 		O	D	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/>
              <a:t>Flow Rate of Change Limit		O	D	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 err="1"/>
              <a:t>Elev</a:t>
            </a:r>
            <a:r>
              <a:rPr lang="en-US" sz="2400" dirty="0"/>
              <a:t> Rate of Change Limit				R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200400" algn="l"/>
                <a:tab pos="5486400" algn="l"/>
                <a:tab pos="5943600" algn="l"/>
                <a:tab pos="6400800" algn="l"/>
              </a:tabLst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Downstream Control Function			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Induced Surcharge		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Tandem Operation		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5486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Hydropower …		O    D    R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… </a:t>
            </a:r>
          </a:p>
          <a:p>
            <a:pPr marL="457200" indent="-457200">
              <a:spcBef>
                <a:spcPct val="1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000" dirty="0"/>
              <a:t>A rule can be applied to: </a:t>
            </a:r>
          </a:p>
          <a:p>
            <a:pPr marL="457200" indent="-457200">
              <a:spcBef>
                <a:spcPct val="1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000" dirty="0"/>
              <a:t>	O=Outlet     D=Dam or Group     R=Reservoir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E4CF06-1D16-9907-948C-8448ACEEA5FA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11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353128-36BE-46A9-B4EB-0E71906B6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062" y="1700507"/>
            <a:ext cx="4514286" cy="46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3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Downstream Rule…</a:t>
            </a:r>
          </a:p>
        </p:txBody>
      </p:sp>
      <p:sp>
        <p:nvSpPr>
          <p:cNvPr id="13315" name="Rectangle 34"/>
          <p:cNvSpPr>
            <a:spLocks noGrp="1" noChangeArrowheads="1"/>
          </p:cNvSpPr>
          <p:nvPr>
            <p:ph idx="1"/>
          </p:nvPr>
        </p:nvSpPr>
        <p:spPr>
          <a:xfrm>
            <a:off x="457180" y="1390650"/>
            <a:ext cx="4442080" cy="4467225"/>
          </a:xfrm>
        </p:spPr>
        <p:txBody>
          <a:bodyPr/>
          <a:lstStyle/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…Reservoir Editor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…Operations tab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…Choose an Operation Set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…Select a zone</a:t>
            </a:r>
          </a:p>
          <a:p>
            <a:pPr marL="347472" indent="-347472">
              <a:buClr>
                <a:schemeClr val="hlink"/>
              </a:buClr>
              <a:buFont typeface="+mj-lt"/>
              <a:buAutoNum type="arabicPeriod"/>
            </a:pPr>
            <a:r>
              <a:rPr lang="en-US" dirty="0"/>
              <a:t>Right click on the zone and select </a:t>
            </a:r>
            <a:r>
              <a:rPr lang="en-US" b="1" dirty="0">
                <a:solidFill>
                  <a:srgbClr val="C00000"/>
                </a:solidFill>
              </a:rPr>
              <a:t>Add New Rule</a:t>
            </a:r>
          </a:p>
          <a:p>
            <a:pPr indent="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dirty="0"/>
              <a:t>Or, from the </a:t>
            </a:r>
            <a:r>
              <a:rPr lang="en-US" b="1" dirty="0"/>
              <a:t>Rule</a:t>
            </a:r>
            <a:r>
              <a:rPr lang="en-US" dirty="0"/>
              <a:t> menu, select </a:t>
            </a:r>
            <a:r>
              <a:rPr lang="en-US" b="1" dirty="0">
                <a:solidFill>
                  <a:srgbClr val="C00000"/>
                </a:solidFill>
              </a:rPr>
              <a:t>New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5FB379-BF32-481F-9E5D-B9470F515D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7312" b="63309"/>
          <a:stretch/>
        </p:blipFill>
        <p:spPr>
          <a:xfrm>
            <a:off x="6993190" y="1234859"/>
            <a:ext cx="3680681" cy="1787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172437-CDD0-C2E1-03BE-A8DB27567790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12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E0F28A-3503-4A46-A1A6-CB867B031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893" y="3738564"/>
            <a:ext cx="4333333" cy="2657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A7EE55-9533-4DFE-9650-9A0E6C772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4631" y="1419357"/>
            <a:ext cx="4304762" cy="2114286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Downstream Rule…</a:t>
            </a:r>
          </a:p>
        </p:txBody>
      </p:sp>
      <p:sp>
        <p:nvSpPr>
          <p:cNvPr id="14339" name="Rectangle 9"/>
          <p:cNvSpPr>
            <a:spLocks noGrp="1" noChangeArrowheads="1"/>
          </p:cNvSpPr>
          <p:nvPr>
            <p:ph idx="1"/>
          </p:nvPr>
        </p:nvSpPr>
        <p:spPr>
          <a:xfrm>
            <a:off x="457179" y="1390650"/>
            <a:ext cx="5154349" cy="4467225"/>
          </a:xfrm>
        </p:spPr>
        <p:txBody>
          <a:bodyPr/>
          <a:lstStyle/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2"/>
            </a:pPr>
            <a:r>
              <a:rPr lang="en-US" dirty="0"/>
              <a:t>Select the </a:t>
            </a:r>
            <a:r>
              <a:rPr lang="en-US" b="1" dirty="0">
                <a:solidFill>
                  <a:srgbClr val="C00000"/>
                </a:solidFill>
              </a:rPr>
              <a:t>Reservoir</a:t>
            </a:r>
            <a:r>
              <a:rPr lang="en-US" dirty="0"/>
              <a:t> from the “Operates Release From” list.</a:t>
            </a:r>
          </a:p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2"/>
            </a:pPr>
            <a:endParaRPr lang="en-US" dirty="0"/>
          </a:p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2"/>
            </a:pPr>
            <a:endParaRPr lang="en-US" dirty="0"/>
          </a:p>
          <a:p>
            <a:pPr marL="347472" indent="-347472">
              <a:buClr>
                <a:schemeClr val="hlink"/>
              </a:buClr>
              <a:buFont typeface="+mj-lt"/>
              <a:buAutoNum type="arabicPeriod" startAt="2"/>
            </a:pPr>
            <a:r>
              <a:rPr lang="en-US" dirty="0"/>
              <a:t>Select </a:t>
            </a:r>
            <a:r>
              <a:rPr lang="en-US" b="1" dirty="0">
                <a:solidFill>
                  <a:srgbClr val="C00000"/>
                </a:solidFill>
              </a:rPr>
              <a:t>Downstream Control Function </a:t>
            </a:r>
            <a:r>
              <a:rPr lang="en-US" dirty="0"/>
              <a:t>from the “Rule Type” list.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1E160C-332A-D31A-8211-91FE1D066E04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13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Downstream Rule…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idx="1"/>
          </p:nvPr>
        </p:nvSpPr>
        <p:spPr>
          <a:xfrm>
            <a:off x="457179" y="1390650"/>
            <a:ext cx="5500859" cy="4467225"/>
          </a:xfrm>
        </p:spPr>
        <p:txBody>
          <a:bodyPr/>
          <a:lstStyle/>
          <a:p>
            <a:pPr>
              <a:buNone/>
            </a:pPr>
            <a:r>
              <a:rPr lang="en-US" dirty="0"/>
              <a:t>The New Rule dialog changes - a new list is added…</a:t>
            </a:r>
          </a:p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4"/>
            </a:pPr>
            <a:r>
              <a:rPr lang="en-US" dirty="0"/>
              <a:t>Select the </a:t>
            </a:r>
            <a:r>
              <a:rPr lang="en-US" b="1" dirty="0">
                <a:solidFill>
                  <a:srgbClr val="C00000"/>
                </a:solidFill>
              </a:rPr>
              <a:t>Downstream Location</a:t>
            </a:r>
            <a:r>
              <a:rPr lang="en-US" dirty="0"/>
              <a:t> from the “Downstream Location” list.</a:t>
            </a:r>
          </a:p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4"/>
            </a:pPr>
            <a:r>
              <a:rPr lang="en-US" dirty="0"/>
              <a:t>Name the rule</a:t>
            </a:r>
          </a:p>
          <a:p>
            <a:pPr marL="347472" indent="-347472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Font typeface="+mj-lt"/>
              <a:buAutoNum type="arabicPeriod" startAt="4"/>
            </a:pPr>
            <a:r>
              <a:rPr lang="en-US" dirty="0"/>
              <a:t>Press OK.</a:t>
            </a:r>
          </a:p>
          <a:p>
            <a:endParaRPr lang="en-US" dirty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971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DFFC5-70C2-457C-BC7A-9CF21661B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401" y="1634032"/>
            <a:ext cx="4438095" cy="300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BCF2B3-1253-63A8-3FBD-4E86A0000E8D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14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13D3B1-E3E9-42A2-83B7-59EF46F33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349" y="2152906"/>
            <a:ext cx="5400000" cy="2038095"/>
          </a:xfrm>
          <a:prstGeom prst="rect">
            <a:avLst/>
          </a:prstGeom>
        </p:spPr>
      </p:pic>
      <p:sp>
        <p:nvSpPr>
          <p:cNvPr id="1638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Creating a Downstream Rule…</a:t>
            </a:r>
          </a:p>
        </p:txBody>
      </p:sp>
      <p:sp>
        <p:nvSpPr>
          <p:cNvPr id="16388" name="Rectangle 1034"/>
          <p:cNvSpPr>
            <a:spLocks noGrp="1" noChangeArrowheads="1"/>
          </p:cNvSpPr>
          <p:nvPr>
            <p:ph idx="1"/>
          </p:nvPr>
        </p:nvSpPr>
        <p:spPr>
          <a:xfrm>
            <a:off x="457179" y="1390650"/>
            <a:ext cx="5638821" cy="3112840"/>
          </a:xfrm>
          <a:noFill/>
        </p:spPr>
        <p:txBody>
          <a:bodyPr wrap="square">
            <a:spAutoFit/>
          </a:bodyPr>
          <a:lstStyle/>
          <a:p>
            <a:pPr marL="347472" indent="-347472">
              <a:lnSpc>
                <a:spcPts val="3000"/>
              </a:lnSpc>
              <a:spcBef>
                <a:spcPct val="40000"/>
              </a:spcBef>
              <a:buClr>
                <a:schemeClr val="hlink"/>
              </a:buClr>
              <a:buFont typeface="Wingdings" pitchFamily="2" charset="2"/>
              <a:buAutoNum type="arabicPeriod" startAt="7"/>
            </a:pPr>
            <a:r>
              <a:rPr lang="en-US" dirty="0"/>
              <a:t>Define the rule in the same way as for a Release Function rule…</a:t>
            </a:r>
          </a:p>
          <a:p>
            <a:pPr marL="347472" indent="-347472">
              <a:lnSpc>
                <a:spcPts val="3000"/>
              </a:lnSpc>
              <a:spcBef>
                <a:spcPts val="600"/>
              </a:spcBef>
              <a:buClr>
                <a:schemeClr val="hlink"/>
              </a:buClr>
              <a:buFont typeface="Wingdings" pitchFamily="2" charset="2"/>
              <a:buAutoNum type="arabicPeriod" startAt="7"/>
            </a:pPr>
            <a:r>
              <a:rPr lang="en-US" dirty="0"/>
              <a:t>Additional field: </a:t>
            </a:r>
            <a:r>
              <a:rPr lang="en-US" dirty="0">
                <a:solidFill>
                  <a:srgbClr val="C00000"/>
                </a:solidFill>
              </a:rPr>
              <a:t>Parameter</a:t>
            </a:r>
            <a:r>
              <a:rPr lang="en-US" dirty="0"/>
              <a:t>..</a:t>
            </a:r>
          </a:p>
          <a:p>
            <a:pPr marL="747522" lvl="2" indent="-347472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dirty="0"/>
              <a:t>Flow</a:t>
            </a:r>
          </a:p>
          <a:p>
            <a:pPr marL="747522" lvl="2" indent="-347472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dirty="0"/>
              <a:t>Stage</a:t>
            </a:r>
          </a:p>
          <a:p>
            <a:pPr marL="533400" indent="-533400">
              <a:lnSpc>
                <a:spcPct val="80000"/>
              </a:lnSpc>
              <a:spcBef>
                <a:spcPts val="600"/>
              </a:spcBef>
              <a:buSzPct val="85000"/>
              <a:buNone/>
            </a:pPr>
            <a:r>
              <a:rPr lang="en-US" dirty="0"/>
              <a:t>	</a:t>
            </a:r>
            <a:r>
              <a:rPr lang="en-US" sz="2400" i="1" dirty="0"/>
              <a:t>…if specifying stage, you </a:t>
            </a:r>
            <a:r>
              <a:rPr lang="en-US" sz="2400" b="1" i="1" dirty="0"/>
              <a:t>must</a:t>
            </a:r>
            <a:r>
              <a:rPr lang="en-US" sz="2400" i="1" dirty="0"/>
              <a:t> enter a flow/stage rating curve at the downstream location</a:t>
            </a:r>
            <a:endParaRPr lang="en-US" sz="2000" i="1" dirty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>
              <a:latin typeface="Comic Sans MS" pitchFamily="66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2971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Oval 1032"/>
          <p:cNvSpPr>
            <a:spLocks noChangeArrowheads="1"/>
          </p:cNvSpPr>
          <p:nvPr/>
        </p:nvSpPr>
        <p:spPr bwMode="auto">
          <a:xfrm>
            <a:off x="8428705" y="3361562"/>
            <a:ext cx="3034149" cy="98568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CA8198-D562-2BCD-B3AE-BBE862C0A5DA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15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81162"/>
            <a:ext cx="3802063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1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More about…</a:t>
            </a:r>
            <a:br>
              <a:rPr lang="en-US" dirty="0"/>
            </a:br>
            <a:r>
              <a:rPr lang="en-US" dirty="0"/>
              <a:t>    Downstream Control Rules</a:t>
            </a:r>
          </a:p>
        </p:txBody>
      </p:sp>
      <p:sp>
        <p:nvSpPr>
          <p:cNvPr id="17412" name="Rectangle 51"/>
          <p:cNvSpPr>
            <a:spLocks noGrp="1" noChangeArrowheads="1"/>
          </p:cNvSpPr>
          <p:nvPr>
            <p:ph idx="1"/>
          </p:nvPr>
        </p:nvSpPr>
        <p:spPr>
          <a:xfrm>
            <a:off x="5630779" y="1390650"/>
            <a:ext cx="5607611" cy="44672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</a:pPr>
            <a:r>
              <a:rPr lang="en-US" sz="2400" dirty="0"/>
              <a:t>A </a:t>
            </a:r>
            <a:r>
              <a:rPr lang="en-US" sz="2400" dirty="0">
                <a:solidFill>
                  <a:schemeClr val="hlink"/>
                </a:solidFill>
              </a:rPr>
              <a:t>grey square</a:t>
            </a:r>
            <a:r>
              <a:rPr lang="en-US" sz="2400" dirty="0"/>
              <a:t> appears around each control point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sz="2000" u="sng" dirty="0"/>
              <a:t>Network Module</a:t>
            </a:r>
            <a:r>
              <a:rPr lang="en-US" sz="2000" dirty="0"/>
              <a:t>: if a downstream control rule </a:t>
            </a:r>
            <a:r>
              <a:rPr lang="en-US" sz="2000" b="1" dirty="0"/>
              <a:t>exists</a:t>
            </a:r>
            <a:r>
              <a:rPr lang="en-US" sz="2000" dirty="0"/>
              <a:t> (even if not used)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sz="2000" u="sng" dirty="0"/>
              <a:t>Simulation Module</a:t>
            </a:r>
            <a:r>
              <a:rPr lang="en-US" sz="2000" dirty="0"/>
              <a:t>: if a downstream control is used in the current </a:t>
            </a:r>
            <a:r>
              <a:rPr lang="en-US" sz="2000" b="1" dirty="0"/>
              <a:t>operation set </a:t>
            </a:r>
            <a:r>
              <a:rPr lang="en-US" sz="2000" dirty="0"/>
              <a:t>of the </a:t>
            </a:r>
            <a:r>
              <a:rPr lang="en-US" sz="2000" i="1" dirty="0"/>
              <a:t>active</a:t>
            </a:r>
            <a:r>
              <a:rPr lang="en-US" sz="2000" dirty="0"/>
              <a:t> alternative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chemeClr val="hlink"/>
              </a:buClr>
            </a:pPr>
            <a:r>
              <a:rPr lang="en-US" sz="2400" dirty="0"/>
              <a:t>A downstream control rule defined at one reservoir can be assigned to other reservoirs upstream of the control point    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chemeClr val="hlink"/>
              </a:buClr>
              <a:buNone/>
            </a:pPr>
            <a:r>
              <a:rPr lang="en-US" sz="2400" dirty="0"/>
              <a:t>	(Select </a:t>
            </a:r>
            <a:r>
              <a:rPr lang="en-US" sz="2400" dirty="0">
                <a:solidFill>
                  <a:schemeClr val="hlink"/>
                </a:solidFill>
              </a:rPr>
              <a:t>Use Existing</a:t>
            </a:r>
            <a:r>
              <a:rPr lang="en-US" sz="2400" dirty="0"/>
              <a:t> from Rule Menu)</a:t>
            </a:r>
          </a:p>
        </p:txBody>
      </p:sp>
      <p:sp>
        <p:nvSpPr>
          <p:cNvPr id="17413" name="Oval 8"/>
          <p:cNvSpPr>
            <a:spLocks noChangeArrowheads="1"/>
          </p:cNvSpPr>
          <p:nvPr/>
        </p:nvSpPr>
        <p:spPr bwMode="auto">
          <a:xfrm>
            <a:off x="2547120" y="4844257"/>
            <a:ext cx="538163" cy="582613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28"/>
          <p:cNvSpPr>
            <a:spLocks noChangeShapeType="1"/>
          </p:cNvSpPr>
          <p:nvPr/>
        </p:nvSpPr>
        <p:spPr bwMode="auto">
          <a:xfrm flipV="1">
            <a:off x="2954957" y="1607418"/>
            <a:ext cx="2743200" cy="32368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E34503-7088-9921-6E1B-700BC7D20C40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16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5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Back-routing calculation…</a:t>
            </a:r>
            <a:br>
              <a:rPr lang="en-US" dirty="0"/>
            </a:br>
            <a:r>
              <a:rPr lang="en-US" dirty="0"/>
              <a:t>Example 1</a:t>
            </a:r>
          </a:p>
        </p:txBody>
      </p:sp>
      <p:sp>
        <p:nvSpPr>
          <p:cNvPr id="10242" name="Rectangle 5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Clr>
                <a:schemeClr val="hlink"/>
              </a:buClr>
              <a:buNone/>
            </a:pPr>
            <a:r>
              <a:rPr lang="en-US" dirty="0"/>
              <a:t>“Limit flows at Greenfield to 12,000 </a:t>
            </a:r>
            <a:r>
              <a:rPr lang="en-US" dirty="0" err="1"/>
              <a:t>cfs</a:t>
            </a:r>
            <a:r>
              <a:rPr lang="en-US" dirty="0"/>
              <a:t> …”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530860E6-BF90-837D-EE4B-E8652D267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772" y="2359679"/>
            <a:ext cx="7214886" cy="36433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1D021B-6273-C27B-ECDB-CDBF350B0A3D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17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Mnet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4457" y="2525075"/>
            <a:ext cx="3810000" cy="292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9" name="Rectangle 4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/>
              <a:t>Back-routing calculation…</a:t>
            </a:r>
            <a:br>
              <a:rPr lang="en-US"/>
            </a:br>
            <a:r>
              <a:rPr lang="en-US"/>
              <a:t>		Example 2</a:t>
            </a:r>
          </a:p>
        </p:txBody>
      </p:sp>
      <p:sp>
        <p:nvSpPr>
          <p:cNvPr id="11267" name="Rectangle 1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>
              <a:buClr>
                <a:schemeClr val="hlink"/>
              </a:buClr>
              <a:buNone/>
            </a:pPr>
            <a:r>
              <a:rPr lang="en-US" sz="3200" dirty="0"/>
              <a:t>“…flow at Rockville should be maintained at or above 2,500 </a:t>
            </a:r>
            <a:r>
              <a:rPr lang="en-US" sz="3200" dirty="0" err="1"/>
              <a:t>cfs</a:t>
            </a:r>
            <a:r>
              <a:rPr lang="en-US" sz="3200" dirty="0"/>
              <a:t>”</a:t>
            </a:r>
          </a:p>
        </p:txBody>
      </p:sp>
      <p:pic>
        <p:nvPicPr>
          <p:cNvPr id="9" name="Picture 8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2478C61D-58FC-0E31-22E8-ED80C2AA7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56" y="2046790"/>
            <a:ext cx="5961259" cy="4114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9CA3BD-A799-9AA6-8BC1-D4944BF046B8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18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Defining Rule Priority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idx="1"/>
          </p:nvPr>
        </p:nvSpPr>
        <p:spPr>
          <a:xfrm>
            <a:off x="457179" y="1390650"/>
            <a:ext cx="6829145" cy="4467225"/>
          </a:xfrm>
        </p:spPr>
        <p:txBody>
          <a:bodyPr/>
          <a:lstStyle/>
          <a:p>
            <a:pPr marL="282575" indent="-282575">
              <a:lnSpc>
                <a:spcPct val="95000"/>
              </a:lnSpc>
              <a:spcBef>
                <a:spcPct val="40000"/>
              </a:spcBef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Rule Priority</a:t>
            </a:r>
            <a:r>
              <a:rPr lang="en-US" dirty="0"/>
              <a:t>:</a:t>
            </a:r>
          </a:p>
          <a:p>
            <a:pPr marL="282575" indent="-282575">
              <a:lnSpc>
                <a:spcPct val="95000"/>
              </a:lnSpc>
              <a:spcBef>
                <a:spcPts val="0"/>
              </a:spcBef>
              <a:buNone/>
            </a:pPr>
            <a:r>
              <a:rPr lang="en-US" i="1" dirty="0"/>
              <a:t>	the order in which rules are evaluated and applied to the “allowable range”</a:t>
            </a:r>
            <a:endParaRPr lang="en-US" b="1" i="1" dirty="0"/>
          </a:p>
          <a:p>
            <a:pPr marL="282575" indent="-282575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In HEC-ResSim, rules appear in each zone of the Operations Tree in order of their priority (highest priority is at the top of the list)</a:t>
            </a:r>
          </a:p>
          <a:p>
            <a:pPr marL="282575" indent="-282575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Priority can differ by zone…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>
              <a:latin typeface="Comic Sans MS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2DC0FC-1D4E-4BB2-B815-6A2C571DB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392" y="1379138"/>
            <a:ext cx="2603835" cy="52527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ABC63B-AACC-CACB-6230-E4BD55D3A2DD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19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Some Terminology</a:t>
            </a:r>
          </a:p>
          <a:p>
            <a:r>
              <a:rPr lang="en-US" sz="3600" dirty="0"/>
              <a:t>Examples of downstream constraints &amp; objectives</a:t>
            </a:r>
          </a:p>
          <a:p>
            <a:r>
              <a:rPr lang="en-US" sz="3600" dirty="0"/>
              <a:t>Creating downstream rules</a:t>
            </a:r>
          </a:p>
          <a:p>
            <a:r>
              <a:rPr lang="en-US" sz="3600" dirty="0"/>
              <a:t>Rule priority, decision logic, and rule-conflicts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D3666F-593B-09BA-3F60-1EB729F00A07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 Logic - </a:t>
            </a:r>
            <a:r>
              <a:rPr lang="en-US" i="1" dirty="0"/>
              <a:t>revisited</a:t>
            </a:r>
          </a:p>
        </p:txBody>
      </p:sp>
      <p:sp>
        <p:nvSpPr>
          <p:cNvPr id="19459" name="Rectangle 8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50000"/>
              </a:spcBef>
              <a:buNone/>
            </a:pPr>
            <a:r>
              <a:rPr lang="en-US" b="1" dirty="0"/>
              <a:t>Rules</a:t>
            </a:r>
            <a:r>
              <a:rPr lang="en-US" dirty="0"/>
              <a:t> refine the </a:t>
            </a:r>
            <a:r>
              <a:rPr lang="en-US" u="sng" dirty="0"/>
              <a:t>allowable range of release</a:t>
            </a:r>
            <a:r>
              <a:rPr lang="en-US" dirty="0"/>
              <a:t>…</a:t>
            </a:r>
          </a:p>
        </p:txBody>
      </p:sp>
      <p:pic>
        <p:nvPicPr>
          <p:cNvPr id="2" name="Picture 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BF30CB5-838C-E545-7F3E-AEE3667EE7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38" r="-132" b="26746"/>
          <a:stretch/>
        </p:blipFill>
        <p:spPr>
          <a:xfrm>
            <a:off x="2768562" y="1815296"/>
            <a:ext cx="7349370" cy="43347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733C9B-F293-61AF-0F7E-B5AF77258E43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20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5CA01C-B8B3-4700-9424-3A501CDEA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852" y="1910372"/>
            <a:ext cx="6178571" cy="4871429"/>
          </a:xfrm>
          <a:prstGeom prst="rect">
            <a:avLst/>
          </a:prstGeom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 Logic - </a:t>
            </a:r>
            <a:r>
              <a:rPr lang="en-US" i="1" dirty="0"/>
              <a:t>revisited</a:t>
            </a:r>
            <a:endParaRPr lang="en-US" dirty="0"/>
          </a:p>
        </p:txBody>
      </p:sp>
      <p:sp>
        <p:nvSpPr>
          <p:cNvPr id="20484" name="Rectangle 9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/>
              <a:t>What if the rules were re-ordered?</a:t>
            </a:r>
          </a:p>
        </p:txBody>
      </p:sp>
      <p:sp>
        <p:nvSpPr>
          <p:cNvPr id="20485" name="Text Box 96"/>
          <p:cNvSpPr txBox="1">
            <a:spLocks noChangeArrowheads="1"/>
          </p:cNvSpPr>
          <p:nvPr/>
        </p:nvSpPr>
        <p:spPr bwMode="auto">
          <a:xfrm>
            <a:off x="2259014" y="2554289"/>
            <a:ext cx="1482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 dirty="0">
                <a:solidFill>
                  <a:srgbClr val="FF0000"/>
                </a:solidFill>
                <a:latin typeface="Arial" charset="0"/>
              </a:rPr>
              <a:t>Right-click  on rule</a:t>
            </a:r>
          </a:p>
        </p:txBody>
      </p:sp>
      <p:sp>
        <p:nvSpPr>
          <p:cNvPr id="20486" name="Freeform 97"/>
          <p:cNvSpPr>
            <a:spLocks/>
          </p:cNvSpPr>
          <p:nvPr/>
        </p:nvSpPr>
        <p:spPr bwMode="auto">
          <a:xfrm>
            <a:off x="3592513" y="2860675"/>
            <a:ext cx="1941512" cy="1828800"/>
          </a:xfrm>
          <a:custGeom>
            <a:avLst/>
            <a:gdLst>
              <a:gd name="T0" fmla="*/ 0 w 608"/>
              <a:gd name="T1" fmla="*/ 0 h 672"/>
              <a:gd name="T2" fmla="*/ 528 w 608"/>
              <a:gd name="T3" fmla="*/ 384 h 672"/>
              <a:gd name="T4" fmla="*/ 480 w 608"/>
              <a:gd name="T5" fmla="*/ 672 h 672"/>
              <a:gd name="T6" fmla="*/ 0 60000 65536"/>
              <a:gd name="T7" fmla="*/ 0 60000 65536"/>
              <a:gd name="T8" fmla="*/ 0 60000 65536"/>
              <a:gd name="T9" fmla="*/ 0 w 608"/>
              <a:gd name="T10" fmla="*/ 0 h 672"/>
              <a:gd name="T11" fmla="*/ 608 w 608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8" h="672">
                <a:moveTo>
                  <a:pt x="0" y="0"/>
                </a:moveTo>
                <a:cubicBezTo>
                  <a:pt x="224" y="136"/>
                  <a:pt x="448" y="272"/>
                  <a:pt x="528" y="384"/>
                </a:cubicBezTo>
                <a:cubicBezTo>
                  <a:pt x="608" y="496"/>
                  <a:pt x="544" y="584"/>
                  <a:pt x="480" y="672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5C0FE1-23DF-50D0-804A-3590FE92F04C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21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 Logic - </a:t>
            </a:r>
            <a:r>
              <a:rPr lang="en-US" i="1" dirty="0"/>
              <a:t>revisited</a:t>
            </a:r>
            <a:endParaRPr lang="en-US" dirty="0"/>
          </a:p>
        </p:txBody>
      </p:sp>
      <p:sp>
        <p:nvSpPr>
          <p:cNvPr id="21507" name="Rectangle 8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/>
              <a:t>What if the rules were re-ordered?</a:t>
            </a:r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DEC766-BC3C-43C5-E28D-AA541D1F31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43" r="124" b="27924"/>
          <a:stretch/>
        </p:blipFill>
        <p:spPr>
          <a:xfrm>
            <a:off x="2552879" y="1714748"/>
            <a:ext cx="7761441" cy="4474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326C13-A350-6D3D-B440-54C8C2EF9FA6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22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Take-home points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Downstream operation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- work to </a:t>
            </a:r>
            <a:r>
              <a:rPr lang="en-US" dirty="0">
                <a:cs typeface="Times New Roman" pitchFamily="18" charset="0"/>
              </a:rPr>
              <a:t>meet an objective at a location downstream from the reservoir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dirty="0">
                <a:cs typeface="Times New Roman" pitchFamily="18" charset="0"/>
              </a:rPr>
              <a:t>Limited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Foresight</a:t>
            </a:r>
            <a:r>
              <a:rPr lang="en-US" dirty="0">
                <a:cs typeface="Times New Roman" pitchFamily="18" charset="0"/>
              </a:rPr>
              <a:t> is used to determine the reservoir release to meet the downstream objective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dirty="0"/>
              <a:t>Implement as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Downstream Control Function</a:t>
            </a:r>
            <a:r>
              <a:rPr lang="en-US" b="1" dirty="0"/>
              <a:t> </a:t>
            </a:r>
            <a:r>
              <a:rPr lang="en-US" dirty="0"/>
              <a:t>rule in HEC-ResSim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Priority</a:t>
            </a:r>
            <a:r>
              <a:rPr lang="en-US" dirty="0"/>
              <a:t> describes the precedence for constraining the region of allowable releases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9611F9-F058-A444-5829-8F5A362B0E68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23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Topic – Pulse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Initialization for downstream control involves releasing a pulse of water from each reservoir that operates for downstream objectives. 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The resultant pulse hydrograph at the control point is analyzed and various parameters are estimated: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time to peak,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number of routing steps,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the set of linear coefficients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The size of the default pulse flow is 5000 </a:t>
            </a:r>
            <a:r>
              <a:rPr lang="en-US" sz="2400" dirty="0" err="1"/>
              <a:t>cfs</a:t>
            </a:r>
            <a:r>
              <a:rPr lang="en-US" sz="2400" dirty="0"/>
              <a:t>. 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If this is not appropriate, you can change it…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Review the results in the </a:t>
            </a:r>
            <a:r>
              <a:rPr lang="en-US" sz="2400" dirty="0" err="1"/>
              <a:t>simulation.dss</a:t>
            </a:r>
            <a:r>
              <a:rPr lang="en-US" sz="2400" dirty="0"/>
              <a:t> file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Filter for C part of Flow-Routing…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Select pathnames for the reservoir outflow junction and the downstream control point, then plot…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D8AC95-8B9D-3E82-1A42-656242224FFA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24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CDFBF41-A468-41FD-83A9-97E99A849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1" y="1687512"/>
            <a:ext cx="3686175" cy="304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9131CE-5DD9-4559-8DCC-0EAA2B8642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02"/>
          <a:stretch/>
        </p:blipFill>
        <p:spPr>
          <a:xfrm>
            <a:off x="2616200" y="2733160"/>
            <a:ext cx="2685714" cy="38200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Flow Options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Reservoir Editor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/>
              <a:t>Dam Menu…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/>
              <a:t>Pulse Flow Options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 bwMode="auto">
          <a:xfrm flipV="1">
            <a:off x="4945626" y="4114801"/>
            <a:ext cx="1747274" cy="2020529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32FCF1F-2D1F-00D0-874D-984EEB7DC9D0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25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pulse flows…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4B3D70-2F5B-4560-BB33-019245B65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51" y="1327181"/>
            <a:ext cx="6476243" cy="539686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>
            <a:off x="6731726" y="2778035"/>
            <a:ext cx="0" cy="2351315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4833258" y="4929051"/>
            <a:ext cx="1898469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614425" y="4621274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Lag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8425543" y="2495007"/>
            <a:ext cx="0" cy="753291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460275" y="2495006"/>
            <a:ext cx="0" cy="753291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482163" y="3150249"/>
            <a:ext cx="2943380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41219" y="3214688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Attenuation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794069" y="2042159"/>
            <a:ext cx="0" cy="387532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416835" y="2042159"/>
            <a:ext cx="0" cy="387532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4833481" y="2344706"/>
            <a:ext cx="3583354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885246" y="2066533"/>
            <a:ext cx="176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Routing Window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55D8A-EAF6-5C1D-A3A5-69DC792AF77D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26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986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non-linear routing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0451D5-6860-279F-8CC9-4C29FC88B330}"/>
              </a:ext>
            </a:extLst>
          </p:cNvPr>
          <p:cNvGrpSpPr/>
          <p:nvPr/>
        </p:nvGrpSpPr>
        <p:grpSpPr>
          <a:xfrm>
            <a:off x="5944372" y="1266867"/>
            <a:ext cx="4450079" cy="5119986"/>
            <a:chOff x="5992497" y="1497874"/>
            <a:chExt cx="4450079" cy="51199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6820" t="7750" r="5695" b="15000"/>
            <a:stretch/>
          </p:blipFill>
          <p:spPr>
            <a:xfrm>
              <a:off x="5992497" y="1497874"/>
              <a:ext cx="4450079" cy="51199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7698377" y="1863635"/>
              <a:ext cx="0" cy="1297577"/>
            </a:xfrm>
            <a:prstGeom prst="line">
              <a:avLst/>
            </a:prstGeom>
            <a:pattFill prst="wdUpDiag">
              <a:fgClr>
                <a:srgbClr val="FFFF00"/>
              </a:fgClr>
              <a:bgClr>
                <a:schemeClr val="bg1"/>
              </a:bgClr>
            </a:patt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8077200" y="2943498"/>
              <a:ext cx="0" cy="1397725"/>
            </a:xfrm>
            <a:prstGeom prst="line">
              <a:avLst/>
            </a:prstGeom>
            <a:pattFill prst="wdUpDiag">
              <a:fgClr>
                <a:srgbClr val="FFFF00"/>
              </a:fgClr>
              <a:bgClr>
                <a:schemeClr val="bg1"/>
              </a:bgClr>
            </a:patt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7698378" y="3039291"/>
              <a:ext cx="383177" cy="0"/>
            </a:xfrm>
            <a:prstGeom prst="straightConnector1">
              <a:avLst/>
            </a:prstGeom>
            <a:pattFill prst="wdUpDiag">
              <a:fgClr>
                <a:srgbClr val="FFFF00"/>
              </a:fgClr>
              <a:bgClr>
                <a:schemeClr val="bg1"/>
              </a:bgClr>
            </a:pattFill>
            <a:ln w="28575" cap="flat" cmpd="sng" algn="ctr">
              <a:solidFill>
                <a:srgbClr val="00206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7780009" y="2271042"/>
              <a:ext cx="2034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Change in Lag resulting from different pulse flows with non-linear routing</a:t>
              </a: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560091" y="1408296"/>
            <a:ext cx="3854543" cy="50101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r>
              <a:rPr lang="en-US" sz="2800" kern="0" dirty="0"/>
              <a:t>Non-linear routing</a:t>
            </a:r>
          </a:p>
          <a:p>
            <a:pPr marL="339725" indent="0">
              <a:buNone/>
            </a:pPr>
            <a:r>
              <a:rPr lang="en-US" sz="2000" kern="0" dirty="0"/>
              <a:t>Muskingum-</a:t>
            </a:r>
            <a:r>
              <a:rPr lang="en-US" sz="2000" kern="0" dirty="0" err="1"/>
              <a:t>Cunge</a:t>
            </a:r>
            <a:r>
              <a:rPr lang="en-US" sz="2000" kern="0" dirty="0"/>
              <a:t>, Modified </a:t>
            </a:r>
            <a:r>
              <a:rPr lang="en-US" sz="2000" kern="0" dirty="0" err="1"/>
              <a:t>Puls</a:t>
            </a:r>
            <a:r>
              <a:rPr lang="en-US" sz="2000" kern="0" dirty="0"/>
              <a:t>, SSARR, Working R&amp;D, Variable </a:t>
            </a:r>
            <a:r>
              <a:rPr lang="en-US" sz="2000" kern="0" dirty="0" err="1"/>
              <a:t>Lag&amp;K</a:t>
            </a:r>
            <a:endParaRPr lang="en-US" sz="2000" kern="0" dirty="0"/>
          </a:p>
          <a:p>
            <a:r>
              <a:rPr lang="en-US" sz="2800" kern="0" dirty="0"/>
              <a:t>Recommendation</a:t>
            </a:r>
          </a:p>
          <a:p>
            <a:pPr marL="339725" indent="0">
              <a:buNone/>
            </a:pPr>
            <a:r>
              <a:rPr lang="en-US" sz="2000" kern="0" dirty="0"/>
              <a:t>Set pulse flow approximately equal to the expected channel flow between release point and downstream objective when operating for the most important limit</a:t>
            </a:r>
          </a:p>
          <a:p>
            <a:pPr marL="339725" indent="0">
              <a:buNone/>
            </a:pPr>
            <a:endParaRPr lang="en-US" sz="20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4DE682-608C-AF6F-CEE4-502AE221A8D7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27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241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Tuning pulse flows to improve downstream operation with non-linear routing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833" t="30744" r="21370" b="29419"/>
          <a:stretch/>
        </p:blipFill>
        <p:spPr>
          <a:xfrm>
            <a:off x="2787606" y="1156910"/>
            <a:ext cx="6445669" cy="25341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18" t="8571" r="3479" b="32674"/>
          <a:stretch/>
        </p:blipFill>
        <p:spPr>
          <a:xfrm>
            <a:off x="2224413" y="3903135"/>
            <a:ext cx="7542478" cy="2616380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3405052" y="4380411"/>
            <a:ext cx="496389" cy="0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418111" y="4680864"/>
            <a:ext cx="496389" cy="0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901440" y="4258492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002060"/>
                </a:solidFill>
              </a:rPr>
              <a:t>Before pulse tuning</a:t>
            </a:r>
          </a:p>
          <a:p>
            <a:pPr algn="l"/>
            <a:r>
              <a:rPr lang="en-US" sz="1200" dirty="0">
                <a:solidFill>
                  <a:srgbClr val="002060"/>
                </a:solidFill>
              </a:rPr>
              <a:t>After pulse tuning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58725" y="1842930"/>
            <a:ext cx="76655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P=800cfs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97599" y="1662628"/>
            <a:ext cx="835485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P=1000cfs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5021" y="2145477"/>
            <a:ext cx="83535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P=2200cfs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39618" y="2085068"/>
            <a:ext cx="872739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DS Control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8624797" y="2329583"/>
            <a:ext cx="377575" cy="62915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3E0A700-64FE-5522-DFA7-4E2DAB2D0B65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28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794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Options…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4700" y="1601789"/>
            <a:ext cx="52578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370" y="1320165"/>
            <a:ext cx="3683205" cy="54559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DEFBE5-DCBF-A885-A609-C648DADD8055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29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88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3600" dirty="0"/>
              <a:t>Downstream control:</a:t>
            </a:r>
          </a:p>
          <a:p>
            <a:pPr lvl="1">
              <a:spcBef>
                <a:spcPts val="0"/>
              </a:spcBef>
              <a:buNone/>
            </a:pPr>
            <a:r>
              <a:rPr lang="en-US" sz="3600" b="1" i="1" dirty="0"/>
              <a:t>operate</a:t>
            </a:r>
            <a:r>
              <a:rPr lang="en-US" sz="3600" i="1" dirty="0"/>
              <a:t> to meet an objective at a location downstream from the reservoir</a:t>
            </a:r>
          </a:p>
          <a:p>
            <a:pPr lvl="1">
              <a:buNone/>
            </a:pPr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853" y="2873441"/>
            <a:ext cx="7094537" cy="3314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9E4A88-D883-1B5C-25B3-3393D052D632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3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4866" t="6768" r="3871" b="3237"/>
          <a:stretch/>
        </p:blipFill>
        <p:spPr>
          <a:xfrm>
            <a:off x="6397051" y="2159470"/>
            <a:ext cx="4533900" cy="42581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5944"/>
            <a:ext cx="10740886" cy="748936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of Advanced Downstream Control Options</a:t>
            </a:r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139808" y="3233737"/>
            <a:ext cx="1514475" cy="781050"/>
          </a:xfrm>
        </p:spPr>
      </p:pic>
      <p:sp>
        <p:nvSpPr>
          <p:cNvPr id="22" name="Content Placeholder 2"/>
          <p:cNvSpPr>
            <a:spLocks noGrp="1"/>
          </p:cNvSpPr>
          <p:nvPr>
            <p:ph sz="half" idx="4294967295"/>
          </p:nvPr>
        </p:nvSpPr>
        <p:spPr>
          <a:xfrm>
            <a:off x="134335" y="1199731"/>
            <a:ext cx="6713538" cy="50101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Correction for Attenuation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Option 1 (Lagged Space Adjustment)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Typically, less likely to exceed target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May cause irregular releases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Option 2 (Predictor Corrector)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May exceed target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Typically, slower than Option 1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No Correction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May exceed target significantly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Fastest method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Non-linear routing issues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All methods will perform poorly if lag estimate is bad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Set pulse release near target flow</a:t>
            </a:r>
          </a:p>
          <a:p>
            <a:pPr marL="625475" indent="-285750"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More robust logic in upcoming version</a:t>
            </a:r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EF2EF5-55F0-1653-04AB-4CD0AC78A1C2}"/>
              </a:ext>
            </a:extLst>
          </p:cNvPr>
          <p:cNvGrpSpPr/>
          <p:nvPr/>
        </p:nvGrpSpPr>
        <p:grpSpPr>
          <a:xfrm>
            <a:off x="8970801" y="964995"/>
            <a:ext cx="2968352" cy="1936891"/>
            <a:chOff x="8565555" y="1189195"/>
            <a:chExt cx="1877021" cy="17132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/>
            <a:srcRect l="4209" t="6554" r="1464" b="3050"/>
            <a:stretch/>
          </p:blipFill>
          <p:spPr>
            <a:xfrm>
              <a:off x="8565555" y="1189195"/>
              <a:ext cx="1877021" cy="17132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9163050" y="1349844"/>
              <a:ext cx="1036636" cy="133350"/>
            </a:xfrm>
            <a:prstGeom prst="rect">
              <a:avLst/>
            </a:prstGeom>
            <a:noFill/>
            <a:ln w="9525" cap="flat" cmpd="sng" algn="ctr">
              <a:solidFill>
                <a:srgbClr val="00CC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1400" b="1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9182100" y="2092794"/>
              <a:ext cx="1036636" cy="133350"/>
            </a:xfrm>
            <a:prstGeom prst="rect">
              <a:avLst/>
            </a:prstGeom>
            <a:noFill/>
            <a:ln w="9525" cap="flat" cmpd="sng" algn="ctr">
              <a:solidFill>
                <a:srgbClr val="00CC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1400" b="1">
                <a:solidFill>
                  <a:srgbClr val="0000FF"/>
                </a:solidFill>
                <a:latin typeface="Tahoma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940271" y="2226144"/>
            <a:ext cx="92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Release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40271" y="4221889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Downstream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8741807" y="4340676"/>
            <a:ext cx="1090609" cy="13811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700" b="1" dirty="0">
                <a:solidFill>
                  <a:srgbClr val="002060"/>
                </a:solidFill>
                <a:latin typeface="Tahoma" pitchFamily="34" charset="0"/>
              </a:rPr>
              <a:t>Routing Lag</a:t>
            </a:r>
          </a:p>
        </p:txBody>
      </p:sp>
      <p:cxnSp>
        <p:nvCxnSpPr>
          <p:cNvPr id="18" name="Straight Connector 17"/>
          <p:cNvCxnSpPr>
            <a:stCxn id="14" idx="1"/>
          </p:cNvCxnSpPr>
          <p:nvPr/>
        </p:nvCxnSpPr>
        <p:spPr bwMode="auto">
          <a:xfrm flipV="1">
            <a:off x="8741806" y="3788244"/>
            <a:ext cx="0" cy="621488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9832415" y="4478789"/>
            <a:ext cx="0" cy="361969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58775F5-88A7-24CA-5C51-0612C30F0668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30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623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3327C3-808E-93D7-5D44-4D46D25FC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324" y="2520334"/>
            <a:ext cx="10277475" cy="748937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1A6279-E51E-093C-D1C1-0A9A576DF5B6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31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511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/>
              <a:t>Operate:</a:t>
            </a:r>
          </a:p>
          <a:p>
            <a:pPr lvl="1">
              <a:spcBef>
                <a:spcPts val="0"/>
              </a:spcBef>
              <a:buNone/>
            </a:pPr>
            <a:r>
              <a:rPr lang="en-US" sz="3600" i="1" dirty="0"/>
              <a:t>make a decision about something we can control (and act on that decision)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b="1" dirty="0"/>
              <a:t>What</a:t>
            </a:r>
            <a:r>
              <a:rPr lang="en-US" sz="3200" dirty="0"/>
              <a:t> can we control?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b="1" dirty="0"/>
              <a:t>When</a:t>
            </a:r>
            <a:r>
              <a:rPr lang="en-US" sz="3200" dirty="0"/>
              <a:t> is the effect seen?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b="1" dirty="0"/>
              <a:t>How Much </a:t>
            </a:r>
            <a:r>
              <a:rPr lang="en-US" sz="3200" dirty="0"/>
              <a:t>can I release </a:t>
            </a:r>
            <a:r>
              <a:rPr lang="en-US" sz="3200" i="1" dirty="0"/>
              <a:t>now</a:t>
            </a:r>
            <a:r>
              <a:rPr lang="en-US" sz="3200" dirty="0"/>
              <a:t> so that the objective is met </a:t>
            </a:r>
            <a:r>
              <a:rPr lang="en-US" sz="3200" i="1" dirty="0"/>
              <a:t>when</a:t>
            </a:r>
            <a:r>
              <a:rPr lang="en-US" sz="3200" dirty="0"/>
              <a:t> the released water arrives at the downstream location?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885858-DE2F-AA71-B834-B6700B0FB318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4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/>
              <a:t>(Downstream) Objectives: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3200" i="1" dirty="0"/>
              <a:t>Minimum or Maximum flow or stage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…at the control point.</a:t>
            </a:r>
          </a:p>
          <a:p>
            <a:pPr>
              <a:buNone/>
            </a:pPr>
            <a:r>
              <a:rPr lang="en-US" sz="3600" dirty="0"/>
              <a:t>Control Point: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downstream location for which the reservoir is trying to operate - usually an active gage location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AB4E61-B08C-B85C-7B43-BDAC1718E190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5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needed…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5903" y="1390650"/>
            <a:ext cx="4036435" cy="4467225"/>
          </a:xfrm>
          <a:ln>
            <a:solidFill>
              <a:schemeClr val="accent1"/>
            </a:solidFill>
          </a:ln>
        </p:spPr>
      </p:pic>
      <p:sp>
        <p:nvSpPr>
          <p:cNvPr id="7172" name="Rectangle 207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96000" y="1683790"/>
            <a:ext cx="5435600" cy="50101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DS Objective(s)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Current </a:t>
            </a:r>
            <a:r>
              <a:rPr lang="en-US" dirty="0">
                <a:solidFill>
                  <a:srgbClr val="C00000"/>
                </a:solidFill>
              </a:rPr>
              <a:t>+ </a:t>
            </a:r>
            <a:r>
              <a:rPr lang="en-US" b="1" dirty="0">
                <a:solidFill>
                  <a:srgbClr val="C00000"/>
                </a:solidFill>
              </a:rPr>
              <a:t>future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local inflows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Routing time and attenuation impacts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Releases from other reservoirs that affect flow/stage at the control point</a:t>
            </a:r>
          </a:p>
        </p:txBody>
      </p:sp>
      <p:sp>
        <p:nvSpPr>
          <p:cNvPr id="7173" name="Rectangle 2064"/>
          <p:cNvSpPr>
            <a:spLocks noChangeArrowheads="1"/>
          </p:cNvSpPr>
          <p:nvPr/>
        </p:nvSpPr>
        <p:spPr bwMode="auto">
          <a:xfrm>
            <a:off x="2971800" y="46228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2F3EF2-9282-258C-4B22-F927D2FE03CC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6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…About those flows!!!</a:t>
            </a:r>
          </a:p>
        </p:txBody>
      </p:sp>
      <p:sp>
        <p:nvSpPr>
          <p:cNvPr id="8195" name="Rectangle 1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/>
              <a:t>Foresight! </a:t>
            </a:r>
            <a:r>
              <a:rPr lang="en-US" sz="3600" dirty="0">
                <a:solidFill>
                  <a:srgbClr val="C00000"/>
                </a:solidFill>
              </a:rPr>
              <a:t>Foresight!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Foresight!</a:t>
            </a:r>
          </a:p>
          <a:p>
            <a:pPr>
              <a:lnSpc>
                <a:spcPts val="3200"/>
              </a:lnSpc>
              <a:buNone/>
            </a:pPr>
            <a:r>
              <a:rPr lang="en-US" dirty="0"/>
              <a:t>Foresight: </a:t>
            </a:r>
            <a:r>
              <a:rPr lang="en-US" i="1" dirty="0"/>
              <a:t>What you know (or assume) about the future will guide how you determine releases to meet downstream objectives.</a:t>
            </a:r>
          </a:p>
          <a:p>
            <a:pPr marL="509587" lvl="1" indent="-457200">
              <a:lnSpc>
                <a:spcPts val="32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HEC-ResSim uses </a:t>
            </a:r>
            <a:r>
              <a:rPr lang="en-US" sz="3200" dirty="0">
                <a:solidFill>
                  <a:srgbClr val="FF0000"/>
                </a:solidFill>
              </a:rPr>
              <a:t>limited perfect foresight</a:t>
            </a:r>
            <a:r>
              <a:rPr lang="en-US" sz="3200" dirty="0"/>
              <a:t>…</a:t>
            </a:r>
          </a:p>
          <a:p>
            <a:pPr marL="400050" lvl="1">
              <a:lnSpc>
                <a:spcPts val="3200"/>
              </a:lnSpc>
              <a:buNone/>
            </a:pPr>
            <a:r>
              <a:rPr lang="en-US" sz="3200" dirty="0"/>
              <a:t>	(It “knows” the exact </a:t>
            </a:r>
            <a:r>
              <a:rPr lang="en-US" sz="3200" b="1" dirty="0"/>
              <a:t>local</a:t>
            </a:r>
            <a:r>
              <a:rPr lang="en-US" sz="3200" dirty="0"/>
              <a:t> flows for a future period that affect the release decision.  That future period is based on the </a:t>
            </a:r>
            <a:r>
              <a:rPr lang="en-US" sz="3200" b="1" dirty="0"/>
              <a:t>routing time </a:t>
            </a:r>
            <a:r>
              <a:rPr lang="en-US" sz="3200" dirty="0"/>
              <a:t>between the reservoir and the control point.)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>
              <a:latin typeface="Comic Sans MS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5946BF-EC1D-EB2F-ABC9-1A0283F4BC0D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7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604230" y="1714738"/>
            <a:ext cx="3819048" cy="381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14400" y="1119187"/>
            <a:ext cx="5435600" cy="5010150"/>
          </a:xfrm>
        </p:spPr>
        <p:txBody>
          <a:bodyPr anchor="t" anchorCtr="0"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“4600 </a:t>
            </a:r>
            <a:r>
              <a:rPr lang="en-US" dirty="0" err="1"/>
              <a:t>cfs</a:t>
            </a:r>
            <a:r>
              <a:rPr lang="en-US" dirty="0"/>
              <a:t> is needed in the Alabama River at Coosa to maintain navigation.” </a:t>
            </a:r>
            <a:endParaRPr lang="en-US" sz="2400" i="1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5FECBC-BAE1-E676-5771-7DC5DCDF6A07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8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77514" y="1612031"/>
            <a:ext cx="3892759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3136" y="1340568"/>
            <a:ext cx="6545179" cy="5010150"/>
          </a:xfrm>
        </p:spPr>
        <p:txBody>
          <a:bodyPr anchor="ctr" anchorCtr="0"/>
          <a:lstStyle/>
          <a:p>
            <a:pPr marL="0" indent="0">
              <a:lnSpc>
                <a:spcPts val="2800"/>
              </a:lnSpc>
              <a:buNone/>
            </a:pPr>
            <a:r>
              <a:rPr lang="en-US" dirty="0"/>
              <a:t>“The risk of failure of the  </a:t>
            </a:r>
            <a:r>
              <a:rPr lang="en-US" dirty="0" err="1"/>
              <a:t>Birchbank</a:t>
            </a:r>
            <a:r>
              <a:rPr lang="en-US" dirty="0"/>
              <a:t> levees is acceptably low until flows exceed 225,000 </a:t>
            </a:r>
            <a:r>
              <a:rPr lang="en-US" dirty="0" err="1"/>
              <a:t>cfs</a:t>
            </a:r>
            <a:r>
              <a:rPr lang="en-US" dirty="0"/>
              <a:t> at which point the risk increases greatly.  Therefore, both local and system flood control storage at Arrow Lakes will be used to manage flows in the Columbia River at </a:t>
            </a:r>
            <a:r>
              <a:rPr lang="en-US" dirty="0" err="1"/>
              <a:t>Birchbank</a:t>
            </a:r>
            <a:r>
              <a:rPr lang="en-US" dirty="0"/>
              <a:t> to not exceed 225,000 </a:t>
            </a:r>
            <a:r>
              <a:rPr lang="en-US" dirty="0" err="1"/>
              <a:t>cfs</a:t>
            </a:r>
            <a:r>
              <a:rPr lang="en-US" dirty="0"/>
              <a:t>.” </a:t>
            </a:r>
            <a:endParaRPr lang="en-US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BB4F91-F44F-9964-06C3-5BB817F56405}"/>
              </a:ext>
            </a:extLst>
          </p:cNvPr>
          <p:cNvSpPr txBox="1"/>
          <p:nvPr/>
        </p:nvSpPr>
        <p:spPr>
          <a:xfrm>
            <a:off x="10758488" y="6303645"/>
            <a:ext cx="1233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Slide </a:t>
            </a:r>
            <a:fld id="{B538014C-AD96-495E-A9F0-1FDAD56B38B9}" type="slidenum">
              <a:rPr lang="en-US" sz="2000" smtClean="0">
                <a:solidFill>
                  <a:srgbClr val="C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pPr algn="r"/>
              <a:t>9</a:t>
            </a:fld>
            <a:endParaRPr lang="en-US" sz="2000" dirty="0">
              <a:solidFill>
                <a:srgbClr val="C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I-color-palette">
      <a:dk1>
        <a:srgbClr val="003E53"/>
      </a:dk1>
      <a:lt1>
        <a:sysClr val="window" lastClr="FFFFFF"/>
      </a:lt1>
      <a:dk2>
        <a:srgbClr val="E21836"/>
      </a:dk2>
      <a:lt2>
        <a:srgbClr val="FFFFFF"/>
      </a:lt2>
      <a:accent1>
        <a:srgbClr val="AAB921"/>
      </a:accent1>
      <a:accent2>
        <a:srgbClr val="0087A9"/>
      </a:accent2>
      <a:accent3>
        <a:srgbClr val="ECB83C"/>
      </a:accent3>
      <a:accent4>
        <a:srgbClr val="656465"/>
      </a:accent4>
      <a:accent5>
        <a:srgbClr val="A97B58"/>
      </a:accent5>
      <a:accent6>
        <a:srgbClr val="FFFFFF"/>
      </a:accent6>
      <a:hlink>
        <a:srgbClr val="ECB83C"/>
      </a:hlink>
      <a:folHlink>
        <a:srgbClr val="ECB83C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I-USACE ResSim Powerpoint Template.potx" id="{08DD95D8-90C4-4D42-AE0A-79FF41299B96}" vid="{2AE2B14E-F281-448F-9ECF-EE49270F6D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a19433c-e23e-4d40-806f-9673a2353828">
      <Terms xmlns="http://schemas.microsoft.com/office/infopath/2007/PartnerControls"/>
    </lcf76f155ced4ddcb4097134ff3c332f>
    <TaxCatchAll xmlns="959f67d1-a4a0-4901-bd64-fe45977c6ea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65988441517A4BA2DD919851EE7806" ma:contentTypeVersion="11" ma:contentTypeDescription="Create a new document." ma:contentTypeScope="" ma:versionID="5dec3f0d86d32d9a269834c434016755">
  <xsd:schema xmlns:xsd="http://www.w3.org/2001/XMLSchema" xmlns:xs="http://www.w3.org/2001/XMLSchema" xmlns:p="http://schemas.microsoft.com/office/2006/metadata/properties" xmlns:ns2="da19433c-e23e-4d40-806f-9673a2353828" xmlns:ns3="959f67d1-a4a0-4901-bd64-fe45977c6ea4" targetNamespace="http://schemas.microsoft.com/office/2006/metadata/properties" ma:root="true" ma:fieldsID="05d16e321ef264e0dc03cf1993187c43" ns2:_="" ns3:_="">
    <xsd:import namespace="da19433c-e23e-4d40-806f-9673a2353828"/>
    <xsd:import namespace="959f67d1-a4a0-4901-bd64-fe45977c6e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19433c-e23e-4d40-806f-9673a23538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5a282d6c-52ee-4069-b23a-3ae5d54b80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9f67d1-a4a0-4901-bd64-fe45977c6ea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c37332b-1b29-4320-99da-a66d95f536f9}" ma:internalName="TaxCatchAll" ma:showField="CatchAllData" ma:web="959f67d1-a4a0-4901-bd64-fe45977c6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FB192A-AFC7-499C-A1BE-BF2DEAE6D3A7}">
  <ds:schemaRefs>
    <ds:schemaRef ds:uri="http://schemas.microsoft.com/office/2006/metadata/properties"/>
    <ds:schemaRef ds:uri="da19433c-e23e-4d40-806f-9673a2353828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959f67d1-a4a0-4901-bd64-fe45977c6ea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FF069B8-4D51-4A7A-A17B-3AA0F70F23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19433c-e23e-4d40-806f-9673a2353828"/>
    <ds:schemaRef ds:uri="959f67d1-a4a0-4901-bd64-fe45977c6e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348E1B-F1CA-4E68-B538-93D591F95A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GEI-USACE ResSim Powerpoint Template</Template>
  <TotalTime>59</TotalTime>
  <Words>1414</Words>
  <Application>Microsoft Office PowerPoint</Application>
  <PresentationFormat>Widescreen</PresentationFormat>
  <Paragraphs>242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Nova</vt:lpstr>
      <vt:lpstr>Calibri</vt:lpstr>
      <vt:lpstr>Comic Sans MS</vt:lpstr>
      <vt:lpstr>Corbel</vt:lpstr>
      <vt:lpstr>Tahoma</vt:lpstr>
      <vt:lpstr>Times New Roman</vt:lpstr>
      <vt:lpstr>Wingdings</vt:lpstr>
      <vt:lpstr>Office Theme</vt:lpstr>
      <vt:lpstr>Operation for Downstream Objectives</vt:lpstr>
      <vt:lpstr>Outline</vt:lpstr>
      <vt:lpstr>Terminology</vt:lpstr>
      <vt:lpstr>Terminology</vt:lpstr>
      <vt:lpstr>Terminology</vt:lpstr>
      <vt:lpstr>Information needed…</vt:lpstr>
      <vt:lpstr>…About those flows!!!</vt:lpstr>
      <vt:lpstr>Examples of… Downstream Constraints</vt:lpstr>
      <vt:lpstr>Examples of… Downstream Constraints</vt:lpstr>
      <vt:lpstr>Examples of… Downstream Constraints</vt:lpstr>
      <vt:lpstr>Specifying Operations</vt:lpstr>
      <vt:lpstr>Creating a Downstream Rule…</vt:lpstr>
      <vt:lpstr>Creating a Downstream Rule…</vt:lpstr>
      <vt:lpstr>Creating a Downstream Rule…</vt:lpstr>
      <vt:lpstr>Creating a Downstream Rule…</vt:lpstr>
      <vt:lpstr>More about…     Downstream Control Rules</vt:lpstr>
      <vt:lpstr>Back-routing calculation… Example 1</vt:lpstr>
      <vt:lpstr>Back-routing calculation…   Example 2</vt:lpstr>
      <vt:lpstr>Defining Rule Priority</vt:lpstr>
      <vt:lpstr>Rule Logic - revisited</vt:lpstr>
      <vt:lpstr>Rule Logic - revisited</vt:lpstr>
      <vt:lpstr>Rule Logic - revisited</vt:lpstr>
      <vt:lpstr>Take-home points</vt:lpstr>
      <vt:lpstr>Advanced Topic – Pulse Flows</vt:lpstr>
      <vt:lpstr>Pulse Flow Options</vt:lpstr>
      <vt:lpstr>The pulse flows…</vt:lpstr>
      <vt:lpstr>Effect of non-linear routing</vt:lpstr>
      <vt:lpstr>Tuning pulse flows to improve downstream operation with non-linear routing</vt:lpstr>
      <vt:lpstr>Advanced Options…</vt:lpstr>
      <vt:lpstr>Comparison of Advanced Downstream Control Options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Reservoir Systems</dc:title>
  <dc:creator>Deziree Dizon (Deziree)</dc:creator>
  <cp:lastModifiedBy>q0hecjbs</cp:lastModifiedBy>
  <cp:revision>68</cp:revision>
  <dcterms:created xsi:type="dcterms:W3CDTF">2024-07-16T19:36:24Z</dcterms:created>
  <dcterms:modified xsi:type="dcterms:W3CDTF">2025-02-04T23:21:45Z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0x0101005565988441517A4BA2DD919851EE7806</vt:lpwstr>
  </property>
  <property fmtid="{D5CDD505-2E9C-101B-9397-08002B2CF9AE}" pid="3" name="MediaServiceImageTags">
    <vt:lpwstr/>
  </property>
</Properties>
</file>