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760" r:id="rId1"/>
    <p:sldMasterId id="2147483799" r:id="rId2"/>
  </p:sldMasterIdLst>
  <p:notesMasterIdLst>
    <p:notesMasterId r:id="rId47"/>
  </p:notesMasterIdLst>
  <p:handoutMasterIdLst>
    <p:handoutMasterId r:id="rId48"/>
  </p:handoutMasterIdLst>
  <p:sldIdLst>
    <p:sldId id="256" r:id="rId3"/>
    <p:sldId id="298" r:id="rId4"/>
    <p:sldId id="299" r:id="rId5"/>
    <p:sldId id="257" r:id="rId6"/>
    <p:sldId id="306" r:id="rId7"/>
    <p:sldId id="285" r:id="rId8"/>
    <p:sldId id="259" r:id="rId9"/>
    <p:sldId id="260" r:id="rId10"/>
    <p:sldId id="261" r:id="rId11"/>
    <p:sldId id="297" r:id="rId12"/>
    <p:sldId id="262" r:id="rId13"/>
    <p:sldId id="263" r:id="rId14"/>
    <p:sldId id="264" r:id="rId15"/>
    <p:sldId id="265" r:id="rId16"/>
    <p:sldId id="290" r:id="rId17"/>
    <p:sldId id="268" r:id="rId18"/>
    <p:sldId id="305" r:id="rId19"/>
    <p:sldId id="258" r:id="rId20"/>
    <p:sldId id="296" r:id="rId21"/>
    <p:sldId id="294" r:id="rId22"/>
    <p:sldId id="286" r:id="rId23"/>
    <p:sldId id="280" r:id="rId24"/>
    <p:sldId id="282" r:id="rId25"/>
    <p:sldId id="283" r:id="rId26"/>
    <p:sldId id="269" r:id="rId27"/>
    <p:sldId id="288" r:id="rId28"/>
    <p:sldId id="278" r:id="rId29"/>
    <p:sldId id="277" r:id="rId30"/>
    <p:sldId id="276" r:id="rId31"/>
    <p:sldId id="300" r:id="rId32"/>
    <p:sldId id="273" r:id="rId33"/>
    <p:sldId id="289" r:id="rId34"/>
    <p:sldId id="272" r:id="rId35"/>
    <p:sldId id="302" r:id="rId36"/>
    <p:sldId id="301" r:id="rId37"/>
    <p:sldId id="303" r:id="rId38"/>
    <p:sldId id="304" r:id="rId39"/>
    <p:sldId id="307" r:id="rId40"/>
    <p:sldId id="308" r:id="rId41"/>
    <p:sldId id="309" r:id="rId42"/>
    <p:sldId id="310" r:id="rId43"/>
    <p:sldId id="311" r:id="rId44"/>
    <p:sldId id="312" r:id="rId45"/>
    <p:sldId id="284" r:id="rId46"/>
  </p:sldIdLst>
  <p:sldSz cx="9144000" cy="6858000" type="screen4x3"/>
  <p:notesSz cx="7315200" cy="9601200"/>
  <p:defaultTextStyle>
    <a:defPPr>
      <a:defRPr lang="en-US"/>
    </a:defPPr>
    <a:lvl1pPr algn="l" rtl="0" fontAlgn="base">
      <a:spcBef>
        <a:spcPct val="0"/>
      </a:spcBef>
      <a:spcAft>
        <a:spcPct val="0"/>
      </a:spcAft>
      <a:defRPr sz="2800" kern="1200">
        <a:solidFill>
          <a:srgbClr val="01345F"/>
        </a:solidFill>
        <a:latin typeface="Arial" charset="0"/>
        <a:ea typeface="+mn-ea"/>
        <a:cs typeface="+mn-cs"/>
      </a:defRPr>
    </a:lvl1pPr>
    <a:lvl2pPr marL="457200" algn="l" rtl="0" fontAlgn="base">
      <a:spcBef>
        <a:spcPct val="0"/>
      </a:spcBef>
      <a:spcAft>
        <a:spcPct val="0"/>
      </a:spcAft>
      <a:defRPr sz="2800" kern="1200">
        <a:solidFill>
          <a:srgbClr val="01345F"/>
        </a:solidFill>
        <a:latin typeface="Arial" charset="0"/>
        <a:ea typeface="+mn-ea"/>
        <a:cs typeface="+mn-cs"/>
      </a:defRPr>
    </a:lvl2pPr>
    <a:lvl3pPr marL="914400" algn="l" rtl="0" fontAlgn="base">
      <a:spcBef>
        <a:spcPct val="0"/>
      </a:spcBef>
      <a:spcAft>
        <a:spcPct val="0"/>
      </a:spcAft>
      <a:defRPr sz="2800" kern="1200">
        <a:solidFill>
          <a:srgbClr val="01345F"/>
        </a:solidFill>
        <a:latin typeface="Arial" charset="0"/>
        <a:ea typeface="+mn-ea"/>
        <a:cs typeface="+mn-cs"/>
      </a:defRPr>
    </a:lvl3pPr>
    <a:lvl4pPr marL="1371600" algn="l" rtl="0" fontAlgn="base">
      <a:spcBef>
        <a:spcPct val="0"/>
      </a:spcBef>
      <a:spcAft>
        <a:spcPct val="0"/>
      </a:spcAft>
      <a:defRPr sz="2800" kern="1200">
        <a:solidFill>
          <a:srgbClr val="01345F"/>
        </a:solidFill>
        <a:latin typeface="Arial" charset="0"/>
        <a:ea typeface="+mn-ea"/>
        <a:cs typeface="+mn-cs"/>
      </a:defRPr>
    </a:lvl4pPr>
    <a:lvl5pPr marL="1828800" algn="l" rtl="0" fontAlgn="base">
      <a:spcBef>
        <a:spcPct val="0"/>
      </a:spcBef>
      <a:spcAft>
        <a:spcPct val="0"/>
      </a:spcAft>
      <a:defRPr sz="2800" kern="1200">
        <a:solidFill>
          <a:srgbClr val="01345F"/>
        </a:solidFill>
        <a:latin typeface="Arial" charset="0"/>
        <a:ea typeface="+mn-ea"/>
        <a:cs typeface="+mn-cs"/>
      </a:defRPr>
    </a:lvl5pPr>
    <a:lvl6pPr marL="2286000" algn="l" defTabSz="914400" rtl="0" eaLnBrk="1" latinLnBrk="0" hangingPunct="1">
      <a:defRPr sz="2800" kern="1200">
        <a:solidFill>
          <a:srgbClr val="01345F"/>
        </a:solidFill>
        <a:latin typeface="Arial" charset="0"/>
        <a:ea typeface="+mn-ea"/>
        <a:cs typeface="+mn-cs"/>
      </a:defRPr>
    </a:lvl6pPr>
    <a:lvl7pPr marL="2743200" algn="l" defTabSz="914400" rtl="0" eaLnBrk="1" latinLnBrk="0" hangingPunct="1">
      <a:defRPr sz="2800" kern="1200">
        <a:solidFill>
          <a:srgbClr val="01345F"/>
        </a:solidFill>
        <a:latin typeface="Arial" charset="0"/>
        <a:ea typeface="+mn-ea"/>
        <a:cs typeface="+mn-cs"/>
      </a:defRPr>
    </a:lvl7pPr>
    <a:lvl8pPr marL="3200400" algn="l" defTabSz="914400" rtl="0" eaLnBrk="1" latinLnBrk="0" hangingPunct="1">
      <a:defRPr sz="2800" kern="1200">
        <a:solidFill>
          <a:srgbClr val="01345F"/>
        </a:solidFill>
        <a:latin typeface="Arial" charset="0"/>
        <a:ea typeface="+mn-ea"/>
        <a:cs typeface="+mn-cs"/>
      </a:defRPr>
    </a:lvl8pPr>
    <a:lvl9pPr marL="3657600" algn="l" defTabSz="914400" rtl="0" eaLnBrk="1" latinLnBrk="0" hangingPunct="1">
      <a:defRPr sz="2800" kern="1200">
        <a:solidFill>
          <a:srgbClr val="01345F"/>
        </a:solidFill>
        <a:latin typeface="Arial" charset="0"/>
        <a:ea typeface="+mn-ea"/>
        <a:cs typeface="+mn-cs"/>
      </a:defRPr>
    </a:lvl9pPr>
  </p:defaultTextStyle>
  <p:extLst>
    <p:ext uri="{EFAFB233-063F-42B5-8137-9DF3F51BA10A}">
      <p15:sldGuideLst xmlns:p15="http://schemas.microsoft.com/office/powerpoint/2012/main">
        <p15:guide id="1" orient="horz" pos="2064">
          <p15:clr>
            <a:srgbClr val="A4A3A4"/>
          </p15:clr>
        </p15:guide>
        <p15:guide id="2" pos="2880">
          <p15:clr>
            <a:srgbClr val="A4A3A4"/>
          </p15:clr>
        </p15:guide>
      </p15:sldGuideLst>
    </p:ext>
    <p:ext uri="{2D200454-40CA-4A62-9FC3-DE9A4176ACB9}">
      <p15:notesGuideLst xmlns:p15="http://schemas.microsoft.com/office/powerpoint/2012/main">
        <p15:guide id="1" orient="horz" pos="3023">
          <p15:clr>
            <a:srgbClr val="A4A3A4"/>
          </p15:clr>
        </p15:guide>
        <p15:guide id="2" pos="2304">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chemeClr val="tx1"/>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7B7B7B"/>
    <a:srgbClr val="014985"/>
    <a:srgbClr val="0000FF"/>
    <a:srgbClr val="CC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1365" autoAdjust="0"/>
    <p:restoredTop sz="93900" autoAdjust="0"/>
  </p:normalViewPr>
  <p:slideViewPr>
    <p:cSldViewPr showGuides="1">
      <p:cViewPr varScale="1">
        <p:scale>
          <a:sx n="59" d="100"/>
          <a:sy n="59" d="100"/>
        </p:scale>
        <p:origin x="1819" y="62"/>
      </p:cViewPr>
      <p:guideLst>
        <p:guide orient="horz" pos="2064"/>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showGuides="1">
      <p:cViewPr varScale="1">
        <p:scale>
          <a:sx n="95" d="100"/>
          <a:sy n="95" d="100"/>
        </p:scale>
        <p:origin x="2430" y="96"/>
      </p:cViewPr>
      <p:guideLst>
        <p:guide orient="horz" pos="3023"/>
        <p:guide pos="2304"/>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notesMaster" Target="notesMasters/notesMaster1.xml"/><Relationship Id="rId50" Type="http://schemas.openxmlformats.org/officeDocument/2006/relationships/viewProps" Target="viewProps.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handoutMaster" Target="handoutMasters/handoutMaster1.xml"/><Relationship Id="rId8" Type="http://schemas.openxmlformats.org/officeDocument/2006/relationships/slide" Target="slides/slide6.xml"/><Relationship Id="rId51" Type="http://schemas.openxmlformats.org/officeDocument/2006/relationships/theme" Target="theme/theme1.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20" Type="http://schemas.openxmlformats.org/officeDocument/2006/relationships/slide" Target="slides/slide18.xml"/><Relationship Id="rId41" Type="http://schemas.openxmlformats.org/officeDocument/2006/relationships/slide" Target="slides/slide39.xml"/><Relationship Id="rId1" Type="http://schemas.openxmlformats.org/officeDocument/2006/relationships/slideMaster" Target="slideMasters/slideMaster1.xml"/><Relationship Id="rId6" Type="http://schemas.openxmlformats.org/officeDocument/2006/relationships/slide" Target="slides/slide4.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7218" name="Rectangle 2"/>
          <p:cNvSpPr>
            <a:spLocks noGrp="1" noChangeArrowheads="1"/>
          </p:cNvSpPr>
          <p:nvPr>
            <p:ph type="hdr" sz="quarter"/>
          </p:nvPr>
        </p:nvSpPr>
        <p:spPr bwMode="auto">
          <a:xfrm>
            <a:off x="304800" y="231508"/>
            <a:ext cx="3192462" cy="473075"/>
          </a:xfrm>
          <a:prstGeom prst="rect">
            <a:avLst/>
          </a:prstGeom>
          <a:noFill/>
          <a:ln w="9525">
            <a:noFill/>
            <a:miter lim="800000"/>
            <a:headEnd/>
            <a:tailEnd/>
          </a:ln>
          <a:effectLst/>
        </p:spPr>
        <p:txBody>
          <a:bodyPr vert="horz" wrap="square" lIns="94903" tIns="47454" rIns="94903" bIns="47454" numCol="1" anchor="t" anchorCtr="0" compatLnSpc="1">
            <a:prstTxWarp prst="textNoShape">
              <a:avLst/>
            </a:prstTxWarp>
          </a:bodyPr>
          <a:lstStyle>
            <a:lvl1pPr defTabSz="947738" eaLnBrk="0" hangingPunct="0">
              <a:defRPr sz="1200">
                <a:solidFill>
                  <a:schemeClr val="tx1"/>
                </a:solidFill>
                <a:latin typeface="Tahoma" pitchFamily="34" charset="0"/>
              </a:defRPr>
            </a:lvl1pPr>
          </a:lstStyle>
          <a:p>
            <a:pPr>
              <a:defRPr/>
            </a:pPr>
            <a:r>
              <a:rPr lang="en-US" dirty="0"/>
              <a:t>Scripting HEC-</a:t>
            </a:r>
            <a:r>
              <a:rPr lang="en-US" dirty="0" err="1"/>
              <a:t>ResSim</a:t>
            </a:r>
            <a:r>
              <a:rPr lang="en-US" dirty="0"/>
              <a:t> with </a:t>
            </a:r>
            <a:r>
              <a:rPr lang="en-US" dirty="0" err="1"/>
              <a:t>Jython</a:t>
            </a:r>
            <a:endParaRPr lang="en-US" dirty="0"/>
          </a:p>
        </p:txBody>
      </p:sp>
      <p:sp>
        <p:nvSpPr>
          <p:cNvPr id="137219" name="Rectangle 3"/>
          <p:cNvSpPr>
            <a:spLocks noGrp="1" noChangeArrowheads="1"/>
          </p:cNvSpPr>
          <p:nvPr>
            <p:ph type="dt" sz="quarter" idx="1"/>
          </p:nvPr>
        </p:nvSpPr>
        <p:spPr bwMode="auto">
          <a:xfrm>
            <a:off x="3810000" y="239357"/>
            <a:ext cx="3194050" cy="476250"/>
          </a:xfrm>
          <a:prstGeom prst="rect">
            <a:avLst/>
          </a:prstGeom>
          <a:noFill/>
          <a:ln w="9525">
            <a:noFill/>
            <a:miter lim="800000"/>
            <a:headEnd/>
            <a:tailEnd/>
          </a:ln>
          <a:effectLst/>
        </p:spPr>
        <p:txBody>
          <a:bodyPr vert="horz" wrap="square" lIns="94903" tIns="47454" rIns="94903" bIns="47454" numCol="1" anchor="t" anchorCtr="0" compatLnSpc="1">
            <a:prstTxWarp prst="textNoShape">
              <a:avLst/>
            </a:prstTxWarp>
          </a:bodyPr>
          <a:lstStyle>
            <a:lvl1pPr algn="r" defTabSz="947738" eaLnBrk="0" hangingPunct="0">
              <a:defRPr sz="1200">
                <a:solidFill>
                  <a:schemeClr val="tx1"/>
                </a:solidFill>
                <a:latin typeface="Tahoma" pitchFamily="34" charset="0"/>
              </a:defRPr>
            </a:lvl1pPr>
          </a:lstStyle>
          <a:p>
            <a:pPr>
              <a:defRPr/>
            </a:pPr>
            <a:r>
              <a:rPr lang="en-US" dirty="0"/>
              <a:t>4.5-L-19</a:t>
            </a:r>
          </a:p>
        </p:txBody>
      </p:sp>
      <p:sp>
        <p:nvSpPr>
          <p:cNvPr id="137220" name="Rectangle 4"/>
          <p:cNvSpPr>
            <a:spLocks noGrp="1" noChangeArrowheads="1"/>
          </p:cNvSpPr>
          <p:nvPr>
            <p:ph type="ftr" sz="quarter" idx="2"/>
          </p:nvPr>
        </p:nvSpPr>
        <p:spPr bwMode="auto">
          <a:xfrm>
            <a:off x="304800" y="8887808"/>
            <a:ext cx="3192463" cy="473075"/>
          </a:xfrm>
          <a:prstGeom prst="rect">
            <a:avLst/>
          </a:prstGeom>
          <a:noFill/>
          <a:ln w="9525">
            <a:noFill/>
            <a:miter lim="800000"/>
            <a:headEnd/>
            <a:tailEnd/>
          </a:ln>
          <a:effectLst/>
        </p:spPr>
        <p:txBody>
          <a:bodyPr vert="horz" wrap="square" lIns="94903" tIns="47454" rIns="94903" bIns="47454" numCol="1" anchor="b" anchorCtr="0" compatLnSpc="1">
            <a:prstTxWarp prst="textNoShape">
              <a:avLst/>
            </a:prstTxWarp>
          </a:bodyPr>
          <a:lstStyle>
            <a:lvl1pPr defTabSz="947738" eaLnBrk="0" hangingPunct="0">
              <a:defRPr sz="1200">
                <a:solidFill>
                  <a:schemeClr val="tx1"/>
                </a:solidFill>
                <a:latin typeface="Tahoma" pitchFamily="34" charset="0"/>
              </a:defRPr>
            </a:lvl1pPr>
          </a:lstStyle>
          <a:p>
            <a:pPr>
              <a:defRPr/>
            </a:pPr>
            <a:r>
              <a:rPr lang="en-US" dirty="0"/>
              <a:t>O’Connell</a:t>
            </a:r>
          </a:p>
        </p:txBody>
      </p:sp>
      <p:sp>
        <p:nvSpPr>
          <p:cNvPr id="137221" name="Rectangle 5"/>
          <p:cNvSpPr>
            <a:spLocks noGrp="1" noChangeArrowheads="1"/>
          </p:cNvSpPr>
          <p:nvPr>
            <p:ph type="sldNum" sz="quarter" idx="3"/>
          </p:nvPr>
        </p:nvSpPr>
        <p:spPr bwMode="auto">
          <a:xfrm>
            <a:off x="3810000" y="8887809"/>
            <a:ext cx="3192462" cy="473075"/>
          </a:xfrm>
          <a:prstGeom prst="rect">
            <a:avLst/>
          </a:prstGeom>
          <a:noFill/>
          <a:ln w="9525">
            <a:noFill/>
            <a:miter lim="800000"/>
            <a:headEnd/>
            <a:tailEnd/>
          </a:ln>
          <a:effectLst/>
        </p:spPr>
        <p:txBody>
          <a:bodyPr vert="horz" wrap="square" lIns="94903" tIns="47454" rIns="94903" bIns="47454" numCol="1" anchor="b" anchorCtr="0" compatLnSpc="1">
            <a:prstTxWarp prst="textNoShape">
              <a:avLst/>
            </a:prstTxWarp>
          </a:bodyPr>
          <a:lstStyle>
            <a:lvl1pPr algn="r" defTabSz="947738" eaLnBrk="0" hangingPunct="0">
              <a:defRPr sz="1200">
                <a:solidFill>
                  <a:schemeClr val="tx1"/>
                </a:solidFill>
                <a:latin typeface="Times New Roman" pitchFamily="18" charset="0"/>
              </a:defRPr>
            </a:lvl1pPr>
          </a:lstStyle>
          <a:p>
            <a:pPr>
              <a:defRPr/>
            </a:pPr>
            <a:endParaRPr lang="en-US"/>
          </a:p>
          <a:p>
            <a:pPr>
              <a:defRPr/>
            </a:pPr>
            <a:fld id="{2CC04F88-4336-411B-96E3-7E96122A6F1F}" type="slidenum">
              <a:rPr lang="en-US"/>
              <a:pPr>
                <a:defRPr/>
              </a:pPr>
              <a:t>‹#›</a:t>
            </a:fld>
            <a:endParaRPr lang="en-US"/>
          </a:p>
        </p:txBody>
      </p:sp>
    </p:spTree>
    <p:extLst>
      <p:ext uri="{BB962C8B-B14F-4D97-AF65-F5344CB8AC3E}">
        <p14:creationId xmlns:p14="http://schemas.microsoft.com/office/powerpoint/2010/main" val="1970540691"/>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386" name="Rectangle 2"/>
          <p:cNvSpPr>
            <a:spLocks noGrp="1" noChangeArrowheads="1"/>
          </p:cNvSpPr>
          <p:nvPr>
            <p:ph type="hdr" sz="quarter"/>
          </p:nvPr>
        </p:nvSpPr>
        <p:spPr bwMode="auto">
          <a:xfrm>
            <a:off x="0" y="0"/>
            <a:ext cx="3171825" cy="481013"/>
          </a:xfrm>
          <a:prstGeom prst="rect">
            <a:avLst/>
          </a:prstGeom>
          <a:noFill/>
          <a:ln w="9525">
            <a:noFill/>
            <a:miter lim="800000"/>
            <a:headEnd/>
            <a:tailEnd/>
          </a:ln>
          <a:effectLst/>
        </p:spPr>
        <p:txBody>
          <a:bodyPr vert="horz" wrap="square" lIns="96470" tIns="48234" rIns="96470" bIns="48234" numCol="1" anchor="t" anchorCtr="0" compatLnSpc="1">
            <a:prstTxWarp prst="textNoShape">
              <a:avLst/>
            </a:prstTxWarp>
          </a:bodyPr>
          <a:lstStyle>
            <a:lvl1pPr defTabSz="966788" eaLnBrk="0" hangingPunct="0">
              <a:defRPr sz="1200">
                <a:solidFill>
                  <a:schemeClr val="tx1"/>
                </a:solidFill>
                <a:latin typeface="Times New Roman" pitchFamily="18" charset="0"/>
              </a:defRPr>
            </a:lvl1pPr>
          </a:lstStyle>
          <a:p>
            <a:pPr>
              <a:defRPr/>
            </a:pPr>
            <a:r>
              <a:rPr lang="en-US"/>
              <a:t>Scripting HEC-ResSim with Jython</a:t>
            </a:r>
          </a:p>
        </p:txBody>
      </p:sp>
      <p:sp>
        <p:nvSpPr>
          <p:cNvPr id="16387" name="Rectangle 3"/>
          <p:cNvSpPr>
            <a:spLocks noGrp="1" noChangeArrowheads="1"/>
          </p:cNvSpPr>
          <p:nvPr>
            <p:ph type="dt" idx="1"/>
          </p:nvPr>
        </p:nvSpPr>
        <p:spPr bwMode="auto">
          <a:xfrm>
            <a:off x="4143375" y="0"/>
            <a:ext cx="3171825" cy="481013"/>
          </a:xfrm>
          <a:prstGeom prst="rect">
            <a:avLst/>
          </a:prstGeom>
          <a:noFill/>
          <a:ln w="9525">
            <a:noFill/>
            <a:miter lim="800000"/>
            <a:headEnd/>
            <a:tailEnd/>
          </a:ln>
          <a:effectLst/>
        </p:spPr>
        <p:txBody>
          <a:bodyPr vert="horz" wrap="square" lIns="96470" tIns="48234" rIns="96470" bIns="48234" numCol="1" anchor="t" anchorCtr="0" compatLnSpc="1">
            <a:prstTxWarp prst="textNoShape">
              <a:avLst/>
            </a:prstTxWarp>
          </a:bodyPr>
          <a:lstStyle>
            <a:lvl1pPr algn="r" defTabSz="966788" eaLnBrk="0" hangingPunct="0">
              <a:defRPr sz="1200">
                <a:solidFill>
                  <a:schemeClr val="tx1"/>
                </a:solidFill>
                <a:latin typeface="Times New Roman" pitchFamily="18" charset="0"/>
              </a:defRPr>
            </a:lvl1pPr>
          </a:lstStyle>
          <a:p>
            <a:pPr>
              <a:defRPr/>
            </a:pPr>
            <a:r>
              <a:rPr lang="en-US" dirty="0"/>
              <a:t>4.5-L-19</a:t>
            </a:r>
          </a:p>
        </p:txBody>
      </p:sp>
      <p:sp>
        <p:nvSpPr>
          <p:cNvPr id="38916" name="Rectangle 4"/>
          <p:cNvSpPr>
            <a:spLocks noGrp="1" noRot="1" noChangeAspect="1" noChangeArrowheads="1" noTextEdit="1"/>
          </p:cNvSpPr>
          <p:nvPr>
            <p:ph type="sldImg" idx="2"/>
          </p:nvPr>
        </p:nvSpPr>
        <p:spPr bwMode="auto">
          <a:xfrm>
            <a:off x="1258888" y="719138"/>
            <a:ext cx="4800600" cy="3600450"/>
          </a:xfrm>
          <a:prstGeom prst="rect">
            <a:avLst/>
          </a:prstGeom>
          <a:noFill/>
          <a:ln w="9525">
            <a:solidFill>
              <a:srgbClr val="000000"/>
            </a:solidFill>
            <a:miter lim="800000"/>
            <a:headEnd/>
            <a:tailEnd/>
          </a:ln>
        </p:spPr>
      </p:sp>
      <p:sp>
        <p:nvSpPr>
          <p:cNvPr id="16389" name="Rectangle 5"/>
          <p:cNvSpPr>
            <a:spLocks noGrp="1" noChangeArrowheads="1"/>
          </p:cNvSpPr>
          <p:nvPr>
            <p:ph type="body" sz="quarter" idx="3"/>
          </p:nvPr>
        </p:nvSpPr>
        <p:spPr bwMode="auto">
          <a:xfrm>
            <a:off x="979488" y="4559300"/>
            <a:ext cx="5359400" cy="4322763"/>
          </a:xfrm>
          <a:prstGeom prst="rect">
            <a:avLst/>
          </a:prstGeom>
          <a:noFill/>
          <a:ln w="9525">
            <a:noFill/>
            <a:miter lim="800000"/>
            <a:headEnd/>
            <a:tailEnd/>
          </a:ln>
          <a:effectLst/>
        </p:spPr>
        <p:txBody>
          <a:bodyPr vert="horz" wrap="square" lIns="96470" tIns="48234" rIns="96470" bIns="48234"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16390" name="Rectangle 6"/>
          <p:cNvSpPr>
            <a:spLocks noGrp="1" noChangeArrowheads="1"/>
          </p:cNvSpPr>
          <p:nvPr>
            <p:ph type="ftr" sz="quarter" idx="4"/>
          </p:nvPr>
        </p:nvSpPr>
        <p:spPr bwMode="auto">
          <a:xfrm>
            <a:off x="0" y="9120188"/>
            <a:ext cx="3171825" cy="481012"/>
          </a:xfrm>
          <a:prstGeom prst="rect">
            <a:avLst/>
          </a:prstGeom>
          <a:noFill/>
          <a:ln w="9525">
            <a:noFill/>
            <a:miter lim="800000"/>
            <a:headEnd/>
            <a:tailEnd/>
          </a:ln>
          <a:effectLst/>
        </p:spPr>
        <p:txBody>
          <a:bodyPr vert="horz" wrap="square" lIns="96470" tIns="48234" rIns="96470" bIns="48234" numCol="1" anchor="b" anchorCtr="0" compatLnSpc="1">
            <a:prstTxWarp prst="textNoShape">
              <a:avLst/>
            </a:prstTxWarp>
          </a:bodyPr>
          <a:lstStyle>
            <a:lvl1pPr defTabSz="966788" eaLnBrk="0" hangingPunct="0">
              <a:defRPr sz="1200">
                <a:solidFill>
                  <a:schemeClr val="tx1"/>
                </a:solidFill>
                <a:latin typeface="Times New Roman" pitchFamily="18" charset="0"/>
              </a:defRPr>
            </a:lvl1pPr>
          </a:lstStyle>
          <a:p>
            <a:pPr>
              <a:defRPr/>
            </a:pPr>
            <a:r>
              <a:rPr lang="en-US" dirty="0"/>
              <a:t>O’Connell</a:t>
            </a:r>
          </a:p>
        </p:txBody>
      </p:sp>
      <p:sp>
        <p:nvSpPr>
          <p:cNvPr id="16391" name="Rectangle 7"/>
          <p:cNvSpPr>
            <a:spLocks noGrp="1" noChangeArrowheads="1"/>
          </p:cNvSpPr>
          <p:nvPr>
            <p:ph type="sldNum" sz="quarter" idx="5"/>
          </p:nvPr>
        </p:nvSpPr>
        <p:spPr bwMode="auto">
          <a:xfrm>
            <a:off x="4143375" y="9120188"/>
            <a:ext cx="3171825" cy="481012"/>
          </a:xfrm>
          <a:prstGeom prst="rect">
            <a:avLst/>
          </a:prstGeom>
          <a:noFill/>
          <a:ln w="9525">
            <a:noFill/>
            <a:miter lim="800000"/>
            <a:headEnd/>
            <a:tailEnd/>
          </a:ln>
          <a:effectLst/>
        </p:spPr>
        <p:txBody>
          <a:bodyPr vert="horz" wrap="square" lIns="96470" tIns="48234" rIns="96470" bIns="48234" numCol="1" anchor="b" anchorCtr="0" compatLnSpc="1">
            <a:prstTxWarp prst="textNoShape">
              <a:avLst/>
            </a:prstTxWarp>
          </a:bodyPr>
          <a:lstStyle>
            <a:lvl1pPr algn="r" defTabSz="966788" eaLnBrk="0" hangingPunct="0">
              <a:defRPr sz="1200">
                <a:solidFill>
                  <a:schemeClr val="tx1"/>
                </a:solidFill>
                <a:latin typeface="Times New Roman" pitchFamily="18" charset="0"/>
              </a:defRPr>
            </a:lvl1pPr>
          </a:lstStyle>
          <a:p>
            <a:pPr>
              <a:defRPr/>
            </a:pPr>
            <a:fld id="{6A5EEC44-14C5-4067-AAD8-C283377971F9}" type="slidenum">
              <a:rPr lang="en-US"/>
              <a:pPr>
                <a:defRPr/>
              </a:pPr>
              <a:t>‹#›</a:t>
            </a:fld>
            <a:endParaRPr lang="en-US"/>
          </a:p>
        </p:txBody>
      </p:sp>
    </p:spTree>
    <p:extLst>
      <p:ext uri="{BB962C8B-B14F-4D97-AF65-F5344CB8AC3E}">
        <p14:creationId xmlns:p14="http://schemas.microsoft.com/office/powerpoint/2010/main" val="3432015361"/>
      </p:ext>
    </p:extLst>
  </p:cSld>
  <p:clrMap bg1="lt1" tx1="dk1" bg2="lt2" tx2="dk2" accent1="accent1" accent2="accent2" accent3="accent3" accent4="accent4" accent5="accent5" accent6="accent6" hlink="hlink" folHlink="folHlink"/>
  <p:hf/>
  <p:notesStyle>
    <a:lvl1pPr algn="l" rtl="0" eaLnBrk="0" fontAlgn="base" hangingPunct="0">
      <a:spcBef>
        <a:spcPct val="30000"/>
      </a:spcBef>
      <a:spcAft>
        <a:spcPct val="0"/>
      </a:spcAft>
      <a:defRPr kumimoji="1"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kumimoji="1"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kumimoji="1"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kumimoji="1"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kumimoji="1"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ChangeArrowheads="1"/>
          </p:cNvSpPr>
          <p:nvPr>
            <p:ph type="hdr" sz="quarter"/>
          </p:nvPr>
        </p:nvSpPr>
        <p:spPr>
          <a:xfrm>
            <a:off x="152400" y="118269"/>
            <a:ext cx="3171825" cy="481013"/>
          </a:xfrm>
          <a:noFill/>
        </p:spPr>
        <p:txBody>
          <a:bodyPr/>
          <a:lstStyle/>
          <a:p>
            <a:r>
              <a:rPr lang="en-US" dirty="0"/>
              <a:t>Scripting HEC-ResSim with Jython</a:t>
            </a:r>
          </a:p>
        </p:txBody>
      </p:sp>
      <p:sp>
        <p:nvSpPr>
          <p:cNvPr id="39939" name="Rectangle 3"/>
          <p:cNvSpPr>
            <a:spLocks noGrp="1" noChangeArrowheads="1"/>
          </p:cNvSpPr>
          <p:nvPr>
            <p:ph type="dt" sz="quarter" idx="1"/>
          </p:nvPr>
        </p:nvSpPr>
        <p:spPr>
          <a:xfrm>
            <a:off x="3886199" y="118269"/>
            <a:ext cx="3171825" cy="481013"/>
          </a:xfrm>
          <a:noFill/>
        </p:spPr>
        <p:txBody>
          <a:bodyPr/>
          <a:lstStyle/>
          <a:p>
            <a:r>
              <a:rPr lang="en-US" dirty="0"/>
              <a:t>4.3-L-17</a:t>
            </a:r>
          </a:p>
        </p:txBody>
      </p:sp>
      <p:sp>
        <p:nvSpPr>
          <p:cNvPr id="39940" name="Rectangle 6"/>
          <p:cNvSpPr>
            <a:spLocks noGrp="1" noChangeArrowheads="1"/>
          </p:cNvSpPr>
          <p:nvPr>
            <p:ph type="ftr" sz="quarter" idx="4"/>
          </p:nvPr>
        </p:nvSpPr>
        <p:spPr>
          <a:xfrm>
            <a:off x="228600" y="8922645"/>
            <a:ext cx="3171825" cy="481012"/>
          </a:xfrm>
          <a:noFill/>
        </p:spPr>
        <p:txBody>
          <a:bodyPr/>
          <a:lstStyle/>
          <a:p>
            <a:r>
              <a:rPr lang="en-US" dirty="0"/>
              <a:t>Perryman</a:t>
            </a:r>
          </a:p>
        </p:txBody>
      </p:sp>
      <p:sp>
        <p:nvSpPr>
          <p:cNvPr id="39941" name="Rectangle 7"/>
          <p:cNvSpPr>
            <a:spLocks noGrp="1" noChangeArrowheads="1"/>
          </p:cNvSpPr>
          <p:nvPr>
            <p:ph type="sldNum" sz="quarter" idx="5"/>
          </p:nvPr>
        </p:nvSpPr>
        <p:spPr>
          <a:xfrm>
            <a:off x="3886200" y="8941796"/>
            <a:ext cx="3171825" cy="481012"/>
          </a:xfrm>
          <a:noFill/>
        </p:spPr>
        <p:txBody>
          <a:bodyPr/>
          <a:lstStyle/>
          <a:p>
            <a:fld id="{2D86389A-653E-4142-ADFE-79F6E10A8ACF}" type="slidenum">
              <a:rPr lang="en-US" smtClean="0"/>
              <a:pPr/>
              <a:t>1</a:t>
            </a:fld>
            <a:endParaRPr lang="en-US" dirty="0"/>
          </a:p>
        </p:txBody>
      </p:sp>
      <p:sp>
        <p:nvSpPr>
          <p:cNvPr id="39942" name="Rectangle 2"/>
          <p:cNvSpPr>
            <a:spLocks noGrp="1" noRot="1" noChangeAspect="1" noChangeArrowheads="1" noTextEdit="1"/>
          </p:cNvSpPr>
          <p:nvPr>
            <p:ph type="sldImg"/>
          </p:nvPr>
        </p:nvSpPr>
        <p:spPr>
          <a:ln/>
        </p:spPr>
      </p:sp>
      <p:sp>
        <p:nvSpPr>
          <p:cNvPr id="39943" name="Rectangle 3"/>
          <p:cNvSpPr>
            <a:spLocks noGrp="1" noChangeArrowheads="1"/>
          </p:cNvSpPr>
          <p:nvPr>
            <p:ph type="body" idx="1"/>
          </p:nvPr>
        </p:nvSpPr>
        <p:spPr>
          <a:noFill/>
          <a:ln/>
        </p:spPr>
        <p:txBody>
          <a:bodyPr/>
          <a:lstStyle/>
          <a:p>
            <a:endParaRPr lang="en-US" dirty="0"/>
          </a:p>
        </p:txBody>
      </p:sp>
    </p:spTree>
    <p:extLst>
      <p:ext uri="{BB962C8B-B14F-4D97-AF65-F5344CB8AC3E}">
        <p14:creationId xmlns:p14="http://schemas.microsoft.com/office/powerpoint/2010/main" val="403775172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2"/>
          <p:cNvSpPr>
            <a:spLocks noGrp="1" noChangeArrowheads="1"/>
          </p:cNvSpPr>
          <p:nvPr>
            <p:ph type="hdr" sz="quarter"/>
          </p:nvPr>
        </p:nvSpPr>
        <p:spPr>
          <a:noFill/>
        </p:spPr>
        <p:txBody>
          <a:bodyPr/>
          <a:lstStyle/>
          <a:p>
            <a:r>
              <a:rPr lang="en-US"/>
              <a:t>Scripting HEC-ResSim with Jython</a:t>
            </a:r>
          </a:p>
        </p:txBody>
      </p:sp>
      <p:sp>
        <p:nvSpPr>
          <p:cNvPr id="66563" name="Rectangle 3"/>
          <p:cNvSpPr>
            <a:spLocks noGrp="1" noChangeArrowheads="1"/>
          </p:cNvSpPr>
          <p:nvPr>
            <p:ph type="dt" sz="quarter" idx="1"/>
          </p:nvPr>
        </p:nvSpPr>
        <p:spPr>
          <a:noFill/>
        </p:spPr>
        <p:txBody>
          <a:bodyPr/>
          <a:lstStyle/>
          <a:p>
            <a:r>
              <a:rPr lang="en-US"/>
              <a:t>4.3-L-17</a:t>
            </a:r>
          </a:p>
        </p:txBody>
      </p:sp>
      <p:sp>
        <p:nvSpPr>
          <p:cNvPr id="66564" name="Rectangle 6"/>
          <p:cNvSpPr>
            <a:spLocks noGrp="1" noChangeArrowheads="1"/>
          </p:cNvSpPr>
          <p:nvPr>
            <p:ph type="ftr" sz="quarter" idx="4"/>
          </p:nvPr>
        </p:nvSpPr>
        <p:spPr>
          <a:noFill/>
        </p:spPr>
        <p:txBody>
          <a:bodyPr/>
          <a:lstStyle/>
          <a:p>
            <a:r>
              <a:rPr lang="en-US"/>
              <a:t>Klipsch-Perryman</a:t>
            </a:r>
          </a:p>
        </p:txBody>
      </p:sp>
      <p:sp>
        <p:nvSpPr>
          <p:cNvPr id="66565" name="Rectangle 7"/>
          <p:cNvSpPr>
            <a:spLocks noGrp="1" noChangeArrowheads="1"/>
          </p:cNvSpPr>
          <p:nvPr>
            <p:ph type="sldNum" sz="quarter" idx="5"/>
          </p:nvPr>
        </p:nvSpPr>
        <p:spPr>
          <a:noFill/>
        </p:spPr>
        <p:txBody>
          <a:bodyPr/>
          <a:lstStyle/>
          <a:p>
            <a:fld id="{BC3C50EA-7C2C-4BE3-9D61-45F5E3125878}" type="slidenum">
              <a:rPr lang="en-US" smtClean="0"/>
              <a:pPr/>
              <a:t>13</a:t>
            </a:fld>
            <a:endParaRPr lang="en-US"/>
          </a:p>
        </p:txBody>
      </p:sp>
      <p:sp>
        <p:nvSpPr>
          <p:cNvPr id="66566" name="Rectangle 2"/>
          <p:cNvSpPr>
            <a:spLocks noGrp="1" noRot="1" noChangeAspect="1" noChangeArrowheads="1" noTextEdit="1"/>
          </p:cNvSpPr>
          <p:nvPr>
            <p:ph type="sldImg"/>
          </p:nvPr>
        </p:nvSpPr>
        <p:spPr>
          <a:ln/>
        </p:spPr>
      </p:sp>
      <p:sp>
        <p:nvSpPr>
          <p:cNvPr id="66567" name="Rectangle 3"/>
          <p:cNvSpPr>
            <a:spLocks noGrp="1" noChangeArrowheads="1"/>
          </p:cNvSpPr>
          <p:nvPr>
            <p:ph type="body" idx="1"/>
          </p:nvPr>
        </p:nvSpPr>
        <p:spPr>
          <a:noFill/>
          <a:ln/>
        </p:spPr>
        <p:txBody>
          <a:bodyPr/>
          <a:lstStyle/>
          <a:p>
            <a:endParaRPr lang="en-US"/>
          </a:p>
        </p:txBody>
      </p:sp>
    </p:spTree>
    <p:extLst>
      <p:ext uri="{BB962C8B-B14F-4D97-AF65-F5344CB8AC3E}">
        <p14:creationId xmlns:p14="http://schemas.microsoft.com/office/powerpoint/2010/main" val="354553328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2"/>
          <p:cNvSpPr>
            <a:spLocks noGrp="1" noChangeArrowheads="1"/>
          </p:cNvSpPr>
          <p:nvPr>
            <p:ph type="hdr" sz="quarter"/>
          </p:nvPr>
        </p:nvSpPr>
        <p:spPr>
          <a:noFill/>
        </p:spPr>
        <p:txBody>
          <a:bodyPr/>
          <a:lstStyle/>
          <a:p>
            <a:r>
              <a:rPr lang="en-US"/>
              <a:t>Scripting HEC-ResSim with Jython</a:t>
            </a:r>
          </a:p>
        </p:txBody>
      </p:sp>
      <p:sp>
        <p:nvSpPr>
          <p:cNvPr id="67587" name="Rectangle 3"/>
          <p:cNvSpPr>
            <a:spLocks noGrp="1" noChangeArrowheads="1"/>
          </p:cNvSpPr>
          <p:nvPr>
            <p:ph type="dt" sz="quarter" idx="1"/>
          </p:nvPr>
        </p:nvSpPr>
        <p:spPr>
          <a:noFill/>
        </p:spPr>
        <p:txBody>
          <a:bodyPr/>
          <a:lstStyle/>
          <a:p>
            <a:r>
              <a:rPr lang="en-US"/>
              <a:t>4.3-L-17</a:t>
            </a:r>
          </a:p>
        </p:txBody>
      </p:sp>
      <p:sp>
        <p:nvSpPr>
          <p:cNvPr id="67588" name="Rectangle 6"/>
          <p:cNvSpPr>
            <a:spLocks noGrp="1" noChangeArrowheads="1"/>
          </p:cNvSpPr>
          <p:nvPr>
            <p:ph type="ftr" sz="quarter" idx="4"/>
          </p:nvPr>
        </p:nvSpPr>
        <p:spPr>
          <a:noFill/>
        </p:spPr>
        <p:txBody>
          <a:bodyPr/>
          <a:lstStyle/>
          <a:p>
            <a:r>
              <a:rPr lang="en-US"/>
              <a:t>Klipsch-Perryman</a:t>
            </a:r>
          </a:p>
        </p:txBody>
      </p:sp>
      <p:sp>
        <p:nvSpPr>
          <p:cNvPr id="67589" name="Rectangle 7"/>
          <p:cNvSpPr>
            <a:spLocks noGrp="1" noChangeArrowheads="1"/>
          </p:cNvSpPr>
          <p:nvPr>
            <p:ph type="sldNum" sz="quarter" idx="5"/>
          </p:nvPr>
        </p:nvSpPr>
        <p:spPr>
          <a:noFill/>
        </p:spPr>
        <p:txBody>
          <a:bodyPr/>
          <a:lstStyle/>
          <a:p>
            <a:fld id="{4E4A83A4-6CE2-4FA1-AFFA-18F24061811E}" type="slidenum">
              <a:rPr lang="en-US" smtClean="0"/>
              <a:pPr/>
              <a:t>14</a:t>
            </a:fld>
            <a:endParaRPr lang="en-US"/>
          </a:p>
        </p:txBody>
      </p:sp>
      <p:sp>
        <p:nvSpPr>
          <p:cNvPr id="67590" name="Rectangle 2"/>
          <p:cNvSpPr>
            <a:spLocks noGrp="1" noRot="1" noChangeAspect="1" noChangeArrowheads="1" noTextEdit="1"/>
          </p:cNvSpPr>
          <p:nvPr>
            <p:ph type="sldImg"/>
          </p:nvPr>
        </p:nvSpPr>
        <p:spPr>
          <a:ln/>
        </p:spPr>
      </p:sp>
      <p:sp>
        <p:nvSpPr>
          <p:cNvPr id="67591" name="Rectangle 3"/>
          <p:cNvSpPr>
            <a:spLocks noGrp="1" noChangeArrowheads="1"/>
          </p:cNvSpPr>
          <p:nvPr>
            <p:ph type="body" idx="1"/>
          </p:nvPr>
        </p:nvSpPr>
        <p:spPr>
          <a:noFill/>
          <a:ln/>
        </p:spPr>
        <p:txBody>
          <a:bodyPr/>
          <a:lstStyle/>
          <a:p>
            <a:endParaRPr lang="en-US"/>
          </a:p>
        </p:txBody>
      </p:sp>
    </p:spTree>
    <p:extLst>
      <p:ext uri="{BB962C8B-B14F-4D97-AF65-F5344CB8AC3E}">
        <p14:creationId xmlns:p14="http://schemas.microsoft.com/office/powerpoint/2010/main" val="406481070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2"/>
          <p:cNvSpPr>
            <a:spLocks noGrp="1" noChangeArrowheads="1"/>
          </p:cNvSpPr>
          <p:nvPr>
            <p:ph type="hdr" sz="quarter"/>
          </p:nvPr>
        </p:nvSpPr>
        <p:spPr>
          <a:noFill/>
        </p:spPr>
        <p:txBody>
          <a:bodyPr/>
          <a:lstStyle/>
          <a:p>
            <a:r>
              <a:rPr lang="en-US"/>
              <a:t>Scripting HEC-ResSim with Jython</a:t>
            </a:r>
          </a:p>
        </p:txBody>
      </p:sp>
      <p:sp>
        <p:nvSpPr>
          <p:cNvPr id="68611" name="Rectangle 3"/>
          <p:cNvSpPr>
            <a:spLocks noGrp="1" noChangeArrowheads="1"/>
          </p:cNvSpPr>
          <p:nvPr>
            <p:ph type="dt" sz="quarter" idx="1"/>
          </p:nvPr>
        </p:nvSpPr>
        <p:spPr>
          <a:noFill/>
        </p:spPr>
        <p:txBody>
          <a:bodyPr/>
          <a:lstStyle/>
          <a:p>
            <a:r>
              <a:rPr lang="en-US"/>
              <a:t>4.3-L-17</a:t>
            </a:r>
          </a:p>
        </p:txBody>
      </p:sp>
      <p:sp>
        <p:nvSpPr>
          <p:cNvPr id="68612" name="Rectangle 6"/>
          <p:cNvSpPr>
            <a:spLocks noGrp="1" noChangeArrowheads="1"/>
          </p:cNvSpPr>
          <p:nvPr>
            <p:ph type="ftr" sz="quarter" idx="4"/>
          </p:nvPr>
        </p:nvSpPr>
        <p:spPr>
          <a:noFill/>
        </p:spPr>
        <p:txBody>
          <a:bodyPr/>
          <a:lstStyle/>
          <a:p>
            <a:r>
              <a:rPr lang="en-US"/>
              <a:t>Klipsch-Perryman</a:t>
            </a:r>
          </a:p>
        </p:txBody>
      </p:sp>
      <p:sp>
        <p:nvSpPr>
          <p:cNvPr id="68613" name="Rectangle 7"/>
          <p:cNvSpPr>
            <a:spLocks noGrp="1" noChangeArrowheads="1"/>
          </p:cNvSpPr>
          <p:nvPr>
            <p:ph type="sldNum" sz="quarter" idx="5"/>
          </p:nvPr>
        </p:nvSpPr>
        <p:spPr>
          <a:noFill/>
        </p:spPr>
        <p:txBody>
          <a:bodyPr/>
          <a:lstStyle/>
          <a:p>
            <a:fld id="{73820C9C-F363-46E2-98CC-A3ADC07F6FDD}" type="slidenum">
              <a:rPr lang="en-US" smtClean="0"/>
              <a:pPr/>
              <a:t>15</a:t>
            </a:fld>
            <a:endParaRPr lang="en-US"/>
          </a:p>
        </p:txBody>
      </p:sp>
      <p:sp>
        <p:nvSpPr>
          <p:cNvPr id="68614" name="Rectangle 2"/>
          <p:cNvSpPr>
            <a:spLocks noGrp="1" noRot="1" noChangeAspect="1" noChangeArrowheads="1" noTextEdit="1"/>
          </p:cNvSpPr>
          <p:nvPr>
            <p:ph type="sldImg"/>
          </p:nvPr>
        </p:nvSpPr>
        <p:spPr>
          <a:ln/>
        </p:spPr>
      </p:sp>
      <p:sp>
        <p:nvSpPr>
          <p:cNvPr id="68615" name="Rectangle 3"/>
          <p:cNvSpPr>
            <a:spLocks noGrp="1" noChangeArrowheads="1"/>
          </p:cNvSpPr>
          <p:nvPr>
            <p:ph type="body" idx="1"/>
          </p:nvPr>
        </p:nvSpPr>
        <p:spPr>
          <a:noFill/>
          <a:ln/>
        </p:spPr>
        <p:txBody>
          <a:bodyPr/>
          <a:lstStyle/>
          <a:p>
            <a:endParaRPr lang="en-US"/>
          </a:p>
        </p:txBody>
      </p:sp>
    </p:spTree>
    <p:extLst>
      <p:ext uri="{BB962C8B-B14F-4D97-AF65-F5344CB8AC3E}">
        <p14:creationId xmlns:p14="http://schemas.microsoft.com/office/powerpoint/2010/main" val="238988176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2"/>
          <p:cNvSpPr>
            <a:spLocks noGrp="1" noChangeArrowheads="1"/>
          </p:cNvSpPr>
          <p:nvPr>
            <p:ph type="hdr" sz="quarter"/>
          </p:nvPr>
        </p:nvSpPr>
        <p:spPr>
          <a:noFill/>
        </p:spPr>
        <p:txBody>
          <a:bodyPr/>
          <a:lstStyle/>
          <a:p>
            <a:r>
              <a:rPr lang="en-US"/>
              <a:t>Scripting HEC-ResSim with Jython</a:t>
            </a:r>
          </a:p>
        </p:txBody>
      </p:sp>
      <p:sp>
        <p:nvSpPr>
          <p:cNvPr id="69635" name="Rectangle 3"/>
          <p:cNvSpPr>
            <a:spLocks noGrp="1" noChangeArrowheads="1"/>
          </p:cNvSpPr>
          <p:nvPr>
            <p:ph type="dt" sz="quarter" idx="1"/>
          </p:nvPr>
        </p:nvSpPr>
        <p:spPr>
          <a:noFill/>
        </p:spPr>
        <p:txBody>
          <a:bodyPr/>
          <a:lstStyle/>
          <a:p>
            <a:r>
              <a:rPr lang="en-US"/>
              <a:t>4.3-L-17</a:t>
            </a:r>
          </a:p>
        </p:txBody>
      </p:sp>
      <p:sp>
        <p:nvSpPr>
          <p:cNvPr id="69636" name="Rectangle 6"/>
          <p:cNvSpPr>
            <a:spLocks noGrp="1" noChangeArrowheads="1"/>
          </p:cNvSpPr>
          <p:nvPr>
            <p:ph type="ftr" sz="quarter" idx="4"/>
          </p:nvPr>
        </p:nvSpPr>
        <p:spPr>
          <a:noFill/>
        </p:spPr>
        <p:txBody>
          <a:bodyPr/>
          <a:lstStyle/>
          <a:p>
            <a:r>
              <a:rPr lang="en-US"/>
              <a:t>Klipsch-Perryman</a:t>
            </a:r>
          </a:p>
        </p:txBody>
      </p:sp>
      <p:sp>
        <p:nvSpPr>
          <p:cNvPr id="69637" name="Rectangle 7"/>
          <p:cNvSpPr>
            <a:spLocks noGrp="1" noChangeArrowheads="1"/>
          </p:cNvSpPr>
          <p:nvPr>
            <p:ph type="sldNum" sz="quarter" idx="5"/>
          </p:nvPr>
        </p:nvSpPr>
        <p:spPr>
          <a:noFill/>
        </p:spPr>
        <p:txBody>
          <a:bodyPr/>
          <a:lstStyle/>
          <a:p>
            <a:fld id="{3456E341-3F0E-404D-8FE9-1EE9B76734A2}" type="slidenum">
              <a:rPr lang="en-US" smtClean="0"/>
              <a:pPr/>
              <a:t>16</a:t>
            </a:fld>
            <a:endParaRPr lang="en-US"/>
          </a:p>
        </p:txBody>
      </p:sp>
      <p:sp>
        <p:nvSpPr>
          <p:cNvPr id="69638" name="Rectangle 2"/>
          <p:cNvSpPr>
            <a:spLocks noGrp="1" noRot="1" noChangeAspect="1" noChangeArrowheads="1" noTextEdit="1"/>
          </p:cNvSpPr>
          <p:nvPr>
            <p:ph type="sldImg"/>
          </p:nvPr>
        </p:nvSpPr>
        <p:spPr>
          <a:ln/>
        </p:spPr>
      </p:sp>
      <p:sp>
        <p:nvSpPr>
          <p:cNvPr id="69639" name="Rectangle 3"/>
          <p:cNvSpPr>
            <a:spLocks noGrp="1" noChangeArrowheads="1"/>
          </p:cNvSpPr>
          <p:nvPr>
            <p:ph type="body" idx="1"/>
          </p:nvPr>
        </p:nvSpPr>
        <p:spPr>
          <a:noFill/>
          <a:ln/>
        </p:spPr>
        <p:txBody>
          <a:bodyPr/>
          <a:lstStyle/>
          <a:p>
            <a:endParaRPr lang="en-US"/>
          </a:p>
        </p:txBody>
      </p:sp>
    </p:spTree>
    <p:extLst>
      <p:ext uri="{BB962C8B-B14F-4D97-AF65-F5344CB8AC3E}">
        <p14:creationId xmlns:p14="http://schemas.microsoft.com/office/powerpoint/2010/main" val="100752584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ChangeArrowheads="1"/>
          </p:cNvSpPr>
          <p:nvPr>
            <p:ph type="hdr" sz="quarter"/>
          </p:nvPr>
        </p:nvSpPr>
        <p:spPr>
          <a:noFill/>
        </p:spPr>
        <p:txBody>
          <a:bodyPr/>
          <a:lstStyle/>
          <a:p>
            <a:r>
              <a:rPr lang="en-US"/>
              <a:t>Scripting HEC-ResSim with Jython</a:t>
            </a:r>
          </a:p>
        </p:txBody>
      </p:sp>
      <p:sp>
        <p:nvSpPr>
          <p:cNvPr id="41987" name="Rectangle 3"/>
          <p:cNvSpPr>
            <a:spLocks noGrp="1" noChangeArrowheads="1"/>
          </p:cNvSpPr>
          <p:nvPr>
            <p:ph type="dt" sz="quarter" idx="1"/>
          </p:nvPr>
        </p:nvSpPr>
        <p:spPr>
          <a:noFill/>
        </p:spPr>
        <p:txBody>
          <a:bodyPr/>
          <a:lstStyle/>
          <a:p>
            <a:r>
              <a:rPr lang="en-US"/>
              <a:t>4.3-L-17</a:t>
            </a:r>
          </a:p>
        </p:txBody>
      </p:sp>
      <p:sp>
        <p:nvSpPr>
          <p:cNvPr id="41988" name="Rectangle 6"/>
          <p:cNvSpPr>
            <a:spLocks noGrp="1" noChangeArrowheads="1"/>
          </p:cNvSpPr>
          <p:nvPr>
            <p:ph type="ftr" sz="quarter" idx="4"/>
          </p:nvPr>
        </p:nvSpPr>
        <p:spPr>
          <a:noFill/>
        </p:spPr>
        <p:txBody>
          <a:bodyPr/>
          <a:lstStyle/>
          <a:p>
            <a:r>
              <a:rPr lang="en-US"/>
              <a:t>Klipsch-Perryman</a:t>
            </a:r>
          </a:p>
        </p:txBody>
      </p:sp>
      <p:sp>
        <p:nvSpPr>
          <p:cNvPr id="41989" name="Rectangle 7"/>
          <p:cNvSpPr>
            <a:spLocks noGrp="1" noChangeArrowheads="1"/>
          </p:cNvSpPr>
          <p:nvPr>
            <p:ph type="sldNum" sz="quarter" idx="5"/>
          </p:nvPr>
        </p:nvSpPr>
        <p:spPr>
          <a:noFill/>
        </p:spPr>
        <p:txBody>
          <a:bodyPr/>
          <a:lstStyle/>
          <a:p>
            <a:fld id="{7029A685-42AE-409A-BEEF-0B3DE9E8CCE9}" type="slidenum">
              <a:rPr lang="en-US" smtClean="0"/>
              <a:pPr/>
              <a:t>18</a:t>
            </a:fld>
            <a:endParaRPr lang="en-US"/>
          </a:p>
        </p:txBody>
      </p:sp>
      <p:sp>
        <p:nvSpPr>
          <p:cNvPr id="41990" name="Rectangle 2"/>
          <p:cNvSpPr>
            <a:spLocks noGrp="1" noRot="1" noChangeAspect="1" noChangeArrowheads="1" noTextEdit="1"/>
          </p:cNvSpPr>
          <p:nvPr>
            <p:ph type="sldImg"/>
          </p:nvPr>
        </p:nvSpPr>
        <p:spPr>
          <a:ln/>
        </p:spPr>
      </p:sp>
      <p:sp>
        <p:nvSpPr>
          <p:cNvPr id="41991" name="Rectangle 3"/>
          <p:cNvSpPr>
            <a:spLocks noGrp="1" noChangeArrowheads="1"/>
          </p:cNvSpPr>
          <p:nvPr>
            <p:ph type="body" idx="1"/>
          </p:nvPr>
        </p:nvSpPr>
        <p:spPr>
          <a:noFill/>
          <a:ln/>
        </p:spPr>
        <p:txBody>
          <a:bodyPr/>
          <a:lstStyle/>
          <a:p>
            <a:endParaRPr lang="en-US" dirty="0"/>
          </a:p>
        </p:txBody>
      </p:sp>
    </p:spTree>
    <p:extLst>
      <p:ext uri="{BB962C8B-B14F-4D97-AF65-F5344CB8AC3E}">
        <p14:creationId xmlns:p14="http://schemas.microsoft.com/office/powerpoint/2010/main" val="220553751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ChangeArrowheads="1"/>
          </p:cNvSpPr>
          <p:nvPr>
            <p:ph type="hdr" sz="quarter"/>
          </p:nvPr>
        </p:nvSpPr>
        <p:spPr>
          <a:noFill/>
        </p:spPr>
        <p:txBody>
          <a:bodyPr/>
          <a:lstStyle/>
          <a:p>
            <a:r>
              <a:rPr lang="en-US"/>
              <a:t>Scripting HEC-ResSim with Jython</a:t>
            </a:r>
          </a:p>
        </p:txBody>
      </p:sp>
      <p:sp>
        <p:nvSpPr>
          <p:cNvPr id="44035" name="Rectangle 3"/>
          <p:cNvSpPr>
            <a:spLocks noGrp="1" noChangeArrowheads="1"/>
          </p:cNvSpPr>
          <p:nvPr>
            <p:ph type="dt" sz="quarter" idx="1"/>
          </p:nvPr>
        </p:nvSpPr>
        <p:spPr>
          <a:noFill/>
        </p:spPr>
        <p:txBody>
          <a:bodyPr/>
          <a:lstStyle/>
          <a:p>
            <a:r>
              <a:rPr lang="en-US"/>
              <a:t>4.3-L-17</a:t>
            </a:r>
          </a:p>
        </p:txBody>
      </p:sp>
      <p:sp>
        <p:nvSpPr>
          <p:cNvPr id="44036" name="Rectangle 6"/>
          <p:cNvSpPr>
            <a:spLocks noGrp="1" noChangeArrowheads="1"/>
          </p:cNvSpPr>
          <p:nvPr>
            <p:ph type="ftr" sz="quarter" idx="4"/>
          </p:nvPr>
        </p:nvSpPr>
        <p:spPr>
          <a:noFill/>
        </p:spPr>
        <p:txBody>
          <a:bodyPr/>
          <a:lstStyle/>
          <a:p>
            <a:r>
              <a:rPr lang="en-US"/>
              <a:t>Klipsch-Perryman</a:t>
            </a:r>
          </a:p>
        </p:txBody>
      </p:sp>
      <p:sp>
        <p:nvSpPr>
          <p:cNvPr id="44037" name="Rectangle 7"/>
          <p:cNvSpPr>
            <a:spLocks noGrp="1" noChangeArrowheads="1"/>
          </p:cNvSpPr>
          <p:nvPr>
            <p:ph type="sldNum" sz="quarter" idx="5"/>
          </p:nvPr>
        </p:nvSpPr>
        <p:spPr>
          <a:noFill/>
        </p:spPr>
        <p:txBody>
          <a:bodyPr/>
          <a:lstStyle/>
          <a:p>
            <a:fld id="{3B2822C7-0CD0-405D-A4F3-0C0EE96195FA}" type="slidenum">
              <a:rPr lang="en-US" smtClean="0"/>
              <a:pPr/>
              <a:t>19</a:t>
            </a:fld>
            <a:endParaRPr lang="en-US"/>
          </a:p>
        </p:txBody>
      </p:sp>
      <p:sp>
        <p:nvSpPr>
          <p:cNvPr id="44038" name="Rectangle 2"/>
          <p:cNvSpPr>
            <a:spLocks noGrp="1" noRot="1" noChangeAspect="1" noChangeArrowheads="1" noTextEdit="1"/>
          </p:cNvSpPr>
          <p:nvPr>
            <p:ph type="sldImg"/>
          </p:nvPr>
        </p:nvSpPr>
        <p:spPr>
          <a:ln/>
        </p:spPr>
      </p:sp>
      <p:sp>
        <p:nvSpPr>
          <p:cNvPr id="44039" name="Rectangle 3"/>
          <p:cNvSpPr>
            <a:spLocks noGrp="1" noChangeArrowheads="1"/>
          </p:cNvSpPr>
          <p:nvPr>
            <p:ph type="body" idx="1"/>
          </p:nvPr>
        </p:nvSpPr>
        <p:spPr>
          <a:noFill/>
          <a:ln/>
        </p:spPr>
        <p:txBody>
          <a:bodyPr/>
          <a:lstStyle/>
          <a:p>
            <a:pPr marL="171450" indent="-171450">
              <a:buFont typeface="Arial" panose="020B0604020202020204" pitchFamily="34" charset="0"/>
              <a:buChar char="•"/>
            </a:pPr>
            <a:r>
              <a:rPr lang="en-US" dirty="0"/>
              <a:t>State Variables have</a:t>
            </a:r>
            <a:r>
              <a:rPr lang="en-US" baseline="0" dirty="0"/>
              <a:t> the benefit of being able to be used by multiple rules and also may be viewed in plots or tables.</a:t>
            </a:r>
          </a:p>
          <a:p>
            <a:pPr marL="0" indent="0">
              <a:buFont typeface="Arial" panose="020B0604020202020204" pitchFamily="34" charset="0"/>
              <a:buNone/>
            </a:pPr>
            <a:endParaRPr lang="en-US" baseline="0" dirty="0"/>
          </a:p>
          <a:p>
            <a:pPr marL="171450" indent="-171450">
              <a:buFont typeface="Arial" panose="020B0604020202020204" pitchFamily="34" charset="0"/>
              <a:buChar char="•"/>
            </a:pPr>
            <a:r>
              <a:rPr lang="en-US" baseline="0" dirty="0"/>
              <a:t>Scripted Rules have the benefit of being able to set not just the value of a constraint, but the constraint type, and even whether a constraint exists at all – may need elaboration</a:t>
            </a:r>
          </a:p>
          <a:p>
            <a:endParaRPr lang="en-US" dirty="0"/>
          </a:p>
        </p:txBody>
      </p:sp>
    </p:spTree>
    <p:extLst>
      <p:ext uri="{BB962C8B-B14F-4D97-AF65-F5344CB8AC3E}">
        <p14:creationId xmlns:p14="http://schemas.microsoft.com/office/powerpoint/2010/main" val="49263060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ChangeArrowheads="1"/>
          </p:cNvSpPr>
          <p:nvPr>
            <p:ph type="hdr" sz="quarter"/>
          </p:nvPr>
        </p:nvSpPr>
        <p:spPr>
          <a:noFill/>
        </p:spPr>
        <p:txBody>
          <a:bodyPr/>
          <a:lstStyle/>
          <a:p>
            <a:r>
              <a:rPr lang="en-US"/>
              <a:t>Scripting HEC-ResSim with Jython</a:t>
            </a:r>
          </a:p>
        </p:txBody>
      </p:sp>
      <p:sp>
        <p:nvSpPr>
          <p:cNvPr id="44035" name="Rectangle 3"/>
          <p:cNvSpPr>
            <a:spLocks noGrp="1" noChangeArrowheads="1"/>
          </p:cNvSpPr>
          <p:nvPr>
            <p:ph type="dt" sz="quarter" idx="1"/>
          </p:nvPr>
        </p:nvSpPr>
        <p:spPr>
          <a:noFill/>
        </p:spPr>
        <p:txBody>
          <a:bodyPr/>
          <a:lstStyle/>
          <a:p>
            <a:r>
              <a:rPr lang="en-US"/>
              <a:t>4.3-L-17</a:t>
            </a:r>
          </a:p>
        </p:txBody>
      </p:sp>
      <p:sp>
        <p:nvSpPr>
          <p:cNvPr id="44036" name="Rectangle 6"/>
          <p:cNvSpPr>
            <a:spLocks noGrp="1" noChangeArrowheads="1"/>
          </p:cNvSpPr>
          <p:nvPr>
            <p:ph type="ftr" sz="quarter" idx="4"/>
          </p:nvPr>
        </p:nvSpPr>
        <p:spPr>
          <a:noFill/>
        </p:spPr>
        <p:txBody>
          <a:bodyPr/>
          <a:lstStyle/>
          <a:p>
            <a:r>
              <a:rPr lang="en-US"/>
              <a:t>Klipsch-Perryman</a:t>
            </a:r>
          </a:p>
        </p:txBody>
      </p:sp>
      <p:sp>
        <p:nvSpPr>
          <p:cNvPr id="44037" name="Rectangle 7"/>
          <p:cNvSpPr>
            <a:spLocks noGrp="1" noChangeArrowheads="1"/>
          </p:cNvSpPr>
          <p:nvPr>
            <p:ph type="sldNum" sz="quarter" idx="5"/>
          </p:nvPr>
        </p:nvSpPr>
        <p:spPr>
          <a:noFill/>
        </p:spPr>
        <p:txBody>
          <a:bodyPr/>
          <a:lstStyle/>
          <a:p>
            <a:fld id="{3B2822C7-0CD0-405D-A4F3-0C0EE96195FA}" type="slidenum">
              <a:rPr lang="en-US" smtClean="0"/>
              <a:pPr/>
              <a:t>20</a:t>
            </a:fld>
            <a:endParaRPr lang="en-US"/>
          </a:p>
        </p:txBody>
      </p:sp>
      <p:sp>
        <p:nvSpPr>
          <p:cNvPr id="44038" name="Rectangle 2"/>
          <p:cNvSpPr>
            <a:spLocks noGrp="1" noRot="1" noChangeAspect="1" noChangeArrowheads="1" noTextEdit="1"/>
          </p:cNvSpPr>
          <p:nvPr>
            <p:ph type="sldImg"/>
          </p:nvPr>
        </p:nvSpPr>
        <p:spPr>
          <a:ln/>
        </p:spPr>
      </p:sp>
      <p:sp>
        <p:nvSpPr>
          <p:cNvPr id="44039" name="Rectangle 3"/>
          <p:cNvSpPr>
            <a:spLocks noGrp="1" noChangeArrowheads="1"/>
          </p:cNvSpPr>
          <p:nvPr>
            <p:ph type="body" idx="1"/>
          </p:nvPr>
        </p:nvSpPr>
        <p:spPr>
          <a:noFill/>
          <a:ln/>
        </p:spPr>
        <p:txBody>
          <a:bodyPr/>
          <a:lstStyle/>
          <a:p>
            <a:pPr marL="171450" indent="-171450">
              <a:buFont typeface="Arial" panose="020B0604020202020204" pitchFamily="34" charset="0"/>
              <a:buChar char="•"/>
            </a:pPr>
            <a:r>
              <a:rPr lang="en-US" dirty="0"/>
              <a:t>State Variables have</a:t>
            </a:r>
            <a:r>
              <a:rPr lang="en-US" baseline="0" dirty="0"/>
              <a:t> the benefit of being able to be used by multiple rules and also may be viewed in plots or tables.</a:t>
            </a:r>
          </a:p>
          <a:p>
            <a:pPr marL="0" indent="0">
              <a:buFont typeface="Arial" panose="020B0604020202020204" pitchFamily="34" charset="0"/>
              <a:buNone/>
            </a:pPr>
            <a:endParaRPr lang="en-US" baseline="0" dirty="0"/>
          </a:p>
          <a:p>
            <a:pPr marL="171450" indent="-171450">
              <a:buFont typeface="Arial" panose="020B0604020202020204" pitchFamily="34" charset="0"/>
              <a:buChar char="•"/>
            </a:pPr>
            <a:r>
              <a:rPr lang="en-US" baseline="0" dirty="0"/>
              <a:t>Scripted Rules have the benefit of being able to set not just the value of a constraint, but the constraint type, and even whether a constraint exists at all – may need elaboration</a:t>
            </a:r>
          </a:p>
          <a:p>
            <a:endParaRPr lang="en-US" dirty="0"/>
          </a:p>
        </p:txBody>
      </p:sp>
    </p:spTree>
    <p:extLst>
      <p:ext uri="{BB962C8B-B14F-4D97-AF65-F5344CB8AC3E}">
        <p14:creationId xmlns:p14="http://schemas.microsoft.com/office/powerpoint/2010/main" val="239927550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noChangeArrowheads="1"/>
          </p:cNvSpPr>
          <p:nvPr>
            <p:ph type="hdr" sz="quarter"/>
          </p:nvPr>
        </p:nvSpPr>
        <p:spPr>
          <a:noFill/>
        </p:spPr>
        <p:txBody>
          <a:bodyPr/>
          <a:lstStyle/>
          <a:p>
            <a:r>
              <a:rPr lang="en-US"/>
              <a:t>Scripting HEC-ResSim with Jython</a:t>
            </a:r>
          </a:p>
        </p:txBody>
      </p:sp>
      <p:sp>
        <p:nvSpPr>
          <p:cNvPr id="45059" name="Rectangle 3"/>
          <p:cNvSpPr>
            <a:spLocks noGrp="1" noChangeArrowheads="1"/>
          </p:cNvSpPr>
          <p:nvPr>
            <p:ph type="dt" sz="quarter" idx="1"/>
          </p:nvPr>
        </p:nvSpPr>
        <p:spPr>
          <a:noFill/>
        </p:spPr>
        <p:txBody>
          <a:bodyPr/>
          <a:lstStyle/>
          <a:p>
            <a:r>
              <a:rPr lang="en-US"/>
              <a:t>4.3-L-17</a:t>
            </a:r>
          </a:p>
        </p:txBody>
      </p:sp>
      <p:sp>
        <p:nvSpPr>
          <p:cNvPr id="45060" name="Rectangle 6"/>
          <p:cNvSpPr>
            <a:spLocks noGrp="1" noChangeArrowheads="1"/>
          </p:cNvSpPr>
          <p:nvPr>
            <p:ph type="ftr" sz="quarter" idx="4"/>
          </p:nvPr>
        </p:nvSpPr>
        <p:spPr>
          <a:noFill/>
        </p:spPr>
        <p:txBody>
          <a:bodyPr/>
          <a:lstStyle/>
          <a:p>
            <a:r>
              <a:rPr lang="en-US"/>
              <a:t>Klipsch-Perryman</a:t>
            </a:r>
          </a:p>
        </p:txBody>
      </p:sp>
      <p:sp>
        <p:nvSpPr>
          <p:cNvPr id="45061" name="Rectangle 7"/>
          <p:cNvSpPr>
            <a:spLocks noGrp="1" noChangeArrowheads="1"/>
          </p:cNvSpPr>
          <p:nvPr>
            <p:ph type="sldNum" sz="quarter" idx="5"/>
          </p:nvPr>
        </p:nvSpPr>
        <p:spPr>
          <a:noFill/>
        </p:spPr>
        <p:txBody>
          <a:bodyPr/>
          <a:lstStyle/>
          <a:p>
            <a:fld id="{018468F6-4FC4-44C3-A08D-8FE4327A8415}" type="slidenum">
              <a:rPr lang="en-US" smtClean="0"/>
              <a:pPr/>
              <a:t>21</a:t>
            </a:fld>
            <a:endParaRPr lang="en-US"/>
          </a:p>
        </p:txBody>
      </p:sp>
      <p:sp>
        <p:nvSpPr>
          <p:cNvPr id="45062" name="Rectangle 2"/>
          <p:cNvSpPr>
            <a:spLocks noGrp="1" noRot="1" noChangeAspect="1" noChangeArrowheads="1" noTextEdit="1"/>
          </p:cNvSpPr>
          <p:nvPr>
            <p:ph type="sldImg"/>
          </p:nvPr>
        </p:nvSpPr>
        <p:spPr>
          <a:ln/>
        </p:spPr>
      </p:sp>
      <p:sp>
        <p:nvSpPr>
          <p:cNvPr id="45063" name="Rectangle 3"/>
          <p:cNvSpPr>
            <a:spLocks noGrp="1" noChangeArrowheads="1"/>
          </p:cNvSpPr>
          <p:nvPr>
            <p:ph type="body" idx="1"/>
          </p:nvPr>
        </p:nvSpPr>
        <p:spPr>
          <a:noFill/>
          <a:ln/>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US" sz="1200" dirty="0"/>
              <a:t>Scripts that depend on other State Variables at the same time step must manually ensure they have been executed before the current script</a:t>
            </a:r>
          </a:p>
          <a:p>
            <a:endParaRPr lang="en-US" dirty="0"/>
          </a:p>
        </p:txBody>
      </p:sp>
    </p:spTree>
    <p:extLst>
      <p:ext uri="{BB962C8B-B14F-4D97-AF65-F5344CB8AC3E}">
        <p14:creationId xmlns:p14="http://schemas.microsoft.com/office/powerpoint/2010/main" val="309083473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p:cNvSpPr>
            <a:spLocks noGrp="1" noChangeArrowheads="1"/>
          </p:cNvSpPr>
          <p:nvPr>
            <p:ph type="hdr" sz="quarter"/>
          </p:nvPr>
        </p:nvSpPr>
        <p:spPr>
          <a:noFill/>
        </p:spPr>
        <p:txBody>
          <a:bodyPr/>
          <a:lstStyle/>
          <a:p>
            <a:r>
              <a:rPr lang="en-US"/>
              <a:t>Scripting HEC-ResSim with Jython</a:t>
            </a:r>
          </a:p>
        </p:txBody>
      </p:sp>
      <p:sp>
        <p:nvSpPr>
          <p:cNvPr id="48131" name="Rectangle 3"/>
          <p:cNvSpPr>
            <a:spLocks noGrp="1" noChangeArrowheads="1"/>
          </p:cNvSpPr>
          <p:nvPr>
            <p:ph type="dt" sz="quarter" idx="1"/>
          </p:nvPr>
        </p:nvSpPr>
        <p:spPr>
          <a:noFill/>
        </p:spPr>
        <p:txBody>
          <a:bodyPr/>
          <a:lstStyle/>
          <a:p>
            <a:r>
              <a:rPr lang="en-US"/>
              <a:t>4.3-L-17</a:t>
            </a:r>
          </a:p>
        </p:txBody>
      </p:sp>
      <p:sp>
        <p:nvSpPr>
          <p:cNvPr id="48132" name="Rectangle 6"/>
          <p:cNvSpPr>
            <a:spLocks noGrp="1" noChangeArrowheads="1"/>
          </p:cNvSpPr>
          <p:nvPr>
            <p:ph type="ftr" sz="quarter" idx="4"/>
          </p:nvPr>
        </p:nvSpPr>
        <p:spPr>
          <a:noFill/>
        </p:spPr>
        <p:txBody>
          <a:bodyPr/>
          <a:lstStyle/>
          <a:p>
            <a:r>
              <a:rPr lang="en-US"/>
              <a:t>Klipsch-Perryman</a:t>
            </a:r>
          </a:p>
        </p:txBody>
      </p:sp>
      <p:sp>
        <p:nvSpPr>
          <p:cNvPr id="48133" name="Rectangle 7"/>
          <p:cNvSpPr>
            <a:spLocks noGrp="1" noChangeArrowheads="1"/>
          </p:cNvSpPr>
          <p:nvPr>
            <p:ph type="sldNum" sz="quarter" idx="5"/>
          </p:nvPr>
        </p:nvSpPr>
        <p:spPr>
          <a:noFill/>
        </p:spPr>
        <p:txBody>
          <a:bodyPr/>
          <a:lstStyle/>
          <a:p>
            <a:fld id="{41326A41-CC98-4EA9-BF1A-9EC381EE2A2F}" type="slidenum">
              <a:rPr lang="en-US" smtClean="0"/>
              <a:pPr/>
              <a:t>22</a:t>
            </a:fld>
            <a:endParaRPr lang="en-US"/>
          </a:p>
        </p:txBody>
      </p:sp>
      <p:sp>
        <p:nvSpPr>
          <p:cNvPr id="48134" name="Rectangle 2"/>
          <p:cNvSpPr>
            <a:spLocks noGrp="1" noRot="1" noChangeAspect="1" noChangeArrowheads="1" noTextEdit="1"/>
          </p:cNvSpPr>
          <p:nvPr>
            <p:ph type="sldImg"/>
          </p:nvPr>
        </p:nvSpPr>
        <p:spPr>
          <a:ln/>
        </p:spPr>
      </p:sp>
      <p:sp>
        <p:nvSpPr>
          <p:cNvPr id="48135" name="Rectangle 3"/>
          <p:cNvSpPr>
            <a:spLocks noGrp="1" noChangeArrowheads="1"/>
          </p:cNvSpPr>
          <p:nvPr>
            <p:ph type="body" idx="1"/>
          </p:nvPr>
        </p:nvSpPr>
        <p:spPr>
          <a:noFill/>
          <a:ln/>
        </p:spPr>
        <p:txBody>
          <a:bodyPr/>
          <a:lstStyle/>
          <a:p>
            <a:endParaRPr lang="en-US"/>
          </a:p>
        </p:txBody>
      </p:sp>
    </p:spTree>
    <p:extLst>
      <p:ext uri="{BB962C8B-B14F-4D97-AF65-F5344CB8AC3E}">
        <p14:creationId xmlns:p14="http://schemas.microsoft.com/office/powerpoint/2010/main" val="213972414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p:cNvSpPr>
            <a:spLocks noGrp="1" noChangeArrowheads="1"/>
          </p:cNvSpPr>
          <p:nvPr>
            <p:ph type="hdr" sz="quarter"/>
          </p:nvPr>
        </p:nvSpPr>
        <p:spPr>
          <a:noFill/>
        </p:spPr>
        <p:txBody>
          <a:bodyPr/>
          <a:lstStyle/>
          <a:p>
            <a:r>
              <a:rPr lang="en-US"/>
              <a:t>Scripting HEC-ResSim with Jython</a:t>
            </a:r>
          </a:p>
        </p:txBody>
      </p:sp>
      <p:sp>
        <p:nvSpPr>
          <p:cNvPr id="49155" name="Rectangle 3"/>
          <p:cNvSpPr>
            <a:spLocks noGrp="1" noChangeArrowheads="1"/>
          </p:cNvSpPr>
          <p:nvPr>
            <p:ph type="dt" sz="quarter" idx="1"/>
          </p:nvPr>
        </p:nvSpPr>
        <p:spPr>
          <a:noFill/>
        </p:spPr>
        <p:txBody>
          <a:bodyPr/>
          <a:lstStyle/>
          <a:p>
            <a:r>
              <a:rPr lang="en-US"/>
              <a:t>4.3-L-17</a:t>
            </a:r>
          </a:p>
        </p:txBody>
      </p:sp>
      <p:sp>
        <p:nvSpPr>
          <p:cNvPr id="49156" name="Rectangle 6"/>
          <p:cNvSpPr>
            <a:spLocks noGrp="1" noChangeArrowheads="1"/>
          </p:cNvSpPr>
          <p:nvPr>
            <p:ph type="ftr" sz="quarter" idx="4"/>
          </p:nvPr>
        </p:nvSpPr>
        <p:spPr>
          <a:noFill/>
        </p:spPr>
        <p:txBody>
          <a:bodyPr/>
          <a:lstStyle/>
          <a:p>
            <a:r>
              <a:rPr lang="en-US"/>
              <a:t>Klipsch-Perryman</a:t>
            </a:r>
          </a:p>
        </p:txBody>
      </p:sp>
      <p:sp>
        <p:nvSpPr>
          <p:cNvPr id="49157" name="Rectangle 7"/>
          <p:cNvSpPr>
            <a:spLocks noGrp="1" noChangeArrowheads="1"/>
          </p:cNvSpPr>
          <p:nvPr>
            <p:ph type="sldNum" sz="quarter" idx="5"/>
          </p:nvPr>
        </p:nvSpPr>
        <p:spPr>
          <a:noFill/>
        </p:spPr>
        <p:txBody>
          <a:bodyPr/>
          <a:lstStyle/>
          <a:p>
            <a:fld id="{33A98F9D-7AA5-4E1E-980B-A958A84E9184}" type="slidenum">
              <a:rPr lang="en-US" smtClean="0"/>
              <a:pPr/>
              <a:t>23</a:t>
            </a:fld>
            <a:endParaRPr lang="en-US"/>
          </a:p>
        </p:txBody>
      </p:sp>
      <p:sp>
        <p:nvSpPr>
          <p:cNvPr id="49158" name="Rectangle 2"/>
          <p:cNvSpPr>
            <a:spLocks noGrp="1" noRot="1" noChangeAspect="1" noChangeArrowheads="1" noTextEdit="1"/>
          </p:cNvSpPr>
          <p:nvPr>
            <p:ph type="sldImg"/>
          </p:nvPr>
        </p:nvSpPr>
        <p:spPr>
          <a:xfrm>
            <a:off x="1257300" y="719138"/>
            <a:ext cx="4800600" cy="3600450"/>
          </a:xfrm>
          <a:ln/>
        </p:spPr>
      </p:sp>
      <p:sp>
        <p:nvSpPr>
          <p:cNvPr id="49159" name="Rectangle 3"/>
          <p:cNvSpPr>
            <a:spLocks noGrp="1" noChangeArrowheads="1"/>
          </p:cNvSpPr>
          <p:nvPr>
            <p:ph type="body" idx="1"/>
          </p:nvPr>
        </p:nvSpPr>
        <p:spPr>
          <a:xfrm>
            <a:off x="731838" y="4560888"/>
            <a:ext cx="5851525" cy="4321175"/>
          </a:xfrm>
          <a:noFill/>
          <a:ln/>
        </p:spPr>
        <p:txBody>
          <a:bodyPr/>
          <a:lstStyle/>
          <a:p>
            <a:r>
              <a:rPr lang="en-US" dirty="0"/>
              <a:t>The Network is the program object that holds all objects that make up the reservoir system being modeled.  The GUI refers to it as the </a:t>
            </a:r>
            <a:r>
              <a:rPr lang="en-US" i="1" dirty="0"/>
              <a:t>Reservoir Network</a:t>
            </a:r>
            <a:r>
              <a:rPr lang="en-US" dirty="0"/>
              <a:t>.  </a:t>
            </a:r>
          </a:p>
          <a:p>
            <a:r>
              <a:rPr lang="en-US" dirty="0"/>
              <a:t>Reservoirs, Reaches, Junctions, and Diversions are all objects within the Network.  These objects are compound objects, each containing other objects.  The reservoir object is the most complex.  It contains the pool and outlet objects, as well as the operation sets, zones, and rules.</a:t>
            </a:r>
          </a:p>
          <a:p>
            <a:endParaRPr lang="en-US" dirty="0"/>
          </a:p>
          <a:p>
            <a:endParaRPr lang="en-US" dirty="0"/>
          </a:p>
        </p:txBody>
      </p:sp>
    </p:spTree>
    <p:extLst>
      <p:ext uri="{BB962C8B-B14F-4D97-AF65-F5344CB8AC3E}">
        <p14:creationId xmlns:p14="http://schemas.microsoft.com/office/powerpoint/2010/main" val="32690518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noChangeArrowheads="1"/>
          </p:cNvSpPr>
          <p:nvPr>
            <p:ph type="hdr" sz="quarter"/>
          </p:nvPr>
        </p:nvSpPr>
        <p:spPr>
          <a:noFill/>
        </p:spPr>
        <p:txBody>
          <a:bodyPr/>
          <a:lstStyle/>
          <a:p>
            <a:r>
              <a:rPr lang="en-US"/>
              <a:t>Scripting HEC-ResSim with Jython</a:t>
            </a:r>
          </a:p>
        </p:txBody>
      </p:sp>
      <p:sp>
        <p:nvSpPr>
          <p:cNvPr id="40963" name="Rectangle 3"/>
          <p:cNvSpPr>
            <a:spLocks noGrp="1" noChangeArrowheads="1"/>
          </p:cNvSpPr>
          <p:nvPr>
            <p:ph type="dt" sz="quarter" idx="1"/>
          </p:nvPr>
        </p:nvSpPr>
        <p:spPr>
          <a:noFill/>
        </p:spPr>
        <p:txBody>
          <a:bodyPr/>
          <a:lstStyle/>
          <a:p>
            <a:r>
              <a:rPr lang="en-US"/>
              <a:t>4.3-L-17</a:t>
            </a:r>
          </a:p>
        </p:txBody>
      </p:sp>
      <p:sp>
        <p:nvSpPr>
          <p:cNvPr id="40964" name="Rectangle 6"/>
          <p:cNvSpPr>
            <a:spLocks noGrp="1" noChangeArrowheads="1"/>
          </p:cNvSpPr>
          <p:nvPr>
            <p:ph type="ftr" sz="quarter" idx="4"/>
          </p:nvPr>
        </p:nvSpPr>
        <p:spPr>
          <a:noFill/>
        </p:spPr>
        <p:txBody>
          <a:bodyPr/>
          <a:lstStyle/>
          <a:p>
            <a:r>
              <a:rPr lang="en-US"/>
              <a:t>Klipsch-Perryman</a:t>
            </a:r>
          </a:p>
        </p:txBody>
      </p:sp>
      <p:sp>
        <p:nvSpPr>
          <p:cNvPr id="40965" name="Rectangle 7"/>
          <p:cNvSpPr>
            <a:spLocks noGrp="1" noChangeArrowheads="1"/>
          </p:cNvSpPr>
          <p:nvPr>
            <p:ph type="sldNum" sz="quarter" idx="5"/>
          </p:nvPr>
        </p:nvSpPr>
        <p:spPr>
          <a:noFill/>
        </p:spPr>
        <p:txBody>
          <a:bodyPr/>
          <a:lstStyle/>
          <a:p>
            <a:fld id="{C549BD19-9ADA-49BF-B23F-E8EF8B2CF3E2}" type="slidenum">
              <a:rPr lang="en-US" smtClean="0"/>
              <a:pPr/>
              <a:t>4</a:t>
            </a:fld>
            <a:endParaRPr lang="en-US"/>
          </a:p>
        </p:txBody>
      </p:sp>
      <p:sp>
        <p:nvSpPr>
          <p:cNvPr id="40966" name="Rectangle 2"/>
          <p:cNvSpPr>
            <a:spLocks noGrp="1" noRot="1" noChangeAspect="1" noChangeArrowheads="1" noTextEdit="1"/>
          </p:cNvSpPr>
          <p:nvPr>
            <p:ph type="sldImg"/>
          </p:nvPr>
        </p:nvSpPr>
        <p:spPr>
          <a:ln/>
        </p:spPr>
      </p:sp>
      <p:sp>
        <p:nvSpPr>
          <p:cNvPr id="40967" name="Rectangle 3"/>
          <p:cNvSpPr>
            <a:spLocks noGrp="1" noChangeArrowheads="1"/>
          </p:cNvSpPr>
          <p:nvPr>
            <p:ph type="body" idx="1"/>
          </p:nvPr>
        </p:nvSpPr>
        <p:spPr>
          <a:noFill/>
          <a:ln/>
        </p:spPr>
        <p:txBody>
          <a:bodyPr/>
          <a:lstStyle/>
          <a:p>
            <a:endParaRPr lang="en-US"/>
          </a:p>
        </p:txBody>
      </p:sp>
    </p:spTree>
    <p:extLst>
      <p:ext uri="{BB962C8B-B14F-4D97-AF65-F5344CB8AC3E}">
        <p14:creationId xmlns:p14="http://schemas.microsoft.com/office/powerpoint/2010/main" val="210844529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2"/>
          <p:cNvSpPr>
            <a:spLocks noGrp="1" noChangeArrowheads="1"/>
          </p:cNvSpPr>
          <p:nvPr>
            <p:ph type="hdr" sz="quarter"/>
          </p:nvPr>
        </p:nvSpPr>
        <p:spPr>
          <a:noFill/>
        </p:spPr>
        <p:txBody>
          <a:bodyPr/>
          <a:lstStyle/>
          <a:p>
            <a:r>
              <a:rPr lang="en-US"/>
              <a:t>Scripting HEC-ResSim with Jython</a:t>
            </a:r>
          </a:p>
        </p:txBody>
      </p:sp>
      <p:sp>
        <p:nvSpPr>
          <p:cNvPr id="50179" name="Rectangle 3"/>
          <p:cNvSpPr>
            <a:spLocks noGrp="1" noChangeArrowheads="1"/>
          </p:cNvSpPr>
          <p:nvPr>
            <p:ph type="dt" sz="quarter" idx="1"/>
          </p:nvPr>
        </p:nvSpPr>
        <p:spPr>
          <a:noFill/>
        </p:spPr>
        <p:txBody>
          <a:bodyPr/>
          <a:lstStyle/>
          <a:p>
            <a:r>
              <a:rPr lang="en-US"/>
              <a:t>4.3-L-17</a:t>
            </a:r>
          </a:p>
        </p:txBody>
      </p:sp>
      <p:sp>
        <p:nvSpPr>
          <p:cNvPr id="50180" name="Rectangle 6"/>
          <p:cNvSpPr>
            <a:spLocks noGrp="1" noChangeArrowheads="1"/>
          </p:cNvSpPr>
          <p:nvPr>
            <p:ph type="ftr" sz="quarter" idx="4"/>
          </p:nvPr>
        </p:nvSpPr>
        <p:spPr>
          <a:noFill/>
        </p:spPr>
        <p:txBody>
          <a:bodyPr/>
          <a:lstStyle/>
          <a:p>
            <a:r>
              <a:rPr lang="en-US"/>
              <a:t>Klipsch-Perryman</a:t>
            </a:r>
          </a:p>
        </p:txBody>
      </p:sp>
      <p:sp>
        <p:nvSpPr>
          <p:cNvPr id="50181" name="Rectangle 7"/>
          <p:cNvSpPr>
            <a:spLocks noGrp="1" noChangeArrowheads="1"/>
          </p:cNvSpPr>
          <p:nvPr>
            <p:ph type="sldNum" sz="quarter" idx="5"/>
          </p:nvPr>
        </p:nvSpPr>
        <p:spPr>
          <a:noFill/>
        </p:spPr>
        <p:txBody>
          <a:bodyPr/>
          <a:lstStyle/>
          <a:p>
            <a:fld id="{0CF4B21A-2632-4CE0-A68C-CE05361FC0D1}" type="slidenum">
              <a:rPr lang="en-US" smtClean="0"/>
              <a:pPr/>
              <a:t>24</a:t>
            </a:fld>
            <a:endParaRPr lang="en-US"/>
          </a:p>
        </p:txBody>
      </p:sp>
      <p:sp>
        <p:nvSpPr>
          <p:cNvPr id="50182" name="Rectangle 2"/>
          <p:cNvSpPr>
            <a:spLocks noGrp="1" noRot="1" noChangeAspect="1" noChangeArrowheads="1" noTextEdit="1"/>
          </p:cNvSpPr>
          <p:nvPr>
            <p:ph type="sldImg"/>
          </p:nvPr>
        </p:nvSpPr>
        <p:spPr>
          <a:xfrm>
            <a:off x="1257300" y="719138"/>
            <a:ext cx="4800600" cy="3600450"/>
          </a:xfrm>
          <a:ln/>
        </p:spPr>
      </p:sp>
      <p:sp>
        <p:nvSpPr>
          <p:cNvPr id="50183" name="Rectangle 3"/>
          <p:cNvSpPr>
            <a:spLocks noGrp="1" noChangeArrowheads="1"/>
          </p:cNvSpPr>
          <p:nvPr>
            <p:ph type="body" idx="1"/>
          </p:nvPr>
        </p:nvSpPr>
        <p:spPr>
          <a:xfrm>
            <a:off x="731838" y="4560888"/>
            <a:ext cx="5851525" cy="4321175"/>
          </a:xfrm>
          <a:noFill/>
          <a:ln/>
        </p:spPr>
        <p:txBody>
          <a:bodyPr/>
          <a:lstStyle/>
          <a:p>
            <a:r>
              <a:rPr lang="en-US"/>
              <a:t>Jython is a Java implementation of the Python </a:t>
            </a:r>
            <a:r>
              <a:rPr lang="en-US" i="1"/>
              <a:t>programming</a:t>
            </a:r>
            <a:r>
              <a:rPr lang="en-US"/>
              <a:t> language and provides the common basis for ResSim, DssVue, and CWMS scripting.</a:t>
            </a:r>
          </a:p>
          <a:p>
            <a:endParaRPr lang="en-US"/>
          </a:p>
          <a:p>
            <a:r>
              <a:rPr lang="en-US"/>
              <a:t>State Variable definition scripts do not return anything.  They must “set” the value of the TimeSeries object for the current time step, or have set it in an earlier time step.  The script may optionally set values into the future (through the end of the computation time window).</a:t>
            </a:r>
          </a:p>
        </p:txBody>
      </p:sp>
    </p:spTree>
    <p:extLst>
      <p:ext uri="{BB962C8B-B14F-4D97-AF65-F5344CB8AC3E}">
        <p14:creationId xmlns:p14="http://schemas.microsoft.com/office/powerpoint/2010/main" val="43815559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Grp="1" noChangeArrowheads="1"/>
          </p:cNvSpPr>
          <p:nvPr>
            <p:ph type="hdr" sz="quarter"/>
          </p:nvPr>
        </p:nvSpPr>
        <p:spPr>
          <a:noFill/>
        </p:spPr>
        <p:txBody>
          <a:bodyPr/>
          <a:lstStyle/>
          <a:p>
            <a:r>
              <a:rPr lang="en-US"/>
              <a:t>Scripting HEC-ResSim with Jython</a:t>
            </a:r>
          </a:p>
        </p:txBody>
      </p:sp>
      <p:sp>
        <p:nvSpPr>
          <p:cNvPr id="51203" name="Rectangle 3"/>
          <p:cNvSpPr>
            <a:spLocks noGrp="1" noChangeArrowheads="1"/>
          </p:cNvSpPr>
          <p:nvPr>
            <p:ph type="dt" sz="quarter" idx="1"/>
          </p:nvPr>
        </p:nvSpPr>
        <p:spPr>
          <a:noFill/>
        </p:spPr>
        <p:txBody>
          <a:bodyPr/>
          <a:lstStyle/>
          <a:p>
            <a:r>
              <a:rPr lang="en-US"/>
              <a:t>4.3-L-17</a:t>
            </a:r>
          </a:p>
        </p:txBody>
      </p:sp>
      <p:sp>
        <p:nvSpPr>
          <p:cNvPr id="51204" name="Rectangle 6"/>
          <p:cNvSpPr>
            <a:spLocks noGrp="1" noChangeArrowheads="1"/>
          </p:cNvSpPr>
          <p:nvPr>
            <p:ph type="ftr" sz="quarter" idx="4"/>
          </p:nvPr>
        </p:nvSpPr>
        <p:spPr>
          <a:noFill/>
        </p:spPr>
        <p:txBody>
          <a:bodyPr/>
          <a:lstStyle/>
          <a:p>
            <a:r>
              <a:rPr lang="en-US"/>
              <a:t>Klipsch-Perryman</a:t>
            </a:r>
          </a:p>
        </p:txBody>
      </p:sp>
      <p:sp>
        <p:nvSpPr>
          <p:cNvPr id="51205" name="Rectangle 7"/>
          <p:cNvSpPr>
            <a:spLocks noGrp="1" noChangeArrowheads="1"/>
          </p:cNvSpPr>
          <p:nvPr>
            <p:ph type="sldNum" sz="quarter" idx="5"/>
          </p:nvPr>
        </p:nvSpPr>
        <p:spPr>
          <a:noFill/>
        </p:spPr>
        <p:txBody>
          <a:bodyPr/>
          <a:lstStyle/>
          <a:p>
            <a:fld id="{25F73F44-7772-4E7B-8D99-41153872B220}" type="slidenum">
              <a:rPr lang="en-US" smtClean="0"/>
              <a:pPr/>
              <a:t>25</a:t>
            </a:fld>
            <a:endParaRPr lang="en-US"/>
          </a:p>
        </p:txBody>
      </p:sp>
      <p:sp>
        <p:nvSpPr>
          <p:cNvPr id="51206" name="Rectangle 2"/>
          <p:cNvSpPr>
            <a:spLocks noGrp="1" noRot="1" noChangeAspect="1" noChangeArrowheads="1" noTextEdit="1"/>
          </p:cNvSpPr>
          <p:nvPr>
            <p:ph type="sldImg"/>
          </p:nvPr>
        </p:nvSpPr>
        <p:spPr>
          <a:ln/>
        </p:spPr>
      </p:sp>
      <p:sp>
        <p:nvSpPr>
          <p:cNvPr id="51207" name="Rectangle 3"/>
          <p:cNvSpPr>
            <a:spLocks noGrp="1" noChangeArrowheads="1"/>
          </p:cNvSpPr>
          <p:nvPr>
            <p:ph type="body" idx="1"/>
          </p:nvPr>
        </p:nvSpPr>
        <p:spPr>
          <a:noFill/>
          <a:ln/>
        </p:spPr>
        <p:txBody>
          <a:bodyPr/>
          <a:lstStyle/>
          <a:p>
            <a:endParaRPr lang="en-US"/>
          </a:p>
        </p:txBody>
      </p:sp>
    </p:spTree>
    <p:extLst>
      <p:ext uri="{BB962C8B-B14F-4D97-AF65-F5344CB8AC3E}">
        <p14:creationId xmlns:p14="http://schemas.microsoft.com/office/powerpoint/2010/main" val="227765804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p:cNvSpPr>
            <a:spLocks noGrp="1" noChangeArrowheads="1"/>
          </p:cNvSpPr>
          <p:nvPr>
            <p:ph type="hdr" sz="quarter"/>
          </p:nvPr>
        </p:nvSpPr>
        <p:spPr>
          <a:noFill/>
        </p:spPr>
        <p:txBody>
          <a:bodyPr/>
          <a:lstStyle/>
          <a:p>
            <a:r>
              <a:rPr lang="en-US"/>
              <a:t>Scripting HEC-ResSim with Jython</a:t>
            </a:r>
          </a:p>
        </p:txBody>
      </p:sp>
      <p:sp>
        <p:nvSpPr>
          <p:cNvPr id="52227" name="Rectangle 3"/>
          <p:cNvSpPr>
            <a:spLocks noGrp="1" noChangeArrowheads="1"/>
          </p:cNvSpPr>
          <p:nvPr>
            <p:ph type="dt" sz="quarter" idx="1"/>
          </p:nvPr>
        </p:nvSpPr>
        <p:spPr>
          <a:noFill/>
        </p:spPr>
        <p:txBody>
          <a:bodyPr/>
          <a:lstStyle/>
          <a:p>
            <a:r>
              <a:rPr lang="en-US"/>
              <a:t>4.3-L-17</a:t>
            </a:r>
          </a:p>
        </p:txBody>
      </p:sp>
      <p:sp>
        <p:nvSpPr>
          <p:cNvPr id="52228" name="Rectangle 6"/>
          <p:cNvSpPr>
            <a:spLocks noGrp="1" noChangeArrowheads="1"/>
          </p:cNvSpPr>
          <p:nvPr>
            <p:ph type="ftr" sz="quarter" idx="4"/>
          </p:nvPr>
        </p:nvSpPr>
        <p:spPr>
          <a:noFill/>
        </p:spPr>
        <p:txBody>
          <a:bodyPr/>
          <a:lstStyle/>
          <a:p>
            <a:r>
              <a:rPr lang="en-US"/>
              <a:t>Klipsch-Perryman</a:t>
            </a:r>
          </a:p>
        </p:txBody>
      </p:sp>
      <p:sp>
        <p:nvSpPr>
          <p:cNvPr id="52229" name="Rectangle 7"/>
          <p:cNvSpPr>
            <a:spLocks noGrp="1" noChangeArrowheads="1"/>
          </p:cNvSpPr>
          <p:nvPr>
            <p:ph type="sldNum" sz="quarter" idx="5"/>
          </p:nvPr>
        </p:nvSpPr>
        <p:spPr>
          <a:noFill/>
        </p:spPr>
        <p:txBody>
          <a:bodyPr/>
          <a:lstStyle/>
          <a:p>
            <a:fld id="{A359B3EE-9D0E-4A43-ACEF-1F536366B236}" type="slidenum">
              <a:rPr lang="en-US" smtClean="0"/>
              <a:pPr/>
              <a:t>26</a:t>
            </a:fld>
            <a:endParaRPr lang="en-US"/>
          </a:p>
        </p:txBody>
      </p:sp>
      <p:sp>
        <p:nvSpPr>
          <p:cNvPr id="52230" name="Rectangle 2"/>
          <p:cNvSpPr>
            <a:spLocks noGrp="1" noRot="1" noChangeAspect="1" noChangeArrowheads="1" noTextEdit="1"/>
          </p:cNvSpPr>
          <p:nvPr>
            <p:ph type="sldImg"/>
          </p:nvPr>
        </p:nvSpPr>
        <p:spPr>
          <a:ln/>
        </p:spPr>
      </p:sp>
      <p:sp>
        <p:nvSpPr>
          <p:cNvPr id="52231" name="Rectangle 3"/>
          <p:cNvSpPr>
            <a:spLocks noGrp="1" noChangeArrowheads="1"/>
          </p:cNvSpPr>
          <p:nvPr>
            <p:ph type="body" idx="1"/>
          </p:nvPr>
        </p:nvSpPr>
        <p:spPr>
          <a:noFill/>
          <a:ln/>
        </p:spPr>
        <p:txBody>
          <a:bodyPr/>
          <a:lstStyle/>
          <a:p>
            <a:endParaRPr lang="en-US"/>
          </a:p>
        </p:txBody>
      </p:sp>
    </p:spTree>
    <p:extLst>
      <p:ext uri="{BB962C8B-B14F-4D97-AF65-F5344CB8AC3E}">
        <p14:creationId xmlns:p14="http://schemas.microsoft.com/office/powerpoint/2010/main" val="145155268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ChangeArrowheads="1"/>
          </p:cNvSpPr>
          <p:nvPr>
            <p:ph type="hdr" sz="quarter"/>
          </p:nvPr>
        </p:nvSpPr>
        <p:spPr>
          <a:noFill/>
        </p:spPr>
        <p:txBody>
          <a:bodyPr/>
          <a:lstStyle/>
          <a:p>
            <a:r>
              <a:rPr lang="en-US"/>
              <a:t>Scripting HEC-ResSim with Jython</a:t>
            </a:r>
          </a:p>
        </p:txBody>
      </p:sp>
      <p:sp>
        <p:nvSpPr>
          <p:cNvPr id="54275" name="Rectangle 3"/>
          <p:cNvSpPr>
            <a:spLocks noGrp="1" noChangeArrowheads="1"/>
          </p:cNvSpPr>
          <p:nvPr>
            <p:ph type="dt" sz="quarter" idx="1"/>
          </p:nvPr>
        </p:nvSpPr>
        <p:spPr>
          <a:noFill/>
        </p:spPr>
        <p:txBody>
          <a:bodyPr/>
          <a:lstStyle/>
          <a:p>
            <a:r>
              <a:rPr lang="en-US"/>
              <a:t>4.3-L-17</a:t>
            </a:r>
          </a:p>
        </p:txBody>
      </p:sp>
      <p:sp>
        <p:nvSpPr>
          <p:cNvPr id="54276" name="Rectangle 6"/>
          <p:cNvSpPr>
            <a:spLocks noGrp="1" noChangeArrowheads="1"/>
          </p:cNvSpPr>
          <p:nvPr>
            <p:ph type="ftr" sz="quarter" idx="4"/>
          </p:nvPr>
        </p:nvSpPr>
        <p:spPr>
          <a:noFill/>
        </p:spPr>
        <p:txBody>
          <a:bodyPr/>
          <a:lstStyle/>
          <a:p>
            <a:r>
              <a:rPr lang="en-US"/>
              <a:t>Klipsch-Perryman</a:t>
            </a:r>
          </a:p>
        </p:txBody>
      </p:sp>
      <p:sp>
        <p:nvSpPr>
          <p:cNvPr id="54277" name="Rectangle 7"/>
          <p:cNvSpPr>
            <a:spLocks noGrp="1" noChangeArrowheads="1"/>
          </p:cNvSpPr>
          <p:nvPr>
            <p:ph type="sldNum" sz="quarter" idx="5"/>
          </p:nvPr>
        </p:nvSpPr>
        <p:spPr>
          <a:noFill/>
        </p:spPr>
        <p:txBody>
          <a:bodyPr/>
          <a:lstStyle/>
          <a:p>
            <a:fld id="{488F0D5A-45A4-4BD1-ABD8-CD7706FEBF1E}" type="slidenum">
              <a:rPr lang="en-US" smtClean="0"/>
              <a:pPr/>
              <a:t>27</a:t>
            </a:fld>
            <a:endParaRPr lang="en-US"/>
          </a:p>
        </p:txBody>
      </p:sp>
      <p:sp>
        <p:nvSpPr>
          <p:cNvPr id="54278" name="Rectangle 2"/>
          <p:cNvSpPr>
            <a:spLocks noGrp="1" noRot="1" noChangeAspect="1" noChangeArrowheads="1" noTextEdit="1"/>
          </p:cNvSpPr>
          <p:nvPr>
            <p:ph type="sldImg"/>
          </p:nvPr>
        </p:nvSpPr>
        <p:spPr>
          <a:ln/>
        </p:spPr>
      </p:sp>
      <p:sp>
        <p:nvSpPr>
          <p:cNvPr id="54279" name="Rectangle 3"/>
          <p:cNvSpPr>
            <a:spLocks noGrp="1" noChangeArrowheads="1"/>
          </p:cNvSpPr>
          <p:nvPr>
            <p:ph type="body" idx="1"/>
          </p:nvPr>
        </p:nvSpPr>
        <p:spPr>
          <a:noFill/>
          <a:ln/>
        </p:spPr>
        <p:txBody>
          <a:bodyPr/>
          <a:lstStyle/>
          <a:p>
            <a:endParaRPr lang="en-US" dirty="0"/>
          </a:p>
        </p:txBody>
      </p:sp>
    </p:spTree>
    <p:extLst>
      <p:ext uri="{BB962C8B-B14F-4D97-AF65-F5344CB8AC3E}">
        <p14:creationId xmlns:p14="http://schemas.microsoft.com/office/powerpoint/2010/main" val="12671685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2"/>
          <p:cNvSpPr>
            <a:spLocks noGrp="1" noChangeArrowheads="1"/>
          </p:cNvSpPr>
          <p:nvPr>
            <p:ph type="hdr" sz="quarter"/>
          </p:nvPr>
        </p:nvSpPr>
        <p:spPr>
          <a:noFill/>
        </p:spPr>
        <p:txBody>
          <a:bodyPr/>
          <a:lstStyle/>
          <a:p>
            <a:r>
              <a:rPr lang="en-US"/>
              <a:t>Scripting HEC-ResSim with Jython</a:t>
            </a:r>
          </a:p>
        </p:txBody>
      </p:sp>
      <p:sp>
        <p:nvSpPr>
          <p:cNvPr id="55299" name="Rectangle 3"/>
          <p:cNvSpPr>
            <a:spLocks noGrp="1" noChangeArrowheads="1"/>
          </p:cNvSpPr>
          <p:nvPr>
            <p:ph type="dt" sz="quarter" idx="1"/>
          </p:nvPr>
        </p:nvSpPr>
        <p:spPr>
          <a:noFill/>
        </p:spPr>
        <p:txBody>
          <a:bodyPr/>
          <a:lstStyle/>
          <a:p>
            <a:r>
              <a:rPr lang="en-US"/>
              <a:t>4.3-L-17</a:t>
            </a:r>
          </a:p>
        </p:txBody>
      </p:sp>
      <p:sp>
        <p:nvSpPr>
          <p:cNvPr id="55300" name="Rectangle 6"/>
          <p:cNvSpPr>
            <a:spLocks noGrp="1" noChangeArrowheads="1"/>
          </p:cNvSpPr>
          <p:nvPr>
            <p:ph type="ftr" sz="quarter" idx="4"/>
          </p:nvPr>
        </p:nvSpPr>
        <p:spPr>
          <a:noFill/>
        </p:spPr>
        <p:txBody>
          <a:bodyPr/>
          <a:lstStyle/>
          <a:p>
            <a:r>
              <a:rPr lang="en-US"/>
              <a:t>Klipsch-Perryman</a:t>
            </a:r>
          </a:p>
        </p:txBody>
      </p:sp>
      <p:sp>
        <p:nvSpPr>
          <p:cNvPr id="55301" name="Rectangle 7"/>
          <p:cNvSpPr>
            <a:spLocks noGrp="1" noChangeArrowheads="1"/>
          </p:cNvSpPr>
          <p:nvPr>
            <p:ph type="sldNum" sz="quarter" idx="5"/>
          </p:nvPr>
        </p:nvSpPr>
        <p:spPr>
          <a:noFill/>
        </p:spPr>
        <p:txBody>
          <a:bodyPr/>
          <a:lstStyle/>
          <a:p>
            <a:fld id="{35F378C1-2AC6-42A7-8770-8BCF105D5678}" type="slidenum">
              <a:rPr lang="en-US" smtClean="0"/>
              <a:pPr/>
              <a:t>28</a:t>
            </a:fld>
            <a:endParaRPr lang="en-US"/>
          </a:p>
        </p:txBody>
      </p:sp>
      <p:sp>
        <p:nvSpPr>
          <p:cNvPr id="55302" name="Rectangle 2"/>
          <p:cNvSpPr>
            <a:spLocks noGrp="1" noRot="1" noChangeAspect="1" noChangeArrowheads="1" noTextEdit="1"/>
          </p:cNvSpPr>
          <p:nvPr>
            <p:ph type="sldImg"/>
          </p:nvPr>
        </p:nvSpPr>
        <p:spPr>
          <a:ln/>
        </p:spPr>
      </p:sp>
      <p:sp>
        <p:nvSpPr>
          <p:cNvPr id="55303" name="Rectangle 3"/>
          <p:cNvSpPr>
            <a:spLocks noGrp="1" noChangeArrowheads="1"/>
          </p:cNvSpPr>
          <p:nvPr>
            <p:ph type="body" idx="1"/>
          </p:nvPr>
        </p:nvSpPr>
        <p:spPr>
          <a:noFill/>
          <a:ln/>
        </p:spPr>
        <p:txBody>
          <a:bodyPr/>
          <a:lstStyle/>
          <a:p>
            <a:endParaRPr lang="en-US"/>
          </a:p>
        </p:txBody>
      </p:sp>
    </p:spTree>
    <p:extLst>
      <p:ext uri="{BB962C8B-B14F-4D97-AF65-F5344CB8AC3E}">
        <p14:creationId xmlns:p14="http://schemas.microsoft.com/office/powerpoint/2010/main" val="119728368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2"/>
          <p:cNvSpPr>
            <a:spLocks noGrp="1" noChangeArrowheads="1"/>
          </p:cNvSpPr>
          <p:nvPr>
            <p:ph type="hdr" sz="quarter"/>
          </p:nvPr>
        </p:nvSpPr>
        <p:spPr>
          <a:noFill/>
        </p:spPr>
        <p:txBody>
          <a:bodyPr/>
          <a:lstStyle/>
          <a:p>
            <a:r>
              <a:rPr lang="en-US"/>
              <a:t>Scripting HEC-ResSim with Jython</a:t>
            </a:r>
          </a:p>
        </p:txBody>
      </p:sp>
      <p:sp>
        <p:nvSpPr>
          <p:cNvPr id="56323" name="Rectangle 3"/>
          <p:cNvSpPr>
            <a:spLocks noGrp="1" noChangeArrowheads="1"/>
          </p:cNvSpPr>
          <p:nvPr>
            <p:ph type="dt" sz="quarter" idx="1"/>
          </p:nvPr>
        </p:nvSpPr>
        <p:spPr>
          <a:noFill/>
        </p:spPr>
        <p:txBody>
          <a:bodyPr/>
          <a:lstStyle/>
          <a:p>
            <a:r>
              <a:rPr lang="en-US"/>
              <a:t>4.3-L-17</a:t>
            </a:r>
          </a:p>
        </p:txBody>
      </p:sp>
      <p:sp>
        <p:nvSpPr>
          <p:cNvPr id="56324" name="Rectangle 6"/>
          <p:cNvSpPr>
            <a:spLocks noGrp="1" noChangeArrowheads="1"/>
          </p:cNvSpPr>
          <p:nvPr>
            <p:ph type="ftr" sz="quarter" idx="4"/>
          </p:nvPr>
        </p:nvSpPr>
        <p:spPr>
          <a:noFill/>
        </p:spPr>
        <p:txBody>
          <a:bodyPr/>
          <a:lstStyle/>
          <a:p>
            <a:r>
              <a:rPr lang="en-US"/>
              <a:t>Klipsch-Perryman</a:t>
            </a:r>
          </a:p>
        </p:txBody>
      </p:sp>
      <p:sp>
        <p:nvSpPr>
          <p:cNvPr id="56325" name="Rectangle 7"/>
          <p:cNvSpPr>
            <a:spLocks noGrp="1" noChangeArrowheads="1"/>
          </p:cNvSpPr>
          <p:nvPr>
            <p:ph type="sldNum" sz="quarter" idx="5"/>
          </p:nvPr>
        </p:nvSpPr>
        <p:spPr>
          <a:noFill/>
        </p:spPr>
        <p:txBody>
          <a:bodyPr/>
          <a:lstStyle/>
          <a:p>
            <a:fld id="{28FF180E-73B5-4688-899E-F952381D5042}" type="slidenum">
              <a:rPr lang="en-US" smtClean="0"/>
              <a:pPr/>
              <a:t>29</a:t>
            </a:fld>
            <a:endParaRPr lang="en-US"/>
          </a:p>
        </p:txBody>
      </p:sp>
      <p:sp>
        <p:nvSpPr>
          <p:cNvPr id="56326" name="Rectangle 2"/>
          <p:cNvSpPr>
            <a:spLocks noGrp="1" noRot="1" noChangeAspect="1" noChangeArrowheads="1" noTextEdit="1"/>
          </p:cNvSpPr>
          <p:nvPr>
            <p:ph type="sldImg"/>
          </p:nvPr>
        </p:nvSpPr>
        <p:spPr>
          <a:ln/>
        </p:spPr>
      </p:sp>
      <p:sp>
        <p:nvSpPr>
          <p:cNvPr id="56327" name="Rectangle 3"/>
          <p:cNvSpPr>
            <a:spLocks noGrp="1" noChangeArrowheads="1"/>
          </p:cNvSpPr>
          <p:nvPr>
            <p:ph type="body" idx="1"/>
          </p:nvPr>
        </p:nvSpPr>
        <p:spPr>
          <a:noFill/>
          <a:ln/>
        </p:spPr>
        <p:txBody>
          <a:bodyPr/>
          <a:lstStyle/>
          <a:p>
            <a:endParaRPr lang="en-US" dirty="0"/>
          </a:p>
        </p:txBody>
      </p:sp>
    </p:spTree>
    <p:extLst>
      <p:ext uri="{BB962C8B-B14F-4D97-AF65-F5344CB8AC3E}">
        <p14:creationId xmlns:p14="http://schemas.microsoft.com/office/powerpoint/2010/main" val="371290645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2"/>
          <p:cNvSpPr>
            <a:spLocks noGrp="1" noChangeArrowheads="1"/>
          </p:cNvSpPr>
          <p:nvPr>
            <p:ph type="hdr" sz="quarter"/>
          </p:nvPr>
        </p:nvSpPr>
        <p:spPr>
          <a:noFill/>
        </p:spPr>
        <p:txBody>
          <a:bodyPr/>
          <a:lstStyle/>
          <a:p>
            <a:r>
              <a:rPr lang="en-US"/>
              <a:t>Scripting HEC-ResSim with Jython</a:t>
            </a:r>
          </a:p>
        </p:txBody>
      </p:sp>
      <p:sp>
        <p:nvSpPr>
          <p:cNvPr id="57347" name="Rectangle 3"/>
          <p:cNvSpPr>
            <a:spLocks noGrp="1" noChangeArrowheads="1"/>
          </p:cNvSpPr>
          <p:nvPr>
            <p:ph type="dt" sz="quarter" idx="1"/>
          </p:nvPr>
        </p:nvSpPr>
        <p:spPr>
          <a:noFill/>
        </p:spPr>
        <p:txBody>
          <a:bodyPr/>
          <a:lstStyle/>
          <a:p>
            <a:r>
              <a:rPr lang="en-US"/>
              <a:t>4.3-L-17</a:t>
            </a:r>
          </a:p>
        </p:txBody>
      </p:sp>
      <p:sp>
        <p:nvSpPr>
          <p:cNvPr id="57348" name="Rectangle 6"/>
          <p:cNvSpPr>
            <a:spLocks noGrp="1" noChangeArrowheads="1"/>
          </p:cNvSpPr>
          <p:nvPr>
            <p:ph type="ftr" sz="quarter" idx="4"/>
          </p:nvPr>
        </p:nvSpPr>
        <p:spPr>
          <a:noFill/>
        </p:spPr>
        <p:txBody>
          <a:bodyPr/>
          <a:lstStyle/>
          <a:p>
            <a:r>
              <a:rPr lang="en-US"/>
              <a:t>Klipsch-Perryman</a:t>
            </a:r>
          </a:p>
        </p:txBody>
      </p:sp>
      <p:sp>
        <p:nvSpPr>
          <p:cNvPr id="57349" name="Rectangle 7"/>
          <p:cNvSpPr>
            <a:spLocks noGrp="1" noChangeArrowheads="1"/>
          </p:cNvSpPr>
          <p:nvPr>
            <p:ph type="sldNum" sz="quarter" idx="5"/>
          </p:nvPr>
        </p:nvSpPr>
        <p:spPr>
          <a:noFill/>
        </p:spPr>
        <p:txBody>
          <a:bodyPr/>
          <a:lstStyle/>
          <a:p>
            <a:fld id="{C8CE1F9D-D8DA-489A-B288-886B7E5ABFA7}" type="slidenum">
              <a:rPr lang="en-US" smtClean="0"/>
              <a:pPr/>
              <a:t>31</a:t>
            </a:fld>
            <a:endParaRPr lang="en-US"/>
          </a:p>
        </p:txBody>
      </p:sp>
      <p:sp>
        <p:nvSpPr>
          <p:cNvPr id="57350" name="Rectangle 2"/>
          <p:cNvSpPr>
            <a:spLocks noGrp="1" noRot="1" noChangeAspect="1" noChangeArrowheads="1" noTextEdit="1"/>
          </p:cNvSpPr>
          <p:nvPr>
            <p:ph type="sldImg"/>
          </p:nvPr>
        </p:nvSpPr>
        <p:spPr>
          <a:ln/>
        </p:spPr>
      </p:sp>
      <p:sp>
        <p:nvSpPr>
          <p:cNvPr id="57351" name="Rectangle 3"/>
          <p:cNvSpPr>
            <a:spLocks noGrp="1" noChangeArrowheads="1"/>
          </p:cNvSpPr>
          <p:nvPr>
            <p:ph type="body" idx="1"/>
          </p:nvPr>
        </p:nvSpPr>
        <p:spPr>
          <a:noFill/>
          <a:ln/>
        </p:spPr>
        <p:txBody>
          <a:bodyPr/>
          <a:lstStyle/>
          <a:p>
            <a:endParaRPr lang="en-US"/>
          </a:p>
        </p:txBody>
      </p:sp>
    </p:spTree>
    <p:extLst>
      <p:ext uri="{BB962C8B-B14F-4D97-AF65-F5344CB8AC3E}">
        <p14:creationId xmlns:p14="http://schemas.microsoft.com/office/powerpoint/2010/main" val="4230734354"/>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2"/>
          <p:cNvSpPr>
            <a:spLocks noGrp="1" noChangeArrowheads="1"/>
          </p:cNvSpPr>
          <p:nvPr>
            <p:ph type="hdr" sz="quarter"/>
          </p:nvPr>
        </p:nvSpPr>
        <p:spPr>
          <a:noFill/>
        </p:spPr>
        <p:txBody>
          <a:bodyPr/>
          <a:lstStyle/>
          <a:p>
            <a:r>
              <a:rPr lang="en-US"/>
              <a:t>Scripting HEC-ResSim with Jython</a:t>
            </a:r>
          </a:p>
        </p:txBody>
      </p:sp>
      <p:sp>
        <p:nvSpPr>
          <p:cNvPr id="58371" name="Rectangle 3"/>
          <p:cNvSpPr>
            <a:spLocks noGrp="1" noChangeArrowheads="1"/>
          </p:cNvSpPr>
          <p:nvPr>
            <p:ph type="dt" sz="quarter" idx="1"/>
          </p:nvPr>
        </p:nvSpPr>
        <p:spPr>
          <a:noFill/>
        </p:spPr>
        <p:txBody>
          <a:bodyPr/>
          <a:lstStyle/>
          <a:p>
            <a:r>
              <a:rPr lang="en-US"/>
              <a:t>4.3-L-17</a:t>
            </a:r>
          </a:p>
        </p:txBody>
      </p:sp>
      <p:sp>
        <p:nvSpPr>
          <p:cNvPr id="58372" name="Rectangle 6"/>
          <p:cNvSpPr>
            <a:spLocks noGrp="1" noChangeArrowheads="1"/>
          </p:cNvSpPr>
          <p:nvPr>
            <p:ph type="ftr" sz="quarter" idx="4"/>
          </p:nvPr>
        </p:nvSpPr>
        <p:spPr>
          <a:noFill/>
        </p:spPr>
        <p:txBody>
          <a:bodyPr/>
          <a:lstStyle/>
          <a:p>
            <a:r>
              <a:rPr lang="en-US"/>
              <a:t>Klipsch-Perryman</a:t>
            </a:r>
          </a:p>
        </p:txBody>
      </p:sp>
      <p:sp>
        <p:nvSpPr>
          <p:cNvPr id="58373" name="Rectangle 7"/>
          <p:cNvSpPr>
            <a:spLocks noGrp="1" noChangeArrowheads="1"/>
          </p:cNvSpPr>
          <p:nvPr>
            <p:ph type="sldNum" sz="quarter" idx="5"/>
          </p:nvPr>
        </p:nvSpPr>
        <p:spPr>
          <a:noFill/>
        </p:spPr>
        <p:txBody>
          <a:bodyPr/>
          <a:lstStyle/>
          <a:p>
            <a:fld id="{F34AF1E5-6E7B-4FAD-84C6-8053B9D91272}" type="slidenum">
              <a:rPr lang="en-US" smtClean="0"/>
              <a:pPr/>
              <a:t>32</a:t>
            </a:fld>
            <a:endParaRPr lang="en-US"/>
          </a:p>
        </p:txBody>
      </p:sp>
      <p:sp>
        <p:nvSpPr>
          <p:cNvPr id="58374" name="Rectangle 2"/>
          <p:cNvSpPr>
            <a:spLocks noGrp="1" noRot="1" noChangeAspect="1" noChangeArrowheads="1" noTextEdit="1"/>
          </p:cNvSpPr>
          <p:nvPr>
            <p:ph type="sldImg"/>
          </p:nvPr>
        </p:nvSpPr>
        <p:spPr>
          <a:ln/>
        </p:spPr>
      </p:sp>
      <p:sp>
        <p:nvSpPr>
          <p:cNvPr id="58375" name="Rectangle 3"/>
          <p:cNvSpPr>
            <a:spLocks noGrp="1" noChangeArrowheads="1"/>
          </p:cNvSpPr>
          <p:nvPr>
            <p:ph type="body" idx="1"/>
          </p:nvPr>
        </p:nvSpPr>
        <p:spPr>
          <a:noFill/>
          <a:ln/>
        </p:spPr>
        <p:txBody>
          <a:bodyPr/>
          <a:lstStyle/>
          <a:p>
            <a:endParaRPr lang="en-US"/>
          </a:p>
        </p:txBody>
      </p:sp>
    </p:spTree>
    <p:extLst>
      <p:ext uri="{BB962C8B-B14F-4D97-AF65-F5344CB8AC3E}">
        <p14:creationId xmlns:p14="http://schemas.microsoft.com/office/powerpoint/2010/main" val="2345446385"/>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2"/>
          <p:cNvSpPr>
            <a:spLocks noGrp="1" noChangeArrowheads="1"/>
          </p:cNvSpPr>
          <p:nvPr>
            <p:ph type="hdr" sz="quarter"/>
          </p:nvPr>
        </p:nvSpPr>
        <p:spPr>
          <a:noFill/>
        </p:spPr>
        <p:txBody>
          <a:bodyPr/>
          <a:lstStyle/>
          <a:p>
            <a:r>
              <a:rPr lang="en-US"/>
              <a:t>Scripting HEC-ResSim with Jython</a:t>
            </a:r>
          </a:p>
        </p:txBody>
      </p:sp>
      <p:sp>
        <p:nvSpPr>
          <p:cNvPr id="59395" name="Rectangle 3"/>
          <p:cNvSpPr>
            <a:spLocks noGrp="1" noChangeArrowheads="1"/>
          </p:cNvSpPr>
          <p:nvPr>
            <p:ph type="dt" sz="quarter" idx="1"/>
          </p:nvPr>
        </p:nvSpPr>
        <p:spPr>
          <a:noFill/>
        </p:spPr>
        <p:txBody>
          <a:bodyPr/>
          <a:lstStyle/>
          <a:p>
            <a:r>
              <a:rPr lang="en-US"/>
              <a:t>4.3-L-17</a:t>
            </a:r>
          </a:p>
        </p:txBody>
      </p:sp>
      <p:sp>
        <p:nvSpPr>
          <p:cNvPr id="59396" name="Rectangle 6"/>
          <p:cNvSpPr>
            <a:spLocks noGrp="1" noChangeArrowheads="1"/>
          </p:cNvSpPr>
          <p:nvPr>
            <p:ph type="ftr" sz="quarter" idx="4"/>
          </p:nvPr>
        </p:nvSpPr>
        <p:spPr>
          <a:noFill/>
        </p:spPr>
        <p:txBody>
          <a:bodyPr/>
          <a:lstStyle/>
          <a:p>
            <a:r>
              <a:rPr lang="en-US"/>
              <a:t>Klipsch-Perryman</a:t>
            </a:r>
          </a:p>
        </p:txBody>
      </p:sp>
      <p:sp>
        <p:nvSpPr>
          <p:cNvPr id="59397" name="Rectangle 7"/>
          <p:cNvSpPr>
            <a:spLocks noGrp="1" noChangeArrowheads="1"/>
          </p:cNvSpPr>
          <p:nvPr>
            <p:ph type="sldNum" sz="quarter" idx="5"/>
          </p:nvPr>
        </p:nvSpPr>
        <p:spPr>
          <a:noFill/>
        </p:spPr>
        <p:txBody>
          <a:bodyPr/>
          <a:lstStyle/>
          <a:p>
            <a:fld id="{B99F1B5D-1661-4D63-AC15-B3EA8256B6CC}" type="slidenum">
              <a:rPr lang="en-US" smtClean="0"/>
              <a:pPr/>
              <a:t>33</a:t>
            </a:fld>
            <a:endParaRPr lang="en-US"/>
          </a:p>
        </p:txBody>
      </p:sp>
      <p:sp>
        <p:nvSpPr>
          <p:cNvPr id="59398" name="Rectangle 2"/>
          <p:cNvSpPr>
            <a:spLocks noGrp="1" noRot="1" noChangeAspect="1" noChangeArrowheads="1" noTextEdit="1"/>
          </p:cNvSpPr>
          <p:nvPr>
            <p:ph type="sldImg"/>
          </p:nvPr>
        </p:nvSpPr>
        <p:spPr>
          <a:ln/>
        </p:spPr>
      </p:sp>
      <p:sp>
        <p:nvSpPr>
          <p:cNvPr id="59399" name="Rectangle 3"/>
          <p:cNvSpPr>
            <a:spLocks noGrp="1" noChangeArrowheads="1"/>
          </p:cNvSpPr>
          <p:nvPr>
            <p:ph type="body" idx="1"/>
          </p:nvPr>
        </p:nvSpPr>
        <p:spPr>
          <a:noFill/>
          <a:ln/>
        </p:spPr>
        <p:txBody>
          <a:bodyPr/>
          <a:lstStyle/>
          <a:p>
            <a:endParaRPr lang="en-US"/>
          </a:p>
        </p:txBody>
      </p:sp>
    </p:spTree>
    <p:extLst>
      <p:ext uri="{BB962C8B-B14F-4D97-AF65-F5344CB8AC3E}">
        <p14:creationId xmlns:p14="http://schemas.microsoft.com/office/powerpoint/2010/main" val="392802303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Global variables are a new feature meant to make scripting easier</a:t>
            </a:r>
          </a:p>
          <a:p>
            <a:endParaRPr lang="en-US" dirty="0"/>
          </a:p>
          <a:p>
            <a:r>
              <a:rPr lang="en-US" dirty="0"/>
              <a:t>They provide a way to use the existing </a:t>
            </a:r>
            <a:r>
              <a:rPr lang="en-US" dirty="0" err="1"/>
              <a:t>ResSim</a:t>
            </a:r>
            <a:r>
              <a:rPr lang="en-US" dirty="0"/>
              <a:t> GUI to provide inputs into a script – but we’d like to extend them further.</a:t>
            </a:r>
          </a:p>
          <a:p>
            <a:endParaRPr lang="en-US" dirty="0"/>
          </a:p>
          <a:p>
            <a:r>
              <a:rPr lang="en-US" dirty="0"/>
              <a:t>Right now, you need to use scripts to access all of them (except for timeseries, those are accessible as normal model variables)</a:t>
            </a:r>
          </a:p>
          <a:p>
            <a:endParaRPr lang="en-US" dirty="0"/>
          </a:p>
          <a:p>
            <a:r>
              <a:rPr lang="en-US" dirty="0"/>
              <a:t>The scripts can use these to read or write data.</a:t>
            </a:r>
          </a:p>
          <a:p>
            <a:endParaRPr lang="en-US" dirty="0"/>
          </a:p>
          <a:p>
            <a:r>
              <a:rPr lang="en-US" dirty="0"/>
              <a:t>Scalar = single value, like a number, a date, or a time.</a:t>
            </a:r>
          </a:p>
          <a:p>
            <a:r>
              <a:rPr lang="en-US" dirty="0"/>
              <a:t>String = sequence of characters = a word, or other text</a:t>
            </a:r>
          </a:p>
          <a:p>
            <a:r>
              <a:rPr lang="en-US" dirty="0"/>
              <a:t>Timeseries = replaces “External timeseries” option someday, more robust implementation</a:t>
            </a:r>
          </a:p>
          <a:p>
            <a:r>
              <a:rPr lang="en-US" dirty="0"/>
              <a:t>Tables = multivariate relationships</a:t>
            </a:r>
          </a:p>
          <a:p>
            <a:endParaRPr lang="en-US" dirty="0"/>
          </a:p>
        </p:txBody>
      </p:sp>
      <p:sp>
        <p:nvSpPr>
          <p:cNvPr id="4" name="Header Placeholder 3"/>
          <p:cNvSpPr>
            <a:spLocks noGrp="1"/>
          </p:cNvSpPr>
          <p:nvPr>
            <p:ph type="hdr" sz="quarter"/>
          </p:nvPr>
        </p:nvSpPr>
        <p:spPr/>
        <p:txBody>
          <a:bodyPr/>
          <a:lstStyle/>
          <a:p>
            <a:pPr>
              <a:defRPr/>
            </a:pPr>
            <a:r>
              <a:rPr lang="en-US"/>
              <a:t>Scripting HEC-ResSim with Jython</a:t>
            </a:r>
          </a:p>
        </p:txBody>
      </p:sp>
      <p:sp>
        <p:nvSpPr>
          <p:cNvPr id="5" name="Date Placeholder 4"/>
          <p:cNvSpPr>
            <a:spLocks noGrp="1"/>
          </p:cNvSpPr>
          <p:nvPr>
            <p:ph type="dt" idx="1"/>
          </p:nvPr>
        </p:nvSpPr>
        <p:spPr/>
        <p:txBody>
          <a:bodyPr/>
          <a:lstStyle/>
          <a:p>
            <a:pPr>
              <a:defRPr/>
            </a:pPr>
            <a:r>
              <a:rPr lang="en-US"/>
              <a:t>4.5-L-19</a:t>
            </a:r>
            <a:endParaRPr lang="en-US" dirty="0"/>
          </a:p>
        </p:txBody>
      </p:sp>
      <p:sp>
        <p:nvSpPr>
          <p:cNvPr id="6" name="Footer Placeholder 5"/>
          <p:cNvSpPr>
            <a:spLocks noGrp="1"/>
          </p:cNvSpPr>
          <p:nvPr>
            <p:ph type="ftr" sz="quarter" idx="4"/>
          </p:nvPr>
        </p:nvSpPr>
        <p:spPr/>
        <p:txBody>
          <a:bodyPr/>
          <a:lstStyle/>
          <a:p>
            <a:pPr>
              <a:defRPr/>
            </a:pPr>
            <a:r>
              <a:rPr lang="en-US"/>
              <a:t>O’Connell</a:t>
            </a:r>
            <a:endParaRPr lang="en-US" dirty="0"/>
          </a:p>
        </p:txBody>
      </p:sp>
      <p:sp>
        <p:nvSpPr>
          <p:cNvPr id="7" name="Slide Number Placeholder 6"/>
          <p:cNvSpPr>
            <a:spLocks noGrp="1"/>
          </p:cNvSpPr>
          <p:nvPr>
            <p:ph type="sldNum" sz="quarter" idx="5"/>
          </p:nvPr>
        </p:nvSpPr>
        <p:spPr/>
        <p:txBody>
          <a:bodyPr/>
          <a:lstStyle/>
          <a:p>
            <a:pPr>
              <a:defRPr/>
            </a:pPr>
            <a:fld id="{6A5EEC44-14C5-4067-AAD8-C283377971F9}" type="slidenum">
              <a:rPr lang="en-US" smtClean="0"/>
              <a:pPr>
                <a:defRPr/>
              </a:pPr>
              <a:t>38</a:t>
            </a:fld>
            <a:endParaRPr lang="en-US"/>
          </a:p>
        </p:txBody>
      </p:sp>
    </p:spTree>
    <p:extLst>
      <p:ext uri="{BB962C8B-B14F-4D97-AF65-F5344CB8AC3E}">
        <p14:creationId xmlns:p14="http://schemas.microsoft.com/office/powerpoint/2010/main" val="204432441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noChangeArrowheads="1"/>
          </p:cNvSpPr>
          <p:nvPr>
            <p:ph type="hdr" sz="quarter"/>
          </p:nvPr>
        </p:nvSpPr>
        <p:spPr>
          <a:noFill/>
        </p:spPr>
        <p:txBody>
          <a:bodyPr/>
          <a:lstStyle/>
          <a:p>
            <a:r>
              <a:rPr lang="en-US"/>
              <a:t>Scripting HEC-ResSim with Jython</a:t>
            </a:r>
          </a:p>
        </p:txBody>
      </p:sp>
      <p:sp>
        <p:nvSpPr>
          <p:cNvPr id="43011" name="Rectangle 3"/>
          <p:cNvSpPr>
            <a:spLocks noGrp="1" noChangeArrowheads="1"/>
          </p:cNvSpPr>
          <p:nvPr>
            <p:ph type="dt" sz="quarter" idx="1"/>
          </p:nvPr>
        </p:nvSpPr>
        <p:spPr>
          <a:noFill/>
        </p:spPr>
        <p:txBody>
          <a:bodyPr/>
          <a:lstStyle/>
          <a:p>
            <a:r>
              <a:rPr lang="en-US"/>
              <a:t>4.3-L-17</a:t>
            </a:r>
          </a:p>
        </p:txBody>
      </p:sp>
      <p:sp>
        <p:nvSpPr>
          <p:cNvPr id="43012" name="Rectangle 6"/>
          <p:cNvSpPr>
            <a:spLocks noGrp="1" noChangeArrowheads="1"/>
          </p:cNvSpPr>
          <p:nvPr>
            <p:ph type="ftr" sz="quarter" idx="4"/>
          </p:nvPr>
        </p:nvSpPr>
        <p:spPr>
          <a:noFill/>
        </p:spPr>
        <p:txBody>
          <a:bodyPr/>
          <a:lstStyle/>
          <a:p>
            <a:r>
              <a:rPr lang="en-US"/>
              <a:t>Klipsch-Perryman</a:t>
            </a:r>
          </a:p>
        </p:txBody>
      </p:sp>
      <p:sp>
        <p:nvSpPr>
          <p:cNvPr id="43013" name="Rectangle 7"/>
          <p:cNvSpPr>
            <a:spLocks noGrp="1" noChangeArrowheads="1"/>
          </p:cNvSpPr>
          <p:nvPr>
            <p:ph type="sldNum" sz="quarter" idx="5"/>
          </p:nvPr>
        </p:nvSpPr>
        <p:spPr>
          <a:noFill/>
        </p:spPr>
        <p:txBody>
          <a:bodyPr/>
          <a:lstStyle/>
          <a:p>
            <a:fld id="{2D004DCE-394D-4089-AABB-5F2E1B53CC6F}" type="slidenum">
              <a:rPr lang="en-US" smtClean="0"/>
              <a:pPr/>
              <a:t>6</a:t>
            </a:fld>
            <a:endParaRPr lang="en-US"/>
          </a:p>
        </p:txBody>
      </p:sp>
      <p:sp>
        <p:nvSpPr>
          <p:cNvPr id="43014" name="Rectangle 2"/>
          <p:cNvSpPr>
            <a:spLocks noGrp="1" noRot="1" noChangeAspect="1" noChangeArrowheads="1" noTextEdit="1"/>
          </p:cNvSpPr>
          <p:nvPr>
            <p:ph type="sldImg"/>
          </p:nvPr>
        </p:nvSpPr>
        <p:spPr>
          <a:ln/>
        </p:spPr>
      </p:sp>
      <p:sp>
        <p:nvSpPr>
          <p:cNvPr id="43015" name="Rectangle 3"/>
          <p:cNvSpPr>
            <a:spLocks noGrp="1" noChangeArrowheads="1"/>
          </p:cNvSpPr>
          <p:nvPr>
            <p:ph type="body" idx="1"/>
          </p:nvPr>
        </p:nvSpPr>
        <p:spPr>
          <a:noFill/>
          <a:ln/>
        </p:spPr>
        <p:txBody>
          <a:bodyPr/>
          <a:lstStyle/>
          <a:p>
            <a:endParaRPr lang="en-US" dirty="0"/>
          </a:p>
        </p:txBody>
      </p:sp>
    </p:spTree>
    <p:extLst>
      <p:ext uri="{BB962C8B-B14F-4D97-AF65-F5344CB8AC3E}">
        <p14:creationId xmlns:p14="http://schemas.microsoft.com/office/powerpoint/2010/main" val="313564199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We’re working on some alternatives, next year we’ll have a direction to tell everyone about.</a:t>
            </a:r>
          </a:p>
          <a:p>
            <a:endParaRPr lang="en-US" dirty="0"/>
          </a:p>
          <a:p>
            <a:r>
              <a:rPr lang="en-US" dirty="0"/>
              <a:t>But for now, </a:t>
            </a:r>
            <a:r>
              <a:rPr lang="en-US" dirty="0" err="1"/>
              <a:t>Jython</a:t>
            </a:r>
            <a:r>
              <a:rPr lang="en-US" dirty="0"/>
              <a:t> is equivalent to Python 2.7, and you need to be careful that you’re looking at things compatible with Python 2.7 (syntax, tutorials, etc. but also python libraries)</a:t>
            </a:r>
          </a:p>
        </p:txBody>
      </p:sp>
      <p:sp>
        <p:nvSpPr>
          <p:cNvPr id="4" name="Header Placeholder 3"/>
          <p:cNvSpPr>
            <a:spLocks noGrp="1"/>
          </p:cNvSpPr>
          <p:nvPr>
            <p:ph type="hdr" sz="quarter"/>
          </p:nvPr>
        </p:nvSpPr>
        <p:spPr/>
        <p:txBody>
          <a:bodyPr/>
          <a:lstStyle/>
          <a:p>
            <a:pPr>
              <a:defRPr/>
            </a:pPr>
            <a:r>
              <a:rPr lang="en-US"/>
              <a:t>Scripting HEC-ResSim with Jython</a:t>
            </a:r>
          </a:p>
        </p:txBody>
      </p:sp>
      <p:sp>
        <p:nvSpPr>
          <p:cNvPr id="5" name="Date Placeholder 4"/>
          <p:cNvSpPr>
            <a:spLocks noGrp="1"/>
          </p:cNvSpPr>
          <p:nvPr>
            <p:ph type="dt" idx="1"/>
          </p:nvPr>
        </p:nvSpPr>
        <p:spPr/>
        <p:txBody>
          <a:bodyPr/>
          <a:lstStyle/>
          <a:p>
            <a:pPr>
              <a:defRPr/>
            </a:pPr>
            <a:r>
              <a:rPr lang="en-US"/>
              <a:t>4.5-L-19</a:t>
            </a:r>
            <a:endParaRPr lang="en-US" dirty="0"/>
          </a:p>
        </p:txBody>
      </p:sp>
      <p:sp>
        <p:nvSpPr>
          <p:cNvPr id="6" name="Footer Placeholder 5"/>
          <p:cNvSpPr>
            <a:spLocks noGrp="1"/>
          </p:cNvSpPr>
          <p:nvPr>
            <p:ph type="ftr" sz="quarter" idx="4"/>
          </p:nvPr>
        </p:nvSpPr>
        <p:spPr/>
        <p:txBody>
          <a:bodyPr/>
          <a:lstStyle/>
          <a:p>
            <a:pPr>
              <a:defRPr/>
            </a:pPr>
            <a:r>
              <a:rPr lang="en-US"/>
              <a:t>O’Connell</a:t>
            </a:r>
            <a:endParaRPr lang="en-US" dirty="0"/>
          </a:p>
        </p:txBody>
      </p:sp>
      <p:sp>
        <p:nvSpPr>
          <p:cNvPr id="7" name="Slide Number Placeholder 6"/>
          <p:cNvSpPr>
            <a:spLocks noGrp="1"/>
          </p:cNvSpPr>
          <p:nvPr>
            <p:ph type="sldNum" sz="quarter" idx="5"/>
          </p:nvPr>
        </p:nvSpPr>
        <p:spPr/>
        <p:txBody>
          <a:bodyPr/>
          <a:lstStyle/>
          <a:p>
            <a:pPr>
              <a:defRPr/>
            </a:pPr>
            <a:fld id="{6A5EEC44-14C5-4067-AAD8-C283377971F9}" type="slidenum">
              <a:rPr lang="en-US" smtClean="0"/>
              <a:pPr>
                <a:defRPr/>
              </a:pPr>
              <a:t>40</a:t>
            </a:fld>
            <a:endParaRPr lang="en-US"/>
          </a:p>
        </p:txBody>
      </p:sp>
    </p:spTree>
    <p:extLst>
      <p:ext uri="{BB962C8B-B14F-4D97-AF65-F5344CB8AC3E}">
        <p14:creationId xmlns:p14="http://schemas.microsoft.com/office/powerpoint/2010/main" val="3524152237"/>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2"/>
          <p:cNvSpPr>
            <a:spLocks noGrp="1" noChangeArrowheads="1"/>
          </p:cNvSpPr>
          <p:nvPr>
            <p:ph type="hdr" sz="quarter"/>
          </p:nvPr>
        </p:nvSpPr>
        <p:spPr>
          <a:noFill/>
        </p:spPr>
        <p:txBody>
          <a:bodyPr/>
          <a:lstStyle/>
          <a:p>
            <a:r>
              <a:rPr lang="en-US"/>
              <a:t>Scripting HEC-ResSim with Jython</a:t>
            </a:r>
          </a:p>
        </p:txBody>
      </p:sp>
      <p:sp>
        <p:nvSpPr>
          <p:cNvPr id="74755" name="Rectangle 3"/>
          <p:cNvSpPr>
            <a:spLocks noGrp="1" noChangeArrowheads="1"/>
          </p:cNvSpPr>
          <p:nvPr>
            <p:ph type="dt" sz="quarter" idx="1"/>
          </p:nvPr>
        </p:nvSpPr>
        <p:spPr>
          <a:noFill/>
        </p:spPr>
        <p:txBody>
          <a:bodyPr/>
          <a:lstStyle/>
          <a:p>
            <a:r>
              <a:rPr lang="en-US"/>
              <a:t>4.3-L-17</a:t>
            </a:r>
          </a:p>
        </p:txBody>
      </p:sp>
      <p:sp>
        <p:nvSpPr>
          <p:cNvPr id="74756" name="Rectangle 6"/>
          <p:cNvSpPr>
            <a:spLocks noGrp="1" noChangeArrowheads="1"/>
          </p:cNvSpPr>
          <p:nvPr>
            <p:ph type="ftr" sz="quarter" idx="4"/>
          </p:nvPr>
        </p:nvSpPr>
        <p:spPr>
          <a:noFill/>
        </p:spPr>
        <p:txBody>
          <a:bodyPr/>
          <a:lstStyle/>
          <a:p>
            <a:r>
              <a:rPr lang="en-US"/>
              <a:t>Klipsch-Perryman</a:t>
            </a:r>
          </a:p>
        </p:txBody>
      </p:sp>
      <p:sp>
        <p:nvSpPr>
          <p:cNvPr id="74757" name="Rectangle 7"/>
          <p:cNvSpPr>
            <a:spLocks noGrp="1" noChangeArrowheads="1"/>
          </p:cNvSpPr>
          <p:nvPr>
            <p:ph type="sldNum" sz="quarter" idx="5"/>
          </p:nvPr>
        </p:nvSpPr>
        <p:spPr>
          <a:noFill/>
        </p:spPr>
        <p:txBody>
          <a:bodyPr/>
          <a:lstStyle/>
          <a:p>
            <a:fld id="{C4543A89-4DC7-491A-8873-ED0D616D016A}" type="slidenum">
              <a:rPr lang="en-US" smtClean="0"/>
              <a:pPr/>
              <a:t>44</a:t>
            </a:fld>
            <a:endParaRPr lang="en-US"/>
          </a:p>
        </p:txBody>
      </p:sp>
      <p:sp>
        <p:nvSpPr>
          <p:cNvPr id="74758" name="Rectangle 2"/>
          <p:cNvSpPr>
            <a:spLocks noGrp="1" noRot="1" noChangeAspect="1" noChangeArrowheads="1" noTextEdit="1"/>
          </p:cNvSpPr>
          <p:nvPr>
            <p:ph type="sldImg"/>
          </p:nvPr>
        </p:nvSpPr>
        <p:spPr>
          <a:ln/>
        </p:spPr>
      </p:sp>
      <p:sp>
        <p:nvSpPr>
          <p:cNvPr id="74759" name="Rectangle 3"/>
          <p:cNvSpPr>
            <a:spLocks noGrp="1" noChangeArrowheads="1"/>
          </p:cNvSpPr>
          <p:nvPr>
            <p:ph type="body" idx="1"/>
          </p:nvPr>
        </p:nvSpPr>
        <p:spPr>
          <a:noFill/>
          <a:ln/>
        </p:spPr>
        <p:txBody>
          <a:bodyPr/>
          <a:lstStyle/>
          <a:p>
            <a:endParaRPr lang="en-US"/>
          </a:p>
        </p:txBody>
      </p:sp>
    </p:spTree>
    <p:extLst>
      <p:ext uri="{BB962C8B-B14F-4D97-AF65-F5344CB8AC3E}">
        <p14:creationId xmlns:p14="http://schemas.microsoft.com/office/powerpoint/2010/main" val="7271977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2"/>
          <p:cNvSpPr>
            <a:spLocks noGrp="1" noChangeArrowheads="1"/>
          </p:cNvSpPr>
          <p:nvPr>
            <p:ph type="hdr" sz="quarter"/>
          </p:nvPr>
        </p:nvSpPr>
        <p:spPr>
          <a:noFill/>
        </p:spPr>
        <p:txBody>
          <a:bodyPr/>
          <a:lstStyle/>
          <a:p>
            <a:r>
              <a:rPr lang="en-US"/>
              <a:t>Scripting HEC-ResSim with Jython</a:t>
            </a:r>
          </a:p>
        </p:txBody>
      </p:sp>
      <p:sp>
        <p:nvSpPr>
          <p:cNvPr id="61443" name="Rectangle 3"/>
          <p:cNvSpPr>
            <a:spLocks noGrp="1" noChangeArrowheads="1"/>
          </p:cNvSpPr>
          <p:nvPr>
            <p:ph type="dt" sz="quarter" idx="1"/>
          </p:nvPr>
        </p:nvSpPr>
        <p:spPr>
          <a:noFill/>
        </p:spPr>
        <p:txBody>
          <a:bodyPr/>
          <a:lstStyle/>
          <a:p>
            <a:r>
              <a:rPr lang="en-US"/>
              <a:t>4.3-L-17</a:t>
            </a:r>
          </a:p>
        </p:txBody>
      </p:sp>
      <p:sp>
        <p:nvSpPr>
          <p:cNvPr id="61444" name="Rectangle 6"/>
          <p:cNvSpPr>
            <a:spLocks noGrp="1" noChangeArrowheads="1"/>
          </p:cNvSpPr>
          <p:nvPr>
            <p:ph type="ftr" sz="quarter" idx="4"/>
          </p:nvPr>
        </p:nvSpPr>
        <p:spPr>
          <a:noFill/>
        </p:spPr>
        <p:txBody>
          <a:bodyPr/>
          <a:lstStyle/>
          <a:p>
            <a:r>
              <a:rPr lang="en-US"/>
              <a:t>Klipsch-Perryman</a:t>
            </a:r>
          </a:p>
        </p:txBody>
      </p:sp>
      <p:sp>
        <p:nvSpPr>
          <p:cNvPr id="61445" name="Rectangle 7"/>
          <p:cNvSpPr>
            <a:spLocks noGrp="1" noChangeArrowheads="1"/>
          </p:cNvSpPr>
          <p:nvPr>
            <p:ph type="sldNum" sz="quarter" idx="5"/>
          </p:nvPr>
        </p:nvSpPr>
        <p:spPr>
          <a:noFill/>
        </p:spPr>
        <p:txBody>
          <a:bodyPr/>
          <a:lstStyle/>
          <a:p>
            <a:fld id="{D98DBD46-F371-4811-93B6-74AA20AA49F5}" type="slidenum">
              <a:rPr lang="en-US" smtClean="0"/>
              <a:pPr/>
              <a:t>7</a:t>
            </a:fld>
            <a:endParaRPr lang="en-US"/>
          </a:p>
        </p:txBody>
      </p:sp>
      <p:sp>
        <p:nvSpPr>
          <p:cNvPr id="61446" name="Rectangle 2"/>
          <p:cNvSpPr>
            <a:spLocks noGrp="1" noRot="1" noChangeAspect="1" noChangeArrowheads="1" noTextEdit="1"/>
          </p:cNvSpPr>
          <p:nvPr>
            <p:ph type="sldImg"/>
          </p:nvPr>
        </p:nvSpPr>
        <p:spPr>
          <a:ln/>
        </p:spPr>
      </p:sp>
      <p:sp>
        <p:nvSpPr>
          <p:cNvPr id="61447" name="Rectangle 3"/>
          <p:cNvSpPr>
            <a:spLocks noGrp="1" noChangeArrowheads="1"/>
          </p:cNvSpPr>
          <p:nvPr>
            <p:ph type="body" idx="1"/>
          </p:nvPr>
        </p:nvSpPr>
        <p:spPr>
          <a:noFill/>
          <a:ln/>
        </p:spPr>
        <p:txBody>
          <a:bodyPr/>
          <a:lstStyle/>
          <a:p>
            <a:endParaRPr lang="en-US"/>
          </a:p>
        </p:txBody>
      </p:sp>
    </p:spTree>
    <p:extLst>
      <p:ext uri="{BB962C8B-B14F-4D97-AF65-F5344CB8AC3E}">
        <p14:creationId xmlns:p14="http://schemas.microsoft.com/office/powerpoint/2010/main" val="337486401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2"/>
          <p:cNvSpPr>
            <a:spLocks noGrp="1" noChangeArrowheads="1"/>
          </p:cNvSpPr>
          <p:nvPr>
            <p:ph type="hdr" sz="quarter"/>
          </p:nvPr>
        </p:nvSpPr>
        <p:spPr>
          <a:noFill/>
        </p:spPr>
        <p:txBody>
          <a:bodyPr/>
          <a:lstStyle/>
          <a:p>
            <a:r>
              <a:rPr lang="en-US"/>
              <a:t>Scripting HEC-ResSim with Jython</a:t>
            </a:r>
          </a:p>
        </p:txBody>
      </p:sp>
      <p:sp>
        <p:nvSpPr>
          <p:cNvPr id="62467" name="Rectangle 3"/>
          <p:cNvSpPr>
            <a:spLocks noGrp="1" noChangeArrowheads="1"/>
          </p:cNvSpPr>
          <p:nvPr>
            <p:ph type="dt" sz="quarter" idx="1"/>
          </p:nvPr>
        </p:nvSpPr>
        <p:spPr>
          <a:noFill/>
        </p:spPr>
        <p:txBody>
          <a:bodyPr/>
          <a:lstStyle/>
          <a:p>
            <a:r>
              <a:rPr lang="en-US"/>
              <a:t>4.3-L-17</a:t>
            </a:r>
          </a:p>
        </p:txBody>
      </p:sp>
      <p:sp>
        <p:nvSpPr>
          <p:cNvPr id="62468" name="Rectangle 6"/>
          <p:cNvSpPr>
            <a:spLocks noGrp="1" noChangeArrowheads="1"/>
          </p:cNvSpPr>
          <p:nvPr>
            <p:ph type="ftr" sz="quarter" idx="4"/>
          </p:nvPr>
        </p:nvSpPr>
        <p:spPr>
          <a:noFill/>
        </p:spPr>
        <p:txBody>
          <a:bodyPr/>
          <a:lstStyle/>
          <a:p>
            <a:r>
              <a:rPr lang="en-US"/>
              <a:t>Klipsch-Perryman</a:t>
            </a:r>
          </a:p>
        </p:txBody>
      </p:sp>
      <p:sp>
        <p:nvSpPr>
          <p:cNvPr id="62469" name="Rectangle 7"/>
          <p:cNvSpPr>
            <a:spLocks noGrp="1" noChangeArrowheads="1"/>
          </p:cNvSpPr>
          <p:nvPr>
            <p:ph type="sldNum" sz="quarter" idx="5"/>
          </p:nvPr>
        </p:nvSpPr>
        <p:spPr>
          <a:noFill/>
        </p:spPr>
        <p:txBody>
          <a:bodyPr/>
          <a:lstStyle/>
          <a:p>
            <a:fld id="{6BC3BD48-93E5-470E-B416-34167EA200BD}" type="slidenum">
              <a:rPr lang="en-US" smtClean="0"/>
              <a:pPr/>
              <a:t>8</a:t>
            </a:fld>
            <a:endParaRPr lang="en-US"/>
          </a:p>
        </p:txBody>
      </p:sp>
      <p:sp>
        <p:nvSpPr>
          <p:cNvPr id="62470" name="Rectangle 2"/>
          <p:cNvSpPr>
            <a:spLocks noGrp="1" noRot="1" noChangeAspect="1" noChangeArrowheads="1" noTextEdit="1"/>
          </p:cNvSpPr>
          <p:nvPr>
            <p:ph type="sldImg"/>
          </p:nvPr>
        </p:nvSpPr>
        <p:spPr>
          <a:ln/>
        </p:spPr>
      </p:sp>
      <p:sp>
        <p:nvSpPr>
          <p:cNvPr id="62471" name="Rectangle 3"/>
          <p:cNvSpPr>
            <a:spLocks noGrp="1" noChangeArrowheads="1"/>
          </p:cNvSpPr>
          <p:nvPr>
            <p:ph type="body" idx="1"/>
          </p:nvPr>
        </p:nvSpPr>
        <p:spPr>
          <a:noFill/>
          <a:ln/>
        </p:spPr>
        <p:txBody>
          <a:bodyPr/>
          <a:lstStyle/>
          <a:p>
            <a:endParaRPr lang="en-US"/>
          </a:p>
        </p:txBody>
      </p:sp>
    </p:spTree>
    <p:extLst>
      <p:ext uri="{BB962C8B-B14F-4D97-AF65-F5344CB8AC3E}">
        <p14:creationId xmlns:p14="http://schemas.microsoft.com/office/powerpoint/2010/main" val="231530270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2"/>
          <p:cNvSpPr>
            <a:spLocks noGrp="1" noChangeArrowheads="1"/>
          </p:cNvSpPr>
          <p:nvPr>
            <p:ph type="hdr" sz="quarter"/>
          </p:nvPr>
        </p:nvSpPr>
        <p:spPr>
          <a:noFill/>
        </p:spPr>
        <p:txBody>
          <a:bodyPr/>
          <a:lstStyle/>
          <a:p>
            <a:r>
              <a:rPr lang="en-US"/>
              <a:t>Scripting HEC-ResSim with Jython</a:t>
            </a:r>
          </a:p>
        </p:txBody>
      </p:sp>
      <p:sp>
        <p:nvSpPr>
          <p:cNvPr id="63491" name="Rectangle 3"/>
          <p:cNvSpPr>
            <a:spLocks noGrp="1" noChangeArrowheads="1"/>
          </p:cNvSpPr>
          <p:nvPr>
            <p:ph type="dt" sz="quarter" idx="1"/>
          </p:nvPr>
        </p:nvSpPr>
        <p:spPr>
          <a:noFill/>
        </p:spPr>
        <p:txBody>
          <a:bodyPr/>
          <a:lstStyle/>
          <a:p>
            <a:r>
              <a:rPr lang="en-US"/>
              <a:t>4.3-L-17</a:t>
            </a:r>
          </a:p>
        </p:txBody>
      </p:sp>
      <p:sp>
        <p:nvSpPr>
          <p:cNvPr id="63492" name="Rectangle 6"/>
          <p:cNvSpPr>
            <a:spLocks noGrp="1" noChangeArrowheads="1"/>
          </p:cNvSpPr>
          <p:nvPr>
            <p:ph type="ftr" sz="quarter" idx="4"/>
          </p:nvPr>
        </p:nvSpPr>
        <p:spPr>
          <a:noFill/>
        </p:spPr>
        <p:txBody>
          <a:bodyPr/>
          <a:lstStyle/>
          <a:p>
            <a:r>
              <a:rPr lang="en-US"/>
              <a:t>Klipsch-Perryman</a:t>
            </a:r>
          </a:p>
        </p:txBody>
      </p:sp>
      <p:sp>
        <p:nvSpPr>
          <p:cNvPr id="63493" name="Rectangle 7"/>
          <p:cNvSpPr>
            <a:spLocks noGrp="1" noChangeArrowheads="1"/>
          </p:cNvSpPr>
          <p:nvPr>
            <p:ph type="sldNum" sz="quarter" idx="5"/>
          </p:nvPr>
        </p:nvSpPr>
        <p:spPr>
          <a:noFill/>
        </p:spPr>
        <p:txBody>
          <a:bodyPr/>
          <a:lstStyle/>
          <a:p>
            <a:fld id="{4F9794C6-3B14-4275-8A13-1103D83F719F}" type="slidenum">
              <a:rPr lang="en-US" smtClean="0"/>
              <a:pPr/>
              <a:t>9</a:t>
            </a:fld>
            <a:endParaRPr lang="en-US"/>
          </a:p>
        </p:txBody>
      </p:sp>
      <p:sp>
        <p:nvSpPr>
          <p:cNvPr id="63494" name="Rectangle 2"/>
          <p:cNvSpPr>
            <a:spLocks noGrp="1" noRot="1" noChangeAspect="1" noChangeArrowheads="1" noTextEdit="1"/>
          </p:cNvSpPr>
          <p:nvPr>
            <p:ph type="sldImg"/>
          </p:nvPr>
        </p:nvSpPr>
        <p:spPr>
          <a:ln/>
        </p:spPr>
      </p:sp>
      <p:sp>
        <p:nvSpPr>
          <p:cNvPr id="63495" name="Rectangle 3"/>
          <p:cNvSpPr>
            <a:spLocks noGrp="1" noChangeArrowheads="1"/>
          </p:cNvSpPr>
          <p:nvPr>
            <p:ph type="body" idx="1"/>
          </p:nvPr>
        </p:nvSpPr>
        <p:spPr>
          <a:noFill/>
          <a:ln/>
        </p:spPr>
        <p:txBody>
          <a:bodyPr/>
          <a:lstStyle/>
          <a:p>
            <a:endParaRPr lang="en-US"/>
          </a:p>
        </p:txBody>
      </p:sp>
    </p:spTree>
    <p:extLst>
      <p:ext uri="{BB962C8B-B14F-4D97-AF65-F5344CB8AC3E}">
        <p14:creationId xmlns:p14="http://schemas.microsoft.com/office/powerpoint/2010/main" val="62338677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2"/>
          <p:cNvSpPr>
            <a:spLocks noGrp="1" noChangeArrowheads="1"/>
          </p:cNvSpPr>
          <p:nvPr>
            <p:ph type="hdr" sz="quarter"/>
          </p:nvPr>
        </p:nvSpPr>
        <p:spPr>
          <a:noFill/>
        </p:spPr>
        <p:txBody>
          <a:bodyPr/>
          <a:lstStyle/>
          <a:p>
            <a:r>
              <a:rPr lang="en-US"/>
              <a:t>Scripting HEC-ResSim with Jython</a:t>
            </a:r>
          </a:p>
        </p:txBody>
      </p:sp>
      <p:sp>
        <p:nvSpPr>
          <p:cNvPr id="64515" name="Rectangle 3"/>
          <p:cNvSpPr>
            <a:spLocks noGrp="1" noChangeArrowheads="1"/>
          </p:cNvSpPr>
          <p:nvPr>
            <p:ph type="dt" sz="quarter" idx="1"/>
          </p:nvPr>
        </p:nvSpPr>
        <p:spPr>
          <a:noFill/>
        </p:spPr>
        <p:txBody>
          <a:bodyPr/>
          <a:lstStyle/>
          <a:p>
            <a:r>
              <a:rPr lang="en-US"/>
              <a:t>4.3-L-17</a:t>
            </a:r>
          </a:p>
        </p:txBody>
      </p:sp>
      <p:sp>
        <p:nvSpPr>
          <p:cNvPr id="64516" name="Rectangle 6"/>
          <p:cNvSpPr>
            <a:spLocks noGrp="1" noChangeArrowheads="1"/>
          </p:cNvSpPr>
          <p:nvPr>
            <p:ph type="ftr" sz="quarter" idx="4"/>
          </p:nvPr>
        </p:nvSpPr>
        <p:spPr>
          <a:noFill/>
        </p:spPr>
        <p:txBody>
          <a:bodyPr/>
          <a:lstStyle/>
          <a:p>
            <a:r>
              <a:rPr lang="en-US"/>
              <a:t>Klipsch-Perryman</a:t>
            </a:r>
          </a:p>
        </p:txBody>
      </p:sp>
      <p:sp>
        <p:nvSpPr>
          <p:cNvPr id="64517" name="Rectangle 7"/>
          <p:cNvSpPr>
            <a:spLocks noGrp="1" noChangeArrowheads="1"/>
          </p:cNvSpPr>
          <p:nvPr>
            <p:ph type="sldNum" sz="quarter" idx="5"/>
          </p:nvPr>
        </p:nvSpPr>
        <p:spPr>
          <a:noFill/>
        </p:spPr>
        <p:txBody>
          <a:bodyPr/>
          <a:lstStyle/>
          <a:p>
            <a:fld id="{62C77AF4-304C-4102-85AB-1979CC1F0992}" type="slidenum">
              <a:rPr lang="en-US" smtClean="0"/>
              <a:pPr/>
              <a:t>10</a:t>
            </a:fld>
            <a:endParaRPr lang="en-US"/>
          </a:p>
        </p:txBody>
      </p:sp>
      <p:sp>
        <p:nvSpPr>
          <p:cNvPr id="64518" name="Rectangle 2"/>
          <p:cNvSpPr>
            <a:spLocks noGrp="1" noRot="1" noChangeAspect="1" noChangeArrowheads="1" noTextEdit="1"/>
          </p:cNvSpPr>
          <p:nvPr>
            <p:ph type="sldImg"/>
          </p:nvPr>
        </p:nvSpPr>
        <p:spPr>
          <a:ln/>
        </p:spPr>
      </p:sp>
      <p:sp>
        <p:nvSpPr>
          <p:cNvPr id="64519" name="Rectangle 3"/>
          <p:cNvSpPr>
            <a:spLocks noGrp="1" noChangeArrowheads="1"/>
          </p:cNvSpPr>
          <p:nvPr>
            <p:ph type="body" idx="1"/>
          </p:nvPr>
        </p:nvSpPr>
        <p:spPr>
          <a:noFill/>
          <a:ln/>
        </p:spPr>
        <p:txBody>
          <a:bodyPr/>
          <a:lstStyle/>
          <a:p>
            <a:r>
              <a:rPr lang="en-US" dirty="0"/>
              <a:t>(*DSS Vue has a different script tree on the side)</a:t>
            </a:r>
          </a:p>
        </p:txBody>
      </p:sp>
    </p:spTree>
    <p:extLst>
      <p:ext uri="{BB962C8B-B14F-4D97-AF65-F5344CB8AC3E}">
        <p14:creationId xmlns:p14="http://schemas.microsoft.com/office/powerpoint/2010/main" val="36884416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2"/>
          <p:cNvSpPr>
            <a:spLocks noGrp="1" noChangeArrowheads="1"/>
          </p:cNvSpPr>
          <p:nvPr>
            <p:ph type="hdr" sz="quarter"/>
          </p:nvPr>
        </p:nvSpPr>
        <p:spPr>
          <a:noFill/>
        </p:spPr>
        <p:txBody>
          <a:bodyPr/>
          <a:lstStyle/>
          <a:p>
            <a:r>
              <a:rPr lang="en-US"/>
              <a:t>Scripting HEC-ResSim with Jython</a:t>
            </a:r>
          </a:p>
        </p:txBody>
      </p:sp>
      <p:sp>
        <p:nvSpPr>
          <p:cNvPr id="64515" name="Rectangle 3"/>
          <p:cNvSpPr>
            <a:spLocks noGrp="1" noChangeArrowheads="1"/>
          </p:cNvSpPr>
          <p:nvPr>
            <p:ph type="dt" sz="quarter" idx="1"/>
          </p:nvPr>
        </p:nvSpPr>
        <p:spPr>
          <a:noFill/>
        </p:spPr>
        <p:txBody>
          <a:bodyPr/>
          <a:lstStyle/>
          <a:p>
            <a:r>
              <a:rPr lang="en-US"/>
              <a:t>4.3-L-17</a:t>
            </a:r>
          </a:p>
        </p:txBody>
      </p:sp>
      <p:sp>
        <p:nvSpPr>
          <p:cNvPr id="64516" name="Rectangle 6"/>
          <p:cNvSpPr>
            <a:spLocks noGrp="1" noChangeArrowheads="1"/>
          </p:cNvSpPr>
          <p:nvPr>
            <p:ph type="ftr" sz="quarter" idx="4"/>
          </p:nvPr>
        </p:nvSpPr>
        <p:spPr>
          <a:noFill/>
        </p:spPr>
        <p:txBody>
          <a:bodyPr/>
          <a:lstStyle/>
          <a:p>
            <a:r>
              <a:rPr lang="en-US"/>
              <a:t>Klipsch-Perryman</a:t>
            </a:r>
          </a:p>
        </p:txBody>
      </p:sp>
      <p:sp>
        <p:nvSpPr>
          <p:cNvPr id="64517" name="Rectangle 7"/>
          <p:cNvSpPr>
            <a:spLocks noGrp="1" noChangeArrowheads="1"/>
          </p:cNvSpPr>
          <p:nvPr>
            <p:ph type="sldNum" sz="quarter" idx="5"/>
          </p:nvPr>
        </p:nvSpPr>
        <p:spPr>
          <a:noFill/>
        </p:spPr>
        <p:txBody>
          <a:bodyPr/>
          <a:lstStyle/>
          <a:p>
            <a:fld id="{62C77AF4-304C-4102-85AB-1979CC1F0992}" type="slidenum">
              <a:rPr lang="en-US" smtClean="0"/>
              <a:pPr/>
              <a:t>11</a:t>
            </a:fld>
            <a:endParaRPr lang="en-US"/>
          </a:p>
        </p:txBody>
      </p:sp>
      <p:sp>
        <p:nvSpPr>
          <p:cNvPr id="64518" name="Rectangle 2"/>
          <p:cNvSpPr>
            <a:spLocks noGrp="1" noRot="1" noChangeAspect="1" noChangeArrowheads="1" noTextEdit="1"/>
          </p:cNvSpPr>
          <p:nvPr>
            <p:ph type="sldImg"/>
          </p:nvPr>
        </p:nvSpPr>
        <p:spPr>
          <a:ln/>
        </p:spPr>
      </p:sp>
      <p:sp>
        <p:nvSpPr>
          <p:cNvPr id="64519" name="Rectangle 3"/>
          <p:cNvSpPr>
            <a:spLocks noGrp="1" noChangeArrowheads="1"/>
          </p:cNvSpPr>
          <p:nvPr>
            <p:ph type="body" idx="1"/>
          </p:nvPr>
        </p:nvSpPr>
        <p:spPr>
          <a:noFill/>
          <a:ln/>
        </p:spPr>
        <p:txBody>
          <a:bodyPr/>
          <a:lstStyle/>
          <a:p>
            <a:endParaRPr lang="en-US"/>
          </a:p>
        </p:txBody>
      </p:sp>
    </p:spTree>
    <p:extLst>
      <p:ext uri="{BB962C8B-B14F-4D97-AF65-F5344CB8AC3E}">
        <p14:creationId xmlns:p14="http://schemas.microsoft.com/office/powerpoint/2010/main" val="20062451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2"/>
          <p:cNvSpPr>
            <a:spLocks noGrp="1" noChangeArrowheads="1"/>
          </p:cNvSpPr>
          <p:nvPr>
            <p:ph type="hdr" sz="quarter"/>
          </p:nvPr>
        </p:nvSpPr>
        <p:spPr>
          <a:noFill/>
        </p:spPr>
        <p:txBody>
          <a:bodyPr/>
          <a:lstStyle/>
          <a:p>
            <a:r>
              <a:rPr lang="en-US"/>
              <a:t>Scripting HEC-ResSim with Jython</a:t>
            </a:r>
          </a:p>
        </p:txBody>
      </p:sp>
      <p:sp>
        <p:nvSpPr>
          <p:cNvPr id="65539" name="Rectangle 3"/>
          <p:cNvSpPr>
            <a:spLocks noGrp="1" noChangeArrowheads="1"/>
          </p:cNvSpPr>
          <p:nvPr>
            <p:ph type="dt" sz="quarter" idx="1"/>
          </p:nvPr>
        </p:nvSpPr>
        <p:spPr>
          <a:noFill/>
        </p:spPr>
        <p:txBody>
          <a:bodyPr/>
          <a:lstStyle/>
          <a:p>
            <a:r>
              <a:rPr lang="en-US"/>
              <a:t>4.3-L-17</a:t>
            </a:r>
          </a:p>
        </p:txBody>
      </p:sp>
      <p:sp>
        <p:nvSpPr>
          <p:cNvPr id="65540" name="Rectangle 6"/>
          <p:cNvSpPr>
            <a:spLocks noGrp="1" noChangeArrowheads="1"/>
          </p:cNvSpPr>
          <p:nvPr>
            <p:ph type="ftr" sz="quarter" idx="4"/>
          </p:nvPr>
        </p:nvSpPr>
        <p:spPr>
          <a:noFill/>
        </p:spPr>
        <p:txBody>
          <a:bodyPr/>
          <a:lstStyle/>
          <a:p>
            <a:r>
              <a:rPr lang="en-US"/>
              <a:t>Klipsch-Perryman</a:t>
            </a:r>
          </a:p>
        </p:txBody>
      </p:sp>
      <p:sp>
        <p:nvSpPr>
          <p:cNvPr id="65541" name="Rectangle 7"/>
          <p:cNvSpPr>
            <a:spLocks noGrp="1" noChangeArrowheads="1"/>
          </p:cNvSpPr>
          <p:nvPr>
            <p:ph type="sldNum" sz="quarter" idx="5"/>
          </p:nvPr>
        </p:nvSpPr>
        <p:spPr>
          <a:noFill/>
        </p:spPr>
        <p:txBody>
          <a:bodyPr/>
          <a:lstStyle/>
          <a:p>
            <a:fld id="{E71217E6-2C2A-4305-B9D0-45E3F4E8EE31}" type="slidenum">
              <a:rPr lang="en-US" smtClean="0"/>
              <a:pPr/>
              <a:t>12</a:t>
            </a:fld>
            <a:endParaRPr lang="en-US"/>
          </a:p>
        </p:txBody>
      </p:sp>
      <p:sp>
        <p:nvSpPr>
          <p:cNvPr id="65542" name="Rectangle 2"/>
          <p:cNvSpPr>
            <a:spLocks noGrp="1" noRot="1" noChangeAspect="1" noChangeArrowheads="1" noTextEdit="1"/>
          </p:cNvSpPr>
          <p:nvPr>
            <p:ph type="sldImg"/>
          </p:nvPr>
        </p:nvSpPr>
        <p:spPr>
          <a:ln/>
        </p:spPr>
      </p:sp>
      <p:sp>
        <p:nvSpPr>
          <p:cNvPr id="65543" name="Rectangle 3"/>
          <p:cNvSpPr>
            <a:spLocks noGrp="1" noChangeArrowheads="1"/>
          </p:cNvSpPr>
          <p:nvPr>
            <p:ph type="body" idx="1"/>
          </p:nvPr>
        </p:nvSpPr>
        <p:spPr>
          <a:noFill/>
          <a:ln/>
        </p:spPr>
        <p:txBody>
          <a:bodyPr/>
          <a:lstStyle/>
          <a:p>
            <a:endParaRPr lang="en-US"/>
          </a:p>
        </p:txBody>
      </p:sp>
    </p:spTree>
    <p:extLst>
      <p:ext uri="{BB962C8B-B14F-4D97-AF65-F5344CB8AC3E}">
        <p14:creationId xmlns:p14="http://schemas.microsoft.com/office/powerpoint/2010/main" val="2312718993"/>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2"/>
          <p:cNvSpPr>
            <a:spLocks noChangeArrowheads="1"/>
          </p:cNvSpPr>
          <p:nvPr/>
        </p:nvSpPr>
        <p:spPr bwMode="auto">
          <a:xfrm>
            <a:off x="0" y="0"/>
            <a:ext cx="990600" cy="4876800"/>
          </a:xfrm>
          <a:prstGeom prst="rect">
            <a:avLst/>
          </a:prstGeom>
          <a:solidFill>
            <a:schemeClr val="accent1"/>
          </a:solidFill>
          <a:ln w="9525">
            <a:noFill/>
            <a:miter lim="800000"/>
            <a:headEnd/>
            <a:tailEnd/>
          </a:ln>
          <a:effectLst/>
        </p:spPr>
        <p:txBody>
          <a:bodyPr wrap="none" anchor="ctr"/>
          <a:lstStyle/>
          <a:p>
            <a:pPr algn="ctr">
              <a:defRPr/>
            </a:pPr>
            <a:endParaRPr lang="en-US" sz="2400">
              <a:solidFill>
                <a:schemeClr val="tx1"/>
              </a:solidFill>
              <a:latin typeface="Times New Roman" pitchFamily="18" charset="0"/>
            </a:endParaRPr>
          </a:p>
        </p:txBody>
      </p:sp>
      <p:sp>
        <p:nvSpPr>
          <p:cNvPr id="5" name="Line 3"/>
          <p:cNvSpPr>
            <a:spLocks noChangeShapeType="1"/>
          </p:cNvSpPr>
          <p:nvPr/>
        </p:nvSpPr>
        <p:spPr bwMode="auto">
          <a:xfrm>
            <a:off x="0" y="4876800"/>
            <a:ext cx="990600" cy="0"/>
          </a:xfrm>
          <a:prstGeom prst="line">
            <a:avLst/>
          </a:prstGeom>
          <a:noFill/>
          <a:ln w="50800">
            <a:solidFill>
              <a:srgbClr val="460000"/>
            </a:solidFill>
            <a:round/>
            <a:headEnd/>
            <a:tailEnd/>
          </a:ln>
          <a:effectLst/>
        </p:spPr>
        <p:txBody>
          <a:bodyPr/>
          <a:lstStyle/>
          <a:p>
            <a:pPr>
              <a:defRPr/>
            </a:pPr>
            <a:endParaRPr lang="en-US"/>
          </a:p>
        </p:txBody>
      </p:sp>
      <p:sp>
        <p:nvSpPr>
          <p:cNvPr id="6" name="Rectangle 4"/>
          <p:cNvSpPr>
            <a:spLocks noChangeArrowheads="1"/>
          </p:cNvSpPr>
          <p:nvPr/>
        </p:nvSpPr>
        <p:spPr bwMode="auto">
          <a:xfrm>
            <a:off x="6305550" y="3532188"/>
            <a:ext cx="2438400" cy="231775"/>
          </a:xfrm>
          <a:prstGeom prst="rect">
            <a:avLst/>
          </a:prstGeom>
          <a:solidFill>
            <a:schemeClr val="folHlink"/>
          </a:solidFill>
          <a:ln w="9525">
            <a:noFill/>
            <a:miter lim="800000"/>
            <a:headEnd/>
            <a:tailEnd/>
          </a:ln>
          <a:effectLst/>
        </p:spPr>
        <p:txBody>
          <a:bodyPr wrap="none" anchor="ctr"/>
          <a:lstStyle/>
          <a:p>
            <a:pPr algn="ctr">
              <a:defRPr/>
            </a:pPr>
            <a:endParaRPr lang="en-US" sz="2400">
              <a:solidFill>
                <a:schemeClr val="tx1"/>
              </a:solidFill>
              <a:latin typeface="Times New Roman" pitchFamily="18" charset="0"/>
            </a:endParaRPr>
          </a:p>
        </p:txBody>
      </p:sp>
      <p:sp>
        <p:nvSpPr>
          <p:cNvPr id="7" name="Line 5"/>
          <p:cNvSpPr>
            <a:spLocks noChangeShapeType="1"/>
          </p:cNvSpPr>
          <p:nvPr/>
        </p:nvSpPr>
        <p:spPr bwMode="auto">
          <a:xfrm>
            <a:off x="657225" y="3657600"/>
            <a:ext cx="8077200" cy="0"/>
          </a:xfrm>
          <a:prstGeom prst="line">
            <a:avLst/>
          </a:prstGeom>
          <a:noFill/>
          <a:ln w="44450">
            <a:solidFill>
              <a:srgbClr val="460000"/>
            </a:solidFill>
            <a:round/>
            <a:headEnd/>
            <a:tailEnd/>
          </a:ln>
          <a:effectLst/>
        </p:spPr>
        <p:txBody>
          <a:bodyPr/>
          <a:lstStyle/>
          <a:p>
            <a:pPr>
              <a:defRPr/>
            </a:pPr>
            <a:endParaRPr lang="en-US"/>
          </a:p>
        </p:txBody>
      </p:sp>
      <p:pic>
        <p:nvPicPr>
          <p:cNvPr id="8" name="Picture 11" descr="iDownload"/>
          <p:cNvPicPr>
            <a:picLocks noChangeAspect="1" noChangeArrowheads="1"/>
          </p:cNvPicPr>
          <p:nvPr/>
        </p:nvPicPr>
        <p:blipFill>
          <a:blip r:embed="rId2" cstate="print"/>
          <a:srcRect/>
          <a:stretch>
            <a:fillRect/>
          </a:stretch>
        </p:blipFill>
        <p:spPr bwMode="auto">
          <a:xfrm>
            <a:off x="95250" y="76200"/>
            <a:ext cx="971550" cy="650875"/>
          </a:xfrm>
          <a:prstGeom prst="rect">
            <a:avLst/>
          </a:prstGeom>
          <a:noFill/>
          <a:ln w="9525">
            <a:noFill/>
            <a:miter lim="800000"/>
            <a:headEnd/>
            <a:tailEnd/>
          </a:ln>
        </p:spPr>
      </p:pic>
      <p:pic>
        <p:nvPicPr>
          <p:cNvPr id="9" name="Picture 12" descr="iDownload"/>
          <p:cNvPicPr>
            <a:picLocks noChangeAspect="1" noChangeArrowheads="1"/>
          </p:cNvPicPr>
          <p:nvPr/>
        </p:nvPicPr>
        <p:blipFill>
          <a:blip r:embed="rId3" cstate="print"/>
          <a:srcRect/>
          <a:stretch>
            <a:fillRect/>
          </a:stretch>
        </p:blipFill>
        <p:spPr bwMode="auto">
          <a:xfrm>
            <a:off x="838200" y="377825"/>
            <a:ext cx="914400" cy="612775"/>
          </a:xfrm>
          <a:prstGeom prst="rect">
            <a:avLst/>
          </a:prstGeom>
          <a:noFill/>
          <a:ln w="9525">
            <a:noFill/>
            <a:miter lim="800000"/>
            <a:headEnd/>
            <a:tailEnd/>
          </a:ln>
        </p:spPr>
      </p:pic>
      <p:sp>
        <p:nvSpPr>
          <p:cNvPr id="778246" name="Rectangle 6"/>
          <p:cNvSpPr>
            <a:spLocks noGrp="1" noChangeArrowheads="1"/>
          </p:cNvSpPr>
          <p:nvPr>
            <p:ph type="ctrTitle"/>
          </p:nvPr>
        </p:nvSpPr>
        <p:spPr>
          <a:xfrm>
            <a:off x="1804988" y="1143000"/>
            <a:ext cx="6934200" cy="2209800"/>
          </a:xfrm>
        </p:spPr>
        <p:txBody>
          <a:bodyPr/>
          <a:lstStyle>
            <a:lvl1pPr>
              <a:defRPr sz="4600"/>
            </a:lvl1pPr>
          </a:lstStyle>
          <a:p>
            <a:r>
              <a:rPr lang="en-US"/>
              <a:t>Click to edit Master title style</a:t>
            </a:r>
          </a:p>
        </p:txBody>
      </p:sp>
      <p:sp>
        <p:nvSpPr>
          <p:cNvPr id="778247" name="Rectangle 7"/>
          <p:cNvSpPr>
            <a:spLocks noGrp="1" noChangeArrowheads="1"/>
          </p:cNvSpPr>
          <p:nvPr>
            <p:ph type="subTitle" idx="1"/>
          </p:nvPr>
        </p:nvSpPr>
        <p:spPr>
          <a:xfrm>
            <a:off x="1843088" y="3962400"/>
            <a:ext cx="6858000" cy="1600200"/>
          </a:xfrm>
        </p:spPr>
        <p:txBody>
          <a:bodyPr anchor="ctr"/>
          <a:lstStyle>
            <a:lvl1pPr marL="0" indent="0" algn="ctr">
              <a:buFont typeface="Wingdings" pitchFamily="2" charset="2"/>
              <a:buNone/>
              <a:defRPr/>
            </a:lvl1pPr>
          </a:lstStyle>
          <a:p>
            <a:r>
              <a:rPr lang="en-US"/>
              <a:t>Click to edit Master subtitle style</a:t>
            </a:r>
          </a:p>
        </p:txBody>
      </p:sp>
      <p:sp>
        <p:nvSpPr>
          <p:cNvPr id="12" name="Rectangle 10"/>
          <p:cNvSpPr>
            <a:spLocks noGrp="1" noChangeArrowheads="1"/>
          </p:cNvSpPr>
          <p:nvPr>
            <p:ph type="sldNum" sz="quarter" idx="12"/>
          </p:nvPr>
        </p:nvSpPr>
        <p:spPr bwMode="auto">
          <a:xfrm>
            <a:off x="6781800" y="6248400"/>
            <a:ext cx="1905000" cy="457200"/>
          </a:xfrm>
          <a:prstGeom prst="rect">
            <a:avLst/>
          </a:prstGeom>
          <a:ln>
            <a:miter lim="800000"/>
            <a:headEnd/>
            <a:tailEnd/>
          </a:ln>
        </p:spPr>
        <p:txBody>
          <a:bodyPr vert="horz" wrap="square" lIns="91440" tIns="45720" rIns="91440" bIns="45720" numCol="1" anchor="t" anchorCtr="0" compatLnSpc="1">
            <a:prstTxWarp prst="textNoShape">
              <a:avLst/>
            </a:prstTxWarp>
          </a:bodyPr>
          <a:lstStyle>
            <a:lvl1pPr algn="r">
              <a:defRPr sz="1000">
                <a:solidFill>
                  <a:schemeClr val="tx1"/>
                </a:solidFill>
              </a:defRPr>
            </a:lvl1pPr>
          </a:lstStyle>
          <a:p>
            <a:pPr>
              <a:defRPr/>
            </a:pPr>
            <a:fld id="{FB6B8DF8-8465-43C3-B005-2A5104B31BE1}"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7"/>
          <p:cNvSpPr>
            <a:spLocks noGrp="1" noChangeArrowheads="1"/>
          </p:cNvSpPr>
          <p:nvPr>
            <p:ph type="dt" sz="half" idx="10"/>
          </p:nvPr>
        </p:nvSpPr>
        <p:spPr>
          <a:ln/>
        </p:spPr>
        <p:txBody>
          <a:bodyPr/>
          <a:lstStyle>
            <a:lvl1pPr>
              <a:defRPr/>
            </a:lvl1pPr>
          </a:lstStyle>
          <a:p>
            <a:pPr>
              <a:defRPr/>
            </a:pPr>
            <a:fld id="{CE55B06B-8909-46E6-A1B3-E21FA68466A0}" type="datetime1">
              <a:rPr lang="en-US" smtClean="0"/>
              <a:t>2/4/2025</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2125" y="76200"/>
            <a:ext cx="2076450" cy="64770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09600" y="76200"/>
            <a:ext cx="6080125" cy="64770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7"/>
          <p:cNvSpPr>
            <a:spLocks noGrp="1" noChangeArrowheads="1"/>
          </p:cNvSpPr>
          <p:nvPr>
            <p:ph type="dt" sz="half" idx="10"/>
          </p:nvPr>
        </p:nvSpPr>
        <p:spPr>
          <a:ln/>
        </p:spPr>
        <p:txBody>
          <a:bodyPr/>
          <a:lstStyle>
            <a:lvl1pPr>
              <a:defRPr/>
            </a:lvl1pPr>
          </a:lstStyle>
          <a:p>
            <a:pPr>
              <a:defRPr/>
            </a:pPr>
            <a:fld id="{6D687140-3DF7-4A4B-9309-F74A703F07D9}" type="datetime1">
              <a:rPr lang="en-US" smtClean="0"/>
              <a:t>2/4/2025</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543050" y="76200"/>
            <a:ext cx="7375525" cy="1085850"/>
          </a:xfrm>
        </p:spPr>
        <p:txBody>
          <a:bodyPr/>
          <a:lstStyle/>
          <a:p>
            <a:r>
              <a:rPr lang="en-US"/>
              <a:t>Click to edit Master title style</a:t>
            </a:r>
          </a:p>
        </p:txBody>
      </p:sp>
      <p:sp>
        <p:nvSpPr>
          <p:cNvPr id="3" name="Text Placeholder 2"/>
          <p:cNvSpPr>
            <a:spLocks noGrp="1"/>
          </p:cNvSpPr>
          <p:nvPr>
            <p:ph type="body" sz="half" idx="1"/>
          </p:nvPr>
        </p:nvSpPr>
        <p:spPr>
          <a:xfrm>
            <a:off x="609600" y="1543050"/>
            <a:ext cx="4076700" cy="501015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838700" y="1543050"/>
            <a:ext cx="4076700" cy="501015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7"/>
          <p:cNvSpPr>
            <a:spLocks noGrp="1" noChangeArrowheads="1"/>
          </p:cNvSpPr>
          <p:nvPr>
            <p:ph type="dt" sz="half" idx="10"/>
          </p:nvPr>
        </p:nvSpPr>
        <p:spPr>
          <a:ln/>
        </p:spPr>
        <p:txBody>
          <a:bodyPr/>
          <a:lstStyle>
            <a:lvl1pPr>
              <a:defRPr/>
            </a:lvl1pPr>
          </a:lstStyle>
          <a:p>
            <a:pPr>
              <a:defRPr/>
            </a:pPr>
            <a:fld id="{2CCE2C83-0AAD-4A78-A8BF-5AC4A59FD5E1}" type="datetime1">
              <a:rPr lang="en-US" smtClean="0"/>
              <a:t>2/4/2025</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5132" y="2059012"/>
            <a:ext cx="9146751" cy="18288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274319" y="2166365"/>
            <a:ext cx="8603674" cy="1739347"/>
          </a:xfrm>
        </p:spPr>
        <p:txBody>
          <a:bodyPr tIns="45720" bIns="45720" anchor="ctr">
            <a:normAutofit/>
          </a:bodyPr>
          <a:lstStyle>
            <a:lvl1pPr algn="ctr">
              <a:lnSpc>
                <a:spcPct val="80000"/>
              </a:lnSpc>
              <a:defRPr sz="6000" spc="0" baseline="0"/>
            </a:lvl1pPr>
          </a:lstStyle>
          <a:p>
            <a:r>
              <a:rPr lang="en-US"/>
              <a:t>Click to edit Master title style</a:t>
            </a:r>
            <a:endParaRPr lang="en-US" dirty="0"/>
          </a:p>
        </p:txBody>
      </p:sp>
      <p:sp>
        <p:nvSpPr>
          <p:cNvPr id="3" name="Subtitle 2"/>
          <p:cNvSpPr>
            <a:spLocks noGrp="1"/>
          </p:cNvSpPr>
          <p:nvPr>
            <p:ph type="subTitle" idx="1"/>
          </p:nvPr>
        </p:nvSpPr>
        <p:spPr>
          <a:xfrm>
            <a:off x="1143000" y="3970315"/>
            <a:ext cx="6858000" cy="1309255"/>
          </a:xfrm>
        </p:spPr>
        <p:txBody>
          <a:bodyPr>
            <a:normAutofit/>
          </a:bodyPr>
          <a:lstStyle>
            <a:lvl1pPr marL="0" indent="0" algn="ctr">
              <a:buNone/>
              <a:defRPr sz="2000"/>
            </a:lvl1pPr>
            <a:lvl2pPr marL="457200" indent="0" algn="ctr">
              <a:buNone/>
              <a:defRPr sz="2000"/>
            </a:lvl2pPr>
            <a:lvl3pPr marL="914400" indent="0" algn="ctr">
              <a:buNone/>
              <a:defRPr sz="20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51CD12A6-A9B9-4DB6-84F6-6EED0BEC1E41}" type="datetime1">
              <a:rPr lang="en-US" smtClean="0"/>
              <a:t>2/4/2025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pPr>
              <a:defRPr/>
            </a:pPr>
            <a:fld id="{FB6B8DF8-8465-43C3-B005-2A5104B31BE1}" type="slidenum">
              <a:rPr lang="en-US" smtClean="0"/>
              <a:pPr>
                <a:defRPr/>
              </a:pPr>
              <a:t>‹#›</a:t>
            </a:fld>
            <a:endParaRPr lang="en-US"/>
          </a:p>
        </p:txBody>
      </p:sp>
    </p:spTree>
    <p:extLst>
      <p:ext uri="{BB962C8B-B14F-4D97-AF65-F5344CB8AC3E}">
        <p14:creationId xmlns:p14="http://schemas.microsoft.com/office/powerpoint/2010/main" val="240521124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pPr>
              <a:defRPr/>
            </a:pPr>
            <a:fld id="{1AB35178-0C7D-4E5C-93EC-9FF6689B6124}" type="datetime1">
              <a:rPr lang="en-US" smtClean="0"/>
              <a:t>2/4/2025</a:t>
            </a:fld>
            <a:endParaRPr lang="en-US"/>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spTree>
    <p:extLst>
      <p:ext uri="{BB962C8B-B14F-4D97-AF65-F5344CB8AC3E}">
        <p14:creationId xmlns:p14="http://schemas.microsoft.com/office/powerpoint/2010/main" val="358518927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1"/>
      </p:bgRef>
    </p:bg>
    <p:spTree>
      <p:nvGrpSpPr>
        <p:cNvPr id="1" name=""/>
        <p:cNvGrpSpPr/>
        <p:nvPr/>
      </p:nvGrpSpPr>
      <p:grpSpPr>
        <a:xfrm>
          <a:off x="0" y="0"/>
          <a:ext cx="0" cy="0"/>
          <a:chOff x="0" y="0"/>
          <a:chExt cx="0" cy="0"/>
        </a:xfrm>
      </p:grpSpPr>
      <p:sp>
        <p:nvSpPr>
          <p:cNvPr id="7" name="Rectangle 6"/>
          <p:cNvSpPr/>
          <p:nvPr/>
        </p:nvSpPr>
        <p:spPr>
          <a:xfrm>
            <a:off x="-5132" y="2059012"/>
            <a:ext cx="9146751" cy="18288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24893" y="2208879"/>
            <a:ext cx="7886700" cy="1676400"/>
          </a:xfrm>
        </p:spPr>
        <p:txBody>
          <a:bodyPr anchor="ctr">
            <a:noAutofit/>
          </a:bodyPr>
          <a:lstStyle>
            <a:lvl1pPr algn="ctr">
              <a:lnSpc>
                <a:spcPct val="80000"/>
              </a:lnSpc>
              <a:defRPr sz="6000" b="0" spc="0" baseline="0">
                <a:solidFill>
                  <a:schemeClr val="bg1"/>
                </a:solidFill>
              </a:defRPr>
            </a:lvl1pPr>
          </a:lstStyle>
          <a:p>
            <a:r>
              <a:rPr lang="en-US"/>
              <a:t>Click to edit Master title style</a:t>
            </a:r>
            <a:endParaRPr lang="en-US" dirty="0"/>
          </a:p>
        </p:txBody>
      </p:sp>
      <p:sp>
        <p:nvSpPr>
          <p:cNvPr id="3" name="Text Placeholder 2"/>
          <p:cNvSpPr>
            <a:spLocks noGrp="1"/>
          </p:cNvSpPr>
          <p:nvPr>
            <p:ph type="body" idx="1"/>
          </p:nvPr>
        </p:nvSpPr>
        <p:spPr>
          <a:xfrm>
            <a:off x="624893" y="3984400"/>
            <a:ext cx="7886700" cy="1174639"/>
          </a:xfrm>
        </p:spPr>
        <p:txBody>
          <a:bodyPr anchor="t">
            <a:normAutofit/>
          </a:bodyPr>
          <a:lstStyle>
            <a:lvl1pPr marL="0" indent="0" algn="ct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lvl1pPr>
              <a:defRPr>
                <a:solidFill>
                  <a:schemeClr val="tx2"/>
                </a:solidFill>
              </a:defRPr>
            </a:lvl1pPr>
          </a:lstStyle>
          <a:p>
            <a:pPr>
              <a:defRPr/>
            </a:pPr>
            <a:fld id="{A0AA9596-4B22-49B9-9D62-D57C5C6CF591}" type="datetime1">
              <a:rPr lang="en-US" smtClean="0"/>
              <a:t>2/4/2025</a:t>
            </a:fld>
            <a:endParaRPr lang="en-US"/>
          </a:p>
        </p:txBody>
      </p:sp>
      <p:sp>
        <p:nvSpPr>
          <p:cNvPr id="5" name="Footer Placeholder 4"/>
          <p:cNvSpPr>
            <a:spLocks noGrp="1"/>
          </p:cNvSpPr>
          <p:nvPr>
            <p:ph type="ftr" sz="quarter" idx="11"/>
          </p:nvPr>
        </p:nvSpPr>
        <p:spPr/>
        <p:txBody>
          <a:bodyPr/>
          <a:lstStyle>
            <a:lvl1pPr>
              <a:defRPr>
                <a:solidFill>
                  <a:schemeClr val="tx2"/>
                </a:solidFill>
              </a:defRPr>
            </a:lvl1pPr>
          </a:lstStyle>
          <a:p>
            <a:endParaRPr lang="en-US" dirty="0"/>
          </a:p>
        </p:txBody>
      </p:sp>
      <p:sp>
        <p:nvSpPr>
          <p:cNvPr id="6" name="Slide Number Placeholder 5"/>
          <p:cNvSpPr>
            <a:spLocks noGrp="1"/>
          </p:cNvSpPr>
          <p:nvPr>
            <p:ph type="sldNum" sz="quarter" idx="12"/>
          </p:nvPr>
        </p:nvSpPr>
        <p:spPr/>
        <p:txBody>
          <a:bodyPr/>
          <a:lstStyle>
            <a:lvl1pPr>
              <a:defRPr>
                <a:solidFill>
                  <a:schemeClr val="tx2"/>
                </a:solidFill>
              </a:defRPr>
            </a:lvl1pPr>
          </a:lstStyle>
          <a:p>
            <a:fld id="{4FAB73BC-B049-4115-A692-8D63A059BFB8}" type="slidenum">
              <a:rPr lang="en-US" dirty="0"/>
              <a:pPr/>
              <a:t>‹#›</a:t>
            </a:fld>
            <a:endParaRPr lang="en-US" dirty="0"/>
          </a:p>
        </p:txBody>
      </p:sp>
    </p:spTree>
    <p:extLst>
      <p:ext uri="{BB962C8B-B14F-4D97-AF65-F5344CB8AC3E}">
        <p14:creationId xmlns:p14="http://schemas.microsoft.com/office/powerpoint/2010/main" val="3910460985"/>
      </p:ext>
    </p:extLst>
  </p:cSld>
  <p:clrMapOvr>
    <a:overrideClrMapping bg1="lt1" tx1="dk1" bg2="lt2" tx2="dk2" accent1="accent1" accent2="accent2" accent3="accent3" accent4="accent4" accent5="accent5" accent6="accent6" hlink="hlink" folHlink="folHlink"/>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85797" y="2011680"/>
            <a:ext cx="3657600" cy="420624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800600" y="2011680"/>
            <a:ext cx="3657600" cy="420624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pPr>
              <a:defRPr/>
            </a:pPr>
            <a:fld id="{D1B0AE6A-235C-4DD7-B92C-0DD3BA0CCCFD}" type="datetime1">
              <a:rPr lang="en-US" smtClean="0"/>
              <a:t>2/4/2025</a:t>
            </a:fld>
            <a:endParaRPr lang="en-US"/>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dirty="0"/>
              <a:t>‹#›</a:t>
            </a:fld>
            <a:endParaRPr lang="en-US" dirty="0"/>
          </a:p>
        </p:txBody>
      </p:sp>
    </p:spTree>
    <p:extLst>
      <p:ext uri="{BB962C8B-B14F-4D97-AF65-F5344CB8AC3E}">
        <p14:creationId xmlns:p14="http://schemas.microsoft.com/office/powerpoint/2010/main" val="235335669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a:t>Click to edit Master title style</a:t>
            </a:r>
            <a:endParaRPr lang="en-US" dirty="0"/>
          </a:p>
        </p:txBody>
      </p:sp>
      <p:sp>
        <p:nvSpPr>
          <p:cNvPr id="3" name="Text Placeholder 2"/>
          <p:cNvSpPr>
            <a:spLocks noGrp="1"/>
          </p:cNvSpPr>
          <p:nvPr>
            <p:ph type="body" idx="1"/>
          </p:nvPr>
        </p:nvSpPr>
        <p:spPr>
          <a:xfrm>
            <a:off x="685800" y="1913470"/>
            <a:ext cx="3657600" cy="743094"/>
          </a:xfrm>
        </p:spPr>
        <p:txBody>
          <a:bodyPr anchor="ctr">
            <a:normAutofit/>
          </a:bodyPr>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85800" y="2656566"/>
            <a:ext cx="3657600" cy="356616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800428" y="1913470"/>
            <a:ext cx="3657600" cy="743094"/>
          </a:xfrm>
        </p:spPr>
        <p:txBody>
          <a:bodyPr anchor="ctr">
            <a:normAutofit/>
          </a:bodyPr>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800428" y="2656564"/>
            <a:ext cx="3657600" cy="356616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pPr>
              <a:defRPr/>
            </a:pPr>
            <a:fld id="{5E7923DC-F7B4-4C12-828D-FE527E32F0C1}" type="datetime1">
              <a:rPr lang="en-US" smtClean="0"/>
              <a:t>2/4/2025</a:t>
            </a:fld>
            <a:endParaRPr lang="en-US"/>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dirty="0"/>
              <a:t>‹#›</a:t>
            </a:fld>
            <a:endParaRPr lang="en-US" dirty="0"/>
          </a:p>
        </p:txBody>
      </p:sp>
    </p:spTree>
    <p:extLst>
      <p:ext uri="{BB962C8B-B14F-4D97-AF65-F5344CB8AC3E}">
        <p14:creationId xmlns:p14="http://schemas.microsoft.com/office/powerpoint/2010/main" val="271544388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pPr>
              <a:defRPr/>
            </a:pPr>
            <a:fld id="{29FC7ECB-2C46-4CCF-9961-3E899DA35367}" type="datetime1">
              <a:rPr lang="en-US" smtClean="0"/>
              <a:t>2/4/2025</a:t>
            </a:fld>
            <a:endParaRPr lang="en-US"/>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FAB73BC-B049-4115-A692-8D63A059BFB8}" type="slidenum">
              <a:rPr lang="en-US" dirty="0"/>
              <a:t>‹#›</a:t>
            </a:fld>
            <a:endParaRPr lang="en-US" dirty="0"/>
          </a:p>
        </p:txBody>
      </p:sp>
    </p:spTree>
    <p:extLst>
      <p:ext uri="{BB962C8B-B14F-4D97-AF65-F5344CB8AC3E}">
        <p14:creationId xmlns:p14="http://schemas.microsoft.com/office/powerpoint/2010/main" val="201285150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fld id="{A757502C-2C77-487D-987E-8E0AC31DA34C}" type="datetime1">
              <a:rPr lang="en-US" smtClean="0"/>
              <a:t>2/4/2025</a:t>
            </a:fld>
            <a:endParaRPr lang="en-US"/>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4FAB73BC-B049-4115-A692-8D63A059BFB8}" type="slidenum">
              <a:rPr lang="en-US" dirty="0"/>
              <a:t>‹#›</a:t>
            </a:fld>
            <a:endParaRPr lang="en-US" dirty="0"/>
          </a:p>
        </p:txBody>
      </p:sp>
    </p:spTree>
    <p:extLst>
      <p:ext uri="{BB962C8B-B14F-4D97-AF65-F5344CB8AC3E}">
        <p14:creationId xmlns:p14="http://schemas.microsoft.com/office/powerpoint/2010/main" val="391391378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7"/>
          <p:cNvSpPr>
            <a:spLocks noGrp="1" noChangeArrowheads="1"/>
          </p:cNvSpPr>
          <p:nvPr>
            <p:ph type="dt" sz="half" idx="10"/>
          </p:nvPr>
        </p:nvSpPr>
        <p:spPr>
          <a:ln/>
        </p:spPr>
        <p:txBody>
          <a:bodyPr/>
          <a:lstStyle>
            <a:lvl1pPr>
              <a:defRPr/>
            </a:lvl1pPr>
          </a:lstStyle>
          <a:p>
            <a:pPr>
              <a:defRPr/>
            </a:pPr>
            <a:fld id="{C77B4405-8D66-4628-97EB-04B43A2A68E1}" type="datetime1">
              <a:rPr lang="en-US" smtClean="0"/>
              <a:t>2/4/2025</a:t>
            </a:fld>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a:xfrm>
            <a:off x="685800" y="2148840"/>
            <a:ext cx="4572000" cy="384048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5892568" y="2147487"/>
            <a:ext cx="2560320" cy="3432319"/>
          </a:xfrm>
        </p:spPr>
        <p:txBody>
          <a:bodyPr>
            <a:normAutofit/>
          </a:bodyPr>
          <a:lstStyle>
            <a:lvl1pPr marL="0" indent="0">
              <a:lnSpc>
                <a:spcPct val="95000"/>
              </a:lnSpc>
              <a:buNone/>
              <a:defRPr sz="17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pPr>
              <a:defRPr/>
            </a:pPr>
            <a:fld id="{6B47F847-CF27-4508-B555-3F1219544AE1}" type="datetime1">
              <a:rPr lang="en-US" smtClean="0"/>
              <a:t>2/4/2025</a:t>
            </a:fld>
            <a:endParaRPr lang="en-US"/>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dirty="0"/>
              <a:t>‹#›</a:t>
            </a:fld>
            <a:endParaRPr lang="en-US" dirty="0"/>
          </a:p>
        </p:txBody>
      </p:sp>
    </p:spTree>
    <p:extLst>
      <p:ext uri="{BB962C8B-B14F-4D97-AF65-F5344CB8AC3E}">
        <p14:creationId xmlns:p14="http://schemas.microsoft.com/office/powerpoint/2010/main" val="368353805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a:t>Click to edit Master title style</a:t>
            </a:r>
            <a:endParaRPr lang="en-US" dirty="0"/>
          </a:p>
        </p:txBody>
      </p:sp>
      <p:sp>
        <p:nvSpPr>
          <p:cNvPr id="3" name="Picture Placeholder 2"/>
          <p:cNvSpPr>
            <a:spLocks noGrp="1" noChangeAspect="1"/>
          </p:cNvSpPr>
          <p:nvPr>
            <p:ph type="pic" idx="1"/>
          </p:nvPr>
        </p:nvSpPr>
        <p:spPr>
          <a:xfrm>
            <a:off x="685800" y="2211494"/>
            <a:ext cx="4754880" cy="3840480"/>
          </a:xfrm>
          <a:solidFill>
            <a:schemeClr val="tx2">
              <a:lumMod val="60000"/>
              <a:lumOff val="40000"/>
            </a:schemeClr>
          </a:solidFill>
        </p:spPr>
        <p:txBody>
          <a:bodyPr tIns="365760" anchor="t"/>
          <a:lstStyle>
            <a:lvl1pPr marL="0" indent="0" algn="ctr">
              <a:buNone/>
              <a:defRPr sz="3200">
                <a:solidFill>
                  <a:schemeClr val="tx1">
                    <a:lumMod val="50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5885351" y="2150621"/>
            <a:ext cx="2560320" cy="3429000"/>
          </a:xfrm>
        </p:spPr>
        <p:txBody>
          <a:bodyPr>
            <a:normAutofit/>
          </a:bodyPr>
          <a:lstStyle>
            <a:lvl1pPr marL="0" indent="0">
              <a:lnSpc>
                <a:spcPct val="95000"/>
              </a:lnSpc>
              <a:buNone/>
              <a:defRPr sz="17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pPr>
              <a:defRPr/>
            </a:pPr>
            <a:fld id="{56E08DC2-4508-497E-A3A0-F284B5A8FCF5}" type="datetime1">
              <a:rPr lang="en-US" smtClean="0"/>
              <a:t>2/4/2025</a:t>
            </a:fld>
            <a:endParaRPr lang="en-US"/>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dirty="0"/>
              <a:t>‹#›</a:t>
            </a:fld>
            <a:endParaRPr lang="en-US" dirty="0"/>
          </a:p>
        </p:txBody>
      </p:sp>
    </p:spTree>
    <p:extLst>
      <p:ext uri="{BB962C8B-B14F-4D97-AF65-F5344CB8AC3E}">
        <p14:creationId xmlns:p14="http://schemas.microsoft.com/office/powerpoint/2010/main" val="203517565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pPr>
              <a:defRPr/>
            </a:pPr>
            <a:fld id="{A0B9DE16-A816-47A0-80B4-72978AA8424C}" type="datetime1">
              <a:rPr lang="en-US" smtClean="0"/>
              <a:t>2/4/2025</a:t>
            </a:fld>
            <a:endParaRPr lang="en-US"/>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spTree>
    <p:extLst>
      <p:ext uri="{BB962C8B-B14F-4D97-AF65-F5344CB8AC3E}">
        <p14:creationId xmlns:p14="http://schemas.microsoft.com/office/powerpoint/2010/main" val="151421050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6764484" y="0"/>
            <a:ext cx="2057400" cy="6858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6870468" y="609600"/>
            <a:ext cx="1801785" cy="563880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609600"/>
            <a:ext cx="5979968" cy="56388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628650" y="6422855"/>
            <a:ext cx="2057397" cy="365125"/>
          </a:xfrm>
        </p:spPr>
        <p:txBody>
          <a:bodyPr/>
          <a:lstStyle/>
          <a:p>
            <a:pPr>
              <a:defRPr/>
            </a:pPr>
            <a:fld id="{763EB2C9-1B9A-4B53-B15D-74C045155605}" type="datetime1">
              <a:rPr lang="en-US" smtClean="0"/>
              <a:t>2/4/2025</a:t>
            </a:fld>
            <a:endParaRPr lang="en-US"/>
          </a:p>
        </p:txBody>
      </p:sp>
      <p:sp>
        <p:nvSpPr>
          <p:cNvPr id="5" name="Footer Placeholder 4"/>
          <p:cNvSpPr>
            <a:spLocks noGrp="1"/>
          </p:cNvSpPr>
          <p:nvPr>
            <p:ph type="ftr" sz="quarter" idx="11"/>
          </p:nvPr>
        </p:nvSpPr>
        <p:spPr>
          <a:xfrm>
            <a:off x="2832102" y="6422855"/>
            <a:ext cx="3209752" cy="365125"/>
          </a:xfrm>
        </p:spPr>
        <p:txBody>
          <a:bodyPr/>
          <a:lstStyle/>
          <a:p>
            <a:endParaRPr lang="en-US" dirty="0"/>
          </a:p>
        </p:txBody>
      </p:sp>
      <p:sp>
        <p:nvSpPr>
          <p:cNvPr id="6" name="Slide Number Placeholder 5"/>
          <p:cNvSpPr>
            <a:spLocks noGrp="1"/>
          </p:cNvSpPr>
          <p:nvPr>
            <p:ph type="sldNum" sz="quarter" idx="12"/>
          </p:nvPr>
        </p:nvSpPr>
        <p:spPr>
          <a:xfrm>
            <a:off x="6054787" y="6422855"/>
            <a:ext cx="659819" cy="365125"/>
          </a:xfrm>
        </p:spPr>
        <p:txBody>
          <a:bodyPr/>
          <a:lstStyle/>
          <a:p>
            <a:fld id="{4FAB73BC-B049-4115-A692-8D63A059BFB8}" type="slidenum">
              <a:rPr lang="en-US" dirty="0"/>
              <a:t>‹#›</a:t>
            </a:fld>
            <a:endParaRPr lang="en-US" dirty="0"/>
          </a:p>
        </p:txBody>
      </p:sp>
    </p:spTree>
    <p:extLst>
      <p:ext uri="{BB962C8B-B14F-4D97-AF65-F5344CB8AC3E}">
        <p14:creationId xmlns:p14="http://schemas.microsoft.com/office/powerpoint/2010/main" val="233304300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Summary">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6B926107-51B9-44DD-8581-AA5E8B601C63}"/>
              </a:ext>
            </a:extLst>
          </p:cNvPr>
          <p:cNvSpPr>
            <a:spLocks noGrp="1"/>
          </p:cNvSpPr>
          <p:nvPr>
            <p:ph type="title"/>
          </p:nvPr>
        </p:nvSpPr>
        <p:spPr>
          <a:xfrm>
            <a:off x="485774" y="484495"/>
            <a:ext cx="4350650" cy="1569493"/>
          </a:xfrm>
        </p:spPr>
        <p:txBody>
          <a:bodyPr anchor="b">
            <a:normAutofit/>
          </a:bodyPr>
          <a:lstStyle>
            <a:lvl1pPr>
              <a:defRPr>
                <a:solidFill>
                  <a:schemeClr val="accent1"/>
                </a:solidFill>
              </a:defRPr>
            </a:lvl1pPr>
          </a:lstStyle>
          <a:p>
            <a:r>
              <a:rPr lang="en-US"/>
              <a:t>Click to edit Master title style</a:t>
            </a:r>
            <a:endParaRPr lang="en-US" dirty="0"/>
          </a:p>
        </p:txBody>
      </p:sp>
      <p:sp>
        <p:nvSpPr>
          <p:cNvPr id="4" name="Content Placeholder 2">
            <a:extLst>
              <a:ext uri="{FF2B5EF4-FFF2-40B4-BE49-F238E27FC236}">
                <a16:creationId xmlns:a16="http://schemas.microsoft.com/office/drawing/2014/main" id="{CD144A4B-34B7-47EC-888B-0D20760065AA}"/>
              </a:ext>
            </a:extLst>
          </p:cNvPr>
          <p:cNvSpPr>
            <a:spLocks noGrp="1"/>
          </p:cNvSpPr>
          <p:nvPr>
            <p:ph idx="1"/>
          </p:nvPr>
        </p:nvSpPr>
        <p:spPr>
          <a:xfrm>
            <a:off x="485776" y="2156347"/>
            <a:ext cx="4350650" cy="3963937"/>
          </a:xfrm>
        </p:spPr>
        <p:txBody>
          <a:bodyPr>
            <a:normAutofit/>
          </a:bodyPr>
          <a:lstStyle>
            <a:lvl1pPr marL="0" indent="0">
              <a:buNone/>
              <a:defRPr/>
            </a:lvl1pPr>
          </a:lstStyle>
          <a:p>
            <a:pPr lvl="0"/>
            <a:r>
              <a:rPr lang="en-US"/>
              <a:t>Click to edit Master text styles</a:t>
            </a:r>
          </a:p>
        </p:txBody>
      </p:sp>
      <p:sp>
        <p:nvSpPr>
          <p:cNvPr id="17" name="Picture Placeholder 12">
            <a:extLst>
              <a:ext uri="{FF2B5EF4-FFF2-40B4-BE49-F238E27FC236}">
                <a16:creationId xmlns:a16="http://schemas.microsoft.com/office/drawing/2014/main" id="{116EBB24-A127-412B-99DB-A7FBCA68A2FA}"/>
              </a:ext>
            </a:extLst>
          </p:cNvPr>
          <p:cNvSpPr>
            <a:spLocks noGrp="1"/>
          </p:cNvSpPr>
          <p:nvPr>
            <p:ph type="pic" sz="quarter" idx="13" hasCustomPrompt="1"/>
          </p:nvPr>
        </p:nvSpPr>
        <p:spPr>
          <a:xfrm>
            <a:off x="5025628" y="665163"/>
            <a:ext cx="1660922" cy="2513012"/>
          </a:xfrm>
        </p:spPr>
        <p:txBody>
          <a:bodyPr/>
          <a:lstStyle>
            <a:lvl1pPr marL="0" indent="0" algn="ctr">
              <a:buNone/>
              <a:defRPr/>
            </a:lvl1pPr>
          </a:lstStyle>
          <a:p>
            <a:r>
              <a:rPr lang="en-US" dirty="0"/>
              <a:t>Click to add photo</a:t>
            </a:r>
          </a:p>
        </p:txBody>
      </p:sp>
      <p:sp>
        <p:nvSpPr>
          <p:cNvPr id="18" name="Picture Placeholder 12">
            <a:extLst>
              <a:ext uri="{FF2B5EF4-FFF2-40B4-BE49-F238E27FC236}">
                <a16:creationId xmlns:a16="http://schemas.microsoft.com/office/drawing/2014/main" id="{63CCB0A6-D7F6-4C78-B6C0-A045E3B25B00}"/>
              </a:ext>
            </a:extLst>
          </p:cNvPr>
          <p:cNvSpPr>
            <a:spLocks noGrp="1"/>
          </p:cNvSpPr>
          <p:nvPr>
            <p:ph type="pic" sz="quarter" idx="14" hasCustomPrompt="1"/>
          </p:nvPr>
        </p:nvSpPr>
        <p:spPr>
          <a:xfrm>
            <a:off x="6997303" y="665579"/>
            <a:ext cx="1660922" cy="2513012"/>
          </a:xfrm>
        </p:spPr>
        <p:txBody>
          <a:bodyPr/>
          <a:lstStyle>
            <a:lvl1pPr marL="0" indent="0" algn="ctr">
              <a:buNone/>
              <a:defRPr/>
            </a:lvl1pPr>
          </a:lstStyle>
          <a:p>
            <a:r>
              <a:rPr lang="en-US" dirty="0"/>
              <a:t>Click to add photo</a:t>
            </a:r>
          </a:p>
        </p:txBody>
      </p:sp>
      <p:sp>
        <p:nvSpPr>
          <p:cNvPr id="19" name="Picture Placeholder 12">
            <a:extLst>
              <a:ext uri="{FF2B5EF4-FFF2-40B4-BE49-F238E27FC236}">
                <a16:creationId xmlns:a16="http://schemas.microsoft.com/office/drawing/2014/main" id="{F3038A14-3DB7-4BDC-A247-674224BFB8B1}"/>
              </a:ext>
            </a:extLst>
          </p:cNvPr>
          <p:cNvSpPr>
            <a:spLocks noGrp="1"/>
          </p:cNvSpPr>
          <p:nvPr>
            <p:ph type="pic" sz="quarter" idx="15" hasCustomPrompt="1"/>
          </p:nvPr>
        </p:nvSpPr>
        <p:spPr>
          <a:xfrm>
            <a:off x="5025640" y="3607271"/>
            <a:ext cx="1660922" cy="2513012"/>
          </a:xfrm>
        </p:spPr>
        <p:txBody>
          <a:bodyPr/>
          <a:lstStyle>
            <a:lvl1pPr marL="0" indent="0" algn="ctr">
              <a:buNone/>
              <a:defRPr/>
            </a:lvl1pPr>
          </a:lstStyle>
          <a:p>
            <a:r>
              <a:rPr lang="en-US" dirty="0"/>
              <a:t>Click to add photo</a:t>
            </a:r>
          </a:p>
        </p:txBody>
      </p:sp>
      <p:sp>
        <p:nvSpPr>
          <p:cNvPr id="20" name="Picture Placeholder 12">
            <a:extLst>
              <a:ext uri="{FF2B5EF4-FFF2-40B4-BE49-F238E27FC236}">
                <a16:creationId xmlns:a16="http://schemas.microsoft.com/office/drawing/2014/main" id="{59BCC1BB-4299-409F-9215-B3A4ECAB5238}"/>
              </a:ext>
            </a:extLst>
          </p:cNvPr>
          <p:cNvSpPr>
            <a:spLocks noGrp="1"/>
          </p:cNvSpPr>
          <p:nvPr>
            <p:ph type="pic" sz="quarter" idx="16" hasCustomPrompt="1"/>
          </p:nvPr>
        </p:nvSpPr>
        <p:spPr>
          <a:xfrm>
            <a:off x="6993634" y="3607271"/>
            <a:ext cx="1660922" cy="2513012"/>
          </a:xfrm>
        </p:spPr>
        <p:txBody>
          <a:bodyPr/>
          <a:lstStyle>
            <a:lvl1pPr marL="0" indent="0" algn="ctr">
              <a:buNone/>
              <a:defRPr/>
            </a:lvl1pPr>
          </a:lstStyle>
          <a:p>
            <a:r>
              <a:rPr lang="en-US" dirty="0"/>
              <a:t>Click to add photo</a:t>
            </a:r>
          </a:p>
        </p:txBody>
      </p:sp>
    </p:spTree>
    <p:extLst>
      <p:ext uri="{BB962C8B-B14F-4D97-AF65-F5344CB8AC3E}">
        <p14:creationId xmlns:p14="http://schemas.microsoft.com/office/powerpoint/2010/main" val="5835742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7"/>
          <p:cNvSpPr>
            <a:spLocks noGrp="1" noChangeArrowheads="1"/>
          </p:cNvSpPr>
          <p:nvPr>
            <p:ph type="dt" sz="half" idx="10"/>
          </p:nvPr>
        </p:nvSpPr>
        <p:spPr>
          <a:ln/>
        </p:spPr>
        <p:txBody>
          <a:bodyPr/>
          <a:lstStyle>
            <a:lvl1pPr>
              <a:defRPr/>
            </a:lvl1pPr>
          </a:lstStyle>
          <a:p>
            <a:pPr>
              <a:defRPr/>
            </a:pPr>
            <a:fld id="{681FBB6A-B3ED-4432-9AFF-C001A329A53A}" type="datetime1">
              <a:rPr lang="en-US" smtClean="0"/>
              <a:t>2/4/2025</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09600" y="1543050"/>
            <a:ext cx="4076700" cy="501015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838700" y="1543050"/>
            <a:ext cx="4076700" cy="501015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7"/>
          <p:cNvSpPr>
            <a:spLocks noGrp="1" noChangeArrowheads="1"/>
          </p:cNvSpPr>
          <p:nvPr>
            <p:ph type="dt" sz="half" idx="10"/>
          </p:nvPr>
        </p:nvSpPr>
        <p:spPr>
          <a:ln/>
        </p:spPr>
        <p:txBody>
          <a:bodyPr/>
          <a:lstStyle>
            <a:lvl1pPr>
              <a:defRPr/>
            </a:lvl1pPr>
          </a:lstStyle>
          <a:p>
            <a:pPr>
              <a:defRPr/>
            </a:pPr>
            <a:fld id="{E1AC469A-0E6E-49FD-90AB-9E19E0BF97E5}" type="datetime1">
              <a:rPr lang="en-US" smtClean="0"/>
              <a:t>2/4/2025</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7"/>
          <p:cNvSpPr>
            <a:spLocks noGrp="1" noChangeArrowheads="1"/>
          </p:cNvSpPr>
          <p:nvPr>
            <p:ph type="dt" sz="half" idx="10"/>
          </p:nvPr>
        </p:nvSpPr>
        <p:spPr>
          <a:ln/>
        </p:spPr>
        <p:txBody>
          <a:bodyPr/>
          <a:lstStyle>
            <a:lvl1pPr>
              <a:defRPr/>
            </a:lvl1pPr>
          </a:lstStyle>
          <a:p>
            <a:pPr>
              <a:defRPr/>
            </a:pPr>
            <a:fld id="{7A5D999C-1B59-4136-B0A5-81D701AF4E3D}" type="datetime1">
              <a:rPr lang="en-US" smtClean="0"/>
              <a:t>2/4/2025</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7"/>
          <p:cNvSpPr>
            <a:spLocks noGrp="1" noChangeArrowheads="1"/>
          </p:cNvSpPr>
          <p:nvPr>
            <p:ph type="dt" sz="half" idx="10"/>
          </p:nvPr>
        </p:nvSpPr>
        <p:spPr>
          <a:ln/>
        </p:spPr>
        <p:txBody>
          <a:bodyPr/>
          <a:lstStyle>
            <a:lvl1pPr>
              <a:defRPr/>
            </a:lvl1pPr>
          </a:lstStyle>
          <a:p>
            <a:pPr>
              <a:defRPr/>
            </a:pPr>
            <a:fld id="{388B33E3-C309-4A95-A3DC-338D0BD8232A}" type="datetime1">
              <a:rPr lang="en-US" smtClean="0"/>
              <a:t>2/4/2025</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7"/>
          <p:cNvSpPr>
            <a:spLocks noGrp="1" noChangeArrowheads="1"/>
          </p:cNvSpPr>
          <p:nvPr>
            <p:ph type="dt" sz="half" idx="10"/>
          </p:nvPr>
        </p:nvSpPr>
        <p:spPr>
          <a:ln/>
        </p:spPr>
        <p:txBody>
          <a:bodyPr/>
          <a:lstStyle>
            <a:lvl1pPr>
              <a:defRPr/>
            </a:lvl1pPr>
          </a:lstStyle>
          <a:p>
            <a:pPr>
              <a:defRPr/>
            </a:pPr>
            <a:fld id="{639967E3-4EE4-4474-A827-D4F91A7927DC}" type="datetime1">
              <a:rPr lang="en-US" smtClean="0"/>
              <a:t>2/4/2025</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7"/>
          <p:cNvSpPr>
            <a:spLocks noGrp="1" noChangeArrowheads="1"/>
          </p:cNvSpPr>
          <p:nvPr>
            <p:ph type="dt" sz="half" idx="10"/>
          </p:nvPr>
        </p:nvSpPr>
        <p:spPr>
          <a:ln/>
        </p:spPr>
        <p:txBody>
          <a:bodyPr/>
          <a:lstStyle>
            <a:lvl1pPr>
              <a:defRPr/>
            </a:lvl1pPr>
          </a:lstStyle>
          <a:p>
            <a:pPr>
              <a:defRPr/>
            </a:pPr>
            <a:fld id="{E004B935-A4AA-443C-9327-52B2C195B77A}" type="datetime1">
              <a:rPr lang="en-US" smtClean="0"/>
              <a:t>2/4/2025</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7"/>
          <p:cNvSpPr>
            <a:spLocks noGrp="1" noChangeArrowheads="1"/>
          </p:cNvSpPr>
          <p:nvPr>
            <p:ph type="dt" sz="half" idx="10"/>
          </p:nvPr>
        </p:nvSpPr>
        <p:spPr>
          <a:ln/>
        </p:spPr>
        <p:txBody>
          <a:bodyPr/>
          <a:lstStyle>
            <a:lvl1pPr>
              <a:defRPr/>
            </a:lvl1pPr>
          </a:lstStyle>
          <a:p>
            <a:pPr>
              <a:defRPr/>
            </a:pPr>
            <a:fld id="{20074678-CDCC-4119-801B-DD22BC4C6AB3}" type="datetime1">
              <a:rPr lang="en-US" smtClean="0"/>
              <a:t>2/4/2025</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theme" Target="../theme/theme2.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grpSp>
        <p:nvGrpSpPr>
          <p:cNvPr id="1026" name="Group 2"/>
          <p:cNvGrpSpPr>
            <a:grpSpLocks/>
          </p:cNvGrpSpPr>
          <p:nvPr/>
        </p:nvGrpSpPr>
        <p:grpSpPr bwMode="auto">
          <a:xfrm>
            <a:off x="152400" y="1169988"/>
            <a:ext cx="8839200" cy="152400"/>
            <a:chOff x="96" y="432"/>
            <a:chExt cx="5568" cy="96"/>
          </a:xfrm>
        </p:grpSpPr>
        <p:sp>
          <p:nvSpPr>
            <p:cNvPr id="777219" name="Rectangle 3"/>
            <p:cNvSpPr>
              <a:spLocks noChangeArrowheads="1"/>
            </p:cNvSpPr>
            <p:nvPr/>
          </p:nvSpPr>
          <p:spPr bwMode="auto">
            <a:xfrm>
              <a:off x="5040" y="432"/>
              <a:ext cx="624" cy="96"/>
            </a:xfrm>
            <a:prstGeom prst="rect">
              <a:avLst/>
            </a:prstGeom>
            <a:solidFill>
              <a:schemeClr val="folHlink"/>
            </a:solidFill>
            <a:ln w="9525">
              <a:noFill/>
              <a:miter lim="800000"/>
              <a:headEnd/>
              <a:tailEnd/>
            </a:ln>
            <a:effectLst/>
          </p:spPr>
          <p:txBody>
            <a:bodyPr wrap="none" anchor="ctr"/>
            <a:lstStyle/>
            <a:p>
              <a:pPr algn="ctr">
                <a:defRPr/>
              </a:pPr>
              <a:endParaRPr lang="en-US" sz="2400">
                <a:solidFill>
                  <a:schemeClr val="tx1"/>
                </a:solidFill>
                <a:latin typeface="Times New Roman" pitchFamily="18" charset="0"/>
              </a:endParaRPr>
            </a:p>
          </p:txBody>
        </p:sp>
        <p:sp>
          <p:nvSpPr>
            <p:cNvPr id="777220" name="Line 4"/>
            <p:cNvSpPr>
              <a:spLocks noChangeShapeType="1"/>
            </p:cNvSpPr>
            <p:nvPr/>
          </p:nvSpPr>
          <p:spPr bwMode="auto">
            <a:xfrm>
              <a:off x="96" y="480"/>
              <a:ext cx="5376" cy="0"/>
            </a:xfrm>
            <a:prstGeom prst="line">
              <a:avLst/>
            </a:prstGeom>
            <a:noFill/>
            <a:ln w="19050">
              <a:solidFill>
                <a:srgbClr val="01345F"/>
              </a:solidFill>
              <a:round/>
              <a:headEnd/>
              <a:tailEnd/>
            </a:ln>
            <a:effectLst/>
          </p:spPr>
          <p:txBody>
            <a:bodyPr/>
            <a:lstStyle/>
            <a:p>
              <a:pPr>
                <a:defRPr/>
              </a:pPr>
              <a:endParaRPr lang="en-US"/>
            </a:p>
          </p:txBody>
        </p:sp>
      </p:grpSp>
      <p:sp>
        <p:nvSpPr>
          <p:cNvPr id="1027" name="Rectangle 5"/>
          <p:cNvSpPr>
            <a:spLocks noGrp="1" noChangeArrowheads="1"/>
          </p:cNvSpPr>
          <p:nvPr>
            <p:ph type="title"/>
          </p:nvPr>
        </p:nvSpPr>
        <p:spPr bwMode="auto">
          <a:xfrm>
            <a:off x="1543050" y="76200"/>
            <a:ext cx="7375525" cy="108585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Reservoir Network Module</a:t>
            </a:r>
          </a:p>
        </p:txBody>
      </p:sp>
      <p:sp>
        <p:nvSpPr>
          <p:cNvPr id="1028" name="Rectangle 6"/>
          <p:cNvSpPr>
            <a:spLocks noGrp="1" noChangeArrowheads="1"/>
          </p:cNvSpPr>
          <p:nvPr>
            <p:ph type="body" idx="1"/>
          </p:nvPr>
        </p:nvSpPr>
        <p:spPr bwMode="auto">
          <a:xfrm>
            <a:off x="609600" y="1543050"/>
            <a:ext cx="8305800" cy="50101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77223" name="Rectangle 7"/>
          <p:cNvSpPr>
            <a:spLocks noGrp="1" noChangeArrowheads="1"/>
          </p:cNvSpPr>
          <p:nvPr>
            <p:ph type="dt" sz="half" idx="2"/>
          </p:nvPr>
        </p:nvSpPr>
        <p:spPr bwMode="auto">
          <a:xfrm>
            <a:off x="304800" y="6556375"/>
            <a:ext cx="1676400" cy="2254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000" b="1">
                <a:latin typeface="Garamond" pitchFamily="18" charset="0"/>
              </a:defRPr>
            </a:lvl1pPr>
          </a:lstStyle>
          <a:p>
            <a:pPr>
              <a:defRPr/>
            </a:pPr>
            <a:fld id="{949A66C5-68B8-405F-B601-6B04E24ADBE1}" type="datetime1">
              <a:rPr lang="en-US" smtClean="0"/>
              <a:t>2/4/2025</a:t>
            </a:fld>
            <a:endParaRPr lang="en-US"/>
          </a:p>
        </p:txBody>
      </p:sp>
      <p:sp>
        <p:nvSpPr>
          <p:cNvPr id="777224" name="Rectangle 8"/>
          <p:cNvSpPr>
            <a:spLocks noChangeArrowheads="1"/>
          </p:cNvSpPr>
          <p:nvPr/>
        </p:nvSpPr>
        <p:spPr bwMode="auto">
          <a:xfrm>
            <a:off x="0" y="1524000"/>
            <a:ext cx="457200" cy="4924425"/>
          </a:xfrm>
          <a:prstGeom prst="rect">
            <a:avLst/>
          </a:prstGeom>
          <a:solidFill>
            <a:schemeClr val="accent1"/>
          </a:solidFill>
          <a:ln w="9525">
            <a:noFill/>
            <a:miter lim="800000"/>
            <a:headEnd/>
            <a:tailEnd/>
          </a:ln>
          <a:effectLst/>
        </p:spPr>
        <p:txBody>
          <a:bodyPr wrap="none" anchor="ctr"/>
          <a:lstStyle/>
          <a:p>
            <a:pPr algn="ctr">
              <a:defRPr/>
            </a:pPr>
            <a:endParaRPr lang="en-US" sz="2400">
              <a:solidFill>
                <a:schemeClr val="tx1"/>
              </a:solidFill>
              <a:latin typeface="Times New Roman" pitchFamily="18" charset="0"/>
            </a:endParaRPr>
          </a:p>
        </p:txBody>
      </p:sp>
      <p:sp>
        <p:nvSpPr>
          <p:cNvPr id="777225" name="Line 9"/>
          <p:cNvSpPr>
            <a:spLocks noChangeShapeType="1"/>
          </p:cNvSpPr>
          <p:nvPr/>
        </p:nvSpPr>
        <p:spPr bwMode="auto">
          <a:xfrm rot="5400000">
            <a:off x="-2625725" y="3997325"/>
            <a:ext cx="5710238" cy="1588"/>
          </a:xfrm>
          <a:prstGeom prst="line">
            <a:avLst/>
          </a:prstGeom>
          <a:noFill/>
          <a:ln w="19050">
            <a:solidFill>
              <a:srgbClr val="01345F"/>
            </a:solidFill>
            <a:round/>
            <a:headEnd/>
            <a:tailEnd/>
          </a:ln>
          <a:effectLst/>
        </p:spPr>
        <p:txBody>
          <a:bodyPr/>
          <a:lstStyle/>
          <a:p>
            <a:pPr>
              <a:defRPr/>
            </a:pPr>
            <a:endParaRPr lang="en-US"/>
          </a:p>
        </p:txBody>
      </p:sp>
      <p:pic>
        <p:nvPicPr>
          <p:cNvPr id="1032" name="Picture 10" descr="iDownload"/>
          <p:cNvPicPr>
            <a:picLocks noChangeAspect="1" noChangeArrowheads="1"/>
          </p:cNvPicPr>
          <p:nvPr/>
        </p:nvPicPr>
        <p:blipFill>
          <a:blip r:embed="rId14" cstate="print"/>
          <a:srcRect/>
          <a:stretch>
            <a:fillRect/>
          </a:stretch>
        </p:blipFill>
        <p:spPr bwMode="auto">
          <a:xfrm>
            <a:off x="47625" y="676275"/>
            <a:ext cx="1093788" cy="733425"/>
          </a:xfrm>
          <a:prstGeom prst="rect">
            <a:avLst/>
          </a:prstGeom>
          <a:noFill/>
          <a:ln w="9525">
            <a:noFill/>
            <a:miter lim="800000"/>
            <a:headEnd/>
            <a:tailEnd/>
          </a:ln>
        </p:spPr>
      </p:pic>
      <p:pic>
        <p:nvPicPr>
          <p:cNvPr id="1033" name="Picture 11" descr="iDownload"/>
          <p:cNvPicPr>
            <a:picLocks noChangeAspect="1" noChangeArrowheads="1"/>
          </p:cNvPicPr>
          <p:nvPr/>
        </p:nvPicPr>
        <p:blipFill>
          <a:blip r:embed="rId15" cstate="print"/>
          <a:srcRect/>
          <a:stretch>
            <a:fillRect/>
          </a:stretch>
        </p:blipFill>
        <p:spPr bwMode="auto">
          <a:xfrm>
            <a:off x="419100" y="93663"/>
            <a:ext cx="1106488" cy="741362"/>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798" r:id="rId1"/>
    <p:sldLayoutId id="2147483787" r:id="rId2"/>
    <p:sldLayoutId id="2147483788" r:id="rId3"/>
    <p:sldLayoutId id="2147483789" r:id="rId4"/>
    <p:sldLayoutId id="2147483790" r:id="rId5"/>
    <p:sldLayoutId id="2147483791" r:id="rId6"/>
    <p:sldLayoutId id="2147483792" r:id="rId7"/>
    <p:sldLayoutId id="2147483793" r:id="rId8"/>
    <p:sldLayoutId id="2147483794" r:id="rId9"/>
    <p:sldLayoutId id="2147483795" r:id="rId10"/>
    <p:sldLayoutId id="2147483796" r:id="rId11"/>
    <p:sldLayoutId id="2147483797" r:id="rId12"/>
  </p:sldLayoutIdLst>
  <p:hf hdr="0" ftr="0" dt="0"/>
  <p:txStyles>
    <p:titleStyle>
      <a:lvl1pPr algn="l" rtl="0" eaLnBrk="0" fontAlgn="base" hangingPunct="0">
        <a:spcBef>
          <a:spcPct val="0"/>
        </a:spcBef>
        <a:spcAft>
          <a:spcPct val="0"/>
        </a:spcAft>
        <a:defRPr sz="4000" b="1">
          <a:solidFill>
            <a:srgbClr val="01345F"/>
          </a:solidFill>
          <a:latin typeface="+mj-lt"/>
          <a:ea typeface="+mj-ea"/>
          <a:cs typeface="+mj-cs"/>
        </a:defRPr>
      </a:lvl1pPr>
      <a:lvl2pPr algn="l" rtl="0" eaLnBrk="0" fontAlgn="base" hangingPunct="0">
        <a:spcBef>
          <a:spcPct val="0"/>
        </a:spcBef>
        <a:spcAft>
          <a:spcPct val="0"/>
        </a:spcAft>
        <a:defRPr sz="4000" b="1">
          <a:solidFill>
            <a:srgbClr val="01345F"/>
          </a:solidFill>
          <a:latin typeface="Book Antiqua" pitchFamily="18" charset="0"/>
        </a:defRPr>
      </a:lvl2pPr>
      <a:lvl3pPr algn="l" rtl="0" eaLnBrk="0" fontAlgn="base" hangingPunct="0">
        <a:spcBef>
          <a:spcPct val="0"/>
        </a:spcBef>
        <a:spcAft>
          <a:spcPct val="0"/>
        </a:spcAft>
        <a:defRPr sz="4000" b="1">
          <a:solidFill>
            <a:srgbClr val="01345F"/>
          </a:solidFill>
          <a:latin typeface="Book Antiqua" pitchFamily="18" charset="0"/>
        </a:defRPr>
      </a:lvl3pPr>
      <a:lvl4pPr algn="l" rtl="0" eaLnBrk="0" fontAlgn="base" hangingPunct="0">
        <a:spcBef>
          <a:spcPct val="0"/>
        </a:spcBef>
        <a:spcAft>
          <a:spcPct val="0"/>
        </a:spcAft>
        <a:defRPr sz="4000" b="1">
          <a:solidFill>
            <a:srgbClr val="01345F"/>
          </a:solidFill>
          <a:latin typeface="Book Antiqua" pitchFamily="18" charset="0"/>
        </a:defRPr>
      </a:lvl4pPr>
      <a:lvl5pPr algn="l" rtl="0" eaLnBrk="0" fontAlgn="base" hangingPunct="0">
        <a:spcBef>
          <a:spcPct val="0"/>
        </a:spcBef>
        <a:spcAft>
          <a:spcPct val="0"/>
        </a:spcAft>
        <a:defRPr sz="4000" b="1">
          <a:solidFill>
            <a:srgbClr val="01345F"/>
          </a:solidFill>
          <a:latin typeface="Book Antiqua" pitchFamily="18" charset="0"/>
        </a:defRPr>
      </a:lvl5pPr>
      <a:lvl6pPr marL="457200" algn="l" rtl="0" fontAlgn="base">
        <a:spcBef>
          <a:spcPct val="0"/>
        </a:spcBef>
        <a:spcAft>
          <a:spcPct val="0"/>
        </a:spcAft>
        <a:defRPr sz="4000" b="1">
          <a:solidFill>
            <a:srgbClr val="01345F"/>
          </a:solidFill>
          <a:latin typeface="Book Antiqua" pitchFamily="18" charset="0"/>
        </a:defRPr>
      </a:lvl6pPr>
      <a:lvl7pPr marL="914400" algn="l" rtl="0" fontAlgn="base">
        <a:spcBef>
          <a:spcPct val="0"/>
        </a:spcBef>
        <a:spcAft>
          <a:spcPct val="0"/>
        </a:spcAft>
        <a:defRPr sz="4000" b="1">
          <a:solidFill>
            <a:srgbClr val="01345F"/>
          </a:solidFill>
          <a:latin typeface="Book Antiqua" pitchFamily="18" charset="0"/>
        </a:defRPr>
      </a:lvl7pPr>
      <a:lvl8pPr marL="1371600" algn="l" rtl="0" fontAlgn="base">
        <a:spcBef>
          <a:spcPct val="0"/>
        </a:spcBef>
        <a:spcAft>
          <a:spcPct val="0"/>
        </a:spcAft>
        <a:defRPr sz="4000" b="1">
          <a:solidFill>
            <a:srgbClr val="01345F"/>
          </a:solidFill>
          <a:latin typeface="Book Antiqua" pitchFamily="18" charset="0"/>
        </a:defRPr>
      </a:lvl8pPr>
      <a:lvl9pPr marL="1828800" algn="l" rtl="0" fontAlgn="base">
        <a:spcBef>
          <a:spcPct val="0"/>
        </a:spcBef>
        <a:spcAft>
          <a:spcPct val="0"/>
        </a:spcAft>
        <a:defRPr sz="4000" b="1">
          <a:solidFill>
            <a:srgbClr val="01345F"/>
          </a:solidFill>
          <a:latin typeface="Book Antiqua" pitchFamily="18" charset="0"/>
        </a:defRPr>
      </a:lvl9pPr>
    </p:titleStyle>
    <p:bodyStyle>
      <a:lvl1pPr marL="342900" indent="-342900" algn="l" rtl="0" eaLnBrk="0" fontAlgn="base" hangingPunct="0">
        <a:spcBef>
          <a:spcPct val="20000"/>
        </a:spcBef>
        <a:spcAft>
          <a:spcPct val="0"/>
        </a:spcAft>
        <a:buClr>
          <a:schemeClr val="folHlink"/>
        </a:buClr>
        <a:buSzPct val="90000"/>
        <a:buFont typeface="Wingdings" pitchFamily="2" charset="2"/>
        <a:buChar char="n"/>
        <a:defRPr sz="3200">
          <a:solidFill>
            <a:srgbClr val="01345F"/>
          </a:solidFill>
          <a:latin typeface="+mn-lt"/>
          <a:ea typeface="+mn-ea"/>
          <a:cs typeface="+mn-cs"/>
        </a:defRPr>
      </a:lvl1pPr>
      <a:lvl2pPr marL="742950" indent="-285750" algn="l" rtl="0" eaLnBrk="0" fontAlgn="base" hangingPunct="0">
        <a:spcBef>
          <a:spcPct val="20000"/>
        </a:spcBef>
        <a:spcAft>
          <a:spcPct val="0"/>
        </a:spcAft>
        <a:buClr>
          <a:schemeClr val="accent1"/>
        </a:buClr>
        <a:buSzPct val="75000"/>
        <a:buFont typeface="Wingdings" pitchFamily="2" charset="2"/>
        <a:buChar char="n"/>
        <a:defRPr sz="2800">
          <a:solidFill>
            <a:srgbClr val="01345F"/>
          </a:solidFill>
          <a:latin typeface="+mn-lt"/>
        </a:defRPr>
      </a:lvl2pPr>
      <a:lvl3pPr marL="1143000" indent="-228600" algn="l" rtl="0" eaLnBrk="0" fontAlgn="base" hangingPunct="0">
        <a:spcBef>
          <a:spcPct val="20000"/>
        </a:spcBef>
        <a:spcAft>
          <a:spcPct val="0"/>
        </a:spcAft>
        <a:buClr>
          <a:schemeClr val="folHlink"/>
        </a:buClr>
        <a:buSzPct val="55000"/>
        <a:buFont typeface="Wingdings" pitchFamily="2" charset="2"/>
        <a:buChar char="n"/>
        <a:defRPr sz="2500">
          <a:solidFill>
            <a:srgbClr val="01345F"/>
          </a:solidFill>
          <a:latin typeface="+mn-lt"/>
        </a:defRPr>
      </a:lvl3pPr>
      <a:lvl4pPr marL="1600200" indent="-228600" algn="l" rtl="0" eaLnBrk="0" fontAlgn="base" hangingPunct="0">
        <a:spcBef>
          <a:spcPct val="20000"/>
        </a:spcBef>
        <a:spcAft>
          <a:spcPct val="0"/>
        </a:spcAft>
        <a:buClr>
          <a:schemeClr val="accent1"/>
        </a:buClr>
        <a:buFont typeface="Wingdings" pitchFamily="2" charset="2"/>
        <a:buChar char="§"/>
        <a:defRPr sz="2300">
          <a:solidFill>
            <a:srgbClr val="01345F"/>
          </a:solidFill>
          <a:latin typeface="+mn-lt"/>
        </a:defRPr>
      </a:lvl4pPr>
      <a:lvl5pPr marL="2057400" indent="-228600" algn="l" rtl="0" eaLnBrk="0" fontAlgn="base" hangingPunct="0">
        <a:spcBef>
          <a:spcPct val="20000"/>
        </a:spcBef>
        <a:spcAft>
          <a:spcPct val="0"/>
        </a:spcAft>
        <a:buClr>
          <a:schemeClr val="accent1"/>
        </a:buClr>
        <a:buFont typeface="Wingdings" pitchFamily="2" charset="2"/>
        <a:buChar char="§"/>
        <a:defRPr sz="2000">
          <a:solidFill>
            <a:srgbClr val="01345F"/>
          </a:solidFill>
          <a:latin typeface="+mn-lt"/>
        </a:defRPr>
      </a:lvl5pPr>
      <a:lvl6pPr marL="2514600" indent="-228600" algn="l" rtl="0" fontAlgn="base">
        <a:spcBef>
          <a:spcPct val="20000"/>
        </a:spcBef>
        <a:spcAft>
          <a:spcPct val="0"/>
        </a:spcAft>
        <a:buClr>
          <a:schemeClr val="accent1"/>
        </a:buClr>
        <a:buFont typeface="Wingdings" pitchFamily="2" charset="2"/>
        <a:buChar char="§"/>
        <a:defRPr sz="2000">
          <a:solidFill>
            <a:srgbClr val="01345F"/>
          </a:solidFill>
          <a:latin typeface="+mn-lt"/>
        </a:defRPr>
      </a:lvl6pPr>
      <a:lvl7pPr marL="2971800" indent="-228600" algn="l" rtl="0" fontAlgn="base">
        <a:spcBef>
          <a:spcPct val="20000"/>
        </a:spcBef>
        <a:spcAft>
          <a:spcPct val="0"/>
        </a:spcAft>
        <a:buClr>
          <a:schemeClr val="accent1"/>
        </a:buClr>
        <a:buFont typeface="Wingdings" pitchFamily="2" charset="2"/>
        <a:buChar char="§"/>
        <a:defRPr sz="2000">
          <a:solidFill>
            <a:srgbClr val="01345F"/>
          </a:solidFill>
          <a:latin typeface="+mn-lt"/>
        </a:defRPr>
      </a:lvl7pPr>
      <a:lvl8pPr marL="3429000" indent="-228600" algn="l" rtl="0" fontAlgn="base">
        <a:spcBef>
          <a:spcPct val="20000"/>
        </a:spcBef>
        <a:spcAft>
          <a:spcPct val="0"/>
        </a:spcAft>
        <a:buClr>
          <a:schemeClr val="accent1"/>
        </a:buClr>
        <a:buFont typeface="Wingdings" pitchFamily="2" charset="2"/>
        <a:buChar char="§"/>
        <a:defRPr sz="2000">
          <a:solidFill>
            <a:srgbClr val="01345F"/>
          </a:solidFill>
          <a:latin typeface="+mn-lt"/>
        </a:defRPr>
      </a:lvl8pPr>
      <a:lvl9pPr marL="3886200" indent="-228600" algn="l" rtl="0" fontAlgn="base">
        <a:spcBef>
          <a:spcPct val="20000"/>
        </a:spcBef>
        <a:spcAft>
          <a:spcPct val="0"/>
        </a:spcAft>
        <a:buClr>
          <a:schemeClr val="accent1"/>
        </a:buClr>
        <a:buFont typeface="Wingdings" pitchFamily="2" charset="2"/>
        <a:buChar char="§"/>
        <a:defRPr sz="2000">
          <a:solidFill>
            <a:srgbClr val="01345F"/>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7" name="Rectangle 6"/>
          <p:cNvSpPr/>
          <p:nvPr/>
        </p:nvSpPr>
        <p:spPr>
          <a:xfrm>
            <a:off x="362" y="176109"/>
            <a:ext cx="9141714" cy="164591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685019" y="284176"/>
            <a:ext cx="7772400" cy="150876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85019" y="2011680"/>
            <a:ext cx="7772400" cy="420624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81557" y="6422855"/>
            <a:ext cx="2595043" cy="365125"/>
          </a:xfrm>
          <a:prstGeom prst="rect">
            <a:avLst/>
          </a:prstGeom>
        </p:spPr>
        <p:txBody>
          <a:bodyPr vert="horz" lIns="91440" tIns="45720" rIns="45720" bIns="45720" rtlCol="0" anchor="ctr"/>
          <a:lstStyle>
            <a:lvl1pPr algn="l">
              <a:defRPr sz="1050">
                <a:solidFill>
                  <a:schemeClr val="tx1"/>
                </a:solidFill>
              </a:defRPr>
            </a:lvl1pPr>
          </a:lstStyle>
          <a:p>
            <a:pPr>
              <a:defRPr/>
            </a:pPr>
            <a:fld id="{644970A8-7BE9-4267-8BFB-4F0DC98D83E1}" type="datetime1">
              <a:rPr lang="en-US" smtClean="0"/>
              <a:t>2/4/2025</a:t>
            </a:fld>
            <a:endParaRPr lang="en-US"/>
          </a:p>
        </p:txBody>
      </p:sp>
      <p:sp>
        <p:nvSpPr>
          <p:cNvPr id="5" name="Footer Placeholder 4"/>
          <p:cNvSpPr>
            <a:spLocks noGrp="1"/>
          </p:cNvSpPr>
          <p:nvPr>
            <p:ph type="ftr" sz="quarter" idx="3"/>
          </p:nvPr>
        </p:nvSpPr>
        <p:spPr>
          <a:xfrm>
            <a:off x="4191000" y="6422855"/>
            <a:ext cx="4060627" cy="365125"/>
          </a:xfrm>
          <a:prstGeom prst="rect">
            <a:avLst/>
          </a:prstGeom>
        </p:spPr>
        <p:txBody>
          <a:bodyPr vert="horz" lIns="91440" tIns="45720" rIns="91440" bIns="45720" rtlCol="0" anchor="ctr"/>
          <a:lstStyle>
            <a:lvl1pPr algn="r">
              <a:defRPr sz="1050">
                <a:solidFill>
                  <a:schemeClr val="tx1"/>
                </a:solidFill>
              </a:defRPr>
            </a:lvl1pPr>
          </a:lstStyle>
          <a:p>
            <a:endParaRPr lang="en-US" dirty="0"/>
          </a:p>
        </p:txBody>
      </p:sp>
      <p:sp>
        <p:nvSpPr>
          <p:cNvPr id="6" name="Slide Number Placeholder 5"/>
          <p:cNvSpPr>
            <a:spLocks noGrp="1"/>
          </p:cNvSpPr>
          <p:nvPr>
            <p:ph type="sldNum" sz="quarter" idx="4"/>
          </p:nvPr>
        </p:nvSpPr>
        <p:spPr>
          <a:xfrm>
            <a:off x="8265139" y="6422855"/>
            <a:ext cx="709698" cy="365125"/>
          </a:xfrm>
          <a:prstGeom prst="rect">
            <a:avLst/>
          </a:prstGeom>
        </p:spPr>
        <p:txBody>
          <a:bodyPr vert="horz" lIns="45720" tIns="45720" rIns="91440" bIns="45720" rtlCol="0" anchor="ctr"/>
          <a:lstStyle>
            <a:lvl1pPr algn="l">
              <a:defRPr sz="1800" b="0">
                <a:solidFill>
                  <a:schemeClr val="tx1"/>
                </a:solidFill>
              </a:defRPr>
            </a:lvl1p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4216503634"/>
      </p:ext>
    </p:extLst>
  </p:cSld>
  <p:clrMap bg1="dk1" tx1="lt1" bg2="dk2" tx2="lt2" accent1="accent1" accent2="accent2" accent3="accent3" accent4="accent4" accent5="accent5" accent6="accent6" hlink="hlink" folHlink="folHlink"/>
  <p:sldLayoutIdLst>
    <p:sldLayoutId id="2147483800" r:id="rId1"/>
    <p:sldLayoutId id="2147483801" r:id="rId2"/>
    <p:sldLayoutId id="2147483802" r:id="rId3"/>
    <p:sldLayoutId id="2147483803" r:id="rId4"/>
    <p:sldLayoutId id="2147483804" r:id="rId5"/>
    <p:sldLayoutId id="2147483805" r:id="rId6"/>
    <p:sldLayoutId id="2147483806" r:id="rId7"/>
    <p:sldLayoutId id="2147483807" r:id="rId8"/>
    <p:sldLayoutId id="2147483808" r:id="rId9"/>
    <p:sldLayoutId id="2147483809" r:id="rId10"/>
    <p:sldLayoutId id="2147483810" r:id="rId11"/>
    <p:sldLayoutId id="2147483811" r:id="rId12"/>
  </p:sldLayoutIdLst>
  <p:hf hdr="0" ftr="0" dt="0"/>
  <p:txStyles>
    <p:titleStyle>
      <a:lvl1pPr algn="l" defTabSz="914400" rtl="0" eaLnBrk="1" latinLnBrk="0" hangingPunct="1">
        <a:lnSpc>
          <a:spcPct val="85000"/>
        </a:lnSpc>
        <a:spcBef>
          <a:spcPct val="0"/>
        </a:spcBef>
        <a:buNone/>
        <a:defRPr sz="4000" kern="1200" cap="all" baseline="0">
          <a:solidFill>
            <a:schemeClr val="bg2"/>
          </a:solidFill>
          <a:latin typeface="+mj-lt"/>
          <a:ea typeface="+mj-ea"/>
          <a:cs typeface="+mj-cs"/>
        </a:defRPr>
      </a:lvl1pPr>
    </p:titleStyle>
    <p:bodyStyle>
      <a:lvl1pPr marL="182880" indent="-182880" algn="l" defTabSz="914400" rtl="0" eaLnBrk="1" latinLnBrk="0" hangingPunct="1">
        <a:lnSpc>
          <a:spcPct val="90000"/>
        </a:lnSpc>
        <a:spcBef>
          <a:spcPts val="1200"/>
        </a:spcBef>
        <a:spcAft>
          <a:spcPts val="200"/>
        </a:spcAft>
        <a:buClr>
          <a:schemeClr val="tx1"/>
        </a:buClr>
        <a:buFont typeface="Wingdings" pitchFamily="2" charset="2"/>
        <a:buChar char=""/>
        <a:defRPr sz="2200" kern="1200">
          <a:solidFill>
            <a:schemeClr val="tx1"/>
          </a:solidFill>
          <a:latin typeface="+mn-lt"/>
          <a:ea typeface="+mn-ea"/>
          <a:cs typeface="+mn-cs"/>
        </a:defRPr>
      </a:lvl1pPr>
      <a:lvl2pPr marL="411480" indent="-182880" algn="l" defTabSz="914400" rtl="0" eaLnBrk="1" latinLnBrk="0" hangingPunct="1">
        <a:lnSpc>
          <a:spcPct val="90000"/>
        </a:lnSpc>
        <a:spcBef>
          <a:spcPts val="200"/>
        </a:spcBef>
        <a:spcAft>
          <a:spcPts val="400"/>
        </a:spcAft>
        <a:buClr>
          <a:schemeClr val="tx1"/>
        </a:buClr>
        <a:buFont typeface="Wingdings" pitchFamily="2" charset="2"/>
        <a:buChar char=""/>
        <a:defRPr sz="2000" kern="1200">
          <a:solidFill>
            <a:schemeClr val="tx1"/>
          </a:solidFill>
          <a:latin typeface="+mn-lt"/>
          <a:ea typeface="+mn-ea"/>
          <a:cs typeface="+mn-cs"/>
        </a:defRPr>
      </a:lvl2pPr>
      <a:lvl3pPr marL="640080" indent="-182880" algn="l" defTabSz="914400" rtl="0" eaLnBrk="1" latinLnBrk="0" hangingPunct="1">
        <a:lnSpc>
          <a:spcPct val="90000"/>
        </a:lnSpc>
        <a:spcBef>
          <a:spcPts val="200"/>
        </a:spcBef>
        <a:spcAft>
          <a:spcPts val="400"/>
        </a:spcAft>
        <a:buClr>
          <a:schemeClr val="tx1"/>
        </a:buClr>
        <a:buFont typeface="Wingdings" pitchFamily="2" charset="2"/>
        <a:buChar char=""/>
        <a:defRPr sz="1800" kern="1200">
          <a:solidFill>
            <a:schemeClr val="tx1"/>
          </a:solidFill>
          <a:latin typeface="+mn-lt"/>
          <a:ea typeface="+mn-ea"/>
          <a:cs typeface="+mn-cs"/>
        </a:defRPr>
      </a:lvl3pPr>
      <a:lvl4pPr marL="868680" indent="-182880" algn="l" defTabSz="914400" rtl="0" eaLnBrk="1" latinLnBrk="0" hangingPunct="1">
        <a:lnSpc>
          <a:spcPct val="90000"/>
        </a:lnSpc>
        <a:spcBef>
          <a:spcPts val="200"/>
        </a:spcBef>
        <a:spcAft>
          <a:spcPts val="400"/>
        </a:spcAft>
        <a:buClr>
          <a:schemeClr val="tx1"/>
        </a:buClr>
        <a:buFont typeface="Wingdings" pitchFamily="2" charset="2"/>
        <a:buChar char=""/>
        <a:defRPr sz="1600" kern="1200">
          <a:solidFill>
            <a:schemeClr val="tx1"/>
          </a:solidFill>
          <a:latin typeface="+mn-lt"/>
          <a:ea typeface="+mn-ea"/>
          <a:cs typeface="+mn-cs"/>
        </a:defRPr>
      </a:lvl4pPr>
      <a:lvl5pPr marL="1097280" indent="-182880" algn="l" defTabSz="914400" rtl="0" eaLnBrk="1" latinLnBrk="0" hangingPunct="1">
        <a:lnSpc>
          <a:spcPct val="90000"/>
        </a:lnSpc>
        <a:spcBef>
          <a:spcPts val="200"/>
        </a:spcBef>
        <a:spcAft>
          <a:spcPts val="400"/>
        </a:spcAft>
        <a:buClr>
          <a:schemeClr val="tx1"/>
        </a:buClr>
        <a:buFont typeface="Wingdings" pitchFamily="2" charset="2"/>
        <a:buChar char=""/>
        <a:defRPr sz="1600" kern="1200">
          <a:solidFill>
            <a:schemeClr val="tx1"/>
          </a:solidFill>
          <a:latin typeface="+mn-lt"/>
          <a:ea typeface="+mn-ea"/>
          <a:cs typeface="+mn-cs"/>
        </a:defRPr>
      </a:lvl5pPr>
      <a:lvl6pPr marL="1284600" indent="-228600" algn="l" defTabSz="914400" rtl="0" eaLnBrk="1" latinLnBrk="0" hangingPunct="1">
        <a:lnSpc>
          <a:spcPct val="90000"/>
        </a:lnSpc>
        <a:spcBef>
          <a:spcPts val="200"/>
        </a:spcBef>
        <a:spcAft>
          <a:spcPts val="400"/>
        </a:spcAft>
        <a:buClr>
          <a:schemeClr val="tx1"/>
        </a:buClr>
        <a:buFont typeface="Wingdings" pitchFamily="2" charset="2"/>
        <a:buChar char=""/>
        <a:defRPr sz="1600" kern="1200">
          <a:solidFill>
            <a:schemeClr val="tx1"/>
          </a:solidFill>
          <a:latin typeface="+mn-lt"/>
          <a:ea typeface="+mn-ea"/>
          <a:cs typeface="+mn-cs"/>
        </a:defRPr>
      </a:lvl6pPr>
      <a:lvl7pPr marL="1471800" indent="-228600" algn="l" defTabSz="914400" rtl="0" eaLnBrk="1" latinLnBrk="0" hangingPunct="1">
        <a:lnSpc>
          <a:spcPct val="90000"/>
        </a:lnSpc>
        <a:spcBef>
          <a:spcPts val="200"/>
        </a:spcBef>
        <a:spcAft>
          <a:spcPts val="400"/>
        </a:spcAft>
        <a:buClr>
          <a:schemeClr val="tx1"/>
        </a:buClr>
        <a:buFont typeface="Wingdings" pitchFamily="2" charset="2"/>
        <a:buChar char=""/>
        <a:defRPr sz="1600" kern="1200">
          <a:solidFill>
            <a:schemeClr val="tx1"/>
          </a:solidFill>
          <a:latin typeface="+mn-lt"/>
          <a:ea typeface="+mn-ea"/>
          <a:cs typeface="+mn-cs"/>
        </a:defRPr>
      </a:lvl7pPr>
      <a:lvl8pPr marL="1629000" indent="-228600" algn="l" defTabSz="914400" rtl="0" eaLnBrk="1" latinLnBrk="0" hangingPunct="1">
        <a:lnSpc>
          <a:spcPct val="90000"/>
        </a:lnSpc>
        <a:spcBef>
          <a:spcPts val="200"/>
        </a:spcBef>
        <a:spcAft>
          <a:spcPts val="400"/>
        </a:spcAft>
        <a:buClr>
          <a:schemeClr val="tx1"/>
        </a:buClr>
        <a:buFont typeface="Wingdings" pitchFamily="2" charset="2"/>
        <a:buChar char=""/>
        <a:defRPr sz="1600" kern="1200">
          <a:solidFill>
            <a:schemeClr val="tx1"/>
          </a:solidFill>
          <a:latin typeface="+mn-lt"/>
          <a:ea typeface="+mn-ea"/>
          <a:cs typeface="+mn-cs"/>
        </a:defRPr>
      </a:lvl8pPr>
      <a:lvl9pPr marL="1806200" indent="-228600" algn="l" defTabSz="914400" rtl="0" eaLnBrk="1" latinLnBrk="0" hangingPunct="1">
        <a:lnSpc>
          <a:spcPct val="90000"/>
        </a:lnSpc>
        <a:spcBef>
          <a:spcPts val="200"/>
        </a:spcBef>
        <a:spcAft>
          <a:spcPts val="400"/>
        </a:spcAft>
        <a:buClr>
          <a:schemeClr val="tx1"/>
        </a:buClr>
        <a:buFont typeface="Wingdings" pitchFamily="2" charset="2"/>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3.xml"/></Relationships>
</file>

<file path=ppt/slides/_rels/slide1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7.xml"/><Relationship Id="rId1" Type="http://schemas.openxmlformats.org/officeDocument/2006/relationships/slideLayout" Target="../slideLayouts/slideLayout14.xml"/></Relationships>
</file>

<file path=ppt/slides/_rels/slide1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8.xml"/><Relationship Id="rId1" Type="http://schemas.openxmlformats.org/officeDocument/2006/relationships/slideLayout" Target="../slideLayouts/slideLayout14.xml"/></Relationships>
</file>

<file path=ppt/slides/_rels/slide1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9.xml"/><Relationship Id="rId1" Type="http://schemas.openxmlformats.org/officeDocument/2006/relationships/slideLayout" Target="../slideLayouts/slideLayout14.xml"/></Relationships>
</file>

<file path=ppt/slides/_rels/slide1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0.xml"/><Relationship Id="rId1" Type="http://schemas.openxmlformats.org/officeDocument/2006/relationships/slideLayout" Target="../slideLayouts/slideLayout1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4.xml"/></Relationships>
</file>

<file path=ppt/slides/_rels/slide1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2.xml"/><Relationship Id="rId1" Type="http://schemas.openxmlformats.org/officeDocument/2006/relationships/slideLayout" Target="../slideLayouts/slideLayout14.xml"/></Relationships>
</file>

<file path=ppt/slides/_rels/slide1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3.xml"/><Relationship Id="rId1" Type="http://schemas.openxmlformats.org/officeDocument/2006/relationships/slideLayout" Target="../slideLayouts/slideLayout14.xml"/><Relationship Id="rId4" Type="http://schemas.openxmlformats.org/officeDocument/2006/relationships/image" Target="../media/image16.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4.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4.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4.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4.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4.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4.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4.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4.xml"/></Relationships>
</file>

<file path=ppt/slides/_rels/slide2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3.xml"/><Relationship Id="rId1" Type="http://schemas.openxmlformats.org/officeDocument/2006/relationships/slideLayout" Target="../slideLayouts/slideLayout14.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4.xml"/></Relationships>
</file>

<file path=ppt/slides/_rels/slide29.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25.xml"/><Relationship Id="rId1" Type="http://schemas.openxmlformats.org/officeDocument/2006/relationships/slideLayout" Target="../slideLayouts/slideLayout1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4.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4.xml"/></Relationships>
</file>

<file path=ppt/slides/_rels/slide33.xml.rels><?xml version="1.0" encoding="UTF-8" standalone="yes"?>
<Relationships xmlns="http://schemas.openxmlformats.org/package/2006/relationships"><Relationship Id="rId8" Type="http://schemas.openxmlformats.org/officeDocument/2006/relationships/image" Target="../media/image24.png"/><Relationship Id="rId3" Type="http://schemas.openxmlformats.org/officeDocument/2006/relationships/image" Target="../media/image19.png"/><Relationship Id="rId7" Type="http://schemas.openxmlformats.org/officeDocument/2006/relationships/image" Target="../media/image23.png"/><Relationship Id="rId2" Type="http://schemas.openxmlformats.org/officeDocument/2006/relationships/notesSlide" Target="../notesSlides/notesSlide28.xml"/><Relationship Id="rId1" Type="http://schemas.openxmlformats.org/officeDocument/2006/relationships/slideLayout" Target="../slideLayouts/slideLayout14.xml"/><Relationship Id="rId6" Type="http://schemas.openxmlformats.org/officeDocument/2006/relationships/image" Target="../media/image22.png"/><Relationship Id="rId5" Type="http://schemas.openxmlformats.org/officeDocument/2006/relationships/image" Target="../media/image21.png"/><Relationship Id="rId4" Type="http://schemas.openxmlformats.org/officeDocument/2006/relationships/image" Target="../media/image20.pn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8.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29.xml"/><Relationship Id="rId1" Type="http://schemas.openxmlformats.org/officeDocument/2006/relationships/slideLayout" Target="../slideLayouts/slideLayout16.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4.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4.xml"/></Relationships>
</file>

<file path=ppt/slides/_rels/slide41.xml.rels><?xml version="1.0" encoding="UTF-8" standalone="yes"?>
<Relationships xmlns="http://schemas.openxmlformats.org/package/2006/relationships"><Relationship Id="rId8" Type="http://schemas.openxmlformats.org/officeDocument/2006/relationships/image" Target="../media/image28.png"/><Relationship Id="rId3" Type="http://schemas.openxmlformats.org/officeDocument/2006/relationships/hyperlink" Target="https://armyciv.udemy.com/" TargetMode="External"/><Relationship Id="rId7" Type="http://schemas.openxmlformats.org/officeDocument/2006/relationships/image" Target="../media/image27.png"/><Relationship Id="rId2" Type="http://schemas.openxmlformats.org/officeDocument/2006/relationships/hyperlink" Target="https://usarmy.percipio.com/" TargetMode="External"/><Relationship Id="rId1" Type="http://schemas.openxmlformats.org/officeDocument/2006/relationships/slideLayout" Target="../slideLayouts/slideLayout14.xml"/><Relationship Id="rId6" Type="http://schemas.openxmlformats.org/officeDocument/2006/relationships/image" Target="../media/image26.png"/><Relationship Id="rId5" Type="http://schemas.openxmlformats.org/officeDocument/2006/relationships/hyperlink" Target="https://www.militaryonesource.mil/benefits/mwr-libraries/" TargetMode="External"/><Relationship Id="rId4" Type="http://schemas.openxmlformats.org/officeDocument/2006/relationships/hyperlink" Target="https://learning.oreilly.com/home/" TargetMode="External"/><Relationship Id="rId9" Type="http://schemas.openxmlformats.org/officeDocument/2006/relationships/image" Target="../media/image29.png"/></Relationships>
</file>

<file path=ppt/slides/_rels/slide42.xml.rels><?xml version="1.0" encoding="UTF-8" standalone="yes"?>
<Relationships xmlns="http://schemas.openxmlformats.org/package/2006/relationships"><Relationship Id="rId8" Type="http://schemas.openxmlformats.org/officeDocument/2006/relationships/image" Target="../media/image33.png"/><Relationship Id="rId3" Type="http://schemas.openxmlformats.org/officeDocument/2006/relationships/hyperlink" Target="https://www.hec.usace.army.mil/confluence/cwmsdocs" TargetMode="External"/><Relationship Id="rId7" Type="http://schemas.openxmlformats.org/officeDocument/2006/relationships/hyperlink" Target="https://github.com/HydrologicEngineeringCenter/DSSVue-Example-Scripts/tree/master/src" TargetMode="External"/><Relationship Id="rId2" Type="http://schemas.openxmlformats.org/officeDocument/2006/relationships/image" Target="../media/image30.png"/><Relationship Id="rId1" Type="http://schemas.openxmlformats.org/officeDocument/2006/relationships/slideLayout" Target="../slideLayouts/slideLayout14.xml"/><Relationship Id="rId6" Type="http://schemas.openxmlformats.org/officeDocument/2006/relationships/image" Target="../media/image32.png"/><Relationship Id="rId11" Type="http://schemas.openxmlformats.org/officeDocument/2006/relationships/image" Target="../media/image34.png"/><Relationship Id="rId5" Type="http://schemas.openxmlformats.org/officeDocument/2006/relationships/hyperlink" Target="https://www.hec.usace.army.mil/confluence/dssdocs" TargetMode="External"/><Relationship Id="rId10" Type="http://schemas.openxmlformats.org/officeDocument/2006/relationships/hyperlink" Target="https://discourse.hecdev.net/tags/c/dssvue/15/scripts" TargetMode="External"/><Relationship Id="rId4" Type="http://schemas.openxmlformats.org/officeDocument/2006/relationships/image" Target="../media/image31.png"/><Relationship Id="rId9" Type="http://schemas.openxmlformats.org/officeDocument/2006/relationships/hyperlink" Target="https://discourse.hecdev.net/tags/c/cwms/5/scripts" TargetMode="External"/></Relationships>
</file>

<file path=ppt/slides/_rels/slide43.xml.rels><?xml version="1.0" encoding="UTF-8" standalone="yes"?>
<Relationships xmlns="http://schemas.openxmlformats.org/package/2006/relationships"><Relationship Id="rId3" Type="http://schemas.openxmlformats.org/officeDocument/2006/relationships/hyperlink" Target="https://dod.teams.microsoft.us/l/channel/19%3adod%3a0b153cca64ed456a9688245b8cf1c6d6%40thread.skype/7.%2520Scripting?groupId=60a3bc99-ab46-4b3a-8690-198ec6cbced3&amp;tenantId=fc4d76ba-f17c-4c50-b9a7-8f3163d27582" TargetMode="External"/><Relationship Id="rId2" Type="http://schemas.openxmlformats.org/officeDocument/2006/relationships/hyperlink" Target="https://dod.teams.microsoft.us/l/team/19%3adod%3adbd918be2e6b434a8520e65c78d55e21%40thread.skype/conversations?groupId=60a3bc99-ab46-4b3a-8690-198ec6cbced3&amp;tenantId=fc4d76ba-f17c-4c50-b9a7-8f3163d27582" TargetMode="External"/><Relationship Id="rId1" Type="http://schemas.openxmlformats.org/officeDocument/2006/relationships/slideLayout" Target="../slideLayouts/slideLayout14.xml"/><Relationship Id="rId5" Type="http://schemas.openxmlformats.org/officeDocument/2006/relationships/image" Target="../media/image35.png"/><Relationship Id="rId4" Type="http://schemas.openxmlformats.org/officeDocument/2006/relationships/hyperlink" Target="https://usace.dps.mil/:f:/s/TDL-CELRH-EC-GW-W-CWMSModelingGroup/Evl7J3mTiF5DiO2O_NQGMFcBFjSNZNmiFiEWu6E9LFKuhw?e=yOtt5z" TargetMode="Externa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4.xml"/></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xml"/><Relationship Id="rId1" Type="http://schemas.openxmlformats.org/officeDocument/2006/relationships/slideLayout" Target="../slideLayouts/slideLayout14.xml"/><Relationship Id="rId4" Type="http://schemas.openxmlformats.org/officeDocument/2006/relationships/image" Target="../media/image7.png"/></Relationships>
</file>

<file path=ppt/slides/_rels/slide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6.xml"/><Relationship Id="rId1" Type="http://schemas.openxmlformats.org/officeDocument/2006/relationships/slideLayout" Target="../slideLayouts/slideLayout14.xml"/><Relationship Id="rId4" Type="http://schemas.openxmlformats.org/officeDocument/2006/relationships/image" Target="../media/image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p:txBody>
          <a:bodyPr/>
          <a:lstStyle/>
          <a:p>
            <a:pPr eaLnBrk="1" hangingPunct="1"/>
            <a:r>
              <a:rPr lang="en-US" sz="3800" dirty="0"/>
              <a:t>Scripting HEC-ResSim</a:t>
            </a:r>
          </a:p>
        </p:txBody>
      </p:sp>
      <p:sp>
        <p:nvSpPr>
          <p:cNvPr id="2" name="Slide Number Placeholder 1">
            <a:extLst>
              <a:ext uri="{FF2B5EF4-FFF2-40B4-BE49-F238E27FC236}">
                <a16:creationId xmlns:a16="http://schemas.microsoft.com/office/drawing/2014/main" id="{E4F637CC-28FA-62AD-BACB-28A6811D1555}"/>
              </a:ext>
            </a:extLst>
          </p:cNvPr>
          <p:cNvSpPr>
            <a:spLocks noGrp="1"/>
          </p:cNvSpPr>
          <p:nvPr>
            <p:ph type="sldNum" sz="quarter" idx="12"/>
          </p:nvPr>
        </p:nvSpPr>
        <p:spPr/>
        <p:txBody>
          <a:bodyPr/>
          <a:lstStyle/>
          <a:p>
            <a:pPr>
              <a:defRPr/>
            </a:pPr>
            <a:fld id="{FB6B8DF8-8465-43C3-B005-2A5104B31BE1}" type="slidenum">
              <a:rPr lang="en-US" smtClean="0"/>
              <a:pPr>
                <a:defRPr/>
              </a:pPr>
              <a:t>1</a:t>
            </a:fld>
            <a:endParaRPr lang="en-US"/>
          </a:p>
        </p:txBody>
      </p:sp>
    </p:spTree>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1" name="Rectangle 2"/>
          <p:cNvSpPr>
            <a:spLocks noGrp="1" noChangeArrowheads="1"/>
          </p:cNvSpPr>
          <p:nvPr>
            <p:ph type="title"/>
          </p:nvPr>
        </p:nvSpPr>
        <p:spPr/>
        <p:txBody>
          <a:bodyPr/>
          <a:lstStyle/>
          <a:p>
            <a:pPr eaLnBrk="1" hangingPunct="1"/>
            <a:r>
              <a:rPr lang="en-US" sz="3600"/>
              <a:t>The Script Editor</a:t>
            </a:r>
            <a:endParaRPr lang="en-US" sz="4400"/>
          </a:p>
        </p:txBody>
      </p:sp>
      <p:pic>
        <p:nvPicPr>
          <p:cNvPr id="4" name="Picture 3">
            <a:extLst>
              <a:ext uri="{FF2B5EF4-FFF2-40B4-BE49-F238E27FC236}">
                <a16:creationId xmlns:a16="http://schemas.microsoft.com/office/drawing/2014/main" id="{AF1BAAC3-C3CA-C14C-6B45-536A1A5CC1F3}"/>
              </a:ext>
            </a:extLst>
          </p:cNvPr>
          <p:cNvPicPr>
            <a:picLocks noChangeAspect="1"/>
          </p:cNvPicPr>
          <p:nvPr/>
        </p:nvPicPr>
        <p:blipFill>
          <a:blip r:embed="rId3"/>
          <a:stretch>
            <a:fillRect/>
          </a:stretch>
        </p:blipFill>
        <p:spPr>
          <a:xfrm>
            <a:off x="527804" y="1371600"/>
            <a:ext cx="7772400" cy="4608542"/>
          </a:xfrm>
          <a:prstGeom prst="rect">
            <a:avLst/>
          </a:prstGeom>
        </p:spPr>
      </p:pic>
      <p:sp>
        <p:nvSpPr>
          <p:cNvPr id="5" name="Explosion: 14 Points 4">
            <a:extLst>
              <a:ext uri="{FF2B5EF4-FFF2-40B4-BE49-F238E27FC236}">
                <a16:creationId xmlns:a16="http://schemas.microsoft.com/office/drawing/2014/main" id="{76C180F9-7468-B508-C651-8EC2ED06B9C3}"/>
              </a:ext>
            </a:extLst>
          </p:cNvPr>
          <p:cNvSpPr/>
          <p:nvPr/>
        </p:nvSpPr>
        <p:spPr>
          <a:xfrm rot="19558839">
            <a:off x="4724401" y="3354708"/>
            <a:ext cx="4114800" cy="2743200"/>
          </a:xfrm>
          <a:prstGeom prst="irregularSeal2">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n-US" dirty="0"/>
              <a:t>Also in </a:t>
            </a:r>
            <a:r>
              <a:rPr lang="en-US" dirty="0" err="1"/>
              <a:t>DSSVue</a:t>
            </a:r>
            <a:r>
              <a:rPr lang="en-US" dirty="0"/>
              <a:t>*!</a:t>
            </a:r>
          </a:p>
        </p:txBody>
      </p:sp>
      <p:sp>
        <p:nvSpPr>
          <p:cNvPr id="2" name="Slide Number Placeholder 1">
            <a:extLst>
              <a:ext uri="{FF2B5EF4-FFF2-40B4-BE49-F238E27FC236}">
                <a16:creationId xmlns:a16="http://schemas.microsoft.com/office/drawing/2014/main" id="{70DD00EC-FB89-D6CC-4A51-C72A05DA36F4}"/>
              </a:ext>
            </a:extLst>
          </p:cNvPr>
          <p:cNvSpPr>
            <a:spLocks noGrp="1"/>
          </p:cNvSpPr>
          <p:nvPr>
            <p:ph type="sldNum" sz="quarter" idx="12"/>
          </p:nvPr>
        </p:nvSpPr>
        <p:spPr/>
        <p:txBody>
          <a:bodyPr/>
          <a:lstStyle/>
          <a:p>
            <a:fld id="{4FAB73BC-B049-4115-A692-8D63A059BFB8}" type="slidenum">
              <a:rPr lang="en-US" smtClean="0"/>
              <a:t>10</a:t>
            </a:fld>
            <a:endParaRPr lang="en-US" dirty="0"/>
          </a:p>
        </p:txBody>
      </p:sp>
    </p:spTree>
    <p:extLst>
      <p:ext uri="{BB962C8B-B14F-4D97-AF65-F5344CB8AC3E}">
        <p14:creationId xmlns:p14="http://schemas.microsoft.com/office/powerpoint/2010/main" val="8373052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1000" fill="hold"/>
                                        <p:tgtEl>
                                          <p:spTgt spid="5"/>
                                        </p:tgtEl>
                                        <p:attrNameLst>
                                          <p:attrName>ppt_w</p:attrName>
                                        </p:attrNameLst>
                                      </p:cBhvr>
                                      <p:tavLst>
                                        <p:tav tm="0">
                                          <p:val>
                                            <p:fltVal val="0"/>
                                          </p:val>
                                        </p:tav>
                                        <p:tav tm="100000">
                                          <p:val>
                                            <p:strVal val="#ppt_w"/>
                                          </p:val>
                                        </p:tav>
                                      </p:tavLst>
                                    </p:anim>
                                    <p:anim calcmode="lin" valueType="num">
                                      <p:cBhvr>
                                        <p:cTn id="8" dur="1000" fill="hold"/>
                                        <p:tgtEl>
                                          <p:spTgt spid="5"/>
                                        </p:tgtEl>
                                        <p:attrNameLst>
                                          <p:attrName>ppt_h</p:attrName>
                                        </p:attrNameLst>
                                      </p:cBhvr>
                                      <p:tavLst>
                                        <p:tav tm="0">
                                          <p:val>
                                            <p:fltVal val="0"/>
                                          </p:val>
                                        </p:tav>
                                        <p:tav tm="100000">
                                          <p:val>
                                            <p:strVal val="#ppt_h"/>
                                          </p:val>
                                        </p:tav>
                                      </p:tavLst>
                                    </p:anim>
                                    <p:anim calcmode="lin" valueType="num">
                                      <p:cBhvr>
                                        <p:cTn id="9" dur="1000" fill="hold"/>
                                        <p:tgtEl>
                                          <p:spTgt spid="5"/>
                                        </p:tgtEl>
                                        <p:attrNameLst>
                                          <p:attrName>style.rotation</p:attrName>
                                        </p:attrNameLst>
                                      </p:cBhvr>
                                      <p:tavLst>
                                        <p:tav tm="0">
                                          <p:val>
                                            <p:fltVal val="90"/>
                                          </p:val>
                                        </p:tav>
                                        <p:tav tm="100000">
                                          <p:val>
                                            <p:fltVal val="0"/>
                                          </p:val>
                                        </p:tav>
                                      </p:tavLst>
                                    </p:anim>
                                    <p:animEffect transition="in" filter="fade">
                                      <p:cBhvr>
                                        <p:cTn id="10"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50AECAED-BFE1-EE11-E312-6FC453FB13F5}"/>
              </a:ext>
            </a:extLst>
          </p:cNvPr>
          <p:cNvPicPr>
            <a:picLocks noChangeAspect="1"/>
          </p:cNvPicPr>
          <p:nvPr/>
        </p:nvPicPr>
        <p:blipFill>
          <a:blip r:embed="rId3"/>
          <a:stretch>
            <a:fillRect/>
          </a:stretch>
        </p:blipFill>
        <p:spPr>
          <a:xfrm>
            <a:off x="0" y="1488621"/>
            <a:ext cx="9144000" cy="5421814"/>
          </a:xfrm>
          <a:prstGeom prst="rect">
            <a:avLst/>
          </a:prstGeom>
        </p:spPr>
      </p:pic>
      <p:sp>
        <p:nvSpPr>
          <p:cNvPr id="27651" name="Rectangle 2"/>
          <p:cNvSpPr>
            <a:spLocks noGrp="1" noChangeArrowheads="1"/>
          </p:cNvSpPr>
          <p:nvPr>
            <p:ph type="title"/>
          </p:nvPr>
        </p:nvSpPr>
        <p:spPr/>
        <p:txBody>
          <a:bodyPr/>
          <a:lstStyle/>
          <a:p>
            <a:pPr eaLnBrk="1" hangingPunct="1"/>
            <a:r>
              <a:rPr lang="en-US" sz="3600"/>
              <a:t>The Script Editor</a:t>
            </a:r>
            <a:endParaRPr lang="en-US" sz="4400"/>
          </a:p>
        </p:txBody>
      </p:sp>
      <p:sp>
        <p:nvSpPr>
          <p:cNvPr id="27652" name="AutoShape 9"/>
          <p:cNvSpPr>
            <a:spLocks noChangeArrowheads="1"/>
          </p:cNvSpPr>
          <p:nvPr/>
        </p:nvSpPr>
        <p:spPr bwMode="auto">
          <a:xfrm>
            <a:off x="981075" y="1683778"/>
            <a:ext cx="1524000" cy="381000"/>
          </a:xfrm>
          <a:prstGeom prst="wedgeRoundRectCallout">
            <a:avLst>
              <a:gd name="adj1" fmla="val -25576"/>
              <a:gd name="adj2" fmla="val 143994"/>
              <a:gd name="adj3" fmla="val 16667"/>
            </a:avLst>
          </a:prstGeom>
          <a:solidFill>
            <a:schemeClr val="accent1"/>
          </a:solidFill>
          <a:ln w="12700" cap="sq">
            <a:solidFill>
              <a:schemeClr val="tx1"/>
            </a:solidFill>
            <a:miter lim="800000"/>
            <a:headEnd type="none" w="sm" len="sm"/>
            <a:tailEnd type="none" w="sm" len="sm"/>
          </a:ln>
        </p:spPr>
        <p:txBody>
          <a:bodyPr anchor="ctr"/>
          <a:lstStyle/>
          <a:p>
            <a:pPr algn="ctr" eaLnBrk="0" hangingPunct="0"/>
            <a:r>
              <a:rPr lang="en-US" sz="1800" dirty="0">
                <a:solidFill>
                  <a:schemeClr val="tx1"/>
                </a:solidFill>
                <a:latin typeface="Times New Roman" pitchFamily="18" charset="0"/>
              </a:rPr>
              <a:t>Tree Pane</a:t>
            </a:r>
          </a:p>
        </p:txBody>
      </p:sp>
      <p:sp>
        <p:nvSpPr>
          <p:cNvPr id="27653" name="AutoShape 10"/>
          <p:cNvSpPr>
            <a:spLocks noChangeArrowheads="1"/>
          </p:cNvSpPr>
          <p:nvPr/>
        </p:nvSpPr>
        <p:spPr bwMode="auto">
          <a:xfrm>
            <a:off x="219075" y="4374123"/>
            <a:ext cx="1524000" cy="381000"/>
          </a:xfrm>
          <a:prstGeom prst="wedgeRoundRectCallout">
            <a:avLst>
              <a:gd name="adj1" fmla="val 106042"/>
              <a:gd name="adj2" fmla="val 73750"/>
              <a:gd name="adj3" fmla="val 16667"/>
            </a:avLst>
          </a:prstGeom>
          <a:solidFill>
            <a:schemeClr val="accent1"/>
          </a:solidFill>
          <a:ln w="12700" cap="sq">
            <a:solidFill>
              <a:schemeClr val="tx1"/>
            </a:solidFill>
            <a:miter lim="800000"/>
            <a:headEnd type="none" w="sm" len="sm"/>
            <a:tailEnd type="none" w="sm" len="sm"/>
          </a:ln>
        </p:spPr>
        <p:txBody>
          <a:bodyPr anchor="ctr"/>
          <a:lstStyle/>
          <a:p>
            <a:pPr algn="ctr" eaLnBrk="0" hangingPunct="0"/>
            <a:r>
              <a:rPr lang="en-US" sz="1800" dirty="0">
                <a:solidFill>
                  <a:schemeClr val="tx1"/>
                </a:solidFill>
                <a:latin typeface="Times New Roman" pitchFamily="18" charset="0"/>
              </a:rPr>
              <a:t>Editor Pane</a:t>
            </a:r>
          </a:p>
        </p:txBody>
      </p:sp>
      <p:sp>
        <p:nvSpPr>
          <p:cNvPr id="27654" name="AutoShape 12"/>
          <p:cNvSpPr>
            <a:spLocks noChangeArrowheads="1"/>
          </p:cNvSpPr>
          <p:nvPr/>
        </p:nvSpPr>
        <p:spPr bwMode="auto">
          <a:xfrm>
            <a:off x="2724150" y="1467999"/>
            <a:ext cx="1524000" cy="381000"/>
          </a:xfrm>
          <a:prstGeom prst="wedgeRoundRectCallout">
            <a:avLst>
              <a:gd name="adj1" fmla="val -25634"/>
              <a:gd name="adj2" fmla="val 116759"/>
              <a:gd name="adj3" fmla="val 16667"/>
            </a:avLst>
          </a:prstGeom>
          <a:solidFill>
            <a:schemeClr val="accent1"/>
          </a:solidFill>
          <a:ln w="12700" cap="sq">
            <a:solidFill>
              <a:schemeClr val="tx1"/>
            </a:solidFill>
            <a:miter lim="800000"/>
            <a:headEnd type="none" w="sm" len="sm"/>
            <a:tailEnd type="none" w="sm" len="sm"/>
          </a:ln>
        </p:spPr>
        <p:txBody>
          <a:bodyPr anchor="ctr"/>
          <a:lstStyle/>
          <a:p>
            <a:pPr algn="ctr" eaLnBrk="0" hangingPunct="0"/>
            <a:r>
              <a:rPr lang="en-US" sz="1800" dirty="0">
                <a:solidFill>
                  <a:schemeClr val="tx1"/>
                </a:solidFill>
                <a:latin typeface="Times New Roman" pitchFamily="18" charset="0"/>
              </a:rPr>
              <a:t>Script Label</a:t>
            </a:r>
          </a:p>
        </p:txBody>
      </p:sp>
      <p:sp>
        <p:nvSpPr>
          <p:cNvPr id="27655" name="AutoShape 13"/>
          <p:cNvSpPr>
            <a:spLocks noChangeArrowheads="1"/>
          </p:cNvSpPr>
          <p:nvPr/>
        </p:nvSpPr>
        <p:spPr bwMode="auto">
          <a:xfrm>
            <a:off x="6477000" y="2021536"/>
            <a:ext cx="1524000" cy="381000"/>
          </a:xfrm>
          <a:prstGeom prst="wedgeRoundRectCallout">
            <a:avLst>
              <a:gd name="adj1" fmla="val -74292"/>
              <a:gd name="adj2" fmla="val 90852"/>
              <a:gd name="adj3" fmla="val 16667"/>
            </a:avLst>
          </a:prstGeom>
          <a:solidFill>
            <a:schemeClr val="accent1"/>
          </a:solidFill>
          <a:ln w="12700" cap="sq">
            <a:solidFill>
              <a:schemeClr val="tx1"/>
            </a:solidFill>
            <a:miter lim="800000"/>
            <a:headEnd type="none" w="sm" len="sm"/>
            <a:tailEnd type="none" w="sm" len="sm"/>
          </a:ln>
        </p:spPr>
        <p:txBody>
          <a:bodyPr anchor="ctr"/>
          <a:lstStyle/>
          <a:p>
            <a:pPr algn="ctr" eaLnBrk="0" hangingPunct="0"/>
            <a:r>
              <a:rPr lang="en-US" sz="1800" dirty="0">
                <a:solidFill>
                  <a:schemeClr val="tx1"/>
                </a:solidFill>
                <a:latin typeface="Times New Roman" pitchFamily="18" charset="0"/>
              </a:rPr>
              <a:t>File Name</a:t>
            </a:r>
          </a:p>
        </p:txBody>
      </p:sp>
      <p:sp>
        <p:nvSpPr>
          <p:cNvPr id="27656" name="AutoShape 15"/>
          <p:cNvSpPr>
            <a:spLocks noChangeArrowheads="1"/>
          </p:cNvSpPr>
          <p:nvPr/>
        </p:nvSpPr>
        <p:spPr bwMode="auto">
          <a:xfrm>
            <a:off x="4391025" y="1371600"/>
            <a:ext cx="2209800" cy="381000"/>
          </a:xfrm>
          <a:prstGeom prst="wedgeRoundRectCallout">
            <a:avLst>
              <a:gd name="adj1" fmla="val -79097"/>
              <a:gd name="adj2" fmla="val 204283"/>
              <a:gd name="adj3" fmla="val 16667"/>
            </a:avLst>
          </a:prstGeom>
          <a:solidFill>
            <a:schemeClr val="accent1"/>
          </a:solidFill>
          <a:ln w="12700" cap="sq">
            <a:solidFill>
              <a:schemeClr val="tx1"/>
            </a:solidFill>
            <a:miter lim="800000"/>
            <a:headEnd type="none" w="sm" len="sm"/>
            <a:tailEnd type="none" w="sm" len="sm"/>
          </a:ln>
        </p:spPr>
        <p:txBody>
          <a:bodyPr anchor="ctr"/>
          <a:lstStyle/>
          <a:p>
            <a:pPr algn="ctr" eaLnBrk="0" hangingPunct="0"/>
            <a:r>
              <a:rPr lang="en-US" sz="1800" dirty="0">
                <a:solidFill>
                  <a:schemeClr val="tx1"/>
                </a:solidFill>
                <a:latin typeface="Times New Roman" pitchFamily="18" charset="0"/>
              </a:rPr>
              <a:t>Visibility Switches</a:t>
            </a:r>
          </a:p>
        </p:txBody>
      </p:sp>
      <p:sp>
        <p:nvSpPr>
          <p:cNvPr id="27658" name="AutoShape 18"/>
          <p:cNvSpPr>
            <a:spLocks noChangeArrowheads="1"/>
          </p:cNvSpPr>
          <p:nvPr/>
        </p:nvSpPr>
        <p:spPr bwMode="auto">
          <a:xfrm>
            <a:off x="3400426" y="3505200"/>
            <a:ext cx="2057400" cy="381000"/>
          </a:xfrm>
          <a:prstGeom prst="wedgeRoundRectCallout">
            <a:avLst>
              <a:gd name="adj1" fmla="val -88151"/>
              <a:gd name="adj2" fmla="val -87695"/>
              <a:gd name="adj3" fmla="val 16667"/>
            </a:avLst>
          </a:prstGeom>
          <a:solidFill>
            <a:schemeClr val="accent1"/>
          </a:solidFill>
          <a:ln w="12700" cap="sq">
            <a:solidFill>
              <a:schemeClr val="tx1"/>
            </a:solidFill>
            <a:miter lim="800000"/>
            <a:headEnd type="none" w="sm" len="sm"/>
            <a:tailEnd type="none" w="sm" len="sm"/>
          </a:ln>
        </p:spPr>
        <p:txBody>
          <a:bodyPr anchor="ctr"/>
          <a:lstStyle/>
          <a:p>
            <a:pPr algn="ctr" eaLnBrk="0" hangingPunct="0"/>
            <a:r>
              <a:rPr lang="en-US" sz="1800" dirty="0">
                <a:solidFill>
                  <a:schemeClr val="tx1"/>
                </a:solidFill>
                <a:latin typeface="Times New Roman" pitchFamily="18" charset="0"/>
              </a:rPr>
              <a:t>Description Pane</a:t>
            </a:r>
          </a:p>
        </p:txBody>
      </p:sp>
      <p:sp>
        <p:nvSpPr>
          <p:cNvPr id="27659" name="AutoShape 21"/>
          <p:cNvSpPr>
            <a:spLocks noChangeArrowheads="1"/>
          </p:cNvSpPr>
          <p:nvPr/>
        </p:nvSpPr>
        <p:spPr bwMode="auto">
          <a:xfrm>
            <a:off x="371475" y="5547845"/>
            <a:ext cx="2743200" cy="381000"/>
          </a:xfrm>
          <a:prstGeom prst="wedgeRoundRectCallout">
            <a:avLst>
              <a:gd name="adj1" fmla="val -10069"/>
              <a:gd name="adj2" fmla="val 200417"/>
              <a:gd name="adj3" fmla="val 16667"/>
            </a:avLst>
          </a:prstGeom>
          <a:solidFill>
            <a:schemeClr val="accent1"/>
          </a:solidFill>
          <a:ln w="12700" cap="sq">
            <a:solidFill>
              <a:schemeClr val="tx1"/>
            </a:solidFill>
            <a:miter lim="800000"/>
            <a:headEnd type="none" w="sm" len="sm"/>
            <a:tailEnd type="none" w="sm" len="sm"/>
          </a:ln>
        </p:spPr>
        <p:txBody>
          <a:bodyPr anchor="ctr"/>
          <a:lstStyle/>
          <a:p>
            <a:pPr algn="ctr" eaLnBrk="0" hangingPunct="0"/>
            <a:r>
              <a:rPr lang="en-US" sz="1800">
                <a:solidFill>
                  <a:schemeClr val="tx1"/>
                </a:solidFill>
                <a:latin typeface="Times New Roman" pitchFamily="18" charset="0"/>
              </a:rPr>
              <a:t>Edit/Save/Test Buttons</a:t>
            </a:r>
          </a:p>
        </p:txBody>
      </p:sp>
      <p:sp>
        <p:nvSpPr>
          <p:cNvPr id="27660" name="AutoShape 22"/>
          <p:cNvSpPr>
            <a:spLocks noChangeArrowheads="1"/>
          </p:cNvSpPr>
          <p:nvPr/>
        </p:nvSpPr>
        <p:spPr bwMode="auto">
          <a:xfrm>
            <a:off x="3667126" y="3068137"/>
            <a:ext cx="1524000" cy="381000"/>
          </a:xfrm>
          <a:prstGeom prst="wedgeRoundRectCallout">
            <a:avLst>
              <a:gd name="adj1" fmla="val -87324"/>
              <a:gd name="adj2" fmla="val -117815"/>
              <a:gd name="adj3" fmla="val 16667"/>
            </a:avLst>
          </a:prstGeom>
          <a:solidFill>
            <a:schemeClr val="accent1"/>
          </a:solidFill>
          <a:ln w="12700" cap="sq">
            <a:solidFill>
              <a:schemeClr val="tx1"/>
            </a:solidFill>
            <a:miter lim="800000"/>
            <a:headEnd type="none" w="sm" len="sm"/>
            <a:tailEnd type="none" w="sm" len="sm"/>
          </a:ln>
        </p:spPr>
        <p:txBody>
          <a:bodyPr anchor="ctr"/>
          <a:lstStyle/>
          <a:p>
            <a:pPr algn="ctr" eaLnBrk="0" hangingPunct="0"/>
            <a:r>
              <a:rPr lang="en-US" sz="1800">
                <a:solidFill>
                  <a:schemeClr val="tx1"/>
                </a:solidFill>
                <a:latin typeface="Times New Roman" pitchFamily="18" charset="0"/>
              </a:rPr>
              <a:t>Icon Selector</a:t>
            </a:r>
          </a:p>
        </p:txBody>
      </p:sp>
      <p:sp>
        <p:nvSpPr>
          <p:cNvPr id="27661" name="AutoShape 23"/>
          <p:cNvSpPr>
            <a:spLocks noChangeArrowheads="1"/>
          </p:cNvSpPr>
          <p:nvPr/>
        </p:nvSpPr>
        <p:spPr bwMode="auto">
          <a:xfrm>
            <a:off x="5844268" y="3258637"/>
            <a:ext cx="3013984" cy="381000"/>
          </a:xfrm>
          <a:prstGeom prst="wedgeRoundRectCallout">
            <a:avLst>
              <a:gd name="adj1" fmla="val -61440"/>
              <a:gd name="adj2" fmla="val -147787"/>
              <a:gd name="adj3" fmla="val 16667"/>
            </a:avLst>
          </a:prstGeom>
          <a:solidFill>
            <a:schemeClr val="accent1"/>
          </a:solidFill>
          <a:ln w="12700" cap="sq">
            <a:solidFill>
              <a:schemeClr val="tx1"/>
            </a:solidFill>
            <a:miter lim="800000"/>
            <a:headEnd type="none" w="sm" len="sm"/>
            <a:tailEnd type="none" w="sm" len="sm"/>
          </a:ln>
        </p:spPr>
        <p:txBody>
          <a:bodyPr anchor="ctr"/>
          <a:lstStyle/>
          <a:p>
            <a:pPr algn="ctr" eaLnBrk="0" hangingPunct="0"/>
            <a:r>
              <a:rPr lang="en-US" sz="1800" dirty="0">
                <a:solidFill>
                  <a:schemeClr val="tx1"/>
                </a:solidFill>
                <a:latin typeface="Times New Roman" pitchFamily="18" charset="0"/>
              </a:rPr>
              <a:t>Pre-Defined Config Variables</a:t>
            </a:r>
          </a:p>
        </p:txBody>
      </p:sp>
      <p:sp>
        <p:nvSpPr>
          <p:cNvPr id="27662" name="AutoShape 24"/>
          <p:cNvSpPr>
            <a:spLocks noChangeArrowheads="1"/>
          </p:cNvSpPr>
          <p:nvPr/>
        </p:nvSpPr>
        <p:spPr bwMode="auto">
          <a:xfrm>
            <a:off x="4248150" y="6096000"/>
            <a:ext cx="2971800" cy="381547"/>
          </a:xfrm>
          <a:prstGeom prst="wedgeRoundRectCallout">
            <a:avLst>
              <a:gd name="adj1" fmla="val 46546"/>
              <a:gd name="adj2" fmla="val 130759"/>
              <a:gd name="adj3" fmla="val 16667"/>
            </a:avLst>
          </a:prstGeom>
          <a:solidFill>
            <a:schemeClr val="accent1"/>
          </a:solidFill>
          <a:ln w="12700" cap="sq">
            <a:solidFill>
              <a:schemeClr val="tx1"/>
            </a:solidFill>
            <a:miter lim="800000"/>
            <a:headEnd type="none" w="sm" len="sm"/>
            <a:tailEnd type="none" w="sm" len="sm"/>
          </a:ln>
        </p:spPr>
        <p:txBody>
          <a:bodyPr anchor="ctr"/>
          <a:lstStyle/>
          <a:p>
            <a:pPr algn="ctr" eaLnBrk="0" hangingPunct="0"/>
            <a:r>
              <a:rPr lang="en-US" sz="1800" dirty="0">
                <a:solidFill>
                  <a:schemeClr val="tx1"/>
                </a:solidFill>
                <a:latin typeface="Times New Roman" pitchFamily="18" charset="0"/>
              </a:rPr>
              <a:t>Location / Mode Indicators</a:t>
            </a:r>
          </a:p>
        </p:txBody>
      </p:sp>
      <p:sp>
        <p:nvSpPr>
          <p:cNvPr id="2" name="Slide Number Placeholder 1">
            <a:extLst>
              <a:ext uri="{FF2B5EF4-FFF2-40B4-BE49-F238E27FC236}">
                <a16:creationId xmlns:a16="http://schemas.microsoft.com/office/drawing/2014/main" id="{ADA33BCB-8BBA-6A07-F7F3-8673000BCA43}"/>
              </a:ext>
            </a:extLst>
          </p:cNvPr>
          <p:cNvSpPr>
            <a:spLocks noGrp="1"/>
          </p:cNvSpPr>
          <p:nvPr>
            <p:ph type="sldNum" sz="quarter" idx="12"/>
          </p:nvPr>
        </p:nvSpPr>
        <p:spPr/>
        <p:txBody>
          <a:bodyPr/>
          <a:lstStyle/>
          <a:p>
            <a:fld id="{4FAB73BC-B049-4115-A692-8D63A059BFB8}" type="slidenum">
              <a:rPr lang="en-US" smtClean="0"/>
              <a:t>11</a:t>
            </a:fld>
            <a:endParaRPr lang="en-US" dirty="0"/>
          </a:p>
        </p:txBody>
      </p:sp>
    </p:spTree>
    <p:extLst>
      <p:ext uri="{BB962C8B-B14F-4D97-AF65-F5344CB8AC3E}">
        <p14:creationId xmlns:p14="http://schemas.microsoft.com/office/powerpoint/2010/main" val="39141170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765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765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765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7655"/>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7660"/>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27661"/>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27658"/>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27653"/>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27659"/>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2766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652" grpId="0" animBg="1"/>
      <p:bldP spid="27653" grpId="0" animBg="1"/>
      <p:bldP spid="27654" grpId="0" animBg="1"/>
      <p:bldP spid="27655" grpId="0" animBg="1"/>
      <p:bldP spid="27656" grpId="0" animBg="1"/>
      <p:bldP spid="27658" grpId="0" animBg="1"/>
      <p:bldP spid="27659" grpId="0" animBg="1"/>
      <p:bldP spid="27660" grpId="0" animBg="1"/>
      <p:bldP spid="27661" grpId="0" animBg="1"/>
      <p:bldP spid="27662"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p:txBody>
          <a:bodyPr/>
          <a:lstStyle/>
          <a:p>
            <a:pPr eaLnBrk="1" hangingPunct="1"/>
            <a:r>
              <a:rPr lang="en-US" sz="3600" dirty="0"/>
              <a:t>Utility Script Visibility</a:t>
            </a:r>
            <a:endParaRPr lang="en-US" sz="4400" dirty="0"/>
          </a:p>
        </p:txBody>
      </p:sp>
      <p:sp>
        <p:nvSpPr>
          <p:cNvPr id="28675" name="Rectangle 3"/>
          <p:cNvSpPr>
            <a:spLocks noGrp="1" noChangeArrowheads="1"/>
          </p:cNvSpPr>
          <p:nvPr>
            <p:ph idx="1"/>
          </p:nvPr>
        </p:nvSpPr>
        <p:spPr>
          <a:xfrm>
            <a:off x="457200" y="1858736"/>
            <a:ext cx="5029200" cy="4161064"/>
          </a:xfrm>
        </p:spPr>
        <p:txBody>
          <a:bodyPr>
            <a:normAutofit fontScale="92500"/>
          </a:bodyPr>
          <a:lstStyle/>
          <a:p>
            <a:pPr eaLnBrk="1" hangingPunct="1"/>
            <a:r>
              <a:rPr lang="en-US" sz="2800" dirty="0"/>
              <a:t>For a utility script to be </a:t>
            </a:r>
            <a:r>
              <a:rPr lang="en-US" sz="2800" i="1" dirty="0"/>
              <a:t>visible</a:t>
            </a:r>
            <a:r>
              <a:rPr lang="en-US" sz="2800" dirty="0"/>
              <a:t>:</a:t>
            </a:r>
          </a:p>
          <a:p>
            <a:pPr lvl="1" eaLnBrk="1" hangingPunct="1"/>
            <a:r>
              <a:rPr lang="en-US" sz="2400" dirty="0"/>
              <a:t>In the Tree Pane:</a:t>
            </a:r>
          </a:p>
          <a:p>
            <a:pPr lvl="2" eaLnBrk="1" hangingPunct="1"/>
            <a:r>
              <a:rPr lang="en-US" sz="2100" dirty="0"/>
              <a:t>must be in the </a:t>
            </a:r>
            <a:r>
              <a:rPr lang="en-US" sz="2100" b="1" dirty="0"/>
              <a:t>All Watersheds</a:t>
            </a:r>
            <a:r>
              <a:rPr lang="en-US" sz="2100" dirty="0"/>
              <a:t> folder or </a:t>
            </a:r>
            <a:r>
              <a:rPr lang="en-US" sz="2100" b="1" dirty="0"/>
              <a:t>Current Watershed</a:t>
            </a:r>
            <a:r>
              <a:rPr lang="en-US" sz="2100" dirty="0"/>
              <a:t> folder</a:t>
            </a:r>
          </a:p>
          <a:p>
            <a:pPr lvl="2" eaLnBrk="1" hangingPunct="1"/>
            <a:r>
              <a:rPr lang="en-US" sz="2100" dirty="0"/>
              <a:t>must be in </a:t>
            </a:r>
            <a:r>
              <a:rPr lang="en-US" sz="2100" b="1" dirty="0"/>
              <a:t>Modules</a:t>
            </a:r>
            <a:r>
              <a:rPr lang="en-US" sz="2100" dirty="0"/>
              <a:t> folder or folder corresponding to the current module</a:t>
            </a:r>
          </a:p>
          <a:p>
            <a:pPr lvl="1" eaLnBrk="1" hangingPunct="1"/>
            <a:endParaRPr lang="en-US" sz="2400" dirty="0"/>
          </a:p>
          <a:p>
            <a:pPr lvl="1" eaLnBrk="1" hangingPunct="1"/>
            <a:r>
              <a:rPr lang="en-US" sz="2400" dirty="0"/>
              <a:t>its </a:t>
            </a:r>
            <a:r>
              <a:rPr lang="en-US" sz="2400" b="1" dirty="0"/>
              <a:t>Show in Script Selector</a:t>
            </a:r>
            <a:r>
              <a:rPr lang="en-US" sz="2400" dirty="0"/>
              <a:t> switch must be checked to be in the Script Selector</a:t>
            </a:r>
          </a:p>
          <a:p>
            <a:pPr lvl="1" eaLnBrk="1" hangingPunct="1"/>
            <a:r>
              <a:rPr lang="en-US" sz="2400" dirty="0"/>
              <a:t>its </a:t>
            </a:r>
            <a:r>
              <a:rPr lang="en-US" sz="2400" b="1" dirty="0"/>
              <a:t>Display Script to User</a:t>
            </a:r>
            <a:r>
              <a:rPr lang="en-US" sz="2400" dirty="0"/>
              <a:t> switch must be checked to be in the script pane</a:t>
            </a:r>
          </a:p>
        </p:txBody>
      </p:sp>
      <p:pic>
        <p:nvPicPr>
          <p:cNvPr id="4" name="Picture 3">
            <a:extLst>
              <a:ext uri="{FF2B5EF4-FFF2-40B4-BE49-F238E27FC236}">
                <a16:creationId xmlns:a16="http://schemas.microsoft.com/office/drawing/2014/main" id="{0BD7E96F-8EFD-0B54-34A2-3EE936F2217B}"/>
              </a:ext>
            </a:extLst>
          </p:cNvPr>
          <p:cNvPicPr>
            <a:picLocks noChangeAspect="1"/>
          </p:cNvPicPr>
          <p:nvPr/>
        </p:nvPicPr>
        <p:blipFill>
          <a:blip r:embed="rId3"/>
          <a:stretch>
            <a:fillRect/>
          </a:stretch>
        </p:blipFill>
        <p:spPr>
          <a:xfrm>
            <a:off x="5499212" y="2393610"/>
            <a:ext cx="3600000" cy="3428571"/>
          </a:xfrm>
          <a:prstGeom prst="rect">
            <a:avLst/>
          </a:prstGeom>
        </p:spPr>
      </p:pic>
      <p:sp>
        <p:nvSpPr>
          <p:cNvPr id="2" name="Slide Number Placeholder 1">
            <a:extLst>
              <a:ext uri="{FF2B5EF4-FFF2-40B4-BE49-F238E27FC236}">
                <a16:creationId xmlns:a16="http://schemas.microsoft.com/office/drawing/2014/main" id="{DDF1363F-53C4-7970-0C44-4FC31E380525}"/>
              </a:ext>
            </a:extLst>
          </p:cNvPr>
          <p:cNvSpPr>
            <a:spLocks noGrp="1"/>
          </p:cNvSpPr>
          <p:nvPr>
            <p:ph type="sldNum" sz="quarter" idx="12"/>
          </p:nvPr>
        </p:nvSpPr>
        <p:spPr/>
        <p:txBody>
          <a:bodyPr/>
          <a:lstStyle/>
          <a:p>
            <a:fld id="{4FAB73BC-B049-4115-A692-8D63A059BFB8}" type="slidenum">
              <a:rPr lang="en-US" smtClean="0"/>
              <a:t>12</a:t>
            </a:fld>
            <a:endParaRPr lang="en-US" dirty="0"/>
          </a:p>
        </p:txBody>
      </p:sp>
    </p:spTree>
    <p:extLst>
      <p:ext uri="{BB962C8B-B14F-4D97-AF65-F5344CB8AC3E}">
        <p14:creationId xmlns:p14="http://schemas.microsoft.com/office/powerpoint/2010/main" val="4672529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p:txBody>
          <a:bodyPr/>
          <a:lstStyle/>
          <a:p>
            <a:pPr eaLnBrk="1" hangingPunct="1"/>
            <a:r>
              <a:rPr lang="en-US" sz="3600" dirty="0"/>
              <a:t>Creating a New Utility Script</a:t>
            </a:r>
            <a:endParaRPr lang="en-US" sz="4400" dirty="0"/>
          </a:p>
        </p:txBody>
      </p:sp>
      <p:sp>
        <p:nvSpPr>
          <p:cNvPr id="29699" name="Rectangle 3"/>
          <p:cNvSpPr>
            <a:spLocks noGrp="1" noChangeArrowheads="1"/>
          </p:cNvSpPr>
          <p:nvPr>
            <p:ph idx="1"/>
          </p:nvPr>
        </p:nvSpPr>
        <p:spPr>
          <a:xfrm>
            <a:off x="663248" y="2057400"/>
            <a:ext cx="5105400" cy="3724829"/>
          </a:xfrm>
        </p:spPr>
        <p:txBody>
          <a:bodyPr>
            <a:normAutofit fontScale="92500"/>
          </a:bodyPr>
          <a:lstStyle/>
          <a:p>
            <a:pPr eaLnBrk="1" hangingPunct="1"/>
            <a:r>
              <a:rPr lang="en-US" sz="2400" dirty="0"/>
              <a:t>To create a new utility script:</a:t>
            </a:r>
          </a:p>
          <a:p>
            <a:pPr lvl="1" eaLnBrk="1" hangingPunct="1"/>
            <a:r>
              <a:rPr lang="en-US" sz="2000" dirty="0"/>
              <a:t>right-click on one of the folders under either the All Watersheds or Current Watershed:</a:t>
            </a:r>
          </a:p>
          <a:p>
            <a:pPr lvl="2" eaLnBrk="1" hangingPunct="1"/>
            <a:r>
              <a:rPr lang="en-US" sz="1900" dirty="0"/>
              <a:t>Modules</a:t>
            </a:r>
          </a:p>
          <a:p>
            <a:pPr lvl="2" eaLnBrk="1" hangingPunct="1"/>
            <a:r>
              <a:rPr lang="en-US" sz="1900" dirty="0"/>
              <a:t>Watershed Setup</a:t>
            </a:r>
          </a:p>
          <a:p>
            <a:pPr lvl="2" eaLnBrk="1" hangingPunct="1"/>
            <a:r>
              <a:rPr lang="en-US" sz="1900" dirty="0"/>
              <a:t>Reservoir Network</a:t>
            </a:r>
          </a:p>
          <a:p>
            <a:pPr lvl="2" eaLnBrk="1" hangingPunct="1"/>
            <a:r>
              <a:rPr lang="en-US" sz="1900" dirty="0"/>
              <a:t>Simulation</a:t>
            </a:r>
          </a:p>
          <a:p>
            <a:pPr lvl="1" eaLnBrk="1" hangingPunct="1"/>
            <a:r>
              <a:rPr lang="en-US" sz="2000" dirty="0"/>
              <a:t>select </a:t>
            </a:r>
            <a:r>
              <a:rPr lang="en-US" sz="2000" b="1" dirty="0"/>
              <a:t>New Script</a:t>
            </a:r>
            <a:r>
              <a:rPr lang="en-US" sz="2000" dirty="0"/>
              <a:t> from the context menu</a:t>
            </a:r>
          </a:p>
          <a:p>
            <a:pPr lvl="1" eaLnBrk="1" hangingPunct="1"/>
            <a:r>
              <a:rPr lang="en-US" sz="2000" dirty="0"/>
              <a:t>enter a name in the Label field</a:t>
            </a:r>
          </a:p>
          <a:p>
            <a:pPr lvl="1" eaLnBrk="1" hangingPunct="1"/>
            <a:r>
              <a:rPr lang="en-US" sz="2000" dirty="0"/>
              <a:t>enter the script text in the Editor Pane</a:t>
            </a:r>
          </a:p>
          <a:p>
            <a:pPr lvl="1" eaLnBrk="1" hangingPunct="1"/>
            <a:r>
              <a:rPr lang="en-US" sz="2000" dirty="0"/>
              <a:t>press the Save or Save and Test button</a:t>
            </a:r>
          </a:p>
          <a:p>
            <a:pPr lvl="1" eaLnBrk="1" hangingPunct="1"/>
            <a:endParaRPr lang="en-US" sz="2000" dirty="0"/>
          </a:p>
        </p:txBody>
      </p:sp>
      <p:pic>
        <p:nvPicPr>
          <p:cNvPr id="6" name="Picture 5">
            <a:extLst>
              <a:ext uri="{FF2B5EF4-FFF2-40B4-BE49-F238E27FC236}">
                <a16:creationId xmlns:a16="http://schemas.microsoft.com/office/drawing/2014/main" id="{50D07F46-88B2-78F0-DE23-1492516E6EB2}"/>
              </a:ext>
            </a:extLst>
          </p:cNvPr>
          <p:cNvPicPr>
            <a:picLocks noChangeAspect="1"/>
          </p:cNvPicPr>
          <p:nvPr/>
        </p:nvPicPr>
        <p:blipFill>
          <a:blip r:embed="rId3"/>
          <a:stretch>
            <a:fillRect/>
          </a:stretch>
        </p:blipFill>
        <p:spPr>
          <a:xfrm>
            <a:off x="6124952" y="2391753"/>
            <a:ext cx="3019048" cy="3390476"/>
          </a:xfrm>
          <a:prstGeom prst="rect">
            <a:avLst/>
          </a:prstGeom>
        </p:spPr>
      </p:pic>
      <p:sp>
        <p:nvSpPr>
          <p:cNvPr id="2" name="Slide Number Placeholder 1">
            <a:extLst>
              <a:ext uri="{FF2B5EF4-FFF2-40B4-BE49-F238E27FC236}">
                <a16:creationId xmlns:a16="http://schemas.microsoft.com/office/drawing/2014/main" id="{81C9D2DD-CD4D-CEFC-588C-C0BCEC2D6FB2}"/>
              </a:ext>
            </a:extLst>
          </p:cNvPr>
          <p:cNvSpPr>
            <a:spLocks noGrp="1"/>
          </p:cNvSpPr>
          <p:nvPr>
            <p:ph type="sldNum" sz="quarter" idx="12"/>
          </p:nvPr>
        </p:nvSpPr>
        <p:spPr/>
        <p:txBody>
          <a:bodyPr/>
          <a:lstStyle/>
          <a:p>
            <a:fld id="{4FAB73BC-B049-4115-A692-8D63A059BFB8}" type="slidenum">
              <a:rPr lang="en-US" smtClean="0"/>
              <a:t>13</a:t>
            </a:fld>
            <a:endParaRPr lang="en-US" dirty="0"/>
          </a:p>
        </p:txBody>
      </p:sp>
    </p:spTree>
    <p:extLst>
      <p:ext uri="{BB962C8B-B14F-4D97-AF65-F5344CB8AC3E}">
        <p14:creationId xmlns:p14="http://schemas.microsoft.com/office/powerpoint/2010/main" val="29492103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p:txBody>
          <a:bodyPr/>
          <a:lstStyle/>
          <a:p>
            <a:pPr eaLnBrk="1" hangingPunct="1"/>
            <a:r>
              <a:rPr lang="en-US" sz="3600" dirty="0"/>
              <a:t>Editing Existing utility Scripts</a:t>
            </a:r>
            <a:endParaRPr lang="en-US" sz="4400" dirty="0"/>
          </a:p>
        </p:txBody>
      </p:sp>
      <p:sp>
        <p:nvSpPr>
          <p:cNvPr id="30723" name="Rectangle 3"/>
          <p:cNvSpPr>
            <a:spLocks noGrp="1" noChangeArrowheads="1"/>
          </p:cNvSpPr>
          <p:nvPr>
            <p:ph idx="1"/>
          </p:nvPr>
        </p:nvSpPr>
        <p:spPr>
          <a:xfrm>
            <a:off x="457200" y="1828800"/>
            <a:ext cx="8305800" cy="4302125"/>
          </a:xfrm>
        </p:spPr>
        <p:txBody>
          <a:bodyPr/>
          <a:lstStyle/>
          <a:p>
            <a:pPr eaLnBrk="1" hangingPunct="1">
              <a:lnSpc>
                <a:spcPct val="90000"/>
              </a:lnSpc>
            </a:pPr>
            <a:r>
              <a:rPr lang="en-US" sz="2800" dirty="0"/>
              <a:t>To edit an existing Utility Script, do </a:t>
            </a:r>
            <a:r>
              <a:rPr lang="en-US" sz="2800" i="1" dirty="0"/>
              <a:t>one</a:t>
            </a:r>
            <a:r>
              <a:rPr lang="en-US" sz="2800" dirty="0"/>
              <a:t> of the following:</a:t>
            </a:r>
          </a:p>
          <a:p>
            <a:pPr lvl="1" eaLnBrk="1" hangingPunct="1">
              <a:lnSpc>
                <a:spcPct val="90000"/>
              </a:lnSpc>
            </a:pPr>
            <a:r>
              <a:rPr lang="en-US" sz="2400" dirty="0"/>
              <a:t>double-click on its entry in the Tree Pane</a:t>
            </a:r>
          </a:p>
          <a:p>
            <a:pPr lvl="1" eaLnBrk="1" hangingPunct="1">
              <a:lnSpc>
                <a:spcPct val="90000"/>
              </a:lnSpc>
            </a:pPr>
            <a:r>
              <a:rPr lang="en-US" sz="2400" dirty="0"/>
              <a:t>right-click on its entry in the Tree Pane and select </a:t>
            </a:r>
            <a:r>
              <a:rPr lang="en-US" sz="2400" b="1" dirty="0"/>
              <a:t>Edit Script</a:t>
            </a:r>
            <a:r>
              <a:rPr lang="en-US" sz="2400" dirty="0"/>
              <a:t> from the context menu</a:t>
            </a:r>
          </a:p>
          <a:p>
            <a:pPr lvl="1" eaLnBrk="1" hangingPunct="1">
              <a:lnSpc>
                <a:spcPct val="90000"/>
              </a:lnSpc>
            </a:pPr>
            <a:r>
              <a:rPr lang="en-US" sz="2400" dirty="0"/>
              <a:t>select its entry in the Tree Pane and do one of the following: </a:t>
            </a:r>
          </a:p>
          <a:p>
            <a:pPr lvl="2" eaLnBrk="1" hangingPunct="1">
              <a:lnSpc>
                <a:spcPct val="90000"/>
              </a:lnSpc>
            </a:pPr>
            <a:r>
              <a:rPr lang="en-US" sz="2100" dirty="0"/>
              <a:t>select </a:t>
            </a:r>
            <a:r>
              <a:rPr lang="en-US" sz="2100" b="1" dirty="0" err="1"/>
              <a:t>File</a:t>
            </a:r>
            <a:r>
              <a:rPr lang="en-US" sz="2100" b="1" dirty="0" err="1">
                <a:sym typeface="Wingdings" pitchFamily="2" charset="2"/>
              </a:rPr>
              <a:t>Open</a:t>
            </a:r>
            <a:r>
              <a:rPr lang="en-US" sz="2100" dirty="0">
                <a:sym typeface="Wingdings" pitchFamily="2" charset="2"/>
              </a:rPr>
              <a:t> from the menu bar</a:t>
            </a:r>
            <a:endParaRPr lang="en-US" sz="2100" dirty="0"/>
          </a:p>
          <a:p>
            <a:pPr lvl="2" eaLnBrk="1" hangingPunct="1">
              <a:lnSpc>
                <a:spcPct val="90000"/>
              </a:lnSpc>
            </a:pPr>
            <a:r>
              <a:rPr lang="en-US" sz="2100" dirty="0"/>
              <a:t>press </a:t>
            </a:r>
            <a:r>
              <a:rPr lang="en-US" sz="2100" b="1" dirty="0"/>
              <a:t>Ctrl-O</a:t>
            </a:r>
          </a:p>
          <a:p>
            <a:pPr lvl="2" eaLnBrk="1" hangingPunct="1">
              <a:lnSpc>
                <a:spcPct val="90000"/>
              </a:lnSpc>
            </a:pPr>
            <a:r>
              <a:rPr lang="en-US" sz="2100" dirty="0"/>
              <a:t>press the </a:t>
            </a:r>
            <a:r>
              <a:rPr lang="en-US" sz="2100" b="1" dirty="0"/>
              <a:t>Edit</a:t>
            </a:r>
            <a:r>
              <a:rPr lang="en-US" sz="2100" dirty="0"/>
              <a:t> button</a:t>
            </a:r>
          </a:p>
          <a:p>
            <a:pPr lvl="1" eaLnBrk="1" hangingPunct="1">
              <a:lnSpc>
                <a:spcPct val="90000"/>
              </a:lnSpc>
            </a:pPr>
            <a:endParaRPr lang="en-US" sz="2400" dirty="0"/>
          </a:p>
        </p:txBody>
      </p:sp>
      <p:sp>
        <p:nvSpPr>
          <p:cNvPr id="2" name="Slide Number Placeholder 1">
            <a:extLst>
              <a:ext uri="{FF2B5EF4-FFF2-40B4-BE49-F238E27FC236}">
                <a16:creationId xmlns:a16="http://schemas.microsoft.com/office/drawing/2014/main" id="{A1A2D9CE-F63F-568E-8763-4A7A24CDD2E2}"/>
              </a:ext>
            </a:extLst>
          </p:cNvPr>
          <p:cNvSpPr>
            <a:spLocks noGrp="1"/>
          </p:cNvSpPr>
          <p:nvPr>
            <p:ph type="sldNum" sz="quarter" idx="12"/>
          </p:nvPr>
        </p:nvSpPr>
        <p:spPr/>
        <p:txBody>
          <a:bodyPr/>
          <a:lstStyle/>
          <a:p>
            <a:fld id="{4FAB73BC-B049-4115-A692-8D63A059BFB8}" type="slidenum">
              <a:rPr lang="en-US" smtClean="0"/>
              <a:t>14</a:t>
            </a:fld>
            <a:endParaRPr lang="en-US" dirty="0"/>
          </a:p>
        </p:txBody>
      </p:sp>
    </p:spTree>
    <p:extLst>
      <p:ext uri="{BB962C8B-B14F-4D97-AF65-F5344CB8AC3E}">
        <p14:creationId xmlns:p14="http://schemas.microsoft.com/office/powerpoint/2010/main" val="185661442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p:txBody>
          <a:bodyPr/>
          <a:lstStyle/>
          <a:p>
            <a:pPr eaLnBrk="1" hangingPunct="1"/>
            <a:r>
              <a:rPr lang="en-US" sz="3600" dirty="0"/>
              <a:t>Testing Existing Utility Scripts</a:t>
            </a:r>
            <a:endParaRPr lang="en-US" sz="4400" dirty="0"/>
          </a:p>
        </p:txBody>
      </p:sp>
      <p:sp>
        <p:nvSpPr>
          <p:cNvPr id="31747" name="Rectangle 3"/>
          <p:cNvSpPr>
            <a:spLocks noGrp="1" noChangeArrowheads="1"/>
          </p:cNvSpPr>
          <p:nvPr>
            <p:ph idx="1"/>
          </p:nvPr>
        </p:nvSpPr>
        <p:spPr>
          <a:xfrm>
            <a:off x="457200" y="1828800"/>
            <a:ext cx="8305800" cy="4302125"/>
          </a:xfrm>
        </p:spPr>
        <p:txBody>
          <a:bodyPr/>
          <a:lstStyle/>
          <a:p>
            <a:pPr eaLnBrk="1" hangingPunct="1">
              <a:lnSpc>
                <a:spcPct val="90000"/>
              </a:lnSpc>
            </a:pPr>
            <a:r>
              <a:rPr lang="en-US" sz="2800" dirty="0"/>
              <a:t>To test an existing Utility Script from the Script Editor, select its entry in the Tree Pane and do </a:t>
            </a:r>
            <a:r>
              <a:rPr lang="en-US" sz="2800" i="1" dirty="0"/>
              <a:t>one</a:t>
            </a:r>
            <a:r>
              <a:rPr lang="en-US" sz="2800" dirty="0"/>
              <a:t> of the following:</a:t>
            </a:r>
          </a:p>
          <a:p>
            <a:pPr lvl="1" eaLnBrk="1" hangingPunct="1">
              <a:lnSpc>
                <a:spcPct val="90000"/>
              </a:lnSpc>
            </a:pPr>
            <a:r>
              <a:rPr lang="en-US" sz="2400" dirty="0"/>
              <a:t>select </a:t>
            </a:r>
            <a:r>
              <a:rPr lang="en-US" sz="2400" b="1" dirty="0" err="1"/>
              <a:t>File</a:t>
            </a:r>
            <a:r>
              <a:rPr lang="en-US" sz="2400" b="1" dirty="0" err="1">
                <a:sym typeface="Wingdings" pitchFamily="2" charset="2"/>
              </a:rPr>
              <a:t>Test</a:t>
            </a:r>
            <a:r>
              <a:rPr lang="en-US" sz="2400" dirty="0">
                <a:sym typeface="Wingdings" pitchFamily="2" charset="2"/>
              </a:rPr>
              <a:t> from the menu bar</a:t>
            </a:r>
          </a:p>
          <a:p>
            <a:pPr lvl="1" eaLnBrk="1" hangingPunct="1">
              <a:lnSpc>
                <a:spcPct val="90000"/>
              </a:lnSpc>
            </a:pPr>
            <a:r>
              <a:rPr lang="en-US" sz="2400" i="1" dirty="0">
                <a:sym typeface="Wingdings" pitchFamily="2" charset="2"/>
              </a:rPr>
              <a:t>OR </a:t>
            </a:r>
            <a:r>
              <a:rPr lang="en-US" sz="2400" dirty="0">
                <a:sym typeface="Wingdings" pitchFamily="2" charset="2"/>
              </a:rPr>
              <a:t>press the </a:t>
            </a:r>
            <a:r>
              <a:rPr lang="en-US" sz="2400" b="1" dirty="0">
                <a:sym typeface="Wingdings" pitchFamily="2" charset="2"/>
              </a:rPr>
              <a:t>Save and Test</a:t>
            </a:r>
            <a:r>
              <a:rPr lang="en-US" sz="2400" dirty="0">
                <a:sym typeface="Wingdings" pitchFamily="2" charset="2"/>
              </a:rPr>
              <a:t> button</a:t>
            </a:r>
            <a:endParaRPr lang="en-US" sz="2400" dirty="0"/>
          </a:p>
          <a:p>
            <a:pPr eaLnBrk="1" hangingPunct="1">
              <a:lnSpc>
                <a:spcPct val="90000"/>
              </a:lnSpc>
            </a:pPr>
            <a:endParaRPr lang="en-US" sz="2800" dirty="0"/>
          </a:p>
          <a:p>
            <a:pPr lvl="1" eaLnBrk="1" hangingPunct="1">
              <a:lnSpc>
                <a:spcPct val="90000"/>
              </a:lnSpc>
            </a:pPr>
            <a:endParaRPr lang="en-US" sz="2400" dirty="0"/>
          </a:p>
        </p:txBody>
      </p:sp>
      <p:pic>
        <p:nvPicPr>
          <p:cNvPr id="3" name="Picture 2">
            <a:extLst>
              <a:ext uri="{FF2B5EF4-FFF2-40B4-BE49-F238E27FC236}">
                <a16:creationId xmlns:a16="http://schemas.microsoft.com/office/drawing/2014/main" id="{E13FF77A-F727-13DE-C6A3-E3C49A907819}"/>
              </a:ext>
            </a:extLst>
          </p:cNvPr>
          <p:cNvPicPr>
            <a:picLocks noChangeAspect="1"/>
          </p:cNvPicPr>
          <p:nvPr/>
        </p:nvPicPr>
        <p:blipFill>
          <a:blip r:embed="rId3"/>
          <a:stretch>
            <a:fillRect/>
          </a:stretch>
        </p:blipFill>
        <p:spPr>
          <a:xfrm>
            <a:off x="609600" y="4191000"/>
            <a:ext cx="5573486" cy="1219200"/>
          </a:xfrm>
          <a:prstGeom prst="rect">
            <a:avLst/>
          </a:prstGeom>
        </p:spPr>
      </p:pic>
      <p:sp>
        <p:nvSpPr>
          <p:cNvPr id="2" name="Slide Number Placeholder 1">
            <a:extLst>
              <a:ext uri="{FF2B5EF4-FFF2-40B4-BE49-F238E27FC236}">
                <a16:creationId xmlns:a16="http://schemas.microsoft.com/office/drawing/2014/main" id="{B0E888F7-DF8C-99EC-4013-13EB7281D853}"/>
              </a:ext>
            </a:extLst>
          </p:cNvPr>
          <p:cNvSpPr>
            <a:spLocks noGrp="1"/>
          </p:cNvSpPr>
          <p:nvPr>
            <p:ph type="sldNum" sz="quarter" idx="12"/>
          </p:nvPr>
        </p:nvSpPr>
        <p:spPr/>
        <p:txBody>
          <a:bodyPr/>
          <a:lstStyle/>
          <a:p>
            <a:fld id="{4FAB73BC-B049-4115-A692-8D63A059BFB8}" type="slidenum">
              <a:rPr lang="en-US" smtClean="0"/>
              <a:t>15</a:t>
            </a:fld>
            <a:endParaRPr lang="en-US" dirty="0"/>
          </a:p>
        </p:txBody>
      </p:sp>
    </p:spTree>
    <p:extLst>
      <p:ext uri="{BB962C8B-B14F-4D97-AF65-F5344CB8AC3E}">
        <p14:creationId xmlns:p14="http://schemas.microsoft.com/office/powerpoint/2010/main" val="9903471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a:xfrm>
            <a:off x="155364" y="712225"/>
            <a:ext cx="7772400" cy="1100455"/>
          </a:xfrm>
        </p:spPr>
        <p:txBody>
          <a:bodyPr/>
          <a:lstStyle/>
          <a:p>
            <a:pPr eaLnBrk="1" hangingPunct="1"/>
            <a:r>
              <a:rPr lang="en-US" sz="3600" dirty="0"/>
              <a:t>Adding Scripts to the Simulation Module Script Pane</a:t>
            </a:r>
            <a:endParaRPr lang="en-US" sz="4400" dirty="0"/>
          </a:p>
        </p:txBody>
      </p:sp>
      <p:sp>
        <p:nvSpPr>
          <p:cNvPr id="32771" name="Rectangle 3"/>
          <p:cNvSpPr>
            <a:spLocks noGrp="1" noChangeArrowheads="1"/>
          </p:cNvSpPr>
          <p:nvPr>
            <p:ph idx="1"/>
          </p:nvPr>
        </p:nvSpPr>
        <p:spPr>
          <a:xfrm>
            <a:off x="609600" y="1905000"/>
            <a:ext cx="4191000" cy="4606925"/>
          </a:xfrm>
        </p:spPr>
        <p:txBody>
          <a:bodyPr/>
          <a:lstStyle/>
          <a:p>
            <a:pPr eaLnBrk="1" hangingPunct="1"/>
            <a:r>
              <a:rPr lang="en-US" sz="2400" dirty="0"/>
              <a:t>To add a script to the simulation module script pane:</a:t>
            </a:r>
          </a:p>
          <a:p>
            <a:pPr lvl="1" eaLnBrk="1" hangingPunct="1"/>
            <a:r>
              <a:rPr lang="en-US" sz="2000" dirty="0"/>
              <a:t>right-click in the scripts area</a:t>
            </a:r>
          </a:p>
          <a:p>
            <a:pPr lvl="1" eaLnBrk="1" hangingPunct="1"/>
            <a:r>
              <a:rPr lang="en-US" sz="2000" dirty="0"/>
              <a:t>select </a:t>
            </a:r>
            <a:r>
              <a:rPr lang="en-US" sz="2000" b="1" dirty="0"/>
              <a:t>Edit Script List</a:t>
            </a:r>
            <a:r>
              <a:rPr lang="en-US" sz="2000" dirty="0"/>
              <a:t> from the context menu</a:t>
            </a:r>
          </a:p>
          <a:p>
            <a:pPr lvl="1" eaLnBrk="1" hangingPunct="1"/>
            <a:r>
              <a:rPr lang="en-US" sz="2000" dirty="0"/>
              <a:t>use the Edit Scripts dialog to move desired scripts to the Selected list</a:t>
            </a:r>
          </a:p>
          <a:p>
            <a:pPr eaLnBrk="1" hangingPunct="1"/>
            <a:endParaRPr lang="en-US" sz="2400" dirty="0"/>
          </a:p>
          <a:p>
            <a:pPr lvl="1" eaLnBrk="1" hangingPunct="1"/>
            <a:endParaRPr lang="en-US" sz="2000" dirty="0"/>
          </a:p>
        </p:txBody>
      </p:sp>
      <p:pic>
        <p:nvPicPr>
          <p:cNvPr id="4" name="Picture 3">
            <a:extLst>
              <a:ext uri="{FF2B5EF4-FFF2-40B4-BE49-F238E27FC236}">
                <a16:creationId xmlns:a16="http://schemas.microsoft.com/office/drawing/2014/main" id="{90C86779-22DE-D399-3667-3B22CB711E82}"/>
              </a:ext>
            </a:extLst>
          </p:cNvPr>
          <p:cNvPicPr>
            <a:picLocks noChangeAspect="1"/>
          </p:cNvPicPr>
          <p:nvPr/>
        </p:nvPicPr>
        <p:blipFill>
          <a:blip r:embed="rId3"/>
          <a:stretch>
            <a:fillRect/>
          </a:stretch>
        </p:blipFill>
        <p:spPr>
          <a:xfrm>
            <a:off x="2505905" y="619905"/>
            <a:ext cx="6638095" cy="6238095"/>
          </a:xfrm>
          <a:prstGeom prst="rect">
            <a:avLst/>
          </a:prstGeom>
        </p:spPr>
      </p:pic>
      <p:pic>
        <p:nvPicPr>
          <p:cNvPr id="6" name="Picture 5">
            <a:extLst>
              <a:ext uri="{FF2B5EF4-FFF2-40B4-BE49-F238E27FC236}">
                <a16:creationId xmlns:a16="http://schemas.microsoft.com/office/drawing/2014/main" id="{F12ABC97-CFA8-E33B-C199-A71FC91D3A55}"/>
              </a:ext>
            </a:extLst>
          </p:cNvPr>
          <p:cNvPicPr>
            <a:picLocks noChangeAspect="1"/>
          </p:cNvPicPr>
          <p:nvPr/>
        </p:nvPicPr>
        <p:blipFill>
          <a:blip r:embed="rId4"/>
          <a:stretch>
            <a:fillRect/>
          </a:stretch>
        </p:blipFill>
        <p:spPr>
          <a:xfrm>
            <a:off x="4571219" y="1761242"/>
            <a:ext cx="4400000" cy="3923809"/>
          </a:xfrm>
          <a:prstGeom prst="rect">
            <a:avLst/>
          </a:prstGeom>
        </p:spPr>
      </p:pic>
      <p:sp>
        <p:nvSpPr>
          <p:cNvPr id="2" name="Slide Number Placeholder 1">
            <a:extLst>
              <a:ext uri="{FF2B5EF4-FFF2-40B4-BE49-F238E27FC236}">
                <a16:creationId xmlns:a16="http://schemas.microsoft.com/office/drawing/2014/main" id="{CA5E93D4-0310-4B28-E84F-9B62763326EF}"/>
              </a:ext>
            </a:extLst>
          </p:cNvPr>
          <p:cNvSpPr>
            <a:spLocks noGrp="1"/>
          </p:cNvSpPr>
          <p:nvPr>
            <p:ph type="sldNum" sz="quarter" idx="12"/>
          </p:nvPr>
        </p:nvSpPr>
        <p:spPr/>
        <p:txBody>
          <a:bodyPr/>
          <a:lstStyle/>
          <a:p>
            <a:fld id="{4FAB73BC-B049-4115-A692-8D63A059BFB8}" type="slidenum">
              <a:rPr lang="en-US" smtClean="0"/>
              <a:t>16</a:t>
            </a:fld>
            <a:endParaRPr lang="en-US" dirty="0"/>
          </a:p>
        </p:txBody>
      </p:sp>
    </p:spTree>
    <p:extLst>
      <p:ext uri="{BB962C8B-B14F-4D97-AF65-F5344CB8AC3E}">
        <p14:creationId xmlns:p14="http://schemas.microsoft.com/office/powerpoint/2010/main" val="26305990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E21FE05-3B86-6A22-5BB2-2B32BA6F4CB9}"/>
              </a:ext>
            </a:extLst>
          </p:cNvPr>
          <p:cNvSpPr>
            <a:spLocks noGrp="1"/>
          </p:cNvSpPr>
          <p:nvPr>
            <p:ph type="title"/>
          </p:nvPr>
        </p:nvSpPr>
        <p:spPr/>
        <p:txBody>
          <a:bodyPr/>
          <a:lstStyle/>
          <a:p>
            <a:r>
              <a:rPr lang="en-US" sz="6000" dirty="0"/>
              <a:t>Categories of Scripts – 2 of 2</a:t>
            </a:r>
            <a:endParaRPr lang="en-US" dirty="0"/>
          </a:p>
        </p:txBody>
      </p:sp>
      <p:sp>
        <p:nvSpPr>
          <p:cNvPr id="3" name="Text Placeholder 2">
            <a:extLst>
              <a:ext uri="{FF2B5EF4-FFF2-40B4-BE49-F238E27FC236}">
                <a16:creationId xmlns:a16="http://schemas.microsoft.com/office/drawing/2014/main" id="{53CD87A1-D53F-5A9C-50F0-8CE76A327493}"/>
              </a:ext>
            </a:extLst>
          </p:cNvPr>
          <p:cNvSpPr>
            <a:spLocks noGrp="1"/>
          </p:cNvSpPr>
          <p:nvPr>
            <p:ph type="body" idx="1"/>
          </p:nvPr>
        </p:nvSpPr>
        <p:spPr/>
        <p:txBody>
          <a:bodyPr/>
          <a:lstStyle/>
          <a:p>
            <a:endParaRPr lang="en-US"/>
          </a:p>
        </p:txBody>
      </p:sp>
      <p:sp>
        <p:nvSpPr>
          <p:cNvPr id="4" name="Slide Number Placeholder 3">
            <a:extLst>
              <a:ext uri="{FF2B5EF4-FFF2-40B4-BE49-F238E27FC236}">
                <a16:creationId xmlns:a16="http://schemas.microsoft.com/office/drawing/2014/main" id="{8C769EDF-90D3-F54F-A16D-DE64B0C09330}"/>
              </a:ext>
            </a:extLst>
          </p:cNvPr>
          <p:cNvSpPr>
            <a:spLocks noGrp="1"/>
          </p:cNvSpPr>
          <p:nvPr>
            <p:ph type="sldNum" sz="quarter" idx="12"/>
          </p:nvPr>
        </p:nvSpPr>
        <p:spPr/>
        <p:txBody>
          <a:bodyPr/>
          <a:lstStyle/>
          <a:p>
            <a:fld id="{4FAB73BC-B049-4115-A692-8D63A059BFB8}" type="slidenum">
              <a:rPr lang="en-US" smtClean="0"/>
              <a:pPr/>
              <a:t>17</a:t>
            </a:fld>
            <a:endParaRPr lang="en-US" dirty="0"/>
          </a:p>
        </p:txBody>
      </p:sp>
    </p:spTree>
    <p:extLst>
      <p:ext uri="{BB962C8B-B14F-4D97-AF65-F5344CB8AC3E}">
        <p14:creationId xmlns:p14="http://schemas.microsoft.com/office/powerpoint/2010/main" val="186366423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p:txBody>
          <a:bodyPr/>
          <a:lstStyle/>
          <a:p>
            <a:r>
              <a:rPr lang="en-US" sz="3600" dirty="0"/>
              <a:t>Categories of Scripts – 2 of 2</a:t>
            </a:r>
          </a:p>
        </p:txBody>
      </p:sp>
      <p:sp>
        <p:nvSpPr>
          <p:cNvPr id="5123" name="Rectangle 3"/>
          <p:cNvSpPr>
            <a:spLocks noGrp="1" noChangeArrowheads="1"/>
          </p:cNvSpPr>
          <p:nvPr>
            <p:ph idx="1"/>
          </p:nvPr>
        </p:nvSpPr>
        <p:spPr/>
        <p:txBody>
          <a:bodyPr/>
          <a:lstStyle/>
          <a:p>
            <a:r>
              <a:rPr lang="en-US" dirty="0"/>
              <a:t>Scripts executed </a:t>
            </a:r>
            <a:r>
              <a:rPr lang="en-US" b="1" i="1" dirty="0"/>
              <a:t>during</a:t>
            </a:r>
            <a:r>
              <a:rPr lang="en-US" dirty="0"/>
              <a:t> simulations</a:t>
            </a:r>
          </a:p>
          <a:p>
            <a:pPr lvl="1"/>
            <a:r>
              <a:rPr lang="en-US" dirty="0"/>
              <a:t>These scripts can:</a:t>
            </a:r>
          </a:p>
          <a:p>
            <a:pPr lvl="2"/>
            <a:r>
              <a:rPr lang="en-US" sz="2600" dirty="0"/>
              <a:t>Compute a flow limit (minimum, maximum, specified) at each simulation time step</a:t>
            </a:r>
          </a:p>
          <a:p>
            <a:pPr lvl="2"/>
            <a:r>
              <a:rPr lang="en-US" sz="2600" dirty="0"/>
              <a:t>Compute and store the state of some (concrete or abstract) portion of the model at each simulation time steps</a:t>
            </a:r>
          </a:p>
          <a:p>
            <a:pPr marL="457200" lvl="2" indent="0">
              <a:buNone/>
            </a:pPr>
            <a:endParaRPr lang="en-US" sz="2600" dirty="0"/>
          </a:p>
        </p:txBody>
      </p:sp>
      <p:sp>
        <p:nvSpPr>
          <p:cNvPr id="2" name="Slide Number Placeholder 1">
            <a:extLst>
              <a:ext uri="{FF2B5EF4-FFF2-40B4-BE49-F238E27FC236}">
                <a16:creationId xmlns:a16="http://schemas.microsoft.com/office/drawing/2014/main" id="{E0B57EFE-AFAC-575C-7FC2-ACE33B7FA3C8}"/>
              </a:ext>
            </a:extLst>
          </p:cNvPr>
          <p:cNvSpPr>
            <a:spLocks noGrp="1"/>
          </p:cNvSpPr>
          <p:nvPr>
            <p:ph type="sldNum" sz="quarter" idx="12"/>
          </p:nvPr>
        </p:nvSpPr>
        <p:spPr/>
        <p:txBody>
          <a:bodyPr/>
          <a:lstStyle/>
          <a:p>
            <a:fld id="{4FAB73BC-B049-4115-A692-8D63A059BFB8}" type="slidenum">
              <a:rPr lang="en-US" smtClean="0"/>
              <a:t>18</a:t>
            </a:fld>
            <a:endParaRPr lang="en-US" dirty="0"/>
          </a:p>
        </p:txBody>
      </p:sp>
    </p:spTree>
    <p:extLst>
      <p:ext uri="{BB962C8B-B14F-4D97-AF65-F5344CB8AC3E}">
        <p14:creationId xmlns:p14="http://schemas.microsoft.com/office/powerpoint/2010/main" val="176839396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685019" y="685800"/>
            <a:ext cx="7772400" cy="1107136"/>
          </a:xfrm>
        </p:spPr>
        <p:txBody>
          <a:bodyPr>
            <a:normAutofit fontScale="90000"/>
          </a:bodyPr>
          <a:lstStyle/>
          <a:p>
            <a:r>
              <a:rPr lang="en-US" dirty="0"/>
              <a:t>Scripts Executed During Simulations</a:t>
            </a:r>
          </a:p>
        </p:txBody>
      </p:sp>
      <p:sp>
        <p:nvSpPr>
          <p:cNvPr id="7171" name="Rectangle 3"/>
          <p:cNvSpPr>
            <a:spLocks noGrp="1" noChangeArrowheads="1"/>
          </p:cNvSpPr>
          <p:nvPr>
            <p:ph idx="1"/>
          </p:nvPr>
        </p:nvSpPr>
        <p:spPr>
          <a:xfrm>
            <a:off x="685019" y="2011680"/>
            <a:ext cx="7772400" cy="3703320"/>
          </a:xfrm>
        </p:spPr>
        <p:txBody>
          <a:bodyPr>
            <a:normAutofit lnSpcReduction="10000"/>
          </a:bodyPr>
          <a:lstStyle/>
          <a:p>
            <a:pPr>
              <a:buClrTx/>
            </a:pPr>
            <a:r>
              <a:rPr lang="en-US" dirty="0"/>
              <a:t>There are two types of HEC-ResSim scripts that are executed during simulations</a:t>
            </a:r>
          </a:p>
          <a:p>
            <a:pPr marL="971550" lvl="1" indent="-514350">
              <a:buClrTx/>
              <a:buFont typeface="+mj-lt"/>
              <a:buAutoNum type="arabicPeriod"/>
            </a:pPr>
            <a:r>
              <a:rPr lang="en-US" sz="3200" u="sng" dirty="0"/>
              <a:t>Scripted Rules</a:t>
            </a:r>
          </a:p>
          <a:p>
            <a:pPr marL="914400" lvl="2" indent="0">
              <a:buNone/>
            </a:pPr>
            <a:r>
              <a:rPr lang="en-US" sz="2800" i="1" dirty="0"/>
              <a:t>a.k.a. “User-Defined rules” </a:t>
            </a:r>
          </a:p>
          <a:p>
            <a:pPr marL="914400" lvl="2" indent="0">
              <a:buNone/>
            </a:pPr>
            <a:endParaRPr lang="en-US" sz="2800" i="1" dirty="0"/>
          </a:p>
          <a:p>
            <a:pPr marL="914400" lvl="2" indent="0">
              <a:buNone/>
            </a:pPr>
            <a:r>
              <a:rPr lang="en-US" sz="2800" dirty="0"/>
              <a:t>Scripts that </a:t>
            </a:r>
            <a:r>
              <a:rPr lang="en-US" sz="2800" i="1" dirty="0"/>
              <a:t>compute</a:t>
            </a:r>
            <a:r>
              <a:rPr lang="en-US" sz="2800" dirty="0"/>
              <a:t> a desired release or operating limit of the associated reservoir or release element.  Used when none of the standard rule types can adequately reflect the desired operation.</a:t>
            </a:r>
          </a:p>
        </p:txBody>
      </p:sp>
      <p:sp>
        <p:nvSpPr>
          <p:cNvPr id="2" name="Slide Number Placeholder 1">
            <a:extLst>
              <a:ext uri="{FF2B5EF4-FFF2-40B4-BE49-F238E27FC236}">
                <a16:creationId xmlns:a16="http://schemas.microsoft.com/office/drawing/2014/main" id="{72BBD4AE-2226-F7DB-3E14-9EE6DC1CE752}"/>
              </a:ext>
            </a:extLst>
          </p:cNvPr>
          <p:cNvSpPr>
            <a:spLocks noGrp="1"/>
          </p:cNvSpPr>
          <p:nvPr>
            <p:ph type="sldNum" sz="quarter" idx="12"/>
          </p:nvPr>
        </p:nvSpPr>
        <p:spPr/>
        <p:txBody>
          <a:bodyPr/>
          <a:lstStyle/>
          <a:p>
            <a:fld id="{4FAB73BC-B049-4115-A692-8D63A059BFB8}" type="slidenum">
              <a:rPr lang="en-US" smtClean="0"/>
              <a:t>19</a:t>
            </a:fld>
            <a:endParaRPr lang="en-US" dirty="0"/>
          </a:p>
        </p:txBody>
      </p:sp>
    </p:spTree>
    <p:extLst>
      <p:ext uri="{BB962C8B-B14F-4D97-AF65-F5344CB8AC3E}">
        <p14:creationId xmlns:p14="http://schemas.microsoft.com/office/powerpoint/2010/main" val="171628602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1B1B36-0B01-464B-108C-57BA7BF74C62}"/>
              </a:ext>
            </a:extLst>
          </p:cNvPr>
          <p:cNvSpPr>
            <a:spLocks noGrp="1"/>
          </p:cNvSpPr>
          <p:nvPr>
            <p:ph type="title"/>
          </p:nvPr>
        </p:nvSpPr>
        <p:spPr/>
        <p:txBody>
          <a:bodyPr/>
          <a:lstStyle/>
          <a:p>
            <a:r>
              <a:rPr lang="en-US" dirty="0"/>
              <a:t>Topics</a:t>
            </a:r>
          </a:p>
        </p:txBody>
      </p:sp>
      <p:sp>
        <p:nvSpPr>
          <p:cNvPr id="3" name="Content Placeholder 2">
            <a:extLst>
              <a:ext uri="{FF2B5EF4-FFF2-40B4-BE49-F238E27FC236}">
                <a16:creationId xmlns:a16="http://schemas.microsoft.com/office/drawing/2014/main" id="{39D258BD-89B4-C98D-E215-13A6A5CF246F}"/>
              </a:ext>
            </a:extLst>
          </p:cNvPr>
          <p:cNvSpPr>
            <a:spLocks noGrp="1"/>
          </p:cNvSpPr>
          <p:nvPr>
            <p:ph idx="1"/>
          </p:nvPr>
        </p:nvSpPr>
        <p:spPr/>
        <p:txBody>
          <a:bodyPr/>
          <a:lstStyle/>
          <a:p>
            <a:r>
              <a:rPr lang="en-US" dirty="0"/>
              <a:t>Why does ResSim have scripting?</a:t>
            </a:r>
          </a:p>
          <a:p>
            <a:r>
              <a:rPr lang="en-US" dirty="0"/>
              <a:t>Types of Scripts in ResSim</a:t>
            </a:r>
          </a:p>
          <a:p>
            <a:pPr lvl="1"/>
            <a:r>
              <a:rPr lang="en-US" dirty="0"/>
              <a:t>Utility Scripts</a:t>
            </a:r>
          </a:p>
          <a:p>
            <a:pPr lvl="1"/>
            <a:r>
              <a:rPr lang="en-US" dirty="0"/>
              <a:t>State Variables and Rules</a:t>
            </a:r>
          </a:p>
          <a:p>
            <a:pPr lvl="1"/>
            <a:r>
              <a:rPr lang="en-US" dirty="0"/>
              <a:t>Useful Scripting Knowledge</a:t>
            </a:r>
            <a:r>
              <a:rPr lang="en-US" i="1" dirty="0"/>
              <a:t> (if there is time!)</a:t>
            </a:r>
          </a:p>
          <a:p>
            <a:r>
              <a:rPr lang="en-US" dirty="0"/>
              <a:t>What is </a:t>
            </a:r>
            <a:r>
              <a:rPr lang="en-US" dirty="0" err="1"/>
              <a:t>Jython</a:t>
            </a:r>
            <a:r>
              <a:rPr lang="en-US" dirty="0"/>
              <a:t>? / help!</a:t>
            </a:r>
          </a:p>
          <a:p>
            <a:endParaRPr lang="en-US" dirty="0"/>
          </a:p>
          <a:p>
            <a:pPr marL="0" indent="0">
              <a:buNone/>
            </a:pPr>
            <a:endParaRPr lang="en-US" dirty="0"/>
          </a:p>
        </p:txBody>
      </p:sp>
      <p:sp>
        <p:nvSpPr>
          <p:cNvPr id="4" name="Slide Number Placeholder 3">
            <a:extLst>
              <a:ext uri="{FF2B5EF4-FFF2-40B4-BE49-F238E27FC236}">
                <a16:creationId xmlns:a16="http://schemas.microsoft.com/office/drawing/2014/main" id="{4E32B388-8DA5-6768-4987-EE81A732C394}"/>
              </a:ext>
            </a:extLst>
          </p:cNvPr>
          <p:cNvSpPr>
            <a:spLocks noGrp="1"/>
          </p:cNvSpPr>
          <p:nvPr>
            <p:ph type="sldNum" sz="quarter" idx="12"/>
          </p:nvPr>
        </p:nvSpPr>
        <p:spPr/>
        <p:txBody>
          <a:bodyPr/>
          <a:lstStyle/>
          <a:p>
            <a:fld id="{4FAB73BC-B049-4115-A692-8D63A059BFB8}" type="slidenum">
              <a:rPr lang="en-US" smtClean="0"/>
              <a:t>2</a:t>
            </a:fld>
            <a:endParaRPr lang="en-US" dirty="0"/>
          </a:p>
        </p:txBody>
      </p:sp>
    </p:spTree>
    <p:extLst>
      <p:ext uri="{BB962C8B-B14F-4D97-AF65-F5344CB8AC3E}">
        <p14:creationId xmlns:p14="http://schemas.microsoft.com/office/powerpoint/2010/main" val="117711674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685019" y="640080"/>
            <a:ext cx="7772400" cy="1152856"/>
          </a:xfrm>
        </p:spPr>
        <p:txBody>
          <a:bodyPr/>
          <a:lstStyle/>
          <a:p>
            <a:r>
              <a:rPr lang="en-US" dirty="0"/>
              <a:t>Scripts Executed During Simulations</a:t>
            </a:r>
          </a:p>
        </p:txBody>
      </p:sp>
      <p:sp>
        <p:nvSpPr>
          <p:cNvPr id="7171" name="Rectangle 3"/>
          <p:cNvSpPr>
            <a:spLocks noGrp="1" noChangeArrowheads="1"/>
          </p:cNvSpPr>
          <p:nvPr>
            <p:ph idx="1"/>
          </p:nvPr>
        </p:nvSpPr>
        <p:spPr/>
        <p:txBody>
          <a:bodyPr>
            <a:normAutofit fontScale="92500" lnSpcReduction="10000"/>
          </a:bodyPr>
          <a:lstStyle/>
          <a:p>
            <a:pPr marL="971550" lvl="1" indent="-514350">
              <a:buClrTx/>
              <a:buFont typeface="+mj-lt"/>
              <a:buAutoNum type="arabicPeriod" startAt="2"/>
            </a:pPr>
            <a:r>
              <a:rPr lang="en-US" sz="3200" u="sng" dirty="0"/>
              <a:t>State Variables</a:t>
            </a:r>
          </a:p>
          <a:p>
            <a:pPr lvl="2"/>
            <a:r>
              <a:rPr lang="en-US" sz="2800" dirty="0"/>
              <a:t>Scripts that set the value of a state variable, which can be used by </a:t>
            </a:r>
            <a:r>
              <a:rPr lang="en-US" sz="2800" b="1" i="1" dirty="0"/>
              <a:t>rules, if-blocks, zones, diversions</a:t>
            </a:r>
            <a:r>
              <a:rPr lang="en-US" sz="2800" dirty="0"/>
              <a:t> </a:t>
            </a:r>
            <a:r>
              <a:rPr lang="en-US" sz="2800" b="1" dirty="0"/>
              <a:t>(others?)</a:t>
            </a:r>
            <a:endParaRPr lang="en-US" sz="2800" dirty="0"/>
          </a:p>
          <a:p>
            <a:pPr lvl="3"/>
            <a:r>
              <a:rPr lang="en-US" sz="2400" dirty="0"/>
              <a:t>A </a:t>
            </a:r>
            <a:r>
              <a:rPr lang="en-US" sz="2400" b="1" i="1" dirty="0"/>
              <a:t>model variable </a:t>
            </a:r>
            <a:r>
              <a:rPr lang="en-US" sz="2400" dirty="0"/>
              <a:t>represents the </a:t>
            </a:r>
            <a:r>
              <a:rPr lang="en-US" sz="2400" i="1" dirty="0"/>
              <a:t>state</a:t>
            </a:r>
            <a:r>
              <a:rPr lang="en-US" sz="2400" dirty="0"/>
              <a:t> of some parameter of an element of the network computed by ResSim at each time step of the simulation (thus, a time series).  e.g., the reservoir pool elevation.</a:t>
            </a:r>
          </a:p>
          <a:p>
            <a:pPr lvl="3"/>
            <a:r>
              <a:rPr lang="en-US" sz="2400" dirty="0"/>
              <a:t>A </a:t>
            </a:r>
            <a:r>
              <a:rPr lang="en-US" sz="2400" b="1" i="1" dirty="0"/>
              <a:t>state variable </a:t>
            </a:r>
            <a:r>
              <a:rPr lang="en-US" sz="2400" dirty="0"/>
              <a:t>is a </a:t>
            </a:r>
            <a:r>
              <a:rPr lang="en-US" sz="2400" i="1" dirty="0"/>
              <a:t>model variable-like </a:t>
            </a:r>
            <a:r>
              <a:rPr lang="en-US" sz="2400" dirty="0"/>
              <a:t>time series whose values are computed by a user-defined script for each time step; it need not represent the state of a parameter of single element.</a:t>
            </a:r>
          </a:p>
        </p:txBody>
      </p:sp>
      <p:sp>
        <p:nvSpPr>
          <p:cNvPr id="2" name="Slide Number Placeholder 1">
            <a:extLst>
              <a:ext uri="{FF2B5EF4-FFF2-40B4-BE49-F238E27FC236}">
                <a16:creationId xmlns:a16="http://schemas.microsoft.com/office/drawing/2014/main" id="{D21E02DA-F540-06DB-EE93-866D0B8B4CDD}"/>
              </a:ext>
            </a:extLst>
          </p:cNvPr>
          <p:cNvSpPr>
            <a:spLocks noGrp="1"/>
          </p:cNvSpPr>
          <p:nvPr>
            <p:ph type="sldNum" sz="quarter" idx="12"/>
          </p:nvPr>
        </p:nvSpPr>
        <p:spPr/>
        <p:txBody>
          <a:bodyPr/>
          <a:lstStyle/>
          <a:p>
            <a:fld id="{4FAB73BC-B049-4115-A692-8D63A059BFB8}" type="slidenum">
              <a:rPr lang="en-US" smtClean="0"/>
              <a:t>20</a:t>
            </a:fld>
            <a:endParaRPr lang="en-US" dirty="0"/>
          </a:p>
        </p:txBody>
      </p:sp>
    </p:spTree>
    <p:extLst>
      <p:ext uri="{BB962C8B-B14F-4D97-AF65-F5344CB8AC3E}">
        <p14:creationId xmlns:p14="http://schemas.microsoft.com/office/powerpoint/2010/main" val="48680064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685019" y="609600"/>
            <a:ext cx="7772400" cy="1183336"/>
          </a:xfrm>
        </p:spPr>
        <p:txBody>
          <a:bodyPr/>
          <a:lstStyle/>
          <a:p>
            <a:pPr eaLnBrk="1" hangingPunct="1"/>
            <a:r>
              <a:rPr lang="en-US" sz="3600" dirty="0"/>
              <a:t>Scripts Executed During Simulations</a:t>
            </a:r>
          </a:p>
        </p:txBody>
      </p:sp>
      <p:sp>
        <p:nvSpPr>
          <p:cNvPr id="8195" name="Rectangle 3"/>
          <p:cNvSpPr>
            <a:spLocks noGrp="1" noChangeArrowheads="1"/>
          </p:cNvSpPr>
          <p:nvPr>
            <p:ph idx="1"/>
          </p:nvPr>
        </p:nvSpPr>
        <p:spPr>
          <a:xfrm>
            <a:off x="457200" y="1828800"/>
            <a:ext cx="8305800" cy="4302125"/>
          </a:xfrm>
        </p:spPr>
        <p:txBody>
          <a:bodyPr/>
          <a:lstStyle/>
          <a:p>
            <a:pPr eaLnBrk="1" hangingPunct="1">
              <a:lnSpc>
                <a:spcPct val="90000"/>
              </a:lnSpc>
            </a:pPr>
            <a:r>
              <a:rPr lang="en-US" sz="2800" dirty="0"/>
              <a:t>Common Properties of </a:t>
            </a:r>
            <a:r>
              <a:rPr lang="en-US" sz="2800" b="1" dirty="0"/>
              <a:t>State Variables </a:t>
            </a:r>
            <a:r>
              <a:rPr lang="en-US" sz="2800" dirty="0"/>
              <a:t>and </a:t>
            </a:r>
            <a:r>
              <a:rPr lang="en-US" sz="2800" b="1" dirty="0"/>
              <a:t>Scripted Rules</a:t>
            </a:r>
          </a:p>
          <a:p>
            <a:pPr lvl="1" eaLnBrk="1" hangingPunct="1">
              <a:lnSpc>
                <a:spcPct val="90000"/>
              </a:lnSpc>
            </a:pPr>
            <a:r>
              <a:rPr lang="en-US" sz="2600" dirty="0"/>
              <a:t>They are executed and should determine a value at </a:t>
            </a:r>
            <a:r>
              <a:rPr lang="en-US" sz="2600" dirty="0">
                <a:solidFill>
                  <a:srgbClr val="C00000"/>
                </a:solidFill>
              </a:rPr>
              <a:t>every iteration of every time step</a:t>
            </a:r>
          </a:p>
          <a:p>
            <a:pPr lvl="1" eaLnBrk="1" hangingPunct="1">
              <a:lnSpc>
                <a:spcPct val="90000"/>
              </a:lnSpc>
            </a:pPr>
            <a:r>
              <a:rPr lang="en-US" sz="2600" dirty="0"/>
              <a:t>Computation at any time step may depend on any </a:t>
            </a:r>
            <a:r>
              <a:rPr lang="en-US" sz="2600" i="1" u="sng" dirty="0"/>
              <a:t>model variables</a:t>
            </a:r>
            <a:r>
              <a:rPr lang="en-US" sz="2600" u="sng" dirty="0"/>
              <a:t> at </a:t>
            </a:r>
            <a:r>
              <a:rPr lang="en-US" sz="2600" b="1" u="sng" dirty="0"/>
              <a:t>previous</a:t>
            </a:r>
            <a:r>
              <a:rPr lang="en-US" sz="2600" u="sng" dirty="0"/>
              <a:t> time steps</a:t>
            </a:r>
            <a:r>
              <a:rPr lang="en-US" sz="2600" dirty="0"/>
              <a:t>, and may depend on other </a:t>
            </a:r>
            <a:r>
              <a:rPr lang="en-US" sz="2600" i="1" u="sng" dirty="0"/>
              <a:t>State Variables </a:t>
            </a:r>
            <a:r>
              <a:rPr lang="en-US" sz="2600" u="sng" dirty="0"/>
              <a:t>at the </a:t>
            </a:r>
            <a:r>
              <a:rPr lang="en-US" sz="2600" b="1" u="sng" dirty="0"/>
              <a:t>current</a:t>
            </a:r>
            <a:r>
              <a:rPr lang="en-US" sz="2600" u="sng" dirty="0"/>
              <a:t> time step</a:t>
            </a:r>
          </a:p>
          <a:p>
            <a:pPr lvl="1" eaLnBrk="1" hangingPunct="1">
              <a:lnSpc>
                <a:spcPct val="90000"/>
              </a:lnSpc>
            </a:pPr>
            <a:r>
              <a:rPr lang="en-US" sz="2600" dirty="0"/>
              <a:t>Scripts are normally </a:t>
            </a:r>
            <a:r>
              <a:rPr lang="en-US" sz="2600" u="sng" dirty="0"/>
              <a:t>only executed when used in an </a:t>
            </a:r>
            <a:r>
              <a:rPr lang="en-US" sz="2600" b="1" u="sng" dirty="0"/>
              <a:t>active</a:t>
            </a:r>
            <a:r>
              <a:rPr lang="en-US" sz="2600" u="sng" dirty="0"/>
              <a:t> alternative</a:t>
            </a:r>
            <a:r>
              <a:rPr lang="en-US" sz="2600" dirty="0">
                <a:solidFill>
                  <a:schemeClr val="accent6">
                    <a:lumMod val="50000"/>
                  </a:schemeClr>
                </a:solidFill>
              </a:rPr>
              <a:t>, but can be forced to execute otherwise</a:t>
            </a:r>
          </a:p>
        </p:txBody>
      </p:sp>
      <p:sp>
        <p:nvSpPr>
          <p:cNvPr id="2" name="Slide Number Placeholder 1">
            <a:extLst>
              <a:ext uri="{FF2B5EF4-FFF2-40B4-BE49-F238E27FC236}">
                <a16:creationId xmlns:a16="http://schemas.microsoft.com/office/drawing/2014/main" id="{7F8704D8-2649-651C-B96E-9C430EFD8B23}"/>
              </a:ext>
            </a:extLst>
          </p:cNvPr>
          <p:cNvSpPr>
            <a:spLocks noGrp="1"/>
          </p:cNvSpPr>
          <p:nvPr>
            <p:ph type="sldNum" sz="quarter" idx="12"/>
          </p:nvPr>
        </p:nvSpPr>
        <p:spPr/>
        <p:txBody>
          <a:bodyPr/>
          <a:lstStyle/>
          <a:p>
            <a:fld id="{4FAB73BC-B049-4115-A692-8D63A059BFB8}" type="slidenum">
              <a:rPr lang="en-US" smtClean="0"/>
              <a:t>21</a:t>
            </a:fld>
            <a:endParaRPr lang="en-US"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xfrm>
            <a:off x="685019" y="609600"/>
            <a:ext cx="7772400" cy="1183336"/>
          </a:xfrm>
        </p:spPr>
        <p:txBody>
          <a:bodyPr/>
          <a:lstStyle/>
          <a:p>
            <a:pPr eaLnBrk="1" hangingPunct="1"/>
            <a:r>
              <a:rPr lang="en-US" sz="3600" dirty="0"/>
              <a:t>Limitations of Model Variables</a:t>
            </a:r>
          </a:p>
        </p:txBody>
      </p:sp>
      <p:sp>
        <p:nvSpPr>
          <p:cNvPr id="11267" name="Rectangle 3"/>
          <p:cNvSpPr>
            <a:spLocks noGrp="1" noChangeArrowheads="1"/>
          </p:cNvSpPr>
          <p:nvPr>
            <p:ph idx="1"/>
          </p:nvPr>
        </p:nvSpPr>
        <p:spPr>
          <a:xfrm>
            <a:off x="685019" y="2011680"/>
            <a:ext cx="7772400" cy="3779520"/>
          </a:xfrm>
          <a:noFill/>
        </p:spPr>
        <p:txBody>
          <a:bodyPr>
            <a:normAutofit lnSpcReduction="10000"/>
          </a:bodyPr>
          <a:lstStyle/>
          <a:p>
            <a:pPr eaLnBrk="1" hangingPunct="1"/>
            <a:r>
              <a:rPr lang="en-US" sz="2800" i="1" dirty="0"/>
              <a:t>Model variables </a:t>
            </a:r>
            <a:r>
              <a:rPr lang="en-US" sz="2800" dirty="0"/>
              <a:t>provide the states of </a:t>
            </a:r>
            <a:r>
              <a:rPr lang="en-US" sz="2800" i="1" dirty="0"/>
              <a:t>single elements</a:t>
            </a:r>
            <a:r>
              <a:rPr lang="en-US" sz="2800" dirty="0"/>
              <a:t> within a </a:t>
            </a:r>
            <a:r>
              <a:rPr lang="en-US" sz="2800" dirty="0" err="1"/>
              <a:t>ResSim</a:t>
            </a:r>
            <a:r>
              <a:rPr lang="en-US" sz="2800" dirty="0"/>
              <a:t> model.</a:t>
            </a:r>
          </a:p>
          <a:p>
            <a:pPr eaLnBrk="1" hangingPunct="1"/>
            <a:r>
              <a:rPr lang="en-US" sz="2800" dirty="0"/>
              <a:t>Therefore, model variables cannot represent abstract concepts that require analysis of more than one element such as:</a:t>
            </a:r>
          </a:p>
          <a:p>
            <a:pPr lvl="1" eaLnBrk="1" hangingPunct="1"/>
            <a:r>
              <a:rPr lang="en-US" sz="2600" dirty="0"/>
              <a:t>basin wetness</a:t>
            </a:r>
          </a:p>
          <a:p>
            <a:pPr lvl="1" eaLnBrk="1" hangingPunct="1"/>
            <a:r>
              <a:rPr lang="en-US" sz="2600" dirty="0"/>
              <a:t>drought level</a:t>
            </a:r>
          </a:p>
          <a:p>
            <a:pPr lvl="1" eaLnBrk="1" hangingPunct="1"/>
            <a:r>
              <a:rPr lang="en-US" sz="2600" dirty="0"/>
              <a:t>system storage utilization</a:t>
            </a:r>
          </a:p>
          <a:p>
            <a:pPr lvl="1" eaLnBrk="1" hangingPunct="1"/>
            <a:r>
              <a:rPr lang="en-US" sz="2600" dirty="0"/>
              <a:t>depth-area-duration considerations</a:t>
            </a:r>
          </a:p>
        </p:txBody>
      </p:sp>
      <p:sp>
        <p:nvSpPr>
          <p:cNvPr id="2" name="Slide Number Placeholder 1">
            <a:extLst>
              <a:ext uri="{FF2B5EF4-FFF2-40B4-BE49-F238E27FC236}">
                <a16:creationId xmlns:a16="http://schemas.microsoft.com/office/drawing/2014/main" id="{8436BC81-B906-EBF0-4F8F-20D8739C41D2}"/>
              </a:ext>
            </a:extLst>
          </p:cNvPr>
          <p:cNvSpPr>
            <a:spLocks noGrp="1"/>
          </p:cNvSpPr>
          <p:nvPr>
            <p:ph type="sldNum" sz="quarter" idx="12"/>
          </p:nvPr>
        </p:nvSpPr>
        <p:spPr/>
        <p:txBody>
          <a:bodyPr/>
          <a:lstStyle/>
          <a:p>
            <a:fld id="{4FAB73BC-B049-4115-A692-8D63A059BFB8}" type="slidenum">
              <a:rPr lang="en-US" smtClean="0"/>
              <a:t>22</a:t>
            </a:fld>
            <a:endParaRPr lang="en-US"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p:txBody>
          <a:bodyPr/>
          <a:lstStyle/>
          <a:p>
            <a:pPr eaLnBrk="1" hangingPunct="1"/>
            <a:r>
              <a:rPr lang="en-US" sz="3600"/>
              <a:t>State Variables vs. Model Variables</a:t>
            </a:r>
          </a:p>
        </p:txBody>
      </p:sp>
      <p:sp>
        <p:nvSpPr>
          <p:cNvPr id="12291" name="Rectangle 3"/>
          <p:cNvSpPr>
            <a:spLocks noGrp="1" noChangeArrowheads="1"/>
          </p:cNvSpPr>
          <p:nvPr>
            <p:ph idx="1"/>
          </p:nvPr>
        </p:nvSpPr>
        <p:spPr>
          <a:noFill/>
        </p:spPr>
        <p:txBody>
          <a:bodyPr/>
          <a:lstStyle/>
          <a:p>
            <a:pPr eaLnBrk="1" hangingPunct="1">
              <a:spcBef>
                <a:spcPct val="60000"/>
              </a:spcBef>
            </a:pPr>
            <a:r>
              <a:rPr lang="en-US" sz="2400" dirty="0"/>
              <a:t>Like model variables, state variables are </a:t>
            </a:r>
            <a:r>
              <a:rPr lang="en-US" sz="2400" dirty="0">
                <a:solidFill>
                  <a:srgbClr val="C00000"/>
                </a:solidFill>
              </a:rPr>
              <a:t>time-series objects</a:t>
            </a:r>
            <a:r>
              <a:rPr lang="en-US" sz="2400" dirty="0"/>
              <a:t> that belong to </a:t>
            </a:r>
            <a:r>
              <a:rPr lang="en-US" sz="2400" i="1" dirty="0"/>
              <a:t>the </a:t>
            </a:r>
            <a:r>
              <a:rPr lang="en-US" sz="2400" i="1" dirty="0">
                <a:solidFill>
                  <a:srgbClr val="C00000"/>
                </a:solidFill>
              </a:rPr>
              <a:t>Network</a:t>
            </a:r>
            <a:r>
              <a:rPr lang="en-US" sz="2400" dirty="0"/>
              <a:t>.</a:t>
            </a:r>
          </a:p>
          <a:p>
            <a:pPr eaLnBrk="1" hangingPunct="1">
              <a:spcBef>
                <a:spcPct val="60000"/>
              </a:spcBef>
            </a:pPr>
            <a:r>
              <a:rPr lang="en-US" sz="2400" dirty="0"/>
              <a:t>Like model variables, state variables are </a:t>
            </a:r>
            <a:r>
              <a:rPr lang="en-US" sz="2400" dirty="0">
                <a:solidFill>
                  <a:srgbClr val="C00000"/>
                </a:solidFill>
              </a:rPr>
              <a:t>globally accessible</a:t>
            </a:r>
            <a:r>
              <a:rPr lang="en-US" sz="2400" dirty="0"/>
              <a:t>, so they may be used in </a:t>
            </a:r>
            <a:r>
              <a:rPr lang="en-US" sz="2400" i="1" dirty="0"/>
              <a:t>multiple</a:t>
            </a:r>
            <a:r>
              <a:rPr lang="en-US" sz="2400" dirty="0"/>
              <a:t> rules and in </a:t>
            </a:r>
            <a:r>
              <a:rPr lang="en-US" sz="2400" i="1" dirty="0"/>
              <a:t>multiple</a:t>
            </a:r>
            <a:r>
              <a:rPr lang="en-US" sz="2400" dirty="0"/>
              <a:t> reservoirs.</a:t>
            </a:r>
          </a:p>
          <a:p>
            <a:pPr eaLnBrk="1" hangingPunct="1">
              <a:spcBef>
                <a:spcPct val="60000"/>
              </a:spcBef>
            </a:pPr>
            <a:r>
              <a:rPr lang="en-US" sz="2400" i="1" dirty="0"/>
              <a:t>Unlike</a:t>
            </a:r>
            <a:r>
              <a:rPr lang="en-US" sz="2400" dirty="0"/>
              <a:t> model variables, state variables are not associated with specific network elements (pools, junctions, etc…).  As such, they </a:t>
            </a:r>
            <a:r>
              <a:rPr lang="en-US" sz="2400" i="1" dirty="0">
                <a:solidFill>
                  <a:srgbClr val="C00000"/>
                </a:solidFill>
              </a:rPr>
              <a:t>can</a:t>
            </a:r>
            <a:r>
              <a:rPr lang="en-US" sz="2400" dirty="0">
                <a:solidFill>
                  <a:srgbClr val="C00000"/>
                </a:solidFill>
              </a:rPr>
              <a:t> represent complex or abstract concepts</a:t>
            </a:r>
            <a:r>
              <a:rPr lang="en-US" sz="2400" dirty="0"/>
              <a:t>.</a:t>
            </a:r>
          </a:p>
        </p:txBody>
      </p:sp>
      <p:sp>
        <p:nvSpPr>
          <p:cNvPr id="2" name="Slide Number Placeholder 1">
            <a:extLst>
              <a:ext uri="{FF2B5EF4-FFF2-40B4-BE49-F238E27FC236}">
                <a16:creationId xmlns:a16="http://schemas.microsoft.com/office/drawing/2014/main" id="{1DC9C04F-271F-A352-8130-C69108D9F73F}"/>
              </a:ext>
            </a:extLst>
          </p:cNvPr>
          <p:cNvSpPr>
            <a:spLocks noGrp="1"/>
          </p:cNvSpPr>
          <p:nvPr>
            <p:ph type="sldNum" sz="quarter" idx="12"/>
          </p:nvPr>
        </p:nvSpPr>
        <p:spPr/>
        <p:txBody>
          <a:bodyPr/>
          <a:lstStyle/>
          <a:p>
            <a:fld id="{4FAB73BC-B049-4115-A692-8D63A059BFB8}" type="slidenum">
              <a:rPr lang="en-US" smtClean="0"/>
              <a:t>23</a:t>
            </a:fld>
            <a:endParaRPr lang="en-US"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p:txBody>
          <a:bodyPr/>
          <a:lstStyle/>
          <a:p>
            <a:pPr eaLnBrk="1" hangingPunct="1"/>
            <a:r>
              <a:rPr lang="en-US" sz="3600"/>
              <a:t>State Variable Scripts</a:t>
            </a:r>
          </a:p>
        </p:txBody>
      </p:sp>
      <p:sp>
        <p:nvSpPr>
          <p:cNvPr id="13315" name="Rectangle 3"/>
          <p:cNvSpPr>
            <a:spLocks noGrp="1" noChangeArrowheads="1"/>
          </p:cNvSpPr>
          <p:nvPr>
            <p:ph idx="1"/>
          </p:nvPr>
        </p:nvSpPr>
        <p:spPr>
          <a:xfrm>
            <a:off x="685019" y="2011680"/>
            <a:ext cx="7772400" cy="3703320"/>
          </a:xfrm>
          <a:noFill/>
        </p:spPr>
        <p:txBody>
          <a:bodyPr anchor="ctr">
            <a:normAutofit fontScale="92500" lnSpcReduction="10000"/>
          </a:bodyPr>
          <a:lstStyle/>
          <a:p>
            <a:pPr eaLnBrk="1" hangingPunct="1">
              <a:spcBef>
                <a:spcPct val="70000"/>
              </a:spcBef>
            </a:pPr>
            <a:r>
              <a:rPr lang="en-US" sz="2400" dirty="0"/>
              <a:t>HEC-ResSim computes a state variable by executing a </a:t>
            </a:r>
            <a:r>
              <a:rPr lang="en-US" sz="2400" dirty="0" err="1"/>
              <a:t>Jython</a:t>
            </a:r>
            <a:r>
              <a:rPr lang="en-US" sz="2400" dirty="0"/>
              <a:t> script for that variable </a:t>
            </a:r>
            <a:r>
              <a:rPr lang="en-US" sz="2400" u="sng" dirty="0"/>
              <a:t>at every time step (when requested) </a:t>
            </a:r>
            <a:r>
              <a:rPr lang="en-US" sz="2400" dirty="0"/>
              <a:t>through the entire simulation period.</a:t>
            </a:r>
          </a:p>
          <a:p>
            <a:pPr eaLnBrk="1" hangingPunct="1">
              <a:spcBef>
                <a:spcPct val="70000"/>
              </a:spcBef>
            </a:pPr>
            <a:r>
              <a:rPr lang="en-US" sz="2400" dirty="0"/>
              <a:t>The script can access model variables and other state variables for the current and prior time steps.</a:t>
            </a:r>
          </a:p>
          <a:p>
            <a:pPr lvl="1" eaLnBrk="1" hangingPunct="1">
              <a:spcBef>
                <a:spcPct val="70000"/>
              </a:spcBef>
            </a:pPr>
            <a:r>
              <a:rPr lang="en-US" sz="2000" dirty="0"/>
              <a:t>Scripts that depend on other State Variables at the same time step must be </a:t>
            </a:r>
            <a:r>
              <a:rPr lang="en-US" sz="2000" u="sng" dirty="0"/>
              <a:t>manually ensured</a:t>
            </a:r>
            <a:r>
              <a:rPr lang="en-US" sz="2000" dirty="0"/>
              <a:t> to be executed after the script they depend upon</a:t>
            </a:r>
          </a:p>
          <a:p>
            <a:pPr eaLnBrk="1" hangingPunct="1">
              <a:spcBef>
                <a:spcPct val="70000"/>
              </a:spcBef>
            </a:pPr>
            <a:r>
              <a:rPr lang="en-US" sz="2400" dirty="0"/>
              <a:t>The script can also perform </a:t>
            </a:r>
            <a:r>
              <a:rPr lang="en-US" sz="2400" u="sng" dirty="0"/>
              <a:t>any function available to </a:t>
            </a:r>
            <a:r>
              <a:rPr lang="en-US" sz="2400" u="sng" dirty="0" err="1"/>
              <a:t>Jython</a:t>
            </a:r>
            <a:r>
              <a:rPr lang="en-US" sz="2400" u="sng" dirty="0"/>
              <a:t> </a:t>
            </a:r>
          </a:p>
          <a:p>
            <a:pPr lvl="1">
              <a:spcBef>
                <a:spcPct val="70000"/>
              </a:spcBef>
            </a:pPr>
            <a:r>
              <a:rPr lang="en-US" sz="1800" dirty="0"/>
              <a:t>Care must be taken not to perform lengthy tasks (e.g. disk or network access) because of the number of times the script is executed!</a:t>
            </a:r>
          </a:p>
        </p:txBody>
      </p:sp>
      <p:sp>
        <p:nvSpPr>
          <p:cNvPr id="2" name="Slide Number Placeholder 1">
            <a:extLst>
              <a:ext uri="{FF2B5EF4-FFF2-40B4-BE49-F238E27FC236}">
                <a16:creationId xmlns:a16="http://schemas.microsoft.com/office/drawing/2014/main" id="{F7D85A3B-CBF1-E34E-DAA0-0931939CABE8}"/>
              </a:ext>
            </a:extLst>
          </p:cNvPr>
          <p:cNvSpPr>
            <a:spLocks noGrp="1"/>
          </p:cNvSpPr>
          <p:nvPr>
            <p:ph type="sldNum" sz="quarter" idx="12"/>
          </p:nvPr>
        </p:nvSpPr>
        <p:spPr/>
        <p:txBody>
          <a:bodyPr/>
          <a:lstStyle/>
          <a:p>
            <a:fld id="{4FAB73BC-B049-4115-A692-8D63A059BFB8}" type="slidenum">
              <a:rPr lang="en-US" smtClean="0"/>
              <a:t>24</a:t>
            </a:fld>
            <a:endParaRPr lang="en-US"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a:xfrm>
            <a:off x="661070" y="609599"/>
            <a:ext cx="7772400" cy="1378131"/>
          </a:xfrm>
        </p:spPr>
        <p:txBody>
          <a:bodyPr/>
          <a:lstStyle/>
          <a:p>
            <a:r>
              <a:rPr lang="en-US"/>
              <a:t>Creating New State Variable Scripts</a:t>
            </a:r>
          </a:p>
        </p:txBody>
      </p:sp>
      <p:sp>
        <p:nvSpPr>
          <p:cNvPr id="14339" name="Rectangle 3"/>
          <p:cNvSpPr>
            <a:spLocks noGrp="1" noChangeArrowheads="1"/>
          </p:cNvSpPr>
          <p:nvPr>
            <p:ph idx="1"/>
          </p:nvPr>
        </p:nvSpPr>
        <p:spPr>
          <a:xfrm>
            <a:off x="685019" y="2011679"/>
            <a:ext cx="7772400" cy="4617721"/>
          </a:xfrm>
        </p:spPr>
        <p:txBody>
          <a:bodyPr>
            <a:normAutofit fontScale="92500" lnSpcReduction="10000"/>
          </a:bodyPr>
          <a:lstStyle/>
          <a:p>
            <a:r>
              <a:rPr lang="en-US" sz="2800" dirty="0"/>
              <a:t>To create a new State Variable script:</a:t>
            </a:r>
          </a:p>
          <a:p>
            <a:pPr lvl="1">
              <a:spcBef>
                <a:spcPts val="300"/>
              </a:spcBef>
            </a:pPr>
            <a:r>
              <a:rPr lang="en-US" sz="2000" dirty="0"/>
              <a:t>Select </a:t>
            </a:r>
            <a:r>
              <a:rPr lang="en-US" sz="2000" b="1" dirty="0" err="1"/>
              <a:t>Edit</a:t>
            </a:r>
            <a:r>
              <a:rPr lang="en-US" sz="2000" b="1" dirty="0" err="1">
                <a:sym typeface="Wingdings" pitchFamily="2" charset="2"/>
              </a:rPr>
              <a:t>State</a:t>
            </a:r>
            <a:r>
              <a:rPr lang="en-US" sz="2000" b="1" dirty="0">
                <a:sym typeface="Wingdings" pitchFamily="2" charset="2"/>
              </a:rPr>
              <a:t> Variables </a:t>
            </a:r>
            <a:r>
              <a:rPr lang="en-US" sz="2000" dirty="0">
                <a:sym typeface="Wingdings" pitchFamily="2" charset="2"/>
              </a:rPr>
              <a:t>from the Simulation Module menu bar.</a:t>
            </a:r>
          </a:p>
          <a:p>
            <a:pPr lvl="1">
              <a:spcBef>
                <a:spcPts val="300"/>
              </a:spcBef>
            </a:pPr>
            <a:r>
              <a:rPr lang="en-US" sz="2000" dirty="0">
                <a:sym typeface="Wingdings" pitchFamily="2" charset="2"/>
              </a:rPr>
              <a:t>Select </a:t>
            </a:r>
            <a:r>
              <a:rPr lang="en-US" sz="2000" b="1" dirty="0" err="1">
                <a:sym typeface="Wingdings" pitchFamily="2" charset="2"/>
              </a:rPr>
              <a:t>StateVariableNew</a:t>
            </a:r>
            <a:r>
              <a:rPr lang="en-US" sz="2000" b="1" dirty="0">
                <a:sym typeface="Wingdings" pitchFamily="2" charset="2"/>
              </a:rPr>
              <a:t> </a:t>
            </a:r>
            <a:r>
              <a:rPr lang="en-US" sz="2000" dirty="0">
                <a:sym typeface="Wingdings" pitchFamily="2" charset="2"/>
              </a:rPr>
              <a:t>from the State Variable Editor menu bar.</a:t>
            </a:r>
          </a:p>
          <a:p>
            <a:pPr lvl="1">
              <a:spcBef>
                <a:spcPts val="300"/>
              </a:spcBef>
            </a:pPr>
            <a:r>
              <a:rPr lang="en-US" sz="2000" dirty="0">
                <a:sym typeface="Wingdings" pitchFamily="2" charset="2"/>
              </a:rPr>
              <a:t>Enter the desired name in the Name field of the New State Variable dialog.</a:t>
            </a:r>
          </a:p>
          <a:p>
            <a:pPr lvl="1">
              <a:spcBef>
                <a:spcPts val="300"/>
              </a:spcBef>
            </a:pPr>
            <a:r>
              <a:rPr lang="en-US" sz="2000" dirty="0">
                <a:sym typeface="Wingdings" pitchFamily="2" charset="2"/>
              </a:rPr>
              <a:t>Press the OK button.</a:t>
            </a:r>
          </a:p>
          <a:p>
            <a:pPr lvl="1">
              <a:spcBef>
                <a:spcPts val="300"/>
              </a:spcBef>
            </a:pPr>
            <a:r>
              <a:rPr lang="en-US" sz="2000" dirty="0">
                <a:sym typeface="Wingdings" pitchFamily="2" charset="2"/>
              </a:rPr>
              <a:t>Enter the desired parameter (DSS C Part) in the Parameter Name field.</a:t>
            </a:r>
          </a:p>
          <a:p>
            <a:pPr lvl="1">
              <a:spcBef>
                <a:spcPts val="300"/>
              </a:spcBef>
            </a:pPr>
            <a:r>
              <a:rPr lang="en-US" sz="2000" dirty="0">
                <a:sym typeface="Wingdings" pitchFamily="2" charset="2"/>
              </a:rPr>
              <a:t>Select the desired parameter type from the Parameter Type list.</a:t>
            </a:r>
          </a:p>
          <a:p>
            <a:pPr lvl="1">
              <a:spcBef>
                <a:spcPts val="300"/>
              </a:spcBef>
            </a:pPr>
            <a:r>
              <a:rPr lang="en-US" sz="2000" dirty="0">
                <a:sym typeface="Wingdings" pitchFamily="2" charset="2"/>
              </a:rPr>
              <a:t>Edit the script text as desired.</a:t>
            </a:r>
          </a:p>
          <a:p>
            <a:pPr lvl="1">
              <a:spcBef>
                <a:spcPts val="300"/>
              </a:spcBef>
            </a:pPr>
            <a:r>
              <a:rPr lang="en-US" sz="2000" dirty="0">
                <a:sym typeface="Wingdings" pitchFamily="2" charset="2"/>
              </a:rPr>
              <a:t>Press the Compile Script button to check for syntax errors.  </a:t>
            </a:r>
          </a:p>
          <a:p>
            <a:pPr lvl="2">
              <a:spcBef>
                <a:spcPts val="300"/>
              </a:spcBef>
            </a:pPr>
            <a:r>
              <a:rPr lang="en-US" sz="2000" dirty="0">
                <a:sym typeface="Wingdings" pitchFamily="2" charset="2"/>
              </a:rPr>
              <a:t>Fix any errors and repeat this step.</a:t>
            </a:r>
          </a:p>
          <a:p>
            <a:pPr lvl="1">
              <a:spcBef>
                <a:spcPts val="300"/>
              </a:spcBef>
            </a:pPr>
            <a:r>
              <a:rPr lang="en-US" sz="2000" dirty="0">
                <a:sym typeface="Wingdings" pitchFamily="2" charset="2"/>
              </a:rPr>
              <a:t>Save the script by selecting </a:t>
            </a:r>
            <a:r>
              <a:rPr lang="en-US" sz="2000" b="1" dirty="0" err="1">
                <a:sym typeface="Wingdings" pitchFamily="2" charset="2"/>
              </a:rPr>
              <a:t>StateVariableSave</a:t>
            </a:r>
            <a:r>
              <a:rPr lang="en-US" sz="2000" b="1" dirty="0">
                <a:sym typeface="Wingdings" pitchFamily="2" charset="2"/>
              </a:rPr>
              <a:t> </a:t>
            </a:r>
            <a:r>
              <a:rPr lang="en-US" sz="2000" dirty="0">
                <a:sym typeface="Wingdings" pitchFamily="2" charset="2"/>
              </a:rPr>
              <a:t>from the menu bar or pressing </a:t>
            </a:r>
            <a:r>
              <a:rPr lang="en-US" sz="2000" b="1" dirty="0">
                <a:sym typeface="Wingdings" pitchFamily="2" charset="2"/>
              </a:rPr>
              <a:t>Ctrl-S</a:t>
            </a:r>
            <a:r>
              <a:rPr lang="en-US" sz="2000" dirty="0">
                <a:sym typeface="Wingdings" pitchFamily="2" charset="2"/>
              </a:rPr>
              <a:t>.</a:t>
            </a:r>
          </a:p>
          <a:p>
            <a:pPr lvl="1">
              <a:spcBef>
                <a:spcPts val="300"/>
              </a:spcBef>
            </a:pPr>
            <a:r>
              <a:rPr lang="en-US" sz="2000" dirty="0">
                <a:sym typeface="Wingdings" pitchFamily="2" charset="2"/>
              </a:rPr>
              <a:t>Close the State Variable Editor dialog.</a:t>
            </a:r>
          </a:p>
          <a:p>
            <a:pPr lvl="1"/>
            <a:endParaRPr lang="en-US" sz="2400" dirty="0">
              <a:sym typeface="Wingdings" pitchFamily="2" charset="2"/>
            </a:endParaRPr>
          </a:p>
          <a:p>
            <a:pPr lvl="1"/>
            <a:endParaRPr lang="en-US" sz="2400" dirty="0">
              <a:sym typeface="Wingdings" pitchFamily="2" charset="2"/>
            </a:endParaRPr>
          </a:p>
          <a:p>
            <a:pPr lvl="1"/>
            <a:endParaRPr lang="en-US" sz="2400" dirty="0"/>
          </a:p>
          <a:p>
            <a:endParaRPr lang="en-US" sz="2800" dirty="0"/>
          </a:p>
          <a:p>
            <a:pPr lvl="1"/>
            <a:endParaRPr lang="en-US" sz="2400" dirty="0"/>
          </a:p>
        </p:txBody>
      </p:sp>
      <p:sp>
        <p:nvSpPr>
          <p:cNvPr id="2" name="Slide Number Placeholder 1">
            <a:extLst>
              <a:ext uri="{FF2B5EF4-FFF2-40B4-BE49-F238E27FC236}">
                <a16:creationId xmlns:a16="http://schemas.microsoft.com/office/drawing/2014/main" id="{218FE999-C1AA-F92A-65EE-705D966BBFB4}"/>
              </a:ext>
            </a:extLst>
          </p:cNvPr>
          <p:cNvSpPr>
            <a:spLocks noGrp="1"/>
          </p:cNvSpPr>
          <p:nvPr>
            <p:ph type="sldNum" sz="quarter" idx="12"/>
          </p:nvPr>
        </p:nvSpPr>
        <p:spPr/>
        <p:txBody>
          <a:bodyPr/>
          <a:lstStyle/>
          <a:p>
            <a:fld id="{4FAB73BC-B049-4115-A692-8D63A059BFB8}" type="slidenum">
              <a:rPr lang="en-US" smtClean="0"/>
              <a:t>25</a:t>
            </a:fld>
            <a:endParaRPr lang="en-US"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a:xfrm>
            <a:off x="685019" y="640080"/>
            <a:ext cx="7772400" cy="1152856"/>
          </a:xfrm>
        </p:spPr>
        <p:txBody>
          <a:bodyPr/>
          <a:lstStyle/>
          <a:p>
            <a:r>
              <a:rPr lang="en-US" dirty="0"/>
              <a:t>Editing Existing State Variable Scripts</a:t>
            </a:r>
          </a:p>
        </p:txBody>
      </p:sp>
      <p:sp>
        <p:nvSpPr>
          <p:cNvPr id="15363" name="Rectangle 3"/>
          <p:cNvSpPr>
            <a:spLocks noGrp="1" noChangeArrowheads="1"/>
          </p:cNvSpPr>
          <p:nvPr>
            <p:ph idx="1"/>
          </p:nvPr>
        </p:nvSpPr>
        <p:spPr/>
        <p:txBody>
          <a:bodyPr>
            <a:normAutofit fontScale="92500"/>
          </a:bodyPr>
          <a:lstStyle/>
          <a:p>
            <a:r>
              <a:rPr lang="en-US" sz="2800" dirty="0"/>
              <a:t>To edit an existing State Variable script:</a:t>
            </a:r>
          </a:p>
          <a:p>
            <a:pPr lvl="1"/>
            <a:r>
              <a:rPr lang="en-US" sz="2400" dirty="0"/>
              <a:t>Select </a:t>
            </a:r>
            <a:r>
              <a:rPr lang="en-US" sz="2400" i="1" dirty="0" err="1"/>
              <a:t>Edit</a:t>
            </a:r>
            <a:r>
              <a:rPr lang="en-US" sz="2400" i="1" dirty="0" err="1">
                <a:sym typeface="Wingdings" pitchFamily="2" charset="2"/>
              </a:rPr>
              <a:t>State</a:t>
            </a:r>
            <a:r>
              <a:rPr lang="en-US" sz="2400" i="1" dirty="0">
                <a:sym typeface="Wingdings" pitchFamily="2" charset="2"/>
              </a:rPr>
              <a:t> Variables</a:t>
            </a:r>
            <a:r>
              <a:rPr lang="en-US" sz="2400" dirty="0">
                <a:sym typeface="Wingdings" pitchFamily="2" charset="2"/>
              </a:rPr>
              <a:t> from the Network or Simulation Module menu bar.</a:t>
            </a:r>
          </a:p>
          <a:p>
            <a:pPr lvl="1"/>
            <a:r>
              <a:rPr lang="en-US" sz="2400" dirty="0">
                <a:sym typeface="Wingdings" pitchFamily="2" charset="2"/>
              </a:rPr>
              <a:t>Select the desired State Variable name from the Name field.</a:t>
            </a:r>
          </a:p>
          <a:p>
            <a:pPr lvl="1"/>
            <a:r>
              <a:rPr lang="en-US" sz="2400" dirty="0">
                <a:sym typeface="Wingdings" pitchFamily="2" charset="2"/>
              </a:rPr>
              <a:t>Edit the script text as desired.</a:t>
            </a:r>
          </a:p>
          <a:p>
            <a:pPr lvl="1"/>
            <a:r>
              <a:rPr lang="en-US" sz="2400" dirty="0">
                <a:sym typeface="Wingdings" pitchFamily="2" charset="2"/>
              </a:rPr>
              <a:t>Press the Compile Script button to check for syntax errors.  </a:t>
            </a:r>
          </a:p>
          <a:p>
            <a:pPr lvl="2"/>
            <a:r>
              <a:rPr lang="en-US" sz="2400" dirty="0">
                <a:sym typeface="Wingdings" pitchFamily="2" charset="2"/>
              </a:rPr>
              <a:t>Fix any errors and repeat this step.</a:t>
            </a:r>
          </a:p>
          <a:p>
            <a:pPr lvl="1"/>
            <a:r>
              <a:rPr lang="en-US" sz="2400" dirty="0">
                <a:sym typeface="Wingdings" pitchFamily="2" charset="2"/>
              </a:rPr>
              <a:t>Save the script by selecting </a:t>
            </a:r>
            <a:r>
              <a:rPr lang="en-US" sz="2400" dirty="0" err="1">
                <a:sym typeface="Wingdings" pitchFamily="2" charset="2"/>
              </a:rPr>
              <a:t>StateVariableSave</a:t>
            </a:r>
            <a:r>
              <a:rPr lang="en-US" sz="2400" dirty="0">
                <a:sym typeface="Wingdings" pitchFamily="2" charset="2"/>
              </a:rPr>
              <a:t> from the menu bar or pressing Ctrl-S.</a:t>
            </a:r>
          </a:p>
          <a:p>
            <a:pPr lvl="1"/>
            <a:r>
              <a:rPr lang="en-US" sz="2400" dirty="0">
                <a:sym typeface="Wingdings" pitchFamily="2" charset="2"/>
              </a:rPr>
              <a:t>Close the State Variable Editor dialog.</a:t>
            </a:r>
          </a:p>
          <a:p>
            <a:pPr lvl="1"/>
            <a:endParaRPr lang="en-US" sz="2400" dirty="0">
              <a:sym typeface="Wingdings" pitchFamily="2" charset="2"/>
            </a:endParaRPr>
          </a:p>
          <a:p>
            <a:pPr lvl="1"/>
            <a:endParaRPr lang="en-US" sz="2400" dirty="0"/>
          </a:p>
          <a:p>
            <a:endParaRPr lang="en-US" sz="2800" dirty="0"/>
          </a:p>
          <a:p>
            <a:pPr lvl="1"/>
            <a:endParaRPr lang="en-US" sz="2400" dirty="0"/>
          </a:p>
        </p:txBody>
      </p:sp>
      <p:sp>
        <p:nvSpPr>
          <p:cNvPr id="2" name="Slide Number Placeholder 1">
            <a:extLst>
              <a:ext uri="{FF2B5EF4-FFF2-40B4-BE49-F238E27FC236}">
                <a16:creationId xmlns:a16="http://schemas.microsoft.com/office/drawing/2014/main" id="{4A39C2CB-B233-311B-F128-C38178CD9A5D}"/>
              </a:ext>
            </a:extLst>
          </p:cNvPr>
          <p:cNvSpPr>
            <a:spLocks noGrp="1"/>
          </p:cNvSpPr>
          <p:nvPr>
            <p:ph type="sldNum" sz="quarter" idx="12"/>
          </p:nvPr>
        </p:nvSpPr>
        <p:spPr/>
        <p:txBody>
          <a:bodyPr/>
          <a:lstStyle/>
          <a:p>
            <a:fld id="{4FAB73BC-B049-4115-A692-8D63A059BFB8}" type="slidenum">
              <a:rPr lang="en-US" smtClean="0"/>
              <a:t>26</a:t>
            </a:fld>
            <a:endParaRPr lang="en-US"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E3E47594-DD7D-4500-B076-DF891F8A624D}"/>
              </a:ext>
            </a:extLst>
          </p:cNvPr>
          <p:cNvPicPr>
            <a:picLocks noChangeAspect="1"/>
          </p:cNvPicPr>
          <p:nvPr/>
        </p:nvPicPr>
        <p:blipFill>
          <a:blip r:embed="rId3"/>
          <a:stretch>
            <a:fillRect/>
          </a:stretch>
        </p:blipFill>
        <p:spPr>
          <a:xfrm>
            <a:off x="3453464" y="1447800"/>
            <a:ext cx="5679649" cy="4633913"/>
          </a:xfrm>
          <a:prstGeom prst="rect">
            <a:avLst/>
          </a:prstGeom>
        </p:spPr>
      </p:pic>
      <p:sp>
        <p:nvSpPr>
          <p:cNvPr id="17411" name="Rectangle 2"/>
          <p:cNvSpPr>
            <a:spLocks noGrp="1" noChangeArrowheads="1"/>
          </p:cNvSpPr>
          <p:nvPr>
            <p:ph type="title"/>
          </p:nvPr>
        </p:nvSpPr>
        <p:spPr/>
        <p:txBody>
          <a:bodyPr/>
          <a:lstStyle/>
          <a:p>
            <a:pPr eaLnBrk="1" hangingPunct="1"/>
            <a:r>
              <a:rPr lang="en-US" sz="3600"/>
              <a:t>The State Variable Editor</a:t>
            </a:r>
          </a:p>
        </p:txBody>
      </p:sp>
      <p:sp>
        <p:nvSpPr>
          <p:cNvPr id="738310" name="Text Box 6"/>
          <p:cNvSpPr txBox="1">
            <a:spLocks noChangeArrowheads="1"/>
          </p:cNvSpPr>
          <p:nvPr/>
        </p:nvSpPr>
        <p:spPr bwMode="auto">
          <a:xfrm>
            <a:off x="1396064" y="2164911"/>
            <a:ext cx="2057400" cy="3916457"/>
          </a:xfrm>
          <a:prstGeom prst="rect">
            <a:avLst/>
          </a:prstGeom>
          <a:noFill/>
          <a:ln w="12700">
            <a:noFill/>
            <a:miter lim="800000"/>
            <a:headEnd/>
            <a:tailEnd/>
          </a:ln>
          <a:effectLst/>
        </p:spPr>
        <p:txBody>
          <a:bodyPr>
            <a:spAutoFit/>
          </a:bodyPr>
          <a:lstStyle/>
          <a:p>
            <a:pPr eaLnBrk="0" hangingPunct="0">
              <a:spcBef>
                <a:spcPct val="50000"/>
              </a:spcBef>
              <a:buClr>
                <a:schemeClr val="hlink"/>
              </a:buClr>
              <a:buFont typeface="Wingdings" pitchFamily="2" charset="2"/>
              <a:buNone/>
              <a:defRPr/>
            </a:pPr>
            <a:endParaRPr lang="en-US" sz="700" dirty="0">
              <a:solidFill>
                <a:schemeClr val="tx1"/>
              </a:solidFill>
              <a:effectLst>
                <a:outerShdw blurRad="38100" dist="38100" dir="2700000" algn="tl">
                  <a:srgbClr val="FFFFFF"/>
                </a:outerShdw>
              </a:effectLst>
            </a:endParaRPr>
          </a:p>
          <a:p>
            <a:pPr eaLnBrk="0" hangingPunct="0">
              <a:spcBef>
                <a:spcPct val="50000"/>
              </a:spcBef>
              <a:buClr>
                <a:schemeClr val="hlink"/>
              </a:buClr>
              <a:buFont typeface="Wingdings" pitchFamily="2" charset="2"/>
              <a:buNone/>
              <a:defRPr/>
            </a:pPr>
            <a:endParaRPr lang="en-US" sz="700" dirty="0">
              <a:solidFill>
                <a:schemeClr val="tx1"/>
              </a:solidFill>
              <a:effectLst>
                <a:outerShdw blurRad="38100" dist="38100" dir="2700000" algn="tl">
                  <a:srgbClr val="FFFFFF"/>
                </a:outerShdw>
              </a:effectLst>
            </a:endParaRPr>
          </a:p>
          <a:p>
            <a:pPr eaLnBrk="0" hangingPunct="0">
              <a:spcBef>
                <a:spcPct val="50000"/>
              </a:spcBef>
              <a:buClr>
                <a:schemeClr val="hlink"/>
              </a:buClr>
              <a:buFont typeface="Wingdings" pitchFamily="2" charset="2"/>
              <a:buNone/>
              <a:defRPr/>
            </a:pPr>
            <a:endParaRPr lang="en-US" sz="700" dirty="0">
              <a:solidFill>
                <a:schemeClr val="tx1"/>
              </a:solidFill>
              <a:effectLst>
                <a:outerShdw blurRad="38100" dist="38100" dir="2700000" algn="tl">
                  <a:srgbClr val="FFFFFF"/>
                </a:outerShdw>
              </a:effectLst>
            </a:endParaRPr>
          </a:p>
          <a:p>
            <a:pPr eaLnBrk="0" hangingPunct="0">
              <a:spcBef>
                <a:spcPct val="50000"/>
              </a:spcBef>
              <a:buClr>
                <a:schemeClr val="hlink"/>
              </a:buClr>
              <a:buFont typeface="Wingdings" pitchFamily="2" charset="2"/>
              <a:buNone/>
              <a:defRPr/>
            </a:pPr>
            <a:r>
              <a:rPr lang="en-US" sz="1600" dirty="0">
                <a:solidFill>
                  <a:schemeClr val="tx1"/>
                </a:solidFill>
                <a:effectLst>
                  <a:outerShdw blurRad="38100" dist="38100" dir="2700000" algn="tl">
                    <a:srgbClr val="FFFFFF"/>
                  </a:outerShdw>
                </a:effectLst>
              </a:rPr>
              <a:t>Script Tabs</a:t>
            </a:r>
          </a:p>
          <a:p>
            <a:pPr eaLnBrk="0" hangingPunct="0">
              <a:spcBef>
                <a:spcPct val="50000"/>
              </a:spcBef>
              <a:buClr>
                <a:schemeClr val="hlink"/>
              </a:buClr>
              <a:buFont typeface="Wingdings" pitchFamily="2" charset="2"/>
              <a:buNone/>
              <a:defRPr/>
            </a:pPr>
            <a:endParaRPr lang="en-US" sz="1400" dirty="0">
              <a:solidFill>
                <a:schemeClr val="tx1"/>
              </a:solidFill>
              <a:effectLst>
                <a:outerShdw blurRad="38100" dist="38100" dir="2700000" algn="tl">
                  <a:srgbClr val="FFFFFF"/>
                </a:outerShdw>
              </a:effectLst>
            </a:endParaRPr>
          </a:p>
          <a:p>
            <a:pPr eaLnBrk="0" hangingPunct="0">
              <a:spcBef>
                <a:spcPct val="50000"/>
              </a:spcBef>
              <a:buClr>
                <a:schemeClr val="hlink"/>
              </a:buClr>
              <a:buFont typeface="Wingdings" pitchFamily="2" charset="2"/>
              <a:buNone/>
              <a:defRPr/>
            </a:pPr>
            <a:endParaRPr lang="en-US" sz="1400" dirty="0">
              <a:solidFill>
                <a:schemeClr val="tx1"/>
              </a:solidFill>
              <a:effectLst>
                <a:outerShdw blurRad="38100" dist="38100" dir="2700000" algn="tl">
                  <a:srgbClr val="FFFFFF"/>
                </a:outerShdw>
              </a:effectLst>
            </a:endParaRPr>
          </a:p>
          <a:p>
            <a:pPr eaLnBrk="0" hangingPunct="0">
              <a:spcBef>
                <a:spcPct val="50000"/>
              </a:spcBef>
              <a:buClr>
                <a:schemeClr val="hlink"/>
              </a:buClr>
              <a:buFont typeface="Wingdings" pitchFamily="2" charset="2"/>
              <a:buNone/>
              <a:defRPr/>
            </a:pPr>
            <a:r>
              <a:rPr lang="en-US" sz="1600" dirty="0">
                <a:solidFill>
                  <a:schemeClr val="tx1"/>
                </a:solidFill>
                <a:effectLst>
                  <a:outerShdw blurRad="38100" dist="38100" dir="2700000" algn="tl">
                    <a:srgbClr val="FFFFFF"/>
                  </a:outerShdw>
                </a:effectLst>
              </a:rPr>
              <a:t>Script Pane  (editor window)</a:t>
            </a:r>
          </a:p>
          <a:p>
            <a:pPr eaLnBrk="0" hangingPunct="0">
              <a:spcBef>
                <a:spcPct val="50000"/>
              </a:spcBef>
              <a:buClr>
                <a:schemeClr val="hlink"/>
              </a:buClr>
              <a:buFont typeface="Wingdings" pitchFamily="2" charset="2"/>
              <a:buNone/>
              <a:defRPr/>
            </a:pPr>
            <a:endParaRPr lang="en-US" sz="1600" dirty="0">
              <a:solidFill>
                <a:schemeClr val="tx1"/>
              </a:solidFill>
              <a:effectLst>
                <a:outerShdw blurRad="38100" dist="38100" dir="2700000" algn="tl">
                  <a:srgbClr val="FFFFFF"/>
                </a:outerShdw>
              </a:effectLst>
            </a:endParaRPr>
          </a:p>
          <a:p>
            <a:pPr eaLnBrk="0" hangingPunct="0">
              <a:spcBef>
                <a:spcPct val="50000"/>
              </a:spcBef>
              <a:buClr>
                <a:schemeClr val="hlink"/>
              </a:buClr>
              <a:buFont typeface="Wingdings" pitchFamily="2" charset="2"/>
              <a:buNone/>
              <a:defRPr/>
            </a:pPr>
            <a:r>
              <a:rPr lang="en-US" sz="1600" dirty="0">
                <a:solidFill>
                  <a:schemeClr val="tx1"/>
                </a:solidFill>
                <a:effectLst>
                  <a:outerShdw blurRad="38100" dist="38100" dir="2700000" algn="tl">
                    <a:srgbClr val="FFFFFF"/>
                  </a:outerShdw>
                </a:effectLst>
              </a:rPr>
              <a:t>Object Pane    (aka API window or “tree)</a:t>
            </a:r>
          </a:p>
          <a:p>
            <a:pPr eaLnBrk="0" hangingPunct="0">
              <a:spcBef>
                <a:spcPct val="50000"/>
              </a:spcBef>
              <a:buClr>
                <a:schemeClr val="hlink"/>
              </a:buClr>
              <a:buFont typeface="Wingdings" pitchFamily="2" charset="2"/>
              <a:buNone/>
              <a:defRPr/>
            </a:pPr>
            <a:endParaRPr lang="en-US" sz="700" dirty="0">
              <a:solidFill>
                <a:schemeClr val="tx1"/>
              </a:solidFill>
              <a:effectLst>
                <a:outerShdw blurRad="38100" dist="38100" dir="2700000" algn="tl">
                  <a:srgbClr val="FFFFFF"/>
                </a:outerShdw>
              </a:effectLst>
            </a:endParaRPr>
          </a:p>
          <a:p>
            <a:pPr eaLnBrk="0" hangingPunct="0">
              <a:spcBef>
                <a:spcPct val="50000"/>
              </a:spcBef>
              <a:buClr>
                <a:schemeClr val="hlink"/>
              </a:buClr>
              <a:buFont typeface="Wingdings" pitchFamily="2" charset="2"/>
              <a:buNone/>
              <a:defRPr/>
            </a:pPr>
            <a:r>
              <a:rPr lang="en-US" sz="1600" dirty="0">
                <a:solidFill>
                  <a:schemeClr val="tx1"/>
                </a:solidFill>
                <a:effectLst>
                  <a:outerShdw blurRad="38100" dist="38100" dir="2700000" algn="tl">
                    <a:srgbClr val="FFFFFF"/>
                  </a:outerShdw>
                </a:effectLst>
              </a:rPr>
              <a:t>API preview &amp; Cursor Location</a:t>
            </a:r>
          </a:p>
        </p:txBody>
      </p:sp>
      <p:sp>
        <p:nvSpPr>
          <p:cNvPr id="17413" name="Line 7"/>
          <p:cNvSpPr>
            <a:spLocks noChangeShapeType="1"/>
          </p:cNvSpPr>
          <p:nvPr/>
        </p:nvSpPr>
        <p:spPr bwMode="auto">
          <a:xfrm flipV="1">
            <a:off x="3314494" y="4980463"/>
            <a:ext cx="571706" cy="3176"/>
          </a:xfrm>
          <a:prstGeom prst="line">
            <a:avLst/>
          </a:prstGeom>
          <a:noFill/>
          <a:ln w="38100">
            <a:solidFill>
              <a:srgbClr val="800000"/>
            </a:solidFill>
            <a:round/>
            <a:headEnd/>
            <a:tailEnd type="triangle" w="med" len="med"/>
          </a:ln>
        </p:spPr>
        <p:txBody>
          <a:bodyPr/>
          <a:lstStyle/>
          <a:p>
            <a:endParaRPr lang="en-US"/>
          </a:p>
        </p:txBody>
      </p:sp>
      <p:sp>
        <p:nvSpPr>
          <p:cNvPr id="17414" name="Line 8"/>
          <p:cNvSpPr>
            <a:spLocks noChangeShapeType="1"/>
          </p:cNvSpPr>
          <p:nvPr/>
        </p:nvSpPr>
        <p:spPr bwMode="auto">
          <a:xfrm flipV="1">
            <a:off x="3181804" y="4087217"/>
            <a:ext cx="2508734" cy="3176"/>
          </a:xfrm>
          <a:prstGeom prst="line">
            <a:avLst/>
          </a:prstGeom>
          <a:noFill/>
          <a:ln w="38100">
            <a:solidFill>
              <a:srgbClr val="800000"/>
            </a:solidFill>
            <a:round/>
            <a:headEnd/>
            <a:tailEnd type="triangle" w="med" len="med"/>
          </a:ln>
        </p:spPr>
        <p:txBody>
          <a:bodyPr/>
          <a:lstStyle/>
          <a:p>
            <a:endParaRPr lang="en-US"/>
          </a:p>
        </p:txBody>
      </p:sp>
      <p:sp>
        <p:nvSpPr>
          <p:cNvPr id="17415" name="Line 9"/>
          <p:cNvSpPr>
            <a:spLocks noChangeShapeType="1"/>
          </p:cNvSpPr>
          <p:nvPr/>
        </p:nvSpPr>
        <p:spPr bwMode="auto">
          <a:xfrm>
            <a:off x="2973293" y="5791201"/>
            <a:ext cx="571705" cy="152399"/>
          </a:xfrm>
          <a:prstGeom prst="line">
            <a:avLst/>
          </a:prstGeom>
          <a:noFill/>
          <a:ln w="38100">
            <a:solidFill>
              <a:srgbClr val="800000"/>
            </a:solidFill>
            <a:round/>
            <a:headEnd/>
            <a:tailEnd type="triangle" w="med" len="med"/>
          </a:ln>
        </p:spPr>
        <p:txBody>
          <a:bodyPr/>
          <a:lstStyle/>
          <a:p>
            <a:endParaRPr lang="en-US"/>
          </a:p>
        </p:txBody>
      </p:sp>
      <p:sp>
        <p:nvSpPr>
          <p:cNvPr id="17416" name="Line 9"/>
          <p:cNvSpPr>
            <a:spLocks noChangeShapeType="1"/>
          </p:cNvSpPr>
          <p:nvPr/>
        </p:nvSpPr>
        <p:spPr bwMode="auto">
          <a:xfrm flipV="1">
            <a:off x="2639771" y="2825922"/>
            <a:ext cx="897136" cy="1"/>
          </a:xfrm>
          <a:prstGeom prst="line">
            <a:avLst/>
          </a:prstGeom>
          <a:noFill/>
          <a:ln w="38100">
            <a:solidFill>
              <a:srgbClr val="800000"/>
            </a:solidFill>
            <a:round/>
            <a:headEnd/>
            <a:tailEnd type="triangle" w="med" len="med"/>
          </a:ln>
        </p:spPr>
        <p:txBody>
          <a:bodyPr/>
          <a:lstStyle/>
          <a:p>
            <a:endParaRPr lang="en-US"/>
          </a:p>
        </p:txBody>
      </p:sp>
      <p:sp>
        <p:nvSpPr>
          <p:cNvPr id="2" name="Slide Number Placeholder 1">
            <a:extLst>
              <a:ext uri="{FF2B5EF4-FFF2-40B4-BE49-F238E27FC236}">
                <a16:creationId xmlns:a16="http://schemas.microsoft.com/office/drawing/2014/main" id="{409D6227-367E-05D0-8FF4-D0376D6D599C}"/>
              </a:ext>
            </a:extLst>
          </p:cNvPr>
          <p:cNvSpPr>
            <a:spLocks noGrp="1"/>
          </p:cNvSpPr>
          <p:nvPr>
            <p:ph type="sldNum" sz="quarter" idx="12"/>
          </p:nvPr>
        </p:nvSpPr>
        <p:spPr/>
        <p:txBody>
          <a:bodyPr/>
          <a:lstStyle/>
          <a:p>
            <a:fld id="{4FAB73BC-B049-4115-A692-8D63A059BFB8}" type="slidenum">
              <a:rPr lang="en-US" smtClean="0"/>
              <a:t>27</a:t>
            </a:fld>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7416"/>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7413"/>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738310"/>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74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38310" grpId="0"/>
      <p:bldP spid="17413" grpId="0" animBg="1"/>
      <p:bldP spid="17415" grpId="0" animBg="1"/>
      <p:bldP spid="17416"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a:xfrm>
            <a:off x="685019" y="727074"/>
            <a:ext cx="7772400" cy="1065861"/>
          </a:xfrm>
        </p:spPr>
        <p:txBody>
          <a:bodyPr/>
          <a:lstStyle/>
          <a:p>
            <a:pPr eaLnBrk="1" hangingPunct="1"/>
            <a:r>
              <a:rPr lang="en-US" sz="3600" dirty="0"/>
              <a:t>Using the State Variable Editor API Pane</a:t>
            </a:r>
          </a:p>
        </p:txBody>
      </p:sp>
      <p:sp>
        <p:nvSpPr>
          <p:cNvPr id="18435" name="Rectangle 3"/>
          <p:cNvSpPr>
            <a:spLocks noGrp="1" noChangeArrowheads="1"/>
          </p:cNvSpPr>
          <p:nvPr>
            <p:ph idx="1"/>
          </p:nvPr>
        </p:nvSpPr>
        <p:spPr>
          <a:xfrm>
            <a:off x="457200" y="1828800"/>
            <a:ext cx="8305800" cy="4302125"/>
          </a:xfrm>
        </p:spPr>
        <p:txBody>
          <a:bodyPr/>
          <a:lstStyle/>
          <a:p>
            <a:pPr eaLnBrk="1" hangingPunct="1"/>
            <a:r>
              <a:rPr lang="en-US" sz="2400" b="1" dirty="0"/>
              <a:t>Selecting</a:t>
            </a:r>
            <a:r>
              <a:rPr lang="en-US" sz="2400" dirty="0"/>
              <a:t> a node (not a folder) in the API Pane causes the API insertion text for the selected node to be displayed in the API preview bar.</a:t>
            </a:r>
          </a:p>
          <a:p>
            <a:pPr eaLnBrk="1" hangingPunct="1"/>
            <a:r>
              <a:rPr lang="en-US" sz="2400" b="1" dirty="0"/>
              <a:t>Double-clicking</a:t>
            </a:r>
            <a:r>
              <a:rPr lang="en-US" sz="2400" dirty="0"/>
              <a:t> on a node in the API Pane causes its API text to be inserted at the </a:t>
            </a:r>
            <a:r>
              <a:rPr lang="en-US" sz="2400" b="1" dirty="0"/>
              <a:t>current cursor position</a:t>
            </a:r>
            <a:r>
              <a:rPr lang="en-US" sz="2400" dirty="0"/>
              <a:t> in the Editor Pane.  </a:t>
            </a:r>
          </a:p>
          <a:p>
            <a:pPr lvl="1" eaLnBrk="1" hangingPunct="1"/>
            <a:r>
              <a:rPr lang="en-US" sz="2000" dirty="0"/>
              <a:t>The same can be accomplished by selecting a node in the API and then selecting the </a:t>
            </a:r>
            <a:r>
              <a:rPr lang="en-US" sz="2000" b="1" dirty="0"/>
              <a:t>Insert in Script</a:t>
            </a:r>
            <a:r>
              <a:rPr lang="en-US" sz="2000" dirty="0"/>
              <a:t> button under the API Pane.</a:t>
            </a:r>
          </a:p>
          <a:p>
            <a:pPr eaLnBrk="1" hangingPunct="1">
              <a:lnSpc>
                <a:spcPct val="90000"/>
              </a:lnSpc>
              <a:spcBef>
                <a:spcPct val="50000"/>
              </a:spcBef>
            </a:pPr>
            <a:r>
              <a:rPr lang="en-US" sz="2400" b="1" dirty="0"/>
              <a:t>Dragging</a:t>
            </a:r>
            <a:r>
              <a:rPr lang="en-US" sz="2400" dirty="0"/>
              <a:t> a node in the API Pane to some position in the Editor Pane causes its API text to be inserted </a:t>
            </a:r>
            <a:r>
              <a:rPr lang="en-US" sz="2400" b="1" dirty="0"/>
              <a:t>at that location</a:t>
            </a:r>
            <a:r>
              <a:rPr lang="en-US" sz="2400" dirty="0"/>
              <a:t> in the Editor Pane.</a:t>
            </a:r>
          </a:p>
        </p:txBody>
      </p:sp>
      <p:sp>
        <p:nvSpPr>
          <p:cNvPr id="2" name="Slide Number Placeholder 1">
            <a:extLst>
              <a:ext uri="{FF2B5EF4-FFF2-40B4-BE49-F238E27FC236}">
                <a16:creationId xmlns:a16="http://schemas.microsoft.com/office/drawing/2014/main" id="{3F1244BA-746F-600B-E902-B455D2AC1E92}"/>
              </a:ext>
            </a:extLst>
          </p:cNvPr>
          <p:cNvSpPr>
            <a:spLocks noGrp="1"/>
          </p:cNvSpPr>
          <p:nvPr>
            <p:ph type="sldNum" sz="quarter" idx="12"/>
          </p:nvPr>
        </p:nvSpPr>
        <p:spPr/>
        <p:txBody>
          <a:bodyPr/>
          <a:lstStyle/>
          <a:p>
            <a:fld id="{4FAB73BC-B049-4115-A692-8D63A059BFB8}" type="slidenum">
              <a:rPr lang="en-US" smtClean="0"/>
              <a:t>28</a:t>
            </a:fld>
            <a:endParaRPr lang="en-US" dirty="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pPr eaLnBrk="1" hangingPunct="1"/>
            <a:r>
              <a:rPr lang="en-US" sz="3600"/>
              <a:t>State Variable Editor API Pane Example</a:t>
            </a:r>
            <a:endParaRPr lang="en-US" sz="4400"/>
          </a:p>
        </p:txBody>
      </p:sp>
      <p:pic>
        <p:nvPicPr>
          <p:cNvPr id="4" name="Picture 3">
            <a:extLst>
              <a:ext uri="{FF2B5EF4-FFF2-40B4-BE49-F238E27FC236}">
                <a16:creationId xmlns:a16="http://schemas.microsoft.com/office/drawing/2014/main" id="{2BBC3842-04B7-4A11-9595-15D580C3FDFA}"/>
              </a:ext>
            </a:extLst>
          </p:cNvPr>
          <p:cNvPicPr>
            <a:picLocks noChangeAspect="1"/>
          </p:cNvPicPr>
          <p:nvPr/>
        </p:nvPicPr>
        <p:blipFill>
          <a:blip r:embed="rId3"/>
          <a:stretch>
            <a:fillRect/>
          </a:stretch>
        </p:blipFill>
        <p:spPr>
          <a:xfrm>
            <a:off x="685019" y="1524000"/>
            <a:ext cx="8047417" cy="4724400"/>
          </a:xfrm>
          <a:prstGeom prst="rect">
            <a:avLst/>
          </a:prstGeom>
        </p:spPr>
      </p:pic>
      <p:sp>
        <p:nvSpPr>
          <p:cNvPr id="2" name="Slide Number Placeholder 1">
            <a:extLst>
              <a:ext uri="{FF2B5EF4-FFF2-40B4-BE49-F238E27FC236}">
                <a16:creationId xmlns:a16="http://schemas.microsoft.com/office/drawing/2014/main" id="{27B46832-EC95-5328-20D7-CCFF7271BC16}"/>
              </a:ext>
            </a:extLst>
          </p:cNvPr>
          <p:cNvSpPr>
            <a:spLocks noGrp="1"/>
          </p:cNvSpPr>
          <p:nvPr>
            <p:ph type="sldNum" sz="quarter" idx="12"/>
          </p:nvPr>
        </p:nvSpPr>
        <p:spPr/>
        <p:txBody>
          <a:bodyPr/>
          <a:lstStyle/>
          <a:p>
            <a:fld id="{4FAB73BC-B049-4115-A692-8D63A059BFB8}" type="slidenum">
              <a:rPr lang="en-US" smtClean="0"/>
              <a:t>29</a:t>
            </a:fld>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D464CD-7CE5-72E6-3430-4ACC2DB10223}"/>
              </a:ext>
            </a:extLst>
          </p:cNvPr>
          <p:cNvSpPr>
            <a:spLocks noGrp="1"/>
          </p:cNvSpPr>
          <p:nvPr>
            <p:ph type="title"/>
          </p:nvPr>
        </p:nvSpPr>
        <p:spPr/>
        <p:txBody>
          <a:bodyPr/>
          <a:lstStyle/>
          <a:p>
            <a:r>
              <a:rPr lang="en-US" dirty="0"/>
              <a:t>Why Script ResSim?</a:t>
            </a:r>
          </a:p>
        </p:txBody>
      </p:sp>
      <p:sp>
        <p:nvSpPr>
          <p:cNvPr id="3" name="Content Placeholder 2">
            <a:extLst>
              <a:ext uri="{FF2B5EF4-FFF2-40B4-BE49-F238E27FC236}">
                <a16:creationId xmlns:a16="http://schemas.microsoft.com/office/drawing/2014/main" id="{9A6D213A-C11F-87DE-72FF-2F349ADD80FC}"/>
              </a:ext>
            </a:extLst>
          </p:cNvPr>
          <p:cNvSpPr>
            <a:spLocks noGrp="1"/>
          </p:cNvSpPr>
          <p:nvPr>
            <p:ph idx="1"/>
          </p:nvPr>
        </p:nvSpPr>
        <p:spPr>
          <a:xfrm>
            <a:off x="685019" y="2011680"/>
            <a:ext cx="7772400" cy="3855720"/>
          </a:xfrm>
        </p:spPr>
        <p:txBody>
          <a:bodyPr>
            <a:normAutofit lnSpcReduction="10000"/>
          </a:bodyPr>
          <a:lstStyle/>
          <a:p>
            <a:r>
              <a:rPr lang="en-US" dirty="0"/>
              <a:t>ResSim has lots of features!</a:t>
            </a:r>
          </a:p>
          <a:p>
            <a:endParaRPr lang="en-US" dirty="0"/>
          </a:p>
          <a:p>
            <a:r>
              <a:rPr lang="en-US" dirty="0"/>
              <a:t>It doesn’t do everything </a:t>
            </a:r>
            <a:r>
              <a:rPr lang="en-US" i="1" dirty="0"/>
              <a:t>just the way you need…</a:t>
            </a:r>
          </a:p>
          <a:p>
            <a:endParaRPr lang="en-US" i="1" dirty="0"/>
          </a:p>
          <a:p>
            <a:r>
              <a:rPr lang="en-US" dirty="0"/>
              <a:t>Scripting gives an easy way to extend </a:t>
            </a:r>
            <a:r>
              <a:rPr lang="en-US" dirty="0" err="1"/>
              <a:t>ResSim’s</a:t>
            </a:r>
            <a:r>
              <a:rPr lang="en-US" dirty="0"/>
              <a:t> behavior.</a:t>
            </a:r>
          </a:p>
          <a:p>
            <a:endParaRPr lang="en-US" dirty="0"/>
          </a:p>
          <a:p>
            <a:r>
              <a:rPr lang="en-US" dirty="0"/>
              <a:t>Scripts allow you to automate / modify the behavior of ResSim</a:t>
            </a:r>
          </a:p>
          <a:p>
            <a:pPr lvl="1"/>
            <a:r>
              <a:rPr lang="en-US" dirty="0"/>
              <a:t>Add features to the user interface</a:t>
            </a:r>
          </a:p>
          <a:p>
            <a:pPr lvl="1"/>
            <a:r>
              <a:rPr lang="en-US" dirty="0"/>
              <a:t>Modify the compute!</a:t>
            </a:r>
          </a:p>
        </p:txBody>
      </p:sp>
      <p:sp>
        <p:nvSpPr>
          <p:cNvPr id="4" name="Slide Number Placeholder 3">
            <a:extLst>
              <a:ext uri="{FF2B5EF4-FFF2-40B4-BE49-F238E27FC236}">
                <a16:creationId xmlns:a16="http://schemas.microsoft.com/office/drawing/2014/main" id="{2601AE56-F534-4E70-E132-E3B2B359570A}"/>
              </a:ext>
            </a:extLst>
          </p:cNvPr>
          <p:cNvSpPr>
            <a:spLocks noGrp="1"/>
          </p:cNvSpPr>
          <p:nvPr>
            <p:ph type="sldNum" sz="quarter" idx="12"/>
          </p:nvPr>
        </p:nvSpPr>
        <p:spPr/>
        <p:txBody>
          <a:bodyPr/>
          <a:lstStyle/>
          <a:p>
            <a:fld id="{4FAB73BC-B049-4115-A692-8D63A059BFB8}" type="slidenum">
              <a:rPr lang="en-US" smtClean="0"/>
              <a:t>3</a:t>
            </a:fld>
            <a:endParaRPr lang="en-US" dirty="0"/>
          </a:p>
        </p:txBody>
      </p:sp>
    </p:spTree>
    <p:extLst>
      <p:ext uri="{BB962C8B-B14F-4D97-AF65-F5344CB8AC3E}">
        <p14:creationId xmlns:p14="http://schemas.microsoft.com/office/powerpoint/2010/main" val="2123934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48ADE22-4179-7F1F-E39B-385481AEA9A4}"/>
              </a:ext>
            </a:extLst>
          </p:cNvPr>
          <p:cNvSpPr>
            <a:spLocks noGrp="1"/>
          </p:cNvSpPr>
          <p:nvPr>
            <p:ph type="title"/>
          </p:nvPr>
        </p:nvSpPr>
        <p:spPr/>
        <p:txBody>
          <a:bodyPr/>
          <a:lstStyle/>
          <a:p>
            <a:r>
              <a:rPr lang="en-US" dirty="0"/>
              <a:t>State Variable: Three Parts</a:t>
            </a:r>
          </a:p>
        </p:txBody>
      </p:sp>
      <p:sp>
        <p:nvSpPr>
          <p:cNvPr id="3" name="Content Placeholder 2">
            <a:extLst>
              <a:ext uri="{FF2B5EF4-FFF2-40B4-BE49-F238E27FC236}">
                <a16:creationId xmlns:a16="http://schemas.microsoft.com/office/drawing/2014/main" id="{935DA081-2C36-4510-E9F2-02411304ACA9}"/>
              </a:ext>
            </a:extLst>
          </p:cNvPr>
          <p:cNvSpPr>
            <a:spLocks noGrp="1"/>
          </p:cNvSpPr>
          <p:nvPr>
            <p:ph idx="1"/>
          </p:nvPr>
        </p:nvSpPr>
        <p:spPr/>
        <p:txBody>
          <a:bodyPr/>
          <a:lstStyle/>
          <a:p>
            <a:r>
              <a:rPr lang="en-US" dirty="0"/>
              <a:t>Initialization (function in script)</a:t>
            </a:r>
          </a:p>
          <a:p>
            <a:pPr lvl="1"/>
            <a:r>
              <a:rPr lang="en-US" dirty="0"/>
              <a:t>Runs during initialization, after initial conditions set, before any model timesteps</a:t>
            </a:r>
          </a:p>
          <a:p>
            <a:r>
              <a:rPr lang="en-US" dirty="0"/>
              <a:t>Main</a:t>
            </a:r>
          </a:p>
          <a:p>
            <a:pPr lvl="1"/>
            <a:r>
              <a:rPr lang="en-US" dirty="0"/>
              <a:t>Runs each time a value is requested from the SV</a:t>
            </a:r>
          </a:p>
          <a:p>
            <a:r>
              <a:rPr lang="en-US" dirty="0"/>
              <a:t>Cleanup</a:t>
            </a:r>
          </a:p>
          <a:p>
            <a:pPr lvl="1"/>
            <a:r>
              <a:rPr lang="en-US" dirty="0"/>
              <a:t>Runs after the model is finished</a:t>
            </a:r>
          </a:p>
          <a:p>
            <a:endParaRPr lang="en-US" dirty="0"/>
          </a:p>
        </p:txBody>
      </p:sp>
      <p:sp>
        <p:nvSpPr>
          <p:cNvPr id="4" name="Slide Number Placeholder 3">
            <a:extLst>
              <a:ext uri="{FF2B5EF4-FFF2-40B4-BE49-F238E27FC236}">
                <a16:creationId xmlns:a16="http://schemas.microsoft.com/office/drawing/2014/main" id="{68D2C5B0-902B-DB70-6685-43E7A5BE09A8}"/>
              </a:ext>
            </a:extLst>
          </p:cNvPr>
          <p:cNvSpPr>
            <a:spLocks noGrp="1"/>
          </p:cNvSpPr>
          <p:nvPr>
            <p:ph type="sldNum" sz="quarter" idx="12"/>
          </p:nvPr>
        </p:nvSpPr>
        <p:spPr/>
        <p:txBody>
          <a:bodyPr/>
          <a:lstStyle/>
          <a:p>
            <a:fld id="{4FAB73BC-B049-4115-A692-8D63A059BFB8}" type="slidenum">
              <a:rPr lang="en-US" smtClean="0"/>
              <a:t>30</a:t>
            </a:fld>
            <a:endParaRPr lang="en-US" dirty="0"/>
          </a:p>
        </p:txBody>
      </p:sp>
    </p:spTree>
    <p:extLst>
      <p:ext uri="{BB962C8B-B14F-4D97-AF65-F5344CB8AC3E}">
        <p14:creationId xmlns:p14="http://schemas.microsoft.com/office/powerpoint/2010/main" val="422501191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p:txBody>
          <a:bodyPr/>
          <a:lstStyle/>
          <a:p>
            <a:pPr eaLnBrk="1" hangingPunct="1"/>
            <a:r>
              <a:rPr lang="en-US" sz="3600"/>
              <a:t>Creating New Scripted Rules</a:t>
            </a:r>
            <a:endParaRPr lang="en-US" sz="4400"/>
          </a:p>
        </p:txBody>
      </p:sp>
      <p:sp>
        <p:nvSpPr>
          <p:cNvPr id="20483" name="Rectangle 3"/>
          <p:cNvSpPr>
            <a:spLocks noGrp="1" noChangeArrowheads="1"/>
          </p:cNvSpPr>
          <p:nvPr>
            <p:ph idx="1"/>
          </p:nvPr>
        </p:nvSpPr>
        <p:spPr>
          <a:xfrm>
            <a:off x="457200" y="1828800"/>
            <a:ext cx="8305800" cy="4302125"/>
          </a:xfrm>
        </p:spPr>
        <p:txBody>
          <a:bodyPr/>
          <a:lstStyle/>
          <a:p>
            <a:pPr eaLnBrk="1" hangingPunct="1"/>
            <a:r>
              <a:rPr lang="en-US" sz="2800"/>
              <a:t>To create a Scripted Rule:</a:t>
            </a:r>
          </a:p>
          <a:p>
            <a:pPr lvl="1" eaLnBrk="1" hangingPunct="1"/>
            <a:r>
              <a:rPr lang="en-US" sz="2400">
                <a:sym typeface="Wingdings" pitchFamily="2" charset="2"/>
              </a:rPr>
              <a:t>Open the Reservoir Editor to the Zone-Rules tab of the Operations tab.</a:t>
            </a:r>
          </a:p>
          <a:p>
            <a:pPr lvl="1" eaLnBrk="1" hangingPunct="1"/>
            <a:r>
              <a:rPr lang="en-US" sz="2400">
                <a:sym typeface="Wingdings" pitchFamily="2" charset="2"/>
              </a:rPr>
              <a:t>Right-click the desired zone and select </a:t>
            </a:r>
            <a:r>
              <a:rPr lang="en-US" sz="2400" b="1">
                <a:sym typeface="Wingdings" pitchFamily="2" charset="2"/>
              </a:rPr>
              <a:t>Add New Rule…</a:t>
            </a:r>
            <a:r>
              <a:rPr lang="en-US" sz="2400">
                <a:sym typeface="Wingdings" pitchFamily="2" charset="2"/>
              </a:rPr>
              <a:t> from the context menu.</a:t>
            </a:r>
          </a:p>
          <a:p>
            <a:pPr lvl="1" eaLnBrk="1" hangingPunct="1"/>
            <a:r>
              <a:rPr lang="en-US" sz="2400">
                <a:sym typeface="Wingdings" pitchFamily="2" charset="2"/>
              </a:rPr>
              <a:t>Enter the desired name and select the desired release element in the New Operating Rule dialog.</a:t>
            </a:r>
          </a:p>
          <a:p>
            <a:pPr lvl="2" eaLnBrk="1" hangingPunct="1"/>
            <a:r>
              <a:rPr lang="en-US" sz="2100">
                <a:sym typeface="Wingdings" pitchFamily="2" charset="2"/>
              </a:rPr>
              <a:t>Select </a:t>
            </a:r>
            <a:r>
              <a:rPr lang="en-US" sz="2100" b="1">
                <a:sym typeface="Wingdings" pitchFamily="2" charset="2"/>
              </a:rPr>
              <a:t>Script</a:t>
            </a:r>
            <a:r>
              <a:rPr lang="en-US" sz="2100">
                <a:sym typeface="Wingdings" pitchFamily="2" charset="2"/>
              </a:rPr>
              <a:t> for the Rule Type.</a:t>
            </a:r>
          </a:p>
          <a:p>
            <a:pPr lvl="1" eaLnBrk="1" hangingPunct="1"/>
            <a:r>
              <a:rPr lang="en-US" sz="2400">
                <a:sym typeface="Wingdings" pitchFamily="2" charset="2"/>
              </a:rPr>
              <a:t>Press the </a:t>
            </a:r>
            <a:r>
              <a:rPr lang="en-US" sz="2400" b="1">
                <a:sym typeface="Wingdings" pitchFamily="2" charset="2"/>
              </a:rPr>
              <a:t>OK</a:t>
            </a:r>
            <a:r>
              <a:rPr lang="en-US" sz="2400">
                <a:sym typeface="Wingdings" pitchFamily="2" charset="2"/>
              </a:rPr>
              <a:t> button.</a:t>
            </a:r>
          </a:p>
          <a:p>
            <a:pPr lvl="1" eaLnBrk="1" hangingPunct="1"/>
            <a:r>
              <a:rPr lang="en-US" sz="2400">
                <a:sym typeface="Wingdings" pitchFamily="2" charset="2"/>
              </a:rPr>
              <a:t>Edit and check syntax as with a State Variable.</a:t>
            </a:r>
          </a:p>
          <a:p>
            <a:pPr lvl="1" eaLnBrk="1" hangingPunct="1"/>
            <a:endParaRPr lang="en-US" sz="2400">
              <a:sym typeface="Wingdings" pitchFamily="2" charset="2"/>
            </a:endParaRPr>
          </a:p>
          <a:p>
            <a:pPr lvl="1" eaLnBrk="1" hangingPunct="1"/>
            <a:endParaRPr lang="en-US" sz="2400"/>
          </a:p>
          <a:p>
            <a:pPr eaLnBrk="1" hangingPunct="1"/>
            <a:endParaRPr lang="en-US" sz="2800"/>
          </a:p>
          <a:p>
            <a:pPr lvl="1" eaLnBrk="1" hangingPunct="1"/>
            <a:endParaRPr lang="en-US" sz="2400"/>
          </a:p>
        </p:txBody>
      </p:sp>
      <p:sp>
        <p:nvSpPr>
          <p:cNvPr id="2" name="Slide Number Placeholder 1">
            <a:extLst>
              <a:ext uri="{FF2B5EF4-FFF2-40B4-BE49-F238E27FC236}">
                <a16:creationId xmlns:a16="http://schemas.microsoft.com/office/drawing/2014/main" id="{EF073F5A-DECF-624F-5F98-9F14A597BC38}"/>
              </a:ext>
            </a:extLst>
          </p:cNvPr>
          <p:cNvSpPr>
            <a:spLocks noGrp="1"/>
          </p:cNvSpPr>
          <p:nvPr>
            <p:ph type="sldNum" sz="quarter" idx="12"/>
          </p:nvPr>
        </p:nvSpPr>
        <p:spPr/>
        <p:txBody>
          <a:bodyPr/>
          <a:lstStyle/>
          <a:p>
            <a:fld id="{4FAB73BC-B049-4115-A692-8D63A059BFB8}" type="slidenum">
              <a:rPr lang="en-US" smtClean="0"/>
              <a:t>31</a:t>
            </a:fld>
            <a:endParaRPr lang="en-US" dirty="0"/>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p:txBody>
          <a:bodyPr/>
          <a:lstStyle/>
          <a:p>
            <a:pPr eaLnBrk="1" hangingPunct="1"/>
            <a:r>
              <a:rPr lang="en-US" sz="3600"/>
              <a:t>Editing Existing Scripted Rules</a:t>
            </a:r>
            <a:endParaRPr lang="en-US" sz="4400"/>
          </a:p>
        </p:txBody>
      </p:sp>
      <p:sp>
        <p:nvSpPr>
          <p:cNvPr id="21507" name="Rectangle 3"/>
          <p:cNvSpPr>
            <a:spLocks noGrp="1" noChangeArrowheads="1"/>
          </p:cNvSpPr>
          <p:nvPr>
            <p:ph idx="1"/>
          </p:nvPr>
        </p:nvSpPr>
        <p:spPr>
          <a:xfrm>
            <a:off x="457200" y="1828800"/>
            <a:ext cx="8305800" cy="4302125"/>
          </a:xfrm>
        </p:spPr>
        <p:txBody>
          <a:bodyPr/>
          <a:lstStyle/>
          <a:p>
            <a:pPr eaLnBrk="1" hangingPunct="1"/>
            <a:r>
              <a:rPr lang="en-US" sz="2800">
                <a:sym typeface="Wingdings" pitchFamily="2" charset="2"/>
              </a:rPr>
              <a:t>To edit an existing Scripted Rule:</a:t>
            </a:r>
          </a:p>
          <a:p>
            <a:pPr lvl="1" eaLnBrk="1" hangingPunct="1"/>
            <a:r>
              <a:rPr lang="en-US" sz="2400">
                <a:sym typeface="Wingdings" pitchFamily="2" charset="2"/>
              </a:rPr>
              <a:t>Select the desired rule in the Zone-Rules tab of the Operations tab of the Reservoir Editor.</a:t>
            </a:r>
          </a:p>
          <a:p>
            <a:pPr lvl="1" eaLnBrk="1" hangingPunct="1"/>
            <a:r>
              <a:rPr lang="en-US" sz="2400">
                <a:sym typeface="Wingdings" pitchFamily="2" charset="2"/>
              </a:rPr>
              <a:t>Edit the script as desired.  The editor is similar to the State Variable editor. </a:t>
            </a:r>
          </a:p>
          <a:p>
            <a:pPr lvl="1" eaLnBrk="1" hangingPunct="1"/>
            <a:endParaRPr lang="en-US" sz="2400">
              <a:sym typeface="Wingdings" pitchFamily="2" charset="2"/>
            </a:endParaRPr>
          </a:p>
          <a:p>
            <a:pPr lvl="1" eaLnBrk="1" hangingPunct="1"/>
            <a:endParaRPr lang="en-US" sz="2400"/>
          </a:p>
          <a:p>
            <a:pPr eaLnBrk="1" hangingPunct="1"/>
            <a:endParaRPr lang="en-US" sz="2800"/>
          </a:p>
          <a:p>
            <a:pPr lvl="1" eaLnBrk="1" hangingPunct="1"/>
            <a:endParaRPr lang="en-US" sz="2400"/>
          </a:p>
        </p:txBody>
      </p:sp>
      <p:sp>
        <p:nvSpPr>
          <p:cNvPr id="2" name="Slide Number Placeholder 1">
            <a:extLst>
              <a:ext uri="{FF2B5EF4-FFF2-40B4-BE49-F238E27FC236}">
                <a16:creationId xmlns:a16="http://schemas.microsoft.com/office/drawing/2014/main" id="{6F711807-9725-C0FB-22CA-C83E9B46CEE5}"/>
              </a:ext>
            </a:extLst>
          </p:cNvPr>
          <p:cNvSpPr>
            <a:spLocks noGrp="1"/>
          </p:cNvSpPr>
          <p:nvPr>
            <p:ph type="sldNum" sz="quarter" idx="12"/>
          </p:nvPr>
        </p:nvSpPr>
        <p:spPr/>
        <p:txBody>
          <a:bodyPr/>
          <a:lstStyle/>
          <a:p>
            <a:fld id="{4FAB73BC-B049-4115-A692-8D63A059BFB8}" type="slidenum">
              <a:rPr lang="en-US" smtClean="0"/>
              <a:t>32</a:t>
            </a:fld>
            <a:endParaRPr lang="en-US" dirty="0"/>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p:txBody>
          <a:bodyPr/>
          <a:lstStyle/>
          <a:p>
            <a:pPr eaLnBrk="1" hangingPunct="1"/>
            <a:r>
              <a:rPr lang="en-US" sz="3600" dirty="0"/>
              <a:t>Scripted Rule Example</a:t>
            </a:r>
            <a:endParaRPr lang="en-US" sz="4400" dirty="0"/>
          </a:p>
        </p:txBody>
      </p:sp>
      <p:sp>
        <p:nvSpPr>
          <p:cNvPr id="22531" name="Rectangle 3"/>
          <p:cNvSpPr>
            <a:spLocks noGrp="1" noChangeArrowheads="1"/>
          </p:cNvSpPr>
          <p:nvPr>
            <p:ph idx="1"/>
          </p:nvPr>
        </p:nvSpPr>
        <p:spPr>
          <a:xfrm>
            <a:off x="475666" y="741376"/>
            <a:ext cx="8305800" cy="4302125"/>
          </a:xfrm>
        </p:spPr>
        <p:txBody>
          <a:bodyPr/>
          <a:lstStyle/>
          <a:p>
            <a:pPr eaLnBrk="1" hangingPunct="1"/>
            <a:endParaRPr lang="en-US"/>
          </a:p>
          <a:p>
            <a:pPr eaLnBrk="1" hangingPunct="1"/>
            <a:endParaRPr lang="en-US"/>
          </a:p>
          <a:p>
            <a:pPr lvl="1" eaLnBrk="1" hangingPunct="1"/>
            <a:endParaRPr lang="en-US"/>
          </a:p>
        </p:txBody>
      </p:sp>
      <p:pic>
        <p:nvPicPr>
          <p:cNvPr id="4" name="Picture 3">
            <a:extLst>
              <a:ext uri="{FF2B5EF4-FFF2-40B4-BE49-F238E27FC236}">
                <a16:creationId xmlns:a16="http://schemas.microsoft.com/office/drawing/2014/main" id="{4869907E-19B6-BCD0-4A30-66BD830AC239}"/>
              </a:ext>
            </a:extLst>
          </p:cNvPr>
          <p:cNvPicPr>
            <a:picLocks noChangeAspect="1"/>
          </p:cNvPicPr>
          <p:nvPr/>
        </p:nvPicPr>
        <p:blipFill>
          <a:blip r:embed="rId3"/>
          <a:stretch>
            <a:fillRect/>
          </a:stretch>
        </p:blipFill>
        <p:spPr>
          <a:xfrm>
            <a:off x="705047" y="284176"/>
            <a:ext cx="7828571" cy="6495238"/>
          </a:xfrm>
          <a:prstGeom prst="rect">
            <a:avLst/>
          </a:prstGeom>
        </p:spPr>
      </p:pic>
      <p:pic>
        <p:nvPicPr>
          <p:cNvPr id="6" name="Picture 5">
            <a:extLst>
              <a:ext uri="{FF2B5EF4-FFF2-40B4-BE49-F238E27FC236}">
                <a16:creationId xmlns:a16="http://schemas.microsoft.com/office/drawing/2014/main" id="{5D0221B9-9C1D-9319-43DA-B1ABB264D4E6}"/>
              </a:ext>
            </a:extLst>
          </p:cNvPr>
          <p:cNvPicPr>
            <a:picLocks noChangeAspect="1"/>
          </p:cNvPicPr>
          <p:nvPr/>
        </p:nvPicPr>
        <p:blipFill>
          <a:blip r:embed="rId4"/>
          <a:stretch>
            <a:fillRect/>
          </a:stretch>
        </p:blipFill>
        <p:spPr>
          <a:xfrm>
            <a:off x="714280" y="284176"/>
            <a:ext cx="7828571" cy="6495238"/>
          </a:xfrm>
          <a:prstGeom prst="rect">
            <a:avLst/>
          </a:prstGeom>
        </p:spPr>
      </p:pic>
      <p:pic>
        <p:nvPicPr>
          <p:cNvPr id="8" name="Picture 7">
            <a:extLst>
              <a:ext uri="{FF2B5EF4-FFF2-40B4-BE49-F238E27FC236}">
                <a16:creationId xmlns:a16="http://schemas.microsoft.com/office/drawing/2014/main" id="{99184E28-0EF3-5352-6869-105EF2124616}"/>
              </a:ext>
            </a:extLst>
          </p:cNvPr>
          <p:cNvPicPr>
            <a:picLocks noChangeAspect="1"/>
          </p:cNvPicPr>
          <p:nvPr/>
        </p:nvPicPr>
        <p:blipFill>
          <a:blip r:embed="rId5"/>
          <a:stretch>
            <a:fillRect/>
          </a:stretch>
        </p:blipFill>
        <p:spPr>
          <a:xfrm>
            <a:off x="705047" y="284176"/>
            <a:ext cx="7828571" cy="6495238"/>
          </a:xfrm>
          <a:prstGeom prst="rect">
            <a:avLst/>
          </a:prstGeom>
        </p:spPr>
      </p:pic>
      <p:pic>
        <p:nvPicPr>
          <p:cNvPr id="11" name="Picture 10">
            <a:extLst>
              <a:ext uri="{FF2B5EF4-FFF2-40B4-BE49-F238E27FC236}">
                <a16:creationId xmlns:a16="http://schemas.microsoft.com/office/drawing/2014/main" id="{8C279246-1B3D-0BEB-CD6A-640033191F6C}"/>
              </a:ext>
            </a:extLst>
          </p:cNvPr>
          <p:cNvPicPr>
            <a:picLocks noChangeAspect="1"/>
          </p:cNvPicPr>
          <p:nvPr/>
        </p:nvPicPr>
        <p:blipFill>
          <a:blip r:embed="rId6"/>
          <a:stretch>
            <a:fillRect/>
          </a:stretch>
        </p:blipFill>
        <p:spPr>
          <a:xfrm>
            <a:off x="705829" y="304800"/>
            <a:ext cx="7828571" cy="6495238"/>
          </a:xfrm>
          <a:prstGeom prst="rect">
            <a:avLst/>
          </a:prstGeom>
        </p:spPr>
      </p:pic>
      <p:pic>
        <p:nvPicPr>
          <p:cNvPr id="13" name="Picture 12">
            <a:extLst>
              <a:ext uri="{FF2B5EF4-FFF2-40B4-BE49-F238E27FC236}">
                <a16:creationId xmlns:a16="http://schemas.microsoft.com/office/drawing/2014/main" id="{00F45E95-DC23-C934-67BA-0E8933B32223}"/>
              </a:ext>
            </a:extLst>
          </p:cNvPr>
          <p:cNvPicPr>
            <a:picLocks noChangeAspect="1"/>
          </p:cNvPicPr>
          <p:nvPr/>
        </p:nvPicPr>
        <p:blipFill>
          <a:blip r:embed="rId7"/>
          <a:stretch>
            <a:fillRect/>
          </a:stretch>
        </p:blipFill>
        <p:spPr>
          <a:xfrm>
            <a:off x="684237" y="294488"/>
            <a:ext cx="7828571" cy="6495238"/>
          </a:xfrm>
          <a:prstGeom prst="rect">
            <a:avLst/>
          </a:prstGeom>
        </p:spPr>
      </p:pic>
      <p:cxnSp>
        <p:nvCxnSpPr>
          <p:cNvPr id="16" name="Straight Arrow Connector 15">
            <a:extLst>
              <a:ext uri="{FF2B5EF4-FFF2-40B4-BE49-F238E27FC236}">
                <a16:creationId xmlns:a16="http://schemas.microsoft.com/office/drawing/2014/main" id="{4D266B54-1D7A-A908-65EE-FBDD9D21450B}"/>
              </a:ext>
            </a:extLst>
          </p:cNvPr>
          <p:cNvCxnSpPr>
            <a:cxnSpLocks/>
          </p:cNvCxnSpPr>
          <p:nvPr/>
        </p:nvCxnSpPr>
        <p:spPr>
          <a:xfrm flipH="1">
            <a:off x="4419600" y="1561338"/>
            <a:ext cx="381000" cy="685223"/>
          </a:xfrm>
          <a:prstGeom prst="straightConnector1">
            <a:avLst/>
          </a:prstGeom>
          <a:noFill/>
          <a:ln w="38100" cap="flat" cmpd="sng" algn="ctr">
            <a:solidFill>
              <a:schemeClr val="accent4">
                <a:lumMod val="75000"/>
              </a:schemeClr>
            </a:solidFill>
            <a:prstDash val="solid"/>
            <a:round/>
            <a:headEnd type="none" w="med" len="med"/>
            <a:tailEnd type="arrow" w="med" len="med"/>
          </a:ln>
        </p:spPr>
        <p:style>
          <a:lnRef idx="0">
            <a:scrgbClr r="0" g="0" b="0"/>
          </a:lnRef>
          <a:fillRef idx="0">
            <a:scrgbClr r="0" g="0" b="0"/>
          </a:fillRef>
          <a:effectRef idx="0">
            <a:scrgbClr r="0" g="0" b="0"/>
          </a:effectRef>
          <a:fontRef idx="minor">
            <a:schemeClr val="accent4"/>
          </a:fontRef>
        </p:style>
      </p:cxnSp>
      <p:cxnSp>
        <p:nvCxnSpPr>
          <p:cNvPr id="20" name="Straight Arrow Connector 19">
            <a:extLst>
              <a:ext uri="{FF2B5EF4-FFF2-40B4-BE49-F238E27FC236}">
                <a16:creationId xmlns:a16="http://schemas.microsoft.com/office/drawing/2014/main" id="{C4B2B0A7-7964-C4AC-710D-8332B243F210}"/>
              </a:ext>
            </a:extLst>
          </p:cNvPr>
          <p:cNvCxnSpPr>
            <a:cxnSpLocks/>
          </p:cNvCxnSpPr>
          <p:nvPr/>
        </p:nvCxnSpPr>
        <p:spPr>
          <a:xfrm flipH="1">
            <a:off x="4710600" y="1770364"/>
            <a:ext cx="381000" cy="685223"/>
          </a:xfrm>
          <a:prstGeom prst="straightConnector1">
            <a:avLst/>
          </a:prstGeom>
          <a:noFill/>
          <a:ln w="38100" cap="flat" cmpd="sng" algn="ctr">
            <a:solidFill>
              <a:schemeClr val="accent4">
                <a:lumMod val="75000"/>
              </a:schemeClr>
            </a:solidFill>
            <a:prstDash val="solid"/>
            <a:round/>
            <a:headEnd type="none" w="med" len="med"/>
            <a:tailEnd type="arrow" w="med" len="med"/>
          </a:ln>
        </p:spPr>
        <p:style>
          <a:lnRef idx="0">
            <a:scrgbClr r="0" g="0" b="0"/>
          </a:lnRef>
          <a:fillRef idx="0">
            <a:scrgbClr r="0" g="0" b="0"/>
          </a:fillRef>
          <a:effectRef idx="0">
            <a:scrgbClr r="0" g="0" b="0"/>
          </a:effectRef>
          <a:fontRef idx="minor">
            <a:schemeClr val="accent4"/>
          </a:fontRef>
        </p:style>
      </p:cxnSp>
      <p:cxnSp>
        <p:nvCxnSpPr>
          <p:cNvPr id="21" name="Straight Arrow Connector 20">
            <a:extLst>
              <a:ext uri="{FF2B5EF4-FFF2-40B4-BE49-F238E27FC236}">
                <a16:creationId xmlns:a16="http://schemas.microsoft.com/office/drawing/2014/main" id="{B8A8F854-7249-2DDD-9CC4-4488F4F18B54}"/>
              </a:ext>
            </a:extLst>
          </p:cNvPr>
          <p:cNvCxnSpPr>
            <a:cxnSpLocks/>
          </p:cNvCxnSpPr>
          <p:nvPr/>
        </p:nvCxnSpPr>
        <p:spPr>
          <a:xfrm flipH="1">
            <a:off x="6057509" y="2455587"/>
            <a:ext cx="322097" cy="329667"/>
          </a:xfrm>
          <a:prstGeom prst="straightConnector1">
            <a:avLst/>
          </a:prstGeom>
          <a:noFill/>
          <a:ln w="38100" cap="flat" cmpd="sng" algn="ctr">
            <a:solidFill>
              <a:schemeClr val="accent4">
                <a:lumMod val="75000"/>
              </a:schemeClr>
            </a:solidFill>
            <a:prstDash val="solid"/>
            <a:round/>
            <a:headEnd type="none" w="med" len="med"/>
            <a:tailEnd type="arrow" w="med" len="med"/>
          </a:ln>
        </p:spPr>
        <p:style>
          <a:lnRef idx="0">
            <a:scrgbClr r="0" g="0" b="0"/>
          </a:lnRef>
          <a:fillRef idx="0">
            <a:scrgbClr r="0" g="0" b="0"/>
          </a:fillRef>
          <a:effectRef idx="0">
            <a:scrgbClr r="0" g="0" b="0"/>
          </a:effectRef>
          <a:fontRef idx="minor">
            <a:schemeClr val="accent4"/>
          </a:fontRef>
        </p:style>
      </p:cxnSp>
      <p:cxnSp>
        <p:nvCxnSpPr>
          <p:cNvPr id="23" name="Straight Arrow Connector 22">
            <a:extLst>
              <a:ext uri="{FF2B5EF4-FFF2-40B4-BE49-F238E27FC236}">
                <a16:creationId xmlns:a16="http://schemas.microsoft.com/office/drawing/2014/main" id="{38303DDB-2886-5C5C-DD4B-4C306ED62A37}"/>
              </a:ext>
            </a:extLst>
          </p:cNvPr>
          <p:cNvCxnSpPr>
            <a:cxnSpLocks/>
          </p:cNvCxnSpPr>
          <p:nvPr/>
        </p:nvCxnSpPr>
        <p:spPr>
          <a:xfrm flipV="1">
            <a:off x="2199785" y="4908361"/>
            <a:ext cx="924415" cy="39563"/>
          </a:xfrm>
          <a:prstGeom prst="straightConnector1">
            <a:avLst/>
          </a:prstGeom>
          <a:noFill/>
          <a:ln w="38100" cap="flat" cmpd="sng" algn="ctr">
            <a:solidFill>
              <a:schemeClr val="accent4">
                <a:lumMod val="75000"/>
              </a:schemeClr>
            </a:solidFill>
            <a:prstDash val="solid"/>
            <a:round/>
            <a:headEnd type="none" w="med" len="med"/>
            <a:tailEnd type="arrow" w="med" len="med"/>
          </a:ln>
        </p:spPr>
        <p:style>
          <a:lnRef idx="0">
            <a:scrgbClr r="0" g="0" b="0"/>
          </a:lnRef>
          <a:fillRef idx="0">
            <a:scrgbClr r="0" g="0" b="0"/>
          </a:fillRef>
          <a:effectRef idx="0">
            <a:scrgbClr r="0" g="0" b="0"/>
          </a:effectRef>
          <a:fontRef idx="minor">
            <a:schemeClr val="accent4"/>
          </a:fontRef>
        </p:style>
      </p:cxnSp>
      <p:cxnSp>
        <p:nvCxnSpPr>
          <p:cNvPr id="25" name="Straight Arrow Connector 24">
            <a:extLst>
              <a:ext uri="{FF2B5EF4-FFF2-40B4-BE49-F238E27FC236}">
                <a16:creationId xmlns:a16="http://schemas.microsoft.com/office/drawing/2014/main" id="{9CA9394E-03C6-9A80-5C80-DA20868755DC}"/>
              </a:ext>
            </a:extLst>
          </p:cNvPr>
          <p:cNvCxnSpPr>
            <a:cxnSpLocks/>
          </p:cNvCxnSpPr>
          <p:nvPr/>
        </p:nvCxnSpPr>
        <p:spPr>
          <a:xfrm>
            <a:off x="838200" y="2263395"/>
            <a:ext cx="180880" cy="731073"/>
          </a:xfrm>
          <a:prstGeom prst="straightConnector1">
            <a:avLst/>
          </a:prstGeom>
          <a:noFill/>
          <a:ln w="38100" cap="flat" cmpd="sng" algn="ctr">
            <a:solidFill>
              <a:schemeClr val="accent4">
                <a:lumMod val="75000"/>
              </a:schemeClr>
            </a:solidFill>
            <a:prstDash val="solid"/>
            <a:round/>
            <a:headEnd type="none" w="med" len="med"/>
            <a:tailEnd type="arrow" w="med" len="med"/>
          </a:ln>
        </p:spPr>
        <p:style>
          <a:lnRef idx="0">
            <a:scrgbClr r="0" g="0" b="0"/>
          </a:lnRef>
          <a:fillRef idx="0">
            <a:scrgbClr r="0" g="0" b="0"/>
          </a:fillRef>
          <a:effectRef idx="0">
            <a:scrgbClr r="0" g="0" b="0"/>
          </a:effectRef>
          <a:fontRef idx="minor">
            <a:schemeClr val="accent4"/>
          </a:fontRef>
        </p:style>
      </p:cxnSp>
      <p:cxnSp>
        <p:nvCxnSpPr>
          <p:cNvPr id="27" name="Straight Arrow Connector 26">
            <a:extLst>
              <a:ext uri="{FF2B5EF4-FFF2-40B4-BE49-F238E27FC236}">
                <a16:creationId xmlns:a16="http://schemas.microsoft.com/office/drawing/2014/main" id="{FB608CB3-AADA-EFBC-FA4A-B940ADD1E2C1}"/>
              </a:ext>
            </a:extLst>
          </p:cNvPr>
          <p:cNvCxnSpPr>
            <a:cxnSpLocks/>
          </p:cNvCxnSpPr>
          <p:nvPr/>
        </p:nvCxnSpPr>
        <p:spPr>
          <a:xfrm flipH="1">
            <a:off x="4633137" y="4782478"/>
            <a:ext cx="458463" cy="487624"/>
          </a:xfrm>
          <a:prstGeom prst="straightConnector1">
            <a:avLst/>
          </a:prstGeom>
          <a:noFill/>
          <a:ln w="38100" cap="flat" cmpd="sng" algn="ctr">
            <a:solidFill>
              <a:schemeClr val="accent4">
                <a:lumMod val="75000"/>
              </a:schemeClr>
            </a:solidFill>
            <a:prstDash val="solid"/>
            <a:round/>
            <a:headEnd type="none" w="med" len="med"/>
            <a:tailEnd type="arrow" w="med" len="med"/>
          </a:ln>
        </p:spPr>
        <p:style>
          <a:lnRef idx="0">
            <a:scrgbClr r="0" g="0" b="0"/>
          </a:lnRef>
          <a:fillRef idx="0">
            <a:scrgbClr r="0" g="0" b="0"/>
          </a:fillRef>
          <a:effectRef idx="0">
            <a:scrgbClr r="0" g="0" b="0"/>
          </a:effectRef>
          <a:fontRef idx="minor">
            <a:schemeClr val="accent4"/>
          </a:fontRef>
        </p:style>
      </p:cxnSp>
      <p:cxnSp>
        <p:nvCxnSpPr>
          <p:cNvPr id="29" name="Straight Arrow Connector 28">
            <a:extLst>
              <a:ext uri="{FF2B5EF4-FFF2-40B4-BE49-F238E27FC236}">
                <a16:creationId xmlns:a16="http://schemas.microsoft.com/office/drawing/2014/main" id="{123A7CA6-CBE1-591E-5870-91A0A59BC604}"/>
              </a:ext>
            </a:extLst>
          </p:cNvPr>
          <p:cNvCxnSpPr>
            <a:cxnSpLocks/>
          </p:cNvCxnSpPr>
          <p:nvPr/>
        </p:nvCxnSpPr>
        <p:spPr>
          <a:xfrm flipH="1">
            <a:off x="4862368" y="5302109"/>
            <a:ext cx="458463" cy="487624"/>
          </a:xfrm>
          <a:prstGeom prst="straightConnector1">
            <a:avLst/>
          </a:prstGeom>
          <a:noFill/>
          <a:ln w="38100" cap="flat" cmpd="sng" algn="ctr">
            <a:solidFill>
              <a:schemeClr val="accent4">
                <a:lumMod val="75000"/>
              </a:schemeClr>
            </a:solidFill>
            <a:prstDash val="solid"/>
            <a:round/>
            <a:headEnd type="none" w="med" len="med"/>
            <a:tailEnd type="arrow" w="med" len="med"/>
          </a:ln>
        </p:spPr>
        <p:style>
          <a:lnRef idx="0">
            <a:scrgbClr r="0" g="0" b="0"/>
          </a:lnRef>
          <a:fillRef idx="0">
            <a:scrgbClr r="0" g="0" b="0"/>
          </a:fillRef>
          <a:effectRef idx="0">
            <a:scrgbClr r="0" g="0" b="0"/>
          </a:effectRef>
          <a:fontRef idx="minor">
            <a:schemeClr val="accent4"/>
          </a:fontRef>
        </p:style>
      </p:cxnSp>
      <p:cxnSp>
        <p:nvCxnSpPr>
          <p:cNvPr id="30" name="Straight Arrow Connector 29">
            <a:extLst>
              <a:ext uri="{FF2B5EF4-FFF2-40B4-BE49-F238E27FC236}">
                <a16:creationId xmlns:a16="http://schemas.microsoft.com/office/drawing/2014/main" id="{5AB4E721-E904-B3F0-9E8B-8AD95974185F}"/>
              </a:ext>
            </a:extLst>
          </p:cNvPr>
          <p:cNvCxnSpPr>
            <a:cxnSpLocks/>
          </p:cNvCxnSpPr>
          <p:nvPr/>
        </p:nvCxnSpPr>
        <p:spPr>
          <a:xfrm flipH="1">
            <a:off x="5591080" y="5889075"/>
            <a:ext cx="627477" cy="0"/>
          </a:xfrm>
          <a:prstGeom prst="straightConnector1">
            <a:avLst/>
          </a:prstGeom>
          <a:noFill/>
          <a:ln w="38100" cap="flat" cmpd="sng" algn="ctr">
            <a:solidFill>
              <a:schemeClr val="accent4">
                <a:lumMod val="75000"/>
              </a:schemeClr>
            </a:solidFill>
            <a:prstDash val="solid"/>
            <a:round/>
            <a:headEnd type="none" w="med" len="med"/>
            <a:tailEnd type="arrow" w="med" len="med"/>
          </a:ln>
        </p:spPr>
        <p:style>
          <a:lnRef idx="0">
            <a:scrgbClr r="0" g="0" b="0"/>
          </a:lnRef>
          <a:fillRef idx="0">
            <a:scrgbClr r="0" g="0" b="0"/>
          </a:fillRef>
          <a:effectRef idx="0">
            <a:scrgbClr r="0" g="0" b="0"/>
          </a:effectRef>
          <a:fontRef idx="minor">
            <a:schemeClr val="accent4"/>
          </a:fontRef>
        </p:style>
      </p:cxnSp>
      <p:sp>
        <p:nvSpPr>
          <p:cNvPr id="31" name="TextBox 30">
            <a:extLst>
              <a:ext uri="{FF2B5EF4-FFF2-40B4-BE49-F238E27FC236}">
                <a16:creationId xmlns:a16="http://schemas.microsoft.com/office/drawing/2014/main" id="{E05CC3DF-4E50-7966-6CA1-9A43B60BE724}"/>
              </a:ext>
            </a:extLst>
          </p:cNvPr>
          <p:cNvSpPr txBox="1"/>
          <p:nvPr/>
        </p:nvSpPr>
        <p:spPr>
          <a:xfrm>
            <a:off x="4755975" y="1215218"/>
            <a:ext cx="2007359" cy="400110"/>
          </a:xfrm>
          <a:prstGeom prst="rect">
            <a:avLst/>
          </a:prstGeom>
          <a:solidFill>
            <a:schemeClr val="tx1"/>
          </a:solidFill>
          <a:ln w="38100" cap="flat" cmpd="sng" algn="ctr">
            <a:solidFill>
              <a:schemeClr val="accent4">
                <a:lumMod val="75000"/>
              </a:schemeClr>
            </a:solidFill>
            <a:prstDash val="solid"/>
            <a:round/>
            <a:headEnd type="none" w="med" len="med"/>
            <a:tailEnd type="arrow" w="med" len="med"/>
          </a:ln>
        </p:spPr>
        <p:style>
          <a:lnRef idx="0">
            <a:scrgbClr r="0" g="0" b="0"/>
          </a:lnRef>
          <a:fillRef idx="0">
            <a:scrgbClr r="0" g="0" b="0"/>
          </a:fillRef>
          <a:effectRef idx="0">
            <a:scrgbClr r="0" g="0" b="0"/>
          </a:effectRef>
          <a:fontRef idx="minor">
            <a:schemeClr val="accent4"/>
          </a:fontRef>
        </p:style>
        <p:txBody>
          <a:bodyPr wrap="square" rtlCol="0">
            <a:spAutoFit/>
          </a:bodyPr>
          <a:lstStyle/>
          <a:p>
            <a:r>
              <a:rPr lang="en-US" sz="2000" dirty="0"/>
              <a:t>Operates from…</a:t>
            </a:r>
          </a:p>
        </p:txBody>
      </p:sp>
      <p:sp>
        <p:nvSpPr>
          <p:cNvPr id="32" name="TextBox 31">
            <a:extLst>
              <a:ext uri="{FF2B5EF4-FFF2-40B4-BE49-F238E27FC236}">
                <a16:creationId xmlns:a16="http://schemas.microsoft.com/office/drawing/2014/main" id="{66B7FA84-0C07-BBAE-1FB1-5ECDAE1AC2EA}"/>
              </a:ext>
            </a:extLst>
          </p:cNvPr>
          <p:cNvSpPr txBox="1"/>
          <p:nvPr/>
        </p:nvSpPr>
        <p:spPr>
          <a:xfrm>
            <a:off x="4973325" y="1671608"/>
            <a:ext cx="1406282" cy="400110"/>
          </a:xfrm>
          <a:prstGeom prst="rect">
            <a:avLst/>
          </a:prstGeom>
          <a:solidFill>
            <a:schemeClr val="tx1"/>
          </a:solidFill>
          <a:ln w="38100" cap="flat" cmpd="sng" algn="ctr">
            <a:solidFill>
              <a:schemeClr val="accent4">
                <a:lumMod val="75000"/>
              </a:schemeClr>
            </a:solidFill>
            <a:prstDash val="solid"/>
            <a:round/>
            <a:headEnd type="none" w="med" len="med"/>
            <a:tailEnd type="arrow" w="med" len="med"/>
          </a:ln>
        </p:spPr>
        <p:style>
          <a:lnRef idx="0">
            <a:scrgbClr r="0" g="0" b="0"/>
          </a:lnRef>
          <a:fillRef idx="0">
            <a:scrgbClr r="0" g="0" b="0"/>
          </a:fillRef>
          <a:effectRef idx="0">
            <a:scrgbClr r="0" g="0" b="0"/>
          </a:effectRef>
          <a:fontRef idx="minor">
            <a:schemeClr val="accent4"/>
          </a:fontRef>
        </p:style>
        <p:txBody>
          <a:bodyPr wrap="square" rtlCol="0">
            <a:spAutoFit/>
          </a:bodyPr>
          <a:lstStyle/>
          <a:p>
            <a:r>
              <a:rPr lang="en-US" sz="2000" dirty="0"/>
              <a:t>Rule name</a:t>
            </a:r>
          </a:p>
        </p:txBody>
      </p:sp>
      <p:sp>
        <p:nvSpPr>
          <p:cNvPr id="34" name="TextBox 33">
            <a:extLst>
              <a:ext uri="{FF2B5EF4-FFF2-40B4-BE49-F238E27FC236}">
                <a16:creationId xmlns:a16="http://schemas.microsoft.com/office/drawing/2014/main" id="{C2B20212-2305-93A2-34DC-F225D99183F2}"/>
              </a:ext>
            </a:extLst>
          </p:cNvPr>
          <p:cNvSpPr txBox="1"/>
          <p:nvPr/>
        </p:nvSpPr>
        <p:spPr>
          <a:xfrm>
            <a:off x="6331355" y="2251185"/>
            <a:ext cx="1406282" cy="400110"/>
          </a:xfrm>
          <a:prstGeom prst="rect">
            <a:avLst/>
          </a:prstGeom>
          <a:solidFill>
            <a:schemeClr val="tx1"/>
          </a:solidFill>
          <a:ln w="38100" cap="flat" cmpd="sng" algn="ctr">
            <a:solidFill>
              <a:schemeClr val="accent4">
                <a:lumMod val="75000"/>
              </a:schemeClr>
            </a:solidFill>
            <a:prstDash val="solid"/>
            <a:round/>
            <a:headEnd type="none" w="med" len="med"/>
            <a:tailEnd type="arrow" w="med" len="med"/>
          </a:ln>
        </p:spPr>
        <p:style>
          <a:lnRef idx="0">
            <a:scrgbClr r="0" g="0" b="0"/>
          </a:lnRef>
          <a:fillRef idx="0">
            <a:scrgbClr r="0" g="0" b="0"/>
          </a:fillRef>
          <a:effectRef idx="0">
            <a:scrgbClr r="0" g="0" b="0"/>
          </a:effectRef>
          <a:fontRef idx="minor">
            <a:schemeClr val="accent4"/>
          </a:fontRef>
        </p:style>
        <p:txBody>
          <a:bodyPr wrap="square" rtlCol="0">
            <a:spAutoFit/>
          </a:bodyPr>
          <a:lstStyle/>
          <a:p>
            <a:r>
              <a:rPr lang="en-US" sz="2000" dirty="0"/>
              <a:t>Description</a:t>
            </a:r>
          </a:p>
        </p:txBody>
      </p:sp>
      <p:sp>
        <p:nvSpPr>
          <p:cNvPr id="35" name="TextBox 34">
            <a:extLst>
              <a:ext uri="{FF2B5EF4-FFF2-40B4-BE49-F238E27FC236}">
                <a16:creationId xmlns:a16="http://schemas.microsoft.com/office/drawing/2014/main" id="{089D46ED-913B-F9F4-C83F-6C28620B12A2}"/>
              </a:ext>
            </a:extLst>
          </p:cNvPr>
          <p:cNvSpPr txBox="1"/>
          <p:nvPr/>
        </p:nvSpPr>
        <p:spPr>
          <a:xfrm>
            <a:off x="5029147" y="4594496"/>
            <a:ext cx="2697185" cy="400110"/>
          </a:xfrm>
          <a:prstGeom prst="rect">
            <a:avLst/>
          </a:prstGeom>
          <a:solidFill>
            <a:schemeClr val="tx1"/>
          </a:solidFill>
          <a:ln w="38100" cap="flat" cmpd="sng" algn="ctr">
            <a:solidFill>
              <a:schemeClr val="accent4">
                <a:lumMod val="75000"/>
              </a:schemeClr>
            </a:solidFill>
            <a:prstDash val="solid"/>
            <a:round/>
            <a:headEnd type="none" w="med" len="med"/>
            <a:tailEnd type="arrow" w="med" len="med"/>
          </a:ln>
        </p:spPr>
        <p:style>
          <a:lnRef idx="0">
            <a:scrgbClr r="0" g="0" b="0"/>
          </a:lnRef>
          <a:fillRef idx="0">
            <a:scrgbClr r="0" g="0" b="0"/>
          </a:fillRef>
          <a:effectRef idx="0">
            <a:scrgbClr r="0" g="0" b="0"/>
          </a:effectRef>
          <a:fontRef idx="minor">
            <a:schemeClr val="accent4"/>
          </a:fontRef>
        </p:style>
        <p:txBody>
          <a:bodyPr wrap="square" rtlCol="0">
            <a:spAutoFit/>
          </a:bodyPr>
          <a:lstStyle/>
          <a:p>
            <a:r>
              <a:rPr lang="en-US" sz="2000" dirty="0" err="1"/>
              <a:t>initRuleScript</a:t>
            </a:r>
            <a:r>
              <a:rPr lang="en-US" sz="2000" dirty="0"/>
              <a:t> function</a:t>
            </a:r>
          </a:p>
        </p:txBody>
      </p:sp>
      <p:sp>
        <p:nvSpPr>
          <p:cNvPr id="36" name="TextBox 35">
            <a:extLst>
              <a:ext uri="{FF2B5EF4-FFF2-40B4-BE49-F238E27FC236}">
                <a16:creationId xmlns:a16="http://schemas.microsoft.com/office/drawing/2014/main" id="{70E8D8FD-5533-A95E-7746-42060BA209C3}"/>
              </a:ext>
            </a:extLst>
          </p:cNvPr>
          <p:cNvSpPr txBox="1"/>
          <p:nvPr/>
        </p:nvSpPr>
        <p:spPr>
          <a:xfrm>
            <a:off x="5162327" y="5108953"/>
            <a:ext cx="2000473" cy="400110"/>
          </a:xfrm>
          <a:prstGeom prst="rect">
            <a:avLst/>
          </a:prstGeom>
          <a:solidFill>
            <a:schemeClr val="tx1"/>
          </a:solidFill>
          <a:ln w="38100" cap="flat" cmpd="sng" algn="ctr">
            <a:solidFill>
              <a:schemeClr val="accent4">
                <a:lumMod val="75000"/>
              </a:schemeClr>
            </a:solidFill>
            <a:prstDash val="solid"/>
            <a:round/>
            <a:headEnd type="none" w="med" len="med"/>
            <a:tailEnd type="arrow" w="med" len="med"/>
          </a:ln>
        </p:spPr>
        <p:style>
          <a:lnRef idx="0">
            <a:scrgbClr r="0" g="0" b="0"/>
          </a:lnRef>
          <a:fillRef idx="0">
            <a:scrgbClr r="0" g="0" b="0"/>
          </a:fillRef>
          <a:effectRef idx="0">
            <a:scrgbClr r="0" g="0" b="0"/>
          </a:effectRef>
          <a:fontRef idx="minor">
            <a:schemeClr val="accent4"/>
          </a:fontRef>
        </p:style>
        <p:txBody>
          <a:bodyPr wrap="square" rtlCol="0">
            <a:spAutoFit/>
          </a:bodyPr>
          <a:lstStyle/>
          <a:p>
            <a:r>
              <a:rPr lang="en-US" sz="2000" dirty="0"/>
              <a:t>“compile” button</a:t>
            </a:r>
          </a:p>
        </p:txBody>
      </p:sp>
      <p:sp>
        <p:nvSpPr>
          <p:cNvPr id="38" name="TextBox 37">
            <a:extLst>
              <a:ext uri="{FF2B5EF4-FFF2-40B4-BE49-F238E27FC236}">
                <a16:creationId xmlns:a16="http://schemas.microsoft.com/office/drawing/2014/main" id="{708C98A2-CBE4-A2B6-8E17-293C04C0BA0B}"/>
              </a:ext>
            </a:extLst>
          </p:cNvPr>
          <p:cNvSpPr txBox="1"/>
          <p:nvPr/>
        </p:nvSpPr>
        <p:spPr>
          <a:xfrm>
            <a:off x="5942204" y="5678412"/>
            <a:ext cx="1695673" cy="400110"/>
          </a:xfrm>
          <a:prstGeom prst="rect">
            <a:avLst/>
          </a:prstGeom>
          <a:solidFill>
            <a:schemeClr val="tx1"/>
          </a:solidFill>
          <a:ln w="38100" cap="flat" cmpd="sng" algn="ctr">
            <a:solidFill>
              <a:schemeClr val="accent4">
                <a:lumMod val="75000"/>
              </a:schemeClr>
            </a:solidFill>
            <a:prstDash val="solid"/>
            <a:round/>
            <a:headEnd type="none" w="med" len="med"/>
            <a:tailEnd type="arrow" w="med" len="med"/>
          </a:ln>
        </p:spPr>
        <p:style>
          <a:lnRef idx="0">
            <a:scrgbClr r="0" g="0" b="0"/>
          </a:lnRef>
          <a:fillRef idx="0">
            <a:scrgbClr r="0" g="0" b="0"/>
          </a:fillRef>
          <a:effectRef idx="0">
            <a:scrgbClr r="0" g="0" b="0"/>
          </a:effectRef>
          <a:fontRef idx="minor">
            <a:schemeClr val="accent4"/>
          </a:fontRef>
        </p:style>
        <p:txBody>
          <a:bodyPr wrap="square" rtlCol="0">
            <a:spAutoFit/>
          </a:bodyPr>
          <a:lstStyle/>
          <a:p>
            <a:r>
              <a:rPr lang="en-US" sz="2000" dirty="0"/>
              <a:t>Script length</a:t>
            </a:r>
          </a:p>
        </p:txBody>
      </p:sp>
      <p:sp>
        <p:nvSpPr>
          <p:cNvPr id="39" name="TextBox 38">
            <a:extLst>
              <a:ext uri="{FF2B5EF4-FFF2-40B4-BE49-F238E27FC236}">
                <a16:creationId xmlns:a16="http://schemas.microsoft.com/office/drawing/2014/main" id="{C5CB4957-A29B-5D5B-214B-1C6AF862BCE8}"/>
              </a:ext>
            </a:extLst>
          </p:cNvPr>
          <p:cNvSpPr txBox="1"/>
          <p:nvPr/>
        </p:nvSpPr>
        <p:spPr>
          <a:xfrm>
            <a:off x="87329" y="2130778"/>
            <a:ext cx="2024551" cy="400110"/>
          </a:xfrm>
          <a:prstGeom prst="rect">
            <a:avLst/>
          </a:prstGeom>
          <a:solidFill>
            <a:schemeClr val="tx1"/>
          </a:solidFill>
          <a:ln w="38100" cap="flat" cmpd="sng" algn="ctr">
            <a:solidFill>
              <a:schemeClr val="accent4">
                <a:lumMod val="75000"/>
              </a:schemeClr>
            </a:solidFill>
            <a:prstDash val="solid"/>
            <a:round/>
            <a:headEnd type="none" w="med" len="med"/>
            <a:tailEnd type="arrow" w="med" len="med"/>
          </a:ln>
        </p:spPr>
        <p:style>
          <a:lnRef idx="0">
            <a:scrgbClr r="0" g="0" b="0"/>
          </a:lnRef>
          <a:fillRef idx="0">
            <a:scrgbClr r="0" g="0" b="0"/>
          </a:fillRef>
          <a:effectRef idx="0">
            <a:scrgbClr r="0" g="0" b="0"/>
          </a:effectRef>
          <a:fontRef idx="minor">
            <a:schemeClr val="accent4"/>
          </a:fontRef>
        </p:style>
        <p:txBody>
          <a:bodyPr wrap="square" rtlCol="0">
            <a:spAutoFit/>
          </a:bodyPr>
          <a:lstStyle/>
          <a:p>
            <a:r>
              <a:rPr lang="en-US" sz="2000" dirty="0"/>
              <a:t>Rule in rule stack</a:t>
            </a:r>
          </a:p>
        </p:txBody>
      </p:sp>
      <p:sp>
        <p:nvSpPr>
          <p:cNvPr id="45" name="TextBox 44">
            <a:extLst>
              <a:ext uri="{FF2B5EF4-FFF2-40B4-BE49-F238E27FC236}">
                <a16:creationId xmlns:a16="http://schemas.microsoft.com/office/drawing/2014/main" id="{CC77DFAD-88F8-44F0-4A2A-15C366DC9CA3}"/>
              </a:ext>
            </a:extLst>
          </p:cNvPr>
          <p:cNvSpPr txBox="1"/>
          <p:nvPr/>
        </p:nvSpPr>
        <p:spPr>
          <a:xfrm>
            <a:off x="1269429" y="4741036"/>
            <a:ext cx="1049663" cy="400110"/>
          </a:xfrm>
          <a:prstGeom prst="rect">
            <a:avLst/>
          </a:prstGeom>
          <a:solidFill>
            <a:schemeClr val="tx1"/>
          </a:solidFill>
          <a:ln w="38100" cap="flat" cmpd="sng" algn="ctr">
            <a:solidFill>
              <a:schemeClr val="accent4">
                <a:lumMod val="75000"/>
              </a:schemeClr>
            </a:solidFill>
            <a:prstDash val="solid"/>
            <a:round/>
            <a:headEnd type="none" w="med" len="med"/>
            <a:tailEnd type="arrow" w="med" len="med"/>
          </a:ln>
        </p:spPr>
        <p:style>
          <a:lnRef idx="0">
            <a:scrgbClr r="0" g="0" b="0"/>
          </a:lnRef>
          <a:fillRef idx="0">
            <a:scrgbClr r="0" g="0" b="0"/>
          </a:fillRef>
          <a:effectRef idx="0">
            <a:scrgbClr r="0" g="0" b="0"/>
          </a:effectRef>
          <a:fontRef idx="minor">
            <a:schemeClr val="accent4"/>
          </a:fontRef>
        </p:style>
        <p:txBody>
          <a:bodyPr wrap="square" rtlCol="0">
            <a:spAutoFit/>
          </a:bodyPr>
          <a:lstStyle/>
          <a:p>
            <a:r>
              <a:rPr lang="en-US" sz="2000" dirty="0"/>
              <a:t>API tree</a:t>
            </a:r>
          </a:p>
        </p:txBody>
      </p:sp>
      <p:sp>
        <p:nvSpPr>
          <p:cNvPr id="9" name="Rectangle 8">
            <a:extLst>
              <a:ext uri="{FF2B5EF4-FFF2-40B4-BE49-F238E27FC236}">
                <a16:creationId xmlns:a16="http://schemas.microsoft.com/office/drawing/2014/main" id="{7900D019-74B2-9186-9C34-F383DF46B5C0}"/>
              </a:ext>
            </a:extLst>
          </p:cNvPr>
          <p:cNvSpPr/>
          <p:nvPr/>
        </p:nvSpPr>
        <p:spPr>
          <a:xfrm>
            <a:off x="2456866" y="2112976"/>
            <a:ext cx="6095218" cy="4114800"/>
          </a:xfrm>
          <a:prstGeom prst="rect">
            <a:avLst/>
          </a:prstGeom>
          <a:noFill/>
          <a:ln w="38100" cap="flat" cmpd="sng" algn="ctr">
            <a:solidFill>
              <a:schemeClr val="accent4">
                <a:lumMod val="75000"/>
              </a:schemeClr>
            </a:solidFill>
            <a:prstDash val="solid"/>
            <a:round/>
            <a:headEnd type="none" w="med" len="med"/>
            <a:tailEnd type="none" w="med" len="med"/>
          </a:ln>
        </p:spPr>
        <p:style>
          <a:lnRef idx="0">
            <a:scrgbClr r="0" g="0" b="0"/>
          </a:lnRef>
          <a:fillRef idx="0">
            <a:scrgbClr r="0" g="0" b="0"/>
          </a:fillRef>
          <a:effectRef idx="0">
            <a:scrgbClr r="0" g="0" b="0"/>
          </a:effectRef>
          <a:fontRef idx="minor">
            <a:schemeClr val="accent4"/>
          </a:fontRef>
        </p:style>
        <p:txBody>
          <a:bodyPr rtlCol="0" anchor="ctr"/>
          <a:lstStyle/>
          <a:p>
            <a:pPr algn="ctr"/>
            <a:endParaRPr lang="en-US"/>
          </a:p>
        </p:txBody>
      </p:sp>
      <p:pic>
        <p:nvPicPr>
          <p:cNvPr id="52" name="Picture 51">
            <a:extLst>
              <a:ext uri="{FF2B5EF4-FFF2-40B4-BE49-F238E27FC236}">
                <a16:creationId xmlns:a16="http://schemas.microsoft.com/office/drawing/2014/main" id="{62F2BB3B-3F34-67CB-56D1-6FD3796B8B9E}"/>
              </a:ext>
            </a:extLst>
          </p:cNvPr>
          <p:cNvPicPr>
            <a:picLocks noChangeAspect="1"/>
          </p:cNvPicPr>
          <p:nvPr/>
        </p:nvPicPr>
        <p:blipFill>
          <a:blip r:embed="rId8"/>
          <a:stretch>
            <a:fillRect/>
          </a:stretch>
        </p:blipFill>
        <p:spPr>
          <a:xfrm>
            <a:off x="680624" y="294488"/>
            <a:ext cx="8953548" cy="7467600"/>
          </a:xfrm>
          <a:prstGeom prst="rect">
            <a:avLst/>
          </a:prstGeom>
        </p:spPr>
      </p:pic>
      <p:cxnSp>
        <p:nvCxnSpPr>
          <p:cNvPr id="53" name="Straight Arrow Connector 52">
            <a:extLst>
              <a:ext uri="{FF2B5EF4-FFF2-40B4-BE49-F238E27FC236}">
                <a16:creationId xmlns:a16="http://schemas.microsoft.com/office/drawing/2014/main" id="{A0796378-8542-77DC-D1C9-5AC9C7CDC7C0}"/>
              </a:ext>
            </a:extLst>
          </p:cNvPr>
          <p:cNvCxnSpPr>
            <a:cxnSpLocks/>
          </p:cNvCxnSpPr>
          <p:nvPr/>
        </p:nvCxnSpPr>
        <p:spPr>
          <a:xfrm>
            <a:off x="4231244" y="2619575"/>
            <a:ext cx="180880" cy="731073"/>
          </a:xfrm>
          <a:prstGeom prst="straightConnector1">
            <a:avLst/>
          </a:prstGeom>
          <a:noFill/>
          <a:ln w="38100" cap="flat" cmpd="sng" algn="ctr">
            <a:solidFill>
              <a:schemeClr val="accent4">
                <a:lumMod val="75000"/>
              </a:schemeClr>
            </a:solidFill>
            <a:prstDash val="solid"/>
            <a:round/>
            <a:headEnd type="none" w="med" len="med"/>
            <a:tailEnd type="arrow" w="med" len="med"/>
          </a:ln>
        </p:spPr>
        <p:style>
          <a:lnRef idx="0">
            <a:scrgbClr r="0" g="0" b="0"/>
          </a:lnRef>
          <a:fillRef idx="0">
            <a:scrgbClr r="0" g="0" b="0"/>
          </a:fillRef>
          <a:effectRef idx="0">
            <a:scrgbClr r="0" g="0" b="0"/>
          </a:effectRef>
          <a:fontRef idx="minor">
            <a:schemeClr val="accent4"/>
          </a:fontRef>
        </p:style>
      </p:cxnSp>
      <p:sp>
        <p:nvSpPr>
          <p:cNvPr id="54" name="TextBox 53">
            <a:extLst>
              <a:ext uri="{FF2B5EF4-FFF2-40B4-BE49-F238E27FC236}">
                <a16:creationId xmlns:a16="http://schemas.microsoft.com/office/drawing/2014/main" id="{D83F0630-8B7E-6A44-6C82-FC12DEE3C45E}"/>
              </a:ext>
            </a:extLst>
          </p:cNvPr>
          <p:cNvSpPr txBox="1"/>
          <p:nvPr/>
        </p:nvSpPr>
        <p:spPr>
          <a:xfrm>
            <a:off x="3244729" y="2646455"/>
            <a:ext cx="1617639" cy="400110"/>
          </a:xfrm>
          <a:prstGeom prst="rect">
            <a:avLst/>
          </a:prstGeom>
          <a:solidFill>
            <a:schemeClr val="tx1"/>
          </a:solidFill>
          <a:ln w="38100" cap="flat" cmpd="sng" algn="ctr">
            <a:solidFill>
              <a:schemeClr val="accent4">
                <a:lumMod val="75000"/>
              </a:schemeClr>
            </a:solidFill>
            <a:prstDash val="solid"/>
            <a:round/>
            <a:headEnd type="none" w="med" len="med"/>
            <a:tailEnd type="arrow" w="med" len="med"/>
          </a:ln>
        </p:spPr>
        <p:style>
          <a:lnRef idx="0">
            <a:scrgbClr r="0" g="0" b="0"/>
          </a:lnRef>
          <a:fillRef idx="0">
            <a:scrgbClr r="0" g="0" b="0"/>
          </a:fillRef>
          <a:effectRef idx="0">
            <a:scrgbClr r="0" g="0" b="0"/>
          </a:effectRef>
          <a:fontRef idx="minor">
            <a:schemeClr val="accent4"/>
          </a:fontRef>
        </p:style>
        <p:txBody>
          <a:bodyPr wrap="square" rtlCol="0">
            <a:spAutoFit/>
          </a:bodyPr>
          <a:lstStyle/>
          <a:p>
            <a:r>
              <a:rPr lang="en-US" sz="2000" dirty="0"/>
              <a:t>Initialize rule</a:t>
            </a:r>
          </a:p>
        </p:txBody>
      </p:sp>
      <p:cxnSp>
        <p:nvCxnSpPr>
          <p:cNvPr id="55" name="Straight Arrow Connector 54">
            <a:extLst>
              <a:ext uri="{FF2B5EF4-FFF2-40B4-BE49-F238E27FC236}">
                <a16:creationId xmlns:a16="http://schemas.microsoft.com/office/drawing/2014/main" id="{08E3FAE8-1849-9449-F052-454827F2898F}"/>
              </a:ext>
            </a:extLst>
          </p:cNvPr>
          <p:cNvCxnSpPr>
            <a:cxnSpLocks/>
          </p:cNvCxnSpPr>
          <p:nvPr/>
        </p:nvCxnSpPr>
        <p:spPr>
          <a:xfrm>
            <a:off x="4306514" y="4567616"/>
            <a:ext cx="180880" cy="731073"/>
          </a:xfrm>
          <a:prstGeom prst="straightConnector1">
            <a:avLst/>
          </a:prstGeom>
          <a:noFill/>
          <a:ln w="38100" cap="flat" cmpd="sng" algn="ctr">
            <a:solidFill>
              <a:schemeClr val="accent4">
                <a:lumMod val="75000"/>
              </a:schemeClr>
            </a:solidFill>
            <a:prstDash val="solid"/>
            <a:round/>
            <a:headEnd type="none" w="med" len="med"/>
            <a:tailEnd type="arrow" w="med" len="med"/>
          </a:ln>
        </p:spPr>
        <p:style>
          <a:lnRef idx="0">
            <a:scrgbClr r="0" g="0" b="0"/>
          </a:lnRef>
          <a:fillRef idx="0">
            <a:scrgbClr r="0" g="0" b="0"/>
          </a:fillRef>
          <a:effectRef idx="0">
            <a:scrgbClr r="0" g="0" b="0"/>
          </a:effectRef>
          <a:fontRef idx="minor">
            <a:schemeClr val="accent4"/>
          </a:fontRef>
        </p:style>
      </p:cxnSp>
      <p:sp>
        <p:nvSpPr>
          <p:cNvPr id="56" name="TextBox 55">
            <a:extLst>
              <a:ext uri="{FF2B5EF4-FFF2-40B4-BE49-F238E27FC236}">
                <a16:creationId xmlns:a16="http://schemas.microsoft.com/office/drawing/2014/main" id="{30D4921F-4384-F0D3-1652-D4EEB767DF3B}"/>
              </a:ext>
            </a:extLst>
          </p:cNvPr>
          <p:cNvSpPr txBox="1"/>
          <p:nvPr/>
        </p:nvSpPr>
        <p:spPr>
          <a:xfrm>
            <a:off x="3319999" y="4594496"/>
            <a:ext cx="1617639" cy="400110"/>
          </a:xfrm>
          <a:prstGeom prst="rect">
            <a:avLst/>
          </a:prstGeom>
          <a:solidFill>
            <a:schemeClr val="tx1"/>
          </a:solidFill>
          <a:ln w="38100" cap="flat" cmpd="sng" algn="ctr">
            <a:solidFill>
              <a:schemeClr val="accent4">
                <a:lumMod val="75000"/>
              </a:schemeClr>
            </a:solidFill>
            <a:prstDash val="solid"/>
            <a:round/>
            <a:headEnd type="none" w="med" len="med"/>
            <a:tailEnd type="arrow" w="med" len="med"/>
          </a:ln>
        </p:spPr>
        <p:style>
          <a:lnRef idx="0">
            <a:scrgbClr r="0" g="0" b="0"/>
          </a:lnRef>
          <a:fillRef idx="0">
            <a:scrgbClr r="0" g="0" b="0"/>
          </a:fillRef>
          <a:effectRef idx="0">
            <a:scrgbClr r="0" g="0" b="0"/>
          </a:effectRef>
          <a:fontRef idx="minor">
            <a:schemeClr val="accent4"/>
          </a:fontRef>
        </p:style>
        <p:txBody>
          <a:bodyPr wrap="square" rtlCol="0">
            <a:spAutoFit/>
          </a:bodyPr>
          <a:lstStyle/>
          <a:p>
            <a:r>
              <a:rPr lang="en-US" sz="2000" dirty="0"/>
              <a:t>Run rule</a:t>
            </a:r>
          </a:p>
        </p:txBody>
      </p:sp>
      <p:sp>
        <p:nvSpPr>
          <p:cNvPr id="2" name="Slide Number Placeholder 1">
            <a:extLst>
              <a:ext uri="{FF2B5EF4-FFF2-40B4-BE49-F238E27FC236}">
                <a16:creationId xmlns:a16="http://schemas.microsoft.com/office/drawing/2014/main" id="{D241680A-68AC-742F-7CA5-0E9F7F57D282}"/>
              </a:ext>
            </a:extLst>
          </p:cNvPr>
          <p:cNvSpPr>
            <a:spLocks noGrp="1"/>
          </p:cNvSpPr>
          <p:nvPr>
            <p:ph type="sldNum" sz="quarter" idx="12"/>
          </p:nvPr>
        </p:nvSpPr>
        <p:spPr/>
        <p:txBody>
          <a:bodyPr/>
          <a:lstStyle/>
          <a:p>
            <a:fld id="{4FAB73BC-B049-4115-A692-8D63A059BFB8}" type="slidenum">
              <a:rPr lang="en-US" smtClean="0"/>
              <a:t>33</a:t>
            </a:fld>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1"/>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3"/>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45"/>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23"/>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25"/>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39"/>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31"/>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16"/>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32"/>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20"/>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34"/>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21"/>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35"/>
                                        </p:tgtEl>
                                        <p:attrNameLst>
                                          <p:attrName>style.visibility</p:attrName>
                                        </p:attrNameLst>
                                      </p:cBhvr>
                                      <p:to>
                                        <p:strVal val="visible"/>
                                      </p:to>
                                    </p:set>
                                  </p:childTnLst>
                                </p:cTn>
                              </p:par>
                              <p:par>
                                <p:cTn id="43" presetID="1" presetClass="entr" presetSubtype="0" fill="hold" nodeType="withEffect">
                                  <p:stCondLst>
                                    <p:cond delay="0"/>
                                  </p:stCondLst>
                                  <p:childTnLst>
                                    <p:set>
                                      <p:cBhvr>
                                        <p:cTn id="44" dur="1" fill="hold">
                                          <p:stCondLst>
                                            <p:cond delay="0"/>
                                          </p:stCondLst>
                                        </p:cTn>
                                        <p:tgtEl>
                                          <p:spTgt spid="27"/>
                                        </p:tgtEl>
                                        <p:attrNameLst>
                                          <p:attrName>style.visibility</p:attrName>
                                        </p:attrNameLst>
                                      </p:cBhvr>
                                      <p:to>
                                        <p:strVal val="visible"/>
                                      </p:to>
                                    </p:set>
                                  </p:childTnLst>
                                </p:cTn>
                              </p:par>
                              <p:par>
                                <p:cTn id="45" presetID="1" presetClass="entr" presetSubtype="0" fill="hold" grpId="0" nodeType="withEffect">
                                  <p:stCondLst>
                                    <p:cond delay="0"/>
                                  </p:stCondLst>
                                  <p:childTnLst>
                                    <p:set>
                                      <p:cBhvr>
                                        <p:cTn id="46" dur="1" fill="hold">
                                          <p:stCondLst>
                                            <p:cond delay="0"/>
                                          </p:stCondLst>
                                        </p:cTn>
                                        <p:tgtEl>
                                          <p:spTgt spid="36"/>
                                        </p:tgtEl>
                                        <p:attrNameLst>
                                          <p:attrName>style.visibility</p:attrName>
                                        </p:attrNameLst>
                                      </p:cBhvr>
                                      <p:to>
                                        <p:strVal val="visible"/>
                                      </p:to>
                                    </p:set>
                                  </p:childTnLst>
                                </p:cTn>
                              </p:par>
                              <p:par>
                                <p:cTn id="47" presetID="1" presetClass="entr" presetSubtype="0" fill="hold" nodeType="withEffect">
                                  <p:stCondLst>
                                    <p:cond delay="0"/>
                                  </p:stCondLst>
                                  <p:childTnLst>
                                    <p:set>
                                      <p:cBhvr>
                                        <p:cTn id="48" dur="1" fill="hold">
                                          <p:stCondLst>
                                            <p:cond delay="0"/>
                                          </p:stCondLst>
                                        </p:cTn>
                                        <p:tgtEl>
                                          <p:spTgt spid="29"/>
                                        </p:tgtEl>
                                        <p:attrNameLst>
                                          <p:attrName>style.visibility</p:attrName>
                                        </p:attrNameLst>
                                      </p:cBhvr>
                                      <p:to>
                                        <p:strVal val="visible"/>
                                      </p:to>
                                    </p:set>
                                  </p:childTnLst>
                                </p:cTn>
                              </p:par>
                              <p:par>
                                <p:cTn id="49" presetID="1" presetClass="entr" presetSubtype="0" fill="hold" grpId="0" nodeType="withEffect">
                                  <p:stCondLst>
                                    <p:cond delay="0"/>
                                  </p:stCondLst>
                                  <p:childTnLst>
                                    <p:set>
                                      <p:cBhvr>
                                        <p:cTn id="50" dur="1" fill="hold">
                                          <p:stCondLst>
                                            <p:cond delay="0"/>
                                          </p:stCondLst>
                                        </p:cTn>
                                        <p:tgtEl>
                                          <p:spTgt spid="38"/>
                                        </p:tgtEl>
                                        <p:attrNameLst>
                                          <p:attrName>style.visibility</p:attrName>
                                        </p:attrNameLst>
                                      </p:cBhvr>
                                      <p:to>
                                        <p:strVal val="visible"/>
                                      </p:to>
                                    </p:set>
                                  </p:childTnLst>
                                </p:cTn>
                              </p:par>
                              <p:par>
                                <p:cTn id="51" presetID="1" presetClass="entr" presetSubtype="0" fill="hold" nodeType="withEffect">
                                  <p:stCondLst>
                                    <p:cond delay="0"/>
                                  </p:stCondLst>
                                  <p:childTnLst>
                                    <p:set>
                                      <p:cBhvr>
                                        <p:cTn id="52" dur="1" fill="hold">
                                          <p:stCondLst>
                                            <p:cond delay="0"/>
                                          </p:stCondLst>
                                        </p:cTn>
                                        <p:tgtEl>
                                          <p:spTgt spid="30"/>
                                        </p:tgtEl>
                                        <p:attrNameLst>
                                          <p:attrName>style.visibility</p:attrName>
                                        </p:attrNameLst>
                                      </p:cBhvr>
                                      <p:to>
                                        <p:strVal val="visible"/>
                                      </p:to>
                                    </p:set>
                                  </p:childTnLst>
                                </p:cTn>
                              </p:par>
                            </p:childTnLst>
                          </p:cTn>
                        </p:par>
                      </p:childTnLst>
                    </p:cTn>
                  </p:par>
                  <p:par>
                    <p:cTn id="53" fill="hold">
                      <p:stCondLst>
                        <p:cond delay="indefinite"/>
                      </p:stCondLst>
                      <p:childTnLst>
                        <p:par>
                          <p:cTn id="54" fill="hold">
                            <p:stCondLst>
                              <p:cond delay="0"/>
                            </p:stCondLst>
                            <p:childTnLst>
                              <p:par>
                                <p:cTn id="55" presetID="1" presetClass="entr" presetSubtype="0" fill="hold" grpId="0" nodeType="clickEffect">
                                  <p:stCondLst>
                                    <p:cond delay="0"/>
                                  </p:stCondLst>
                                  <p:childTnLst>
                                    <p:set>
                                      <p:cBhvr>
                                        <p:cTn id="56" dur="1" fill="hold">
                                          <p:stCondLst>
                                            <p:cond delay="0"/>
                                          </p:stCondLst>
                                        </p:cTn>
                                        <p:tgtEl>
                                          <p:spTgt spid="9"/>
                                        </p:tgtEl>
                                        <p:attrNameLst>
                                          <p:attrName>style.visibility</p:attrName>
                                        </p:attrNameLst>
                                      </p:cBhvr>
                                      <p:to>
                                        <p:strVal val="visible"/>
                                      </p:to>
                                    </p:set>
                                  </p:childTnLst>
                                </p:cTn>
                              </p:par>
                            </p:childTnLst>
                          </p:cTn>
                        </p:par>
                      </p:childTnLst>
                    </p:cTn>
                  </p:par>
                  <p:par>
                    <p:cTn id="57" fill="hold">
                      <p:stCondLst>
                        <p:cond delay="indefinite"/>
                      </p:stCondLst>
                      <p:childTnLst>
                        <p:par>
                          <p:cTn id="58" fill="hold">
                            <p:stCondLst>
                              <p:cond delay="0"/>
                            </p:stCondLst>
                            <p:childTnLst>
                              <p:par>
                                <p:cTn id="59" presetID="1" presetClass="entr" presetSubtype="0" fill="hold" nodeType="clickEffect">
                                  <p:stCondLst>
                                    <p:cond delay="0"/>
                                  </p:stCondLst>
                                  <p:childTnLst>
                                    <p:set>
                                      <p:cBhvr>
                                        <p:cTn id="60" dur="1" fill="hold">
                                          <p:stCondLst>
                                            <p:cond delay="0"/>
                                          </p:stCondLst>
                                        </p:cTn>
                                        <p:tgtEl>
                                          <p:spTgt spid="52"/>
                                        </p:tgtEl>
                                        <p:attrNameLst>
                                          <p:attrName>style.visibility</p:attrName>
                                        </p:attrNameLst>
                                      </p:cBhvr>
                                      <p:to>
                                        <p:strVal val="visible"/>
                                      </p:to>
                                    </p:set>
                                  </p:childTnLst>
                                </p:cTn>
                              </p:par>
                            </p:childTnLst>
                          </p:cTn>
                        </p:par>
                      </p:childTnLst>
                    </p:cTn>
                  </p:par>
                  <p:par>
                    <p:cTn id="61" fill="hold">
                      <p:stCondLst>
                        <p:cond delay="indefinite"/>
                      </p:stCondLst>
                      <p:childTnLst>
                        <p:par>
                          <p:cTn id="62" fill="hold">
                            <p:stCondLst>
                              <p:cond delay="0"/>
                            </p:stCondLst>
                            <p:childTnLst>
                              <p:par>
                                <p:cTn id="63" presetID="1" presetClass="entr" presetSubtype="0" fill="hold" nodeType="clickEffect">
                                  <p:stCondLst>
                                    <p:cond delay="0"/>
                                  </p:stCondLst>
                                  <p:childTnLst>
                                    <p:set>
                                      <p:cBhvr>
                                        <p:cTn id="64" dur="1" fill="hold">
                                          <p:stCondLst>
                                            <p:cond delay="0"/>
                                          </p:stCondLst>
                                        </p:cTn>
                                        <p:tgtEl>
                                          <p:spTgt spid="53"/>
                                        </p:tgtEl>
                                        <p:attrNameLst>
                                          <p:attrName>style.visibility</p:attrName>
                                        </p:attrNameLst>
                                      </p:cBhvr>
                                      <p:to>
                                        <p:strVal val="visible"/>
                                      </p:to>
                                    </p:set>
                                  </p:childTnLst>
                                </p:cTn>
                              </p:par>
                              <p:par>
                                <p:cTn id="65" presetID="1" presetClass="entr" presetSubtype="0" fill="hold" grpId="0" nodeType="withEffect">
                                  <p:stCondLst>
                                    <p:cond delay="0"/>
                                  </p:stCondLst>
                                  <p:childTnLst>
                                    <p:set>
                                      <p:cBhvr>
                                        <p:cTn id="66" dur="1" fill="hold">
                                          <p:stCondLst>
                                            <p:cond delay="0"/>
                                          </p:stCondLst>
                                        </p:cTn>
                                        <p:tgtEl>
                                          <p:spTgt spid="54"/>
                                        </p:tgtEl>
                                        <p:attrNameLst>
                                          <p:attrName>style.visibility</p:attrName>
                                        </p:attrNameLst>
                                      </p:cBhvr>
                                      <p:to>
                                        <p:strVal val="visible"/>
                                      </p:to>
                                    </p:set>
                                  </p:childTnLst>
                                </p:cTn>
                              </p:par>
                              <p:par>
                                <p:cTn id="67" presetID="1" presetClass="entr" presetSubtype="0" fill="hold" nodeType="withEffect">
                                  <p:stCondLst>
                                    <p:cond delay="0"/>
                                  </p:stCondLst>
                                  <p:childTnLst>
                                    <p:set>
                                      <p:cBhvr>
                                        <p:cTn id="68" dur="1" fill="hold">
                                          <p:stCondLst>
                                            <p:cond delay="0"/>
                                          </p:stCondLst>
                                        </p:cTn>
                                        <p:tgtEl>
                                          <p:spTgt spid="55"/>
                                        </p:tgtEl>
                                        <p:attrNameLst>
                                          <p:attrName>style.visibility</p:attrName>
                                        </p:attrNameLst>
                                      </p:cBhvr>
                                      <p:to>
                                        <p:strVal val="visible"/>
                                      </p:to>
                                    </p:set>
                                  </p:childTnLst>
                                </p:cTn>
                              </p:par>
                              <p:par>
                                <p:cTn id="69" presetID="1" presetClass="entr" presetSubtype="0" fill="hold" grpId="0" nodeType="withEffect">
                                  <p:stCondLst>
                                    <p:cond delay="0"/>
                                  </p:stCondLst>
                                  <p:childTnLst>
                                    <p:set>
                                      <p:cBhvr>
                                        <p:cTn id="70" dur="1" fill="hold">
                                          <p:stCondLst>
                                            <p:cond delay="0"/>
                                          </p:stCondLst>
                                        </p:cTn>
                                        <p:tgtEl>
                                          <p:spTgt spid="5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animBg="1"/>
      <p:bldP spid="32" grpId="0" animBg="1"/>
      <p:bldP spid="34" grpId="0" animBg="1"/>
      <p:bldP spid="35" grpId="0" animBg="1"/>
      <p:bldP spid="36" grpId="0" animBg="1"/>
      <p:bldP spid="38" grpId="0" animBg="1"/>
      <p:bldP spid="39" grpId="0" animBg="1"/>
      <p:bldP spid="45" grpId="0" animBg="1"/>
      <p:bldP spid="9" grpId="0" animBg="1"/>
      <p:bldP spid="54" grpId="0" animBg="1"/>
      <p:bldP spid="56" grpId="0" animBg="1"/>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1EEC3F-0863-10F7-0AD8-AE49E661F5BC}"/>
              </a:ext>
            </a:extLst>
          </p:cNvPr>
          <p:cNvSpPr>
            <a:spLocks noGrp="1"/>
          </p:cNvSpPr>
          <p:nvPr>
            <p:ph type="title"/>
          </p:nvPr>
        </p:nvSpPr>
        <p:spPr/>
        <p:txBody>
          <a:bodyPr/>
          <a:lstStyle/>
          <a:p>
            <a:r>
              <a:rPr lang="en-US" dirty="0" err="1">
                <a:latin typeface="Courier New" panose="02070309020205020404" pitchFamily="49" charset="0"/>
                <a:cs typeface="Courier New" panose="02070309020205020404" pitchFamily="49" charset="0"/>
              </a:rPr>
              <a:t>RunRuleScript</a:t>
            </a:r>
            <a:r>
              <a:rPr lang="en-US" dirty="0"/>
              <a:t> function</a:t>
            </a:r>
          </a:p>
        </p:txBody>
      </p:sp>
      <p:sp>
        <p:nvSpPr>
          <p:cNvPr id="3" name="Content Placeholder 2">
            <a:extLst>
              <a:ext uri="{FF2B5EF4-FFF2-40B4-BE49-F238E27FC236}">
                <a16:creationId xmlns:a16="http://schemas.microsoft.com/office/drawing/2014/main" id="{43367297-2185-A4FC-BB95-3B57B72D5751}"/>
              </a:ext>
            </a:extLst>
          </p:cNvPr>
          <p:cNvSpPr>
            <a:spLocks noGrp="1"/>
          </p:cNvSpPr>
          <p:nvPr>
            <p:ph idx="1"/>
          </p:nvPr>
        </p:nvSpPr>
        <p:spPr/>
        <p:txBody>
          <a:bodyPr/>
          <a:lstStyle/>
          <a:p>
            <a:r>
              <a:rPr lang="en-US" dirty="0"/>
              <a:t>Runs every timestep, each time the rule stack evaluates!</a:t>
            </a:r>
          </a:p>
          <a:p>
            <a:pPr marL="228600" lvl="1" indent="0">
              <a:buNone/>
            </a:pPr>
            <a:r>
              <a:rPr lang="en-US" dirty="0"/>
              <a:t>				</a:t>
            </a:r>
            <a:r>
              <a:rPr lang="en-US" sz="1600" dirty="0"/>
              <a:t>(possibly more than once per timestep 😬)</a:t>
            </a:r>
            <a:endParaRPr lang="en-US" dirty="0"/>
          </a:p>
          <a:p>
            <a:endParaRPr lang="en-US" dirty="0"/>
          </a:p>
          <a:p>
            <a:r>
              <a:rPr lang="en-US" dirty="0"/>
              <a:t>Avoid slow or resource demanding processes!</a:t>
            </a:r>
          </a:p>
          <a:p>
            <a:endParaRPr lang="en-US" dirty="0"/>
          </a:p>
        </p:txBody>
      </p:sp>
      <p:sp>
        <p:nvSpPr>
          <p:cNvPr id="4" name="Slide Number Placeholder 3">
            <a:extLst>
              <a:ext uri="{FF2B5EF4-FFF2-40B4-BE49-F238E27FC236}">
                <a16:creationId xmlns:a16="http://schemas.microsoft.com/office/drawing/2014/main" id="{62AA427D-F7E4-0368-BDAC-FBEAD9BB0B04}"/>
              </a:ext>
            </a:extLst>
          </p:cNvPr>
          <p:cNvSpPr>
            <a:spLocks noGrp="1"/>
          </p:cNvSpPr>
          <p:nvPr>
            <p:ph type="sldNum" sz="quarter" idx="12"/>
          </p:nvPr>
        </p:nvSpPr>
        <p:spPr/>
        <p:txBody>
          <a:bodyPr/>
          <a:lstStyle/>
          <a:p>
            <a:fld id="{4FAB73BC-B049-4115-A692-8D63A059BFB8}" type="slidenum">
              <a:rPr lang="en-US" smtClean="0"/>
              <a:t>34</a:t>
            </a:fld>
            <a:endParaRPr lang="en-US" dirty="0"/>
          </a:p>
        </p:txBody>
      </p:sp>
    </p:spTree>
    <p:extLst>
      <p:ext uri="{BB962C8B-B14F-4D97-AF65-F5344CB8AC3E}">
        <p14:creationId xmlns:p14="http://schemas.microsoft.com/office/powerpoint/2010/main" val="16960317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1EEC3F-0863-10F7-0AD8-AE49E661F5BC}"/>
              </a:ext>
            </a:extLst>
          </p:cNvPr>
          <p:cNvSpPr>
            <a:spLocks noGrp="1"/>
          </p:cNvSpPr>
          <p:nvPr>
            <p:ph type="title"/>
          </p:nvPr>
        </p:nvSpPr>
        <p:spPr/>
        <p:txBody>
          <a:bodyPr/>
          <a:lstStyle/>
          <a:p>
            <a:r>
              <a:rPr lang="en-US" dirty="0" err="1">
                <a:latin typeface="Courier New" panose="02070309020205020404" pitchFamily="49" charset="0"/>
                <a:cs typeface="Courier New" panose="02070309020205020404" pitchFamily="49" charset="0"/>
              </a:rPr>
              <a:t>InitRuleScript</a:t>
            </a:r>
            <a:r>
              <a:rPr lang="en-US" dirty="0"/>
              <a:t> Function</a:t>
            </a:r>
          </a:p>
        </p:txBody>
      </p:sp>
      <p:sp>
        <p:nvSpPr>
          <p:cNvPr id="3" name="Content Placeholder 2">
            <a:extLst>
              <a:ext uri="{FF2B5EF4-FFF2-40B4-BE49-F238E27FC236}">
                <a16:creationId xmlns:a16="http://schemas.microsoft.com/office/drawing/2014/main" id="{43367297-2185-A4FC-BB95-3B57B72D5751}"/>
              </a:ext>
            </a:extLst>
          </p:cNvPr>
          <p:cNvSpPr>
            <a:spLocks noGrp="1"/>
          </p:cNvSpPr>
          <p:nvPr>
            <p:ph idx="1"/>
          </p:nvPr>
        </p:nvSpPr>
        <p:spPr/>
        <p:txBody>
          <a:bodyPr/>
          <a:lstStyle/>
          <a:p>
            <a:r>
              <a:rPr lang="en-US" dirty="0"/>
              <a:t>Runs </a:t>
            </a:r>
            <a:r>
              <a:rPr lang="en-US" i="1" dirty="0"/>
              <a:t>once</a:t>
            </a:r>
            <a:r>
              <a:rPr lang="en-US" dirty="0"/>
              <a:t> before the simulation’s timesteps</a:t>
            </a:r>
          </a:p>
          <a:p>
            <a:endParaRPr lang="en-US" dirty="0"/>
          </a:p>
          <a:p>
            <a:r>
              <a:rPr lang="en-US" dirty="0"/>
              <a:t>Use this for </a:t>
            </a:r>
            <a:r>
              <a:rPr lang="en-US" i="1" dirty="0"/>
              <a:t>slow</a:t>
            </a:r>
            <a:r>
              <a:rPr lang="en-US" dirty="0"/>
              <a:t> or resource-demanding processes!</a:t>
            </a:r>
          </a:p>
          <a:p>
            <a:pPr marL="228600" lvl="1" indent="0">
              <a:buNone/>
            </a:pPr>
            <a:endParaRPr lang="en-US" dirty="0"/>
          </a:p>
          <a:p>
            <a:endParaRPr lang="en-US" dirty="0"/>
          </a:p>
        </p:txBody>
      </p:sp>
      <p:sp>
        <p:nvSpPr>
          <p:cNvPr id="4" name="Slide Number Placeholder 3">
            <a:extLst>
              <a:ext uri="{FF2B5EF4-FFF2-40B4-BE49-F238E27FC236}">
                <a16:creationId xmlns:a16="http://schemas.microsoft.com/office/drawing/2014/main" id="{D27E8D68-677F-B4E3-74BF-AEF022B73D9A}"/>
              </a:ext>
            </a:extLst>
          </p:cNvPr>
          <p:cNvSpPr>
            <a:spLocks noGrp="1"/>
          </p:cNvSpPr>
          <p:nvPr>
            <p:ph type="sldNum" sz="quarter" idx="12"/>
          </p:nvPr>
        </p:nvSpPr>
        <p:spPr/>
        <p:txBody>
          <a:bodyPr/>
          <a:lstStyle/>
          <a:p>
            <a:fld id="{4FAB73BC-B049-4115-A692-8D63A059BFB8}" type="slidenum">
              <a:rPr lang="en-US" smtClean="0"/>
              <a:t>35</a:t>
            </a:fld>
            <a:endParaRPr lang="en-US" dirty="0"/>
          </a:p>
        </p:txBody>
      </p:sp>
    </p:spTree>
    <p:extLst>
      <p:ext uri="{BB962C8B-B14F-4D97-AF65-F5344CB8AC3E}">
        <p14:creationId xmlns:p14="http://schemas.microsoft.com/office/powerpoint/2010/main" val="195354683"/>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4EF8C7A-384A-7211-F563-808059161852}"/>
              </a:ext>
            </a:extLst>
          </p:cNvPr>
          <p:cNvSpPr>
            <a:spLocks noGrp="1"/>
          </p:cNvSpPr>
          <p:nvPr>
            <p:ph type="title"/>
          </p:nvPr>
        </p:nvSpPr>
        <p:spPr/>
        <p:txBody>
          <a:bodyPr/>
          <a:lstStyle/>
          <a:p>
            <a:r>
              <a:rPr lang="en-US" dirty="0"/>
              <a:t>Commonly used Objects</a:t>
            </a:r>
          </a:p>
        </p:txBody>
      </p:sp>
      <p:sp>
        <p:nvSpPr>
          <p:cNvPr id="3" name="Content Placeholder 2">
            <a:extLst>
              <a:ext uri="{FF2B5EF4-FFF2-40B4-BE49-F238E27FC236}">
                <a16:creationId xmlns:a16="http://schemas.microsoft.com/office/drawing/2014/main" id="{C9474399-99BA-5D1E-B72B-50266EE243F0}"/>
              </a:ext>
            </a:extLst>
          </p:cNvPr>
          <p:cNvSpPr>
            <a:spLocks noGrp="1"/>
          </p:cNvSpPr>
          <p:nvPr>
            <p:ph idx="1"/>
          </p:nvPr>
        </p:nvSpPr>
        <p:spPr/>
        <p:txBody>
          <a:bodyPr/>
          <a:lstStyle/>
          <a:p>
            <a:r>
              <a:rPr lang="en-US" dirty="0">
                <a:latin typeface="Courier New" panose="02070309020205020404" pitchFamily="49" charset="0"/>
                <a:cs typeface="Courier New" panose="02070309020205020404" pitchFamily="49" charset="0"/>
              </a:rPr>
              <a:t>network</a:t>
            </a:r>
            <a:r>
              <a:rPr lang="en-US" dirty="0"/>
              <a:t> object / </a:t>
            </a:r>
            <a:r>
              <a:rPr lang="en-US" dirty="0" err="1">
                <a:latin typeface="Courier New" panose="02070309020205020404" pitchFamily="49" charset="0"/>
                <a:cs typeface="Courier New" panose="02070309020205020404" pitchFamily="49" charset="0"/>
              </a:rPr>
              <a:t>RssSystem</a:t>
            </a:r>
            <a:r>
              <a:rPr lang="en-US" dirty="0"/>
              <a:t> class</a:t>
            </a:r>
          </a:p>
          <a:p>
            <a:pPr lvl="1"/>
            <a:r>
              <a:rPr lang="en-US" dirty="0"/>
              <a:t>Represents ResSim Network</a:t>
            </a:r>
          </a:p>
          <a:p>
            <a:pPr lvl="1"/>
            <a:r>
              <a:rPr lang="en-US" dirty="0"/>
              <a:t>Useful to access just about everything!</a:t>
            </a:r>
          </a:p>
          <a:p>
            <a:r>
              <a:rPr lang="en-US" dirty="0" err="1">
                <a:latin typeface="Courier New" panose="02070309020205020404" pitchFamily="49" charset="0"/>
                <a:cs typeface="Courier New" panose="02070309020205020404" pitchFamily="49" charset="0"/>
              </a:rPr>
              <a:t>currentRunTimestep</a:t>
            </a:r>
            <a:r>
              <a:rPr lang="en-US" dirty="0"/>
              <a:t> / </a:t>
            </a:r>
            <a:r>
              <a:rPr lang="en-US" dirty="0" err="1">
                <a:latin typeface="Courier New" panose="02070309020205020404" pitchFamily="49" charset="0"/>
                <a:cs typeface="Courier New" panose="02070309020205020404" pitchFamily="49" charset="0"/>
              </a:rPr>
              <a:t>RunTimestep</a:t>
            </a:r>
            <a:r>
              <a:rPr lang="en-US" dirty="0"/>
              <a:t> class</a:t>
            </a:r>
          </a:p>
          <a:p>
            <a:pPr lvl="1"/>
            <a:r>
              <a:rPr lang="en-US" dirty="0"/>
              <a:t>Where in the simulation are we?</a:t>
            </a:r>
          </a:p>
          <a:p>
            <a:r>
              <a:rPr lang="en-US" dirty="0" err="1">
                <a:latin typeface="Courier New" panose="02070309020205020404" pitchFamily="49" charset="0"/>
                <a:cs typeface="Courier New" panose="02070309020205020404" pitchFamily="49" charset="0"/>
              </a:rPr>
              <a:t>currentVariable</a:t>
            </a:r>
            <a:r>
              <a:rPr lang="en-US" dirty="0"/>
              <a:t> / </a:t>
            </a:r>
            <a:r>
              <a:rPr lang="en-US" dirty="0" err="1">
                <a:latin typeface="Courier New" panose="02070309020205020404" pitchFamily="49" charset="0"/>
                <a:cs typeface="Courier New" panose="02070309020205020404" pitchFamily="49" charset="0"/>
              </a:rPr>
              <a:t>StateVariable</a:t>
            </a:r>
            <a:r>
              <a:rPr lang="en-US" dirty="0"/>
              <a:t> class</a:t>
            </a:r>
          </a:p>
          <a:p>
            <a:pPr lvl="1"/>
            <a:r>
              <a:rPr lang="en-US" dirty="0"/>
              <a:t>Represents the SV being executed</a:t>
            </a:r>
          </a:p>
          <a:p>
            <a:r>
              <a:rPr lang="en-US" dirty="0" err="1">
                <a:latin typeface="Courier New" panose="02070309020205020404" pitchFamily="49" charset="0"/>
                <a:cs typeface="Courier New" panose="02070309020205020404" pitchFamily="49" charset="0"/>
              </a:rPr>
              <a:t>currentRule</a:t>
            </a:r>
            <a:r>
              <a:rPr lang="en-US" dirty="0"/>
              <a:t> / </a:t>
            </a:r>
            <a:r>
              <a:rPr lang="en-US" dirty="0" err="1">
                <a:latin typeface="Courier New" panose="02070309020205020404" pitchFamily="49" charset="0"/>
                <a:cs typeface="Courier New" panose="02070309020205020404" pitchFamily="49" charset="0"/>
              </a:rPr>
              <a:t>ScriptedRule</a:t>
            </a:r>
            <a:r>
              <a:rPr lang="en-US" dirty="0"/>
              <a:t> class</a:t>
            </a:r>
          </a:p>
          <a:p>
            <a:pPr lvl="1"/>
            <a:r>
              <a:rPr lang="en-US" dirty="0"/>
              <a:t>Represents the rule being executed</a:t>
            </a:r>
          </a:p>
          <a:p>
            <a:endParaRPr lang="en-US" dirty="0">
              <a:latin typeface="Courier New" panose="02070309020205020404" pitchFamily="49" charset="0"/>
              <a:cs typeface="Courier New" panose="02070309020205020404" pitchFamily="49" charset="0"/>
            </a:endParaRPr>
          </a:p>
        </p:txBody>
      </p:sp>
      <p:sp>
        <p:nvSpPr>
          <p:cNvPr id="4" name="Slide Number Placeholder 3">
            <a:extLst>
              <a:ext uri="{FF2B5EF4-FFF2-40B4-BE49-F238E27FC236}">
                <a16:creationId xmlns:a16="http://schemas.microsoft.com/office/drawing/2014/main" id="{9424BB42-820B-08E0-29FC-3F986F8C5639}"/>
              </a:ext>
            </a:extLst>
          </p:cNvPr>
          <p:cNvSpPr>
            <a:spLocks noGrp="1"/>
          </p:cNvSpPr>
          <p:nvPr>
            <p:ph type="sldNum" sz="quarter" idx="12"/>
          </p:nvPr>
        </p:nvSpPr>
        <p:spPr/>
        <p:txBody>
          <a:bodyPr/>
          <a:lstStyle/>
          <a:p>
            <a:fld id="{4FAB73BC-B049-4115-A692-8D63A059BFB8}" type="slidenum">
              <a:rPr lang="en-US" smtClean="0"/>
              <a:t>36</a:t>
            </a:fld>
            <a:endParaRPr lang="en-US" dirty="0"/>
          </a:p>
        </p:txBody>
      </p:sp>
    </p:spTree>
    <p:extLst>
      <p:ext uri="{BB962C8B-B14F-4D97-AF65-F5344CB8AC3E}">
        <p14:creationId xmlns:p14="http://schemas.microsoft.com/office/powerpoint/2010/main" val="1670427921"/>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967B23-1E43-4726-65A8-60BB120DF04E}"/>
              </a:ext>
            </a:extLst>
          </p:cNvPr>
          <p:cNvSpPr>
            <a:spLocks noGrp="1"/>
          </p:cNvSpPr>
          <p:nvPr>
            <p:ph type="title"/>
          </p:nvPr>
        </p:nvSpPr>
        <p:spPr/>
        <p:txBody>
          <a:bodyPr/>
          <a:lstStyle/>
          <a:p>
            <a:r>
              <a:rPr lang="en-US" dirty="0"/>
              <a:t>Passing Data Between Scripts</a:t>
            </a:r>
          </a:p>
        </p:txBody>
      </p:sp>
      <p:sp>
        <p:nvSpPr>
          <p:cNvPr id="3" name="Content Placeholder 2">
            <a:extLst>
              <a:ext uri="{FF2B5EF4-FFF2-40B4-BE49-F238E27FC236}">
                <a16:creationId xmlns:a16="http://schemas.microsoft.com/office/drawing/2014/main" id="{88F57BAD-E178-63B5-3ECE-B6301C8229D8}"/>
              </a:ext>
            </a:extLst>
          </p:cNvPr>
          <p:cNvSpPr>
            <a:spLocks noGrp="1"/>
          </p:cNvSpPr>
          <p:nvPr>
            <p:ph idx="1"/>
          </p:nvPr>
        </p:nvSpPr>
        <p:spPr>
          <a:xfrm>
            <a:off x="685018" y="2011680"/>
            <a:ext cx="8458982" cy="3855720"/>
          </a:xfrm>
        </p:spPr>
        <p:txBody>
          <a:bodyPr>
            <a:normAutofit fontScale="92500" lnSpcReduction="20000"/>
          </a:bodyPr>
          <a:lstStyle/>
          <a:p>
            <a:r>
              <a:rPr lang="en-US" dirty="0"/>
              <a:t>Local variables</a:t>
            </a:r>
          </a:p>
          <a:p>
            <a:pPr lvl="1"/>
            <a:r>
              <a:rPr lang="en-US" dirty="0"/>
              <a:t>for complex objects, configuration data, doesn’t change with time</a:t>
            </a:r>
          </a:p>
          <a:p>
            <a:pPr lvl="1"/>
            <a:r>
              <a:rPr lang="en-US" dirty="0"/>
              <a:t>Key-value mapping: Acts similar to a python dictionary.</a:t>
            </a:r>
          </a:p>
          <a:p>
            <a:pPr lvl="1"/>
            <a:r>
              <a:rPr lang="en-US" dirty="0" err="1">
                <a:latin typeface="Courier New" panose="02070309020205020404" pitchFamily="49" charset="0"/>
                <a:cs typeface="Courier New" panose="02070309020205020404" pitchFamily="49" charset="0"/>
              </a:rPr>
              <a:t>varPut</a:t>
            </a:r>
            <a:r>
              <a:rPr lang="en-US" dirty="0"/>
              <a:t>, </a:t>
            </a:r>
            <a:r>
              <a:rPr lang="en-US" dirty="0" err="1">
                <a:latin typeface="Courier New" panose="02070309020205020404" pitchFamily="49" charset="0"/>
                <a:cs typeface="Courier New" panose="02070309020205020404" pitchFamily="49" charset="0"/>
              </a:rPr>
              <a:t>varGet</a:t>
            </a:r>
            <a:r>
              <a:rPr lang="en-US" dirty="0"/>
              <a:t>, </a:t>
            </a:r>
            <a:r>
              <a:rPr lang="en-US" dirty="0" err="1">
                <a:latin typeface="Courier New" panose="02070309020205020404" pitchFamily="49" charset="0"/>
                <a:cs typeface="Courier New" panose="02070309020205020404" pitchFamily="49" charset="0"/>
              </a:rPr>
              <a:t>varList</a:t>
            </a:r>
            <a:r>
              <a:rPr lang="en-US" dirty="0"/>
              <a:t>, </a:t>
            </a:r>
            <a:r>
              <a:rPr lang="en-US" dirty="0" err="1">
                <a:latin typeface="Courier New" panose="02070309020205020404" pitchFamily="49" charset="0"/>
                <a:cs typeface="Courier New" panose="02070309020205020404" pitchFamily="49" charset="0"/>
              </a:rPr>
              <a:t>varExists</a:t>
            </a:r>
            <a:endParaRPr lang="en-US" dirty="0">
              <a:latin typeface="Courier New" panose="02070309020205020404" pitchFamily="49" charset="0"/>
              <a:cs typeface="Courier New" panose="02070309020205020404" pitchFamily="49" charset="0"/>
            </a:endParaRPr>
          </a:p>
          <a:p>
            <a:pPr lvl="1"/>
            <a:r>
              <a:rPr lang="en-US" sz="2100" dirty="0"/>
              <a:t>Example: </a:t>
            </a:r>
          </a:p>
          <a:p>
            <a:pPr lvl="2"/>
            <a:r>
              <a:rPr lang="en-US" dirty="0" err="1">
                <a:latin typeface="Courier New" panose="02070309020205020404" pitchFamily="49" charset="0"/>
                <a:cs typeface="Courier New" panose="02070309020205020404" pitchFamily="49" charset="0"/>
              </a:rPr>
              <a:t>currentRule.varPut</a:t>
            </a:r>
            <a:r>
              <a:rPr lang="en-US" dirty="0">
                <a:latin typeface="Courier New" panose="02070309020205020404" pitchFamily="49" charset="0"/>
                <a:cs typeface="Courier New" panose="02070309020205020404" pitchFamily="49" charset="0"/>
              </a:rPr>
              <a:t>(“</a:t>
            </a:r>
            <a:r>
              <a:rPr lang="en-US" dirty="0" err="1">
                <a:latin typeface="Courier New" panose="02070309020205020404" pitchFamily="49" charset="0"/>
                <a:cs typeface="Courier New" panose="02070309020205020404" pitchFamily="49" charset="0"/>
              </a:rPr>
              <a:t>initMaxFlowVal</a:t>
            </a:r>
            <a:r>
              <a:rPr lang="en-US" dirty="0">
                <a:latin typeface="Courier New" panose="02070309020205020404" pitchFamily="49" charset="0"/>
                <a:cs typeface="Courier New" panose="02070309020205020404" pitchFamily="49" charset="0"/>
              </a:rPr>
              <a:t>”, </a:t>
            </a:r>
            <a:r>
              <a:rPr lang="en-US" dirty="0" err="1">
                <a:latin typeface="Courier New" panose="02070309020205020404" pitchFamily="49" charset="0"/>
                <a:cs typeface="Courier New" panose="02070309020205020404" pitchFamily="49" charset="0"/>
              </a:rPr>
              <a:t>initMaxflow</a:t>
            </a:r>
            <a:r>
              <a:rPr lang="en-US" dirty="0">
                <a:latin typeface="Courier New" panose="02070309020205020404" pitchFamily="49" charset="0"/>
                <a:cs typeface="Courier New" panose="02070309020205020404" pitchFamily="49" charset="0"/>
              </a:rPr>
              <a:t>)</a:t>
            </a:r>
          </a:p>
          <a:p>
            <a:pPr lvl="2"/>
            <a:r>
              <a:rPr lang="en-US" dirty="0" err="1">
                <a:latin typeface="Courier New" panose="02070309020205020404" pitchFamily="49" charset="0"/>
                <a:cs typeface="Courier New" panose="02070309020205020404" pitchFamily="49" charset="0"/>
              </a:rPr>
              <a:t>maxQ</a:t>
            </a:r>
            <a:r>
              <a:rPr lang="en-US" dirty="0">
                <a:latin typeface="Courier New" panose="02070309020205020404" pitchFamily="49" charset="0"/>
                <a:cs typeface="Courier New" panose="02070309020205020404" pitchFamily="49" charset="0"/>
              </a:rPr>
              <a:t> = </a:t>
            </a:r>
            <a:r>
              <a:rPr lang="en-US" dirty="0" err="1">
                <a:latin typeface="Courier New" panose="02070309020205020404" pitchFamily="49" charset="0"/>
                <a:cs typeface="Courier New" panose="02070309020205020404" pitchFamily="49" charset="0"/>
              </a:rPr>
              <a:t>currentRule.varGet</a:t>
            </a:r>
            <a:r>
              <a:rPr lang="en-US" dirty="0">
                <a:latin typeface="Courier New" panose="02070309020205020404" pitchFamily="49" charset="0"/>
                <a:cs typeface="Courier New" panose="02070309020205020404" pitchFamily="49" charset="0"/>
              </a:rPr>
              <a:t>(</a:t>
            </a:r>
            <a:r>
              <a:rPr lang="en-US" dirty="0" err="1">
                <a:latin typeface="Courier New" panose="02070309020205020404" pitchFamily="49" charset="0"/>
                <a:cs typeface="Courier New" panose="02070309020205020404" pitchFamily="49" charset="0"/>
              </a:rPr>
              <a:t>initMaxFlowVal</a:t>
            </a:r>
            <a:r>
              <a:rPr lang="en-US" dirty="0">
                <a:latin typeface="Courier New" panose="02070309020205020404" pitchFamily="49" charset="0"/>
                <a:cs typeface="Courier New" panose="02070309020205020404" pitchFamily="49" charset="0"/>
              </a:rPr>
              <a:t>)</a:t>
            </a:r>
          </a:p>
          <a:p>
            <a:r>
              <a:rPr lang="en-US" dirty="0"/>
              <a:t>Local timeseries</a:t>
            </a:r>
          </a:p>
          <a:p>
            <a:pPr lvl="1"/>
            <a:r>
              <a:rPr lang="en-US" dirty="0"/>
              <a:t>for scalar data that changes over time!</a:t>
            </a:r>
          </a:p>
          <a:p>
            <a:pPr lvl="1"/>
            <a:r>
              <a:rPr lang="en-US" dirty="0"/>
              <a:t>Treat like timeseries values.</a:t>
            </a:r>
          </a:p>
          <a:p>
            <a:pPr lvl="1"/>
            <a:r>
              <a:rPr lang="en-US" dirty="0" err="1">
                <a:latin typeface="Courier New" panose="02070309020205020404" pitchFamily="49" charset="0"/>
                <a:cs typeface="Courier New" panose="02070309020205020404" pitchFamily="49" charset="0"/>
              </a:rPr>
              <a:t>localTimeSeriesNew</a:t>
            </a:r>
            <a:r>
              <a:rPr lang="en-US" dirty="0"/>
              <a:t>, </a:t>
            </a:r>
            <a:r>
              <a:rPr lang="en-US" dirty="0" err="1">
                <a:latin typeface="Courier New" panose="02070309020205020404" pitchFamily="49" charset="0"/>
                <a:cs typeface="Courier New" panose="02070309020205020404" pitchFamily="49" charset="0"/>
              </a:rPr>
              <a:t>localTimeSeriesGet</a:t>
            </a:r>
            <a:r>
              <a:rPr lang="en-US" dirty="0"/>
              <a:t>, </a:t>
            </a:r>
            <a:r>
              <a:rPr lang="en-US" dirty="0" err="1">
                <a:latin typeface="Courier New" panose="02070309020205020404" pitchFamily="49" charset="0"/>
                <a:cs typeface="Courier New" panose="02070309020205020404" pitchFamily="49" charset="0"/>
              </a:rPr>
              <a:t>localTimeSeriesExists</a:t>
            </a:r>
            <a:endParaRPr lang="en-US" dirty="0">
              <a:latin typeface="Courier New" panose="02070309020205020404" pitchFamily="49" charset="0"/>
              <a:cs typeface="Courier New" panose="02070309020205020404" pitchFamily="49" charset="0"/>
            </a:endParaRPr>
          </a:p>
          <a:p>
            <a:r>
              <a:rPr lang="en-US" dirty="0"/>
              <a:t>Get to other state variables or rules via `network` object</a:t>
            </a:r>
          </a:p>
        </p:txBody>
      </p:sp>
      <p:sp>
        <p:nvSpPr>
          <p:cNvPr id="4" name="Slide Number Placeholder 3">
            <a:extLst>
              <a:ext uri="{FF2B5EF4-FFF2-40B4-BE49-F238E27FC236}">
                <a16:creationId xmlns:a16="http://schemas.microsoft.com/office/drawing/2014/main" id="{A62F5D94-2D32-F1F3-0D2E-59547EFDA549}"/>
              </a:ext>
            </a:extLst>
          </p:cNvPr>
          <p:cNvSpPr>
            <a:spLocks noGrp="1"/>
          </p:cNvSpPr>
          <p:nvPr>
            <p:ph type="sldNum" sz="quarter" idx="12"/>
          </p:nvPr>
        </p:nvSpPr>
        <p:spPr/>
        <p:txBody>
          <a:bodyPr/>
          <a:lstStyle/>
          <a:p>
            <a:fld id="{4FAB73BC-B049-4115-A692-8D63A059BFB8}" type="slidenum">
              <a:rPr lang="en-US" smtClean="0"/>
              <a:t>37</a:t>
            </a:fld>
            <a:endParaRPr lang="en-US" dirty="0"/>
          </a:p>
        </p:txBody>
      </p:sp>
    </p:spTree>
    <p:extLst>
      <p:ext uri="{BB962C8B-B14F-4D97-AF65-F5344CB8AC3E}">
        <p14:creationId xmlns:p14="http://schemas.microsoft.com/office/powerpoint/2010/main" val="3207101259"/>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232610-B567-3F06-87A3-77BC0CB03093}"/>
              </a:ext>
            </a:extLst>
          </p:cNvPr>
          <p:cNvSpPr>
            <a:spLocks noGrp="1"/>
          </p:cNvSpPr>
          <p:nvPr>
            <p:ph type="title"/>
          </p:nvPr>
        </p:nvSpPr>
        <p:spPr/>
        <p:txBody>
          <a:bodyPr/>
          <a:lstStyle/>
          <a:p>
            <a:r>
              <a:rPr lang="en-US" dirty="0"/>
              <a:t>A word on Global Variables</a:t>
            </a:r>
          </a:p>
        </p:txBody>
      </p:sp>
      <p:sp>
        <p:nvSpPr>
          <p:cNvPr id="3" name="Content Placeholder 2">
            <a:extLst>
              <a:ext uri="{FF2B5EF4-FFF2-40B4-BE49-F238E27FC236}">
                <a16:creationId xmlns:a16="http://schemas.microsoft.com/office/drawing/2014/main" id="{980A2D67-2F7A-3E31-89DA-BBC64DA69526}"/>
              </a:ext>
            </a:extLst>
          </p:cNvPr>
          <p:cNvSpPr>
            <a:spLocks noGrp="1"/>
          </p:cNvSpPr>
          <p:nvPr>
            <p:ph sz="half" idx="1"/>
          </p:nvPr>
        </p:nvSpPr>
        <p:spPr/>
        <p:txBody>
          <a:bodyPr/>
          <a:lstStyle/>
          <a:p>
            <a:r>
              <a:rPr lang="en-US" b="1" i="1" dirty="0"/>
              <a:t>New Feature!</a:t>
            </a:r>
          </a:p>
          <a:p>
            <a:r>
              <a:rPr lang="en-US" dirty="0"/>
              <a:t>Provides a UI and validation for script configuration.</a:t>
            </a:r>
          </a:p>
          <a:p>
            <a:pPr lvl="1"/>
            <a:r>
              <a:rPr lang="en-US" dirty="0"/>
              <a:t>Define variable in the network</a:t>
            </a:r>
          </a:p>
          <a:p>
            <a:pPr lvl="1"/>
            <a:r>
              <a:rPr lang="en-US" dirty="0"/>
              <a:t>Set value by alternative</a:t>
            </a:r>
          </a:p>
          <a:p>
            <a:r>
              <a:rPr lang="en-US" dirty="0"/>
              <a:t>Types:</a:t>
            </a:r>
          </a:p>
          <a:p>
            <a:pPr lvl="1"/>
            <a:r>
              <a:rPr lang="en-US" dirty="0"/>
              <a:t>Scalar</a:t>
            </a:r>
          </a:p>
          <a:p>
            <a:pPr lvl="1"/>
            <a:r>
              <a:rPr lang="en-US" dirty="0"/>
              <a:t>String</a:t>
            </a:r>
          </a:p>
          <a:p>
            <a:pPr lvl="1"/>
            <a:r>
              <a:rPr lang="en-US" dirty="0"/>
              <a:t>Timeseries</a:t>
            </a:r>
          </a:p>
          <a:p>
            <a:pPr lvl="1"/>
            <a:r>
              <a:rPr lang="en-US" dirty="0"/>
              <a:t>Tables</a:t>
            </a:r>
          </a:p>
          <a:p>
            <a:endParaRPr lang="en-US" dirty="0"/>
          </a:p>
        </p:txBody>
      </p:sp>
      <p:pic>
        <p:nvPicPr>
          <p:cNvPr id="5" name="Content Placeholder 4">
            <a:extLst>
              <a:ext uri="{FF2B5EF4-FFF2-40B4-BE49-F238E27FC236}">
                <a16:creationId xmlns:a16="http://schemas.microsoft.com/office/drawing/2014/main" id="{DB35575A-C486-C4D6-46F4-8EC78524306D}"/>
              </a:ext>
            </a:extLst>
          </p:cNvPr>
          <p:cNvPicPr>
            <a:picLocks noGrp="1" noChangeAspect="1"/>
          </p:cNvPicPr>
          <p:nvPr>
            <p:ph sz="half" idx="2"/>
          </p:nvPr>
        </p:nvPicPr>
        <p:blipFill>
          <a:blip r:embed="rId3"/>
          <a:stretch>
            <a:fillRect/>
          </a:stretch>
        </p:blipFill>
        <p:spPr>
          <a:xfrm>
            <a:off x="1828800" y="2895600"/>
            <a:ext cx="7164024" cy="3855720"/>
          </a:xfrm>
          <a:prstGeom prst="rect">
            <a:avLst/>
          </a:prstGeom>
        </p:spPr>
      </p:pic>
      <p:sp>
        <p:nvSpPr>
          <p:cNvPr id="4" name="Slide Number Placeholder 3">
            <a:extLst>
              <a:ext uri="{FF2B5EF4-FFF2-40B4-BE49-F238E27FC236}">
                <a16:creationId xmlns:a16="http://schemas.microsoft.com/office/drawing/2014/main" id="{8AA987DA-DE98-313A-45E3-60E71468AFF0}"/>
              </a:ext>
            </a:extLst>
          </p:cNvPr>
          <p:cNvSpPr>
            <a:spLocks noGrp="1"/>
          </p:cNvSpPr>
          <p:nvPr>
            <p:ph type="sldNum" sz="quarter" idx="12"/>
          </p:nvPr>
        </p:nvSpPr>
        <p:spPr/>
        <p:txBody>
          <a:bodyPr/>
          <a:lstStyle/>
          <a:p>
            <a:fld id="{4FAB73BC-B049-4115-A692-8D63A059BFB8}" type="slidenum">
              <a:rPr lang="en-US" smtClean="0"/>
              <a:t>38</a:t>
            </a:fld>
            <a:endParaRPr lang="en-US" dirty="0"/>
          </a:p>
        </p:txBody>
      </p:sp>
    </p:spTree>
    <p:extLst>
      <p:ext uri="{BB962C8B-B14F-4D97-AF65-F5344CB8AC3E}">
        <p14:creationId xmlns:p14="http://schemas.microsoft.com/office/powerpoint/2010/main" val="15654934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3">
                                            <p:txEl>
                                              <p:pRg st="7" end="7"/>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B1C455-1CA5-2358-BF30-3FED49CA93A0}"/>
              </a:ext>
            </a:extLst>
          </p:cNvPr>
          <p:cNvSpPr>
            <a:spLocks noGrp="1"/>
          </p:cNvSpPr>
          <p:nvPr>
            <p:ph type="title"/>
          </p:nvPr>
        </p:nvSpPr>
        <p:spPr/>
        <p:txBody>
          <a:bodyPr/>
          <a:lstStyle/>
          <a:p>
            <a:r>
              <a:rPr lang="en-US" dirty="0" err="1"/>
              <a:t>Jython</a:t>
            </a:r>
            <a:r>
              <a:rPr lang="en-US" dirty="0"/>
              <a:t> </a:t>
            </a:r>
            <a:br>
              <a:rPr lang="en-US" dirty="0"/>
            </a:br>
            <a:r>
              <a:rPr lang="en-US" dirty="0"/>
              <a:t>&amp; Scripting Help</a:t>
            </a:r>
          </a:p>
        </p:txBody>
      </p:sp>
      <p:sp>
        <p:nvSpPr>
          <p:cNvPr id="3" name="Text Placeholder 2">
            <a:extLst>
              <a:ext uri="{FF2B5EF4-FFF2-40B4-BE49-F238E27FC236}">
                <a16:creationId xmlns:a16="http://schemas.microsoft.com/office/drawing/2014/main" id="{DC628716-1573-BC16-1D70-3FA99BD67BFC}"/>
              </a:ext>
            </a:extLst>
          </p:cNvPr>
          <p:cNvSpPr>
            <a:spLocks noGrp="1"/>
          </p:cNvSpPr>
          <p:nvPr>
            <p:ph type="body" idx="1"/>
          </p:nvPr>
        </p:nvSpPr>
        <p:spPr/>
        <p:txBody>
          <a:bodyPr/>
          <a:lstStyle/>
          <a:p>
            <a:endParaRPr lang="en-US"/>
          </a:p>
        </p:txBody>
      </p:sp>
      <p:sp>
        <p:nvSpPr>
          <p:cNvPr id="4" name="Slide Number Placeholder 3">
            <a:extLst>
              <a:ext uri="{FF2B5EF4-FFF2-40B4-BE49-F238E27FC236}">
                <a16:creationId xmlns:a16="http://schemas.microsoft.com/office/drawing/2014/main" id="{CFCC438C-2D3F-0333-7A22-F5F5B45B2E4C}"/>
              </a:ext>
            </a:extLst>
          </p:cNvPr>
          <p:cNvSpPr>
            <a:spLocks noGrp="1"/>
          </p:cNvSpPr>
          <p:nvPr>
            <p:ph type="sldNum" sz="quarter" idx="12"/>
          </p:nvPr>
        </p:nvSpPr>
        <p:spPr/>
        <p:txBody>
          <a:bodyPr/>
          <a:lstStyle/>
          <a:p>
            <a:fld id="{4FAB73BC-B049-4115-A692-8D63A059BFB8}" type="slidenum">
              <a:rPr lang="en-US" smtClean="0"/>
              <a:pPr/>
              <a:t>39</a:t>
            </a:fld>
            <a:endParaRPr lang="en-US" dirty="0"/>
          </a:p>
        </p:txBody>
      </p:sp>
    </p:spTree>
    <p:extLst>
      <p:ext uri="{BB962C8B-B14F-4D97-AF65-F5344CB8AC3E}">
        <p14:creationId xmlns:p14="http://schemas.microsoft.com/office/powerpoint/2010/main" val="82464319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p:txBody>
          <a:bodyPr/>
          <a:lstStyle/>
          <a:p>
            <a:pPr eaLnBrk="1" hangingPunct="1"/>
            <a:r>
              <a:rPr lang="en-US" sz="3600" dirty="0"/>
              <a:t>Scripting in </a:t>
            </a:r>
            <a:r>
              <a:rPr lang="en-US" sz="3600" dirty="0" err="1"/>
              <a:t>Ressim</a:t>
            </a:r>
            <a:endParaRPr lang="en-US" sz="3600" dirty="0"/>
          </a:p>
        </p:txBody>
      </p:sp>
      <p:sp>
        <p:nvSpPr>
          <p:cNvPr id="4099" name="Rectangle 5"/>
          <p:cNvSpPr>
            <a:spLocks noGrp="1" noChangeArrowheads="1"/>
          </p:cNvSpPr>
          <p:nvPr>
            <p:ph idx="1"/>
          </p:nvPr>
        </p:nvSpPr>
        <p:spPr/>
        <p:txBody>
          <a:bodyPr/>
          <a:lstStyle/>
          <a:p>
            <a:pPr eaLnBrk="1" hangingPunct="1"/>
            <a:r>
              <a:rPr lang="en-US" dirty="0"/>
              <a:t>Two Categories of Scripts </a:t>
            </a:r>
          </a:p>
          <a:p>
            <a:pPr marL="796925" indent="-514350" eaLnBrk="1" hangingPunct="1">
              <a:buClrTx/>
              <a:buFont typeface="+mj-lt"/>
              <a:buAutoNum type="arabicPeriod"/>
            </a:pPr>
            <a:r>
              <a:rPr lang="en-US" dirty="0"/>
              <a:t>Scripts Executed </a:t>
            </a:r>
            <a:r>
              <a:rPr lang="en-US" i="1" dirty="0"/>
              <a:t>Outside</a:t>
            </a:r>
            <a:r>
              <a:rPr lang="en-US" dirty="0"/>
              <a:t> Simulations</a:t>
            </a:r>
          </a:p>
          <a:p>
            <a:pPr marL="1089025" lvl="1" indent="-514350" eaLnBrk="1" hangingPunct="1"/>
            <a:r>
              <a:rPr lang="en-US" dirty="0"/>
              <a:t>Utility Scripts (also called “static” scripts)</a:t>
            </a:r>
          </a:p>
          <a:p>
            <a:pPr marL="1089025" lvl="1" indent="-514350" eaLnBrk="1" hangingPunct="1"/>
            <a:r>
              <a:rPr lang="en-US" dirty="0"/>
              <a:t>Running ResSim Headless </a:t>
            </a:r>
            <a:r>
              <a:rPr lang="en-US" i="1" dirty="0"/>
              <a:t>(not in this lecture)</a:t>
            </a:r>
          </a:p>
          <a:p>
            <a:pPr marL="796925" indent="-514350" eaLnBrk="1" hangingPunct="1">
              <a:buClrTx/>
              <a:buFont typeface="+mj-lt"/>
              <a:buAutoNum type="arabicPeriod"/>
            </a:pPr>
            <a:r>
              <a:rPr lang="en-US" dirty="0"/>
              <a:t>Scripts Executed </a:t>
            </a:r>
            <a:r>
              <a:rPr lang="en-US" i="1" dirty="0"/>
              <a:t>During</a:t>
            </a:r>
            <a:r>
              <a:rPr lang="en-US" dirty="0"/>
              <a:t> Simulations</a:t>
            </a:r>
          </a:p>
          <a:p>
            <a:pPr marL="1089025" lvl="1" indent="-514350" eaLnBrk="1" hangingPunct="1"/>
            <a:r>
              <a:rPr lang="en-US" dirty="0"/>
              <a:t>State Variable Scripts</a:t>
            </a:r>
          </a:p>
          <a:p>
            <a:pPr marL="1089025" lvl="1" indent="-514350" eaLnBrk="1" hangingPunct="1"/>
            <a:r>
              <a:rPr lang="en-US" dirty="0"/>
              <a:t>Scripted Rule Scripts</a:t>
            </a:r>
          </a:p>
          <a:p>
            <a:pPr marL="1089025" lvl="1" indent="-514350" eaLnBrk="1" hangingPunct="1"/>
            <a:endParaRPr lang="en-US" dirty="0"/>
          </a:p>
          <a:p>
            <a:pPr marL="0" indent="0" eaLnBrk="1" hangingPunct="1">
              <a:buNone/>
            </a:pPr>
            <a:endParaRPr lang="en-US" dirty="0"/>
          </a:p>
        </p:txBody>
      </p:sp>
      <p:sp>
        <p:nvSpPr>
          <p:cNvPr id="2" name="Slide Number Placeholder 1">
            <a:extLst>
              <a:ext uri="{FF2B5EF4-FFF2-40B4-BE49-F238E27FC236}">
                <a16:creationId xmlns:a16="http://schemas.microsoft.com/office/drawing/2014/main" id="{7CA2F7EE-0A91-1F00-DE73-1055C239DB94}"/>
              </a:ext>
            </a:extLst>
          </p:cNvPr>
          <p:cNvSpPr>
            <a:spLocks noGrp="1"/>
          </p:cNvSpPr>
          <p:nvPr>
            <p:ph type="sldNum" sz="quarter" idx="12"/>
          </p:nvPr>
        </p:nvSpPr>
        <p:spPr/>
        <p:txBody>
          <a:bodyPr/>
          <a:lstStyle/>
          <a:p>
            <a:fld id="{4FAB73BC-B049-4115-A692-8D63A059BFB8}" type="slidenum">
              <a:rPr lang="en-US" smtClean="0"/>
              <a:t>4</a:t>
            </a:fld>
            <a:endParaRPr lang="en-US" dirty="0"/>
          </a:p>
        </p:txBody>
      </p:sp>
    </p:spTree>
  </p:cSld>
  <p:clrMapOvr>
    <a:masterClrMapping/>
  </p:clrMapOvr>
  <p:transition/>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2434C4-0B61-09A6-426B-C34E3DC52526}"/>
              </a:ext>
            </a:extLst>
          </p:cNvPr>
          <p:cNvSpPr>
            <a:spLocks noGrp="1"/>
          </p:cNvSpPr>
          <p:nvPr>
            <p:ph type="title"/>
          </p:nvPr>
        </p:nvSpPr>
        <p:spPr/>
        <p:txBody>
          <a:bodyPr/>
          <a:lstStyle/>
          <a:p>
            <a:r>
              <a:rPr lang="en-US" dirty="0"/>
              <a:t>What is </a:t>
            </a:r>
            <a:r>
              <a:rPr lang="en-US" dirty="0" err="1"/>
              <a:t>Jython</a:t>
            </a:r>
            <a:r>
              <a:rPr lang="en-US" dirty="0"/>
              <a:t>?</a:t>
            </a:r>
          </a:p>
        </p:txBody>
      </p:sp>
      <p:sp>
        <p:nvSpPr>
          <p:cNvPr id="6" name="Text Placeholder 3">
            <a:extLst>
              <a:ext uri="{FF2B5EF4-FFF2-40B4-BE49-F238E27FC236}">
                <a16:creationId xmlns:a16="http://schemas.microsoft.com/office/drawing/2014/main" id="{BE974E31-1493-4C75-BE86-1AF58789E5CB}"/>
              </a:ext>
            </a:extLst>
          </p:cNvPr>
          <p:cNvSpPr>
            <a:spLocks noGrp="1"/>
          </p:cNvSpPr>
          <p:nvPr>
            <p:ph idx="1"/>
          </p:nvPr>
        </p:nvSpPr>
        <p:spPr bwMode="auto">
          <a:prstGeom prst="rect">
            <a:avLst/>
          </a:prstGeom>
          <a:noFill/>
          <a:ln w="9525">
            <a:noFill/>
            <a:miter lim="800000"/>
            <a:headEnd/>
            <a:tailEnd/>
          </a:ln>
        </p:spPr>
        <p:txBody>
          <a:bodyPr vert="horz" wrap="square" lIns="91440" tIns="45720" rIns="91440" bIns="45720" numCol="1" anchor="t" anchorCtr="0" compatLnSpc="1">
            <a:prstTxWarp prst="textNoShape">
              <a:avLst/>
            </a:prstTxWarp>
            <a:normAutofit lnSpcReduction="10000"/>
          </a:bodyPr>
          <a:lstStyle>
            <a:lvl1pPr marL="0" indent="0" algn="l" rtl="0" eaLnBrk="1" fontAlgn="base" hangingPunct="1">
              <a:spcBef>
                <a:spcPts val="0"/>
              </a:spcBef>
              <a:spcAft>
                <a:spcPct val="0"/>
              </a:spcAft>
              <a:buFont typeface="Arial" pitchFamily="34" charset="0"/>
              <a:defRPr sz="2100" kern="1200">
                <a:solidFill>
                  <a:schemeClr val="tx1">
                    <a:lumMod val="75000"/>
                    <a:lumOff val="25000"/>
                  </a:schemeClr>
                </a:solidFill>
                <a:latin typeface="Arial" pitchFamily="34" charset="0"/>
                <a:ea typeface="ＭＳ Ｐゴシック" charset="0"/>
                <a:cs typeface="Arial" pitchFamily="34" charset="0"/>
              </a:defRPr>
            </a:lvl1pPr>
            <a:lvl2pPr marL="227013" indent="-227013" algn="l" rtl="0" eaLnBrk="1" fontAlgn="base" hangingPunct="1">
              <a:spcBef>
                <a:spcPts val="0"/>
              </a:spcBef>
              <a:spcAft>
                <a:spcPct val="0"/>
              </a:spcAft>
              <a:buFont typeface="Arial" pitchFamily="34" charset="0"/>
              <a:buChar char="–"/>
              <a:defRPr sz="2100" kern="1200">
                <a:solidFill>
                  <a:schemeClr val="tx1">
                    <a:lumMod val="75000"/>
                    <a:lumOff val="25000"/>
                  </a:schemeClr>
                </a:solidFill>
                <a:latin typeface="Arial" pitchFamily="34" charset="0"/>
                <a:ea typeface="Arial" charset="0"/>
                <a:cs typeface="Arial" pitchFamily="34" charset="0"/>
              </a:defRPr>
            </a:lvl2pPr>
            <a:lvl3pPr marL="461963" indent="-234950" algn="l" rtl="0" eaLnBrk="1" fontAlgn="base" hangingPunct="1">
              <a:spcBef>
                <a:spcPts val="0"/>
              </a:spcBef>
              <a:spcAft>
                <a:spcPct val="0"/>
              </a:spcAft>
              <a:buFont typeface="Arial" pitchFamily="34" charset="0"/>
              <a:buChar char="•"/>
              <a:defRPr sz="1500" kern="1200">
                <a:solidFill>
                  <a:schemeClr val="tx1">
                    <a:lumMod val="75000"/>
                    <a:lumOff val="25000"/>
                  </a:schemeClr>
                </a:solidFill>
                <a:latin typeface="Arial" pitchFamily="34" charset="0"/>
                <a:ea typeface="Arial" charset="0"/>
                <a:cs typeface="Arial" pitchFamily="34" charset="0"/>
              </a:defRPr>
            </a:lvl3pPr>
            <a:lvl4pPr marL="687388" indent="-225425" algn="l" rtl="0" eaLnBrk="1" fontAlgn="base" hangingPunct="1">
              <a:spcBef>
                <a:spcPts val="0"/>
              </a:spcBef>
              <a:spcAft>
                <a:spcPct val="0"/>
              </a:spcAft>
              <a:buFont typeface="Arial" pitchFamily="34" charset="0"/>
              <a:buChar char="–"/>
              <a:defRPr sz="1500" kern="1200">
                <a:solidFill>
                  <a:schemeClr val="tx1">
                    <a:lumMod val="75000"/>
                    <a:lumOff val="25000"/>
                  </a:schemeClr>
                </a:solidFill>
                <a:latin typeface="Arial" pitchFamily="34" charset="0"/>
                <a:ea typeface="Arial" charset="0"/>
                <a:cs typeface="Arial" pitchFamily="34" charset="0"/>
              </a:defRPr>
            </a:lvl4pPr>
            <a:lvl5pPr marL="914400" indent="-227013" algn="l" rtl="0" eaLnBrk="1" fontAlgn="base" hangingPunct="1">
              <a:spcBef>
                <a:spcPts val="0"/>
              </a:spcBef>
              <a:spcAft>
                <a:spcPct val="0"/>
              </a:spcAft>
              <a:buFont typeface="Arial" pitchFamily="34" charset="0"/>
              <a:buChar char="»"/>
              <a:defRPr sz="1500" kern="1200">
                <a:solidFill>
                  <a:schemeClr val="tx1">
                    <a:lumMod val="75000"/>
                    <a:lumOff val="25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a:lstStyle>
          <a:p>
            <a:pPr>
              <a:buNone/>
            </a:pPr>
            <a:r>
              <a:rPr lang="en-US" altLang="en-US" sz="2400" dirty="0" err="1"/>
              <a:t>Jython</a:t>
            </a:r>
            <a:r>
              <a:rPr lang="en-US" altLang="en-US" sz="2400" dirty="0"/>
              <a:t> compiles Python code to Java byte-code, runs inside the Java Virtual Machine</a:t>
            </a:r>
          </a:p>
          <a:p>
            <a:pPr>
              <a:buNone/>
            </a:pPr>
            <a:r>
              <a:rPr lang="en-US" altLang="en-US" sz="2400" dirty="0"/>
              <a:t>- </a:t>
            </a:r>
            <a:r>
              <a:rPr lang="en-US" altLang="en-US" sz="2400" dirty="0" err="1"/>
              <a:t>Jython</a:t>
            </a:r>
            <a:r>
              <a:rPr lang="en-US" altLang="en-US" sz="2400" dirty="0"/>
              <a:t> lets you use the Python </a:t>
            </a:r>
            <a:r>
              <a:rPr lang="en-US" altLang="en-US" sz="2400" i="1" dirty="0"/>
              <a:t>syntax </a:t>
            </a:r>
            <a:r>
              <a:rPr lang="en-US" altLang="en-US" sz="2400" dirty="0"/>
              <a:t>in a Java program</a:t>
            </a:r>
          </a:p>
          <a:p>
            <a:pPr>
              <a:buNone/>
            </a:pPr>
            <a:br>
              <a:rPr lang="en-US" altLang="en-US" sz="2400" dirty="0"/>
            </a:br>
            <a:endParaRPr lang="en-US" altLang="en-US" sz="2400" dirty="0"/>
          </a:p>
          <a:p>
            <a:pPr>
              <a:buNone/>
            </a:pPr>
            <a:endParaRPr lang="en-US" altLang="en-US" sz="2400" dirty="0"/>
          </a:p>
          <a:p>
            <a:pPr>
              <a:buNone/>
            </a:pPr>
            <a:r>
              <a:rPr lang="en-US" altLang="en-US" sz="2400" dirty="0" err="1"/>
              <a:t>Jython</a:t>
            </a:r>
            <a:r>
              <a:rPr lang="en-US" altLang="en-US" sz="2400" dirty="0"/>
              <a:t> has access to Java’s libraries</a:t>
            </a:r>
          </a:p>
          <a:p>
            <a:pPr lvl="1"/>
            <a:r>
              <a:rPr lang="en-US" altLang="en-US" sz="2000" dirty="0"/>
              <a:t>Import from Java’s library as if Python modules.</a:t>
            </a:r>
            <a:endParaRPr lang="en-US" altLang="en-US" sz="2400" dirty="0"/>
          </a:p>
          <a:p>
            <a:endParaRPr lang="en-US" altLang="en-US" sz="2400" dirty="0"/>
          </a:p>
          <a:p>
            <a:pPr>
              <a:buNone/>
            </a:pPr>
            <a:r>
              <a:rPr lang="en-US" altLang="en-US" sz="2400" dirty="0" err="1"/>
              <a:t>Jython</a:t>
            </a:r>
            <a:r>
              <a:rPr lang="en-US" altLang="en-US" sz="2400" dirty="0"/>
              <a:t> uses Python syntax and library </a:t>
            </a:r>
          </a:p>
          <a:p>
            <a:pPr marL="0" lvl="1" indent="0">
              <a:buNone/>
            </a:pPr>
            <a:r>
              <a:rPr lang="en-US" altLang="en-US" sz="2000" dirty="0"/>
              <a:t>	       </a:t>
            </a:r>
            <a:r>
              <a:rPr lang="en-US" altLang="en-US" sz="2000" dirty="0" err="1"/>
              <a:t>Jython</a:t>
            </a:r>
            <a:r>
              <a:rPr lang="en-US" altLang="en-US" sz="2000" dirty="0"/>
              <a:t> 2.5 ~= Python 2.5</a:t>
            </a:r>
          </a:p>
          <a:p>
            <a:pPr marL="0" lvl="1" indent="0">
              <a:buNone/>
            </a:pPr>
            <a:r>
              <a:rPr lang="en-US" altLang="en-US" sz="2000" dirty="0"/>
              <a:t>	       </a:t>
            </a:r>
            <a:r>
              <a:rPr lang="en-US" altLang="en-US" sz="2000" dirty="0" err="1"/>
              <a:t>Jython</a:t>
            </a:r>
            <a:r>
              <a:rPr lang="en-US" altLang="en-US" sz="2000" dirty="0"/>
              <a:t> 2.7 ~= Python 2.7</a:t>
            </a:r>
          </a:p>
          <a:p>
            <a:pPr marL="0" lvl="1" indent="0">
              <a:buNone/>
            </a:pPr>
            <a:r>
              <a:rPr lang="en-US" altLang="en-US" sz="2000" dirty="0"/>
              <a:t>		 </a:t>
            </a:r>
            <a:r>
              <a:rPr lang="en-US" altLang="en-US" sz="2000" b="1" dirty="0"/>
              <a:t>???</a:t>
            </a:r>
            <a:r>
              <a:rPr lang="en-US" altLang="en-US" sz="2000" dirty="0"/>
              <a:t>    ~= Python 3.x ?  😢</a:t>
            </a:r>
          </a:p>
          <a:p>
            <a:pPr lvl="1"/>
            <a:endParaRPr lang="en-US" altLang="en-US" sz="2000" dirty="0"/>
          </a:p>
        </p:txBody>
      </p:sp>
      <p:sp>
        <p:nvSpPr>
          <p:cNvPr id="3" name="Slide Number Placeholder 2">
            <a:extLst>
              <a:ext uri="{FF2B5EF4-FFF2-40B4-BE49-F238E27FC236}">
                <a16:creationId xmlns:a16="http://schemas.microsoft.com/office/drawing/2014/main" id="{914CB92E-E9D9-4E97-8DCC-6A2425C19F30}"/>
              </a:ext>
            </a:extLst>
          </p:cNvPr>
          <p:cNvSpPr>
            <a:spLocks noGrp="1"/>
          </p:cNvSpPr>
          <p:nvPr>
            <p:ph type="sldNum" sz="quarter" idx="12"/>
          </p:nvPr>
        </p:nvSpPr>
        <p:spPr/>
        <p:txBody>
          <a:bodyPr/>
          <a:lstStyle/>
          <a:p>
            <a:fld id="{4FAB73BC-B049-4115-A692-8D63A059BFB8}" type="slidenum">
              <a:rPr lang="en-US" smtClean="0"/>
              <a:t>40</a:t>
            </a:fld>
            <a:endParaRPr lang="en-US" dirty="0"/>
          </a:p>
        </p:txBody>
      </p:sp>
    </p:spTree>
    <p:extLst>
      <p:ext uri="{BB962C8B-B14F-4D97-AF65-F5344CB8AC3E}">
        <p14:creationId xmlns:p14="http://schemas.microsoft.com/office/powerpoint/2010/main" val="17730997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2097D1-BFF0-6749-EB26-8C08A986BE9A}"/>
              </a:ext>
            </a:extLst>
          </p:cNvPr>
          <p:cNvSpPr>
            <a:spLocks noGrp="1"/>
          </p:cNvSpPr>
          <p:nvPr>
            <p:ph type="title"/>
          </p:nvPr>
        </p:nvSpPr>
        <p:spPr/>
        <p:txBody>
          <a:bodyPr/>
          <a:lstStyle/>
          <a:p>
            <a:r>
              <a:rPr lang="en-US" dirty="0"/>
              <a:t>Online Help</a:t>
            </a:r>
          </a:p>
        </p:txBody>
      </p:sp>
      <p:sp>
        <p:nvSpPr>
          <p:cNvPr id="3" name="Content Placeholder 2">
            <a:extLst>
              <a:ext uri="{FF2B5EF4-FFF2-40B4-BE49-F238E27FC236}">
                <a16:creationId xmlns:a16="http://schemas.microsoft.com/office/drawing/2014/main" id="{C786D783-8E8F-4817-9FA6-A1D5F68EDCC8}"/>
              </a:ext>
            </a:extLst>
          </p:cNvPr>
          <p:cNvSpPr>
            <a:spLocks noGrp="1"/>
          </p:cNvSpPr>
          <p:nvPr>
            <p:ph idx="1"/>
          </p:nvPr>
        </p:nvSpPr>
        <p:spPr>
          <a:xfrm>
            <a:off x="685019" y="2011680"/>
            <a:ext cx="5410981" cy="4206240"/>
          </a:xfrm>
        </p:spPr>
        <p:txBody>
          <a:bodyPr/>
          <a:lstStyle/>
          <a:p>
            <a:r>
              <a:rPr lang="en-US" dirty="0"/>
              <a:t>Army eLearning</a:t>
            </a:r>
          </a:p>
          <a:p>
            <a:pPr lvl="1"/>
            <a:r>
              <a:rPr lang="en-US" dirty="0"/>
              <a:t>Books, Courses, Live Events</a:t>
            </a:r>
          </a:p>
          <a:p>
            <a:pPr lvl="1"/>
            <a:r>
              <a:rPr lang="en-US" dirty="0">
                <a:hlinkClick r:id="rId2"/>
              </a:rPr>
              <a:t>https://usarmy.percipio.com/</a:t>
            </a:r>
            <a:endParaRPr lang="en-US" dirty="0"/>
          </a:p>
          <a:p>
            <a:r>
              <a:rPr lang="en-US" dirty="0"/>
              <a:t>Army Civilian Udemy access</a:t>
            </a:r>
          </a:p>
          <a:p>
            <a:pPr lvl="1"/>
            <a:r>
              <a:rPr lang="en-US" sz="1800" u="sng" dirty="0">
                <a:solidFill>
                  <a:srgbClr val="0563C1"/>
                </a:solidFill>
                <a:effectLst/>
                <a:latin typeface="Times New Roman" panose="02020603050405020304" pitchFamily="18" charset="0"/>
                <a:ea typeface="Calibri" panose="020F0502020204030204" pitchFamily="34" charset="0"/>
                <a:hlinkClick r:id="rId3"/>
              </a:rPr>
              <a:t>https://armyciv.udemy.com</a:t>
            </a:r>
            <a:r>
              <a:rPr lang="en-US" sz="1800" dirty="0">
                <a:effectLst/>
                <a:latin typeface="Times New Roman" panose="02020603050405020304" pitchFamily="18" charset="0"/>
                <a:ea typeface="Calibri" panose="020F0502020204030204" pitchFamily="34" charset="0"/>
              </a:rPr>
              <a:t>. </a:t>
            </a:r>
            <a:endParaRPr lang="en-US" dirty="0"/>
          </a:p>
          <a:p>
            <a:r>
              <a:rPr lang="en-US" dirty="0"/>
              <a:t>O’Reilly Safari Learning Online</a:t>
            </a:r>
          </a:p>
          <a:p>
            <a:pPr lvl="1"/>
            <a:r>
              <a:rPr lang="en-US" dirty="0"/>
              <a:t>Books, Courses</a:t>
            </a:r>
          </a:p>
          <a:p>
            <a:pPr lvl="1"/>
            <a:r>
              <a:rPr lang="en-US" dirty="0">
                <a:hlinkClick r:id="rId4"/>
              </a:rPr>
              <a:t>https://learning.oreilly.com/home/</a:t>
            </a:r>
            <a:endParaRPr lang="en-US" dirty="0"/>
          </a:p>
          <a:p>
            <a:pPr lvl="1"/>
            <a:r>
              <a:rPr lang="en-US" dirty="0"/>
              <a:t>Sign up: </a:t>
            </a:r>
            <a:r>
              <a:rPr lang="en-US" dirty="0">
                <a:hlinkClick r:id="rId5"/>
              </a:rPr>
              <a:t>https://www.militaryonesource.mil/benefits/mwr-libraries/</a:t>
            </a:r>
            <a:endParaRPr lang="en-US" dirty="0"/>
          </a:p>
          <a:p>
            <a:pPr lvl="1"/>
            <a:endParaRPr lang="en-US" dirty="0"/>
          </a:p>
          <a:p>
            <a:endParaRPr lang="en-US" dirty="0"/>
          </a:p>
          <a:p>
            <a:endParaRPr lang="en-US" dirty="0"/>
          </a:p>
          <a:p>
            <a:endParaRPr lang="en-US" dirty="0"/>
          </a:p>
        </p:txBody>
      </p:sp>
      <p:pic>
        <p:nvPicPr>
          <p:cNvPr id="4" name="Picture 3">
            <a:extLst>
              <a:ext uri="{FF2B5EF4-FFF2-40B4-BE49-F238E27FC236}">
                <a16:creationId xmlns:a16="http://schemas.microsoft.com/office/drawing/2014/main" id="{4A9F35CB-4C89-C28D-075A-A63D21AF466C}"/>
              </a:ext>
            </a:extLst>
          </p:cNvPr>
          <p:cNvPicPr>
            <a:picLocks noChangeAspect="1"/>
          </p:cNvPicPr>
          <p:nvPr/>
        </p:nvPicPr>
        <p:blipFill>
          <a:blip r:embed="rId6"/>
          <a:stretch>
            <a:fillRect/>
          </a:stretch>
        </p:blipFill>
        <p:spPr>
          <a:xfrm>
            <a:off x="6285726" y="3604144"/>
            <a:ext cx="2650908" cy="868910"/>
          </a:xfrm>
          <a:prstGeom prst="rect">
            <a:avLst/>
          </a:prstGeom>
        </p:spPr>
      </p:pic>
      <p:pic>
        <p:nvPicPr>
          <p:cNvPr id="5" name="Picture 4">
            <a:extLst>
              <a:ext uri="{FF2B5EF4-FFF2-40B4-BE49-F238E27FC236}">
                <a16:creationId xmlns:a16="http://schemas.microsoft.com/office/drawing/2014/main" id="{FDF19F13-A410-FE0D-DE2D-97D6F06386DD}"/>
              </a:ext>
            </a:extLst>
          </p:cNvPr>
          <p:cNvPicPr>
            <a:picLocks noChangeAspect="1"/>
          </p:cNvPicPr>
          <p:nvPr/>
        </p:nvPicPr>
        <p:blipFill rotWithShape="1">
          <a:blip r:embed="rId7"/>
          <a:srcRect l="14699" r="50029" b="84177"/>
          <a:stretch/>
        </p:blipFill>
        <p:spPr>
          <a:xfrm>
            <a:off x="6285726" y="2754054"/>
            <a:ext cx="2650908" cy="775103"/>
          </a:xfrm>
          <a:prstGeom prst="rect">
            <a:avLst/>
          </a:prstGeom>
        </p:spPr>
      </p:pic>
      <p:pic>
        <p:nvPicPr>
          <p:cNvPr id="6" name="Picture 5">
            <a:extLst>
              <a:ext uri="{FF2B5EF4-FFF2-40B4-BE49-F238E27FC236}">
                <a16:creationId xmlns:a16="http://schemas.microsoft.com/office/drawing/2014/main" id="{2628D316-32DA-E79D-4BB7-39A032331B0E}"/>
              </a:ext>
            </a:extLst>
          </p:cNvPr>
          <p:cNvPicPr>
            <a:picLocks noChangeAspect="1"/>
          </p:cNvPicPr>
          <p:nvPr/>
        </p:nvPicPr>
        <p:blipFill rotWithShape="1">
          <a:blip r:embed="rId8"/>
          <a:srcRect t="41481" r="32917" b="23216"/>
          <a:stretch/>
        </p:blipFill>
        <p:spPr>
          <a:xfrm>
            <a:off x="6285727" y="1936693"/>
            <a:ext cx="2650908" cy="742374"/>
          </a:xfrm>
          <a:prstGeom prst="rect">
            <a:avLst/>
          </a:prstGeom>
        </p:spPr>
      </p:pic>
      <p:pic>
        <p:nvPicPr>
          <p:cNvPr id="8" name="Picture 7">
            <a:extLst>
              <a:ext uri="{FF2B5EF4-FFF2-40B4-BE49-F238E27FC236}">
                <a16:creationId xmlns:a16="http://schemas.microsoft.com/office/drawing/2014/main" id="{03EAD0A2-D571-808A-90BA-560E01F5ADDA}"/>
              </a:ext>
            </a:extLst>
          </p:cNvPr>
          <p:cNvPicPr>
            <a:picLocks noChangeAspect="1"/>
          </p:cNvPicPr>
          <p:nvPr/>
        </p:nvPicPr>
        <p:blipFill>
          <a:blip r:embed="rId9"/>
          <a:stretch>
            <a:fillRect/>
          </a:stretch>
        </p:blipFill>
        <p:spPr>
          <a:xfrm>
            <a:off x="966011" y="0"/>
            <a:ext cx="7631724" cy="6858000"/>
          </a:xfrm>
          <a:prstGeom prst="rect">
            <a:avLst/>
          </a:prstGeom>
        </p:spPr>
      </p:pic>
      <p:sp>
        <p:nvSpPr>
          <p:cNvPr id="7" name="Slide Number Placeholder 6">
            <a:extLst>
              <a:ext uri="{FF2B5EF4-FFF2-40B4-BE49-F238E27FC236}">
                <a16:creationId xmlns:a16="http://schemas.microsoft.com/office/drawing/2014/main" id="{B676F7AE-58A5-1570-3AB4-63909290C4BA}"/>
              </a:ext>
            </a:extLst>
          </p:cNvPr>
          <p:cNvSpPr>
            <a:spLocks noGrp="1"/>
          </p:cNvSpPr>
          <p:nvPr>
            <p:ph type="sldNum" sz="quarter" idx="12"/>
          </p:nvPr>
        </p:nvSpPr>
        <p:spPr/>
        <p:txBody>
          <a:bodyPr/>
          <a:lstStyle/>
          <a:p>
            <a:fld id="{4FAB73BC-B049-4115-A692-8D63A059BFB8}" type="slidenum">
              <a:rPr lang="en-US" smtClean="0"/>
              <a:t>41</a:t>
            </a:fld>
            <a:endParaRPr lang="en-US" dirty="0"/>
          </a:p>
        </p:txBody>
      </p:sp>
    </p:spTree>
    <p:extLst>
      <p:ext uri="{BB962C8B-B14F-4D97-AF65-F5344CB8AC3E}">
        <p14:creationId xmlns:p14="http://schemas.microsoft.com/office/powerpoint/2010/main" val="3291779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a:extLst>
              <a:ext uri="{FF2B5EF4-FFF2-40B4-BE49-F238E27FC236}">
                <a16:creationId xmlns:a16="http://schemas.microsoft.com/office/drawing/2014/main" id="{7D8B9022-8272-6D7A-CA26-2BAD0BCAF8B7}"/>
              </a:ext>
            </a:extLst>
          </p:cNvPr>
          <p:cNvSpPr>
            <a:spLocks noGrp="1"/>
          </p:cNvSpPr>
          <p:nvPr>
            <p:ph type="title"/>
          </p:nvPr>
        </p:nvSpPr>
        <p:spPr>
          <a:xfrm>
            <a:off x="685018" y="806460"/>
            <a:ext cx="8154181" cy="986475"/>
          </a:xfrm>
        </p:spPr>
        <p:txBody>
          <a:bodyPr>
            <a:normAutofit fontScale="90000"/>
          </a:bodyPr>
          <a:lstStyle/>
          <a:p>
            <a:r>
              <a:rPr lang="en-US" dirty="0"/>
              <a:t>HEC Publications, Training, &amp; Discourse</a:t>
            </a:r>
          </a:p>
        </p:txBody>
      </p:sp>
      <p:pic>
        <p:nvPicPr>
          <p:cNvPr id="12" name="Picture 11">
            <a:extLst>
              <a:ext uri="{FF2B5EF4-FFF2-40B4-BE49-F238E27FC236}">
                <a16:creationId xmlns:a16="http://schemas.microsoft.com/office/drawing/2014/main" id="{485FA8E4-68BE-BF8B-2B3A-83CEA84B5A07}"/>
              </a:ext>
            </a:extLst>
          </p:cNvPr>
          <p:cNvPicPr>
            <a:picLocks noChangeAspect="1"/>
          </p:cNvPicPr>
          <p:nvPr/>
        </p:nvPicPr>
        <p:blipFill rotWithShape="1">
          <a:blip r:embed="rId2"/>
          <a:srcRect r="957"/>
          <a:stretch/>
        </p:blipFill>
        <p:spPr>
          <a:xfrm>
            <a:off x="911439" y="2337186"/>
            <a:ext cx="3294412" cy="1770019"/>
          </a:xfrm>
          <a:prstGeom prst="rect">
            <a:avLst/>
          </a:prstGeom>
          <a:ln>
            <a:solidFill>
              <a:schemeClr val="tx1"/>
            </a:solidFill>
          </a:ln>
        </p:spPr>
      </p:pic>
      <p:sp>
        <p:nvSpPr>
          <p:cNvPr id="13" name="TextBox 12">
            <a:extLst>
              <a:ext uri="{FF2B5EF4-FFF2-40B4-BE49-F238E27FC236}">
                <a16:creationId xmlns:a16="http://schemas.microsoft.com/office/drawing/2014/main" id="{0EA428AF-E147-0987-4E73-EFAECCB7329E}"/>
              </a:ext>
            </a:extLst>
          </p:cNvPr>
          <p:cNvSpPr txBox="1"/>
          <p:nvPr/>
        </p:nvSpPr>
        <p:spPr>
          <a:xfrm>
            <a:off x="911436" y="2143339"/>
            <a:ext cx="3294412" cy="230832"/>
          </a:xfrm>
          <a:prstGeom prst="rect">
            <a:avLst/>
          </a:prstGeom>
          <a:noFill/>
        </p:spPr>
        <p:txBody>
          <a:bodyPr wrap="square" rtlCol="0">
            <a:spAutoFit/>
          </a:bodyPr>
          <a:lstStyle/>
          <a:p>
            <a:pPr algn="ctr"/>
            <a:r>
              <a:rPr lang="en-US" sz="900" dirty="0">
                <a:solidFill>
                  <a:schemeClr val="tx2">
                    <a:lumMod val="50000"/>
                    <a:lumOff val="50000"/>
                  </a:schemeClr>
                </a:solidFill>
                <a:hlinkClick r:id="rId3">
                  <a:extLst>
                    <a:ext uri="{A12FA001-AC4F-418D-AE19-62706E023703}">
                      <ahyp:hlinkClr xmlns:ahyp="http://schemas.microsoft.com/office/drawing/2018/hyperlinkcolor" val="tx"/>
                    </a:ext>
                  </a:extLst>
                </a:hlinkClick>
              </a:rPr>
              <a:t>https://www.hec.usace.army.mil/confluence/cwmsdocs</a:t>
            </a:r>
            <a:r>
              <a:rPr lang="en-US" sz="900" dirty="0">
                <a:solidFill>
                  <a:schemeClr val="tx2">
                    <a:lumMod val="50000"/>
                    <a:lumOff val="50000"/>
                  </a:schemeClr>
                </a:solidFill>
              </a:rPr>
              <a:t> </a:t>
            </a:r>
          </a:p>
        </p:txBody>
      </p:sp>
      <p:pic>
        <p:nvPicPr>
          <p:cNvPr id="16" name="Picture 15">
            <a:extLst>
              <a:ext uri="{FF2B5EF4-FFF2-40B4-BE49-F238E27FC236}">
                <a16:creationId xmlns:a16="http://schemas.microsoft.com/office/drawing/2014/main" id="{2912ED0B-0291-9775-8B7B-D2660D374568}"/>
              </a:ext>
            </a:extLst>
          </p:cNvPr>
          <p:cNvPicPr>
            <a:picLocks noChangeAspect="1"/>
          </p:cNvPicPr>
          <p:nvPr/>
        </p:nvPicPr>
        <p:blipFill>
          <a:blip r:embed="rId4"/>
          <a:stretch>
            <a:fillRect/>
          </a:stretch>
        </p:blipFill>
        <p:spPr>
          <a:xfrm>
            <a:off x="915934" y="4401656"/>
            <a:ext cx="3289915" cy="1535294"/>
          </a:xfrm>
          <a:prstGeom prst="rect">
            <a:avLst/>
          </a:prstGeom>
          <a:ln>
            <a:solidFill>
              <a:schemeClr val="tx1"/>
            </a:solidFill>
          </a:ln>
        </p:spPr>
      </p:pic>
      <p:sp>
        <p:nvSpPr>
          <p:cNvPr id="18" name="TextBox 17">
            <a:extLst>
              <a:ext uri="{FF2B5EF4-FFF2-40B4-BE49-F238E27FC236}">
                <a16:creationId xmlns:a16="http://schemas.microsoft.com/office/drawing/2014/main" id="{CF84F8E2-04E5-A19E-FF9C-9A1FB7EC5EBA}"/>
              </a:ext>
            </a:extLst>
          </p:cNvPr>
          <p:cNvSpPr txBox="1"/>
          <p:nvPr/>
        </p:nvSpPr>
        <p:spPr>
          <a:xfrm>
            <a:off x="911436" y="4193907"/>
            <a:ext cx="3294412" cy="230832"/>
          </a:xfrm>
          <a:prstGeom prst="rect">
            <a:avLst/>
          </a:prstGeom>
          <a:noFill/>
        </p:spPr>
        <p:txBody>
          <a:bodyPr wrap="square" rtlCol="0">
            <a:spAutoFit/>
          </a:bodyPr>
          <a:lstStyle/>
          <a:p>
            <a:pPr algn="ctr"/>
            <a:r>
              <a:rPr lang="en-US" sz="900" dirty="0">
                <a:solidFill>
                  <a:schemeClr val="tx2">
                    <a:lumMod val="50000"/>
                    <a:lumOff val="50000"/>
                  </a:schemeClr>
                </a:solidFill>
                <a:hlinkClick r:id="rId5">
                  <a:extLst>
                    <a:ext uri="{A12FA001-AC4F-418D-AE19-62706E023703}">
                      <ahyp:hlinkClr xmlns:ahyp="http://schemas.microsoft.com/office/drawing/2018/hyperlinkcolor" val="tx"/>
                    </a:ext>
                  </a:extLst>
                </a:hlinkClick>
              </a:rPr>
              <a:t>https://www.hec.usace.army.mil/confluence/dssdocs</a:t>
            </a:r>
            <a:r>
              <a:rPr lang="en-US" sz="900" dirty="0">
                <a:solidFill>
                  <a:schemeClr val="tx2">
                    <a:lumMod val="50000"/>
                    <a:lumOff val="50000"/>
                  </a:schemeClr>
                </a:solidFill>
              </a:rPr>
              <a:t> </a:t>
            </a:r>
          </a:p>
        </p:txBody>
      </p:sp>
      <p:pic>
        <p:nvPicPr>
          <p:cNvPr id="5" name="Picture 4">
            <a:extLst>
              <a:ext uri="{FF2B5EF4-FFF2-40B4-BE49-F238E27FC236}">
                <a16:creationId xmlns:a16="http://schemas.microsoft.com/office/drawing/2014/main" id="{C3B578E7-CB41-AD44-0411-F911577ABF3E}"/>
              </a:ext>
            </a:extLst>
          </p:cNvPr>
          <p:cNvPicPr>
            <a:picLocks noChangeAspect="1"/>
          </p:cNvPicPr>
          <p:nvPr/>
        </p:nvPicPr>
        <p:blipFill rotWithShape="1">
          <a:blip r:embed="rId6"/>
          <a:srcRect l="-1" r="1646"/>
          <a:stretch/>
        </p:blipFill>
        <p:spPr>
          <a:xfrm>
            <a:off x="5702522" y="2191238"/>
            <a:ext cx="2425697" cy="2145869"/>
          </a:xfrm>
          <a:prstGeom prst="rect">
            <a:avLst/>
          </a:prstGeom>
          <a:ln>
            <a:solidFill>
              <a:schemeClr val="tx1"/>
            </a:solidFill>
          </a:ln>
        </p:spPr>
      </p:pic>
      <p:sp>
        <p:nvSpPr>
          <p:cNvPr id="6" name="TextBox 5">
            <a:extLst>
              <a:ext uri="{FF2B5EF4-FFF2-40B4-BE49-F238E27FC236}">
                <a16:creationId xmlns:a16="http://schemas.microsoft.com/office/drawing/2014/main" id="{824352C5-6D18-46CA-4105-CA7958C17DA6}"/>
              </a:ext>
            </a:extLst>
          </p:cNvPr>
          <p:cNvSpPr txBox="1"/>
          <p:nvPr/>
        </p:nvSpPr>
        <p:spPr>
          <a:xfrm>
            <a:off x="4179224" y="1957754"/>
            <a:ext cx="5149583" cy="230832"/>
          </a:xfrm>
          <a:prstGeom prst="rect">
            <a:avLst/>
          </a:prstGeom>
          <a:noFill/>
        </p:spPr>
        <p:txBody>
          <a:bodyPr wrap="square" rtlCol="0">
            <a:spAutoFit/>
          </a:bodyPr>
          <a:lstStyle/>
          <a:p>
            <a:pPr algn="ctr"/>
            <a:r>
              <a:rPr lang="en-US" sz="900" dirty="0">
                <a:solidFill>
                  <a:schemeClr val="tx2">
                    <a:lumMod val="50000"/>
                    <a:lumOff val="50000"/>
                  </a:schemeClr>
                </a:solidFill>
                <a:hlinkClick r:id="rId7">
                  <a:extLst>
                    <a:ext uri="{A12FA001-AC4F-418D-AE19-62706E023703}">
                      <ahyp:hlinkClr xmlns:ahyp="http://schemas.microsoft.com/office/drawing/2018/hyperlinkcolor" val="tx"/>
                    </a:ext>
                  </a:extLst>
                </a:hlinkClick>
              </a:rPr>
              <a:t>https://github.com/HydrologicEngineeringCenter/DSSVue-Example-Scripts/tree/master/src</a:t>
            </a:r>
            <a:endParaRPr lang="en-US" sz="900" dirty="0">
              <a:solidFill>
                <a:schemeClr val="tx2">
                  <a:lumMod val="50000"/>
                  <a:lumOff val="50000"/>
                </a:schemeClr>
              </a:solidFill>
            </a:endParaRPr>
          </a:p>
        </p:txBody>
      </p:sp>
      <p:pic>
        <p:nvPicPr>
          <p:cNvPr id="2050" name="Picture 2">
            <a:extLst>
              <a:ext uri="{FF2B5EF4-FFF2-40B4-BE49-F238E27FC236}">
                <a16:creationId xmlns:a16="http://schemas.microsoft.com/office/drawing/2014/main" id="{D83418AE-3A46-EE40-FB69-ABA084713D92}"/>
              </a:ext>
            </a:extLst>
          </p:cNvPr>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5837344" y="4869047"/>
            <a:ext cx="2156051" cy="1988953"/>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sp>
        <p:nvSpPr>
          <p:cNvPr id="8" name="TextBox 7">
            <a:extLst>
              <a:ext uri="{FF2B5EF4-FFF2-40B4-BE49-F238E27FC236}">
                <a16:creationId xmlns:a16="http://schemas.microsoft.com/office/drawing/2014/main" id="{6BEB6BAF-A305-B40B-C4FC-9B3668D3A8CE}"/>
              </a:ext>
            </a:extLst>
          </p:cNvPr>
          <p:cNvSpPr txBox="1"/>
          <p:nvPr/>
        </p:nvSpPr>
        <p:spPr>
          <a:xfrm>
            <a:off x="5268164" y="4522798"/>
            <a:ext cx="3294412" cy="369332"/>
          </a:xfrm>
          <a:prstGeom prst="rect">
            <a:avLst/>
          </a:prstGeom>
          <a:noFill/>
        </p:spPr>
        <p:txBody>
          <a:bodyPr wrap="square" rtlCol="0">
            <a:spAutoFit/>
          </a:bodyPr>
          <a:lstStyle/>
          <a:p>
            <a:pPr algn="ctr"/>
            <a:r>
              <a:rPr lang="en-US" sz="900" dirty="0">
                <a:solidFill>
                  <a:schemeClr val="tx2">
                    <a:lumMod val="50000"/>
                    <a:lumOff val="50000"/>
                  </a:schemeClr>
                </a:solidFill>
                <a:hlinkClick r:id="rId9">
                  <a:extLst>
                    <a:ext uri="{A12FA001-AC4F-418D-AE19-62706E023703}">
                      <ahyp:hlinkClr xmlns:ahyp="http://schemas.microsoft.com/office/drawing/2018/hyperlinkcolor" val="tx"/>
                    </a:ext>
                  </a:extLst>
                </a:hlinkClick>
              </a:rPr>
              <a:t>https://discourse.hecdev.net/tags/c/cwms/5/scripts</a:t>
            </a:r>
            <a:endParaRPr lang="en-US" sz="900" dirty="0">
              <a:solidFill>
                <a:schemeClr val="tx2">
                  <a:lumMod val="50000"/>
                  <a:lumOff val="50000"/>
                </a:schemeClr>
              </a:solidFill>
            </a:endParaRPr>
          </a:p>
          <a:p>
            <a:pPr algn="ctr"/>
            <a:r>
              <a:rPr lang="en-US" sz="900" dirty="0">
                <a:solidFill>
                  <a:schemeClr val="tx2">
                    <a:lumMod val="50000"/>
                    <a:lumOff val="50000"/>
                  </a:schemeClr>
                </a:solidFill>
                <a:hlinkClick r:id="rId10">
                  <a:extLst>
                    <a:ext uri="{A12FA001-AC4F-418D-AE19-62706E023703}">
                      <ahyp:hlinkClr xmlns:ahyp="http://schemas.microsoft.com/office/drawing/2018/hyperlinkcolor" val="tx"/>
                    </a:ext>
                  </a:extLst>
                </a:hlinkClick>
              </a:rPr>
              <a:t>https://discourse.hecdev.net/tags/c/dssvue/15/scripts</a:t>
            </a:r>
            <a:r>
              <a:rPr lang="en-US" sz="900" dirty="0">
                <a:solidFill>
                  <a:schemeClr val="tx2">
                    <a:lumMod val="50000"/>
                    <a:lumOff val="50000"/>
                  </a:schemeClr>
                </a:solidFill>
              </a:rPr>
              <a:t> </a:t>
            </a:r>
          </a:p>
        </p:txBody>
      </p:sp>
      <p:pic>
        <p:nvPicPr>
          <p:cNvPr id="14" name="Picture 13">
            <a:extLst>
              <a:ext uri="{FF2B5EF4-FFF2-40B4-BE49-F238E27FC236}">
                <a16:creationId xmlns:a16="http://schemas.microsoft.com/office/drawing/2014/main" id="{23C84D1F-25D2-A2CA-7153-21E3571FE06D}"/>
              </a:ext>
            </a:extLst>
          </p:cNvPr>
          <p:cNvPicPr>
            <a:picLocks noChangeAspect="1"/>
          </p:cNvPicPr>
          <p:nvPr/>
        </p:nvPicPr>
        <p:blipFill>
          <a:blip r:embed="rId11"/>
          <a:stretch>
            <a:fillRect/>
          </a:stretch>
        </p:blipFill>
        <p:spPr>
          <a:xfrm>
            <a:off x="3824862" y="4609406"/>
            <a:ext cx="1793899" cy="954596"/>
          </a:xfrm>
          <a:prstGeom prst="rect">
            <a:avLst/>
          </a:prstGeom>
          <a:ln>
            <a:solidFill>
              <a:schemeClr val="tx1"/>
            </a:solidFill>
          </a:ln>
        </p:spPr>
      </p:pic>
      <p:cxnSp>
        <p:nvCxnSpPr>
          <p:cNvPr id="15" name="Straight Arrow Connector 14">
            <a:extLst>
              <a:ext uri="{FF2B5EF4-FFF2-40B4-BE49-F238E27FC236}">
                <a16:creationId xmlns:a16="http://schemas.microsoft.com/office/drawing/2014/main" id="{7CA17A9B-EDDC-864F-9D4B-D5461401587C}"/>
              </a:ext>
            </a:extLst>
          </p:cNvPr>
          <p:cNvCxnSpPr>
            <a:cxnSpLocks/>
            <a:endCxn id="14" idx="1"/>
          </p:cNvCxnSpPr>
          <p:nvPr/>
        </p:nvCxnSpPr>
        <p:spPr>
          <a:xfrm flipV="1">
            <a:off x="1924051" y="5086704"/>
            <a:ext cx="1900811" cy="333021"/>
          </a:xfrm>
          <a:prstGeom prst="straightConnector1">
            <a:avLst/>
          </a:prstGeom>
          <a:ln w="15875">
            <a:solidFill>
              <a:srgbClr val="FF0000"/>
            </a:solidFill>
            <a:tailEnd type="stealth"/>
          </a:ln>
        </p:spPr>
        <p:style>
          <a:lnRef idx="1">
            <a:schemeClr val="accent1"/>
          </a:lnRef>
          <a:fillRef idx="0">
            <a:schemeClr val="accent1"/>
          </a:fillRef>
          <a:effectRef idx="0">
            <a:schemeClr val="accent1"/>
          </a:effectRef>
          <a:fontRef idx="minor">
            <a:schemeClr val="tx1"/>
          </a:fontRef>
        </p:style>
      </p:cxnSp>
      <p:sp>
        <p:nvSpPr>
          <p:cNvPr id="2" name="Slide Number Placeholder 1">
            <a:extLst>
              <a:ext uri="{FF2B5EF4-FFF2-40B4-BE49-F238E27FC236}">
                <a16:creationId xmlns:a16="http://schemas.microsoft.com/office/drawing/2014/main" id="{D6A3BF89-EC66-4CDC-41B4-D7726C796E2A}"/>
              </a:ext>
            </a:extLst>
          </p:cNvPr>
          <p:cNvSpPr>
            <a:spLocks noGrp="1"/>
          </p:cNvSpPr>
          <p:nvPr>
            <p:ph type="sldNum" sz="quarter" idx="12"/>
          </p:nvPr>
        </p:nvSpPr>
        <p:spPr/>
        <p:txBody>
          <a:bodyPr/>
          <a:lstStyle/>
          <a:p>
            <a:fld id="{4FAB73BC-B049-4115-A692-8D63A059BFB8}" type="slidenum">
              <a:rPr lang="en-US" smtClean="0"/>
              <a:t>42</a:t>
            </a:fld>
            <a:endParaRPr lang="en-US" dirty="0"/>
          </a:p>
        </p:txBody>
      </p:sp>
    </p:spTree>
    <p:extLst>
      <p:ext uri="{BB962C8B-B14F-4D97-AF65-F5344CB8AC3E}">
        <p14:creationId xmlns:p14="http://schemas.microsoft.com/office/powerpoint/2010/main" val="40967359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5"/>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a:extLst>
              <a:ext uri="{FF2B5EF4-FFF2-40B4-BE49-F238E27FC236}">
                <a16:creationId xmlns:a16="http://schemas.microsoft.com/office/drawing/2014/main" id="{7D8B9022-8272-6D7A-CA26-2BAD0BCAF8B7}"/>
              </a:ext>
            </a:extLst>
          </p:cNvPr>
          <p:cNvSpPr>
            <a:spLocks noGrp="1"/>
          </p:cNvSpPr>
          <p:nvPr>
            <p:ph type="title"/>
          </p:nvPr>
        </p:nvSpPr>
        <p:spPr/>
        <p:txBody>
          <a:bodyPr>
            <a:normAutofit/>
          </a:bodyPr>
          <a:lstStyle/>
          <a:p>
            <a:r>
              <a:rPr lang="en-US" dirty="0"/>
              <a:t>CWMS</a:t>
            </a:r>
            <a:br>
              <a:rPr lang="en-US" dirty="0"/>
            </a:br>
            <a:r>
              <a:rPr lang="en-US" dirty="0"/>
              <a:t>MS Teams  </a:t>
            </a:r>
          </a:p>
        </p:txBody>
      </p:sp>
      <p:sp>
        <p:nvSpPr>
          <p:cNvPr id="10" name="Content Placeholder 9">
            <a:extLst>
              <a:ext uri="{FF2B5EF4-FFF2-40B4-BE49-F238E27FC236}">
                <a16:creationId xmlns:a16="http://schemas.microsoft.com/office/drawing/2014/main" id="{96D9BA7B-5005-B233-6CD6-B66C23496036}"/>
              </a:ext>
            </a:extLst>
          </p:cNvPr>
          <p:cNvSpPr>
            <a:spLocks noGrp="1"/>
          </p:cNvSpPr>
          <p:nvPr>
            <p:ph idx="1"/>
          </p:nvPr>
        </p:nvSpPr>
        <p:spPr>
          <a:xfrm>
            <a:off x="685019" y="2011680"/>
            <a:ext cx="4191781" cy="4206240"/>
          </a:xfrm>
        </p:spPr>
        <p:txBody>
          <a:bodyPr>
            <a:normAutofit/>
          </a:bodyPr>
          <a:lstStyle/>
          <a:p>
            <a:pPr marL="257175" indent="-257175">
              <a:buFont typeface="Arial" panose="020B0604020202020204" pitchFamily="34" charset="0"/>
              <a:buChar char="•"/>
            </a:pPr>
            <a:r>
              <a:rPr lang="en-US" sz="2400" dirty="0"/>
              <a:t>CWMS MS Teams</a:t>
            </a:r>
          </a:p>
          <a:p>
            <a:pPr marL="771525" lvl="1" indent="-257175"/>
            <a:r>
              <a:rPr lang="en-US" dirty="0"/>
              <a:t>Group or one-on-one Chats &amp; Meetings</a:t>
            </a:r>
          </a:p>
          <a:p>
            <a:pPr marL="771525" lvl="1" indent="-257175"/>
            <a:r>
              <a:rPr lang="en-US" dirty="0"/>
              <a:t>Live &amp; Recorded Webinars</a:t>
            </a:r>
          </a:p>
          <a:p>
            <a:pPr marL="771525" lvl="1" indent="-257175"/>
            <a:r>
              <a:rPr lang="en-US" dirty="0"/>
              <a:t>Virtual Working Sessions &amp; Workshops</a:t>
            </a:r>
          </a:p>
          <a:p>
            <a:pPr marL="257175" indent="-257175">
              <a:buFont typeface="Arial" panose="020B0604020202020204" pitchFamily="34" charset="0"/>
              <a:buChar char="•"/>
            </a:pPr>
            <a:r>
              <a:rPr lang="en-US" sz="2400" dirty="0">
                <a:hlinkClick r:id="rId2"/>
              </a:rPr>
              <a:t>MMC CWMS Team</a:t>
            </a:r>
            <a:endParaRPr lang="en-US" sz="2400" dirty="0"/>
          </a:p>
          <a:p>
            <a:pPr marL="771525" lvl="1" indent="-257175"/>
            <a:r>
              <a:rPr lang="en-US" dirty="0">
                <a:hlinkClick r:id="rId3"/>
              </a:rPr>
              <a:t>Scripting Channel</a:t>
            </a:r>
            <a:endParaRPr lang="en-US" dirty="0"/>
          </a:p>
          <a:p>
            <a:pPr marL="771525" lvl="1" indent="-257175"/>
            <a:r>
              <a:rPr lang="en-US" dirty="0">
                <a:hlinkClick r:id="rId4"/>
              </a:rPr>
              <a:t>Scripting Webinars</a:t>
            </a:r>
            <a:br>
              <a:rPr lang="en-US" dirty="0"/>
            </a:br>
            <a:endParaRPr lang="en-US" dirty="0"/>
          </a:p>
        </p:txBody>
      </p:sp>
      <p:pic>
        <p:nvPicPr>
          <p:cNvPr id="3" name="Picture 2">
            <a:extLst>
              <a:ext uri="{FF2B5EF4-FFF2-40B4-BE49-F238E27FC236}">
                <a16:creationId xmlns:a16="http://schemas.microsoft.com/office/drawing/2014/main" id="{A48B49A0-D25A-AA6A-7FB5-F9CF8664D5B6}"/>
              </a:ext>
            </a:extLst>
          </p:cNvPr>
          <p:cNvPicPr>
            <a:picLocks noChangeAspect="1"/>
          </p:cNvPicPr>
          <p:nvPr/>
        </p:nvPicPr>
        <p:blipFill>
          <a:blip r:embed="rId5"/>
          <a:stretch>
            <a:fillRect/>
          </a:stretch>
        </p:blipFill>
        <p:spPr>
          <a:xfrm>
            <a:off x="5257800" y="1600200"/>
            <a:ext cx="3685715" cy="4735715"/>
          </a:xfrm>
          <a:prstGeom prst="rect">
            <a:avLst/>
          </a:prstGeom>
        </p:spPr>
      </p:pic>
      <p:sp>
        <p:nvSpPr>
          <p:cNvPr id="2" name="Rectangle: Rounded Corners 1">
            <a:extLst>
              <a:ext uri="{FF2B5EF4-FFF2-40B4-BE49-F238E27FC236}">
                <a16:creationId xmlns:a16="http://schemas.microsoft.com/office/drawing/2014/main" id="{7820EC1F-CE1A-CF7D-1982-0EB93A6DB7B7}"/>
              </a:ext>
            </a:extLst>
          </p:cNvPr>
          <p:cNvSpPr/>
          <p:nvPr/>
        </p:nvSpPr>
        <p:spPr>
          <a:xfrm>
            <a:off x="7221258" y="3757284"/>
            <a:ext cx="182159" cy="153403"/>
          </a:xfrm>
          <a:prstGeom prst="roundRect">
            <a:avLst/>
          </a:prstGeom>
          <a:solidFill>
            <a:schemeClr val="accent1">
              <a:alpha val="2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100" dirty="0"/>
          </a:p>
        </p:txBody>
      </p:sp>
      <p:sp>
        <p:nvSpPr>
          <p:cNvPr id="4" name="Rectangle: Rounded Corners 3">
            <a:extLst>
              <a:ext uri="{FF2B5EF4-FFF2-40B4-BE49-F238E27FC236}">
                <a16:creationId xmlns:a16="http://schemas.microsoft.com/office/drawing/2014/main" id="{EE25D15A-87F7-EE85-0AFA-E62A71550B1D}"/>
              </a:ext>
            </a:extLst>
          </p:cNvPr>
          <p:cNvSpPr/>
          <p:nvPr/>
        </p:nvSpPr>
        <p:spPr>
          <a:xfrm>
            <a:off x="7175700" y="4361176"/>
            <a:ext cx="182159" cy="153403"/>
          </a:xfrm>
          <a:prstGeom prst="roundRect">
            <a:avLst/>
          </a:prstGeom>
          <a:solidFill>
            <a:schemeClr val="accent1">
              <a:alpha val="2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100" dirty="0"/>
          </a:p>
        </p:txBody>
      </p:sp>
      <p:sp>
        <p:nvSpPr>
          <p:cNvPr id="5" name="Rectangle: Rounded Corners 4">
            <a:extLst>
              <a:ext uri="{FF2B5EF4-FFF2-40B4-BE49-F238E27FC236}">
                <a16:creationId xmlns:a16="http://schemas.microsoft.com/office/drawing/2014/main" id="{C50058B4-30D4-90EF-A1C2-42BBC9B7E847}"/>
              </a:ext>
            </a:extLst>
          </p:cNvPr>
          <p:cNvSpPr/>
          <p:nvPr/>
        </p:nvSpPr>
        <p:spPr>
          <a:xfrm>
            <a:off x="7215727" y="4056730"/>
            <a:ext cx="335547" cy="153403"/>
          </a:xfrm>
          <a:prstGeom prst="roundRect">
            <a:avLst/>
          </a:prstGeom>
          <a:solidFill>
            <a:schemeClr val="accent1">
              <a:alpha val="2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100" dirty="0"/>
          </a:p>
        </p:txBody>
      </p:sp>
      <p:sp>
        <p:nvSpPr>
          <p:cNvPr id="6" name="Rectangle: Rounded Corners 5">
            <a:extLst>
              <a:ext uri="{FF2B5EF4-FFF2-40B4-BE49-F238E27FC236}">
                <a16:creationId xmlns:a16="http://schemas.microsoft.com/office/drawing/2014/main" id="{9CCD4F58-7C91-6947-9DFD-8D4D8A8F128A}"/>
              </a:ext>
            </a:extLst>
          </p:cNvPr>
          <p:cNvSpPr/>
          <p:nvPr/>
        </p:nvSpPr>
        <p:spPr>
          <a:xfrm>
            <a:off x="7215727" y="6201842"/>
            <a:ext cx="822243" cy="153403"/>
          </a:xfrm>
          <a:prstGeom prst="roundRect">
            <a:avLst/>
          </a:prstGeom>
          <a:solidFill>
            <a:schemeClr val="accent1">
              <a:alpha val="2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100" dirty="0"/>
          </a:p>
        </p:txBody>
      </p:sp>
      <p:sp>
        <p:nvSpPr>
          <p:cNvPr id="7" name="Rectangle: Rounded Corners 6">
            <a:extLst>
              <a:ext uri="{FF2B5EF4-FFF2-40B4-BE49-F238E27FC236}">
                <a16:creationId xmlns:a16="http://schemas.microsoft.com/office/drawing/2014/main" id="{44D83210-CEDC-4C53-8EF1-F037483778CC}"/>
              </a:ext>
            </a:extLst>
          </p:cNvPr>
          <p:cNvSpPr/>
          <p:nvPr/>
        </p:nvSpPr>
        <p:spPr>
          <a:xfrm>
            <a:off x="7210196" y="4677616"/>
            <a:ext cx="368731" cy="153403"/>
          </a:xfrm>
          <a:prstGeom prst="roundRect">
            <a:avLst/>
          </a:prstGeom>
          <a:solidFill>
            <a:schemeClr val="accent1">
              <a:alpha val="2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100" dirty="0"/>
          </a:p>
        </p:txBody>
      </p:sp>
      <p:sp>
        <p:nvSpPr>
          <p:cNvPr id="8" name="Rectangle: Rounded Corners 7">
            <a:extLst>
              <a:ext uri="{FF2B5EF4-FFF2-40B4-BE49-F238E27FC236}">
                <a16:creationId xmlns:a16="http://schemas.microsoft.com/office/drawing/2014/main" id="{37355B9B-08E1-FAF5-B9AE-1E29B5082F32}"/>
              </a:ext>
            </a:extLst>
          </p:cNvPr>
          <p:cNvSpPr/>
          <p:nvPr/>
        </p:nvSpPr>
        <p:spPr>
          <a:xfrm>
            <a:off x="8194420" y="6517456"/>
            <a:ext cx="335547" cy="153403"/>
          </a:xfrm>
          <a:prstGeom prst="roundRect">
            <a:avLst/>
          </a:prstGeom>
          <a:solidFill>
            <a:schemeClr val="accent1">
              <a:alpha val="2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100" dirty="0"/>
          </a:p>
        </p:txBody>
      </p:sp>
      <p:sp>
        <p:nvSpPr>
          <p:cNvPr id="15" name="Rectangle: Rounded Corners 14">
            <a:extLst>
              <a:ext uri="{FF2B5EF4-FFF2-40B4-BE49-F238E27FC236}">
                <a16:creationId xmlns:a16="http://schemas.microsoft.com/office/drawing/2014/main" id="{FFB66E16-6A0F-41B5-7FD5-F389D2C909CE}"/>
              </a:ext>
            </a:extLst>
          </p:cNvPr>
          <p:cNvSpPr/>
          <p:nvPr/>
        </p:nvSpPr>
        <p:spPr>
          <a:xfrm>
            <a:off x="6667469" y="3456655"/>
            <a:ext cx="790171" cy="153403"/>
          </a:xfrm>
          <a:prstGeom prst="roundRect">
            <a:avLst/>
          </a:prstGeom>
          <a:solidFill>
            <a:srgbClr val="00B0F0">
              <a:alpha val="2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100" dirty="0"/>
          </a:p>
        </p:txBody>
      </p:sp>
      <p:sp>
        <p:nvSpPr>
          <p:cNvPr id="17" name="Rectangle: Rounded Corners 16">
            <a:extLst>
              <a:ext uri="{FF2B5EF4-FFF2-40B4-BE49-F238E27FC236}">
                <a16:creationId xmlns:a16="http://schemas.microsoft.com/office/drawing/2014/main" id="{89333A0C-DEDA-76B0-9E24-F6CA02614A2E}"/>
              </a:ext>
            </a:extLst>
          </p:cNvPr>
          <p:cNvSpPr/>
          <p:nvPr/>
        </p:nvSpPr>
        <p:spPr>
          <a:xfrm>
            <a:off x="6656127" y="4979672"/>
            <a:ext cx="1279642" cy="153403"/>
          </a:xfrm>
          <a:prstGeom prst="roundRect">
            <a:avLst/>
          </a:prstGeom>
          <a:solidFill>
            <a:srgbClr val="00B0F0">
              <a:alpha val="2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100" dirty="0"/>
          </a:p>
        </p:txBody>
      </p:sp>
      <p:sp>
        <p:nvSpPr>
          <p:cNvPr id="11" name="Slide Number Placeholder 10">
            <a:extLst>
              <a:ext uri="{FF2B5EF4-FFF2-40B4-BE49-F238E27FC236}">
                <a16:creationId xmlns:a16="http://schemas.microsoft.com/office/drawing/2014/main" id="{88EAA912-50DB-A388-A92C-CA820AA271E8}"/>
              </a:ext>
            </a:extLst>
          </p:cNvPr>
          <p:cNvSpPr>
            <a:spLocks noGrp="1"/>
          </p:cNvSpPr>
          <p:nvPr>
            <p:ph type="sldNum" sz="quarter" idx="12"/>
          </p:nvPr>
        </p:nvSpPr>
        <p:spPr/>
        <p:txBody>
          <a:bodyPr/>
          <a:lstStyle/>
          <a:p>
            <a:fld id="{4FAB73BC-B049-4115-A692-8D63A059BFB8}" type="slidenum">
              <a:rPr lang="en-US" smtClean="0"/>
              <a:t>43</a:t>
            </a:fld>
            <a:endParaRPr lang="en-US" dirty="0"/>
          </a:p>
        </p:txBody>
      </p:sp>
    </p:spTree>
    <p:extLst>
      <p:ext uri="{BB962C8B-B14F-4D97-AF65-F5344CB8AC3E}">
        <p14:creationId xmlns:p14="http://schemas.microsoft.com/office/powerpoint/2010/main" val="120338802"/>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p:txBody>
          <a:bodyPr/>
          <a:lstStyle/>
          <a:p>
            <a:pPr eaLnBrk="1" hangingPunct="1"/>
            <a:r>
              <a:rPr lang="en-US" sz="3600"/>
              <a:t>Review</a:t>
            </a:r>
          </a:p>
        </p:txBody>
      </p:sp>
      <p:sp>
        <p:nvSpPr>
          <p:cNvPr id="37891" name="Rectangle 3"/>
          <p:cNvSpPr>
            <a:spLocks noGrp="1" noChangeArrowheads="1"/>
          </p:cNvSpPr>
          <p:nvPr>
            <p:ph idx="1"/>
          </p:nvPr>
        </p:nvSpPr>
        <p:spPr>
          <a:xfrm>
            <a:off x="685019" y="2011680"/>
            <a:ext cx="7772400" cy="3855720"/>
          </a:xfrm>
        </p:spPr>
        <p:txBody>
          <a:bodyPr>
            <a:normAutofit lnSpcReduction="10000"/>
          </a:bodyPr>
          <a:lstStyle/>
          <a:p>
            <a:pPr eaLnBrk="1" hangingPunct="1"/>
            <a:r>
              <a:rPr lang="en-US" dirty="0" err="1"/>
              <a:t>Jython</a:t>
            </a:r>
            <a:r>
              <a:rPr lang="en-US" dirty="0"/>
              <a:t> is a Python syntax and core library in a Java environment</a:t>
            </a:r>
          </a:p>
          <a:p>
            <a:pPr marL="0" indent="0" eaLnBrk="1" hangingPunct="1">
              <a:buNone/>
            </a:pPr>
            <a:endParaRPr lang="en-US" dirty="0"/>
          </a:p>
          <a:p>
            <a:pPr eaLnBrk="1" hangingPunct="1"/>
            <a:r>
              <a:rPr lang="en-US" dirty="0"/>
              <a:t>Scripts Executed </a:t>
            </a:r>
            <a:r>
              <a:rPr lang="en-US" i="1" dirty="0"/>
              <a:t>Outside</a:t>
            </a:r>
            <a:r>
              <a:rPr lang="en-US" dirty="0"/>
              <a:t> Simulations</a:t>
            </a:r>
          </a:p>
          <a:p>
            <a:pPr lvl="1" eaLnBrk="1" hangingPunct="1"/>
            <a:r>
              <a:rPr lang="en-US" dirty="0"/>
              <a:t>Utility  Scripts</a:t>
            </a:r>
          </a:p>
          <a:p>
            <a:pPr eaLnBrk="1" hangingPunct="1"/>
            <a:r>
              <a:rPr lang="en-US" dirty="0"/>
              <a:t>Scripts Executed </a:t>
            </a:r>
            <a:r>
              <a:rPr lang="en-US" i="1" dirty="0"/>
              <a:t>During</a:t>
            </a:r>
            <a:r>
              <a:rPr lang="en-US" dirty="0"/>
              <a:t> Simulations</a:t>
            </a:r>
          </a:p>
          <a:p>
            <a:pPr lvl="1" eaLnBrk="1" hangingPunct="1"/>
            <a:r>
              <a:rPr lang="en-US" dirty="0"/>
              <a:t>State Variable Scripts</a:t>
            </a:r>
          </a:p>
          <a:p>
            <a:pPr lvl="1" eaLnBrk="1" hangingPunct="1"/>
            <a:r>
              <a:rPr lang="en-US" dirty="0"/>
              <a:t>Scripted Rule Scripts</a:t>
            </a:r>
          </a:p>
          <a:p>
            <a:pPr lvl="1" eaLnBrk="1" hangingPunct="1"/>
            <a:r>
              <a:rPr lang="en-US" dirty="0"/>
              <a:t>Important variables for SVs and Scripted Rules	</a:t>
            </a:r>
          </a:p>
          <a:p>
            <a:pPr lvl="1" eaLnBrk="1" hangingPunct="1"/>
            <a:endParaRPr lang="en-US" dirty="0"/>
          </a:p>
          <a:p>
            <a:r>
              <a:rPr lang="en-US" dirty="0" err="1"/>
              <a:t>Jython</a:t>
            </a:r>
            <a:r>
              <a:rPr lang="en-US" dirty="0"/>
              <a:t> / Learning Resources</a:t>
            </a:r>
          </a:p>
          <a:p>
            <a:endParaRPr lang="en-US" dirty="0"/>
          </a:p>
          <a:p>
            <a:pPr marL="228600" lvl="1" indent="0" eaLnBrk="1" hangingPunct="1">
              <a:buNone/>
            </a:pPr>
            <a:endParaRPr lang="en-US" dirty="0"/>
          </a:p>
        </p:txBody>
      </p:sp>
      <p:sp>
        <p:nvSpPr>
          <p:cNvPr id="2" name="Slide Number Placeholder 1">
            <a:extLst>
              <a:ext uri="{FF2B5EF4-FFF2-40B4-BE49-F238E27FC236}">
                <a16:creationId xmlns:a16="http://schemas.microsoft.com/office/drawing/2014/main" id="{E72434AB-6DBA-5B73-24EF-CF3883198170}"/>
              </a:ext>
            </a:extLst>
          </p:cNvPr>
          <p:cNvSpPr>
            <a:spLocks noGrp="1"/>
          </p:cNvSpPr>
          <p:nvPr>
            <p:ph type="sldNum" sz="quarter" idx="12"/>
          </p:nvPr>
        </p:nvSpPr>
        <p:spPr/>
        <p:txBody>
          <a:bodyPr/>
          <a:lstStyle/>
          <a:p>
            <a:fld id="{4FAB73BC-B049-4115-A692-8D63A059BFB8}" type="slidenum">
              <a:rPr lang="en-US" smtClean="0"/>
              <a:t>44</a:t>
            </a:fld>
            <a:endParaRPr lang="en-US" dirty="0"/>
          </a:p>
        </p:txBody>
      </p:sp>
    </p:spTree>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E21FE05-3B86-6A22-5BB2-2B32BA6F4CB9}"/>
              </a:ext>
            </a:extLst>
          </p:cNvPr>
          <p:cNvSpPr>
            <a:spLocks noGrp="1"/>
          </p:cNvSpPr>
          <p:nvPr>
            <p:ph type="title"/>
          </p:nvPr>
        </p:nvSpPr>
        <p:spPr/>
        <p:txBody>
          <a:bodyPr/>
          <a:lstStyle/>
          <a:p>
            <a:r>
              <a:rPr lang="en-US" sz="6000" dirty="0"/>
              <a:t>Categories of Scripts – 1 of 2</a:t>
            </a:r>
            <a:endParaRPr lang="en-US" dirty="0"/>
          </a:p>
        </p:txBody>
      </p:sp>
      <p:sp>
        <p:nvSpPr>
          <p:cNvPr id="3" name="Text Placeholder 2">
            <a:extLst>
              <a:ext uri="{FF2B5EF4-FFF2-40B4-BE49-F238E27FC236}">
                <a16:creationId xmlns:a16="http://schemas.microsoft.com/office/drawing/2014/main" id="{53CD87A1-D53F-5A9C-50F0-8CE76A327493}"/>
              </a:ext>
            </a:extLst>
          </p:cNvPr>
          <p:cNvSpPr>
            <a:spLocks noGrp="1"/>
          </p:cNvSpPr>
          <p:nvPr>
            <p:ph type="body" idx="1"/>
          </p:nvPr>
        </p:nvSpPr>
        <p:spPr/>
        <p:txBody>
          <a:bodyPr/>
          <a:lstStyle/>
          <a:p>
            <a:endParaRPr lang="en-US"/>
          </a:p>
        </p:txBody>
      </p:sp>
      <p:sp>
        <p:nvSpPr>
          <p:cNvPr id="4" name="Slide Number Placeholder 3">
            <a:extLst>
              <a:ext uri="{FF2B5EF4-FFF2-40B4-BE49-F238E27FC236}">
                <a16:creationId xmlns:a16="http://schemas.microsoft.com/office/drawing/2014/main" id="{23A9654D-9639-2FF2-47F4-62692E9EEFE4}"/>
              </a:ext>
            </a:extLst>
          </p:cNvPr>
          <p:cNvSpPr>
            <a:spLocks noGrp="1"/>
          </p:cNvSpPr>
          <p:nvPr>
            <p:ph type="sldNum" sz="quarter" idx="12"/>
          </p:nvPr>
        </p:nvSpPr>
        <p:spPr/>
        <p:txBody>
          <a:bodyPr/>
          <a:lstStyle/>
          <a:p>
            <a:fld id="{4FAB73BC-B049-4115-A692-8D63A059BFB8}" type="slidenum">
              <a:rPr lang="en-US" smtClean="0"/>
              <a:pPr/>
              <a:t>5</a:t>
            </a:fld>
            <a:endParaRPr lang="en-US" dirty="0"/>
          </a:p>
        </p:txBody>
      </p:sp>
    </p:spTree>
    <p:extLst>
      <p:ext uri="{BB962C8B-B14F-4D97-AF65-F5344CB8AC3E}">
        <p14:creationId xmlns:p14="http://schemas.microsoft.com/office/powerpoint/2010/main" val="319387354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685019" y="697468"/>
            <a:ext cx="7772400" cy="1095468"/>
          </a:xfrm>
        </p:spPr>
        <p:txBody>
          <a:bodyPr>
            <a:normAutofit/>
          </a:bodyPr>
          <a:lstStyle/>
          <a:p>
            <a:r>
              <a:rPr lang="en-US" sz="3200" dirty="0"/>
              <a:t>Categories of Scripts – 1 of 2</a:t>
            </a:r>
          </a:p>
        </p:txBody>
      </p:sp>
      <p:sp>
        <p:nvSpPr>
          <p:cNvPr id="6147" name="Rectangle 3"/>
          <p:cNvSpPr>
            <a:spLocks noGrp="1" noChangeArrowheads="1"/>
          </p:cNvSpPr>
          <p:nvPr>
            <p:ph idx="1"/>
          </p:nvPr>
        </p:nvSpPr>
        <p:spPr>
          <a:xfrm>
            <a:off x="685019" y="2011680"/>
            <a:ext cx="7772400" cy="3779520"/>
          </a:xfrm>
        </p:spPr>
        <p:txBody>
          <a:bodyPr>
            <a:normAutofit lnSpcReduction="10000"/>
          </a:bodyPr>
          <a:lstStyle/>
          <a:p>
            <a:r>
              <a:rPr lang="en-US" sz="2000" dirty="0"/>
              <a:t>Scripts executed </a:t>
            </a:r>
            <a:r>
              <a:rPr lang="en-US" sz="2000" b="1" dirty="0"/>
              <a:t>outside</a:t>
            </a:r>
            <a:r>
              <a:rPr lang="en-US" sz="2000" dirty="0"/>
              <a:t> simulations</a:t>
            </a:r>
          </a:p>
          <a:p>
            <a:pPr lvl="1"/>
            <a:r>
              <a:rPr lang="en-US" sz="1800" dirty="0"/>
              <a:t>These scripts can:</a:t>
            </a:r>
          </a:p>
          <a:p>
            <a:pPr lvl="2"/>
            <a:r>
              <a:rPr lang="en-US" sz="2400" i="1" dirty="0"/>
              <a:t>Pre-process</a:t>
            </a:r>
            <a:r>
              <a:rPr lang="en-US" sz="2400" dirty="0"/>
              <a:t> data for simulations</a:t>
            </a:r>
          </a:p>
          <a:p>
            <a:pPr lvl="3"/>
            <a:r>
              <a:rPr lang="en-US" sz="2000" dirty="0"/>
              <a:t>modify input data</a:t>
            </a:r>
          </a:p>
          <a:p>
            <a:pPr lvl="3"/>
            <a:r>
              <a:rPr lang="en-US" sz="2000" dirty="0"/>
              <a:t>modify models</a:t>
            </a:r>
          </a:p>
          <a:p>
            <a:pPr lvl="2"/>
            <a:r>
              <a:rPr lang="en-US" sz="2400" i="1" dirty="0"/>
              <a:t>Run</a:t>
            </a:r>
            <a:r>
              <a:rPr lang="en-US" sz="2400" dirty="0"/>
              <a:t> </a:t>
            </a:r>
            <a:r>
              <a:rPr lang="en-US" sz="2400" i="1" dirty="0"/>
              <a:t>simulations</a:t>
            </a:r>
            <a:r>
              <a:rPr lang="en-US" sz="2400" dirty="0"/>
              <a:t> (some or all alternatives)</a:t>
            </a:r>
          </a:p>
          <a:p>
            <a:pPr lvl="2"/>
            <a:r>
              <a:rPr lang="en-US" sz="2400" i="1" dirty="0"/>
              <a:t>Post-process</a:t>
            </a:r>
            <a:r>
              <a:rPr lang="en-US" sz="2400" dirty="0"/>
              <a:t> data from simulations, </a:t>
            </a:r>
          </a:p>
          <a:p>
            <a:pPr lvl="3"/>
            <a:r>
              <a:rPr lang="en-US" sz="2000" dirty="0"/>
              <a:t>generate plots and reports, </a:t>
            </a:r>
            <a:r>
              <a:rPr lang="en-US" sz="2000" dirty="0" err="1"/>
              <a:t>etc</a:t>
            </a:r>
            <a:r>
              <a:rPr lang="en-US" sz="2000" dirty="0"/>
              <a:t>…</a:t>
            </a:r>
          </a:p>
          <a:p>
            <a:pPr lvl="3"/>
            <a:endParaRPr lang="en-US" sz="2000" dirty="0"/>
          </a:p>
          <a:p>
            <a:pPr lvl="1"/>
            <a:r>
              <a:rPr lang="en-US" sz="1800" dirty="0"/>
              <a:t>These scripts </a:t>
            </a:r>
            <a:r>
              <a:rPr lang="en-US" sz="1800" b="1" dirty="0"/>
              <a:t>cannot</a:t>
            </a:r>
            <a:r>
              <a:rPr lang="en-US" sz="1800" dirty="0"/>
              <a:t>:</a:t>
            </a:r>
          </a:p>
          <a:p>
            <a:pPr lvl="2"/>
            <a:r>
              <a:rPr lang="en-US" sz="2400" dirty="0"/>
              <a:t>Interact with a running simulation</a:t>
            </a:r>
          </a:p>
        </p:txBody>
      </p:sp>
      <p:sp>
        <p:nvSpPr>
          <p:cNvPr id="3" name="TextBox 2">
            <a:extLst>
              <a:ext uri="{FF2B5EF4-FFF2-40B4-BE49-F238E27FC236}">
                <a16:creationId xmlns:a16="http://schemas.microsoft.com/office/drawing/2014/main" id="{DE140FFB-C3E0-B8C3-FAA8-52E6594FF003}"/>
              </a:ext>
            </a:extLst>
          </p:cNvPr>
          <p:cNvSpPr txBox="1"/>
          <p:nvPr/>
        </p:nvSpPr>
        <p:spPr>
          <a:xfrm>
            <a:off x="3886200" y="3059668"/>
            <a:ext cx="1791481" cy="369332"/>
          </a:xfrm>
          <a:prstGeom prst="rect">
            <a:avLst/>
          </a:prstGeom>
        </p:spPr>
        <p:style>
          <a:lnRef idx="2">
            <a:schemeClr val="accent6"/>
          </a:lnRef>
          <a:fillRef idx="1">
            <a:schemeClr val="lt1"/>
          </a:fillRef>
          <a:effectRef idx="0">
            <a:schemeClr val="accent6"/>
          </a:effectRef>
          <a:fontRef idx="minor">
            <a:schemeClr val="dk1"/>
          </a:fontRef>
        </p:style>
        <p:txBody>
          <a:bodyPr wrap="square">
            <a:spAutoFit/>
          </a:bodyPr>
          <a:lstStyle/>
          <a:p>
            <a:pPr algn="ctr"/>
            <a:r>
              <a:rPr lang="en-US" sz="1800" dirty="0">
                <a:solidFill>
                  <a:srgbClr val="FF0000"/>
                </a:solidFill>
              </a:rPr>
              <a:t>(What? </a:t>
            </a:r>
            <a:r>
              <a:rPr lang="en-US" sz="1800" b="1" i="1" dirty="0">
                <a:solidFill>
                  <a:srgbClr val="FF0000"/>
                </a:solidFill>
              </a:rPr>
              <a:t>Danger!</a:t>
            </a:r>
            <a:r>
              <a:rPr lang="en-US" sz="1800" dirty="0">
                <a:solidFill>
                  <a:srgbClr val="FF0000"/>
                </a:solidFill>
              </a:rPr>
              <a:t>)</a:t>
            </a:r>
          </a:p>
        </p:txBody>
      </p:sp>
      <p:sp>
        <p:nvSpPr>
          <p:cNvPr id="2" name="Slide Number Placeholder 1">
            <a:extLst>
              <a:ext uri="{FF2B5EF4-FFF2-40B4-BE49-F238E27FC236}">
                <a16:creationId xmlns:a16="http://schemas.microsoft.com/office/drawing/2014/main" id="{76C4858A-0316-1835-A148-5F1C000764EB}"/>
              </a:ext>
            </a:extLst>
          </p:cNvPr>
          <p:cNvSpPr>
            <a:spLocks noGrp="1"/>
          </p:cNvSpPr>
          <p:nvPr>
            <p:ph type="sldNum" sz="quarter" idx="12"/>
          </p:nvPr>
        </p:nvSpPr>
        <p:spPr/>
        <p:txBody>
          <a:bodyPr/>
          <a:lstStyle/>
          <a:p>
            <a:fld id="{4FAB73BC-B049-4115-A692-8D63A059BFB8}" type="slidenum">
              <a:rPr lang="en-US" smtClean="0"/>
              <a:t>6</a:t>
            </a:fld>
            <a:endParaRPr lang="en-US" dirty="0"/>
          </a:p>
        </p:txBody>
      </p:sp>
    </p:spTree>
    <p:extLst>
      <p:ext uri="{BB962C8B-B14F-4D97-AF65-F5344CB8AC3E}">
        <p14:creationId xmlns:p14="http://schemas.microsoft.com/office/powerpoint/2010/main" val="23587533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147">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147">
                                            <p:txEl>
                                              <p:pRg st="3" end="3"/>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6147">
                                            <p:txEl>
                                              <p:pRg st="4" end="4"/>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31" presetClass="entr" presetSubtype="0" fill="hold" grpId="0" nodeType="clickEffect">
                                  <p:stCondLst>
                                    <p:cond delay="0"/>
                                  </p:stCondLst>
                                  <p:childTnLst>
                                    <p:set>
                                      <p:cBhvr>
                                        <p:cTn id="14" dur="1" fill="hold">
                                          <p:stCondLst>
                                            <p:cond delay="0"/>
                                          </p:stCondLst>
                                        </p:cTn>
                                        <p:tgtEl>
                                          <p:spTgt spid="3"/>
                                        </p:tgtEl>
                                        <p:attrNameLst>
                                          <p:attrName>style.visibility</p:attrName>
                                        </p:attrNameLst>
                                      </p:cBhvr>
                                      <p:to>
                                        <p:strVal val="visible"/>
                                      </p:to>
                                    </p:set>
                                    <p:anim calcmode="lin" valueType="num">
                                      <p:cBhvr>
                                        <p:cTn id="15" dur="1000" fill="hold"/>
                                        <p:tgtEl>
                                          <p:spTgt spid="3"/>
                                        </p:tgtEl>
                                        <p:attrNameLst>
                                          <p:attrName>ppt_w</p:attrName>
                                        </p:attrNameLst>
                                      </p:cBhvr>
                                      <p:tavLst>
                                        <p:tav tm="0">
                                          <p:val>
                                            <p:fltVal val="0"/>
                                          </p:val>
                                        </p:tav>
                                        <p:tav tm="100000">
                                          <p:val>
                                            <p:strVal val="#ppt_w"/>
                                          </p:val>
                                        </p:tav>
                                      </p:tavLst>
                                    </p:anim>
                                    <p:anim calcmode="lin" valueType="num">
                                      <p:cBhvr>
                                        <p:cTn id="16" dur="1000" fill="hold"/>
                                        <p:tgtEl>
                                          <p:spTgt spid="3"/>
                                        </p:tgtEl>
                                        <p:attrNameLst>
                                          <p:attrName>ppt_h</p:attrName>
                                        </p:attrNameLst>
                                      </p:cBhvr>
                                      <p:tavLst>
                                        <p:tav tm="0">
                                          <p:val>
                                            <p:fltVal val="0"/>
                                          </p:val>
                                        </p:tav>
                                        <p:tav tm="100000">
                                          <p:val>
                                            <p:strVal val="#ppt_h"/>
                                          </p:val>
                                        </p:tav>
                                      </p:tavLst>
                                    </p:anim>
                                    <p:anim calcmode="lin" valueType="num">
                                      <p:cBhvr>
                                        <p:cTn id="17" dur="1000" fill="hold"/>
                                        <p:tgtEl>
                                          <p:spTgt spid="3"/>
                                        </p:tgtEl>
                                        <p:attrNameLst>
                                          <p:attrName>style.rotation</p:attrName>
                                        </p:attrNameLst>
                                      </p:cBhvr>
                                      <p:tavLst>
                                        <p:tav tm="0">
                                          <p:val>
                                            <p:fltVal val="90"/>
                                          </p:val>
                                        </p:tav>
                                        <p:tav tm="100000">
                                          <p:val>
                                            <p:fltVal val="0"/>
                                          </p:val>
                                        </p:tav>
                                      </p:tavLst>
                                    </p:anim>
                                    <p:animEffect transition="in" filter="fade">
                                      <p:cBhvr>
                                        <p:cTn id="18" dur="1000"/>
                                        <p:tgtEl>
                                          <p:spTgt spid="3"/>
                                        </p:tgtEl>
                                      </p:cBhvr>
                                    </p:animEffec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6147">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6147">
                                            <p:txEl>
                                              <p:pRg st="6" end="6"/>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6147">
                                            <p:txEl>
                                              <p:pRg st="7" end="7"/>
                                            </p:tx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6147">
                                            <p:txEl>
                                              <p:pRg st="9" end="9"/>
                                            </p:txEl>
                                          </p:spTgt>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6147">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a:xfrm>
            <a:off x="685019" y="762000"/>
            <a:ext cx="7772400" cy="1030936"/>
          </a:xfrm>
        </p:spPr>
        <p:txBody>
          <a:bodyPr/>
          <a:lstStyle/>
          <a:p>
            <a:pPr eaLnBrk="1" hangingPunct="1"/>
            <a:r>
              <a:rPr lang="en-US" sz="3600" dirty="0"/>
              <a:t>Scripts Executed Outside Simulations</a:t>
            </a:r>
          </a:p>
        </p:txBody>
      </p:sp>
      <p:sp>
        <p:nvSpPr>
          <p:cNvPr id="24579" name="Rectangle 3"/>
          <p:cNvSpPr>
            <a:spLocks noGrp="1" noChangeArrowheads="1"/>
          </p:cNvSpPr>
          <p:nvPr>
            <p:ph idx="1"/>
          </p:nvPr>
        </p:nvSpPr>
        <p:spPr/>
        <p:txBody>
          <a:bodyPr>
            <a:normAutofit/>
          </a:bodyPr>
          <a:lstStyle/>
          <a:p>
            <a:pPr eaLnBrk="1" hangingPunct="1"/>
            <a:r>
              <a:rPr lang="en-US" sz="2400" dirty="0"/>
              <a:t>There is only one type of script executed outside simulations, which we call </a:t>
            </a:r>
            <a:r>
              <a:rPr lang="en-US" sz="2400" b="1" i="1" dirty="0"/>
              <a:t>static</a:t>
            </a:r>
            <a:r>
              <a:rPr lang="en-US" sz="2400" b="1" i="1" dirty="0">
                <a:solidFill>
                  <a:srgbClr val="CC3300"/>
                </a:solidFill>
              </a:rPr>
              <a:t> </a:t>
            </a:r>
            <a:r>
              <a:rPr lang="en-US" sz="2400" dirty="0"/>
              <a:t>or </a:t>
            </a:r>
            <a:r>
              <a:rPr lang="en-US" sz="2400" b="1" i="1" dirty="0"/>
              <a:t>utility</a:t>
            </a:r>
            <a:r>
              <a:rPr lang="en-US" sz="2400" dirty="0"/>
              <a:t> scripts.</a:t>
            </a:r>
          </a:p>
          <a:p>
            <a:pPr eaLnBrk="1" hangingPunct="1"/>
            <a:r>
              <a:rPr lang="en-US" sz="2400" dirty="0"/>
              <a:t>Utility scripts are just like HEC-</a:t>
            </a:r>
            <a:r>
              <a:rPr lang="en-US" sz="2400" dirty="0" err="1"/>
              <a:t>DSSVue</a:t>
            </a:r>
            <a:r>
              <a:rPr lang="en-US" sz="2400" dirty="0"/>
              <a:t> scripts:</a:t>
            </a:r>
          </a:p>
          <a:p>
            <a:pPr lvl="1" eaLnBrk="1" hangingPunct="1"/>
            <a:r>
              <a:rPr lang="en-US" sz="2000" dirty="0"/>
              <a:t>Execute from the Script Selector, Script Pane, or Script Editor.</a:t>
            </a:r>
          </a:p>
          <a:p>
            <a:pPr lvl="1" eaLnBrk="1" hangingPunct="1"/>
            <a:r>
              <a:rPr lang="en-US" sz="2000" dirty="0"/>
              <a:t>Edit/test in the Script Editor.</a:t>
            </a:r>
          </a:p>
          <a:p>
            <a:pPr lvl="1" eaLnBrk="1" hangingPunct="1"/>
            <a:r>
              <a:rPr lang="en-US" dirty="0"/>
              <a:t>Exist on disk ~ location in tree.</a:t>
            </a:r>
            <a:endParaRPr lang="en-US" sz="2000" dirty="0"/>
          </a:p>
          <a:p>
            <a:pPr eaLnBrk="1" hangingPunct="1"/>
            <a:r>
              <a:rPr lang="en-US" sz="2400" dirty="0"/>
              <a:t>Utility scripts go beyond HEC-</a:t>
            </a:r>
            <a:r>
              <a:rPr lang="en-US" sz="2400" dirty="0" err="1"/>
              <a:t>DSSVue</a:t>
            </a:r>
            <a:r>
              <a:rPr lang="en-US" sz="2400" dirty="0"/>
              <a:t> scripts:</a:t>
            </a:r>
          </a:p>
          <a:p>
            <a:pPr lvl="1" eaLnBrk="1" hangingPunct="1"/>
            <a:r>
              <a:rPr lang="en-US" sz="2000" dirty="0"/>
              <a:t>Location in the Tree Pane determines script visibility.</a:t>
            </a:r>
          </a:p>
          <a:p>
            <a:pPr lvl="1" eaLnBrk="1" hangingPunct="1"/>
            <a:r>
              <a:rPr lang="en-US" sz="2000" dirty="0"/>
              <a:t>Scripts have knowledge of the current module and simulation.</a:t>
            </a:r>
          </a:p>
          <a:p>
            <a:pPr lvl="1" eaLnBrk="1" hangingPunct="1"/>
            <a:endParaRPr lang="en-US" sz="2000" dirty="0"/>
          </a:p>
        </p:txBody>
      </p:sp>
      <p:sp>
        <p:nvSpPr>
          <p:cNvPr id="2" name="Slide Number Placeholder 1">
            <a:extLst>
              <a:ext uri="{FF2B5EF4-FFF2-40B4-BE49-F238E27FC236}">
                <a16:creationId xmlns:a16="http://schemas.microsoft.com/office/drawing/2014/main" id="{EE910063-D256-D922-80EC-D960956FEF46}"/>
              </a:ext>
            </a:extLst>
          </p:cNvPr>
          <p:cNvSpPr>
            <a:spLocks noGrp="1"/>
          </p:cNvSpPr>
          <p:nvPr>
            <p:ph type="sldNum" sz="quarter" idx="12"/>
          </p:nvPr>
        </p:nvSpPr>
        <p:spPr/>
        <p:txBody>
          <a:bodyPr/>
          <a:lstStyle/>
          <a:p>
            <a:fld id="{4FAB73BC-B049-4115-A692-8D63A059BFB8}" type="slidenum">
              <a:rPr lang="en-US" smtClean="0"/>
              <a:t>7</a:t>
            </a:fld>
            <a:endParaRPr lang="en-US" dirty="0"/>
          </a:p>
        </p:txBody>
      </p:sp>
    </p:spTree>
    <p:extLst>
      <p:ext uri="{BB962C8B-B14F-4D97-AF65-F5344CB8AC3E}">
        <p14:creationId xmlns:p14="http://schemas.microsoft.com/office/powerpoint/2010/main" val="12189814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4579">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4579">
                                            <p:txEl>
                                              <p:pRg st="2" end="2"/>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4579">
                                            <p:txEl>
                                              <p:pRg st="3" end="3"/>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4579">
                                            <p:txEl>
                                              <p:pRg st="4" end="4"/>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24579">
                                            <p:txEl>
                                              <p:pRg st="5" end="5"/>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24579">
                                            <p:txEl>
                                              <p:pRg st="6" end="6"/>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24579">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a:xfrm>
            <a:off x="685019" y="762000"/>
            <a:ext cx="7772400" cy="1030936"/>
          </a:xfrm>
        </p:spPr>
        <p:txBody>
          <a:bodyPr/>
          <a:lstStyle/>
          <a:p>
            <a:r>
              <a:rPr lang="en-US"/>
              <a:t>The Script Selector</a:t>
            </a:r>
          </a:p>
        </p:txBody>
      </p:sp>
      <p:sp>
        <p:nvSpPr>
          <p:cNvPr id="25603" name="Rectangle 3"/>
          <p:cNvSpPr>
            <a:spLocks noGrp="1" noChangeArrowheads="1"/>
          </p:cNvSpPr>
          <p:nvPr>
            <p:ph idx="1"/>
          </p:nvPr>
        </p:nvSpPr>
        <p:spPr>
          <a:xfrm>
            <a:off x="609600" y="1905000"/>
            <a:ext cx="5105400" cy="4648200"/>
          </a:xfrm>
        </p:spPr>
        <p:txBody>
          <a:bodyPr/>
          <a:lstStyle/>
          <a:p>
            <a:r>
              <a:rPr lang="en-US" sz="2400" dirty="0"/>
              <a:t>The Script Selector is accessed by the </a:t>
            </a:r>
            <a:r>
              <a:rPr lang="en-US" sz="2400" b="1" dirty="0" err="1"/>
              <a:t>Tools</a:t>
            </a:r>
            <a:r>
              <a:rPr lang="en-US" sz="2400" b="1" dirty="0" err="1">
                <a:sym typeface="Wingdings" pitchFamily="2" charset="2"/>
              </a:rPr>
              <a:t>Scripts</a:t>
            </a:r>
            <a:r>
              <a:rPr lang="en-US" sz="2400" b="1" dirty="0">
                <a:sym typeface="Wingdings" pitchFamily="2" charset="2"/>
              </a:rPr>
              <a:t> </a:t>
            </a:r>
            <a:r>
              <a:rPr lang="en-US" sz="2400" dirty="0">
                <a:sym typeface="Wingdings" pitchFamily="2" charset="2"/>
              </a:rPr>
              <a:t>menu item in any module.</a:t>
            </a:r>
          </a:p>
          <a:p>
            <a:r>
              <a:rPr lang="en-US" sz="2400" dirty="0">
                <a:sym typeface="Wingdings" pitchFamily="2" charset="2"/>
              </a:rPr>
              <a:t>The Script Selector is titled according to the current module.</a:t>
            </a:r>
          </a:p>
          <a:p>
            <a:r>
              <a:rPr lang="en-US" sz="2400" dirty="0">
                <a:sym typeface="Wingdings" pitchFamily="2" charset="2"/>
              </a:rPr>
              <a:t>Execute a script by pressing its button.</a:t>
            </a:r>
            <a:endParaRPr lang="en-US" sz="2400" dirty="0"/>
          </a:p>
        </p:txBody>
      </p:sp>
      <p:pic>
        <p:nvPicPr>
          <p:cNvPr id="4" name="Picture 3">
            <a:extLst>
              <a:ext uri="{FF2B5EF4-FFF2-40B4-BE49-F238E27FC236}">
                <a16:creationId xmlns:a16="http://schemas.microsoft.com/office/drawing/2014/main" id="{B5E1DF5B-44EB-36BA-5F06-0C5D25E352D7}"/>
              </a:ext>
            </a:extLst>
          </p:cNvPr>
          <p:cNvPicPr>
            <a:picLocks noChangeAspect="1"/>
          </p:cNvPicPr>
          <p:nvPr/>
        </p:nvPicPr>
        <p:blipFill>
          <a:blip r:embed="rId3"/>
          <a:stretch>
            <a:fillRect/>
          </a:stretch>
        </p:blipFill>
        <p:spPr>
          <a:xfrm>
            <a:off x="1057538" y="4724400"/>
            <a:ext cx="4209524" cy="2476190"/>
          </a:xfrm>
          <a:prstGeom prst="rect">
            <a:avLst/>
          </a:prstGeom>
        </p:spPr>
      </p:pic>
      <p:pic>
        <p:nvPicPr>
          <p:cNvPr id="6" name="Picture 5">
            <a:extLst>
              <a:ext uri="{FF2B5EF4-FFF2-40B4-BE49-F238E27FC236}">
                <a16:creationId xmlns:a16="http://schemas.microsoft.com/office/drawing/2014/main" id="{D3C40FCB-FDB0-3C11-3A1A-D384C37FC568}"/>
              </a:ext>
            </a:extLst>
          </p:cNvPr>
          <p:cNvPicPr>
            <a:picLocks noChangeAspect="1"/>
          </p:cNvPicPr>
          <p:nvPr/>
        </p:nvPicPr>
        <p:blipFill>
          <a:blip r:embed="rId4"/>
          <a:stretch>
            <a:fillRect/>
          </a:stretch>
        </p:blipFill>
        <p:spPr>
          <a:xfrm>
            <a:off x="5943600" y="2800590"/>
            <a:ext cx="2876190" cy="3161905"/>
          </a:xfrm>
          <a:prstGeom prst="rect">
            <a:avLst/>
          </a:prstGeom>
        </p:spPr>
      </p:pic>
      <p:sp>
        <p:nvSpPr>
          <p:cNvPr id="2" name="Slide Number Placeholder 1">
            <a:extLst>
              <a:ext uri="{FF2B5EF4-FFF2-40B4-BE49-F238E27FC236}">
                <a16:creationId xmlns:a16="http://schemas.microsoft.com/office/drawing/2014/main" id="{7021B0B2-55C9-361D-DB85-A71ECBB164D1}"/>
              </a:ext>
            </a:extLst>
          </p:cNvPr>
          <p:cNvSpPr>
            <a:spLocks noGrp="1"/>
          </p:cNvSpPr>
          <p:nvPr>
            <p:ph type="sldNum" sz="quarter" idx="12"/>
          </p:nvPr>
        </p:nvSpPr>
        <p:spPr/>
        <p:txBody>
          <a:bodyPr/>
          <a:lstStyle/>
          <a:p>
            <a:fld id="{4FAB73BC-B049-4115-A692-8D63A059BFB8}" type="slidenum">
              <a:rPr lang="en-US" smtClean="0"/>
              <a:t>8</a:t>
            </a:fld>
            <a:endParaRPr lang="en-US" dirty="0"/>
          </a:p>
        </p:txBody>
      </p:sp>
    </p:spTree>
    <p:extLst>
      <p:ext uri="{BB962C8B-B14F-4D97-AF65-F5344CB8AC3E}">
        <p14:creationId xmlns:p14="http://schemas.microsoft.com/office/powerpoint/2010/main" val="366892138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7" name="Rectangle 2"/>
          <p:cNvSpPr>
            <a:spLocks noGrp="1" noChangeArrowheads="1"/>
          </p:cNvSpPr>
          <p:nvPr>
            <p:ph type="title"/>
          </p:nvPr>
        </p:nvSpPr>
        <p:spPr>
          <a:xfrm>
            <a:off x="685019" y="640080"/>
            <a:ext cx="7772400" cy="1152856"/>
          </a:xfrm>
        </p:spPr>
        <p:txBody>
          <a:bodyPr/>
          <a:lstStyle/>
          <a:p>
            <a:pPr eaLnBrk="1" hangingPunct="1"/>
            <a:r>
              <a:rPr lang="en-US" sz="3600" dirty="0"/>
              <a:t>Accessing the Script Editor</a:t>
            </a:r>
            <a:endParaRPr lang="en-US" sz="4400" dirty="0"/>
          </a:p>
        </p:txBody>
      </p:sp>
      <p:sp>
        <p:nvSpPr>
          <p:cNvPr id="26626" name="Rectangle 3"/>
          <p:cNvSpPr>
            <a:spLocks noGrp="1" noChangeArrowheads="1"/>
          </p:cNvSpPr>
          <p:nvPr>
            <p:ph idx="1"/>
          </p:nvPr>
        </p:nvSpPr>
        <p:spPr/>
        <p:txBody>
          <a:bodyPr/>
          <a:lstStyle/>
          <a:p>
            <a:pPr eaLnBrk="1" hangingPunct="1"/>
            <a:r>
              <a:rPr lang="en-US" sz="2400"/>
              <a:t>The Script Editor is accessed by the </a:t>
            </a:r>
            <a:r>
              <a:rPr lang="en-US" sz="2400" b="1"/>
              <a:t>Tools</a:t>
            </a:r>
            <a:r>
              <a:rPr lang="en-US" sz="2400" b="1">
                <a:sym typeface="Wingdings" pitchFamily="2" charset="2"/>
              </a:rPr>
              <a:t>Script Editor…</a:t>
            </a:r>
            <a:r>
              <a:rPr lang="en-US" sz="2400">
                <a:sym typeface="Wingdings" pitchFamily="2" charset="2"/>
              </a:rPr>
              <a:t> menu item on the HEC-ResSim menu bar, or by </a:t>
            </a:r>
            <a:r>
              <a:rPr lang="en-US" sz="2400" b="1"/>
              <a:t>Script</a:t>
            </a:r>
            <a:r>
              <a:rPr lang="en-US" sz="2400" b="1">
                <a:sym typeface="Wingdings" pitchFamily="2" charset="2"/>
              </a:rPr>
              <a:t>Script Editor</a:t>
            </a:r>
            <a:r>
              <a:rPr lang="en-US" sz="2400">
                <a:sym typeface="Wingdings" pitchFamily="2" charset="2"/>
              </a:rPr>
              <a:t> menu item on the Script Selector.</a:t>
            </a:r>
            <a:endParaRPr lang="en-US" sz="2400"/>
          </a:p>
          <a:p>
            <a:pPr lvl="1" eaLnBrk="1" hangingPunct="1"/>
            <a:endParaRPr lang="en-US" sz="2000"/>
          </a:p>
        </p:txBody>
      </p:sp>
      <p:pic>
        <p:nvPicPr>
          <p:cNvPr id="4" name="Picture 3">
            <a:extLst>
              <a:ext uri="{FF2B5EF4-FFF2-40B4-BE49-F238E27FC236}">
                <a16:creationId xmlns:a16="http://schemas.microsoft.com/office/drawing/2014/main" id="{8115123C-6A13-B7D7-BA5D-009E0A8A9A4D}"/>
              </a:ext>
            </a:extLst>
          </p:cNvPr>
          <p:cNvPicPr>
            <a:picLocks noChangeAspect="1"/>
          </p:cNvPicPr>
          <p:nvPr/>
        </p:nvPicPr>
        <p:blipFill>
          <a:blip r:embed="rId3"/>
          <a:stretch>
            <a:fillRect/>
          </a:stretch>
        </p:blipFill>
        <p:spPr>
          <a:xfrm>
            <a:off x="457200" y="3301106"/>
            <a:ext cx="4257143" cy="2419048"/>
          </a:xfrm>
          <a:prstGeom prst="rect">
            <a:avLst/>
          </a:prstGeom>
        </p:spPr>
      </p:pic>
      <p:pic>
        <p:nvPicPr>
          <p:cNvPr id="6" name="Picture 5">
            <a:extLst>
              <a:ext uri="{FF2B5EF4-FFF2-40B4-BE49-F238E27FC236}">
                <a16:creationId xmlns:a16="http://schemas.microsoft.com/office/drawing/2014/main" id="{D6A3AFC6-CA46-B3E3-7141-D4A588664D64}"/>
              </a:ext>
            </a:extLst>
          </p:cNvPr>
          <p:cNvPicPr>
            <a:picLocks noChangeAspect="1"/>
          </p:cNvPicPr>
          <p:nvPr/>
        </p:nvPicPr>
        <p:blipFill>
          <a:blip r:embed="rId4"/>
          <a:stretch>
            <a:fillRect/>
          </a:stretch>
        </p:blipFill>
        <p:spPr>
          <a:xfrm>
            <a:off x="5334000" y="3274759"/>
            <a:ext cx="2876190" cy="3161905"/>
          </a:xfrm>
          <a:prstGeom prst="rect">
            <a:avLst/>
          </a:prstGeom>
        </p:spPr>
      </p:pic>
      <p:sp>
        <p:nvSpPr>
          <p:cNvPr id="2" name="Slide Number Placeholder 1">
            <a:extLst>
              <a:ext uri="{FF2B5EF4-FFF2-40B4-BE49-F238E27FC236}">
                <a16:creationId xmlns:a16="http://schemas.microsoft.com/office/drawing/2014/main" id="{6EB02469-EAE8-3BD3-5011-62B9DB371ABC}"/>
              </a:ext>
            </a:extLst>
          </p:cNvPr>
          <p:cNvSpPr>
            <a:spLocks noGrp="1"/>
          </p:cNvSpPr>
          <p:nvPr>
            <p:ph type="sldNum" sz="quarter" idx="12"/>
          </p:nvPr>
        </p:nvSpPr>
        <p:spPr/>
        <p:txBody>
          <a:bodyPr/>
          <a:lstStyle/>
          <a:p>
            <a:fld id="{4FAB73BC-B049-4115-A692-8D63A059BFB8}" type="slidenum">
              <a:rPr lang="en-US" smtClean="0"/>
              <a:t>9</a:t>
            </a:fld>
            <a:endParaRPr lang="en-US" dirty="0"/>
          </a:p>
        </p:txBody>
      </p:sp>
    </p:spTree>
    <p:extLst>
      <p:ext uri="{BB962C8B-B14F-4D97-AF65-F5344CB8AC3E}">
        <p14:creationId xmlns:p14="http://schemas.microsoft.com/office/powerpoint/2010/main" val="533013297"/>
      </p:ext>
    </p:extLst>
  </p:cSld>
  <p:clrMapOvr>
    <a:masterClrMapping/>
  </p:clrMapOvr>
</p:sld>
</file>

<file path=ppt/theme/_rels/theme2.xml.rels><?xml version="1.0" encoding="UTF-8" standalone="yes"?>
<Relationships xmlns="http://schemas.openxmlformats.org/package/2006/relationships"><Relationship Id="rId1" Type="http://schemas.openxmlformats.org/officeDocument/2006/relationships/image" Target="../media/image5.jpeg"/></Relationships>
</file>

<file path=ppt/theme/theme1.xml><?xml version="1.0" encoding="utf-8"?>
<a:theme xmlns:a="http://schemas.openxmlformats.org/drawingml/2006/main" name="2_Layers">
  <a:themeElements>
    <a:clrScheme name="2_Layers 6">
      <a:dk1>
        <a:srgbClr val="000000"/>
      </a:dk1>
      <a:lt1>
        <a:srgbClr val="FFFFE1"/>
      </a:lt1>
      <a:dk2>
        <a:srgbClr val="330033"/>
      </a:dk2>
      <a:lt2>
        <a:srgbClr val="330033"/>
      </a:lt2>
      <a:accent1>
        <a:srgbClr val="CCCC99"/>
      </a:accent1>
      <a:accent2>
        <a:srgbClr val="FF0000"/>
      </a:accent2>
      <a:accent3>
        <a:srgbClr val="FFFFEE"/>
      </a:accent3>
      <a:accent4>
        <a:srgbClr val="000000"/>
      </a:accent4>
      <a:accent5>
        <a:srgbClr val="E2E2CA"/>
      </a:accent5>
      <a:accent6>
        <a:srgbClr val="E70000"/>
      </a:accent6>
      <a:hlink>
        <a:srgbClr val="990033"/>
      </a:hlink>
      <a:folHlink>
        <a:srgbClr val="B2B2B2"/>
      </a:folHlink>
    </a:clrScheme>
    <a:fontScheme name="2_Layers">
      <a:majorFont>
        <a:latin typeface="Book Antiqua"/>
        <a:ea typeface=""/>
        <a:cs typeface=""/>
      </a:majorFont>
      <a:minorFont>
        <a:latin typeface="Calibr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miter lim="800000"/>
          <a:headEnd type="none" w="sm" len="sm"/>
          <a:tailEnd type="none" w="sm" len="sm"/>
        </a:ln>
        <a:effectLst/>
      </a:spPr>
      <a:bodyPr vert="horz" wrap="square" lIns="91440" tIns="45720" rIns="91440" bIns="4572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800" b="0" i="0" u="none" strike="noStrike" cap="none" normalizeH="0" baseline="0" smtClean="0">
            <a:ln>
              <a:noFill/>
            </a:ln>
            <a:solidFill>
              <a:srgbClr val="01345F"/>
            </a:solidFill>
            <a:effectLst/>
            <a:latin typeface="Arial" charset="0"/>
          </a:defRPr>
        </a:defPPr>
      </a:lstStyle>
    </a:spDef>
    <a:lnDef>
      <a:spPr bwMode="auto">
        <a:xfrm>
          <a:off x="0" y="0"/>
          <a:ext cx="1" cy="1"/>
        </a:xfrm>
        <a:custGeom>
          <a:avLst/>
          <a:gdLst/>
          <a:ahLst/>
          <a:cxnLst/>
          <a:rect l="0" t="0" r="0" b="0"/>
          <a:pathLst/>
        </a:custGeom>
        <a:noFill/>
        <a:ln w="9525" cap="flat" cmpd="sng" algn="ctr">
          <a:noFill/>
          <a:prstDash val="solid"/>
          <a:miter lim="800000"/>
          <a:headEnd type="none" w="sm" len="sm"/>
          <a:tailEnd type="none" w="sm" len="sm"/>
        </a:ln>
        <a:effectLst/>
      </a:spPr>
      <a:bodyPr vert="horz" wrap="square" lIns="91440" tIns="45720" rIns="91440" bIns="4572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800" b="0" i="0" u="none" strike="noStrike" cap="none" normalizeH="0" baseline="0" smtClean="0">
            <a:ln>
              <a:noFill/>
            </a:ln>
            <a:solidFill>
              <a:srgbClr val="01345F"/>
            </a:solidFill>
            <a:effectLst/>
            <a:latin typeface="Arial" charset="0"/>
          </a:defRPr>
        </a:defPPr>
      </a:lstStyle>
    </a:lnDef>
  </a:objectDefaults>
  <a:extraClrSchemeLst>
    <a:extraClrScheme>
      <a:clrScheme name="2_Layers 1">
        <a:dk1>
          <a:srgbClr val="993300"/>
        </a:dk1>
        <a:lt1>
          <a:srgbClr val="CCCCCC"/>
        </a:lt1>
        <a:dk2>
          <a:srgbClr val="000000"/>
        </a:dk2>
        <a:lt2>
          <a:srgbClr val="FFFFFF"/>
        </a:lt2>
        <a:accent1>
          <a:srgbClr val="576F2B"/>
        </a:accent1>
        <a:accent2>
          <a:srgbClr val="666699"/>
        </a:accent2>
        <a:accent3>
          <a:srgbClr val="AAAAAA"/>
        </a:accent3>
        <a:accent4>
          <a:srgbClr val="AEAEAE"/>
        </a:accent4>
        <a:accent5>
          <a:srgbClr val="B4BBAC"/>
        </a:accent5>
        <a:accent6>
          <a:srgbClr val="5C5C8A"/>
        </a:accent6>
        <a:hlink>
          <a:srgbClr val="993300"/>
        </a:hlink>
        <a:folHlink>
          <a:srgbClr val="CC9900"/>
        </a:folHlink>
      </a:clrScheme>
      <a:clrMap bg1="dk2" tx1="lt1" bg2="dk1" tx2="lt2" accent1="accent1" accent2="accent2" accent3="accent3" accent4="accent4" accent5="accent5" accent6="accent6" hlink="hlink" folHlink="folHlink"/>
    </a:extraClrScheme>
    <a:extraClrScheme>
      <a:clrScheme name="2_Layers 2">
        <a:dk1>
          <a:srgbClr val="993300"/>
        </a:dk1>
        <a:lt1>
          <a:srgbClr val="CCCCCC"/>
        </a:lt1>
        <a:dk2>
          <a:srgbClr val="330000"/>
        </a:dk2>
        <a:lt2>
          <a:srgbClr val="FFFFFF"/>
        </a:lt2>
        <a:accent1>
          <a:srgbClr val="996633"/>
        </a:accent1>
        <a:accent2>
          <a:srgbClr val="FF0000"/>
        </a:accent2>
        <a:accent3>
          <a:srgbClr val="ADAAAA"/>
        </a:accent3>
        <a:accent4>
          <a:srgbClr val="AEAEAE"/>
        </a:accent4>
        <a:accent5>
          <a:srgbClr val="CAB8AD"/>
        </a:accent5>
        <a:accent6>
          <a:srgbClr val="E70000"/>
        </a:accent6>
        <a:hlink>
          <a:srgbClr val="FF3300"/>
        </a:hlink>
        <a:folHlink>
          <a:srgbClr val="CC9933"/>
        </a:folHlink>
      </a:clrScheme>
      <a:clrMap bg1="dk2" tx1="lt1" bg2="dk1" tx2="lt2" accent1="accent1" accent2="accent2" accent3="accent3" accent4="accent4" accent5="accent5" accent6="accent6" hlink="hlink" folHlink="folHlink"/>
    </a:extraClrScheme>
    <a:extraClrScheme>
      <a:clrScheme name="2_Layers 3">
        <a:dk1>
          <a:srgbClr val="79788A"/>
        </a:dk1>
        <a:lt1>
          <a:srgbClr val="FFFFFF"/>
        </a:lt1>
        <a:dk2>
          <a:srgbClr val="21203C"/>
        </a:dk2>
        <a:lt2>
          <a:srgbClr val="FFFFCC"/>
        </a:lt2>
        <a:accent1>
          <a:srgbClr val="476077"/>
        </a:accent1>
        <a:accent2>
          <a:srgbClr val="676C5A"/>
        </a:accent2>
        <a:accent3>
          <a:srgbClr val="ABABAF"/>
        </a:accent3>
        <a:accent4>
          <a:srgbClr val="DADADA"/>
        </a:accent4>
        <a:accent5>
          <a:srgbClr val="B1B6BD"/>
        </a:accent5>
        <a:accent6>
          <a:srgbClr val="5D6151"/>
        </a:accent6>
        <a:hlink>
          <a:srgbClr val="666699"/>
        </a:hlink>
        <a:folHlink>
          <a:srgbClr val="8CB0A2"/>
        </a:folHlink>
      </a:clrScheme>
      <a:clrMap bg1="dk2" tx1="lt1" bg2="dk1" tx2="lt2" accent1="accent1" accent2="accent2" accent3="accent3" accent4="accent4" accent5="accent5" accent6="accent6" hlink="hlink" folHlink="folHlink"/>
    </a:extraClrScheme>
    <a:extraClrScheme>
      <a:clrScheme name="2_Layers 4">
        <a:dk1>
          <a:srgbClr val="455B41"/>
        </a:dk1>
        <a:lt1>
          <a:srgbClr val="FFFFCC"/>
        </a:lt1>
        <a:dk2>
          <a:srgbClr val="79A994"/>
        </a:dk2>
        <a:lt2>
          <a:srgbClr val="FFFFCC"/>
        </a:lt2>
        <a:accent1>
          <a:srgbClr val="517087"/>
        </a:accent1>
        <a:accent2>
          <a:srgbClr val="666699"/>
        </a:accent2>
        <a:accent3>
          <a:srgbClr val="BED1C8"/>
        </a:accent3>
        <a:accent4>
          <a:srgbClr val="DADAAE"/>
        </a:accent4>
        <a:accent5>
          <a:srgbClr val="B3BBC3"/>
        </a:accent5>
        <a:accent6>
          <a:srgbClr val="5C5C8A"/>
        </a:accent6>
        <a:hlink>
          <a:srgbClr val="993300"/>
        </a:hlink>
        <a:folHlink>
          <a:srgbClr val="A4AF6B"/>
        </a:folHlink>
      </a:clrScheme>
      <a:clrMap bg1="dk2" tx1="lt1" bg2="dk1" tx2="lt2" accent1="accent1" accent2="accent2" accent3="accent3" accent4="accent4" accent5="accent5" accent6="accent6" hlink="hlink" folHlink="folHlink"/>
    </a:extraClrScheme>
    <a:extraClrScheme>
      <a:clrScheme name="2_Layers 5">
        <a:dk1>
          <a:srgbClr val="330000"/>
        </a:dk1>
        <a:lt1>
          <a:srgbClr val="FF9900"/>
        </a:lt1>
        <a:dk2>
          <a:srgbClr val="FFFFFF"/>
        </a:dk2>
        <a:lt2>
          <a:srgbClr val="8B3111"/>
        </a:lt2>
        <a:accent1>
          <a:srgbClr val="DD6D07"/>
        </a:accent1>
        <a:accent2>
          <a:srgbClr val="CC9900"/>
        </a:accent2>
        <a:accent3>
          <a:srgbClr val="FFCAAA"/>
        </a:accent3>
        <a:accent4>
          <a:srgbClr val="2A0000"/>
        </a:accent4>
        <a:accent5>
          <a:srgbClr val="EBBAAA"/>
        </a:accent5>
        <a:accent6>
          <a:srgbClr val="B98A00"/>
        </a:accent6>
        <a:hlink>
          <a:srgbClr val="CC3300"/>
        </a:hlink>
        <a:folHlink>
          <a:srgbClr val="CCCC66"/>
        </a:folHlink>
      </a:clrScheme>
      <a:clrMap bg1="lt1" tx1="dk1" bg2="lt2" tx2="dk2" accent1="accent1" accent2="accent2" accent3="accent3" accent4="accent4" accent5="accent5" accent6="accent6" hlink="hlink" folHlink="folHlink"/>
    </a:extraClrScheme>
    <a:extraClrScheme>
      <a:clrScheme name="2_Layers 6">
        <a:dk1>
          <a:srgbClr val="000000"/>
        </a:dk1>
        <a:lt1>
          <a:srgbClr val="FFFFE1"/>
        </a:lt1>
        <a:dk2>
          <a:srgbClr val="330033"/>
        </a:dk2>
        <a:lt2>
          <a:srgbClr val="330033"/>
        </a:lt2>
        <a:accent1>
          <a:srgbClr val="CCCC99"/>
        </a:accent1>
        <a:accent2>
          <a:srgbClr val="FF0000"/>
        </a:accent2>
        <a:accent3>
          <a:srgbClr val="FFFFEE"/>
        </a:accent3>
        <a:accent4>
          <a:srgbClr val="000000"/>
        </a:accent4>
        <a:accent5>
          <a:srgbClr val="E2E2CA"/>
        </a:accent5>
        <a:accent6>
          <a:srgbClr val="E70000"/>
        </a:accent6>
        <a:hlink>
          <a:srgbClr val="990033"/>
        </a:hlink>
        <a:folHlink>
          <a:srgbClr val="B2B2B2"/>
        </a:folHlink>
      </a:clrScheme>
      <a:clrMap bg1="lt1" tx1="dk1" bg2="lt2" tx2="dk2" accent1="accent1" accent2="accent2" accent3="accent3" accent4="accent4" accent5="accent5" accent6="accent6" hlink="hlink" folHlink="folHlink"/>
    </a:extraClrScheme>
    <a:extraClrScheme>
      <a:clrScheme name="2_Layers 7">
        <a:dk1>
          <a:srgbClr val="000000"/>
        </a:dk1>
        <a:lt1>
          <a:srgbClr val="FFFFFF"/>
        </a:lt1>
        <a:dk2>
          <a:srgbClr val="000000"/>
        </a:dk2>
        <a:lt2>
          <a:srgbClr val="891411"/>
        </a:lt2>
        <a:accent1>
          <a:srgbClr val="4F917E"/>
        </a:accent1>
        <a:accent2>
          <a:srgbClr val="CC9900"/>
        </a:accent2>
        <a:accent3>
          <a:srgbClr val="FFFFFF"/>
        </a:accent3>
        <a:accent4>
          <a:srgbClr val="000000"/>
        </a:accent4>
        <a:accent5>
          <a:srgbClr val="B2C7C0"/>
        </a:accent5>
        <a:accent6>
          <a:srgbClr val="B98A00"/>
        </a:accent6>
        <a:hlink>
          <a:srgbClr val="5A84D8"/>
        </a:hlink>
        <a:folHlink>
          <a:srgbClr val="A0C6BA"/>
        </a:folHlink>
      </a:clrScheme>
      <a:clrMap bg1="lt1" tx1="dk1" bg2="lt2" tx2="dk2" accent1="accent1" accent2="accent2" accent3="accent3" accent4="accent4" accent5="accent5" accent6="accent6" hlink="hlink" folHlink="folHlink"/>
    </a:extraClrScheme>
    <a:extraClrScheme>
      <a:clrScheme name="2_Layers 8">
        <a:dk1>
          <a:srgbClr val="000000"/>
        </a:dk1>
        <a:lt1>
          <a:srgbClr val="FFFFFF"/>
        </a:lt1>
        <a:dk2>
          <a:srgbClr val="CC0000"/>
        </a:dk2>
        <a:lt2>
          <a:srgbClr val="999966"/>
        </a:lt2>
        <a:accent1>
          <a:srgbClr val="CCCCCC"/>
        </a:accent1>
        <a:accent2>
          <a:srgbClr val="CCCC66"/>
        </a:accent2>
        <a:accent3>
          <a:srgbClr val="FFFFFF"/>
        </a:accent3>
        <a:accent4>
          <a:srgbClr val="000000"/>
        </a:accent4>
        <a:accent5>
          <a:srgbClr val="E2E2E2"/>
        </a:accent5>
        <a:accent6>
          <a:srgbClr val="B9B95C"/>
        </a:accent6>
        <a:hlink>
          <a:srgbClr val="666699"/>
        </a:hlink>
        <a:folHlink>
          <a:srgbClr val="CCCC99"/>
        </a:folHlink>
      </a:clrScheme>
      <a:clrMap bg1="lt1" tx1="dk1" bg2="lt2" tx2="dk2" accent1="accent1" accent2="accent2" accent3="accent3" accent4="accent4" accent5="accent5" accent6="accent6" hlink="hlink" folHlink="folHlink"/>
    </a:extraClrScheme>
    <a:extraClrScheme>
      <a:clrScheme name="2_Layers 9">
        <a:dk1>
          <a:srgbClr val="000000"/>
        </a:dk1>
        <a:lt1>
          <a:srgbClr val="FFFFFF"/>
        </a:lt1>
        <a:dk2>
          <a:srgbClr val="FF0000"/>
        </a:dk2>
        <a:lt2>
          <a:srgbClr val="009999"/>
        </a:lt2>
        <a:accent1>
          <a:srgbClr val="C7B505"/>
        </a:accent1>
        <a:accent2>
          <a:srgbClr val="FFFF66"/>
        </a:accent2>
        <a:accent3>
          <a:srgbClr val="FFFFFF"/>
        </a:accent3>
        <a:accent4>
          <a:srgbClr val="000000"/>
        </a:accent4>
        <a:accent5>
          <a:srgbClr val="E0D7AA"/>
        </a:accent5>
        <a:accent6>
          <a:srgbClr val="E7E75C"/>
        </a:accent6>
        <a:hlink>
          <a:srgbClr val="5A84D8"/>
        </a:hlink>
        <a:folHlink>
          <a:srgbClr val="A0C6BA"/>
        </a:folHlink>
      </a:clrScheme>
      <a:clrMap bg1="lt1" tx1="dk1" bg2="lt2" tx2="dk2" accent1="accent1" accent2="accent2" accent3="accent3" accent4="accent4" accent5="accent5" accent6="accent6" hlink="hlink" folHlink="folHlink"/>
    </a:extraClrScheme>
    <a:extraClrScheme>
      <a:clrScheme name="2_Layers 10">
        <a:dk1>
          <a:srgbClr val="000000"/>
        </a:dk1>
        <a:lt1>
          <a:srgbClr val="FFFFFF"/>
        </a:lt1>
        <a:dk2>
          <a:srgbClr val="660033"/>
        </a:dk2>
        <a:lt2>
          <a:srgbClr val="666699"/>
        </a:lt2>
        <a:accent1>
          <a:srgbClr val="95A3D1"/>
        </a:accent1>
        <a:accent2>
          <a:srgbClr val="FFFF66"/>
        </a:accent2>
        <a:accent3>
          <a:srgbClr val="FFFFFF"/>
        </a:accent3>
        <a:accent4>
          <a:srgbClr val="000000"/>
        </a:accent4>
        <a:accent5>
          <a:srgbClr val="C8CEE5"/>
        </a:accent5>
        <a:accent6>
          <a:srgbClr val="E7E75C"/>
        </a:accent6>
        <a:hlink>
          <a:srgbClr val="5A84D8"/>
        </a:hlink>
        <a:folHlink>
          <a:srgbClr val="CCCC99"/>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Banded">
  <a:themeElements>
    <a:clrScheme name="Banded">
      <a:dk1>
        <a:srgbClr val="2C2C2C"/>
      </a:dk1>
      <a:lt1>
        <a:srgbClr val="FFFFFF"/>
      </a:lt1>
      <a:dk2>
        <a:srgbClr val="099BDD"/>
      </a:dk2>
      <a:lt2>
        <a:srgbClr val="F2F2F2"/>
      </a:lt2>
      <a:accent1>
        <a:srgbClr val="FFC000"/>
      </a:accent1>
      <a:accent2>
        <a:srgbClr val="A5D028"/>
      </a:accent2>
      <a:accent3>
        <a:srgbClr val="08CC78"/>
      </a:accent3>
      <a:accent4>
        <a:srgbClr val="F24099"/>
      </a:accent4>
      <a:accent5>
        <a:srgbClr val="828288"/>
      </a:accent5>
      <a:accent6>
        <a:srgbClr val="F56617"/>
      </a:accent6>
      <a:hlink>
        <a:srgbClr val="005DBA"/>
      </a:hlink>
      <a:folHlink>
        <a:srgbClr val="6C606A"/>
      </a:folHlink>
    </a:clrScheme>
    <a:fontScheme name="Banded">
      <a:majorFont>
        <a:latin typeface="Corbel" panose="020B0503020204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rbel" panose="020B0503020204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Banded">
      <a:fillStyleLst>
        <a:solidFill>
          <a:schemeClr val="phClr"/>
        </a:solidFill>
        <a:gradFill rotWithShape="1">
          <a:gsLst>
            <a:gs pos="0">
              <a:schemeClr val="phClr">
                <a:tint val="65000"/>
                <a:satMod val="120000"/>
                <a:lumMod val="107000"/>
              </a:schemeClr>
            </a:gs>
            <a:gs pos="50000">
              <a:schemeClr val="phClr">
                <a:tint val="70000"/>
                <a:satMod val="124000"/>
                <a:lumMod val="103000"/>
              </a:schemeClr>
            </a:gs>
            <a:gs pos="100000">
              <a:schemeClr val="phClr">
                <a:tint val="85000"/>
                <a:satMod val="120000"/>
                <a:lumMod val="100000"/>
              </a:schemeClr>
            </a:gs>
          </a:gsLst>
          <a:lin ang="5400000" scaled="0"/>
        </a:gradFill>
        <a:gradFill rotWithShape="1">
          <a:gsLst>
            <a:gs pos="0">
              <a:schemeClr val="phClr">
                <a:tint val="85000"/>
                <a:shade val="98000"/>
                <a:satMod val="110000"/>
                <a:lumMod val="103000"/>
              </a:schemeClr>
            </a:gs>
            <a:gs pos="50000">
              <a:schemeClr val="phClr">
                <a:shade val="85000"/>
                <a:satMod val="105000"/>
                <a:lumMod val="100000"/>
              </a:schemeClr>
            </a:gs>
            <a:gs pos="100000">
              <a:schemeClr val="phClr">
                <a:shade val="60000"/>
                <a:satMod val="120000"/>
                <a:lumMod val="100000"/>
              </a:schemeClr>
            </a:gs>
          </a:gsLst>
          <a:lin ang="5400000" scaled="0"/>
        </a:gradFill>
      </a:fillStyleLst>
      <a:lnStyleLst>
        <a:ln w="9525" cap="flat" cmpd="sng" algn="ctr">
          <a:solidFill>
            <a:schemeClr val="phClr"/>
          </a:solidFill>
          <a:prstDash val="solid"/>
        </a:ln>
        <a:ln w="12700"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50800" dist="15875" dir="5400000" algn="ctr" rotWithShape="0">
              <a:srgbClr val="000000">
                <a:alpha val="68000"/>
              </a:srgbClr>
            </a:outerShdw>
          </a:effectLst>
        </a:effectStyle>
        <a:effectStyle>
          <a:effectLst>
            <a:outerShdw blurRad="88900" dist="27940" dir="5400000" algn="ctr" rotWithShape="0">
              <a:srgbClr val="000000">
                <a:alpha val="63000"/>
              </a:srgbClr>
            </a:outerShdw>
          </a:effectLst>
        </a:effectStyle>
      </a:effectStyleLst>
      <a:bgFillStyleLst>
        <a:solidFill>
          <a:schemeClr val="phClr"/>
        </a:solidFill>
        <a:blipFill rotWithShape="1">
          <a:blip xmlns:r="http://schemas.openxmlformats.org/officeDocument/2006/relationships" r:embed="rId1">
            <a:duotone>
              <a:schemeClr val="phClr"/>
              <a:schemeClr val="phClr">
                <a:shade val="91000"/>
                <a:satMod val="105000"/>
              </a:schemeClr>
            </a:duotone>
          </a:blip>
          <a:tile tx="0" ty="0" sx="100000" sy="100000" flip="none" algn="tl"/>
        </a:blipFill>
        <a:gradFill rotWithShape="1">
          <a:gsLst>
            <a:gs pos="0">
              <a:schemeClr val="phClr">
                <a:tint val="100000"/>
                <a:shade val="0"/>
                <a:satMod val="100000"/>
              </a:schemeClr>
            </a:gs>
            <a:gs pos="100000">
              <a:schemeClr val="phClr">
                <a:shade val="100000"/>
                <a:satMod val="100000"/>
              </a:schemeClr>
            </a:gs>
          </a:gsLst>
          <a:lin ang="5400000" scaled="0"/>
        </a:gradFill>
      </a:bgFillStyleLst>
    </a:fmtScheme>
  </a:themeElements>
  <a:objectDefaults/>
  <a:extraClrSchemeLst/>
  <a:extLst>
    <a:ext uri="{05A4C25C-085E-4340-85A3-A5531E510DB2}">
      <thm15:themeFamily xmlns:thm15="http://schemas.microsoft.com/office/thememl/2012/main" name="Banded" id="{98DFF888-2449-4D28-977C-6306C017633E}" vid="{9792607F-9579-4224-82FF-9C88C3E1E53D}"/>
    </a:ext>
  </a:ext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NewMasterSlidesTemplate</Template>
  <TotalTime>30685</TotalTime>
  <Words>3033</Words>
  <Application>Microsoft Office PowerPoint</Application>
  <PresentationFormat>On-screen Show (4:3)</PresentationFormat>
  <Paragraphs>511</Paragraphs>
  <Slides>44</Slides>
  <Notes>31</Notes>
  <HiddenSlides>0</HiddenSlides>
  <MMClips>0</MMClips>
  <ScaleCrop>false</ScaleCrop>
  <HeadingPairs>
    <vt:vector size="6" baseType="variant">
      <vt:variant>
        <vt:lpstr>Fonts Used</vt:lpstr>
      </vt:variant>
      <vt:variant>
        <vt:i4>9</vt:i4>
      </vt:variant>
      <vt:variant>
        <vt:lpstr>Theme</vt:lpstr>
      </vt:variant>
      <vt:variant>
        <vt:i4>2</vt:i4>
      </vt:variant>
      <vt:variant>
        <vt:lpstr>Slide Titles</vt:lpstr>
      </vt:variant>
      <vt:variant>
        <vt:i4>44</vt:i4>
      </vt:variant>
    </vt:vector>
  </HeadingPairs>
  <TitlesOfParts>
    <vt:vector size="55" baseType="lpstr">
      <vt:lpstr>Arial</vt:lpstr>
      <vt:lpstr>Book Antiqua</vt:lpstr>
      <vt:lpstr>Calibri</vt:lpstr>
      <vt:lpstr>Corbel</vt:lpstr>
      <vt:lpstr>Courier New</vt:lpstr>
      <vt:lpstr>Garamond</vt:lpstr>
      <vt:lpstr>Tahoma</vt:lpstr>
      <vt:lpstr>Times New Roman</vt:lpstr>
      <vt:lpstr>Wingdings</vt:lpstr>
      <vt:lpstr>2_Layers</vt:lpstr>
      <vt:lpstr>Banded</vt:lpstr>
      <vt:lpstr>Scripting HEC-ResSim</vt:lpstr>
      <vt:lpstr>Topics</vt:lpstr>
      <vt:lpstr>Why Script ResSim?</vt:lpstr>
      <vt:lpstr>Scripting in Ressim</vt:lpstr>
      <vt:lpstr>Categories of Scripts – 1 of 2</vt:lpstr>
      <vt:lpstr>Categories of Scripts – 1 of 2</vt:lpstr>
      <vt:lpstr>Scripts Executed Outside Simulations</vt:lpstr>
      <vt:lpstr>The Script Selector</vt:lpstr>
      <vt:lpstr>Accessing the Script Editor</vt:lpstr>
      <vt:lpstr>The Script Editor</vt:lpstr>
      <vt:lpstr>The Script Editor</vt:lpstr>
      <vt:lpstr>Utility Script Visibility</vt:lpstr>
      <vt:lpstr>Creating a New Utility Script</vt:lpstr>
      <vt:lpstr>Editing Existing utility Scripts</vt:lpstr>
      <vt:lpstr>Testing Existing Utility Scripts</vt:lpstr>
      <vt:lpstr>Adding Scripts to the Simulation Module Script Pane</vt:lpstr>
      <vt:lpstr>Categories of Scripts – 2 of 2</vt:lpstr>
      <vt:lpstr>Categories of Scripts – 2 of 2</vt:lpstr>
      <vt:lpstr>Scripts Executed During Simulations</vt:lpstr>
      <vt:lpstr>Scripts Executed During Simulations</vt:lpstr>
      <vt:lpstr>Scripts Executed During Simulations</vt:lpstr>
      <vt:lpstr>Limitations of Model Variables</vt:lpstr>
      <vt:lpstr>State Variables vs. Model Variables</vt:lpstr>
      <vt:lpstr>State Variable Scripts</vt:lpstr>
      <vt:lpstr>Creating New State Variable Scripts</vt:lpstr>
      <vt:lpstr>Editing Existing State Variable Scripts</vt:lpstr>
      <vt:lpstr>The State Variable Editor</vt:lpstr>
      <vt:lpstr>Using the State Variable Editor API Pane</vt:lpstr>
      <vt:lpstr>State Variable Editor API Pane Example</vt:lpstr>
      <vt:lpstr>State Variable: Three Parts</vt:lpstr>
      <vt:lpstr>Creating New Scripted Rules</vt:lpstr>
      <vt:lpstr>Editing Existing Scripted Rules</vt:lpstr>
      <vt:lpstr>Scripted Rule Example</vt:lpstr>
      <vt:lpstr>RunRuleScript function</vt:lpstr>
      <vt:lpstr>InitRuleScript Function</vt:lpstr>
      <vt:lpstr>Commonly used Objects</vt:lpstr>
      <vt:lpstr>Passing Data Between Scripts</vt:lpstr>
      <vt:lpstr>A word on Global Variables</vt:lpstr>
      <vt:lpstr>Jython  &amp; Scripting Help</vt:lpstr>
      <vt:lpstr>What is Jython?</vt:lpstr>
      <vt:lpstr>Online Help</vt:lpstr>
      <vt:lpstr>HEC Publications, Training, &amp; Discourse</vt:lpstr>
      <vt:lpstr>CWMS MS Teams  </vt:lpstr>
      <vt:lpstr>Review</vt:lpstr>
    </vt:vector>
  </TitlesOfParts>
  <Company>Hydrologic Engineering Center</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Introduction to HEC-DSS</dc:title>
  <dc:creator>Joan.Klipsch@usace.army.mil;Michael.D.Perryman@usace.army.mil</dc:creator>
  <cp:lastModifiedBy>q0hecjbs</cp:lastModifiedBy>
  <cp:revision>403</cp:revision>
  <cp:lastPrinted>2016-02-04T18:48:31Z</cp:lastPrinted>
  <dcterms:created xsi:type="dcterms:W3CDTF">1999-10-25T15:39:12Z</dcterms:created>
  <dcterms:modified xsi:type="dcterms:W3CDTF">2025-02-04T19:21:54Z</dcterms:modified>
</cp:coreProperties>
</file>