
<file path=[Content_Types].xml><?xml version="1.0" encoding="utf-8"?>
<Types xmlns="http://schemas.openxmlformats.org/package/2006/content-types">
  <Default Extension="jpeg" ContentType="image/jpeg"/>
  <Default Extension="jpg" ContentType="image/gi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2.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theme/theme3.xml" ContentType="application/vnd.openxmlformats-officedocument.theme+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4.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theme/theme5.xml" ContentType="application/vnd.openxmlformats-officedocument.theme+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theme/theme6.xml" ContentType="application/vnd.openxmlformats-officedocument.theme+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theme/theme7.xml" ContentType="application/vnd.openxmlformats-officedocument.theme+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theme/theme10.xml" ContentType="application/vnd.openxmlformats-officedocument.theme+xml"/>
  <Override PartName="/ppt/media/image12.jpg" ContentType="image/jpe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966" r:id="rId4"/>
    <p:sldMasterId id="2147484142" r:id="rId5"/>
    <p:sldMasterId id="2147484051" r:id="rId6"/>
    <p:sldMasterId id="2147484081" r:id="rId7"/>
    <p:sldMasterId id="2147484110" r:id="rId8"/>
    <p:sldMasterId id="2147484170" r:id="rId9"/>
    <p:sldMasterId id="2147483723" r:id="rId10"/>
    <p:sldMasterId id="2147484226" r:id="rId11"/>
  </p:sldMasterIdLst>
  <p:notesMasterIdLst>
    <p:notesMasterId r:id="rId27"/>
  </p:notesMasterIdLst>
  <p:handoutMasterIdLst>
    <p:handoutMasterId r:id="rId28"/>
  </p:handoutMasterIdLst>
  <p:sldIdLst>
    <p:sldId id="538" r:id="rId12"/>
    <p:sldId id="446" r:id="rId13"/>
    <p:sldId id="545" r:id="rId14"/>
    <p:sldId id="534" r:id="rId15"/>
    <p:sldId id="535" r:id="rId16"/>
    <p:sldId id="487" r:id="rId17"/>
    <p:sldId id="488" r:id="rId18"/>
    <p:sldId id="489" r:id="rId19"/>
    <p:sldId id="490" r:id="rId20"/>
    <p:sldId id="546" r:id="rId21"/>
    <p:sldId id="547" r:id="rId22"/>
    <p:sldId id="548" r:id="rId23"/>
    <p:sldId id="537" r:id="rId24"/>
    <p:sldId id="494" r:id="rId25"/>
    <p:sldId id="447"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E4E4E4"/>
    <a:srgbClr val="4D4D4D"/>
    <a:srgbClr val="DEDEDE"/>
    <a:srgbClr val="A29A92"/>
    <a:srgbClr val="00863D"/>
    <a:srgbClr val="00B050"/>
    <a:srgbClr val="C8C8C8"/>
    <a:srgbClr val="FF6600"/>
    <a:srgbClr val="D9D9D9"/>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168" autoAdjust="0"/>
    <p:restoredTop sz="84012" autoAdjust="0"/>
  </p:normalViewPr>
  <p:slideViewPr>
    <p:cSldViewPr snapToGrid="0">
      <p:cViewPr varScale="1">
        <p:scale>
          <a:sx n="102" d="100"/>
          <a:sy n="102" d="100"/>
        </p:scale>
        <p:origin x="744" y="114"/>
      </p:cViewPr>
      <p:guideLst/>
    </p:cSldViewPr>
  </p:slideViewPr>
  <p:notesTextViewPr>
    <p:cViewPr>
      <p:scale>
        <a:sx n="1" d="1"/>
        <a:sy n="1" d="1"/>
      </p:scale>
      <p:origin x="0" y="0"/>
    </p:cViewPr>
  </p:notesTextViewPr>
  <p:notesViewPr>
    <p:cSldViewPr snapToGrid="0" showGuides="1">
      <p:cViewPr varScale="1">
        <p:scale>
          <a:sx n="98" d="100"/>
          <a:sy n="98" d="100"/>
        </p:scale>
        <p:origin x="3516"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2.xml"/><Relationship Id="rId18" Type="http://schemas.openxmlformats.org/officeDocument/2006/relationships/slide" Target="slides/slide7.xml"/><Relationship Id="rId26" Type="http://schemas.openxmlformats.org/officeDocument/2006/relationships/slide" Target="slides/slide15.xml"/><Relationship Id="rId3" Type="http://schemas.openxmlformats.org/officeDocument/2006/relationships/customXml" Target="../customXml/item3.xml"/><Relationship Id="rId21" Type="http://schemas.openxmlformats.org/officeDocument/2006/relationships/slide" Target="slides/slide10.xml"/><Relationship Id="rId7" Type="http://schemas.openxmlformats.org/officeDocument/2006/relationships/slideMaster" Target="slideMasters/slideMaster4.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2" Type="http://schemas.openxmlformats.org/officeDocument/2006/relationships/customXml" Target="../customXml/item2.xml"/><Relationship Id="rId16" Type="http://schemas.openxmlformats.org/officeDocument/2006/relationships/slide" Target="slides/slide5.xml"/><Relationship Id="rId20" Type="http://schemas.openxmlformats.org/officeDocument/2006/relationships/slide" Target="slides/slide9.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Master" Target="slideMasters/slideMaster8.xml"/><Relationship Id="rId24" Type="http://schemas.openxmlformats.org/officeDocument/2006/relationships/slide" Target="slides/slide13.xml"/><Relationship Id="rId32"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handoutMaster" Target="handoutMasters/handoutMaster1.xml"/><Relationship Id="rId10" Type="http://schemas.openxmlformats.org/officeDocument/2006/relationships/slideMaster" Target="slideMasters/slideMaster7.xml"/><Relationship Id="rId19" Type="http://schemas.openxmlformats.org/officeDocument/2006/relationships/slide" Target="slides/slide8.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2CF3383-DF08-4C90-8557-22EF3027DD43}" type="datetimeFigureOut">
              <a:rPr lang="en-US" smtClean="0"/>
              <a:t>2/7/2025</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Tree>
    <p:extLst>
      <p:ext uri="{BB962C8B-B14F-4D97-AF65-F5344CB8AC3E}">
        <p14:creationId xmlns:p14="http://schemas.microsoft.com/office/powerpoint/2010/main" val="1793050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D16557-6E8E-4D95-8DF3-2DE1590C714A}" type="datetimeFigureOut">
              <a:rPr lang="en-US" smtClean="0"/>
              <a:t>2/7/2025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3A86D8-1D95-4DFF-A26B-8F86AC3AC58E}" type="slidenum">
              <a:rPr lang="en-US" smtClean="0"/>
              <a:t>‹#›</a:t>
            </a:fld>
            <a:endParaRPr lang="en-US"/>
          </a:p>
        </p:txBody>
      </p:sp>
    </p:spTree>
    <p:extLst>
      <p:ext uri="{BB962C8B-B14F-4D97-AF65-F5344CB8AC3E}">
        <p14:creationId xmlns:p14="http://schemas.microsoft.com/office/powerpoint/2010/main" val="15381302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C3A86D8-1D95-4DFF-A26B-8F86AC3AC58E}" type="slidenum">
              <a:rPr lang="en-US" smtClean="0"/>
              <a:t>2</a:t>
            </a:fld>
            <a:endParaRPr lang="en-US"/>
          </a:p>
        </p:txBody>
      </p:sp>
    </p:spTree>
    <p:extLst>
      <p:ext uri="{BB962C8B-B14F-4D97-AF65-F5344CB8AC3E}">
        <p14:creationId xmlns:p14="http://schemas.microsoft.com/office/powerpoint/2010/main" val="34731704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mj-lt"/>
              <a:buAutoNum type="alphaUcPeriod" startAt="3"/>
            </a:pPr>
            <a:r>
              <a:rPr lang="en-US" dirty="0"/>
              <a:t>ResSim for Real Time Decision Making</a:t>
            </a:r>
          </a:p>
          <a:p>
            <a:pPr marL="228567" lvl="1" indent="0">
              <a:buNone/>
            </a:pPr>
            <a:r>
              <a:rPr lang="en-US" i="1" dirty="0"/>
              <a:t>This slide contains a screen shot of the CAVI’s Actions tab and another of the ResSim Overrides Editor.</a:t>
            </a:r>
          </a:p>
          <a:p>
            <a:pPr marL="0" indent="0">
              <a:buNone/>
            </a:pPr>
            <a:endParaRPr lang="en-US" dirty="0"/>
          </a:p>
          <a:p>
            <a:pPr lvl="1">
              <a:buFont typeface="+mj-lt"/>
              <a:buAutoNum type="arabicPeriod" startAt="11"/>
            </a:pPr>
            <a:r>
              <a:rPr lang="en-US" dirty="0"/>
              <a:t>Release Overrides </a:t>
            </a:r>
            <a:r>
              <a:rPr lang="en-US" i="1" dirty="0"/>
              <a:t>allow the user to specify an exact operation constrained only by physical capacity (I.e., the rules, zones, and guide curve are ignored for the time step at which you have specified the overrides)</a:t>
            </a:r>
          </a:p>
          <a:p>
            <a:pPr lvl="2"/>
            <a:r>
              <a:rPr lang="en-US" i="1" dirty="0"/>
              <a:t>Why override the Releases?</a:t>
            </a:r>
          </a:p>
          <a:p>
            <a:pPr lvl="3"/>
            <a:r>
              <a:rPr lang="en-US" i="1" dirty="0"/>
              <a:t>Mimic gate settings</a:t>
            </a:r>
          </a:p>
          <a:p>
            <a:pPr lvl="3"/>
            <a:r>
              <a:rPr lang="en-US" i="1" dirty="0"/>
              <a:t>Evaluate influence of a NOT by the book release schedule</a:t>
            </a:r>
          </a:p>
          <a:p>
            <a:pPr lvl="3"/>
            <a:r>
              <a:rPr lang="en-US" i="1" dirty="0"/>
              <a:t>The rules “aren’t cutting it”.</a:t>
            </a:r>
          </a:p>
          <a:p>
            <a:pPr lvl="2"/>
            <a:r>
              <a:rPr lang="en-US" i="1" dirty="0"/>
              <a:t>Trials vs Alternatives – </a:t>
            </a:r>
          </a:p>
          <a:p>
            <a:pPr lvl="3"/>
            <a:r>
              <a:rPr lang="en-US" i="1" dirty="0"/>
              <a:t>Acknowledge that CWMS 3.0 cannot do trials</a:t>
            </a:r>
          </a:p>
          <a:p>
            <a:pPr lvl="3"/>
            <a:r>
              <a:rPr lang="en-US" i="1" dirty="0"/>
              <a:t>Suggest possibility of a “base” alternative, and one or more to tinker with</a:t>
            </a:r>
          </a:p>
          <a:p>
            <a:pPr lvl="2"/>
            <a:r>
              <a:rPr lang="en-US" i="1" dirty="0"/>
              <a:t>Process of defining overrides</a:t>
            </a:r>
          </a:p>
          <a:p>
            <a:pPr lvl="3"/>
            <a:r>
              <a:rPr lang="en-US" i="1" dirty="0"/>
              <a:t>COMPUTE (if you haven’t already)</a:t>
            </a:r>
          </a:p>
          <a:p>
            <a:pPr lvl="3"/>
            <a:r>
              <a:rPr lang="en-US" i="1" dirty="0"/>
              <a:t>Hand enter new values</a:t>
            </a:r>
          </a:p>
          <a:p>
            <a:pPr lvl="3"/>
            <a:r>
              <a:rPr lang="en-US" i="1" dirty="0"/>
              <a:t>Enter value in selected cell, select range, fill-repeat</a:t>
            </a:r>
          </a:p>
          <a:p>
            <a:pPr lvl="3"/>
            <a:r>
              <a:rPr lang="en-US" i="1" dirty="0"/>
              <a:t>Enter value in first and last cell of a range, fill-linear</a:t>
            </a:r>
          </a:p>
          <a:p>
            <a:pPr lvl="3"/>
            <a:r>
              <a:rPr lang="en-US" i="1" dirty="0"/>
              <a:t>Use a Fill-Factor or Fill–add Constant option for a range</a:t>
            </a:r>
          </a:p>
          <a:p>
            <a:pPr lvl="3"/>
            <a:r>
              <a:rPr lang="en-US" i="1" dirty="0"/>
              <a:t>Ok &amp; RECOMPUTE</a:t>
            </a: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3A86D8-1D95-4DFF-A26B-8F86AC3AC58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744002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ts val="1300"/>
              </a:lnSpc>
              <a:buFont typeface="+mj-lt"/>
              <a:buAutoNum type="alphaUcPeriod" startAt="3"/>
            </a:pPr>
            <a:r>
              <a:rPr lang="en-US" dirty="0"/>
              <a:t>ResSim for Real Time Decision Making</a:t>
            </a:r>
          </a:p>
          <a:p>
            <a:pPr lvl="1">
              <a:lnSpc>
                <a:spcPts val="1300"/>
              </a:lnSpc>
              <a:buFont typeface="+mj-lt"/>
              <a:buAutoNum type="arabicPeriod" startAt="12"/>
            </a:pPr>
            <a:r>
              <a:rPr lang="en-US" dirty="0"/>
              <a:t>Operations Support Interface (OSI)</a:t>
            </a:r>
            <a:r>
              <a:rPr lang="en-US" i="1" dirty="0"/>
              <a:t> </a:t>
            </a:r>
          </a:p>
          <a:p>
            <a:pPr marL="457133" lvl="2" indent="0">
              <a:lnSpc>
                <a:spcPts val="1300"/>
              </a:lnSpc>
              <a:buNone/>
            </a:pPr>
            <a:r>
              <a:rPr lang="en-US" i="1" dirty="0"/>
              <a:t>This slide shows a screen shot a fully setup OSI…</a:t>
            </a:r>
            <a:endParaRPr lang="en-US" dirty="0"/>
          </a:p>
          <a:p>
            <a:pPr marL="631732" lvl="2" indent="-174599">
              <a:lnSpc>
                <a:spcPts val="1200"/>
              </a:lnSpc>
            </a:pPr>
            <a:r>
              <a:rPr lang="en-US" dirty="0"/>
              <a:t>The OSI is a fully configurable interface for building your own Release Overrides Editor – It is more like a ‘dashboard’ for defining your regulation schedule.</a:t>
            </a:r>
          </a:p>
          <a:p>
            <a:pPr marL="631732" lvl="2" indent="-174599">
              <a:lnSpc>
                <a:spcPts val="1200"/>
              </a:lnSpc>
            </a:pPr>
            <a:r>
              <a:rPr lang="en-US" dirty="0"/>
              <a:t>Select the ResSim alternative in a Forecast.  Launch the OSI from the Action buttons.</a:t>
            </a:r>
          </a:p>
          <a:p>
            <a:pPr marL="631732" lvl="2" indent="-174599">
              <a:lnSpc>
                <a:spcPts val="1200"/>
              </a:lnSpc>
            </a:pPr>
            <a:r>
              <a:rPr lang="en-US" dirty="0"/>
              <a:t>If the OSI is blank, add a Tab from the Edit menu</a:t>
            </a:r>
          </a:p>
          <a:p>
            <a:pPr marL="631732" lvl="2" indent="-174599">
              <a:lnSpc>
                <a:spcPts val="1200"/>
              </a:lnSpc>
            </a:pPr>
            <a:r>
              <a:rPr lang="en-US" dirty="0"/>
              <a:t>Add a Variable – this is the “variable” you are overriding, like a Reservoir Release.</a:t>
            </a:r>
          </a:p>
          <a:p>
            <a:pPr marL="803158" lvl="3" indent="-176187">
              <a:lnSpc>
                <a:spcPts val="1200"/>
              </a:lnSpc>
            </a:pPr>
            <a:r>
              <a:rPr lang="en-US" dirty="0"/>
              <a:t>Give it a Name and Description, and Set the Element Type - Reservoir</a:t>
            </a:r>
          </a:p>
          <a:p>
            <a:pPr marL="803158" lvl="3" indent="-176187">
              <a:lnSpc>
                <a:spcPts val="1200"/>
              </a:lnSpc>
            </a:pPr>
            <a:r>
              <a:rPr lang="en-US" dirty="0"/>
              <a:t>Select the Element and Select the Variable (Type) – Release, Press OK</a:t>
            </a:r>
          </a:p>
          <a:p>
            <a:pPr marL="803158" lvl="3" indent="-176187">
              <a:lnSpc>
                <a:spcPts val="1200"/>
              </a:lnSpc>
            </a:pPr>
            <a:r>
              <a:rPr lang="en-US" dirty="0"/>
              <a:t>Click on a value in the column that was added for your variable in the OSI’s table. Notice what happens to the plot in the upper part of the OSI</a:t>
            </a:r>
          </a:p>
          <a:p>
            <a:pPr marL="631732" lvl="2" indent="-174599">
              <a:lnSpc>
                <a:spcPts val="1200"/>
              </a:lnSpc>
            </a:pPr>
            <a:r>
              <a:rPr lang="en-US" dirty="0"/>
              <a:t>Edit your Variable</a:t>
            </a:r>
          </a:p>
          <a:p>
            <a:pPr marL="803158" lvl="3" indent="-176187">
              <a:lnSpc>
                <a:spcPts val="1200"/>
              </a:lnSpc>
            </a:pPr>
            <a:r>
              <a:rPr lang="en-US" dirty="0"/>
              <a:t>Add Additional relevant Time Series to be displayed in plot</a:t>
            </a:r>
          </a:p>
          <a:p>
            <a:pPr marL="803158" lvl="3" indent="-176187">
              <a:lnSpc>
                <a:spcPts val="1200"/>
              </a:lnSpc>
            </a:pPr>
            <a:r>
              <a:rPr lang="en-US" dirty="0"/>
              <a:t>Add a Max Target for your Variable.</a:t>
            </a:r>
          </a:p>
          <a:p>
            <a:pPr marL="803158" lvl="3" indent="-176187">
              <a:lnSpc>
                <a:spcPts val="1200"/>
              </a:lnSpc>
            </a:pPr>
            <a:r>
              <a:rPr lang="en-US" dirty="0"/>
              <a:t>Press OK.  Click to another variable’s column and then back to this one or Click Refresh Plot.  Notice what happens to the plot.</a:t>
            </a:r>
          </a:p>
          <a:p>
            <a:pPr marL="631732" lvl="2" indent="-174599">
              <a:lnSpc>
                <a:spcPts val="1200"/>
              </a:lnSpc>
            </a:pPr>
            <a:r>
              <a:rPr lang="en-US" dirty="0"/>
              <a:t>Enter an override of a reservoir release</a:t>
            </a:r>
          </a:p>
          <a:p>
            <a:pPr marL="803158" lvl="3" indent="-176187">
              <a:lnSpc>
                <a:spcPts val="1200"/>
              </a:lnSpc>
            </a:pPr>
            <a:r>
              <a:rPr lang="en-US" dirty="0"/>
              <a:t>Use the graphical editing tool (the 4th one) and draw in your override or enter the override values in the table.  (You end drawing by right-clicking on your last point)</a:t>
            </a:r>
          </a:p>
          <a:p>
            <a:pPr marL="803158" lvl="3" indent="-176187">
              <a:lnSpc>
                <a:spcPts val="1200"/>
              </a:lnSpc>
            </a:pPr>
            <a:r>
              <a:rPr lang="en-US" dirty="0"/>
              <a:t>Press Compute to see the results of the overrides you entered</a:t>
            </a:r>
          </a:p>
          <a:p>
            <a:pPr marL="803158" lvl="3" indent="-176187">
              <a:lnSpc>
                <a:spcPts val="1200"/>
              </a:lnSpc>
            </a:pPr>
            <a:r>
              <a:rPr lang="en-US" dirty="0"/>
              <a:t>Consider adding a second tab to show the elevation (and stage) at key control points in the watershed.  </a:t>
            </a:r>
          </a:p>
          <a:p>
            <a:pPr marL="398404" lvl="2" indent="0">
              <a:lnSpc>
                <a:spcPts val="1200"/>
              </a:lnSpc>
              <a:buNone/>
            </a:pPr>
            <a:r>
              <a:rPr lang="en-US" i="1" dirty="0"/>
              <a:t>A separate handout is available that covers these steps.  Hand it out or go over it if you can’t do a demo.</a:t>
            </a: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3A86D8-1D95-4DFF-A26B-8F86AC3AC58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750183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mj-lt"/>
              <a:buAutoNum type="alphaUcPeriod" startAt="4"/>
            </a:pPr>
            <a:r>
              <a:rPr lang="en-US" dirty="0"/>
              <a:t>ResSim Capabilities &amp; Limitations</a:t>
            </a:r>
          </a:p>
          <a:p>
            <a:pPr marL="702718" lvl="1" indent="-228534">
              <a:lnSpc>
                <a:spcPct val="80000"/>
              </a:lnSpc>
              <a:spcBef>
                <a:spcPct val="25000"/>
              </a:spcBef>
              <a:spcAft>
                <a:spcPct val="5000"/>
              </a:spcAft>
              <a:defRPr/>
            </a:pPr>
            <a:r>
              <a:rPr lang="en-US" dirty="0"/>
              <a:t>Gates &amp; Gate Operations</a:t>
            </a:r>
          </a:p>
          <a:p>
            <a:pPr marL="1159783" lvl="2" indent="-228534">
              <a:lnSpc>
                <a:spcPct val="80000"/>
              </a:lnSpc>
              <a:spcBef>
                <a:spcPct val="25000"/>
              </a:spcBef>
              <a:spcAft>
                <a:spcPct val="5000"/>
              </a:spcAft>
              <a:defRPr/>
            </a:pPr>
            <a:r>
              <a:rPr lang="en-US" dirty="0"/>
              <a:t>Time Series of Gate Openings (with gate curves)</a:t>
            </a:r>
          </a:p>
          <a:p>
            <a:pPr marL="1159783" lvl="2" indent="-228534">
              <a:lnSpc>
                <a:spcPct val="80000"/>
              </a:lnSpc>
              <a:spcBef>
                <a:spcPct val="25000"/>
              </a:spcBef>
              <a:spcAft>
                <a:spcPct val="5000"/>
              </a:spcAft>
              <a:defRPr/>
            </a:pPr>
            <a:r>
              <a:rPr lang="en-US" dirty="0"/>
              <a:t>Flows are what the program wants to be at </a:t>
            </a:r>
            <a:r>
              <a:rPr lang="en-US" dirty="0" err="1"/>
              <a:t>at</a:t>
            </a:r>
            <a:r>
              <a:rPr lang="en-US" dirty="0"/>
              <a:t> the end of the timestep, not some reasonable gate setting for an ordered gate usage</a:t>
            </a:r>
          </a:p>
          <a:p>
            <a:pPr marL="702718" lvl="1" indent="-228534">
              <a:lnSpc>
                <a:spcPct val="80000"/>
              </a:lnSpc>
              <a:spcBef>
                <a:spcPct val="25000"/>
              </a:spcBef>
              <a:spcAft>
                <a:spcPct val="5000"/>
              </a:spcAft>
              <a:defRPr/>
            </a:pPr>
            <a:r>
              <a:rPr lang="en-US" dirty="0"/>
              <a:t>Time Step</a:t>
            </a:r>
          </a:p>
          <a:p>
            <a:pPr marL="1159783" lvl="2" indent="-228534">
              <a:lnSpc>
                <a:spcPct val="80000"/>
              </a:lnSpc>
              <a:spcBef>
                <a:spcPct val="25000"/>
              </a:spcBef>
              <a:spcAft>
                <a:spcPct val="5000"/>
              </a:spcAft>
              <a:defRPr/>
            </a:pPr>
            <a:r>
              <a:rPr lang="en-US" dirty="0"/>
              <a:t>New Decision each Time-Step</a:t>
            </a:r>
          </a:p>
          <a:p>
            <a:pPr marL="1159783" lvl="2" indent="-228534">
              <a:lnSpc>
                <a:spcPct val="80000"/>
              </a:lnSpc>
              <a:spcBef>
                <a:spcPct val="25000"/>
              </a:spcBef>
              <a:spcAft>
                <a:spcPct val="5000"/>
              </a:spcAft>
              <a:defRPr/>
            </a:pPr>
            <a:r>
              <a:rPr lang="en-US" dirty="0"/>
              <a:t>Decision Interval, limited…</a:t>
            </a:r>
          </a:p>
          <a:p>
            <a:pPr marL="702718" lvl="1" indent="-228534">
              <a:lnSpc>
                <a:spcPct val="80000"/>
              </a:lnSpc>
              <a:spcBef>
                <a:spcPct val="25000"/>
              </a:spcBef>
              <a:spcAft>
                <a:spcPct val="5000"/>
              </a:spcAft>
              <a:defRPr/>
            </a:pPr>
            <a:r>
              <a:rPr lang="en-US" dirty="0"/>
              <a:t>Others?</a:t>
            </a:r>
          </a:p>
          <a:p>
            <a:pPr>
              <a:buAutoNum type="alphaUcPeriod" startAt="4"/>
            </a:pPr>
            <a:endParaRPr lang="en-US" dirty="0"/>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3A86D8-1D95-4DFF-A26B-8F86AC3AC58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987756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mj-lt"/>
              <a:buAutoNum type="alphaUcPeriod" startAt="5"/>
            </a:pPr>
            <a:r>
              <a:rPr lang="en-US" dirty="0"/>
              <a:t>Summary</a:t>
            </a:r>
          </a:p>
          <a:p>
            <a:pPr marL="711276" lvl="1" indent="-237093"/>
            <a:r>
              <a:rPr lang="en-US" dirty="0"/>
              <a:t>ResSim is the integrated reservoir simulation model included in the CAVI’s suite of real-time decision support tools.</a:t>
            </a:r>
          </a:p>
          <a:p>
            <a:pPr marL="711276" lvl="1" indent="-237093"/>
            <a:r>
              <a:rPr lang="en-US" dirty="0"/>
              <a:t>ResSim Model Integration includes…</a:t>
            </a:r>
          </a:p>
          <a:p>
            <a:pPr marL="1185461" lvl="2" indent="-237093"/>
            <a:r>
              <a:rPr lang="en-US" dirty="0"/>
              <a:t>Revising the ResSim Alternatives’ Lookback settings</a:t>
            </a:r>
          </a:p>
          <a:p>
            <a:pPr marL="1185461" lvl="2" indent="-237093"/>
            <a:r>
              <a:rPr lang="en-US" dirty="0"/>
              <a:t>Establishing the model linking to HMS results and observed data</a:t>
            </a:r>
          </a:p>
          <a:p>
            <a:pPr marL="1185461" lvl="2" indent="-237093"/>
            <a:r>
              <a:rPr lang="en-US" dirty="0"/>
              <a:t>Configuring the Extract groups</a:t>
            </a:r>
          </a:p>
          <a:p>
            <a:pPr marL="711276" lvl="1" indent="-237093"/>
            <a:r>
              <a:rPr lang="en-US" dirty="0"/>
              <a:t>Using ResSim for Real-time Decision Support involves…</a:t>
            </a:r>
          </a:p>
          <a:p>
            <a:pPr marL="1185461" lvl="2" indent="-237093"/>
            <a:r>
              <a:rPr lang="en-US" dirty="0"/>
              <a:t>Analyzing the model’s releases</a:t>
            </a:r>
          </a:p>
          <a:p>
            <a:pPr marL="1185461" lvl="2" indent="-237093"/>
            <a:r>
              <a:rPr lang="en-US" dirty="0"/>
              <a:t>Performing “What-if” analysis</a:t>
            </a:r>
          </a:p>
          <a:p>
            <a:pPr marL="1185461" lvl="2" indent="-237093"/>
            <a:r>
              <a:rPr lang="en-US" dirty="0"/>
              <a:t>Developing a realistic release schedule</a:t>
            </a:r>
          </a:p>
          <a:p>
            <a:pPr marL="1185461" lvl="2" indent="-237093"/>
            <a:r>
              <a:rPr lang="en-US" dirty="0"/>
              <a:t>Testing and revising your schedule</a:t>
            </a:r>
          </a:p>
          <a:p>
            <a:pPr>
              <a:buAutoNum type="alphaUcPeriod" startAt="5"/>
            </a:pPr>
            <a:endParaRPr lang="en-US" dirty="0"/>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3A86D8-1D95-4DFF-A26B-8F86AC3AC58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862388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A3E8EBF-06D8-485B-87F2-B8DD14545366}" type="slidenum">
              <a:rPr lang="en-US" smtClean="0"/>
              <a:pPr>
                <a:defRPr/>
              </a:pPr>
              <a:t>15</a:t>
            </a:fld>
            <a:endParaRPr lang="en-US" dirty="0"/>
          </a:p>
        </p:txBody>
      </p:sp>
    </p:spTree>
    <p:extLst>
      <p:ext uri="{BB962C8B-B14F-4D97-AF65-F5344CB8AC3E}">
        <p14:creationId xmlns:p14="http://schemas.microsoft.com/office/powerpoint/2010/main" val="14431335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5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5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7.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8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8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8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8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8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9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9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9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a:xfrm>
            <a:off x="948366" y="128981"/>
            <a:ext cx="9933899" cy="832920"/>
          </a:xfrm>
        </p:spPr>
        <p:txBody>
          <a:bodyPr/>
          <a:lstStyle/>
          <a:p>
            <a:r>
              <a:rPr lang="en-US"/>
              <a:t>Click to edit Master title style</a:t>
            </a:r>
          </a:p>
        </p:txBody>
      </p:sp>
    </p:spTree>
    <p:extLst>
      <p:ext uri="{BB962C8B-B14F-4D97-AF65-F5344CB8AC3E}">
        <p14:creationId xmlns:p14="http://schemas.microsoft.com/office/powerpoint/2010/main" val="30397117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501760378"/>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
        <p:nvSpPr>
          <p:cNvPr id="3" name="TextBox 2">
            <a:extLst>
              <a:ext uri="{FF2B5EF4-FFF2-40B4-BE49-F238E27FC236}">
                <a16:creationId xmlns:a16="http://schemas.microsoft.com/office/drawing/2014/main" id="{36CCC378-15A8-6972-3896-FF69DB1A86EF}"/>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B4753ADC-3CDC-8585-1B64-FC71910FE39F}"/>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266434333"/>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
        <p:nvSpPr>
          <p:cNvPr id="3" name="TextBox 2">
            <a:extLst>
              <a:ext uri="{FF2B5EF4-FFF2-40B4-BE49-F238E27FC236}">
                <a16:creationId xmlns:a16="http://schemas.microsoft.com/office/drawing/2014/main" id="{2BA9C1D8-06A5-3CF2-8FFF-D157FCBDA838}"/>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27DC6927-6328-54A3-652D-C2A424EB7FFA}"/>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385246901"/>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4" name="TextBox 3">
            <a:extLst>
              <a:ext uri="{FF2B5EF4-FFF2-40B4-BE49-F238E27FC236}">
                <a16:creationId xmlns:a16="http://schemas.microsoft.com/office/drawing/2014/main" id="{630BD048-B218-74A4-3C87-05F3F4A8C071}"/>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5" name="TextBox 4">
            <a:extLst>
              <a:ext uri="{FF2B5EF4-FFF2-40B4-BE49-F238E27FC236}">
                <a16:creationId xmlns:a16="http://schemas.microsoft.com/office/drawing/2014/main" id="{3DB49293-9868-09DD-39EF-161AEFC6379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183580852"/>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2" name="TextBox 1">
            <a:extLst>
              <a:ext uri="{FF2B5EF4-FFF2-40B4-BE49-F238E27FC236}">
                <a16:creationId xmlns:a16="http://schemas.microsoft.com/office/drawing/2014/main" id="{C4E397FB-1BD3-B604-0055-B801B36980F1}"/>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F89B0BD2-2241-1984-EDA5-DF47FC1C5535}"/>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897725979"/>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TextBox 6">
            <a:extLst>
              <a:ext uri="{FF2B5EF4-FFF2-40B4-BE49-F238E27FC236}">
                <a16:creationId xmlns:a16="http://schemas.microsoft.com/office/drawing/2014/main" id="{6B1A8707-5D07-168E-A660-71E24684D34A}"/>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Box 7">
            <a:extLst>
              <a:ext uri="{FF2B5EF4-FFF2-40B4-BE49-F238E27FC236}">
                <a16:creationId xmlns:a16="http://schemas.microsoft.com/office/drawing/2014/main" id="{226D763A-45F5-16E1-3837-E3A03BFB0CE1}"/>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4145102711"/>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3" name="TextBox 2">
            <a:extLst>
              <a:ext uri="{FF2B5EF4-FFF2-40B4-BE49-F238E27FC236}">
                <a16:creationId xmlns:a16="http://schemas.microsoft.com/office/drawing/2014/main" id="{69DD5BFE-D25D-8741-ADAE-C79A9ECF903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2118CA89-9EB2-83A5-C690-ED0F196E89C9}"/>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 Placeholder 3">
            <a:extLst>
              <a:ext uri="{FF2B5EF4-FFF2-40B4-BE49-F238E27FC236}">
                <a16:creationId xmlns:a16="http://schemas.microsoft.com/office/drawing/2014/main" id="{DF92E724-FB8E-DBF9-9C01-321A41DCF83B}"/>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50879453"/>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2" name="TextBox 1">
            <a:extLst>
              <a:ext uri="{FF2B5EF4-FFF2-40B4-BE49-F238E27FC236}">
                <a16:creationId xmlns:a16="http://schemas.microsoft.com/office/drawing/2014/main" id="{D65A919C-BB57-C85E-D512-91C2F36D8E3C}"/>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9F43E06D-00DD-5633-AC95-2BB934291B1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 Placeholder 3">
            <a:extLst>
              <a:ext uri="{FF2B5EF4-FFF2-40B4-BE49-F238E27FC236}">
                <a16:creationId xmlns:a16="http://schemas.microsoft.com/office/drawing/2014/main" id="{178FC1A7-865F-04A4-DEDA-753B0AAD0B77}"/>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06442050"/>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2" name="TextBox 1">
            <a:extLst>
              <a:ext uri="{FF2B5EF4-FFF2-40B4-BE49-F238E27FC236}">
                <a16:creationId xmlns:a16="http://schemas.microsoft.com/office/drawing/2014/main" id="{6601B32B-620F-5F12-C780-5B24254CA8D4}"/>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D4C974F1-8C7E-A3AA-CFB8-4D1931322188}"/>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 Placeholder 3">
            <a:extLst>
              <a:ext uri="{FF2B5EF4-FFF2-40B4-BE49-F238E27FC236}">
                <a16:creationId xmlns:a16="http://schemas.microsoft.com/office/drawing/2014/main" id="{4F1F7A21-0DBA-C465-E0AA-72DD009C817B}"/>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1041307"/>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3" name="TextBox 2">
            <a:extLst>
              <a:ext uri="{FF2B5EF4-FFF2-40B4-BE49-F238E27FC236}">
                <a16:creationId xmlns:a16="http://schemas.microsoft.com/office/drawing/2014/main" id="{DC078E2E-5692-69A7-3932-C9B95BFB1455}"/>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Box 6">
            <a:extLst>
              <a:ext uri="{FF2B5EF4-FFF2-40B4-BE49-F238E27FC236}">
                <a16:creationId xmlns:a16="http://schemas.microsoft.com/office/drawing/2014/main" id="{34ACF833-FF07-52A0-1A00-9B26C0517ACC}"/>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 Placeholder 3">
            <a:extLst>
              <a:ext uri="{FF2B5EF4-FFF2-40B4-BE49-F238E27FC236}">
                <a16:creationId xmlns:a16="http://schemas.microsoft.com/office/drawing/2014/main" id="{150C02F4-0DF1-F443-5C88-4EA1D8A61E60}"/>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95702940"/>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preserve="1" userDrawn="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5" name="TextBox 4">
            <a:extLst>
              <a:ext uri="{FF2B5EF4-FFF2-40B4-BE49-F238E27FC236}">
                <a16:creationId xmlns:a16="http://schemas.microsoft.com/office/drawing/2014/main" id="{F607A8A6-FDF1-80E7-F46D-BC408816EE42}"/>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E4982A8D-99E5-0832-4DAF-99DAD01113E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9" name="Text Placeholder 3">
            <a:extLst>
              <a:ext uri="{FF2B5EF4-FFF2-40B4-BE49-F238E27FC236}">
                <a16:creationId xmlns:a16="http://schemas.microsoft.com/office/drawing/2014/main" id="{F679BBB8-117C-A6C5-51B9-0962CFEA68C3}"/>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63680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80287266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10.xml><?xml version="1.0" encoding="utf-8"?>
<p:sldLayout xmlns:a="http://schemas.openxmlformats.org/drawingml/2006/main" xmlns:r="http://schemas.openxmlformats.org/officeDocument/2006/relationships" xmlns:p="http://schemas.openxmlformats.org/presentationml/2006/main" type="picTx" preserve="1">
  <p:cSld name="1_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23093E-F997-9C1A-6F41-94195AEDCE3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D6622E9-B548-9861-17FE-B80B6A60E33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552F3AF-A319-231F-545F-18799EF83E0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32B70C4-3999-81B3-9B74-C670362B9650}"/>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5EF19D12-2F54-317E-96F3-9AAA761DFA05}"/>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404025056"/>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36757078"/>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368177934"/>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1508437404"/>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439278527"/>
      </p:ext>
    </p:extLst>
  </p:cSld>
  <p:clrMapOvr>
    <a:masterClrMapping/>
  </p:clrMapOvr>
  <p:extLst>
    <p:ext uri="{DCECCB84-F9BA-43D5-87BE-67443E8EF086}">
      <p15:sldGuideLst xmlns:p15="http://schemas.microsoft.com/office/powerpoint/2012/main"/>
    </p:ext>
  </p:extLst>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2998738387"/>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Tree>
    <p:extLst>
      <p:ext uri="{BB962C8B-B14F-4D97-AF65-F5344CB8AC3E}">
        <p14:creationId xmlns:p14="http://schemas.microsoft.com/office/powerpoint/2010/main" val="524119381"/>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331716612"/>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624684873"/>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02421255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73658870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1978226686"/>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04953975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387711022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314992884"/>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587537154"/>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51643150"/>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097512708"/>
      </p:ext>
    </p:extLst>
  </p:cSld>
  <p:clrMapOvr>
    <a:masterClrMapping/>
  </p:clrMapOvr>
  <p:hf hdr="0" dt="0"/>
</p:sldLayout>
</file>

<file path=ppt/slideLayouts/slideLayout127.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679205202"/>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3657638817"/>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3529951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55241631"/>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95901129"/>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175092640"/>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504254406"/>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300267976"/>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753160821"/>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572105366"/>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121855244"/>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645311004"/>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47287019"/>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7689096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843343710"/>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3473168259"/>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433027956"/>
      </p:ext>
    </p:extLst>
  </p:cSld>
  <p:clrMapOvr>
    <a:masterClrMapping/>
  </p:clrMapOvr>
  <p:extLst>
    <p:ext uri="{DCECCB84-F9BA-43D5-87BE-67443E8EF086}">
      <p15:sldGuideLst xmlns:p15="http://schemas.microsoft.com/office/powerpoint/2012/main"/>
    </p:ext>
  </p:extLst>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4011075717"/>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Tree>
    <p:extLst>
      <p:ext uri="{BB962C8B-B14F-4D97-AF65-F5344CB8AC3E}">
        <p14:creationId xmlns:p14="http://schemas.microsoft.com/office/powerpoint/2010/main" val="3840043144"/>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1974793662"/>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185071832"/>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643622679"/>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113828859"/>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347343970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77931852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0"/>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5126922"/>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080901948"/>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40696103"/>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00394575"/>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288037867"/>
      </p:ext>
    </p:extLst>
  </p:cSld>
  <p:clrMapOvr>
    <a:masterClrMapping/>
  </p:clrMapOvr>
  <p:hf hdr="0" dt="0"/>
</p:sldLayout>
</file>

<file path=ppt/slideLayouts/slideLayout154.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597040928"/>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117613438"/>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1314141392"/>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06925604"/>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450727101"/>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112030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1993319496"/>
      </p:ext>
    </p:extLst>
  </p:cSld>
  <p:clrMapOvr>
    <a:masterClrMapping/>
  </p:clrMapOvr>
  <p:hf hdr="0" dt="0"/>
</p:sldLayout>
</file>

<file path=ppt/slideLayouts/slideLayout160.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86776657"/>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88156897"/>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082985024"/>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29640608"/>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601289768"/>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userDrawn="1">
  <p:cSld name="Chart Color Layout">
    <p:spTree>
      <p:nvGrpSpPr>
        <p:cNvPr id="1" name=""/>
        <p:cNvGrpSpPr/>
        <p:nvPr/>
      </p:nvGrpSpPr>
      <p:grpSpPr>
        <a:xfrm>
          <a:off x="0" y="0"/>
          <a:ext cx="0" cy="0"/>
          <a:chOff x="0" y="0"/>
          <a:chExt cx="0" cy="0"/>
        </a:xfrm>
      </p:grpSpPr>
      <p:sp>
        <p:nvSpPr>
          <p:cNvPr id="10" name="Chart Placeholder 9"/>
          <p:cNvSpPr>
            <a:spLocks noGrp="1"/>
          </p:cNvSpPr>
          <p:nvPr>
            <p:ph type="chart" sz="quarter" idx="12"/>
          </p:nvPr>
        </p:nvSpPr>
        <p:spPr>
          <a:xfrm>
            <a:off x="266700" y="1028700"/>
            <a:ext cx="11658599" cy="5600700"/>
          </a:xfrm>
        </p:spPr>
        <p:txBody>
          <a:bodyPr/>
          <a:lstStyle/>
          <a:p>
            <a:endParaRPr lang="en-US" dirty="0"/>
          </a:p>
        </p:txBody>
      </p:sp>
      <p:sp>
        <p:nvSpPr>
          <p:cNvPr id="3" name="Date Placeholder 2">
            <a:extLst>
              <a:ext uri="{FF2B5EF4-FFF2-40B4-BE49-F238E27FC236}">
                <a16:creationId xmlns:a16="http://schemas.microsoft.com/office/drawing/2014/main" id="{A3619AFA-4A38-490D-A5F0-BADCBB95D733}"/>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64AB4267-87B5-4161-84B6-F192661295C3}"/>
              </a:ext>
            </a:extLst>
          </p:cNvPr>
          <p:cNvSpPr>
            <a:spLocks noGrp="1"/>
          </p:cNvSpPr>
          <p:nvPr>
            <p:ph type="ftr" sz="quarter" idx="14"/>
          </p:nvPr>
        </p:nvSpPr>
        <p:spPr/>
        <p:txBody>
          <a:bodyPr/>
          <a:lstStyle/>
          <a:p>
            <a:endParaRPr lang="en-US" dirty="0"/>
          </a:p>
        </p:txBody>
      </p:sp>
      <p:sp>
        <p:nvSpPr>
          <p:cNvPr id="6" name="Title 5">
            <a:extLst>
              <a:ext uri="{FF2B5EF4-FFF2-40B4-BE49-F238E27FC236}">
                <a16:creationId xmlns:a16="http://schemas.microsoft.com/office/drawing/2014/main" id="{1FDFC77C-D990-FC23-7F32-24231C7AF06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984115466"/>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showMasterSp="0" preserve="1" userDrawn="1">
  <p:cSld name="Reference ONLY">
    <p:bg>
      <p:bgPr>
        <a:solidFill>
          <a:schemeClr val="tx2"/>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4510689-FF1B-863B-E08A-0D6B1DD61503}"/>
              </a:ext>
            </a:extLst>
          </p:cNvPr>
          <p:cNvPicPr>
            <a:picLocks noChangeAspect="1"/>
          </p:cNvPicPr>
          <p:nvPr userDrawn="1"/>
        </p:nvPicPr>
        <p:blipFill>
          <a:blip r:embed="rId2"/>
          <a:stretch>
            <a:fillRect/>
          </a:stretch>
        </p:blipFill>
        <p:spPr>
          <a:xfrm>
            <a:off x="934316" y="10952"/>
            <a:ext cx="10286134" cy="6847048"/>
          </a:xfrm>
          <a:prstGeom prst="rect">
            <a:avLst/>
          </a:prstGeom>
        </p:spPr>
      </p:pic>
    </p:spTree>
    <p:extLst>
      <p:ext uri="{BB962C8B-B14F-4D97-AF65-F5344CB8AC3E}">
        <p14:creationId xmlns:p14="http://schemas.microsoft.com/office/powerpoint/2010/main" val="3981107559"/>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799859390"/>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799949057"/>
      </p:ext>
    </p:extLst>
  </p:cSld>
  <p:clrMapOvr>
    <a:masterClrMapping/>
  </p:clrMapOvr>
  <p:extLst>
    <p:ext uri="{DCECCB84-F9BA-43D5-87BE-67443E8EF086}">
      <p15:sldGuideLst xmlns:p15="http://schemas.microsoft.com/office/powerpoint/2012/main"/>
    </p:ext>
  </p:extLst>
</p:sldLayout>
</file>

<file path=ppt/slideLayouts/slideLayout169.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7782524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783085031"/>
      </p:ext>
    </p:extLst>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hasCustomPrompt="1"/>
          </p:nvPr>
        </p:nvSpPr>
        <p:spPr>
          <a:xfrm>
            <a:off x="266700"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Tree>
    <p:extLst>
      <p:ext uri="{BB962C8B-B14F-4D97-AF65-F5344CB8AC3E}">
        <p14:creationId xmlns:p14="http://schemas.microsoft.com/office/powerpoint/2010/main" val="1866704324"/>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271591450"/>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56053436"/>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61372569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74.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2854824039"/>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75.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302408126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76.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2855050073"/>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77.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77650447"/>
      </p:ext>
    </p:extLst>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2601592963"/>
      </p:ext>
    </p:extLst>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08026719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926563393"/>
      </p:ext>
    </p:extLst>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3087958707"/>
      </p:ext>
    </p:extLst>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3427280020"/>
      </p:ext>
    </p:extLst>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2504466662"/>
      </p:ext>
    </p:extLst>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2947407759"/>
      </p:ext>
    </p:extLst>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showMasterSp="0" preserve="1" userDrawn="1">
  <p:cSld name="1_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776897687"/>
      </p:ext>
    </p:extLst>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showMasterSp="0" preserve="1"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267693360"/>
      </p:ext>
    </p:extLst>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991248338"/>
      </p:ext>
    </p:extLst>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285497551"/>
      </p:ext>
    </p:extLst>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924477939"/>
      </p:ext>
    </p:extLst>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93183426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1529403313"/>
      </p:ext>
    </p:extLst>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937997388"/>
      </p:ext>
    </p:extLst>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777491703"/>
      </p:ext>
    </p:extLst>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188243157"/>
      </p:ext>
    </p:extLst>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405217771"/>
      </p:ext>
    </p:extLst>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2548993259"/>
      </p:ext>
    </p:extLst>
  </p:cSld>
  <p:clrMapOvr>
    <a:masterClrMapping/>
  </p:clrMapOvr>
  <p:transition advClick="0"/>
</p:sldLayout>
</file>

<file path=ppt/slideLayouts/slideLayout195.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5CA26F4-9EAA-4AA2-A519-8F36ECDF6536}" type="slidenum">
              <a:rPr lang="en-US"/>
              <a:pPr>
                <a:defRPr/>
              </a:pPr>
              <a:t>‹#›</a:t>
            </a:fld>
            <a:endParaRPr lang="en-US"/>
          </a:p>
        </p:txBody>
      </p:sp>
    </p:spTree>
    <p:extLst>
      <p:ext uri="{BB962C8B-B14F-4D97-AF65-F5344CB8AC3E}">
        <p14:creationId xmlns:p14="http://schemas.microsoft.com/office/powerpoint/2010/main" val="1476416254"/>
      </p:ext>
    </p:extLst>
  </p:cSld>
  <p:clrMapOvr>
    <a:masterClrMapping/>
  </p:clrMapOvr>
  <p:transition advClick="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35629017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8523942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378027140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6572023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2740791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44313591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9994280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42294923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9738244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11098579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2970837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427995322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155209665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07262527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2103966943"/>
      </p:ext>
    </p:extLst>
  </p:cSld>
  <p:clrMapOvr>
    <a:masterClrMapping/>
  </p:clrMapOvr>
  <p:extLst>
    <p:ext uri="{DCECCB84-F9BA-43D5-87BE-67443E8EF086}">
      <p15:sldGuideLst xmlns:p15="http://schemas.microsoft.com/office/powerpoint/2012/main"/>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4717807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3626410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46556150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64981868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97790407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693227270"/>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51635970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3924584535"/>
      </p:ext>
    </p:extLst>
  </p:cSld>
  <p:clrMapOvr>
    <a:masterClrMapping/>
  </p:clrMapOvr>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81979367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5384354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64614394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0"/>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7615947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2556249665"/>
      </p:ext>
    </p:extLst>
  </p:cSld>
  <p:clrMapOvr>
    <a:masterClrMapping/>
  </p:clrMapOvr>
  <p:hf hdr="0" dt="0"/>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73734091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249764614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201979528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77220610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6972804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6757258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01072787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51873353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5993111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38392777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57816786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48030604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B8F7E44F-C564-AFF5-D73D-599A8EB64DC8}"/>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95659145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
        <p:nvSpPr>
          <p:cNvPr id="3" name="Title 2">
            <a:extLst>
              <a:ext uri="{FF2B5EF4-FFF2-40B4-BE49-F238E27FC236}">
                <a16:creationId xmlns:a16="http://schemas.microsoft.com/office/drawing/2014/main" id="{AEDBE4B2-ED26-DF20-EB88-9102132A1C0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4494691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74074E2E-ED81-F3EC-B678-0FDCBC64206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2317972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
        <p:nvSpPr>
          <p:cNvPr id="5" name="Title 4">
            <a:extLst>
              <a:ext uri="{FF2B5EF4-FFF2-40B4-BE49-F238E27FC236}">
                <a16:creationId xmlns:a16="http://schemas.microsoft.com/office/drawing/2014/main" id="{AB808ED8-8426-A0C0-9763-B7D4C153D10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340544361"/>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767415635"/>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62C6ABDE-E95A-0F3C-098E-3AB6CD8A719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407819911"/>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DFDE0C51-EABF-8EEF-D372-6195FADF385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7024721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1FA45842-A577-D012-E0A0-40AA7BE0D29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9888920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
        <p:nvSpPr>
          <p:cNvPr id="3" name="Title 2">
            <a:extLst>
              <a:ext uri="{FF2B5EF4-FFF2-40B4-BE49-F238E27FC236}">
                <a16:creationId xmlns:a16="http://schemas.microsoft.com/office/drawing/2014/main" id="{B93C48AD-9F55-0046-00A1-CC510D30C60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4427488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
        <p:nvSpPr>
          <p:cNvPr id="5" name="Title 4">
            <a:extLst>
              <a:ext uri="{FF2B5EF4-FFF2-40B4-BE49-F238E27FC236}">
                <a16:creationId xmlns:a16="http://schemas.microsoft.com/office/drawing/2014/main" id="{44FB5578-DA9B-BD0B-5613-AEFB9E68B6F8}"/>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9802577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
        <p:nvSpPr>
          <p:cNvPr id="7" name="Title 6">
            <a:extLst>
              <a:ext uri="{FF2B5EF4-FFF2-40B4-BE49-F238E27FC236}">
                <a16:creationId xmlns:a16="http://schemas.microsoft.com/office/drawing/2014/main" id="{929DC40A-BB92-C526-3CD0-189C3429C4D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13898774"/>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
        <p:nvSpPr>
          <p:cNvPr id="6" name="Title 5">
            <a:extLst>
              <a:ext uri="{FF2B5EF4-FFF2-40B4-BE49-F238E27FC236}">
                <a16:creationId xmlns:a16="http://schemas.microsoft.com/office/drawing/2014/main" id="{481C1557-2F36-FF70-9AEB-DF21DD5067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701852820"/>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
        <p:nvSpPr>
          <p:cNvPr id="6" name="Title 5">
            <a:extLst>
              <a:ext uri="{FF2B5EF4-FFF2-40B4-BE49-F238E27FC236}">
                <a16:creationId xmlns:a16="http://schemas.microsoft.com/office/drawing/2014/main" id="{F2E409FF-5585-8E4A-14AA-59DBC4EAF93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1688008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B02F4169-3E26-AB53-54FC-47BE477B905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6277569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41105146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7468130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DACA2C3D-12FE-63E8-E6E7-2094824214F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791465266"/>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290452761"/>
      </p:ext>
    </p:extLst>
  </p:cSld>
  <p:clrMapOvr>
    <a:masterClrMapping/>
  </p:clrMapOvr>
  <p:hf hdr="0" dt="0"/>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471909983"/>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79816402"/>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userDrawn="1">
  <p:cSld name="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4209450579"/>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38832213"/>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571995954"/>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9151687"/>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974459191"/>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518624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375038468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27105447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79915149"/>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797416281"/>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3B3BB445-F4B7-CADC-0D0E-2F77E6D29A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60346054"/>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
        <p:nvSpPr>
          <p:cNvPr id="3" name="Title 2">
            <a:extLst>
              <a:ext uri="{FF2B5EF4-FFF2-40B4-BE49-F238E27FC236}">
                <a16:creationId xmlns:a16="http://schemas.microsoft.com/office/drawing/2014/main" id="{3F0C188E-247B-9C3F-A9A1-C83CFE759AA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37821533"/>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72023699"/>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dirty="0"/>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683895260"/>
      </p:ext>
    </p:extLst>
  </p:cSld>
  <p:clrMapOvr>
    <a:masterClrMapping/>
  </p:clrMapOvr>
  <p:extLst>
    <p:ext uri="{DCECCB84-F9BA-43D5-87BE-67443E8EF086}">
      <p15:sldGuideLst xmlns:p15="http://schemas.microsoft.com/office/powerpoint/2012/main"/>
    </p:ext>
  </p:extLst>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3432088918"/>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0D83DA01-DEF9-54DE-5B29-4ACD3FE63AA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92486089"/>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7C0718C4-6A68-5C9A-D51B-6E4A148DA30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776835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191691140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
        <p:nvSpPr>
          <p:cNvPr id="3" name="Title 2">
            <a:extLst>
              <a:ext uri="{FF2B5EF4-FFF2-40B4-BE49-F238E27FC236}">
                <a16:creationId xmlns:a16="http://schemas.microsoft.com/office/drawing/2014/main" id="{D7BCB16E-0E8E-5157-7B5A-C68F6A9B78A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001035981"/>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88629777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787658590"/>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94306714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31934036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C36767D0-41E3-FB81-AF9C-B23748A500E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66629248"/>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902094995"/>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906D055C-0506-0861-DE5F-4C6932D6751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73243225"/>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
        <p:nvSpPr>
          <p:cNvPr id="3" name="TextBox 2">
            <a:extLst>
              <a:ext uri="{FF2B5EF4-FFF2-40B4-BE49-F238E27FC236}">
                <a16:creationId xmlns:a16="http://schemas.microsoft.com/office/drawing/2014/main" id="{C369F6EA-5BBB-736F-8B43-C8414A1A7110}"/>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5" name="TextBox 4">
            <a:extLst>
              <a:ext uri="{FF2B5EF4-FFF2-40B4-BE49-F238E27FC236}">
                <a16:creationId xmlns:a16="http://schemas.microsoft.com/office/drawing/2014/main" id="{A49041E3-ECCE-7D4E-3D0F-271435F717AB}"/>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118713353"/>
      </p:ext>
    </p:extLst>
  </p:cSld>
  <p:clrMapOvr>
    <a:masterClrMapping/>
  </p:clrMapOvr>
  <p:hf hdr="0" dt="0"/>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bg2">
                    <a:lumMod val="50000"/>
                  </a:schemeClr>
                </a:solidFill>
              </a:rPr>
              <a:pPr algn="r">
                <a:spcBef>
                  <a:spcPct val="50000"/>
                </a:spcBef>
                <a:defRPr/>
              </a:pPr>
              <a:t>‹#›</a:t>
            </a:fld>
            <a:endParaRPr lang="en-US" sz="1100" b="0" baseline="0" dirty="0">
              <a:solidFill>
                <a:schemeClr val="bg2">
                  <a:lumMod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
        <p:nvSpPr>
          <p:cNvPr id="3" name="TextBox 2">
            <a:extLst>
              <a:ext uri="{FF2B5EF4-FFF2-40B4-BE49-F238E27FC236}">
                <a16:creationId xmlns:a16="http://schemas.microsoft.com/office/drawing/2014/main" id="{D9F0C27E-08F8-B2DC-3FBC-DBF8758A6EB4}"/>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D1BF6447-1438-9DC9-A4D0-DA7BD956CC6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8060181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3.jp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18" Type="http://schemas.openxmlformats.org/officeDocument/2006/relationships/slideLayout" Target="../slideLayouts/slideLayout46.xml"/><Relationship Id="rId26" Type="http://schemas.openxmlformats.org/officeDocument/2006/relationships/slideLayout" Target="../slideLayouts/slideLayout54.xml"/><Relationship Id="rId3" Type="http://schemas.openxmlformats.org/officeDocument/2006/relationships/slideLayout" Target="../slideLayouts/slideLayout31.xml"/><Relationship Id="rId21" Type="http://schemas.openxmlformats.org/officeDocument/2006/relationships/slideLayout" Target="../slideLayouts/slideLayout49.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5" Type="http://schemas.openxmlformats.org/officeDocument/2006/relationships/slideLayout" Target="../slideLayouts/slideLayout53.xml"/><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slideLayout" Target="../slideLayouts/slideLayout48.xml"/><Relationship Id="rId29" Type="http://schemas.openxmlformats.org/officeDocument/2006/relationships/image" Target="../media/image1.png"/><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24" Type="http://schemas.openxmlformats.org/officeDocument/2006/relationships/slideLayout" Target="../slideLayouts/slideLayout52.xml"/><Relationship Id="rId5" Type="http://schemas.openxmlformats.org/officeDocument/2006/relationships/slideLayout" Target="../slideLayouts/slideLayout33.xml"/><Relationship Id="rId15" Type="http://schemas.openxmlformats.org/officeDocument/2006/relationships/slideLayout" Target="../slideLayouts/slideLayout43.xml"/><Relationship Id="rId23" Type="http://schemas.openxmlformats.org/officeDocument/2006/relationships/slideLayout" Target="../slideLayouts/slideLayout51.xml"/><Relationship Id="rId28" Type="http://schemas.openxmlformats.org/officeDocument/2006/relationships/theme" Target="../theme/theme2.xml"/><Relationship Id="rId10" Type="http://schemas.openxmlformats.org/officeDocument/2006/relationships/slideLayout" Target="../slideLayouts/slideLayout38.xml"/><Relationship Id="rId19" Type="http://schemas.openxmlformats.org/officeDocument/2006/relationships/slideLayout" Target="../slideLayouts/slideLayout47.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 Id="rId22" Type="http://schemas.openxmlformats.org/officeDocument/2006/relationships/slideLayout" Target="../slideLayouts/slideLayout50.xml"/><Relationship Id="rId27" Type="http://schemas.openxmlformats.org/officeDocument/2006/relationships/slideLayout" Target="../slideLayouts/slideLayout55.xml"/><Relationship Id="rId30"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slideLayout" Target="../slideLayouts/slideLayout68.xml"/><Relationship Id="rId18" Type="http://schemas.openxmlformats.org/officeDocument/2006/relationships/slideLayout" Target="../slideLayouts/slideLayout73.xml"/><Relationship Id="rId26" Type="http://schemas.openxmlformats.org/officeDocument/2006/relationships/slideLayout" Target="../slideLayouts/slideLayout81.xml"/><Relationship Id="rId3" Type="http://schemas.openxmlformats.org/officeDocument/2006/relationships/slideLayout" Target="../slideLayouts/slideLayout58.xml"/><Relationship Id="rId21" Type="http://schemas.openxmlformats.org/officeDocument/2006/relationships/slideLayout" Target="../slideLayouts/slideLayout76.xml"/><Relationship Id="rId7" Type="http://schemas.openxmlformats.org/officeDocument/2006/relationships/slideLayout" Target="../slideLayouts/slideLayout62.xml"/><Relationship Id="rId12" Type="http://schemas.openxmlformats.org/officeDocument/2006/relationships/slideLayout" Target="../slideLayouts/slideLayout67.xml"/><Relationship Id="rId17" Type="http://schemas.openxmlformats.org/officeDocument/2006/relationships/slideLayout" Target="../slideLayouts/slideLayout72.xml"/><Relationship Id="rId25" Type="http://schemas.openxmlformats.org/officeDocument/2006/relationships/slideLayout" Target="../slideLayouts/slideLayout80.xml"/><Relationship Id="rId2" Type="http://schemas.openxmlformats.org/officeDocument/2006/relationships/slideLayout" Target="../slideLayouts/slideLayout57.xml"/><Relationship Id="rId16" Type="http://schemas.openxmlformats.org/officeDocument/2006/relationships/slideLayout" Target="../slideLayouts/slideLayout71.xml"/><Relationship Id="rId20" Type="http://schemas.openxmlformats.org/officeDocument/2006/relationships/slideLayout" Target="../slideLayouts/slideLayout75.xml"/><Relationship Id="rId29" Type="http://schemas.openxmlformats.org/officeDocument/2006/relationships/image" Target="../media/image1.png"/><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24" Type="http://schemas.openxmlformats.org/officeDocument/2006/relationships/slideLayout" Target="../slideLayouts/slideLayout79.xml"/><Relationship Id="rId5" Type="http://schemas.openxmlformats.org/officeDocument/2006/relationships/slideLayout" Target="../slideLayouts/slideLayout60.xml"/><Relationship Id="rId15" Type="http://schemas.openxmlformats.org/officeDocument/2006/relationships/slideLayout" Target="../slideLayouts/slideLayout70.xml"/><Relationship Id="rId23" Type="http://schemas.openxmlformats.org/officeDocument/2006/relationships/slideLayout" Target="../slideLayouts/slideLayout78.xml"/><Relationship Id="rId28" Type="http://schemas.openxmlformats.org/officeDocument/2006/relationships/theme" Target="../theme/theme3.xml"/><Relationship Id="rId10" Type="http://schemas.openxmlformats.org/officeDocument/2006/relationships/slideLayout" Target="../slideLayouts/slideLayout65.xml"/><Relationship Id="rId19" Type="http://schemas.openxmlformats.org/officeDocument/2006/relationships/slideLayout" Target="../slideLayouts/slideLayout74.xml"/><Relationship Id="rId31" Type="http://schemas.openxmlformats.org/officeDocument/2006/relationships/image" Target="../media/image8.png"/><Relationship Id="rId4" Type="http://schemas.openxmlformats.org/officeDocument/2006/relationships/slideLayout" Target="../slideLayouts/slideLayout59.xml"/><Relationship Id="rId9" Type="http://schemas.openxmlformats.org/officeDocument/2006/relationships/slideLayout" Target="../slideLayouts/slideLayout64.xml"/><Relationship Id="rId14" Type="http://schemas.openxmlformats.org/officeDocument/2006/relationships/slideLayout" Target="../slideLayouts/slideLayout69.xml"/><Relationship Id="rId22" Type="http://schemas.openxmlformats.org/officeDocument/2006/relationships/slideLayout" Target="../slideLayouts/slideLayout77.xml"/><Relationship Id="rId27" Type="http://schemas.openxmlformats.org/officeDocument/2006/relationships/slideLayout" Target="../slideLayouts/slideLayout82.xml"/><Relationship Id="rId30"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90.xml"/><Relationship Id="rId13" Type="http://schemas.openxmlformats.org/officeDocument/2006/relationships/slideLayout" Target="../slideLayouts/slideLayout95.xml"/><Relationship Id="rId18" Type="http://schemas.openxmlformats.org/officeDocument/2006/relationships/slideLayout" Target="../slideLayouts/slideLayout100.xml"/><Relationship Id="rId26" Type="http://schemas.openxmlformats.org/officeDocument/2006/relationships/slideLayout" Target="../slideLayouts/slideLayout108.xml"/><Relationship Id="rId3" Type="http://schemas.openxmlformats.org/officeDocument/2006/relationships/slideLayout" Target="../slideLayouts/slideLayout85.xml"/><Relationship Id="rId21" Type="http://schemas.openxmlformats.org/officeDocument/2006/relationships/slideLayout" Target="../slideLayouts/slideLayout103.xml"/><Relationship Id="rId7" Type="http://schemas.openxmlformats.org/officeDocument/2006/relationships/slideLayout" Target="../slideLayouts/slideLayout89.xml"/><Relationship Id="rId12" Type="http://schemas.openxmlformats.org/officeDocument/2006/relationships/slideLayout" Target="../slideLayouts/slideLayout94.xml"/><Relationship Id="rId17" Type="http://schemas.openxmlformats.org/officeDocument/2006/relationships/slideLayout" Target="../slideLayouts/slideLayout99.xml"/><Relationship Id="rId25" Type="http://schemas.openxmlformats.org/officeDocument/2006/relationships/slideLayout" Target="../slideLayouts/slideLayout107.xml"/><Relationship Id="rId2" Type="http://schemas.openxmlformats.org/officeDocument/2006/relationships/slideLayout" Target="../slideLayouts/slideLayout84.xml"/><Relationship Id="rId16" Type="http://schemas.openxmlformats.org/officeDocument/2006/relationships/slideLayout" Target="../slideLayouts/slideLayout98.xml"/><Relationship Id="rId20" Type="http://schemas.openxmlformats.org/officeDocument/2006/relationships/slideLayout" Target="../slideLayouts/slideLayout102.xml"/><Relationship Id="rId29" Type="http://schemas.openxmlformats.org/officeDocument/2006/relationships/theme" Target="../theme/theme4.xml"/><Relationship Id="rId1" Type="http://schemas.openxmlformats.org/officeDocument/2006/relationships/slideLayout" Target="../slideLayouts/slideLayout83.xml"/><Relationship Id="rId6" Type="http://schemas.openxmlformats.org/officeDocument/2006/relationships/slideLayout" Target="../slideLayouts/slideLayout88.xml"/><Relationship Id="rId11" Type="http://schemas.openxmlformats.org/officeDocument/2006/relationships/slideLayout" Target="../slideLayouts/slideLayout93.xml"/><Relationship Id="rId24" Type="http://schemas.openxmlformats.org/officeDocument/2006/relationships/slideLayout" Target="../slideLayouts/slideLayout106.xml"/><Relationship Id="rId5" Type="http://schemas.openxmlformats.org/officeDocument/2006/relationships/slideLayout" Target="../slideLayouts/slideLayout87.xml"/><Relationship Id="rId15" Type="http://schemas.openxmlformats.org/officeDocument/2006/relationships/slideLayout" Target="../slideLayouts/slideLayout97.xml"/><Relationship Id="rId23" Type="http://schemas.openxmlformats.org/officeDocument/2006/relationships/slideLayout" Target="../slideLayouts/slideLayout105.xml"/><Relationship Id="rId28" Type="http://schemas.openxmlformats.org/officeDocument/2006/relationships/slideLayout" Target="../slideLayouts/slideLayout110.xml"/><Relationship Id="rId10" Type="http://schemas.openxmlformats.org/officeDocument/2006/relationships/slideLayout" Target="../slideLayouts/slideLayout92.xml"/><Relationship Id="rId19" Type="http://schemas.openxmlformats.org/officeDocument/2006/relationships/slideLayout" Target="../slideLayouts/slideLayout101.xml"/><Relationship Id="rId31" Type="http://schemas.openxmlformats.org/officeDocument/2006/relationships/image" Target="../media/image8.png"/><Relationship Id="rId4" Type="http://schemas.openxmlformats.org/officeDocument/2006/relationships/slideLayout" Target="../slideLayouts/slideLayout86.xml"/><Relationship Id="rId9" Type="http://schemas.openxmlformats.org/officeDocument/2006/relationships/slideLayout" Target="../slideLayouts/slideLayout91.xml"/><Relationship Id="rId14" Type="http://schemas.openxmlformats.org/officeDocument/2006/relationships/slideLayout" Target="../slideLayouts/slideLayout96.xml"/><Relationship Id="rId22" Type="http://schemas.openxmlformats.org/officeDocument/2006/relationships/slideLayout" Target="../slideLayouts/slideLayout104.xml"/><Relationship Id="rId27" Type="http://schemas.openxmlformats.org/officeDocument/2006/relationships/slideLayout" Target="../slideLayouts/slideLayout109.xml"/><Relationship Id="rId30"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18.xml"/><Relationship Id="rId13" Type="http://schemas.openxmlformats.org/officeDocument/2006/relationships/slideLayout" Target="../slideLayouts/slideLayout123.xml"/><Relationship Id="rId18" Type="http://schemas.openxmlformats.org/officeDocument/2006/relationships/slideLayout" Target="../slideLayouts/slideLayout128.xml"/><Relationship Id="rId26" Type="http://schemas.openxmlformats.org/officeDocument/2006/relationships/slideLayout" Target="../slideLayouts/slideLayout136.xml"/><Relationship Id="rId3" Type="http://schemas.openxmlformats.org/officeDocument/2006/relationships/slideLayout" Target="../slideLayouts/slideLayout113.xml"/><Relationship Id="rId21" Type="http://schemas.openxmlformats.org/officeDocument/2006/relationships/slideLayout" Target="../slideLayouts/slideLayout131.xml"/><Relationship Id="rId7" Type="http://schemas.openxmlformats.org/officeDocument/2006/relationships/slideLayout" Target="../slideLayouts/slideLayout117.xml"/><Relationship Id="rId12" Type="http://schemas.openxmlformats.org/officeDocument/2006/relationships/slideLayout" Target="../slideLayouts/slideLayout122.xml"/><Relationship Id="rId17" Type="http://schemas.openxmlformats.org/officeDocument/2006/relationships/slideLayout" Target="../slideLayouts/slideLayout127.xml"/><Relationship Id="rId25" Type="http://schemas.openxmlformats.org/officeDocument/2006/relationships/slideLayout" Target="../slideLayouts/slideLayout135.xml"/><Relationship Id="rId2" Type="http://schemas.openxmlformats.org/officeDocument/2006/relationships/slideLayout" Target="../slideLayouts/slideLayout112.xml"/><Relationship Id="rId16" Type="http://schemas.openxmlformats.org/officeDocument/2006/relationships/slideLayout" Target="../slideLayouts/slideLayout126.xml"/><Relationship Id="rId20" Type="http://schemas.openxmlformats.org/officeDocument/2006/relationships/slideLayout" Target="../slideLayouts/slideLayout130.xml"/><Relationship Id="rId29" Type="http://schemas.openxmlformats.org/officeDocument/2006/relationships/image" Target="../media/image1.png"/><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24" Type="http://schemas.openxmlformats.org/officeDocument/2006/relationships/slideLayout" Target="../slideLayouts/slideLayout134.xml"/><Relationship Id="rId5" Type="http://schemas.openxmlformats.org/officeDocument/2006/relationships/slideLayout" Target="../slideLayouts/slideLayout115.xml"/><Relationship Id="rId15" Type="http://schemas.openxmlformats.org/officeDocument/2006/relationships/slideLayout" Target="../slideLayouts/slideLayout125.xml"/><Relationship Id="rId23" Type="http://schemas.openxmlformats.org/officeDocument/2006/relationships/slideLayout" Target="../slideLayouts/slideLayout133.xml"/><Relationship Id="rId28" Type="http://schemas.openxmlformats.org/officeDocument/2006/relationships/theme" Target="../theme/theme5.xml"/><Relationship Id="rId10" Type="http://schemas.openxmlformats.org/officeDocument/2006/relationships/slideLayout" Target="../slideLayouts/slideLayout120.xml"/><Relationship Id="rId19" Type="http://schemas.openxmlformats.org/officeDocument/2006/relationships/slideLayout" Target="../slideLayouts/slideLayout129.xml"/><Relationship Id="rId4" Type="http://schemas.openxmlformats.org/officeDocument/2006/relationships/slideLayout" Target="../slideLayouts/slideLayout114.xml"/><Relationship Id="rId9" Type="http://schemas.openxmlformats.org/officeDocument/2006/relationships/slideLayout" Target="../slideLayouts/slideLayout119.xml"/><Relationship Id="rId14" Type="http://schemas.openxmlformats.org/officeDocument/2006/relationships/slideLayout" Target="../slideLayouts/slideLayout124.xml"/><Relationship Id="rId22" Type="http://schemas.openxmlformats.org/officeDocument/2006/relationships/slideLayout" Target="../slideLayouts/slideLayout132.xml"/><Relationship Id="rId27" Type="http://schemas.openxmlformats.org/officeDocument/2006/relationships/slideLayout" Target="../slideLayouts/slideLayout137.xml"/><Relationship Id="rId30" Type="http://schemas.openxmlformats.org/officeDocument/2006/relationships/image" Target="../media/image9.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45.xml"/><Relationship Id="rId13" Type="http://schemas.openxmlformats.org/officeDocument/2006/relationships/slideLayout" Target="../slideLayouts/slideLayout150.xml"/><Relationship Id="rId18" Type="http://schemas.openxmlformats.org/officeDocument/2006/relationships/slideLayout" Target="../slideLayouts/slideLayout155.xml"/><Relationship Id="rId26" Type="http://schemas.openxmlformats.org/officeDocument/2006/relationships/slideLayout" Target="../slideLayouts/slideLayout163.xml"/><Relationship Id="rId3" Type="http://schemas.openxmlformats.org/officeDocument/2006/relationships/slideLayout" Target="../slideLayouts/slideLayout140.xml"/><Relationship Id="rId21" Type="http://schemas.openxmlformats.org/officeDocument/2006/relationships/slideLayout" Target="../slideLayouts/slideLayout158.xml"/><Relationship Id="rId7" Type="http://schemas.openxmlformats.org/officeDocument/2006/relationships/slideLayout" Target="../slideLayouts/slideLayout144.xml"/><Relationship Id="rId12" Type="http://schemas.openxmlformats.org/officeDocument/2006/relationships/slideLayout" Target="../slideLayouts/slideLayout149.xml"/><Relationship Id="rId17" Type="http://schemas.openxmlformats.org/officeDocument/2006/relationships/slideLayout" Target="../slideLayouts/slideLayout154.xml"/><Relationship Id="rId25" Type="http://schemas.openxmlformats.org/officeDocument/2006/relationships/slideLayout" Target="../slideLayouts/slideLayout162.xml"/><Relationship Id="rId2" Type="http://schemas.openxmlformats.org/officeDocument/2006/relationships/slideLayout" Target="../slideLayouts/slideLayout139.xml"/><Relationship Id="rId16" Type="http://schemas.openxmlformats.org/officeDocument/2006/relationships/slideLayout" Target="../slideLayouts/slideLayout153.xml"/><Relationship Id="rId20" Type="http://schemas.openxmlformats.org/officeDocument/2006/relationships/slideLayout" Target="../slideLayouts/slideLayout157.xml"/><Relationship Id="rId29" Type="http://schemas.openxmlformats.org/officeDocument/2006/relationships/image" Target="../media/image1.png"/><Relationship Id="rId1" Type="http://schemas.openxmlformats.org/officeDocument/2006/relationships/slideLayout" Target="../slideLayouts/slideLayout138.xml"/><Relationship Id="rId6" Type="http://schemas.openxmlformats.org/officeDocument/2006/relationships/slideLayout" Target="../slideLayouts/slideLayout143.xml"/><Relationship Id="rId11" Type="http://schemas.openxmlformats.org/officeDocument/2006/relationships/slideLayout" Target="../slideLayouts/slideLayout148.xml"/><Relationship Id="rId24" Type="http://schemas.openxmlformats.org/officeDocument/2006/relationships/slideLayout" Target="../slideLayouts/slideLayout161.xml"/><Relationship Id="rId5" Type="http://schemas.openxmlformats.org/officeDocument/2006/relationships/slideLayout" Target="../slideLayouts/slideLayout142.xml"/><Relationship Id="rId15" Type="http://schemas.openxmlformats.org/officeDocument/2006/relationships/slideLayout" Target="../slideLayouts/slideLayout152.xml"/><Relationship Id="rId23" Type="http://schemas.openxmlformats.org/officeDocument/2006/relationships/slideLayout" Target="../slideLayouts/slideLayout160.xml"/><Relationship Id="rId28" Type="http://schemas.openxmlformats.org/officeDocument/2006/relationships/theme" Target="../theme/theme6.xml"/><Relationship Id="rId10" Type="http://schemas.openxmlformats.org/officeDocument/2006/relationships/slideLayout" Target="../slideLayouts/slideLayout147.xml"/><Relationship Id="rId19" Type="http://schemas.openxmlformats.org/officeDocument/2006/relationships/slideLayout" Target="../slideLayouts/slideLayout156.xml"/><Relationship Id="rId4" Type="http://schemas.openxmlformats.org/officeDocument/2006/relationships/slideLayout" Target="../slideLayouts/slideLayout141.xml"/><Relationship Id="rId9" Type="http://schemas.openxmlformats.org/officeDocument/2006/relationships/slideLayout" Target="../slideLayouts/slideLayout146.xml"/><Relationship Id="rId14" Type="http://schemas.openxmlformats.org/officeDocument/2006/relationships/slideLayout" Target="../slideLayouts/slideLayout151.xml"/><Relationship Id="rId22" Type="http://schemas.openxmlformats.org/officeDocument/2006/relationships/slideLayout" Target="../slideLayouts/slideLayout159.xml"/><Relationship Id="rId27" Type="http://schemas.openxmlformats.org/officeDocument/2006/relationships/slideLayout" Target="../slideLayouts/slideLayout164.xml"/><Relationship Id="rId30" Type="http://schemas.openxmlformats.org/officeDocument/2006/relationships/image" Target="../media/image9.png"/></Relationships>
</file>

<file path=ppt/slideMasters/_rels/slideMaster7.xml.rels><?xml version="1.0" encoding="UTF-8" standalone="yes"?>
<Relationships xmlns="http://schemas.openxmlformats.org/package/2006/relationships"><Relationship Id="rId3" Type="http://schemas.openxmlformats.org/officeDocument/2006/relationships/theme" Target="../theme/theme7.xml"/><Relationship Id="rId2" Type="http://schemas.openxmlformats.org/officeDocument/2006/relationships/slideLayout" Target="../slideLayouts/slideLayout166.xml"/><Relationship Id="rId1" Type="http://schemas.openxmlformats.org/officeDocument/2006/relationships/slideLayout" Target="../slideLayouts/slideLayout165.xml"/><Relationship Id="rId4" Type="http://schemas.openxmlformats.org/officeDocument/2006/relationships/image" Target="../media/image1.png"/></Relationships>
</file>

<file path=ppt/slideMasters/_rels/slideMaster8.xml.rels><?xml version="1.0" encoding="UTF-8" standalone="yes"?>
<Relationships xmlns="http://schemas.openxmlformats.org/package/2006/relationships"><Relationship Id="rId13" Type="http://schemas.openxmlformats.org/officeDocument/2006/relationships/slideLayout" Target="../slideLayouts/slideLayout179.xml"/><Relationship Id="rId18" Type="http://schemas.openxmlformats.org/officeDocument/2006/relationships/slideLayout" Target="../slideLayouts/slideLayout184.xml"/><Relationship Id="rId26" Type="http://schemas.openxmlformats.org/officeDocument/2006/relationships/slideLayout" Target="../slideLayouts/slideLayout192.xml"/><Relationship Id="rId3" Type="http://schemas.openxmlformats.org/officeDocument/2006/relationships/slideLayout" Target="../slideLayouts/slideLayout169.xml"/><Relationship Id="rId21" Type="http://schemas.openxmlformats.org/officeDocument/2006/relationships/slideLayout" Target="../slideLayouts/slideLayout187.xml"/><Relationship Id="rId34" Type="http://schemas.openxmlformats.org/officeDocument/2006/relationships/image" Target="../media/image7.png"/><Relationship Id="rId7" Type="http://schemas.openxmlformats.org/officeDocument/2006/relationships/slideLayout" Target="../slideLayouts/slideLayout173.xml"/><Relationship Id="rId12" Type="http://schemas.openxmlformats.org/officeDocument/2006/relationships/slideLayout" Target="../slideLayouts/slideLayout178.xml"/><Relationship Id="rId17" Type="http://schemas.openxmlformats.org/officeDocument/2006/relationships/slideLayout" Target="../slideLayouts/slideLayout183.xml"/><Relationship Id="rId25" Type="http://schemas.openxmlformats.org/officeDocument/2006/relationships/slideLayout" Target="../slideLayouts/slideLayout191.xml"/><Relationship Id="rId33" Type="http://schemas.openxmlformats.org/officeDocument/2006/relationships/image" Target="../media/image6.png"/><Relationship Id="rId2" Type="http://schemas.openxmlformats.org/officeDocument/2006/relationships/slideLayout" Target="../slideLayouts/slideLayout168.xml"/><Relationship Id="rId16" Type="http://schemas.openxmlformats.org/officeDocument/2006/relationships/slideLayout" Target="../slideLayouts/slideLayout182.xml"/><Relationship Id="rId20" Type="http://schemas.openxmlformats.org/officeDocument/2006/relationships/slideLayout" Target="../slideLayouts/slideLayout186.xml"/><Relationship Id="rId29" Type="http://schemas.openxmlformats.org/officeDocument/2006/relationships/slideLayout" Target="../slideLayouts/slideLayout195.xml"/><Relationship Id="rId1" Type="http://schemas.openxmlformats.org/officeDocument/2006/relationships/slideLayout" Target="../slideLayouts/slideLayout167.xml"/><Relationship Id="rId6" Type="http://schemas.openxmlformats.org/officeDocument/2006/relationships/slideLayout" Target="../slideLayouts/slideLayout172.xml"/><Relationship Id="rId11" Type="http://schemas.openxmlformats.org/officeDocument/2006/relationships/slideLayout" Target="../slideLayouts/slideLayout177.xml"/><Relationship Id="rId24" Type="http://schemas.openxmlformats.org/officeDocument/2006/relationships/slideLayout" Target="../slideLayouts/slideLayout190.xml"/><Relationship Id="rId32" Type="http://schemas.openxmlformats.org/officeDocument/2006/relationships/image" Target="../media/image9.png"/><Relationship Id="rId5" Type="http://schemas.openxmlformats.org/officeDocument/2006/relationships/slideLayout" Target="../slideLayouts/slideLayout171.xml"/><Relationship Id="rId15" Type="http://schemas.openxmlformats.org/officeDocument/2006/relationships/slideLayout" Target="../slideLayouts/slideLayout181.xml"/><Relationship Id="rId23" Type="http://schemas.openxmlformats.org/officeDocument/2006/relationships/slideLayout" Target="../slideLayouts/slideLayout189.xml"/><Relationship Id="rId28" Type="http://schemas.openxmlformats.org/officeDocument/2006/relationships/slideLayout" Target="../slideLayouts/slideLayout194.xml"/><Relationship Id="rId10" Type="http://schemas.openxmlformats.org/officeDocument/2006/relationships/slideLayout" Target="../slideLayouts/slideLayout176.xml"/><Relationship Id="rId19" Type="http://schemas.openxmlformats.org/officeDocument/2006/relationships/slideLayout" Target="../slideLayouts/slideLayout185.xml"/><Relationship Id="rId31" Type="http://schemas.openxmlformats.org/officeDocument/2006/relationships/image" Target="../media/image1.png"/><Relationship Id="rId4" Type="http://schemas.openxmlformats.org/officeDocument/2006/relationships/slideLayout" Target="../slideLayouts/slideLayout170.xml"/><Relationship Id="rId9" Type="http://schemas.openxmlformats.org/officeDocument/2006/relationships/slideLayout" Target="../slideLayouts/slideLayout175.xml"/><Relationship Id="rId14" Type="http://schemas.openxmlformats.org/officeDocument/2006/relationships/slideLayout" Target="../slideLayouts/slideLayout180.xml"/><Relationship Id="rId22" Type="http://schemas.openxmlformats.org/officeDocument/2006/relationships/slideLayout" Target="../slideLayouts/slideLayout188.xml"/><Relationship Id="rId27" Type="http://schemas.openxmlformats.org/officeDocument/2006/relationships/slideLayout" Target="../slideLayouts/slideLayout193.xml"/><Relationship Id="rId30" Type="http://schemas.openxmlformats.org/officeDocument/2006/relationships/theme" Target="../theme/theme8.xml"/><Relationship Id="rId8" Type="http://schemas.openxmlformats.org/officeDocument/2006/relationships/slideLayout" Target="../slideLayouts/slideLayout17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051594"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30"/>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1"/>
          <a:stretch>
            <a:fillRect/>
          </a:stretch>
        </p:blipFill>
        <p:spPr>
          <a:xfrm>
            <a:off x="266700" y="319470"/>
            <a:ext cx="681666" cy="451942"/>
          </a:xfrm>
          <a:prstGeom prst="rect">
            <a:avLst/>
          </a:prstGeom>
        </p:spPr>
      </p:pic>
      <p:pic>
        <p:nvPicPr>
          <p:cNvPr id="2" name="Picture 1" descr="A picture containing sitting, water&#10;&#10;Description automatically generated">
            <a:extLst>
              <a:ext uri="{FF2B5EF4-FFF2-40B4-BE49-F238E27FC236}">
                <a16:creationId xmlns:a16="http://schemas.microsoft.com/office/drawing/2014/main" id="{249E43BF-FF99-D240-A32E-884C622352F0}"/>
              </a:ext>
            </a:extLst>
          </p:cNvPr>
          <p:cNvPicPr>
            <a:picLocks noChangeAspect="1"/>
          </p:cNvPicPr>
          <p:nvPr userDrawn="1"/>
        </p:nvPicPr>
        <p:blipFill>
          <a:blip r:embed="rId32"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2346450069"/>
      </p:ext>
    </p:extLst>
  </p:cSld>
  <p:clrMap bg1="lt1" tx1="dk1" bg2="lt2" tx2="dk2" accent1="accent1" accent2="accent2" accent3="accent3" accent4="accent4" accent5="accent5" accent6="accent6" hlink="hlink" folHlink="folHlink"/>
  <p:sldLayoutIdLst>
    <p:sldLayoutId id="2147483967" r:id="rId1"/>
    <p:sldLayoutId id="2147483968" r:id="rId2"/>
    <p:sldLayoutId id="2147483969" r:id="rId3"/>
    <p:sldLayoutId id="2147483970" r:id="rId4"/>
    <p:sldLayoutId id="2147483972" r:id="rId5"/>
    <p:sldLayoutId id="2147483973" r:id="rId6"/>
    <p:sldLayoutId id="2147483974" r:id="rId7"/>
    <p:sldLayoutId id="2147483975" r:id="rId8"/>
    <p:sldLayoutId id="2147483976" r:id="rId9"/>
    <p:sldLayoutId id="2147483977" r:id="rId10"/>
    <p:sldLayoutId id="2147483978" r:id="rId11"/>
    <p:sldLayoutId id="2147483979" r:id="rId12"/>
    <p:sldLayoutId id="2147483980" r:id="rId13"/>
    <p:sldLayoutId id="2147483981" r:id="rId14"/>
    <p:sldLayoutId id="2147483982" r:id="rId15"/>
    <p:sldLayoutId id="2147483983" r:id="rId16"/>
    <p:sldLayoutId id="2147483984" r:id="rId17"/>
    <p:sldLayoutId id="2147483985" r:id="rId18"/>
    <p:sldLayoutId id="2147484079" r:id="rId19"/>
    <p:sldLayoutId id="2147483987" r:id="rId20"/>
    <p:sldLayoutId id="2147483988" r:id="rId21"/>
    <p:sldLayoutId id="2147483989" r:id="rId22"/>
    <p:sldLayoutId id="2147483990" r:id="rId23"/>
    <p:sldLayoutId id="2147483991" r:id="rId24"/>
    <p:sldLayoutId id="2147483992" r:id="rId25"/>
    <p:sldLayoutId id="2147483993" r:id="rId26"/>
    <p:sldLayoutId id="2147484109" r:id="rId27"/>
    <p:sldLayoutId id="2147484256" r:id="rId28"/>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266700" y="319470"/>
            <a:ext cx="681666" cy="451942"/>
          </a:xfrm>
          <a:prstGeom prst="rect">
            <a:avLst/>
          </a:prstGeom>
        </p:spPr>
      </p:pic>
      <p:sp>
        <p:nvSpPr>
          <p:cNvPr id="2" name="TextBox 1">
            <a:extLst>
              <a:ext uri="{FF2B5EF4-FFF2-40B4-BE49-F238E27FC236}">
                <a16:creationId xmlns:a16="http://schemas.microsoft.com/office/drawing/2014/main" id="{13C93DB8-8109-4839-4533-D52647F330B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3" name="TextBox 2">
            <a:extLst>
              <a:ext uri="{FF2B5EF4-FFF2-40B4-BE49-F238E27FC236}">
                <a16:creationId xmlns:a16="http://schemas.microsoft.com/office/drawing/2014/main" id="{D4AA7094-B510-FCCE-91B2-CBD23BFDE2C0}"/>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095872165"/>
      </p:ext>
    </p:extLst>
  </p:cSld>
  <p:clrMap bg1="lt1" tx1="dk1" bg2="lt2" tx2="dk2" accent1="accent1" accent2="accent2" accent3="accent3" accent4="accent4" accent5="accent5" accent6="accent6" hlink="hlink" folHlink="folHlink"/>
  <p:sldLayoutIdLst>
    <p:sldLayoutId id="2147484143" r:id="rId1"/>
    <p:sldLayoutId id="2147484144" r:id="rId2"/>
    <p:sldLayoutId id="2147484145" r:id="rId3"/>
    <p:sldLayoutId id="2147484146" r:id="rId4"/>
    <p:sldLayoutId id="2147484147" r:id="rId5"/>
    <p:sldLayoutId id="2147484148" r:id="rId6"/>
    <p:sldLayoutId id="2147484149" r:id="rId7"/>
    <p:sldLayoutId id="2147484150" r:id="rId8"/>
    <p:sldLayoutId id="2147484151" r:id="rId9"/>
    <p:sldLayoutId id="2147484152" r:id="rId10"/>
    <p:sldLayoutId id="2147484153" r:id="rId11"/>
    <p:sldLayoutId id="2147484154" r:id="rId12"/>
    <p:sldLayoutId id="2147484155" r:id="rId13"/>
    <p:sldLayoutId id="2147484156" r:id="rId14"/>
    <p:sldLayoutId id="2147484157" r:id="rId15"/>
    <p:sldLayoutId id="2147484158" r:id="rId16"/>
    <p:sldLayoutId id="2147484159" r:id="rId17"/>
    <p:sldLayoutId id="2147484160" r:id="rId18"/>
    <p:sldLayoutId id="2147484161" r:id="rId19"/>
    <p:sldLayoutId id="2147484162" r:id="rId20"/>
    <p:sldLayoutId id="2147484163" r:id="rId21"/>
    <p:sldLayoutId id="2147484164" r:id="rId22"/>
    <p:sldLayoutId id="2147484165" r:id="rId23"/>
    <p:sldLayoutId id="2147484166" r:id="rId24"/>
    <p:sldLayoutId id="2147484167" r:id="rId25"/>
    <p:sldLayoutId id="2147484168" r:id="rId26"/>
    <p:sldLayoutId id="2147484169"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11309075" y="319470"/>
            <a:ext cx="681666"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userDrawn="1"/>
        </p:nvPicPr>
        <p:blipFill>
          <a:blip r:embed="rId31"/>
          <a:stretch>
            <a:fillRect/>
          </a:stretch>
        </p:blipFill>
        <p:spPr>
          <a:xfrm>
            <a:off x="266700" y="113697"/>
            <a:ext cx="644814" cy="811816"/>
          </a:xfrm>
          <a:prstGeom prst="rect">
            <a:avLst/>
          </a:prstGeom>
        </p:spPr>
      </p:pic>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840725888"/>
      </p:ext>
    </p:extLst>
  </p:cSld>
  <p:clrMap bg1="lt1" tx1="dk1" bg2="lt2" tx2="dk2" accent1="accent1" accent2="accent2" accent3="accent3" accent4="accent4" accent5="accent5" accent6="accent6" hlink="hlink" folHlink="folHlink"/>
  <p:sldLayoutIdLst>
    <p:sldLayoutId id="2147484052" r:id="rId1"/>
    <p:sldLayoutId id="2147484053" r:id="rId2"/>
    <p:sldLayoutId id="2147484054" r:id="rId3"/>
    <p:sldLayoutId id="2147484055" r:id="rId4"/>
    <p:sldLayoutId id="2147484056" r:id="rId5"/>
    <p:sldLayoutId id="2147484057" r:id="rId6"/>
    <p:sldLayoutId id="2147484058" r:id="rId7"/>
    <p:sldLayoutId id="2147484059" r:id="rId8"/>
    <p:sldLayoutId id="2147484060" r:id="rId9"/>
    <p:sldLayoutId id="2147484061" r:id="rId10"/>
    <p:sldLayoutId id="2147484062" r:id="rId11"/>
    <p:sldLayoutId id="2147484063" r:id="rId12"/>
    <p:sldLayoutId id="2147484064" r:id="rId13"/>
    <p:sldLayoutId id="2147484065" r:id="rId14"/>
    <p:sldLayoutId id="2147484066" r:id="rId15"/>
    <p:sldLayoutId id="2147484067" r:id="rId16"/>
    <p:sldLayoutId id="2147484068" r:id="rId17"/>
    <p:sldLayoutId id="2147484069" r:id="rId18"/>
    <p:sldLayoutId id="2147484070" r:id="rId19"/>
    <p:sldLayoutId id="2147484071" r:id="rId20"/>
    <p:sldLayoutId id="2147484072" r:id="rId21"/>
    <p:sldLayoutId id="2147484073" r:id="rId22"/>
    <p:sldLayoutId id="2147484074" r:id="rId23"/>
    <p:sldLayoutId id="2147484075" r:id="rId24"/>
    <p:sldLayoutId id="2147484076" r:id="rId25"/>
    <p:sldLayoutId id="2147484077" r:id="rId26"/>
    <p:sldLayoutId id="2147484078"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809A6F4-437A-F5BC-A382-7E14CD1E36B7}"/>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901DB1F4-AA0B-D214-2C9A-AE809FF1F69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11309075" y="319470"/>
            <a:ext cx="681666"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userDrawn="1"/>
        </p:nvPicPr>
        <p:blipFill>
          <a:blip r:embed="rId31"/>
          <a:stretch>
            <a:fillRect/>
          </a:stretch>
        </p:blipFill>
        <p:spPr>
          <a:xfrm>
            <a:off x="266700" y="113697"/>
            <a:ext cx="644814" cy="811816"/>
          </a:xfrm>
          <a:prstGeom prst="rect">
            <a:avLst/>
          </a:prstGeom>
        </p:spPr>
      </p:pic>
      <p:sp>
        <p:nvSpPr>
          <p:cNvPr id="8" name="Rectangle 7">
            <a:extLst>
              <a:ext uri="{FF2B5EF4-FFF2-40B4-BE49-F238E27FC236}">
                <a16:creationId xmlns:a16="http://schemas.microsoft.com/office/drawing/2014/main" id="{7AD4339D-DBCA-B475-10A1-FBC7E6A007BD}"/>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8968281"/>
      </p:ext>
    </p:extLst>
  </p:cSld>
  <p:clrMap bg1="lt1" tx1="dk1" bg2="lt2" tx2="dk2" accent1="accent1" accent2="accent2" accent3="accent3" accent4="accent4" accent5="accent5" accent6="accent6" hlink="hlink" folHlink="folHlink"/>
  <p:sldLayoutIdLst>
    <p:sldLayoutId id="2147484082" r:id="rId1"/>
    <p:sldLayoutId id="2147484083" r:id="rId2"/>
    <p:sldLayoutId id="2147484084" r:id="rId3"/>
    <p:sldLayoutId id="2147484085" r:id="rId4"/>
    <p:sldLayoutId id="2147484086" r:id="rId5"/>
    <p:sldLayoutId id="2147484087" r:id="rId6"/>
    <p:sldLayoutId id="2147484088" r:id="rId7"/>
    <p:sldLayoutId id="2147484089" r:id="rId8"/>
    <p:sldLayoutId id="2147484090" r:id="rId9"/>
    <p:sldLayoutId id="2147484091" r:id="rId10"/>
    <p:sldLayoutId id="2147484092" r:id="rId11"/>
    <p:sldLayoutId id="2147484093" r:id="rId12"/>
    <p:sldLayoutId id="2147484094" r:id="rId13"/>
    <p:sldLayoutId id="2147484095" r:id="rId14"/>
    <p:sldLayoutId id="2147484096" r:id="rId15"/>
    <p:sldLayoutId id="2147484097" r:id="rId16"/>
    <p:sldLayoutId id="2147484098" r:id="rId17"/>
    <p:sldLayoutId id="2147484099" r:id="rId18"/>
    <p:sldLayoutId id="2147484139" r:id="rId19"/>
    <p:sldLayoutId id="2147484101" r:id="rId20"/>
    <p:sldLayoutId id="2147484102" r:id="rId21"/>
    <p:sldLayoutId id="2147484103" r:id="rId22"/>
    <p:sldLayoutId id="2147484104" r:id="rId23"/>
    <p:sldLayoutId id="2147484105" r:id="rId24"/>
    <p:sldLayoutId id="2147484106" r:id="rId25"/>
    <p:sldLayoutId id="2147484107" r:id="rId26"/>
    <p:sldLayoutId id="2147484108" r:id="rId27"/>
    <p:sldLayoutId id="2147484141" r:id="rId28"/>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88"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0"/>
          <a:srcRect/>
          <a:stretch/>
        </p:blipFill>
        <p:spPr>
          <a:xfrm>
            <a:off x="190500" y="86740"/>
            <a:ext cx="1970289" cy="874270"/>
          </a:xfrm>
          <a:prstGeom prst="rect">
            <a:avLst/>
          </a:prstGeom>
        </p:spPr>
      </p:pic>
    </p:spTree>
    <p:extLst>
      <p:ext uri="{BB962C8B-B14F-4D97-AF65-F5344CB8AC3E}">
        <p14:creationId xmlns:p14="http://schemas.microsoft.com/office/powerpoint/2010/main" val="2884319183"/>
      </p:ext>
    </p:extLst>
  </p:cSld>
  <p:clrMap bg1="lt1" tx1="dk1" bg2="lt2" tx2="dk2" accent1="accent1" accent2="accent2" accent3="accent3" accent4="accent4" accent5="accent5" accent6="accent6" hlink="hlink" folHlink="folHlink"/>
  <p:sldLayoutIdLst>
    <p:sldLayoutId id="2147484111" r:id="rId1"/>
    <p:sldLayoutId id="2147484112" r:id="rId2"/>
    <p:sldLayoutId id="2147484113" r:id="rId3"/>
    <p:sldLayoutId id="2147484114" r:id="rId4"/>
    <p:sldLayoutId id="2147484115" r:id="rId5"/>
    <p:sldLayoutId id="2147484116" r:id="rId6"/>
    <p:sldLayoutId id="2147484117" r:id="rId7"/>
    <p:sldLayoutId id="2147484118" r:id="rId8"/>
    <p:sldLayoutId id="2147484119" r:id="rId9"/>
    <p:sldLayoutId id="2147484120" r:id="rId10"/>
    <p:sldLayoutId id="2147484121" r:id="rId11"/>
    <p:sldLayoutId id="2147484122" r:id="rId12"/>
    <p:sldLayoutId id="2147484123" r:id="rId13"/>
    <p:sldLayoutId id="2147484124" r:id="rId14"/>
    <p:sldLayoutId id="2147484125" r:id="rId15"/>
    <p:sldLayoutId id="2147484126" r:id="rId16"/>
    <p:sldLayoutId id="2147484127" r:id="rId17"/>
    <p:sldLayoutId id="2147484128" r:id="rId18"/>
    <p:sldLayoutId id="2147484140" r:id="rId19"/>
    <p:sldLayoutId id="2147484130" r:id="rId20"/>
    <p:sldLayoutId id="2147484131" r:id="rId21"/>
    <p:sldLayoutId id="2147484132" r:id="rId22"/>
    <p:sldLayoutId id="2147484133" r:id="rId23"/>
    <p:sldLayoutId id="2147484134" r:id="rId24"/>
    <p:sldLayoutId id="2147484135" r:id="rId25"/>
    <p:sldLayoutId id="2147484136" r:id="rId26"/>
    <p:sldLayoutId id="2147484137"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88"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0"/>
          <a:srcRect/>
          <a:stretch/>
        </p:blipFill>
        <p:spPr>
          <a:xfrm>
            <a:off x="190500" y="86740"/>
            <a:ext cx="1970289" cy="874270"/>
          </a:xfrm>
          <a:prstGeom prst="rect">
            <a:avLst/>
          </a:prstGeom>
        </p:spPr>
      </p:pic>
      <p:sp>
        <p:nvSpPr>
          <p:cNvPr id="2" name="TextBox 1">
            <a:extLst>
              <a:ext uri="{FF2B5EF4-FFF2-40B4-BE49-F238E27FC236}">
                <a16:creationId xmlns:a16="http://schemas.microsoft.com/office/drawing/2014/main" id="{0319D296-3ADD-602F-6280-AF09F0C8541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Box 7">
            <a:extLst>
              <a:ext uri="{FF2B5EF4-FFF2-40B4-BE49-F238E27FC236}">
                <a16:creationId xmlns:a16="http://schemas.microsoft.com/office/drawing/2014/main" id="{3CB3D4C0-148A-1C15-E80F-A173E101EED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756410140"/>
      </p:ext>
    </p:extLst>
  </p:cSld>
  <p:clrMap bg1="lt1" tx1="dk1" bg2="lt2" tx2="dk2" accent1="accent1" accent2="accent2" accent3="accent3" accent4="accent4" accent5="accent5" accent6="accent6" hlink="hlink" folHlink="folHlink"/>
  <p:sldLayoutIdLst>
    <p:sldLayoutId id="2147484171" r:id="rId1"/>
    <p:sldLayoutId id="2147484172" r:id="rId2"/>
    <p:sldLayoutId id="2147484173" r:id="rId3"/>
    <p:sldLayoutId id="2147484174" r:id="rId4"/>
    <p:sldLayoutId id="2147484175" r:id="rId5"/>
    <p:sldLayoutId id="2147484176" r:id="rId6"/>
    <p:sldLayoutId id="2147484177" r:id="rId7"/>
    <p:sldLayoutId id="2147484178" r:id="rId8"/>
    <p:sldLayoutId id="2147484179" r:id="rId9"/>
    <p:sldLayoutId id="2147484180" r:id="rId10"/>
    <p:sldLayoutId id="2147484181" r:id="rId11"/>
    <p:sldLayoutId id="2147484182" r:id="rId12"/>
    <p:sldLayoutId id="2147484183" r:id="rId13"/>
    <p:sldLayoutId id="2147484184" r:id="rId14"/>
    <p:sldLayoutId id="2147484185" r:id="rId15"/>
    <p:sldLayoutId id="2147484186" r:id="rId16"/>
    <p:sldLayoutId id="2147484187" r:id="rId17"/>
    <p:sldLayoutId id="2147484188" r:id="rId18"/>
    <p:sldLayoutId id="2147484189" r:id="rId19"/>
    <p:sldLayoutId id="2147484190" r:id="rId20"/>
    <p:sldLayoutId id="2147484191" r:id="rId21"/>
    <p:sldLayoutId id="2147484192" r:id="rId22"/>
    <p:sldLayoutId id="2147484193" r:id="rId23"/>
    <p:sldLayoutId id="2147484194" r:id="rId24"/>
    <p:sldLayoutId id="2147484195" r:id="rId25"/>
    <p:sldLayoutId id="2147484196" r:id="rId26"/>
    <p:sldLayoutId id="2147484197"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3"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24" name="Picture 6"/>
          <p:cNvPicPr>
            <a:picLocks noChangeAspect="1"/>
          </p:cNvPicPr>
          <p:nvPr userDrawn="1"/>
        </p:nvPicPr>
        <p:blipFill>
          <a:blip r:embed="rId4"/>
          <a:srcRect/>
          <a:stretch>
            <a:fillRect/>
          </a:stretch>
        </p:blipFill>
        <p:spPr bwMode="auto">
          <a:xfrm>
            <a:off x="6079067" y="3416309"/>
            <a:ext cx="25400" cy="3175"/>
          </a:xfrm>
          <a:prstGeom prst="rect">
            <a:avLst/>
          </a:prstGeom>
          <a:noFill/>
          <a:ln w="9525">
            <a:noFill/>
            <a:miter lim="800000"/>
            <a:headEnd/>
            <a:tailEnd/>
          </a:ln>
        </p:spPr>
      </p:pic>
      <p:sp>
        <p:nvSpPr>
          <p:cNvPr id="11" name="Text Box 14">
            <a:extLst>
              <a:ext uri="{FF2B5EF4-FFF2-40B4-BE49-F238E27FC236}">
                <a16:creationId xmlns:a16="http://schemas.microsoft.com/office/drawing/2014/main" id="{06488F25-D32D-48D0-BB8A-6B1499EB02EC}"/>
              </a:ext>
            </a:extLst>
          </p:cNvPr>
          <p:cNvSpPr txBox="1">
            <a:spLocks noChangeArrowheads="1"/>
          </p:cNvSpPr>
          <p:nvPr userDrawn="1"/>
        </p:nvSpPr>
        <p:spPr bwMode="auto">
          <a:xfrm>
            <a:off x="11218426" y="662710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
        <p:nvSpPr>
          <p:cNvPr id="17" name="Date Placeholder 4">
            <a:extLst>
              <a:ext uri="{FF2B5EF4-FFF2-40B4-BE49-F238E27FC236}">
                <a16:creationId xmlns:a16="http://schemas.microsoft.com/office/drawing/2014/main" id="{876090B8-EB33-44F6-B805-AE75858FA42D}"/>
              </a:ext>
            </a:extLst>
          </p:cNvPr>
          <p:cNvSpPr>
            <a:spLocks noGrp="1"/>
          </p:cNvSpPr>
          <p:nvPr>
            <p:ph type="dt" sz="half" idx="2"/>
          </p:nvPr>
        </p:nvSpPr>
        <p:spPr>
          <a:xfrm>
            <a:off x="8842515" y="6653150"/>
            <a:ext cx="2761673" cy="137160"/>
          </a:xfrm>
          <a:prstGeom prst="rect">
            <a:avLst/>
          </a:prstGeom>
        </p:spPr>
        <p:txBody>
          <a:bodyPr anchor="ctr"/>
          <a:lstStyle>
            <a:lvl1pPr algn="r">
              <a:defRPr sz="900">
                <a:solidFill>
                  <a:schemeClr val="bg2">
                    <a:lumMod val="75000"/>
                  </a:schemeClr>
                </a:solidFill>
              </a:defRPr>
            </a:lvl1pPr>
          </a:lstStyle>
          <a:p>
            <a:endParaRPr lang="en-US" dirty="0"/>
          </a:p>
        </p:txBody>
      </p:sp>
      <p:sp>
        <p:nvSpPr>
          <p:cNvPr id="18" name="Footer Placeholder 3">
            <a:extLst>
              <a:ext uri="{FF2B5EF4-FFF2-40B4-BE49-F238E27FC236}">
                <a16:creationId xmlns:a16="http://schemas.microsoft.com/office/drawing/2014/main" id="{2F8A329A-59C1-4D23-B5E6-03FA1C182A0A}"/>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bg2">
                    <a:lumMod val="75000"/>
                  </a:schemeClr>
                </a:solidFill>
              </a:defRPr>
            </a:lvl1pPr>
          </a:lstStyle>
          <a:p>
            <a:endParaRPr lang="en-US" dirty="0"/>
          </a:p>
        </p:txBody>
      </p:sp>
      <p:sp>
        <p:nvSpPr>
          <p:cNvPr id="2" name="Title Placeholder 1">
            <a:extLst>
              <a:ext uri="{FF2B5EF4-FFF2-40B4-BE49-F238E27FC236}">
                <a16:creationId xmlns:a16="http://schemas.microsoft.com/office/drawing/2014/main" id="{CA18FFB5-1B4A-8A37-78CC-AC1A7AE08575}"/>
              </a:ext>
            </a:extLst>
          </p:cNvPr>
          <p:cNvSpPr>
            <a:spLocks noGrp="1"/>
          </p:cNvSpPr>
          <p:nvPr>
            <p:ph type="title"/>
          </p:nvPr>
        </p:nvSpPr>
        <p:spPr bwMode="auto">
          <a:xfrm>
            <a:off x="266699" y="128981"/>
            <a:ext cx="11658599" cy="83292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Tree>
    <p:extLst>
      <p:ext uri="{BB962C8B-B14F-4D97-AF65-F5344CB8AC3E}">
        <p14:creationId xmlns:p14="http://schemas.microsoft.com/office/powerpoint/2010/main" val="199137462"/>
      </p:ext>
    </p:extLst>
  </p:cSld>
  <p:clrMap bg1="lt1" tx1="dk1" bg2="lt2" tx2="dk2" accent1="accent1" accent2="accent2" accent3="accent3" accent4="accent4" accent5="accent5" accent6="accent6" hlink="hlink" folHlink="folHlink"/>
  <p:sldLayoutIdLst>
    <p:sldLayoutId id="2147483724" r:id="rId1"/>
    <p:sldLayoutId id="2147483725" r:id="rId2"/>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169"/>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30188" indent="-230188" algn="l" rtl="0" eaLnBrk="1" fontAlgn="base" hangingPunct="1">
        <a:spcBef>
          <a:spcPts val="169"/>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1775"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4213" indent="-222250"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30188"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0" orient="horz" pos="583" userDrawn="1">
          <p15:clr>
            <a:srgbClr val="F26B43"/>
          </p15:clr>
        </p15:guide>
        <p15:guide id="1" pos="7512" userDrawn="1">
          <p15:clr>
            <a:srgbClr val="5ACBF0"/>
          </p15:clr>
        </p15:guide>
        <p15:guide id="2" pos="12971">
          <p15:clr>
            <a:srgbClr val="5ACBF0"/>
          </p15:clr>
        </p15:guide>
        <p15:guide id="3" pos="168" userDrawn="1">
          <p15:clr>
            <a:srgbClr val="5ACBF0"/>
          </p15:clr>
        </p15:guide>
        <p15:guide id="5" orient="horz" pos="637" userDrawn="1">
          <p15:clr>
            <a:srgbClr val="F26B43"/>
          </p15:clr>
        </p15:guide>
        <p15:guide id="6" orient="horz" pos="4176" userDrawn="1">
          <p15:clr>
            <a:srgbClr val="F26B43"/>
          </p15:clr>
        </p15:guide>
      </p15:sldGuideLst>
    </p:ext>
  </p:extLst>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426447" y="128981"/>
            <a:ext cx="9498852"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pic>
        <p:nvPicPr>
          <p:cNvPr id="1033" name="Picture 6"/>
          <p:cNvPicPr>
            <a:picLocks noChangeAspect="1"/>
          </p:cNvPicPr>
          <p:nvPr/>
        </p:nvPicPr>
        <p:blipFill>
          <a:blip r:embed="rId31"/>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2"/>
          <a:srcRect/>
          <a:stretch/>
        </p:blipFill>
        <p:spPr>
          <a:xfrm>
            <a:off x="190500" y="86740"/>
            <a:ext cx="1970289" cy="874270"/>
          </a:xfrm>
          <a:prstGeom prst="rect">
            <a:avLst/>
          </a:prstGeom>
        </p:spPr>
      </p:pic>
      <p:pic>
        <p:nvPicPr>
          <p:cNvPr id="8" name="Picture 2">
            <a:extLst>
              <a:ext uri="{FF2B5EF4-FFF2-40B4-BE49-F238E27FC236}">
                <a16:creationId xmlns:a16="http://schemas.microsoft.com/office/drawing/2014/main" id="{4ED5615C-FACC-8D90-2139-3D025C844008}"/>
              </a:ext>
            </a:extLst>
          </p:cNvPr>
          <p:cNvPicPr>
            <a:picLocks noChangeAspect="1" noChangeArrowheads="1"/>
          </p:cNvPicPr>
          <p:nvPr userDrawn="1"/>
        </p:nvPicPr>
        <p:blipFill>
          <a:blip r:embed="rId33">
            <a:extLst>
              <a:ext uri="{28A0092B-C50C-407E-A947-70E740481C1C}">
                <a14:useLocalDpi xmlns:a14="http://schemas.microsoft.com/office/drawing/2010/main" val="0"/>
              </a:ext>
            </a:extLst>
          </a:blip>
          <a:srcRect/>
          <a:stretch>
            <a:fillRect/>
          </a:stretch>
        </p:blipFill>
        <p:spPr bwMode="auto">
          <a:xfrm>
            <a:off x="9326827" y="6072904"/>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9" name="Picture 8" descr="Logo&#10;&#10;Description automatically generated">
            <a:extLst>
              <a:ext uri="{FF2B5EF4-FFF2-40B4-BE49-F238E27FC236}">
                <a16:creationId xmlns:a16="http://schemas.microsoft.com/office/drawing/2014/main" id="{D911C0FF-8551-9A90-F208-4EBEC2D54569}"/>
              </a:ext>
            </a:extLst>
          </p:cNvPr>
          <p:cNvPicPr>
            <a:picLocks noChangeAspect="1"/>
          </p:cNvPicPr>
          <p:nvPr userDrawn="1"/>
        </p:nvPicPr>
        <p:blipFill>
          <a:blip r:embed="rId34"/>
          <a:stretch>
            <a:fillRect/>
          </a:stretch>
        </p:blipFill>
        <p:spPr>
          <a:xfrm>
            <a:off x="10751924" y="6052188"/>
            <a:ext cx="1375551" cy="738122"/>
          </a:xfrm>
          <a:prstGeom prst="rect">
            <a:avLst/>
          </a:prstGeom>
        </p:spPr>
      </p:pic>
    </p:spTree>
    <p:extLst>
      <p:ext uri="{BB962C8B-B14F-4D97-AF65-F5344CB8AC3E}">
        <p14:creationId xmlns:p14="http://schemas.microsoft.com/office/powerpoint/2010/main" val="2765439462"/>
      </p:ext>
    </p:extLst>
  </p:cSld>
  <p:clrMap bg1="lt1" tx1="dk1" bg2="lt2" tx2="dk2" accent1="accent1" accent2="accent2" accent3="accent3" accent4="accent4" accent5="accent5" accent6="accent6" hlink="hlink" folHlink="folHlink"/>
  <p:sldLayoutIdLst>
    <p:sldLayoutId id="2147484227" r:id="rId1"/>
    <p:sldLayoutId id="2147484228" r:id="rId2"/>
    <p:sldLayoutId id="2147484229" r:id="rId3"/>
    <p:sldLayoutId id="2147484230" r:id="rId4"/>
    <p:sldLayoutId id="2147484231" r:id="rId5"/>
    <p:sldLayoutId id="2147484232" r:id="rId6"/>
    <p:sldLayoutId id="2147484233" r:id="rId7"/>
    <p:sldLayoutId id="2147484234" r:id="rId8"/>
    <p:sldLayoutId id="2147484235" r:id="rId9"/>
    <p:sldLayoutId id="2147484236" r:id="rId10"/>
    <p:sldLayoutId id="2147484237" r:id="rId11"/>
    <p:sldLayoutId id="2147484238" r:id="rId12"/>
    <p:sldLayoutId id="2147484239" r:id="rId13"/>
    <p:sldLayoutId id="2147484240" r:id="rId14"/>
    <p:sldLayoutId id="2147484241" r:id="rId15"/>
    <p:sldLayoutId id="2147484242" r:id="rId16"/>
    <p:sldLayoutId id="2147484243" r:id="rId17"/>
    <p:sldLayoutId id="2147484244" r:id="rId18"/>
    <p:sldLayoutId id="2147484245" r:id="rId19"/>
    <p:sldLayoutId id="2147484246" r:id="rId20"/>
    <p:sldLayoutId id="2147484247" r:id="rId21"/>
    <p:sldLayoutId id="2147484248" r:id="rId22"/>
    <p:sldLayoutId id="2147484249" r:id="rId23"/>
    <p:sldLayoutId id="2147484250" r:id="rId24"/>
    <p:sldLayoutId id="2147484251" r:id="rId25"/>
    <p:sldLayoutId id="2147484252" r:id="rId26"/>
    <p:sldLayoutId id="2147484253" r:id="rId27"/>
    <p:sldLayoutId id="2147484254" r:id="rId28"/>
    <p:sldLayoutId id="2147484255" r:id="rId29"/>
  </p:sldLayoutIdLst>
  <p:hf sldNum="0" hdr="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png"/><Relationship Id="rId1" Type="http://schemas.openxmlformats.org/officeDocument/2006/relationships/slideLayout" Target="../slideLayouts/slideLayout190.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jpeg"/></Relationships>
</file>

<file path=ppt/slides/_rels/slide1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30.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7.xml"/></Relationships>
</file>

<file path=ppt/slides/_rels/slide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2DCD1B8-0FB9-6DE1-D901-F8B0186B1E44}"/>
              </a:ext>
            </a:extLst>
          </p:cNvPr>
          <p:cNvSpPr>
            <a:spLocks noGrp="1"/>
          </p:cNvSpPr>
          <p:nvPr>
            <p:ph type="title"/>
          </p:nvPr>
        </p:nvSpPr>
        <p:spPr/>
        <p:txBody>
          <a:bodyPr/>
          <a:lstStyle/>
          <a:p>
            <a:pPr algn="l"/>
            <a:r>
              <a:rPr lang="en-US" sz="3600" dirty="0"/>
              <a:t>HEC-ResSim in CWMS</a:t>
            </a:r>
          </a:p>
        </p:txBody>
      </p:sp>
      <p:pic>
        <p:nvPicPr>
          <p:cNvPr id="11" name="Picture Placeholder 10" descr="Map&#10;&#10;Description automatically generated">
            <a:extLst>
              <a:ext uri="{FF2B5EF4-FFF2-40B4-BE49-F238E27FC236}">
                <a16:creationId xmlns:a16="http://schemas.microsoft.com/office/drawing/2014/main" id="{7A6E51DB-7C25-7AB6-5D61-B9034A212F7F}"/>
              </a:ext>
            </a:extLst>
          </p:cNvPr>
          <p:cNvPicPr>
            <a:picLocks noGrp="1" noChangeAspect="1"/>
          </p:cNvPicPr>
          <p:nvPr>
            <p:ph type="pic" sz="quarter" idx="13"/>
          </p:nvPr>
        </p:nvPicPr>
        <p:blipFill>
          <a:blip r:embed="rId2"/>
          <a:srcRect l="2717" r="2717"/>
          <a:stretch/>
        </p:blipFill>
        <p:spPr>
          <a:xfrm>
            <a:off x="6358552" y="260931"/>
            <a:ext cx="5454004" cy="2805855"/>
          </a:xfrm>
          <a:prstGeom prst="rect">
            <a:avLst/>
          </a:prstGeom>
          <a:ln>
            <a:noFill/>
          </a:ln>
          <a:effectLst>
            <a:softEdge rad="112500"/>
          </a:effectLst>
        </p:spPr>
      </p:pic>
      <p:sp>
        <p:nvSpPr>
          <p:cNvPr id="9" name="Content Placeholder 8">
            <a:extLst>
              <a:ext uri="{FF2B5EF4-FFF2-40B4-BE49-F238E27FC236}">
                <a16:creationId xmlns:a16="http://schemas.microsoft.com/office/drawing/2014/main" id="{910D6B67-EB23-B871-0CBE-F377AEE7C411}"/>
              </a:ext>
            </a:extLst>
          </p:cNvPr>
          <p:cNvSpPr>
            <a:spLocks noGrp="1"/>
          </p:cNvSpPr>
          <p:nvPr>
            <p:ph sz="quarter" idx="17"/>
          </p:nvPr>
        </p:nvSpPr>
        <p:spPr/>
        <p:txBody>
          <a:bodyPr/>
          <a:lstStyle/>
          <a:p>
            <a:r>
              <a:rPr lang="en-US" sz="2400" b="1" dirty="0"/>
              <a:t>Russell Errett, P.E.</a:t>
            </a:r>
          </a:p>
          <a:p>
            <a:r>
              <a:rPr lang="en-US" sz="1800" dirty="0"/>
              <a:t>Hydrologic Engineering Center</a:t>
            </a:r>
          </a:p>
          <a:p>
            <a:endParaRPr lang="en-US" dirty="0"/>
          </a:p>
          <a:p>
            <a:r>
              <a:rPr lang="en-US" sz="2400" b="1" dirty="0"/>
              <a:t>CWMS Prospect Course</a:t>
            </a:r>
          </a:p>
        </p:txBody>
      </p:sp>
      <p:pic>
        <p:nvPicPr>
          <p:cNvPr id="14" name="Picture Placeholder 13" descr="A close-up of a painting&#10;&#10;Description automatically generated with medium confidence">
            <a:extLst>
              <a:ext uri="{FF2B5EF4-FFF2-40B4-BE49-F238E27FC236}">
                <a16:creationId xmlns:a16="http://schemas.microsoft.com/office/drawing/2014/main" id="{04C95193-5563-AE95-03B8-119424E1BE64}"/>
              </a:ext>
            </a:extLst>
          </p:cNvPr>
          <p:cNvPicPr>
            <a:picLocks noGrp="1" noChangeAspect="1"/>
          </p:cNvPicPr>
          <p:nvPr>
            <p:ph type="pic" sz="quarter" idx="16"/>
          </p:nvPr>
        </p:nvPicPr>
        <p:blipFill rotWithShape="1">
          <a:blip r:embed="rId3"/>
          <a:srcRect l="4446" r="4446"/>
          <a:stretch/>
        </p:blipFill>
        <p:spPr>
          <a:xfrm>
            <a:off x="9126633" y="3066786"/>
            <a:ext cx="2685921" cy="1787147"/>
          </a:xfrm>
          <a:prstGeom prst="rect">
            <a:avLst/>
          </a:prstGeom>
          <a:ln>
            <a:noFill/>
          </a:ln>
          <a:effectLst>
            <a:softEdge rad="112500"/>
          </a:effectLst>
        </p:spPr>
      </p:pic>
      <p:pic>
        <p:nvPicPr>
          <p:cNvPr id="2" name="Picture 4" descr="MTL-7-30-08-Aerial_4428">
            <a:extLst>
              <a:ext uri="{FF2B5EF4-FFF2-40B4-BE49-F238E27FC236}">
                <a16:creationId xmlns:a16="http://schemas.microsoft.com/office/drawing/2014/main" id="{D2C516AA-DC52-4D60-F1EA-537AD15B3A73}"/>
              </a:ext>
            </a:extLst>
          </p:cNvPr>
          <p:cNvPicPr>
            <a:picLocks noChangeAspect="1" noChangeArrowheads="1"/>
          </p:cNvPicPr>
          <p:nvPr/>
        </p:nvPicPr>
        <p:blipFill>
          <a:blip r:embed="rId4" cstate="print"/>
          <a:srcRect t="5818" r="13506" b="20564"/>
          <a:stretch>
            <a:fillRect/>
          </a:stretch>
        </p:blipFill>
        <p:spPr bwMode="auto">
          <a:xfrm>
            <a:off x="9161925" y="4853933"/>
            <a:ext cx="2685921" cy="1884659"/>
          </a:xfrm>
          <a:prstGeom prst="rect">
            <a:avLst/>
          </a:prstGeom>
          <a:ln>
            <a:noFill/>
          </a:ln>
          <a:effectLst>
            <a:softEdge rad="112500"/>
          </a:effectLst>
        </p:spPr>
      </p:pic>
      <p:pic>
        <p:nvPicPr>
          <p:cNvPr id="3" name="Picture 2">
            <a:extLst>
              <a:ext uri="{FF2B5EF4-FFF2-40B4-BE49-F238E27FC236}">
                <a16:creationId xmlns:a16="http://schemas.microsoft.com/office/drawing/2014/main" id="{AFA1A2CE-8B2A-F522-680A-3E53D12D4D8A}"/>
              </a:ext>
            </a:extLst>
          </p:cNvPr>
          <p:cNvPicPr>
            <a:picLocks noChangeAspect="1"/>
          </p:cNvPicPr>
          <p:nvPr/>
        </p:nvPicPr>
        <p:blipFill>
          <a:blip r:embed="rId5"/>
          <a:stretch>
            <a:fillRect/>
          </a:stretch>
        </p:blipFill>
        <p:spPr>
          <a:xfrm>
            <a:off x="6358552" y="3066786"/>
            <a:ext cx="2685921" cy="1884659"/>
          </a:xfrm>
          <a:prstGeom prst="rect">
            <a:avLst/>
          </a:prstGeom>
          <a:ln>
            <a:noFill/>
          </a:ln>
          <a:effectLst>
            <a:softEdge rad="112500"/>
          </a:effectLst>
        </p:spPr>
      </p:pic>
      <p:pic>
        <p:nvPicPr>
          <p:cNvPr id="7" name="Picture 6">
            <a:extLst>
              <a:ext uri="{FF2B5EF4-FFF2-40B4-BE49-F238E27FC236}">
                <a16:creationId xmlns:a16="http://schemas.microsoft.com/office/drawing/2014/main" id="{7E882B7E-7FED-4451-77D5-ED69B1DF8CA4}"/>
              </a:ext>
            </a:extLst>
          </p:cNvPr>
          <p:cNvPicPr>
            <a:picLocks noChangeAspect="1"/>
          </p:cNvPicPr>
          <p:nvPr/>
        </p:nvPicPr>
        <p:blipFill>
          <a:blip r:embed="rId6"/>
          <a:stretch>
            <a:fillRect/>
          </a:stretch>
        </p:blipFill>
        <p:spPr>
          <a:xfrm>
            <a:off x="6358552" y="4853934"/>
            <a:ext cx="2685921" cy="1884659"/>
          </a:xfrm>
          <a:prstGeom prst="rect">
            <a:avLst/>
          </a:prstGeom>
          <a:ln>
            <a:noFill/>
          </a:ln>
          <a:effectLst>
            <a:softEdge rad="112500"/>
          </a:effectLst>
        </p:spPr>
      </p:pic>
    </p:spTree>
    <p:extLst>
      <p:ext uri="{BB962C8B-B14F-4D97-AF65-F5344CB8AC3E}">
        <p14:creationId xmlns:p14="http://schemas.microsoft.com/office/powerpoint/2010/main" val="1687572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OSI – Entering Overrides</a:t>
            </a:r>
          </a:p>
        </p:txBody>
      </p:sp>
      <p:pic>
        <p:nvPicPr>
          <p:cNvPr id="2" name="Picture 1">
            <a:extLst>
              <a:ext uri="{FF2B5EF4-FFF2-40B4-BE49-F238E27FC236}">
                <a16:creationId xmlns:a16="http://schemas.microsoft.com/office/drawing/2014/main" id="{AB1132A4-1BCC-FC69-627A-74727B216CB0}"/>
              </a:ext>
            </a:extLst>
          </p:cNvPr>
          <p:cNvPicPr>
            <a:picLocks noChangeAspect="1"/>
          </p:cNvPicPr>
          <p:nvPr/>
        </p:nvPicPr>
        <p:blipFill>
          <a:blip r:embed="rId2"/>
          <a:stretch>
            <a:fillRect/>
          </a:stretch>
        </p:blipFill>
        <p:spPr>
          <a:xfrm>
            <a:off x="1921852" y="961901"/>
            <a:ext cx="7654126" cy="5767118"/>
          </a:xfrm>
          <a:prstGeom prst="rect">
            <a:avLst/>
          </a:prstGeom>
        </p:spPr>
      </p:pic>
      <p:pic>
        <p:nvPicPr>
          <p:cNvPr id="6" name="Picture 5">
            <a:extLst>
              <a:ext uri="{FF2B5EF4-FFF2-40B4-BE49-F238E27FC236}">
                <a16:creationId xmlns:a16="http://schemas.microsoft.com/office/drawing/2014/main" id="{CDD029C6-75C7-32ED-34F3-87184050230C}"/>
              </a:ext>
            </a:extLst>
          </p:cNvPr>
          <p:cNvPicPr>
            <a:picLocks noChangeAspect="1"/>
          </p:cNvPicPr>
          <p:nvPr/>
        </p:nvPicPr>
        <p:blipFill>
          <a:blip r:embed="rId3"/>
          <a:stretch>
            <a:fillRect/>
          </a:stretch>
        </p:blipFill>
        <p:spPr>
          <a:xfrm>
            <a:off x="4396049" y="3940515"/>
            <a:ext cx="1963901" cy="2713018"/>
          </a:xfrm>
          <a:prstGeom prst="rect">
            <a:avLst/>
          </a:prstGeom>
        </p:spPr>
      </p:pic>
      <p:sp>
        <p:nvSpPr>
          <p:cNvPr id="7" name="Rectangle: Rounded Corners 6">
            <a:extLst>
              <a:ext uri="{FF2B5EF4-FFF2-40B4-BE49-F238E27FC236}">
                <a16:creationId xmlns:a16="http://schemas.microsoft.com/office/drawing/2014/main" id="{AA56A651-4850-B3E4-B01F-8B99DCCA407E}"/>
              </a:ext>
            </a:extLst>
          </p:cNvPr>
          <p:cNvSpPr/>
          <p:nvPr/>
        </p:nvSpPr>
        <p:spPr>
          <a:xfrm>
            <a:off x="7905944" y="4927468"/>
            <a:ext cx="1670034" cy="851163"/>
          </a:xfrm>
          <a:prstGeom prst="roundRect">
            <a:avLst/>
          </a:prstGeom>
          <a:solidFill>
            <a:srgbClr val="FFFF00">
              <a:alpha val="25098"/>
            </a:srgbClr>
          </a:solid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565557"/>
              </a:solidFill>
              <a:effectLst/>
              <a:uLnTx/>
              <a:uFillTx/>
              <a:latin typeface="Arial"/>
              <a:ea typeface="+mn-ea"/>
              <a:cs typeface="+mn-cs"/>
            </a:endParaRPr>
          </a:p>
        </p:txBody>
      </p:sp>
    </p:spTree>
    <p:extLst>
      <p:ext uri="{BB962C8B-B14F-4D97-AF65-F5344CB8AC3E}">
        <p14:creationId xmlns:p14="http://schemas.microsoft.com/office/powerpoint/2010/main" val="35990703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OSI – Configuration Examples</a:t>
            </a:r>
          </a:p>
        </p:txBody>
      </p:sp>
      <p:pic>
        <p:nvPicPr>
          <p:cNvPr id="8" name="Picture 7">
            <a:extLst>
              <a:ext uri="{FF2B5EF4-FFF2-40B4-BE49-F238E27FC236}">
                <a16:creationId xmlns:a16="http://schemas.microsoft.com/office/drawing/2014/main" id="{74C3696A-3290-0CFE-791B-FB379CB80744}"/>
              </a:ext>
            </a:extLst>
          </p:cNvPr>
          <p:cNvPicPr>
            <a:picLocks noChangeAspect="1"/>
          </p:cNvPicPr>
          <p:nvPr/>
        </p:nvPicPr>
        <p:blipFill>
          <a:blip r:embed="rId2"/>
          <a:stretch>
            <a:fillRect/>
          </a:stretch>
        </p:blipFill>
        <p:spPr>
          <a:xfrm>
            <a:off x="1309736" y="961901"/>
            <a:ext cx="9572530" cy="5825095"/>
          </a:xfrm>
          <a:prstGeom prst="rect">
            <a:avLst/>
          </a:prstGeom>
        </p:spPr>
      </p:pic>
    </p:spTree>
    <p:extLst>
      <p:ext uri="{BB962C8B-B14F-4D97-AF65-F5344CB8AC3E}">
        <p14:creationId xmlns:p14="http://schemas.microsoft.com/office/powerpoint/2010/main" val="8358764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OSI – Configuration Examples</a:t>
            </a:r>
          </a:p>
        </p:txBody>
      </p:sp>
      <p:pic>
        <p:nvPicPr>
          <p:cNvPr id="3" name="Picture 2">
            <a:extLst>
              <a:ext uri="{FF2B5EF4-FFF2-40B4-BE49-F238E27FC236}">
                <a16:creationId xmlns:a16="http://schemas.microsoft.com/office/drawing/2014/main" id="{ACCE3AAE-CE6C-910A-54CC-0570141D329D}"/>
              </a:ext>
            </a:extLst>
          </p:cNvPr>
          <p:cNvPicPr>
            <a:picLocks noChangeAspect="1"/>
          </p:cNvPicPr>
          <p:nvPr/>
        </p:nvPicPr>
        <p:blipFill>
          <a:blip r:embed="rId2"/>
          <a:stretch>
            <a:fillRect/>
          </a:stretch>
        </p:blipFill>
        <p:spPr>
          <a:xfrm>
            <a:off x="615475" y="961901"/>
            <a:ext cx="10599680" cy="5806465"/>
          </a:xfrm>
          <a:prstGeom prst="rect">
            <a:avLst/>
          </a:prstGeom>
        </p:spPr>
      </p:pic>
    </p:spTree>
    <p:extLst>
      <p:ext uri="{BB962C8B-B14F-4D97-AF65-F5344CB8AC3E}">
        <p14:creationId xmlns:p14="http://schemas.microsoft.com/office/powerpoint/2010/main" val="3625517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0" y="1175656"/>
            <a:ext cx="11658600" cy="5453743"/>
          </a:xfrm>
        </p:spPr>
        <p:txBody>
          <a:bodyPr/>
          <a:lstStyle/>
          <a:p>
            <a:r>
              <a:rPr lang="en-US" sz="2400" dirty="0"/>
              <a:t>Gates &amp; Gate Operations</a:t>
            </a:r>
          </a:p>
          <a:p>
            <a:pPr lvl="1"/>
            <a:r>
              <a:rPr lang="en-US" sz="2000" dirty="0"/>
              <a:t>Time Series of Gate Openings (with gate curves)</a:t>
            </a:r>
          </a:p>
          <a:p>
            <a:pPr lvl="1"/>
            <a:r>
              <a:rPr lang="en-US" sz="2000" dirty="0"/>
              <a:t>Flows are what the program wants to be at the end of the timestep, not some reasonable gate setting for an ordered gate usage</a:t>
            </a:r>
          </a:p>
          <a:p>
            <a:endParaRPr lang="en-US" sz="2400" dirty="0"/>
          </a:p>
          <a:p>
            <a:r>
              <a:rPr lang="en-US" sz="2400" dirty="0"/>
              <a:t>Time Step</a:t>
            </a:r>
          </a:p>
          <a:p>
            <a:pPr lvl="1"/>
            <a:r>
              <a:rPr lang="en-US" sz="2000" dirty="0"/>
              <a:t>Decision Interval</a:t>
            </a:r>
          </a:p>
          <a:p>
            <a:pPr lvl="2"/>
            <a:r>
              <a:rPr lang="en-US" sz="1800" dirty="0"/>
              <a:t>Each Time-Step (default)</a:t>
            </a:r>
          </a:p>
          <a:p>
            <a:pPr lvl="2"/>
            <a:r>
              <a:rPr lang="en-US" sz="1800" dirty="0"/>
              <a:t>Regular Interval</a:t>
            </a:r>
          </a:p>
          <a:p>
            <a:pPr lvl="3"/>
            <a:r>
              <a:rPr lang="en-US" sz="1800" dirty="0"/>
              <a:t>1hr, 6hr, Daily, etc.</a:t>
            </a:r>
          </a:p>
          <a:p>
            <a:pPr lvl="2"/>
            <a:r>
              <a:rPr lang="en-US" sz="1800" dirty="0"/>
              <a:t>Weekly Schedule</a:t>
            </a:r>
          </a:p>
          <a:p>
            <a:pPr lvl="3"/>
            <a:r>
              <a:rPr lang="en-US" sz="1800" dirty="0"/>
              <a:t>Set the times of day based</a:t>
            </a:r>
          </a:p>
          <a:p>
            <a:pPr marL="688975" lvl="4" indent="0">
              <a:buNone/>
            </a:pPr>
            <a:r>
              <a:rPr lang="en-US" sz="1800" dirty="0"/>
              <a:t>upon the day of week</a:t>
            </a:r>
          </a:p>
          <a:p>
            <a:pPr marL="688975" lvl="4" indent="0">
              <a:buNone/>
            </a:pPr>
            <a:r>
              <a:rPr lang="en-US" sz="1800" dirty="0"/>
              <a:t>when changes can occur</a:t>
            </a:r>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 Capabilities &amp; Limitations</a:t>
            </a:r>
          </a:p>
        </p:txBody>
      </p:sp>
      <p:pic>
        <p:nvPicPr>
          <p:cNvPr id="3" name="Picture 2">
            <a:extLst>
              <a:ext uri="{FF2B5EF4-FFF2-40B4-BE49-F238E27FC236}">
                <a16:creationId xmlns:a16="http://schemas.microsoft.com/office/drawing/2014/main" id="{938A24EC-2804-CA81-F208-D39125C0D370}"/>
              </a:ext>
            </a:extLst>
          </p:cNvPr>
          <p:cNvPicPr>
            <a:picLocks noChangeAspect="1"/>
          </p:cNvPicPr>
          <p:nvPr/>
        </p:nvPicPr>
        <p:blipFill>
          <a:blip r:embed="rId3"/>
          <a:srcRect r="53363" b="35245"/>
          <a:stretch/>
        </p:blipFill>
        <p:spPr>
          <a:xfrm>
            <a:off x="3831016" y="2856322"/>
            <a:ext cx="3361636" cy="3872697"/>
          </a:xfrm>
          <a:prstGeom prst="rect">
            <a:avLst/>
          </a:prstGeom>
        </p:spPr>
      </p:pic>
      <p:sp>
        <p:nvSpPr>
          <p:cNvPr id="4" name="Rectangle: Rounded Corners 3">
            <a:extLst>
              <a:ext uri="{FF2B5EF4-FFF2-40B4-BE49-F238E27FC236}">
                <a16:creationId xmlns:a16="http://schemas.microsoft.com/office/drawing/2014/main" id="{7179E84B-D802-C836-8555-E46EEDC24985}"/>
              </a:ext>
            </a:extLst>
          </p:cNvPr>
          <p:cNvSpPr/>
          <p:nvPr/>
        </p:nvSpPr>
        <p:spPr>
          <a:xfrm>
            <a:off x="6259398" y="4270342"/>
            <a:ext cx="782424" cy="311085"/>
          </a:xfrm>
          <a:prstGeom prst="roundRect">
            <a:avLst/>
          </a:prstGeom>
          <a:no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565557"/>
              </a:solidFill>
              <a:effectLst/>
              <a:uLnTx/>
              <a:uFillTx/>
              <a:latin typeface="Arial"/>
              <a:ea typeface="+mn-ea"/>
              <a:cs typeface="+mn-cs"/>
            </a:endParaRPr>
          </a:p>
        </p:txBody>
      </p:sp>
      <p:sp>
        <p:nvSpPr>
          <p:cNvPr id="7" name="Rectangle: Rounded Corners 6">
            <a:extLst>
              <a:ext uri="{FF2B5EF4-FFF2-40B4-BE49-F238E27FC236}">
                <a16:creationId xmlns:a16="http://schemas.microsoft.com/office/drawing/2014/main" id="{F04736FF-3B84-3B93-74BF-909768FE4D3F}"/>
              </a:ext>
            </a:extLst>
          </p:cNvPr>
          <p:cNvSpPr/>
          <p:nvPr/>
        </p:nvSpPr>
        <p:spPr>
          <a:xfrm>
            <a:off x="4370894" y="3668597"/>
            <a:ext cx="653592" cy="311085"/>
          </a:xfrm>
          <a:prstGeom prst="roundRect">
            <a:avLst/>
          </a:prstGeom>
          <a:no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565557"/>
              </a:solidFill>
              <a:effectLst/>
              <a:uLnTx/>
              <a:uFillTx/>
              <a:latin typeface="Arial"/>
              <a:ea typeface="+mn-ea"/>
              <a:cs typeface="+mn-cs"/>
            </a:endParaRPr>
          </a:p>
        </p:txBody>
      </p:sp>
      <p:sp>
        <p:nvSpPr>
          <p:cNvPr id="8" name="Rectangle: Rounded Corners 7">
            <a:extLst>
              <a:ext uri="{FF2B5EF4-FFF2-40B4-BE49-F238E27FC236}">
                <a16:creationId xmlns:a16="http://schemas.microsoft.com/office/drawing/2014/main" id="{A86518DB-506E-A367-36EF-6CEE7817436B}"/>
              </a:ext>
            </a:extLst>
          </p:cNvPr>
          <p:cNvSpPr/>
          <p:nvPr/>
        </p:nvSpPr>
        <p:spPr>
          <a:xfrm>
            <a:off x="5024486" y="4993455"/>
            <a:ext cx="1234912" cy="311085"/>
          </a:xfrm>
          <a:prstGeom prst="roundRect">
            <a:avLst/>
          </a:prstGeom>
          <a:no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565557"/>
              </a:solidFill>
              <a:effectLst/>
              <a:uLnTx/>
              <a:uFillTx/>
              <a:latin typeface="Arial"/>
              <a:ea typeface="+mn-ea"/>
              <a:cs typeface="+mn-cs"/>
            </a:endParaRPr>
          </a:p>
        </p:txBody>
      </p:sp>
      <p:sp>
        <p:nvSpPr>
          <p:cNvPr id="9" name="Rectangle: Rounded Corners 8">
            <a:extLst>
              <a:ext uri="{FF2B5EF4-FFF2-40B4-BE49-F238E27FC236}">
                <a16:creationId xmlns:a16="http://schemas.microsoft.com/office/drawing/2014/main" id="{E5F83856-A070-C8ED-5945-9B7643FD04A2}"/>
              </a:ext>
            </a:extLst>
          </p:cNvPr>
          <p:cNvSpPr/>
          <p:nvPr/>
        </p:nvSpPr>
        <p:spPr>
          <a:xfrm>
            <a:off x="3974967" y="5304540"/>
            <a:ext cx="1407737" cy="549505"/>
          </a:xfrm>
          <a:prstGeom prst="roundRect">
            <a:avLst/>
          </a:prstGeom>
          <a:no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565557"/>
              </a:solidFill>
              <a:effectLst/>
              <a:uLnTx/>
              <a:uFillTx/>
              <a:latin typeface="Arial"/>
              <a:ea typeface="+mn-ea"/>
              <a:cs typeface="+mn-cs"/>
            </a:endParaRPr>
          </a:p>
        </p:txBody>
      </p:sp>
      <p:pic>
        <p:nvPicPr>
          <p:cNvPr id="11" name="Picture 10">
            <a:extLst>
              <a:ext uri="{FF2B5EF4-FFF2-40B4-BE49-F238E27FC236}">
                <a16:creationId xmlns:a16="http://schemas.microsoft.com/office/drawing/2014/main" id="{0324E8AE-44AA-296A-18FC-55D464E92F88}"/>
              </a:ext>
            </a:extLst>
          </p:cNvPr>
          <p:cNvPicPr>
            <a:picLocks noChangeAspect="1"/>
          </p:cNvPicPr>
          <p:nvPr/>
        </p:nvPicPr>
        <p:blipFill>
          <a:blip r:embed="rId4"/>
          <a:srcRect t="1" b="6634"/>
          <a:stretch/>
        </p:blipFill>
        <p:spPr>
          <a:xfrm>
            <a:off x="7192653" y="2856323"/>
            <a:ext cx="4999347" cy="3872696"/>
          </a:xfrm>
          <a:prstGeom prst="rect">
            <a:avLst/>
          </a:prstGeom>
        </p:spPr>
      </p:pic>
    </p:spTree>
    <p:extLst>
      <p:ext uri="{BB962C8B-B14F-4D97-AF65-F5344CB8AC3E}">
        <p14:creationId xmlns:p14="http://schemas.microsoft.com/office/powerpoint/2010/main" val="1886110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0" y="1175656"/>
            <a:ext cx="11658600" cy="5453743"/>
          </a:xfrm>
        </p:spPr>
        <p:txBody>
          <a:bodyPr/>
          <a:lstStyle/>
          <a:p>
            <a:pPr marL="0" lvl="1" indent="0">
              <a:buNone/>
            </a:pPr>
            <a:r>
              <a:rPr lang="en-US" sz="2400" dirty="0"/>
              <a:t>HEC-ResSim is the integrated reservoir simulation model included in the CAVI’s suite of real-time decision support tools.</a:t>
            </a:r>
          </a:p>
          <a:p>
            <a:pPr lvl="1"/>
            <a:endParaRPr lang="en-US" dirty="0"/>
          </a:p>
          <a:p>
            <a:pPr marL="0" lvl="1" indent="0">
              <a:buNone/>
            </a:pPr>
            <a:r>
              <a:rPr lang="en-US" sz="2400" dirty="0"/>
              <a:t>HEC-ResSim Model Integration includes…</a:t>
            </a:r>
          </a:p>
          <a:p>
            <a:pPr lvl="2"/>
            <a:r>
              <a:rPr lang="en-US" sz="2000" dirty="0"/>
              <a:t>Revising the ResSim Alternatives’ Lookback settings</a:t>
            </a:r>
          </a:p>
          <a:p>
            <a:pPr lvl="2"/>
            <a:r>
              <a:rPr lang="en-US" sz="2000" dirty="0"/>
              <a:t>Establishing the model linking to HMS results and observed data</a:t>
            </a:r>
          </a:p>
          <a:p>
            <a:pPr lvl="2"/>
            <a:r>
              <a:rPr lang="en-US" sz="2000" dirty="0"/>
              <a:t>Configuring the Extract groups</a:t>
            </a:r>
          </a:p>
          <a:p>
            <a:pPr lvl="1"/>
            <a:endParaRPr lang="en-US" dirty="0"/>
          </a:p>
          <a:p>
            <a:pPr marL="0" lvl="1" indent="0">
              <a:buNone/>
            </a:pPr>
            <a:r>
              <a:rPr lang="en-US" sz="2400" dirty="0"/>
              <a:t>Using HEC-ResSim for Real-time Decision Support involves…</a:t>
            </a:r>
          </a:p>
          <a:p>
            <a:pPr lvl="2"/>
            <a:r>
              <a:rPr lang="en-US" sz="2000" dirty="0"/>
              <a:t>Analyzing the model’s releases</a:t>
            </a:r>
          </a:p>
          <a:p>
            <a:pPr lvl="2"/>
            <a:r>
              <a:rPr lang="en-US" sz="2000" dirty="0"/>
              <a:t>Performing “What-if” analysis</a:t>
            </a:r>
          </a:p>
          <a:p>
            <a:pPr lvl="2"/>
            <a:r>
              <a:rPr lang="en-US" sz="2000" dirty="0"/>
              <a:t>Developing a realistic release schedule</a:t>
            </a:r>
          </a:p>
          <a:p>
            <a:pPr lvl="2"/>
            <a:r>
              <a:rPr lang="en-US" sz="2000" dirty="0"/>
              <a:t>Testing and revising your schedule</a:t>
            </a:r>
          </a:p>
          <a:p>
            <a:pPr lvl="2"/>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Summary</a:t>
            </a:r>
          </a:p>
        </p:txBody>
      </p:sp>
    </p:spTree>
    <p:extLst>
      <p:ext uri="{BB962C8B-B14F-4D97-AF65-F5344CB8AC3E}">
        <p14:creationId xmlns:p14="http://schemas.microsoft.com/office/powerpoint/2010/main" val="23995477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9334643-E97B-A014-4687-5A0826A17554}"/>
              </a:ext>
            </a:extLst>
          </p:cNvPr>
          <p:cNvSpPr>
            <a:spLocks noGrp="1"/>
          </p:cNvSpPr>
          <p:nvPr>
            <p:ph type="title"/>
          </p:nvPr>
        </p:nvSpPr>
        <p:spPr>
          <a:xfrm>
            <a:off x="266700" y="154236"/>
            <a:ext cx="11658600" cy="2071171"/>
          </a:xfrm>
        </p:spPr>
        <p:txBody>
          <a:bodyPr/>
          <a:lstStyle/>
          <a:p>
            <a:r>
              <a:rPr lang="en-US" dirty="0"/>
              <a:t>Questions</a:t>
            </a:r>
            <a:br>
              <a:rPr lang="en-US" dirty="0"/>
            </a:br>
            <a:r>
              <a:rPr lang="en-US" dirty="0"/>
              <a:t>Help</a:t>
            </a:r>
            <a:br>
              <a:rPr lang="en-US" dirty="0"/>
            </a:br>
            <a:r>
              <a:rPr lang="en-US" dirty="0"/>
              <a:t>additional Training</a:t>
            </a:r>
          </a:p>
        </p:txBody>
      </p:sp>
      <p:sp>
        <p:nvSpPr>
          <p:cNvPr id="3" name="TextBox 2">
            <a:extLst>
              <a:ext uri="{FF2B5EF4-FFF2-40B4-BE49-F238E27FC236}">
                <a16:creationId xmlns:a16="http://schemas.microsoft.com/office/drawing/2014/main" id="{191D7E27-2027-2146-952B-2D1AEC657BFF}"/>
              </a:ext>
            </a:extLst>
          </p:cNvPr>
          <p:cNvSpPr txBox="1"/>
          <p:nvPr/>
        </p:nvSpPr>
        <p:spPr>
          <a:xfrm>
            <a:off x="266700" y="3002733"/>
            <a:ext cx="10428881" cy="1200329"/>
          </a:xfrm>
          <a:prstGeom prst="rect">
            <a:avLst/>
          </a:prstGeom>
          <a:noFill/>
        </p:spPr>
        <p:txBody>
          <a:bodyPr wrap="none" rtlCol="0">
            <a:spAutoFit/>
          </a:bodyPr>
          <a:lstStyle/>
          <a:p>
            <a:pPr marL="285750" indent="-285750">
              <a:buFont typeface="Arial" panose="020B0604020202020204" pitchFamily="34" charset="0"/>
              <a:buChar char="•"/>
            </a:pPr>
            <a:r>
              <a:rPr lang="en-US" dirty="0">
                <a:solidFill>
                  <a:schemeClr val="tx2"/>
                </a:solidFill>
              </a:rPr>
              <a:t>https://usace.dps.mil/sites/KMP-WM/SitePages/Corps-Water-Management-System-(CWMS).aspx</a:t>
            </a:r>
          </a:p>
          <a:p>
            <a:pPr marL="285750" indent="-285750">
              <a:buFont typeface="Arial" panose="020B0604020202020204" pitchFamily="34" charset="0"/>
              <a:buChar char="•"/>
            </a:pPr>
            <a:r>
              <a:rPr lang="en-US" dirty="0">
                <a:solidFill>
                  <a:schemeClr val="tx2"/>
                </a:solidFill>
              </a:rPr>
              <a:t>https://www.hec.usace.army.mil/confluence/cwmsdocs</a:t>
            </a:r>
          </a:p>
          <a:p>
            <a:pPr marL="285750" indent="-285750">
              <a:buFont typeface="Arial" panose="020B0604020202020204" pitchFamily="34" charset="0"/>
              <a:buChar char="•"/>
            </a:pPr>
            <a:r>
              <a:rPr lang="en-US" dirty="0">
                <a:solidFill>
                  <a:schemeClr val="tx2"/>
                </a:solidFill>
              </a:rPr>
              <a:t>https://discourse.hecdev.net/c/cwms/5   </a:t>
            </a:r>
          </a:p>
          <a:p>
            <a:pPr marL="285750" indent="-285750">
              <a:buFont typeface="Arial" panose="020B0604020202020204" pitchFamily="34" charset="0"/>
              <a:buChar char="•"/>
            </a:pPr>
            <a:r>
              <a:rPr lang="en-US" dirty="0">
                <a:solidFill>
                  <a:schemeClr val="tx2"/>
                </a:solidFill>
              </a:rPr>
              <a:t>TDL-CELRH-EC-GW-W-USACE CWMS Modeling | General | Microsoft Teams </a:t>
            </a:r>
          </a:p>
        </p:txBody>
      </p:sp>
    </p:spTree>
    <p:extLst>
      <p:ext uri="{BB962C8B-B14F-4D97-AF65-F5344CB8AC3E}">
        <p14:creationId xmlns:p14="http://schemas.microsoft.com/office/powerpoint/2010/main" val="1355575733"/>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0" y="1175656"/>
            <a:ext cx="11658600" cy="5453743"/>
          </a:xfrm>
        </p:spPr>
        <p:txBody>
          <a:bodyPr/>
          <a:lstStyle/>
          <a:p>
            <a:pPr marL="0" lvl="1" indent="0">
              <a:buNone/>
            </a:pPr>
            <a:r>
              <a:rPr lang="en-US" sz="2400" dirty="0"/>
              <a:t>Learn basic concepts of using HEC-ResSim in CWMS for making real-time reservoir operation decisions</a:t>
            </a:r>
          </a:p>
          <a:p>
            <a:pPr marL="0" lvl="1" indent="0">
              <a:buNone/>
            </a:pPr>
            <a:endParaRPr lang="en-US" sz="2400" dirty="0"/>
          </a:p>
          <a:p>
            <a:pPr marL="0" lvl="1" indent="0">
              <a:buNone/>
            </a:pPr>
            <a:r>
              <a:rPr lang="en-US" sz="2400" dirty="0"/>
              <a:t>Introduction to HEC-ResSim</a:t>
            </a:r>
          </a:p>
          <a:p>
            <a:pPr lvl="2"/>
            <a:r>
              <a:rPr lang="en-US" sz="2000" dirty="0"/>
              <a:t>What is ResSim? </a:t>
            </a:r>
          </a:p>
          <a:p>
            <a:pPr lvl="2"/>
            <a:r>
              <a:rPr lang="en-US" sz="2000" dirty="0"/>
              <a:t>What can ResSim do?  </a:t>
            </a:r>
          </a:p>
          <a:p>
            <a:pPr lvl="2"/>
            <a:r>
              <a:rPr lang="en-US" sz="2000" dirty="0"/>
              <a:t>Why do we want it in CWMS?</a:t>
            </a:r>
          </a:p>
          <a:p>
            <a:pPr marL="0" lvl="1" indent="0">
              <a:buNone/>
            </a:pPr>
            <a:endParaRPr lang="en-US" sz="2400" dirty="0"/>
          </a:p>
          <a:p>
            <a:pPr marL="0" lvl="1" indent="0">
              <a:buNone/>
            </a:pPr>
            <a:r>
              <a:rPr lang="en-US" sz="2400" dirty="0"/>
              <a:t>Integrating an HEC-ResSim model into CWMS</a:t>
            </a:r>
          </a:p>
          <a:p>
            <a:pPr lvl="2"/>
            <a:r>
              <a:rPr lang="en-US" sz="2000" dirty="0"/>
              <a:t>A brief review of importing, linking, etc. </a:t>
            </a:r>
          </a:p>
          <a:p>
            <a:pPr lvl="1"/>
            <a:endParaRPr lang="en-US" sz="2400" dirty="0"/>
          </a:p>
          <a:p>
            <a:pPr marL="0" lvl="1" indent="0">
              <a:buNone/>
            </a:pPr>
            <a:r>
              <a:rPr lang="en-US" sz="2400" dirty="0"/>
              <a:t>Using HEC-ResSim for Real-Time Decision Making</a:t>
            </a:r>
          </a:p>
          <a:p>
            <a:pPr lvl="2"/>
            <a:r>
              <a:rPr lang="en-US" sz="2000" dirty="0"/>
              <a:t>Data Considerations</a:t>
            </a:r>
          </a:p>
          <a:p>
            <a:pPr lvl="2"/>
            <a:r>
              <a:rPr lang="en-US" sz="2000" dirty="0"/>
              <a:t>How real-time modeling differs from planning studies</a:t>
            </a:r>
          </a:p>
          <a:p>
            <a:pPr lvl="2"/>
            <a:r>
              <a:rPr lang="en-US" sz="2000" dirty="0"/>
              <a:t>Regulation Schedule/Plan</a:t>
            </a:r>
          </a:p>
          <a:p>
            <a:pPr lvl="2"/>
            <a:r>
              <a:rPr lang="en-US" sz="2000" dirty="0"/>
              <a:t>The OSI</a:t>
            </a:r>
          </a:p>
          <a:p>
            <a:pPr lvl="1"/>
            <a:endParaRPr lang="en-US" dirty="0"/>
          </a:p>
          <a:p>
            <a:pPr lvl="1"/>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sz="3600" dirty="0"/>
              <a:t>Overview</a:t>
            </a:r>
          </a:p>
        </p:txBody>
      </p:sp>
    </p:spTree>
    <p:extLst>
      <p:ext uri="{BB962C8B-B14F-4D97-AF65-F5344CB8AC3E}">
        <p14:creationId xmlns:p14="http://schemas.microsoft.com/office/powerpoint/2010/main" val="15424952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2DCD9E0-8766-8178-087B-51A0CD393747}"/>
              </a:ext>
            </a:extLst>
          </p:cNvPr>
          <p:cNvSpPr>
            <a:spLocks noGrp="1"/>
          </p:cNvSpPr>
          <p:nvPr>
            <p:ph type="title"/>
          </p:nvPr>
        </p:nvSpPr>
        <p:spPr/>
        <p:txBody>
          <a:bodyPr/>
          <a:lstStyle/>
          <a:p>
            <a:r>
              <a:rPr lang="en-US" dirty="0"/>
              <a:t>Release Overrides</a:t>
            </a:r>
          </a:p>
        </p:txBody>
      </p:sp>
    </p:spTree>
    <p:extLst>
      <p:ext uri="{BB962C8B-B14F-4D97-AF65-F5344CB8AC3E}">
        <p14:creationId xmlns:p14="http://schemas.microsoft.com/office/powerpoint/2010/main" val="35899181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Release Overrides</a:t>
            </a:r>
          </a:p>
        </p:txBody>
      </p:sp>
      <p:pic>
        <p:nvPicPr>
          <p:cNvPr id="2" name="Picture 1">
            <a:extLst>
              <a:ext uri="{FF2B5EF4-FFF2-40B4-BE49-F238E27FC236}">
                <a16:creationId xmlns:a16="http://schemas.microsoft.com/office/drawing/2014/main" id="{75909FC7-B318-8F0C-72A2-2FDCCE2939AB}"/>
              </a:ext>
            </a:extLst>
          </p:cNvPr>
          <p:cNvPicPr>
            <a:picLocks noChangeAspect="1"/>
          </p:cNvPicPr>
          <p:nvPr/>
        </p:nvPicPr>
        <p:blipFill>
          <a:blip r:embed="rId3"/>
          <a:stretch>
            <a:fillRect/>
          </a:stretch>
        </p:blipFill>
        <p:spPr>
          <a:xfrm>
            <a:off x="1210315" y="1675377"/>
            <a:ext cx="3876840" cy="4003950"/>
          </a:xfrm>
          <a:prstGeom prst="rect">
            <a:avLst/>
          </a:prstGeom>
        </p:spPr>
      </p:pic>
      <p:pic>
        <p:nvPicPr>
          <p:cNvPr id="3" name="Picture 2">
            <a:extLst>
              <a:ext uri="{FF2B5EF4-FFF2-40B4-BE49-F238E27FC236}">
                <a16:creationId xmlns:a16="http://schemas.microsoft.com/office/drawing/2014/main" id="{4D40A7D1-1A39-E7F9-29A0-8ADDE9A7CBEB}"/>
              </a:ext>
            </a:extLst>
          </p:cNvPr>
          <p:cNvPicPr>
            <a:picLocks noChangeAspect="1"/>
          </p:cNvPicPr>
          <p:nvPr/>
        </p:nvPicPr>
        <p:blipFill>
          <a:blip r:embed="rId4"/>
          <a:stretch>
            <a:fillRect/>
          </a:stretch>
        </p:blipFill>
        <p:spPr>
          <a:xfrm>
            <a:off x="5318435" y="1204344"/>
            <a:ext cx="5460799" cy="5293097"/>
          </a:xfrm>
          <a:prstGeom prst="rect">
            <a:avLst/>
          </a:prstGeom>
        </p:spPr>
      </p:pic>
    </p:spTree>
    <p:extLst>
      <p:ext uri="{BB962C8B-B14F-4D97-AF65-F5344CB8AC3E}">
        <p14:creationId xmlns:p14="http://schemas.microsoft.com/office/powerpoint/2010/main" val="35846592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Operations Support Interface (OSI)</a:t>
            </a:r>
          </a:p>
        </p:txBody>
      </p:sp>
      <p:pic>
        <p:nvPicPr>
          <p:cNvPr id="2" name="Picture 1">
            <a:extLst>
              <a:ext uri="{FF2B5EF4-FFF2-40B4-BE49-F238E27FC236}">
                <a16:creationId xmlns:a16="http://schemas.microsoft.com/office/drawing/2014/main" id="{371A1E0E-6856-D78A-1F91-377B9B4D9322}"/>
              </a:ext>
            </a:extLst>
          </p:cNvPr>
          <p:cNvPicPr>
            <a:picLocks noChangeAspect="1"/>
          </p:cNvPicPr>
          <p:nvPr/>
        </p:nvPicPr>
        <p:blipFill>
          <a:blip r:embed="rId3"/>
          <a:stretch>
            <a:fillRect/>
          </a:stretch>
        </p:blipFill>
        <p:spPr>
          <a:xfrm>
            <a:off x="2773360" y="1137083"/>
            <a:ext cx="6645280" cy="5340884"/>
          </a:xfrm>
          <a:prstGeom prst="rect">
            <a:avLst/>
          </a:prstGeom>
        </p:spPr>
      </p:pic>
    </p:spTree>
    <p:extLst>
      <p:ext uri="{BB962C8B-B14F-4D97-AF65-F5344CB8AC3E}">
        <p14:creationId xmlns:p14="http://schemas.microsoft.com/office/powerpoint/2010/main" val="10447920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0" y="1175656"/>
            <a:ext cx="11658600" cy="5453743"/>
          </a:xfrm>
        </p:spPr>
        <p:txBody>
          <a:bodyPr/>
          <a:lstStyle/>
          <a:p>
            <a:pPr marL="0" lvl="1" indent="0">
              <a:buNone/>
            </a:pPr>
            <a:r>
              <a:rPr lang="en-US" sz="2400" dirty="0"/>
              <a:t>Configured by the User</a:t>
            </a:r>
          </a:p>
          <a:p>
            <a:pPr lvl="1"/>
            <a:endParaRPr lang="en-US" sz="2400" dirty="0"/>
          </a:p>
          <a:p>
            <a:pPr marL="0" lvl="1" indent="0">
              <a:buNone/>
            </a:pPr>
            <a:r>
              <a:rPr lang="en-US" sz="2400" dirty="0"/>
              <a:t>Intended for:</a:t>
            </a:r>
          </a:p>
          <a:p>
            <a:pPr lvl="2"/>
            <a:r>
              <a:rPr lang="en-US" sz="2000" dirty="0"/>
              <a:t>Developing Overrides</a:t>
            </a:r>
          </a:p>
          <a:p>
            <a:pPr marL="0" lvl="1" indent="0">
              <a:buNone/>
            </a:pPr>
            <a:endParaRPr lang="en-US" sz="2400" dirty="0"/>
          </a:p>
          <a:p>
            <a:pPr marL="0" lvl="1" indent="0">
              <a:buNone/>
            </a:pPr>
            <a:r>
              <a:rPr lang="en-US" sz="2400" dirty="0"/>
              <a:t>Tabs are for organizing variables</a:t>
            </a:r>
          </a:p>
          <a:p>
            <a:pPr lvl="1"/>
            <a:endParaRPr lang="en-US" sz="2400" dirty="0"/>
          </a:p>
          <a:p>
            <a:pPr marL="0" lvl="1" indent="0">
              <a:buNone/>
            </a:pPr>
            <a:r>
              <a:rPr lang="en-US" sz="2400" dirty="0"/>
              <a:t>Variables are for editing or displaying data</a:t>
            </a:r>
          </a:p>
          <a:p>
            <a:pPr lvl="2"/>
            <a:r>
              <a:rPr lang="en-US" sz="2000" dirty="0"/>
              <a:t>Reservoir Overrides</a:t>
            </a:r>
          </a:p>
          <a:p>
            <a:pPr lvl="2"/>
            <a:r>
              <a:rPr lang="en-US" sz="2000" dirty="0"/>
              <a:t>Computed Results</a:t>
            </a:r>
          </a:p>
          <a:p>
            <a:pPr lvl="2"/>
            <a:endParaRPr lang="en-US" dirty="0"/>
          </a:p>
          <a:p>
            <a:pPr lvl="2"/>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OSI – Operations Support Interface</a:t>
            </a:r>
          </a:p>
        </p:txBody>
      </p:sp>
    </p:spTree>
    <p:extLst>
      <p:ext uri="{BB962C8B-B14F-4D97-AF65-F5344CB8AC3E}">
        <p14:creationId xmlns:p14="http://schemas.microsoft.com/office/powerpoint/2010/main" val="14439148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OSI – Adding a Tab</a:t>
            </a:r>
          </a:p>
        </p:txBody>
      </p:sp>
      <p:pic>
        <p:nvPicPr>
          <p:cNvPr id="2" name="Picture 1">
            <a:extLst>
              <a:ext uri="{FF2B5EF4-FFF2-40B4-BE49-F238E27FC236}">
                <a16:creationId xmlns:a16="http://schemas.microsoft.com/office/drawing/2014/main" id="{F94BFABF-1C22-A5B4-3480-6E2989424A78}"/>
              </a:ext>
            </a:extLst>
          </p:cNvPr>
          <p:cNvPicPr>
            <a:picLocks noChangeAspect="1"/>
          </p:cNvPicPr>
          <p:nvPr/>
        </p:nvPicPr>
        <p:blipFill>
          <a:blip r:embed="rId2"/>
          <a:stretch>
            <a:fillRect/>
          </a:stretch>
        </p:blipFill>
        <p:spPr>
          <a:xfrm>
            <a:off x="2056377" y="1089668"/>
            <a:ext cx="7214286" cy="5435714"/>
          </a:xfrm>
          <a:prstGeom prst="rect">
            <a:avLst/>
          </a:prstGeom>
          <a:ln>
            <a:solidFill>
              <a:srgbClr val="00B0F0"/>
            </a:solidFill>
          </a:ln>
        </p:spPr>
      </p:pic>
      <p:pic>
        <p:nvPicPr>
          <p:cNvPr id="3" name="Picture 2">
            <a:extLst>
              <a:ext uri="{FF2B5EF4-FFF2-40B4-BE49-F238E27FC236}">
                <a16:creationId xmlns:a16="http://schemas.microsoft.com/office/drawing/2014/main" id="{43C42907-DD78-C91A-8DCB-9B84055833F5}"/>
              </a:ext>
            </a:extLst>
          </p:cNvPr>
          <p:cNvPicPr>
            <a:picLocks noChangeAspect="1"/>
          </p:cNvPicPr>
          <p:nvPr/>
        </p:nvPicPr>
        <p:blipFill>
          <a:blip r:embed="rId3"/>
          <a:stretch>
            <a:fillRect/>
          </a:stretch>
        </p:blipFill>
        <p:spPr>
          <a:xfrm>
            <a:off x="3862188" y="2723285"/>
            <a:ext cx="3952381" cy="2333333"/>
          </a:xfrm>
          <a:prstGeom prst="rect">
            <a:avLst/>
          </a:prstGeom>
          <a:ln>
            <a:solidFill>
              <a:srgbClr val="00B0F0"/>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5104603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OSI – Adding a Variable</a:t>
            </a:r>
          </a:p>
        </p:txBody>
      </p:sp>
      <p:pic>
        <p:nvPicPr>
          <p:cNvPr id="2" name="Picture 1">
            <a:extLst>
              <a:ext uri="{FF2B5EF4-FFF2-40B4-BE49-F238E27FC236}">
                <a16:creationId xmlns:a16="http://schemas.microsoft.com/office/drawing/2014/main" id="{CB1E2335-475E-E3C0-CE54-3F1941D966A7}"/>
              </a:ext>
            </a:extLst>
          </p:cNvPr>
          <p:cNvPicPr>
            <a:picLocks noChangeAspect="1"/>
          </p:cNvPicPr>
          <p:nvPr/>
        </p:nvPicPr>
        <p:blipFill>
          <a:blip r:embed="rId2"/>
          <a:stretch>
            <a:fillRect/>
          </a:stretch>
        </p:blipFill>
        <p:spPr>
          <a:xfrm>
            <a:off x="2056377" y="1089668"/>
            <a:ext cx="7214286" cy="5435714"/>
          </a:xfrm>
          <a:prstGeom prst="rect">
            <a:avLst/>
          </a:prstGeom>
          <a:ln>
            <a:solidFill>
              <a:srgbClr val="00B0F0"/>
            </a:solidFill>
          </a:ln>
        </p:spPr>
      </p:pic>
      <p:pic>
        <p:nvPicPr>
          <p:cNvPr id="3" name="Picture 2">
            <a:extLst>
              <a:ext uri="{FF2B5EF4-FFF2-40B4-BE49-F238E27FC236}">
                <a16:creationId xmlns:a16="http://schemas.microsoft.com/office/drawing/2014/main" id="{F0B1FB88-AA44-D654-EC28-8CF4C86D36EE}"/>
              </a:ext>
            </a:extLst>
          </p:cNvPr>
          <p:cNvPicPr>
            <a:picLocks noChangeAspect="1"/>
          </p:cNvPicPr>
          <p:nvPr/>
        </p:nvPicPr>
        <p:blipFill>
          <a:blip r:embed="rId3"/>
          <a:stretch>
            <a:fillRect/>
          </a:stretch>
        </p:blipFill>
        <p:spPr>
          <a:xfrm>
            <a:off x="3808978" y="2766069"/>
            <a:ext cx="3952381" cy="2333333"/>
          </a:xfrm>
          <a:prstGeom prst="rect">
            <a:avLst/>
          </a:prstGeom>
          <a:ln>
            <a:solidFill>
              <a:srgbClr val="00B0F0"/>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648396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OSI – Setting up the Variable</a:t>
            </a:r>
          </a:p>
        </p:txBody>
      </p:sp>
      <p:pic>
        <p:nvPicPr>
          <p:cNvPr id="2" name="Picture 1">
            <a:extLst>
              <a:ext uri="{FF2B5EF4-FFF2-40B4-BE49-F238E27FC236}">
                <a16:creationId xmlns:a16="http://schemas.microsoft.com/office/drawing/2014/main" id="{D8E71DEE-B9E5-18FD-1367-EBA6546D58F7}"/>
              </a:ext>
            </a:extLst>
          </p:cNvPr>
          <p:cNvPicPr>
            <a:picLocks noChangeAspect="1"/>
          </p:cNvPicPr>
          <p:nvPr/>
        </p:nvPicPr>
        <p:blipFill>
          <a:blip r:embed="rId2"/>
          <a:stretch>
            <a:fillRect/>
          </a:stretch>
        </p:blipFill>
        <p:spPr>
          <a:xfrm>
            <a:off x="1370383" y="1080620"/>
            <a:ext cx="4180952" cy="4990476"/>
          </a:xfrm>
          <a:prstGeom prst="rect">
            <a:avLst/>
          </a:prstGeom>
          <a:ln>
            <a:solidFill>
              <a:srgbClr val="00B0F0"/>
            </a:solidFill>
          </a:ln>
        </p:spPr>
      </p:pic>
      <p:pic>
        <p:nvPicPr>
          <p:cNvPr id="3" name="Picture 2">
            <a:extLst>
              <a:ext uri="{FF2B5EF4-FFF2-40B4-BE49-F238E27FC236}">
                <a16:creationId xmlns:a16="http://schemas.microsoft.com/office/drawing/2014/main" id="{16A5BFE9-6902-BCE0-B242-EBF9A452336F}"/>
              </a:ext>
            </a:extLst>
          </p:cNvPr>
          <p:cNvPicPr>
            <a:picLocks noChangeAspect="1"/>
          </p:cNvPicPr>
          <p:nvPr/>
        </p:nvPicPr>
        <p:blipFill>
          <a:blip r:embed="rId3"/>
          <a:stretch>
            <a:fillRect/>
          </a:stretch>
        </p:blipFill>
        <p:spPr>
          <a:xfrm>
            <a:off x="5915315" y="1539884"/>
            <a:ext cx="4180952" cy="5047619"/>
          </a:xfrm>
          <a:prstGeom prst="rect">
            <a:avLst/>
          </a:prstGeom>
          <a:ln>
            <a:solidFill>
              <a:srgbClr val="00B0F0"/>
            </a:solidFill>
          </a:ln>
        </p:spPr>
      </p:pic>
    </p:spTree>
    <p:extLst>
      <p:ext uri="{BB962C8B-B14F-4D97-AF65-F5344CB8AC3E}">
        <p14:creationId xmlns:p14="http://schemas.microsoft.com/office/powerpoint/2010/main" val="1132284606"/>
      </p:ext>
    </p:extLst>
  </p:cSld>
  <p:clrMapOvr>
    <a:masterClrMapping/>
  </p:clrMapOvr>
</p:sld>
</file>

<file path=ppt/theme/theme1.xml><?xml version="1.0" encoding="utf-8"?>
<a:theme xmlns:a="http://schemas.openxmlformats.org/drawingml/2006/main" name="Upper left castle template publi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I Upper left Castle template ">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3.xml><?xml version="1.0" encoding="utf-8"?>
<a:theme xmlns:a="http://schemas.openxmlformats.org/drawingml/2006/main" name="traditional template NON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4.xml><?xml version="1.0" encoding="utf-8"?>
<a:theme xmlns:a="http://schemas.openxmlformats.org/drawingml/2006/main" name="Traditional template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5.xml><?xml version="1.0" encoding="utf-8"?>
<a:theme xmlns:a="http://schemas.openxmlformats.org/drawingml/2006/main" name="2_Upper Left Star and Castle NON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6.xml><?xml version="1.0" encoding="utf-8"?>
<a:theme xmlns:a="http://schemas.openxmlformats.org/drawingml/2006/main" name="Upper Left Star and Castle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7.xml><?xml version="1.0" encoding="utf-8"?>
<a:theme xmlns:a="http://schemas.openxmlformats.org/drawingml/2006/main" name="Chart Color Templates">
  <a:themeElements>
    <a:clrScheme name="Charts">
      <a:dk1>
        <a:srgbClr val="221F20"/>
      </a:dk1>
      <a:lt1>
        <a:srgbClr val="565557"/>
      </a:lt1>
      <a:dk2>
        <a:srgbClr val="FFFFFF"/>
      </a:dk2>
      <a:lt2>
        <a:srgbClr val="D5D5D7"/>
      </a:lt2>
      <a:accent1>
        <a:srgbClr val="F16521"/>
      </a:accent1>
      <a:accent2>
        <a:srgbClr val="2DAA27"/>
      </a:accent2>
      <a:accent3>
        <a:srgbClr val="CF0000"/>
      </a:accent3>
      <a:accent4>
        <a:srgbClr val="FFCC01"/>
      </a:accent4>
      <a:accent5>
        <a:srgbClr val="00308F"/>
      </a:accent5>
      <a:accent6>
        <a:srgbClr val="532476"/>
      </a:accent6>
      <a:hlink>
        <a:srgbClr val="4D7EA1"/>
      </a:hlink>
      <a:folHlink>
        <a:srgbClr val="CF000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7A4F02DA-9F69-4CE8-8688-F5382440A1E1}"/>
    </a:ext>
  </a:extLst>
</a:theme>
</file>

<file path=ppt/theme/theme8.xml><?xml version="1.0" encoding="utf-8"?>
<a:theme xmlns:a="http://schemas.openxmlformats.org/drawingml/2006/main" name="2_IWR-HE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5BF8E658DB0A54B8187A6E67B60E163" ma:contentTypeVersion="1" ma:contentTypeDescription="Create a new document." ma:contentTypeScope="" ma:versionID="c6ebd6e787ccb7ddf9dd3b4ce2582720">
  <xsd:schema xmlns:xsd="http://www.w3.org/2001/XMLSchema" xmlns:xs="http://www.w3.org/2001/XMLSchema" xmlns:p="http://schemas.microsoft.com/office/2006/metadata/properties" xmlns:ns2="18f88ba2-4714-4ce4-8806-1d85d427829f" targetNamespace="http://schemas.microsoft.com/office/2006/metadata/properties" ma:root="true" ma:fieldsID="0d88d59f9d9af5d62dd518897c4f87b3" ns2:_="">
    <xsd:import namespace="18f88ba2-4714-4ce4-8806-1d85d427829f"/>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8f88ba2-4714-4ce4-8806-1d85d427829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4F37E2D-BE1B-421B-A272-B224B69BFCB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8f88ba2-4714-4ce4-8806-1d85d427829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7CAE72E-856B-4DF4-A9F6-93C41667E9A0}">
  <ds:schemaRefs>
    <ds:schemaRef ds:uri="http://schemas.microsoft.com/sharepoint/v3/contenttype/forms"/>
  </ds:schemaRefs>
</ds:datastoreItem>
</file>

<file path=customXml/itemProps3.xml><?xml version="1.0" encoding="utf-8"?>
<ds:datastoreItem xmlns:ds="http://schemas.openxmlformats.org/officeDocument/2006/customXml" ds:itemID="{0B8C2CD5-50C2-4A7C-996A-3D6312B83669}">
  <ds:schemaRefs>
    <ds:schemaRef ds:uri="http://schemas.microsoft.com/office/2006/documentManagement/types"/>
    <ds:schemaRef ds:uri="http://schemas.microsoft.com/office/2006/metadata/properties"/>
    <ds:schemaRef ds:uri="http://schemas.microsoft.com/office/infopath/2007/PartnerControls"/>
    <ds:schemaRef ds:uri="http://purl.org/dc/terms/"/>
    <ds:schemaRef ds:uri="http://purl.org/dc/dcmitype/"/>
    <ds:schemaRef ds:uri="18f88ba2-4714-4ce4-8806-1d85d427829f"/>
    <ds:schemaRef ds:uri="http://schemas.openxmlformats.org/package/2006/metadata/core-properties"/>
    <ds:schemaRef ds:uri="http://www.w3.org/XML/1998/namespace"/>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
  <TotalTime>15805</TotalTime>
  <Words>979</Words>
  <Application>Microsoft Office PowerPoint</Application>
  <PresentationFormat>Widescreen</PresentationFormat>
  <Paragraphs>135</Paragraphs>
  <Slides>15</Slides>
  <Notes>6</Notes>
  <HiddenSlides>0</HiddenSlides>
  <MMClips>0</MMClips>
  <ScaleCrop>false</ScaleCrop>
  <HeadingPairs>
    <vt:vector size="6" baseType="variant">
      <vt:variant>
        <vt:lpstr>Fonts Used</vt:lpstr>
      </vt:variant>
      <vt:variant>
        <vt:i4>3</vt:i4>
      </vt:variant>
      <vt:variant>
        <vt:lpstr>Theme</vt:lpstr>
      </vt:variant>
      <vt:variant>
        <vt:i4>8</vt:i4>
      </vt:variant>
      <vt:variant>
        <vt:lpstr>Slide Titles</vt:lpstr>
      </vt:variant>
      <vt:variant>
        <vt:i4>15</vt:i4>
      </vt:variant>
    </vt:vector>
  </HeadingPairs>
  <TitlesOfParts>
    <vt:vector size="26" baseType="lpstr">
      <vt:lpstr>Arial</vt:lpstr>
      <vt:lpstr>Calibri</vt:lpstr>
      <vt:lpstr>Wingdings</vt:lpstr>
      <vt:lpstr>Upper left castle template public</vt:lpstr>
      <vt:lpstr>CUI Upper left Castle template </vt:lpstr>
      <vt:lpstr>traditional template NON CUI</vt:lpstr>
      <vt:lpstr>Traditional template CUI</vt:lpstr>
      <vt:lpstr>2_Upper Left Star and Castle NON CUI</vt:lpstr>
      <vt:lpstr>Upper Left Star and Castle CUI</vt:lpstr>
      <vt:lpstr>Chart Color Templates</vt:lpstr>
      <vt:lpstr>2_IWR-HEC</vt:lpstr>
      <vt:lpstr>HEC-ResSim in CWMS</vt:lpstr>
      <vt:lpstr>Overview</vt:lpstr>
      <vt:lpstr>Release Overrides</vt:lpstr>
      <vt:lpstr>Release Overrides</vt:lpstr>
      <vt:lpstr>Operations Support Interface (OSI)</vt:lpstr>
      <vt:lpstr>OSI – Operations Support Interface</vt:lpstr>
      <vt:lpstr>OSI – Adding a Tab</vt:lpstr>
      <vt:lpstr>OSI – Adding a Variable</vt:lpstr>
      <vt:lpstr>OSI – Setting up the Variable</vt:lpstr>
      <vt:lpstr>OSI – Entering Overrides</vt:lpstr>
      <vt:lpstr>OSI – Configuration Examples</vt:lpstr>
      <vt:lpstr>OSI – Configuration Examples</vt:lpstr>
      <vt:lpstr> Capabilities &amp; Limitations</vt:lpstr>
      <vt:lpstr>Summary</vt:lpstr>
      <vt:lpstr>Questions Help additional Training</vt:lpstr>
    </vt:vector>
  </TitlesOfParts>
  <Company>United States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ELW</dc:creator>
  <cp:lastModifiedBy>Errett, Russell J CIV USARMY CEIWR (USA)</cp:lastModifiedBy>
  <cp:revision>508</cp:revision>
  <dcterms:created xsi:type="dcterms:W3CDTF">2017-02-20T05:10:01Z</dcterms:created>
  <dcterms:modified xsi:type="dcterms:W3CDTF">2025-02-07T22:11:56Z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0x010100B5BF8E658DB0A54B8187A6E67B60E163</vt:lpwstr>
  </property>
</Properties>
</file>