
<file path=[Content_Types].xml><?xml version="1.0" encoding="utf-8"?>
<Types xmlns="http://schemas.openxmlformats.org/package/2006/content-types">
  <Default Extension="jpeg" ContentType="image/jpeg"/>
  <Default Extension="jpg" ContentType="image/gif"/>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theme/theme2.xml" ContentType="application/vnd.openxmlformats-officedocument.theme+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theme/theme3.xml" ContentType="application/vnd.openxmlformats-officedocument.theme+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theme/theme4.xml" ContentType="application/vnd.openxmlformats-officedocument.theme+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slideLayouts/slideLayout126.xml" ContentType="application/vnd.openxmlformats-officedocument.presentationml.slideLayout+xml"/>
  <Override PartName="/ppt/slideLayouts/slideLayout127.xml" ContentType="application/vnd.openxmlformats-officedocument.presentationml.slideLayout+xml"/>
  <Override PartName="/ppt/slideLayouts/slideLayout128.xml" ContentType="application/vnd.openxmlformats-officedocument.presentationml.slideLayout+xml"/>
  <Override PartName="/ppt/slideLayouts/slideLayout129.xml" ContentType="application/vnd.openxmlformats-officedocument.presentationml.slideLayout+xml"/>
  <Override PartName="/ppt/slideLayouts/slideLayout130.xml" ContentType="application/vnd.openxmlformats-officedocument.presentationml.slideLayout+xml"/>
  <Override PartName="/ppt/slideLayouts/slideLayout131.xml" ContentType="application/vnd.openxmlformats-officedocument.presentationml.slideLayout+xml"/>
  <Override PartName="/ppt/slideLayouts/slideLayout132.xml" ContentType="application/vnd.openxmlformats-officedocument.presentationml.slideLayout+xml"/>
  <Override PartName="/ppt/slideLayouts/slideLayout133.xml" ContentType="application/vnd.openxmlformats-officedocument.presentationml.slideLayout+xml"/>
  <Override PartName="/ppt/slideLayouts/slideLayout134.xml" ContentType="application/vnd.openxmlformats-officedocument.presentationml.slideLayout+xml"/>
  <Override PartName="/ppt/slideLayouts/slideLayout135.xml" ContentType="application/vnd.openxmlformats-officedocument.presentationml.slideLayout+xml"/>
  <Override PartName="/ppt/slideLayouts/slideLayout136.xml" ContentType="application/vnd.openxmlformats-officedocument.presentationml.slideLayout+xml"/>
  <Override PartName="/ppt/slideLayouts/slideLayout137.xml" ContentType="application/vnd.openxmlformats-officedocument.presentationml.slideLayout+xml"/>
  <Override PartName="/ppt/theme/theme5.xml" ContentType="application/vnd.openxmlformats-officedocument.theme+xml"/>
  <Override PartName="/ppt/slideLayouts/slideLayout138.xml" ContentType="application/vnd.openxmlformats-officedocument.presentationml.slideLayout+xml"/>
  <Override PartName="/ppt/slideLayouts/slideLayout139.xml" ContentType="application/vnd.openxmlformats-officedocument.presentationml.slideLayout+xml"/>
  <Override PartName="/ppt/slideLayouts/slideLayout140.xml" ContentType="application/vnd.openxmlformats-officedocument.presentationml.slideLayout+xml"/>
  <Override PartName="/ppt/slideLayouts/slideLayout141.xml" ContentType="application/vnd.openxmlformats-officedocument.presentationml.slideLayout+xml"/>
  <Override PartName="/ppt/slideLayouts/slideLayout142.xml" ContentType="application/vnd.openxmlformats-officedocument.presentationml.slideLayout+xml"/>
  <Override PartName="/ppt/slideLayouts/slideLayout143.xml" ContentType="application/vnd.openxmlformats-officedocument.presentationml.slideLayout+xml"/>
  <Override PartName="/ppt/slideLayouts/slideLayout144.xml" ContentType="application/vnd.openxmlformats-officedocument.presentationml.slideLayout+xml"/>
  <Override PartName="/ppt/slideLayouts/slideLayout145.xml" ContentType="application/vnd.openxmlformats-officedocument.presentationml.slideLayout+xml"/>
  <Override PartName="/ppt/slideLayouts/slideLayout146.xml" ContentType="application/vnd.openxmlformats-officedocument.presentationml.slideLayout+xml"/>
  <Override PartName="/ppt/slideLayouts/slideLayout147.xml" ContentType="application/vnd.openxmlformats-officedocument.presentationml.slideLayout+xml"/>
  <Override PartName="/ppt/slideLayouts/slideLayout148.xml" ContentType="application/vnd.openxmlformats-officedocument.presentationml.slideLayout+xml"/>
  <Override PartName="/ppt/slideLayouts/slideLayout149.xml" ContentType="application/vnd.openxmlformats-officedocument.presentationml.slideLayout+xml"/>
  <Override PartName="/ppt/slideLayouts/slideLayout150.xml" ContentType="application/vnd.openxmlformats-officedocument.presentationml.slideLayout+xml"/>
  <Override PartName="/ppt/slideLayouts/slideLayout151.xml" ContentType="application/vnd.openxmlformats-officedocument.presentationml.slideLayout+xml"/>
  <Override PartName="/ppt/slideLayouts/slideLayout152.xml" ContentType="application/vnd.openxmlformats-officedocument.presentationml.slideLayout+xml"/>
  <Override PartName="/ppt/slideLayouts/slideLayout153.xml" ContentType="application/vnd.openxmlformats-officedocument.presentationml.slideLayout+xml"/>
  <Override PartName="/ppt/slideLayouts/slideLayout154.xml" ContentType="application/vnd.openxmlformats-officedocument.presentationml.slideLayout+xml"/>
  <Override PartName="/ppt/slideLayouts/slideLayout155.xml" ContentType="application/vnd.openxmlformats-officedocument.presentationml.slideLayout+xml"/>
  <Override PartName="/ppt/slideLayouts/slideLayout156.xml" ContentType="application/vnd.openxmlformats-officedocument.presentationml.slideLayout+xml"/>
  <Override PartName="/ppt/slideLayouts/slideLayout157.xml" ContentType="application/vnd.openxmlformats-officedocument.presentationml.slideLayout+xml"/>
  <Override PartName="/ppt/slideLayouts/slideLayout158.xml" ContentType="application/vnd.openxmlformats-officedocument.presentationml.slideLayout+xml"/>
  <Override PartName="/ppt/slideLayouts/slideLayout159.xml" ContentType="application/vnd.openxmlformats-officedocument.presentationml.slideLayout+xml"/>
  <Override PartName="/ppt/slideLayouts/slideLayout160.xml" ContentType="application/vnd.openxmlformats-officedocument.presentationml.slideLayout+xml"/>
  <Override PartName="/ppt/slideLayouts/slideLayout161.xml" ContentType="application/vnd.openxmlformats-officedocument.presentationml.slideLayout+xml"/>
  <Override PartName="/ppt/slideLayouts/slideLayout162.xml" ContentType="application/vnd.openxmlformats-officedocument.presentationml.slideLayout+xml"/>
  <Override PartName="/ppt/slideLayouts/slideLayout163.xml" ContentType="application/vnd.openxmlformats-officedocument.presentationml.slideLayout+xml"/>
  <Override PartName="/ppt/slideLayouts/slideLayout164.xml" ContentType="application/vnd.openxmlformats-officedocument.presentationml.slideLayout+xml"/>
  <Override PartName="/ppt/theme/theme6.xml" ContentType="application/vnd.openxmlformats-officedocument.theme+xml"/>
  <Override PartName="/ppt/slideLayouts/slideLayout165.xml" ContentType="application/vnd.openxmlformats-officedocument.presentationml.slideLayout+xml"/>
  <Override PartName="/ppt/slideLayouts/slideLayout166.xml" ContentType="application/vnd.openxmlformats-officedocument.presentationml.slideLayout+xml"/>
  <Override PartName="/ppt/theme/theme7.xml" ContentType="application/vnd.openxmlformats-officedocument.theme+xml"/>
  <Override PartName="/ppt/theme/theme8.xml" ContentType="application/vnd.openxmlformats-officedocument.theme+xml"/>
  <Override PartName="/ppt/theme/theme9.xml" ContentType="application/vnd.openxmlformats-officedocument.theme+xml"/>
  <Override PartName="/ppt/media/image12.jpg" ContentType="image/jpeg"/>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966" r:id="rId4"/>
    <p:sldMasterId id="2147484142" r:id="rId5"/>
    <p:sldMasterId id="2147484051" r:id="rId6"/>
    <p:sldMasterId id="2147484081" r:id="rId7"/>
    <p:sldMasterId id="2147484110" r:id="rId8"/>
    <p:sldMasterId id="2147484170" r:id="rId9"/>
    <p:sldMasterId id="2147483723" r:id="rId10"/>
  </p:sldMasterIdLst>
  <p:notesMasterIdLst>
    <p:notesMasterId r:id="rId21"/>
  </p:notesMasterIdLst>
  <p:handoutMasterIdLst>
    <p:handoutMasterId r:id="rId22"/>
  </p:handoutMasterIdLst>
  <p:sldIdLst>
    <p:sldId id="481" r:id="rId11"/>
    <p:sldId id="480" r:id="rId12"/>
    <p:sldId id="446" r:id="rId13"/>
    <p:sldId id="447" r:id="rId14"/>
    <p:sldId id="449" r:id="rId15"/>
    <p:sldId id="452" r:id="rId16"/>
    <p:sldId id="476" r:id="rId17"/>
    <p:sldId id="474" r:id="rId18"/>
    <p:sldId id="472" r:id="rId19"/>
    <p:sldId id="479" r:id="rId2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browse/>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a:srgbClr val="E4E4E4"/>
    <a:srgbClr val="4D4D4D"/>
    <a:srgbClr val="DEDEDE"/>
    <a:srgbClr val="A29A92"/>
    <a:srgbClr val="00863D"/>
    <a:srgbClr val="00B050"/>
    <a:srgbClr val="C8C8C8"/>
    <a:srgbClr val="FF6600"/>
    <a:srgbClr val="D9D9D9"/>
  </p:clrMru>
  <p:extLst>
    <p:ext uri="{E76CE94A-603C-4142-B9EB-6D1370010A27}">
      <p14:discardImageEditData xmlns:p14="http://schemas.microsoft.com/office/powerpoint/2010/main" val="1"/>
    </p:ext>
    <p:ext uri="{D31A062A-798A-4329-ABDD-BBA856620510}">
      <p14:defaultImageDpi xmlns:p14="http://schemas.microsoft.com/office/powerpoint/2010/main" val="96"/>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660B408-B3CF-4A94-85FC-2B1E0A45F4A2}" styleName="Dark Style 2 - Accent 1/Accent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7168" autoAdjust="0"/>
    <p:restoredTop sz="75702" autoAdjust="0"/>
  </p:normalViewPr>
  <p:slideViewPr>
    <p:cSldViewPr snapToGrid="0">
      <p:cViewPr varScale="1">
        <p:scale>
          <a:sx n="77" d="100"/>
          <a:sy n="77" d="100"/>
        </p:scale>
        <p:origin x="720" y="96"/>
      </p:cViewPr>
      <p:guideLst/>
    </p:cSldViewPr>
  </p:slideViewPr>
  <p:notesTextViewPr>
    <p:cViewPr>
      <p:scale>
        <a:sx n="1" d="1"/>
        <a:sy n="1" d="1"/>
      </p:scale>
      <p:origin x="0" y="0"/>
    </p:cViewPr>
  </p:notesTextViewPr>
  <p:notesViewPr>
    <p:cSldViewPr snapToGrid="0" showGuides="1">
      <p:cViewPr varScale="1">
        <p:scale>
          <a:sx n="98" d="100"/>
          <a:sy n="98" d="100"/>
        </p:scale>
        <p:origin x="3516" y="78"/>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5.xml"/><Relationship Id="rId13" Type="http://schemas.openxmlformats.org/officeDocument/2006/relationships/slide" Target="slides/slide3.xml"/><Relationship Id="rId18" Type="http://schemas.openxmlformats.org/officeDocument/2006/relationships/slide" Target="slides/slide8.xml"/><Relationship Id="rId26" Type="http://schemas.openxmlformats.org/officeDocument/2006/relationships/tableStyles" Target="tableStyles.xml"/><Relationship Id="rId3" Type="http://schemas.openxmlformats.org/officeDocument/2006/relationships/customXml" Target="../customXml/item3.xml"/><Relationship Id="rId21" Type="http://schemas.openxmlformats.org/officeDocument/2006/relationships/notesMaster" Target="notesMasters/notesMaster1.xml"/><Relationship Id="rId7" Type="http://schemas.openxmlformats.org/officeDocument/2006/relationships/slideMaster" Target="slideMasters/slideMaster4.xml"/><Relationship Id="rId12" Type="http://schemas.openxmlformats.org/officeDocument/2006/relationships/slide" Target="slides/slide2.xml"/><Relationship Id="rId17" Type="http://schemas.openxmlformats.org/officeDocument/2006/relationships/slide" Target="slides/slide7.xml"/><Relationship Id="rId25"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6.xml"/><Relationship Id="rId20" Type="http://schemas.openxmlformats.org/officeDocument/2006/relationships/slide" Target="slides/slide10.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1.xml"/><Relationship Id="rId24" Type="http://schemas.openxmlformats.org/officeDocument/2006/relationships/viewProps" Target="viewProps.xml"/><Relationship Id="rId5" Type="http://schemas.openxmlformats.org/officeDocument/2006/relationships/slideMaster" Target="slideMasters/slideMaster2.xml"/><Relationship Id="rId15" Type="http://schemas.openxmlformats.org/officeDocument/2006/relationships/slide" Target="slides/slide5.xml"/><Relationship Id="rId23" Type="http://schemas.openxmlformats.org/officeDocument/2006/relationships/presProps" Target="presProps.xml"/><Relationship Id="rId10" Type="http://schemas.openxmlformats.org/officeDocument/2006/relationships/slideMaster" Target="slideMasters/slideMaster7.xml"/><Relationship Id="rId19" Type="http://schemas.openxmlformats.org/officeDocument/2006/relationships/slide" Target="slides/slide9.xml"/><Relationship Id="rId4" Type="http://schemas.openxmlformats.org/officeDocument/2006/relationships/slideMaster" Target="slideMasters/slideMaster1.xml"/><Relationship Id="rId9" Type="http://schemas.openxmlformats.org/officeDocument/2006/relationships/slideMaster" Target="slideMasters/slideMaster6.xml"/><Relationship Id="rId14" Type="http://schemas.openxmlformats.org/officeDocument/2006/relationships/slide" Target="slides/slide4.xml"/><Relationship Id="rId22"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9.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52CF3383-DF08-4C90-8557-22EF3027DD43}" type="datetimeFigureOut">
              <a:rPr lang="en-US" smtClean="0"/>
              <a:t>1/4/2025</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Tree>
    <p:extLst>
      <p:ext uri="{BB962C8B-B14F-4D97-AF65-F5344CB8AC3E}">
        <p14:creationId xmlns:p14="http://schemas.microsoft.com/office/powerpoint/2010/main" val="17930509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8.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7D16557-6E8E-4D95-8DF3-2DE1590C714A}" type="datetimeFigureOut">
              <a:rPr lang="en-US" smtClean="0"/>
              <a:t>1/1/2025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C3A86D8-1D95-4DFF-A26B-8F86AC3AC58E}" type="slidenum">
              <a:rPr lang="en-US" smtClean="0"/>
              <a:t>‹#›</a:t>
            </a:fld>
            <a:endParaRPr lang="en-US"/>
          </a:p>
        </p:txBody>
      </p:sp>
    </p:spTree>
    <p:extLst>
      <p:ext uri="{BB962C8B-B14F-4D97-AF65-F5344CB8AC3E}">
        <p14:creationId xmlns:p14="http://schemas.microsoft.com/office/powerpoint/2010/main" val="153813021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C3A86D8-1D95-4DFF-A26B-8F86AC3AC58E}" type="slidenum">
              <a:rPr lang="en-US" smtClean="0"/>
              <a:t>2</a:t>
            </a:fld>
            <a:endParaRPr lang="en-US"/>
          </a:p>
        </p:txBody>
      </p:sp>
    </p:spTree>
    <p:extLst>
      <p:ext uri="{BB962C8B-B14F-4D97-AF65-F5344CB8AC3E}">
        <p14:creationId xmlns:p14="http://schemas.microsoft.com/office/powerpoint/2010/main" val="313094721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C3A86D8-1D95-4DFF-A26B-8F86AC3AC58E}" type="slidenum">
              <a:rPr lang="en-US" smtClean="0"/>
              <a:t>3</a:t>
            </a:fld>
            <a:endParaRPr lang="en-US"/>
          </a:p>
        </p:txBody>
      </p:sp>
    </p:spTree>
    <p:extLst>
      <p:ext uri="{BB962C8B-B14F-4D97-AF65-F5344CB8AC3E}">
        <p14:creationId xmlns:p14="http://schemas.microsoft.com/office/powerpoint/2010/main" val="81457662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C3A86D8-1D95-4DFF-A26B-8F86AC3AC58E}" type="slidenum">
              <a:rPr lang="en-US" smtClean="0"/>
              <a:t>4</a:t>
            </a:fld>
            <a:endParaRPr lang="en-US"/>
          </a:p>
        </p:txBody>
      </p:sp>
    </p:spTree>
    <p:extLst>
      <p:ext uri="{BB962C8B-B14F-4D97-AF65-F5344CB8AC3E}">
        <p14:creationId xmlns:p14="http://schemas.microsoft.com/office/powerpoint/2010/main" val="233762770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C3A86D8-1D95-4DFF-A26B-8F86AC3AC58E}" type="slidenum">
              <a:rPr lang="en-US" smtClean="0"/>
              <a:t>5</a:t>
            </a:fld>
            <a:endParaRPr lang="en-US"/>
          </a:p>
        </p:txBody>
      </p:sp>
    </p:spTree>
    <p:extLst>
      <p:ext uri="{BB962C8B-B14F-4D97-AF65-F5344CB8AC3E}">
        <p14:creationId xmlns:p14="http://schemas.microsoft.com/office/powerpoint/2010/main" val="428384888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C3A86D8-1D95-4DFF-A26B-8F86AC3AC58E}" type="slidenum">
              <a:rPr lang="en-US" smtClean="0"/>
              <a:t>6</a:t>
            </a:fld>
            <a:endParaRPr lang="en-US"/>
          </a:p>
        </p:txBody>
      </p:sp>
    </p:spTree>
    <p:extLst>
      <p:ext uri="{BB962C8B-B14F-4D97-AF65-F5344CB8AC3E}">
        <p14:creationId xmlns:p14="http://schemas.microsoft.com/office/powerpoint/2010/main" val="107813836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C3A86D8-1D95-4DFF-A26B-8F86AC3AC58E}" type="slidenum">
              <a:rPr lang="en-US" smtClean="0"/>
              <a:t>7</a:t>
            </a:fld>
            <a:endParaRPr lang="en-US"/>
          </a:p>
        </p:txBody>
      </p:sp>
    </p:spTree>
    <p:extLst>
      <p:ext uri="{BB962C8B-B14F-4D97-AF65-F5344CB8AC3E}">
        <p14:creationId xmlns:p14="http://schemas.microsoft.com/office/powerpoint/2010/main" val="384110736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C3A86D8-1D95-4DFF-A26B-8F86AC3AC58E}" type="slidenum">
              <a:rPr lang="en-US" smtClean="0"/>
              <a:t>9</a:t>
            </a:fld>
            <a:endParaRPr lang="en-US"/>
          </a:p>
        </p:txBody>
      </p:sp>
    </p:spTree>
    <p:extLst>
      <p:ext uri="{BB962C8B-B14F-4D97-AF65-F5344CB8AC3E}">
        <p14:creationId xmlns:p14="http://schemas.microsoft.com/office/powerpoint/2010/main" val="241526519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FA3E8EBF-06D8-485B-87F2-B8DD14545366}" type="slidenum">
              <a:rPr lang="en-US" smtClean="0"/>
              <a:pPr>
                <a:defRPr/>
              </a:pPr>
              <a:t>10</a:t>
            </a:fld>
            <a:endParaRPr lang="en-US" dirty="0"/>
          </a:p>
        </p:txBody>
      </p:sp>
    </p:spTree>
    <p:extLst>
      <p:ext uri="{BB962C8B-B14F-4D97-AF65-F5344CB8AC3E}">
        <p14:creationId xmlns:p14="http://schemas.microsoft.com/office/powerpoint/2010/main" val="144313352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0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4.xml"/></Relationships>
</file>

<file path=ppt/slideLayouts/_rels/slideLayout10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4.xml"/></Relationships>
</file>

<file path=ppt/slideLayouts/_rels/slideLayout10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4.xml"/></Relationships>
</file>

<file path=ppt/slideLayouts/_rels/slideLayout10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4.xml"/></Relationships>
</file>

<file path=ppt/slideLayouts/_rels/slideLayout10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4.xml"/></Relationships>
</file>

<file path=ppt/slideLayouts/_rels/slideLayout10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4.xml"/></Relationships>
</file>

<file path=ppt/slideLayouts/_rels/slideLayout10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4.xml"/></Relationships>
</file>

<file path=ppt/slideLayouts/_rels/slideLayout10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4.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5.xml"/></Relationships>
</file>

<file path=ppt/slideLayouts/_rels/slideLayout13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5.xml"/></Relationships>
</file>

<file path=ppt/slideLayouts/_rels/slideLayout13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5.xml"/></Relationships>
</file>

<file path=ppt/slideLayouts/_rels/slideLayout13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5.xml"/></Relationships>
</file>

<file path=ppt/slideLayouts/_rels/slideLayout13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5.xml"/></Relationships>
</file>

<file path=ppt/slideLayouts/_rels/slideLayout13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5.xml"/></Relationships>
</file>

<file path=ppt/slideLayouts/_rels/slideLayout13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5.xml"/></Relationships>
</file>

<file path=ppt/slideLayouts/_rels/slideLayout13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5.xml"/></Relationships>
</file>

<file path=ppt/slideLayouts/_rels/slideLayout13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3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5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5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5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5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5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5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5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6.xml"/></Relationships>
</file>

<file path=ppt/slideLayouts/_rels/slideLayout15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6.xml"/></Relationships>
</file>

<file path=ppt/slideLayouts/_rels/slideLayout15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6.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6.xml"/></Relationships>
</file>

<file path=ppt/slideLayouts/_rels/slideLayout16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6.xml"/></Relationships>
</file>

<file path=ppt/slideLayouts/_rels/slideLayout16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6.xml"/></Relationships>
</file>

<file path=ppt/slideLayouts/_rels/slideLayout16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6.xml"/></Relationships>
</file>

<file path=ppt/slideLayouts/_rels/slideLayout16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6.xml"/></Relationships>
</file>

<file path=ppt/slideLayouts/_rels/slideLayout16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6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7.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 Id="rId5" Type="http://schemas.openxmlformats.org/officeDocument/2006/relationships/image" Target="../media/image7.png"/><Relationship Id="rId4" Type="http://schemas.openxmlformats.org/officeDocument/2006/relationships/image" Target="../media/image6.png"/></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5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5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5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5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5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7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7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7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7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8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8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6" name="Content Placeholder 5"/>
          <p:cNvSpPr>
            <a:spLocks noGrp="1"/>
          </p:cNvSpPr>
          <p:nvPr>
            <p:ph sz="quarter" idx="10"/>
          </p:nvPr>
        </p:nvSpPr>
        <p:spPr>
          <a:xfrm>
            <a:off x="266700" y="1028700"/>
            <a:ext cx="11658600" cy="56007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3379E246-DB27-040E-95D2-B26EAF143D30}"/>
              </a:ext>
            </a:extLst>
          </p:cNvPr>
          <p:cNvSpPr>
            <a:spLocks noGrp="1"/>
          </p:cNvSpPr>
          <p:nvPr>
            <p:ph type="dt" sz="half" idx="11"/>
          </p:nvPr>
        </p:nvSpPr>
        <p:spPr/>
        <p:txBody>
          <a:bodyPr/>
          <a:lstStyle/>
          <a:p>
            <a:endParaRPr lang="en-US" dirty="0"/>
          </a:p>
        </p:txBody>
      </p:sp>
      <p:sp>
        <p:nvSpPr>
          <p:cNvPr id="7" name="Footer Placeholder 6">
            <a:extLst>
              <a:ext uri="{FF2B5EF4-FFF2-40B4-BE49-F238E27FC236}">
                <a16:creationId xmlns:a16="http://schemas.microsoft.com/office/drawing/2014/main" id="{CFD0F5C1-A6E1-A37D-C392-0E742FAC1C2F}"/>
              </a:ext>
            </a:extLst>
          </p:cNvPr>
          <p:cNvSpPr>
            <a:spLocks noGrp="1"/>
          </p:cNvSpPr>
          <p:nvPr>
            <p:ph type="ftr" sz="quarter" idx="12"/>
          </p:nvPr>
        </p:nvSpPr>
        <p:spPr/>
        <p:txBody>
          <a:bodyPr/>
          <a:lstStyle/>
          <a:p>
            <a:endParaRPr lang="en-US" dirty="0"/>
          </a:p>
        </p:txBody>
      </p:sp>
      <p:sp>
        <p:nvSpPr>
          <p:cNvPr id="2" name="Title 1">
            <a:extLst>
              <a:ext uri="{FF2B5EF4-FFF2-40B4-BE49-F238E27FC236}">
                <a16:creationId xmlns:a16="http://schemas.microsoft.com/office/drawing/2014/main" id="{C718C8BC-3817-BA43-A697-C0F8A79E6437}"/>
              </a:ext>
            </a:extLst>
          </p:cNvPr>
          <p:cNvSpPr>
            <a:spLocks noGrp="1"/>
          </p:cNvSpPr>
          <p:nvPr>
            <p:ph type="title"/>
          </p:nvPr>
        </p:nvSpPr>
        <p:spPr>
          <a:xfrm>
            <a:off x="948366" y="128981"/>
            <a:ext cx="9933899" cy="832920"/>
          </a:xfrm>
        </p:spPr>
        <p:txBody>
          <a:bodyPr/>
          <a:lstStyle/>
          <a:p>
            <a:r>
              <a:rPr lang="en-US"/>
              <a:t>Click to edit Master title style</a:t>
            </a:r>
          </a:p>
        </p:txBody>
      </p:sp>
    </p:spTree>
    <p:extLst>
      <p:ext uri="{BB962C8B-B14F-4D97-AF65-F5344CB8AC3E}">
        <p14:creationId xmlns:p14="http://schemas.microsoft.com/office/powerpoint/2010/main" val="303971172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 Custom-Quad">
    <p:spTree>
      <p:nvGrpSpPr>
        <p:cNvPr id="1" name=""/>
        <p:cNvGrpSpPr/>
        <p:nvPr/>
      </p:nvGrpSpPr>
      <p:grpSpPr>
        <a:xfrm>
          <a:off x="0" y="0"/>
          <a:ext cx="0" cy="0"/>
          <a:chOff x="0" y="0"/>
          <a:chExt cx="0" cy="0"/>
        </a:xfrm>
      </p:grpSpPr>
      <p:cxnSp>
        <p:nvCxnSpPr>
          <p:cNvPr id="4" name="Straight Connector 3"/>
          <p:cNvCxnSpPr/>
          <p:nvPr userDrawn="1"/>
        </p:nvCxnSpPr>
        <p:spPr>
          <a:xfrm>
            <a:off x="381000" y="343081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8" name="Content Placeholder 4"/>
          <p:cNvSpPr>
            <a:spLocks noGrp="1"/>
          </p:cNvSpPr>
          <p:nvPr>
            <p:ph sz="quarter" idx="24"/>
          </p:nvPr>
        </p:nvSpPr>
        <p:spPr>
          <a:xfrm>
            <a:off x="61722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Content Placeholder 3"/>
          <p:cNvSpPr>
            <a:spLocks noGrp="1"/>
          </p:cNvSpPr>
          <p:nvPr>
            <p:ph sz="quarter" idx="22"/>
          </p:nvPr>
        </p:nvSpPr>
        <p:spPr>
          <a:xfrm>
            <a:off x="2667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5" name="Date Placeholder 4">
            <a:extLst>
              <a:ext uri="{FF2B5EF4-FFF2-40B4-BE49-F238E27FC236}">
                <a16:creationId xmlns:a16="http://schemas.microsoft.com/office/drawing/2014/main" id="{AADB0298-AAE9-38A5-935C-537E8444E40C}"/>
              </a:ext>
            </a:extLst>
          </p:cNvPr>
          <p:cNvSpPr>
            <a:spLocks noGrp="1"/>
          </p:cNvSpPr>
          <p:nvPr>
            <p:ph type="dt" sz="half" idx="25"/>
          </p:nvPr>
        </p:nvSpPr>
        <p:spPr/>
        <p:txBody>
          <a:bodyPr/>
          <a:lstStyle/>
          <a:p>
            <a:endParaRPr lang="en-US" dirty="0"/>
          </a:p>
        </p:txBody>
      </p:sp>
      <p:sp>
        <p:nvSpPr>
          <p:cNvPr id="6" name="Footer Placeholder 5">
            <a:extLst>
              <a:ext uri="{FF2B5EF4-FFF2-40B4-BE49-F238E27FC236}">
                <a16:creationId xmlns:a16="http://schemas.microsoft.com/office/drawing/2014/main" id="{D52C905D-E7A5-5841-E24E-8E8D9EAF35CE}"/>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501760378"/>
      </p:ext>
    </p:extLst>
  </p:cSld>
  <p:clrMapOvr>
    <a:masterClrMapping/>
  </p:clrMapOvr>
  <p:extLst>
    <p:ext uri="{DCECCB84-F9BA-43D5-87BE-67443E8EF086}">
      <p15:sldGuideLst xmlns:p15="http://schemas.microsoft.com/office/powerpoint/2012/main">
        <p15:guide id="1" orient="horz" pos="2088">
          <p15:clr>
            <a:srgbClr val="FBAE40"/>
          </p15:clr>
        </p15:guide>
        <p15:guide id="2" orient="horz" pos="2232">
          <p15:clr>
            <a:srgbClr val="FBAE40"/>
          </p15:clr>
        </p15:guide>
        <p15:guide id="3" pos="3888">
          <p15:clr>
            <a:srgbClr val="FBAE40"/>
          </p15:clr>
        </p15:guide>
        <p15:guide id="4" pos="3792">
          <p15:clr>
            <a:srgbClr val="FBAE40"/>
          </p15:clr>
        </p15:guide>
      </p15:sldGuideLst>
    </p:ext>
  </p:extLst>
</p:sldLayout>
</file>

<file path=ppt/slideLayouts/slideLayout100.xml><?xml version="1.0" encoding="utf-8"?>
<p:sldLayout xmlns:a="http://schemas.openxmlformats.org/drawingml/2006/main" xmlns:r="http://schemas.openxmlformats.org/officeDocument/2006/relationships" xmlns:p="http://schemas.openxmlformats.org/presentationml/2006/main" showMasterSp="0" preserve="1" userDrawn="1">
  <p:cSld name="Black Blank">
    <p:bg>
      <p:bgPr>
        <a:solidFill>
          <a:schemeClr val="tx1"/>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6B1EDEA3-517F-FC35-5A19-094E3BE709A0}"/>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2"/>
                </a:solidFill>
              </a:rPr>
              <a:pPr algn="r">
                <a:spcBef>
                  <a:spcPct val="50000"/>
                </a:spcBef>
                <a:defRPr/>
              </a:pPr>
              <a:t>‹#›</a:t>
            </a:fld>
            <a:endParaRPr lang="en-US" sz="1100" b="0" baseline="0" dirty="0">
              <a:solidFill>
                <a:schemeClr val="tx2"/>
              </a:solidFill>
            </a:endParaRPr>
          </a:p>
        </p:txBody>
      </p:sp>
      <p:sp>
        <p:nvSpPr>
          <p:cNvPr id="4" name="Date Placeholder 3">
            <a:extLst>
              <a:ext uri="{FF2B5EF4-FFF2-40B4-BE49-F238E27FC236}">
                <a16:creationId xmlns:a16="http://schemas.microsoft.com/office/drawing/2014/main" id="{B429D516-C317-CDC1-DADB-0B020CDC0237}"/>
              </a:ext>
            </a:extLst>
          </p:cNvPr>
          <p:cNvSpPr>
            <a:spLocks noGrp="1"/>
          </p:cNvSpPr>
          <p:nvPr>
            <p:ph type="dt" sz="half" idx="10"/>
          </p:nvPr>
        </p:nvSpPr>
        <p:spPr/>
        <p:txBody>
          <a:bodyPr/>
          <a:lstStyle>
            <a:lvl1pPr>
              <a:defRPr>
                <a:solidFill>
                  <a:schemeClr val="tx2"/>
                </a:solidFill>
              </a:defRPr>
            </a:lvl1pPr>
          </a:lstStyle>
          <a:p>
            <a:endParaRPr lang="en-US" dirty="0"/>
          </a:p>
        </p:txBody>
      </p:sp>
      <p:sp>
        <p:nvSpPr>
          <p:cNvPr id="5" name="Footer Placeholder 4">
            <a:extLst>
              <a:ext uri="{FF2B5EF4-FFF2-40B4-BE49-F238E27FC236}">
                <a16:creationId xmlns:a16="http://schemas.microsoft.com/office/drawing/2014/main" id="{CCEEA777-D26F-FC0E-BCB6-7D77B101103A}"/>
              </a:ext>
            </a:extLst>
          </p:cNvPr>
          <p:cNvSpPr>
            <a:spLocks noGrp="1"/>
          </p:cNvSpPr>
          <p:nvPr>
            <p:ph type="ftr" sz="quarter" idx="11"/>
          </p:nvPr>
        </p:nvSpPr>
        <p:spPr/>
        <p:txBody>
          <a:bodyPr/>
          <a:lstStyle>
            <a:lvl1pPr>
              <a:defRPr>
                <a:solidFill>
                  <a:schemeClr val="tx2"/>
                </a:solidFill>
              </a:defRPr>
            </a:lvl1pPr>
          </a:lstStyle>
          <a:p>
            <a:endParaRPr lang="en-US" dirty="0"/>
          </a:p>
        </p:txBody>
      </p:sp>
      <p:sp>
        <p:nvSpPr>
          <p:cNvPr id="3" name="TextBox 2">
            <a:extLst>
              <a:ext uri="{FF2B5EF4-FFF2-40B4-BE49-F238E27FC236}">
                <a16:creationId xmlns:a16="http://schemas.microsoft.com/office/drawing/2014/main" id="{36CCC378-15A8-6972-3896-FF69DB1A86EF}"/>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6" name="TextBox 5">
            <a:extLst>
              <a:ext uri="{FF2B5EF4-FFF2-40B4-BE49-F238E27FC236}">
                <a16:creationId xmlns:a16="http://schemas.microsoft.com/office/drawing/2014/main" id="{B4753ADC-3CDC-8585-1B64-FC71910FE39F}"/>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Tree>
    <p:extLst>
      <p:ext uri="{BB962C8B-B14F-4D97-AF65-F5344CB8AC3E}">
        <p14:creationId xmlns:p14="http://schemas.microsoft.com/office/powerpoint/2010/main" val="1266434333"/>
      </p:ext>
    </p:extLst>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showMasterSp="0" preserve="1" userDrawn="1">
  <p:cSld name="1_Background no graphics">
    <p:bg>
      <p:bgPr>
        <a:gradFill flip="none" rotWithShape="1">
          <a:gsLst>
            <a:gs pos="80000">
              <a:schemeClr val="tx2"/>
            </a:gs>
            <a:gs pos="90000">
              <a:schemeClr val="tx2">
                <a:alpha val="45000"/>
              </a:schemeClr>
            </a:gs>
            <a:gs pos="95000">
              <a:schemeClr val="bg2">
                <a:lumMod val="9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0BFA849C-531C-7595-39B1-5EC87690F476}"/>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solidFill>
              </a:rPr>
              <a:pPr algn="r">
                <a:spcBef>
                  <a:spcPct val="50000"/>
                </a:spcBef>
                <a:defRPr/>
              </a:pPr>
              <a:t>‹#›</a:t>
            </a:fld>
            <a:endParaRPr lang="en-US" sz="1100" b="0" baseline="0" dirty="0">
              <a:solidFill>
                <a:schemeClr val="tx1"/>
              </a:solidFill>
            </a:endParaRPr>
          </a:p>
        </p:txBody>
      </p:sp>
      <p:sp>
        <p:nvSpPr>
          <p:cNvPr id="4" name="Date Placeholder 3">
            <a:extLst>
              <a:ext uri="{FF2B5EF4-FFF2-40B4-BE49-F238E27FC236}">
                <a16:creationId xmlns:a16="http://schemas.microsoft.com/office/drawing/2014/main" id="{85935D2E-75B7-4B2F-83E6-4B2460140D3F}"/>
              </a:ext>
            </a:extLst>
          </p:cNvPr>
          <p:cNvSpPr>
            <a:spLocks noGrp="1"/>
          </p:cNvSpPr>
          <p:nvPr>
            <p:ph type="dt" sz="half" idx="10"/>
          </p:nvPr>
        </p:nvSpPr>
        <p:spPr/>
        <p:txBody>
          <a:bodyPr/>
          <a:lstStyle>
            <a:lvl1pPr>
              <a:defRPr>
                <a:solidFill>
                  <a:schemeClr val="bg2">
                    <a:lumMod val="50000"/>
                  </a:schemeClr>
                </a:solidFill>
              </a:defRPr>
            </a:lvl1pPr>
          </a:lstStyle>
          <a:p>
            <a:endParaRPr lang="en-US" dirty="0"/>
          </a:p>
        </p:txBody>
      </p:sp>
      <p:sp>
        <p:nvSpPr>
          <p:cNvPr id="5" name="Footer Placeholder 4">
            <a:extLst>
              <a:ext uri="{FF2B5EF4-FFF2-40B4-BE49-F238E27FC236}">
                <a16:creationId xmlns:a16="http://schemas.microsoft.com/office/drawing/2014/main" id="{C5AC37A7-6517-1C05-89FB-ACDA8ECF89DF}"/>
              </a:ext>
            </a:extLst>
          </p:cNvPr>
          <p:cNvSpPr>
            <a:spLocks noGrp="1"/>
          </p:cNvSpPr>
          <p:nvPr>
            <p:ph type="ftr" sz="quarter" idx="11"/>
          </p:nvPr>
        </p:nvSpPr>
        <p:spPr/>
        <p:txBody>
          <a:bodyPr/>
          <a:lstStyle>
            <a:lvl1pPr>
              <a:defRPr>
                <a:solidFill>
                  <a:schemeClr val="bg2">
                    <a:lumMod val="50000"/>
                  </a:schemeClr>
                </a:solidFill>
              </a:defRPr>
            </a:lvl1pPr>
          </a:lstStyle>
          <a:p>
            <a:endParaRPr lang="en-US" dirty="0"/>
          </a:p>
        </p:txBody>
      </p:sp>
      <p:sp>
        <p:nvSpPr>
          <p:cNvPr id="3" name="TextBox 2">
            <a:extLst>
              <a:ext uri="{FF2B5EF4-FFF2-40B4-BE49-F238E27FC236}">
                <a16:creationId xmlns:a16="http://schemas.microsoft.com/office/drawing/2014/main" id="{2BA9C1D8-06A5-3CF2-8FFF-D157FCBDA838}"/>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6" name="TextBox 5">
            <a:extLst>
              <a:ext uri="{FF2B5EF4-FFF2-40B4-BE49-F238E27FC236}">
                <a16:creationId xmlns:a16="http://schemas.microsoft.com/office/drawing/2014/main" id="{27DC6927-6328-54A3-652D-C2A424EB7FFA}"/>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Tree>
    <p:extLst>
      <p:ext uri="{BB962C8B-B14F-4D97-AF65-F5344CB8AC3E}">
        <p14:creationId xmlns:p14="http://schemas.microsoft.com/office/powerpoint/2010/main" val="2385246901"/>
      </p:ext>
    </p:extLst>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showMasterSp="0" preserve="1" userDrawn="1">
  <p:cSld name="Section Header">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7843223-5086-843F-D346-CCDD12959DF3}"/>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b"/>
          <a:lstStyle>
            <a:lvl1pPr>
              <a:defRPr sz="3200" b="0" baseline="0">
                <a:solidFill>
                  <a:schemeClr val="accent3"/>
                </a:solidFill>
              </a:defRPr>
            </a:lvl1pPr>
          </a:lstStyle>
          <a:p>
            <a:pPr lvl="0"/>
            <a:r>
              <a:rPr lang="en-US" dirty="0"/>
              <a:t>Click to edit Master title style</a:t>
            </a:r>
          </a:p>
        </p:txBody>
      </p:sp>
      <p:sp>
        <p:nvSpPr>
          <p:cNvPr id="6" name="Text Placeholder 5"/>
          <p:cNvSpPr>
            <a:spLocks noGrp="1"/>
          </p:cNvSpPr>
          <p:nvPr>
            <p:ph type="body" sz="quarter" idx="12"/>
          </p:nvPr>
        </p:nvSpPr>
        <p:spPr>
          <a:xfrm>
            <a:off x="266700" y="3687764"/>
            <a:ext cx="8496300" cy="854075"/>
          </a:xfrm>
          <a:ln>
            <a:solidFill>
              <a:schemeClr val="accent3"/>
            </a:solidFill>
          </a:ln>
        </p:spPr>
        <p:txBody>
          <a:bodyPr anchor="ctr"/>
          <a:lstStyle>
            <a:lvl1pPr marL="0" indent="0">
              <a:defRPr>
                <a:solidFill>
                  <a:schemeClr val="tx2"/>
                </a:solidFill>
              </a:defRPr>
            </a:lvl1pPr>
          </a:lstStyle>
          <a:p>
            <a:pPr lvl="0"/>
            <a:r>
              <a:rPr lang="en-US" dirty="0"/>
              <a:t>Click to edit Master text styles</a:t>
            </a:r>
          </a:p>
        </p:txBody>
      </p:sp>
      <p:sp>
        <p:nvSpPr>
          <p:cNvPr id="2" name="Date Placeholder 1">
            <a:extLst>
              <a:ext uri="{FF2B5EF4-FFF2-40B4-BE49-F238E27FC236}">
                <a16:creationId xmlns:a16="http://schemas.microsoft.com/office/drawing/2014/main" id="{98D00C84-D329-4DD4-96D7-92CD4C330181}"/>
              </a:ext>
            </a:extLst>
          </p:cNvPr>
          <p:cNvSpPr>
            <a:spLocks noGrp="1"/>
          </p:cNvSpPr>
          <p:nvPr>
            <p:ph type="dt" sz="half" idx="13"/>
          </p:nvPr>
        </p:nvSpPr>
        <p:spPr>
          <a:xfrm>
            <a:off x="8763000" y="3697289"/>
            <a:ext cx="3161228" cy="844550"/>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71C01142-E0C8-B2A1-CF08-DDC0741713E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11" name="Picture 10" descr="A picture containing qr code&#10;&#10;Description automatically generated">
            <a:extLst>
              <a:ext uri="{FF2B5EF4-FFF2-40B4-BE49-F238E27FC236}">
                <a16:creationId xmlns:a16="http://schemas.microsoft.com/office/drawing/2014/main" id="{C7BD8055-FF8F-646E-4F9E-84B4A33A92B9}"/>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4" name="TextBox 3">
            <a:extLst>
              <a:ext uri="{FF2B5EF4-FFF2-40B4-BE49-F238E27FC236}">
                <a16:creationId xmlns:a16="http://schemas.microsoft.com/office/drawing/2014/main" id="{630BD048-B218-74A4-3C87-05F3F4A8C071}"/>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5" name="TextBox 4">
            <a:extLst>
              <a:ext uri="{FF2B5EF4-FFF2-40B4-BE49-F238E27FC236}">
                <a16:creationId xmlns:a16="http://schemas.microsoft.com/office/drawing/2014/main" id="{3DB49293-9868-09DD-39EF-161AEFC63792}"/>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Tree>
    <p:extLst>
      <p:ext uri="{BB962C8B-B14F-4D97-AF65-F5344CB8AC3E}">
        <p14:creationId xmlns:p14="http://schemas.microsoft.com/office/powerpoint/2010/main" val="2183580852"/>
      </p:ext>
    </p:extLst>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showMasterSp="0" preserve="1" userDrawn="1">
  <p:cSld name="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ctr"/>
          <a:lstStyle>
            <a:lvl1pPr>
              <a:defRPr sz="32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7" name="Date Placeholder 1">
            <a:extLst>
              <a:ext uri="{FF2B5EF4-FFF2-40B4-BE49-F238E27FC236}">
                <a16:creationId xmlns:a16="http://schemas.microsoft.com/office/drawing/2014/main" id="{22B933D6-5752-A997-866D-7335507E65DB}"/>
              </a:ext>
            </a:extLst>
          </p:cNvPr>
          <p:cNvSpPr>
            <a:spLocks noGrp="1"/>
          </p:cNvSpPr>
          <p:nvPr>
            <p:ph type="dt" sz="half" idx="13"/>
          </p:nvPr>
        </p:nvSpPr>
        <p:spPr>
          <a:xfrm>
            <a:off x="9163627" y="3709924"/>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2" name="TextBox 1">
            <a:extLst>
              <a:ext uri="{FF2B5EF4-FFF2-40B4-BE49-F238E27FC236}">
                <a16:creationId xmlns:a16="http://schemas.microsoft.com/office/drawing/2014/main" id="{C4E397FB-1BD3-B604-0055-B801B36980F1}"/>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4" name="TextBox 3">
            <a:extLst>
              <a:ext uri="{FF2B5EF4-FFF2-40B4-BE49-F238E27FC236}">
                <a16:creationId xmlns:a16="http://schemas.microsoft.com/office/drawing/2014/main" id="{F89B0BD2-2241-1984-EDA5-DF47FC1C5535}"/>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Tree>
    <p:extLst>
      <p:ext uri="{BB962C8B-B14F-4D97-AF65-F5344CB8AC3E}">
        <p14:creationId xmlns:p14="http://schemas.microsoft.com/office/powerpoint/2010/main" val="2897725979"/>
      </p:ext>
    </p:extLst>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showMasterSp="0" preserve="1" userDrawn="1">
  <p:cSld name="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4" name="Content Placeholder 3"/>
          <p:cNvSpPr>
            <a:spLocks noGrp="1"/>
          </p:cNvSpPr>
          <p:nvPr>
            <p:ph sz="quarter" idx="12"/>
          </p:nvPr>
        </p:nvSpPr>
        <p:spPr>
          <a:xfrm>
            <a:off x="266700" y="2157413"/>
            <a:ext cx="11658600" cy="1798637"/>
          </a:xfrm>
          <a:ln>
            <a:solidFill>
              <a:schemeClr val="accent3"/>
            </a:solidFill>
          </a:ln>
        </p:spPr>
        <p:txBody>
          <a:bodyPr anchor="ctr"/>
          <a:lstStyle>
            <a:lvl1pPr>
              <a:defRPr>
                <a:solidFill>
                  <a:schemeClr val="accent3"/>
                </a:solidFill>
              </a:defRPr>
            </a:lvl1pPr>
            <a:lvl2pPr>
              <a:defRPr>
                <a:solidFill>
                  <a:schemeClr val="accent3"/>
                </a:solidFill>
              </a:defRPr>
            </a:lvl2pPr>
            <a:lvl3pPr>
              <a:defRPr>
                <a:solidFill>
                  <a:schemeClr val="accent3"/>
                </a:solidFill>
              </a:defRPr>
            </a:lvl3pPr>
            <a:lvl4pPr>
              <a:defRPr>
                <a:solidFill>
                  <a:schemeClr val="accent3"/>
                </a:solidFill>
              </a:defRPr>
            </a:lvl4pPr>
            <a:lvl5pPr>
              <a:defRPr>
                <a:solidFill>
                  <a:schemeClr val="accent3"/>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930F58C1-4114-4FD3-B651-E3BC6C7CBC47}"/>
              </a:ext>
            </a:extLst>
          </p:cNvPr>
          <p:cNvSpPr>
            <a:spLocks noGrp="1"/>
          </p:cNvSpPr>
          <p:nvPr>
            <p:ph type="dt" sz="half" idx="13"/>
          </p:nvPr>
        </p:nvSpPr>
        <p:spPr>
          <a:xfrm>
            <a:off x="9163627" y="4043299"/>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7" name="TextBox 6">
            <a:extLst>
              <a:ext uri="{FF2B5EF4-FFF2-40B4-BE49-F238E27FC236}">
                <a16:creationId xmlns:a16="http://schemas.microsoft.com/office/drawing/2014/main" id="{6B1A8707-5D07-168E-A660-71E24684D34A}"/>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8" name="TextBox 7">
            <a:extLst>
              <a:ext uri="{FF2B5EF4-FFF2-40B4-BE49-F238E27FC236}">
                <a16:creationId xmlns:a16="http://schemas.microsoft.com/office/drawing/2014/main" id="{226D763A-45F5-16E1-3837-E3A03BFB0CE1}"/>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Tree>
    <p:extLst>
      <p:ext uri="{BB962C8B-B14F-4D97-AF65-F5344CB8AC3E}">
        <p14:creationId xmlns:p14="http://schemas.microsoft.com/office/powerpoint/2010/main" val="4145102711"/>
      </p:ext>
    </p:extLst>
  </p:cSld>
  <p:clrMapOvr>
    <a:masterClrMapping/>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showMasterSp="0" preserve="1" userDrawn="1">
  <p:cSld name="Title - 2 Pics">
    <p:bg>
      <p:bgPr>
        <a:solidFill>
          <a:schemeClr val="tx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A2CA99E-4AAA-5371-9462-7AD3D7D937C7}"/>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1232" y="0"/>
            <a:ext cx="12188389" cy="6858000"/>
          </a:xfrm>
          <a:prstGeom prst="rect">
            <a:avLst/>
          </a:prstGeom>
        </p:spPr>
      </p:pic>
      <p:sp>
        <p:nvSpPr>
          <p:cNvPr id="14" name="Title 5"/>
          <p:cNvSpPr>
            <a:spLocks noGrp="1"/>
          </p:cNvSpPr>
          <p:nvPr>
            <p:ph type="title"/>
          </p:nvPr>
        </p:nvSpPr>
        <p:spPr>
          <a:xfrm>
            <a:off x="266700" y="265872"/>
            <a:ext cx="5829300" cy="1671543"/>
          </a:xfrm>
          <a:noFill/>
          <a:ln w="1905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220046" y="265872"/>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6" name="Picture Placeholder 16"/>
          <p:cNvSpPr>
            <a:spLocks noGrp="1" noChangeAspect="1"/>
          </p:cNvSpPr>
          <p:nvPr>
            <p:ph type="pic" sz="quarter" idx="14"/>
          </p:nvPr>
        </p:nvSpPr>
        <p:spPr>
          <a:xfrm>
            <a:off x="6220046" y="3528391"/>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7" name="Text Placeholder 6"/>
          <p:cNvSpPr>
            <a:spLocks noGrp="1"/>
          </p:cNvSpPr>
          <p:nvPr>
            <p:ph type="body" sz="quarter" idx="15"/>
          </p:nvPr>
        </p:nvSpPr>
        <p:spPr>
          <a:xfrm>
            <a:off x="266700" y="2059389"/>
            <a:ext cx="5816600" cy="33079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5" name="Picture 4" descr="A picture containing qr code&#10;&#10;Description automatically generated">
            <a:extLst>
              <a:ext uri="{FF2B5EF4-FFF2-40B4-BE49-F238E27FC236}">
                <a16:creationId xmlns:a16="http://schemas.microsoft.com/office/drawing/2014/main" id="{CC1A89D0-0707-593E-6331-0996B0CFBFA9}"/>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3" name="TextBox 2">
            <a:extLst>
              <a:ext uri="{FF2B5EF4-FFF2-40B4-BE49-F238E27FC236}">
                <a16:creationId xmlns:a16="http://schemas.microsoft.com/office/drawing/2014/main" id="{69DD5BFE-D25D-8741-ADAE-C79A9ECF903E}"/>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4" name="TextBox 3">
            <a:extLst>
              <a:ext uri="{FF2B5EF4-FFF2-40B4-BE49-F238E27FC236}">
                <a16:creationId xmlns:a16="http://schemas.microsoft.com/office/drawing/2014/main" id="{2118CA89-9EB2-83A5-C690-ED0F196E89C9}"/>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6" name="Text Placeholder 3">
            <a:extLst>
              <a:ext uri="{FF2B5EF4-FFF2-40B4-BE49-F238E27FC236}">
                <a16:creationId xmlns:a16="http://schemas.microsoft.com/office/drawing/2014/main" id="{DF92E724-FB8E-DBF9-9C01-321A41DCF83B}"/>
              </a:ext>
            </a:extLst>
          </p:cNvPr>
          <p:cNvSpPr>
            <a:spLocks noGrp="1"/>
          </p:cNvSpPr>
          <p:nvPr>
            <p:ph type="body" sz="quarter" idx="20" hasCustomPrompt="1"/>
          </p:nvPr>
        </p:nvSpPr>
        <p:spPr>
          <a:xfrm>
            <a:off x="2816126" y="5408613"/>
            <a:ext cx="3403920" cy="1220787"/>
          </a:xfrm>
        </p:spPr>
        <p:txBody>
          <a:bodyPr wrap="none" lIns="0" rIns="0" anchor="ctr">
            <a:normAutofit/>
          </a:bodyPr>
          <a:lstStyle>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750879453"/>
      </p:ext>
    </p:extLst>
  </p:cSld>
  <p:clrMapOvr>
    <a:masterClrMapping/>
  </p:clrMapOvr>
</p:sldLayout>
</file>

<file path=ppt/slideLayouts/slideLayout106.xml><?xml version="1.0" encoding="utf-8"?>
<p:sldLayout xmlns:a="http://schemas.openxmlformats.org/drawingml/2006/main" xmlns:r="http://schemas.openxmlformats.org/officeDocument/2006/relationships" xmlns:p="http://schemas.openxmlformats.org/presentationml/2006/main" showMasterSp="0" preserve="1" userDrawn="1">
  <p:cSld name="Title - 3 Pics (horizontal)">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08A2208-647F-606B-8F64-F37557D56788}"/>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5"/>
          <p:cNvSpPr>
            <a:spLocks noGrp="1"/>
          </p:cNvSpPr>
          <p:nvPr>
            <p:ph type="title"/>
          </p:nvPr>
        </p:nvSpPr>
        <p:spPr>
          <a:xfrm>
            <a:off x="266700" y="260931"/>
            <a:ext cx="5821279"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346659" y="260931"/>
            <a:ext cx="5578641"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9" name="Picture Placeholder 16"/>
          <p:cNvSpPr>
            <a:spLocks noGrp="1"/>
          </p:cNvSpPr>
          <p:nvPr>
            <p:ph type="pic" sz="quarter" idx="15"/>
          </p:nvPr>
        </p:nvSpPr>
        <p:spPr>
          <a:xfrm>
            <a:off x="8610600"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3" name="Content Placeholder 2"/>
          <p:cNvSpPr>
            <a:spLocks noGrp="1"/>
          </p:cNvSpPr>
          <p:nvPr>
            <p:ph sz="quarter" idx="17"/>
          </p:nvPr>
        </p:nvSpPr>
        <p:spPr>
          <a:xfrm>
            <a:off x="266700" y="2058988"/>
            <a:ext cx="5808663" cy="33083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Picture Placeholder 16"/>
          <p:cNvSpPr>
            <a:spLocks noGrp="1"/>
          </p:cNvSpPr>
          <p:nvPr>
            <p:ph type="pic" sz="quarter" idx="16"/>
          </p:nvPr>
        </p:nvSpPr>
        <p:spPr>
          <a:xfrm>
            <a:off x="5140944"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B1CCCAD0-1673-986A-13CB-641150EDAA17}"/>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2" name="TextBox 1">
            <a:extLst>
              <a:ext uri="{FF2B5EF4-FFF2-40B4-BE49-F238E27FC236}">
                <a16:creationId xmlns:a16="http://schemas.microsoft.com/office/drawing/2014/main" id="{D65A919C-BB57-C85E-D512-91C2F36D8E3C}"/>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6" name="TextBox 5">
            <a:extLst>
              <a:ext uri="{FF2B5EF4-FFF2-40B4-BE49-F238E27FC236}">
                <a16:creationId xmlns:a16="http://schemas.microsoft.com/office/drawing/2014/main" id="{9F43E06D-00DD-5633-AC95-2BB934291B12}"/>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7" name="Text Placeholder 3">
            <a:extLst>
              <a:ext uri="{FF2B5EF4-FFF2-40B4-BE49-F238E27FC236}">
                <a16:creationId xmlns:a16="http://schemas.microsoft.com/office/drawing/2014/main" id="{178FC1A7-865F-04A4-DEDA-753B0AAD0B77}"/>
              </a:ext>
            </a:extLst>
          </p:cNvPr>
          <p:cNvSpPr>
            <a:spLocks noGrp="1"/>
          </p:cNvSpPr>
          <p:nvPr>
            <p:ph type="body" sz="quarter" idx="20" hasCustomPrompt="1"/>
          </p:nvPr>
        </p:nvSpPr>
        <p:spPr>
          <a:xfrm>
            <a:off x="2816126" y="5408613"/>
            <a:ext cx="3403920" cy="1220787"/>
          </a:xfrm>
        </p:spPr>
        <p:txBody>
          <a:bodyPr wrap="none" lIns="0" rIns="0" anchor="ctr">
            <a:normAutofit/>
          </a:bodyPr>
          <a:lstStyle>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406442050"/>
      </p:ext>
    </p:extLst>
  </p:cSld>
  <p:clrMapOvr>
    <a:masterClrMapping/>
  </p:clrMapOvr>
</p:sldLayout>
</file>

<file path=ppt/slideLayouts/slideLayout107.xml><?xml version="1.0" encoding="utf-8"?>
<p:sldLayout xmlns:a="http://schemas.openxmlformats.org/drawingml/2006/main" xmlns:r="http://schemas.openxmlformats.org/officeDocument/2006/relationships" xmlns:p="http://schemas.openxmlformats.org/presentationml/2006/main" showMasterSp="0" preserve="1" userDrawn="1">
  <p:cSld name="Title - 4 Pics">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972CCC1-BFFC-C6EA-3790-7E99857DF180}"/>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Placeholder 2"/>
          <p:cNvSpPr>
            <a:spLocks noGrp="1"/>
          </p:cNvSpPr>
          <p:nvPr>
            <p:ph type="body" sz="quarter" idx="19"/>
          </p:nvPr>
        </p:nvSpPr>
        <p:spPr>
          <a:xfrm>
            <a:off x="381000" y="2059387"/>
            <a:ext cx="4867275" cy="331588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Picture Placeholder 16"/>
          <p:cNvSpPr>
            <a:spLocks noGrp="1"/>
          </p:cNvSpPr>
          <p:nvPr>
            <p:ph type="pic" sz="quarter" idx="15"/>
          </p:nvPr>
        </p:nvSpPr>
        <p:spPr>
          <a:xfrm>
            <a:off x="8723481"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9" name="Picture Placeholder 16"/>
          <p:cNvSpPr>
            <a:spLocks noGrp="1"/>
          </p:cNvSpPr>
          <p:nvPr>
            <p:ph type="pic" sz="quarter" idx="16"/>
          </p:nvPr>
        </p:nvSpPr>
        <p:spPr>
          <a:xfrm>
            <a:off x="5371264"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20" name="Picture Placeholder 16"/>
          <p:cNvSpPr>
            <a:spLocks noGrp="1"/>
          </p:cNvSpPr>
          <p:nvPr>
            <p:ph type="pic" sz="quarter" idx="17"/>
          </p:nvPr>
        </p:nvSpPr>
        <p:spPr>
          <a:xfrm>
            <a:off x="8723481"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4" name="Title 5"/>
          <p:cNvSpPr>
            <a:spLocks noGrp="1"/>
          </p:cNvSpPr>
          <p:nvPr>
            <p:ph type="title"/>
          </p:nvPr>
        </p:nvSpPr>
        <p:spPr>
          <a:xfrm>
            <a:off x="381000" y="265872"/>
            <a:ext cx="4866861"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21" name="Picture Placeholder 16"/>
          <p:cNvSpPr>
            <a:spLocks noGrp="1"/>
          </p:cNvSpPr>
          <p:nvPr>
            <p:ph type="pic" sz="quarter" idx="18"/>
          </p:nvPr>
        </p:nvSpPr>
        <p:spPr>
          <a:xfrm>
            <a:off x="5371264"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6E24EF9F-84E9-63AF-E2E6-C9F20CDDF17F}"/>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2" name="TextBox 1">
            <a:extLst>
              <a:ext uri="{FF2B5EF4-FFF2-40B4-BE49-F238E27FC236}">
                <a16:creationId xmlns:a16="http://schemas.microsoft.com/office/drawing/2014/main" id="{6601B32B-620F-5F12-C780-5B24254CA8D4}"/>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6" name="TextBox 5">
            <a:extLst>
              <a:ext uri="{FF2B5EF4-FFF2-40B4-BE49-F238E27FC236}">
                <a16:creationId xmlns:a16="http://schemas.microsoft.com/office/drawing/2014/main" id="{D4C974F1-8C7E-A3AA-CFB8-4D1931322188}"/>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7" name="Text Placeholder 3">
            <a:extLst>
              <a:ext uri="{FF2B5EF4-FFF2-40B4-BE49-F238E27FC236}">
                <a16:creationId xmlns:a16="http://schemas.microsoft.com/office/drawing/2014/main" id="{4F1F7A21-0DBA-C465-E0AA-72DD009C817B}"/>
              </a:ext>
            </a:extLst>
          </p:cNvPr>
          <p:cNvSpPr>
            <a:spLocks noGrp="1"/>
          </p:cNvSpPr>
          <p:nvPr>
            <p:ph type="body" sz="quarter" idx="20" hasCustomPrompt="1"/>
          </p:nvPr>
        </p:nvSpPr>
        <p:spPr>
          <a:xfrm>
            <a:off x="2816126" y="5408613"/>
            <a:ext cx="3403920" cy="1220787"/>
          </a:xfrm>
        </p:spPr>
        <p:txBody>
          <a:bodyPr wrap="none" lIns="0" rIns="0" anchor="ctr">
            <a:normAutofit/>
          </a:bodyPr>
          <a:lstStyle>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21041307"/>
      </p:ext>
    </p:extLst>
  </p:cSld>
  <p:clrMapOvr>
    <a:masterClrMapping/>
  </p:clrMapOvr>
</p:sldLayout>
</file>

<file path=ppt/slideLayouts/slideLayout108.xml><?xml version="1.0" encoding="utf-8"?>
<p:sldLayout xmlns:a="http://schemas.openxmlformats.org/drawingml/2006/main" xmlns:r="http://schemas.openxmlformats.org/officeDocument/2006/relationships" xmlns:p="http://schemas.openxmlformats.org/presentationml/2006/main" showMasterSp="0" preserve="1" userDrawn="1">
  <p:cSld name="Title - 3 Pics (vertical)">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556BFFC-FD6D-D4CC-D857-29E26DC42C8B}"/>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16" name="TextBox 15"/>
          <p:cNvSpPr txBox="1"/>
          <p:nvPr userDrawn="1"/>
        </p:nvSpPr>
        <p:spPr>
          <a:xfrm>
            <a:off x="266700" y="5217495"/>
            <a:ext cx="4337105" cy="357790"/>
          </a:xfrm>
          <a:prstGeom prst="rect">
            <a:avLst/>
          </a:prstGeom>
          <a:noFill/>
          <a:ln>
            <a:solidFill>
              <a:schemeClr val="accent3"/>
            </a:solidFill>
          </a:ln>
        </p:spPr>
        <p:txBody>
          <a:bodyPr wrap="square" lIns="91440" tIns="0">
            <a:spAutoFit/>
          </a:bodyPr>
          <a:lstStyle/>
          <a:p>
            <a:r>
              <a:rPr lang="en-US" altLang="en-US" sz="675" i="1" dirty="0">
                <a:solidFill>
                  <a:schemeClr val="tx2"/>
                </a:solidFill>
              </a:rPr>
              <a:t>“</a:t>
            </a:r>
            <a:r>
              <a:rPr lang="en-US" sz="675" i="1" dirty="0">
                <a:solidFill>
                  <a:schemeClr val="tx2"/>
                </a:solidFill>
              </a:rPr>
              <a:t>The views, opinions and findings contained in this report are those of the authors(s) and should not be construed as an official Department of the Army position, policy or decision, unless so designated by other official documentation.</a:t>
            </a:r>
            <a:r>
              <a:rPr lang="en-US" altLang="en-US" sz="675" i="1" dirty="0">
                <a:solidFill>
                  <a:schemeClr val="tx2"/>
                </a:solidFill>
              </a:rPr>
              <a:t>”</a:t>
            </a:r>
            <a:endParaRPr lang="en-US" sz="675" i="1" dirty="0">
              <a:solidFill>
                <a:schemeClr val="tx2"/>
              </a:solidFill>
            </a:endParaRPr>
          </a:p>
        </p:txBody>
      </p:sp>
      <p:sp>
        <p:nvSpPr>
          <p:cNvPr id="18" name="Picture Placeholder 16"/>
          <p:cNvSpPr>
            <a:spLocks noGrp="1" noChangeAspect="1"/>
          </p:cNvSpPr>
          <p:nvPr>
            <p:ph type="pic" sz="quarter" idx="13"/>
          </p:nvPr>
        </p:nvSpPr>
        <p:spPr>
          <a:xfrm>
            <a:off x="8500460" y="3880886"/>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19" name="Picture Placeholder 16"/>
          <p:cNvSpPr>
            <a:spLocks noGrp="1" noChangeAspect="1"/>
          </p:cNvSpPr>
          <p:nvPr>
            <p:ph type="pic" sz="quarter" idx="14"/>
          </p:nvPr>
        </p:nvSpPr>
        <p:spPr>
          <a:xfrm>
            <a:off x="8500460" y="1227138"/>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0" name="Picture Placeholder 16"/>
          <p:cNvSpPr>
            <a:spLocks noGrp="1" noChangeAspect="1"/>
          </p:cNvSpPr>
          <p:nvPr>
            <p:ph type="pic" sz="quarter" idx="15"/>
          </p:nvPr>
        </p:nvSpPr>
        <p:spPr>
          <a:xfrm>
            <a:off x="4726057" y="1227138"/>
            <a:ext cx="3689406" cy="5211649"/>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 name="Title 1"/>
          <p:cNvSpPr>
            <a:spLocks noGrp="1"/>
          </p:cNvSpPr>
          <p:nvPr>
            <p:ph type="title"/>
          </p:nvPr>
        </p:nvSpPr>
        <p:spPr>
          <a:xfrm>
            <a:off x="266700" y="246490"/>
            <a:ext cx="11658600" cy="858437"/>
          </a:xfrm>
          <a:noFill/>
          <a:ln w="12700">
            <a:solidFill>
              <a:schemeClr val="accent3"/>
            </a:solidFill>
          </a:ln>
        </p:spPr>
        <p:txBody>
          <a:bodyPr/>
          <a:lstStyle>
            <a:lvl1pPr>
              <a:defRPr>
                <a:ln>
                  <a:noFill/>
                </a:ln>
                <a:solidFill>
                  <a:schemeClr val="accent3"/>
                </a:solidFill>
              </a:defRPr>
            </a:lvl1pPr>
          </a:lstStyle>
          <a:p>
            <a:r>
              <a:rPr lang="en-US" dirty="0"/>
              <a:t>Click to edit Master title style</a:t>
            </a:r>
          </a:p>
        </p:txBody>
      </p:sp>
      <p:sp>
        <p:nvSpPr>
          <p:cNvPr id="4" name="Text Placeholder 3"/>
          <p:cNvSpPr>
            <a:spLocks noGrp="1"/>
          </p:cNvSpPr>
          <p:nvPr>
            <p:ph type="body" sz="quarter" idx="16"/>
          </p:nvPr>
        </p:nvSpPr>
        <p:spPr>
          <a:xfrm>
            <a:off x="266700" y="1227138"/>
            <a:ext cx="4337105" cy="395763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6" name="Picture 5" descr="A picture containing qr code&#10;&#10;Description automatically generated">
            <a:extLst>
              <a:ext uri="{FF2B5EF4-FFF2-40B4-BE49-F238E27FC236}">
                <a16:creationId xmlns:a16="http://schemas.microsoft.com/office/drawing/2014/main" id="{C912A723-62E0-165E-E69D-37E2F11B60E2}"/>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3" name="TextBox 2">
            <a:extLst>
              <a:ext uri="{FF2B5EF4-FFF2-40B4-BE49-F238E27FC236}">
                <a16:creationId xmlns:a16="http://schemas.microsoft.com/office/drawing/2014/main" id="{DC078E2E-5692-69A7-3932-C9B95BFB1455}"/>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7" name="TextBox 6">
            <a:extLst>
              <a:ext uri="{FF2B5EF4-FFF2-40B4-BE49-F238E27FC236}">
                <a16:creationId xmlns:a16="http://schemas.microsoft.com/office/drawing/2014/main" id="{34ACF833-FF07-52A0-1A00-9B26C0517ACC}"/>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8" name="Text Placeholder 3">
            <a:extLst>
              <a:ext uri="{FF2B5EF4-FFF2-40B4-BE49-F238E27FC236}">
                <a16:creationId xmlns:a16="http://schemas.microsoft.com/office/drawing/2014/main" id="{150C02F4-0DF1-F443-5C88-4EA1D8A61E60}"/>
              </a:ext>
            </a:extLst>
          </p:cNvPr>
          <p:cNvSpPr>
            <a:spLocks noGrp="1"/>
          </p:cNvSpPr>
          <p:nvPr>
            <p:ph type="body" sz="quarter" idx="20" hasCustomPrompt="1"/>
          </p:nvPr>
        </p:nvSpPr>
        <p:spPr>
          <a:xfrm>
            <a:off x="2816126" y="5408613"/>
            <a:ext cx="3403920" cy="1220787"/>
          </a:xfrm>
        </p:spPr>
        <p:txBody>
          <a:bodyPr wrap="none" lIns="0" rIns="0" anchor="ctr">
            <a:normAutofit/>
          </a:bodyPr>
          <a:lstStyle>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195702940"/>
      </p:ext>
    </p:extLst>
  </p:cSld>
  <p:clrMapOvr>
    <a:masterClrMapping/>
  </p:clrMapOvr>
</p:sldLayout>
</file>

<file path=ppt/slideLayouts/slideLayout109.xml><?xml version="1.0" encoding="utf-8"?>
<p:sldLayout xmlns:a="http://schemas.openxmlformats.org/drawingml/2006/main" xmlns:r="http://schemas.openxmlformats.org/officeDocument/2006/relationships" xmlns:p="http://schemas.openxmlformats.org/presentationml/2006/main" showMasterSp="0" preserve="1" userDrawn="1">
  <p:cSld name="Picture with Caption">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0F2E2B7-DF31-70A6-E4D2-4624E105957F}"/>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2" name="Title 1">
            <a:extLst>
              <a:ext uri="{FF2B5EF4-FFF2-40B4-BE49-F238E27FC236}">
                <a16:creationId xmlns:a16="http://schemas.microsoft.com/office/drawing/2014/main" id="{4141B23B-C834-C81E-D8E7-0BA48DA2587E}"/>
              </a:ext>
            </a:extLst>
          </p:cNvPr>
          <p:cNvSpPr>
            <a:spLocks noGrp="1"/>
          </p:cNvSpPr>
          <p:nvPr>
            <p:ph type="title"/>
          </p:nvPr>
        </p:nvSpPr>
        <p:spPr>
          <a:xfrm>
            <a:off x="839788" y="457200"/>
            <a:ext cx="3932237" cy="1600200"/>
          </a:xfrm>
          <a:ln>
            <a:solidFill>
              <a:schemeClr val="accent3"/>
            </a:solidFill>
          </a:ln>
        </p:spPr>
        <p:txBody>
          <a:bodyPr anchor="b"/>
          <a:lstStyle>
            <a:lvl1pPr>
              <a:defRPr sz="3200">
                <a:solidFill>
                  <a:schemeClr val="accent3"/>
                </a:solidFill>
              </a:defRPr>
            </a:lvl1pPr>
          </a:lstStyle>
          <a:p>
            <a:r>
              <a:rPr lang="en-US" dirty="0"/>
              <a:t>Click to edit Master title style</a:t>
            </a:r>
          </a:p>
        </p:txBody>
      </p:sp>
      <p:sp>
        <p:nvSpPr>
          <p:cNvPr id="3" name="Picture Placeholder 2">
            <a:extLst>
              <a:ext uri="{FF2B5EF4-FFF2-40B4-BE49-F238E27FC236}">
                <a16:creationId xmlns:a16="http://schemas.microsoft.com/office/drawing/2014/main" id="{2AAF989E-3D4E-5DEB-5949-C26E481EBBD7}"/>
              </a:ext>
            </a:extLst>
          </p:cNvPr>
          <p:cNvSpPr>
            <a:spLocks noGrp="1"/>
          </p:cNvSpPr>
          <p:nvPr>
            <p:ph type="pic" idx="1"/>
          </p:nvPr>
        </p:nvSpPr>
        <p:spPr>
          <a:xfrm>
            <a:off x="5183188" y="457200"/>
            <a:ext cx="6172200" cy="5038825"/>
          </a:xfrm>
          <a:solidFill>
            <a:schemeClr val="tx2"/>
          </a:solidFill>
        </p:spPr>
        <p:txBody>
          <a:bodyPr/>
          <a:lstStyle>
            <a:lvl1pPr marL="0" indent="0">
              <a:buNone/>
              <a:defRPr sz="32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243D5C51-ECC5-2E2F-3751-18DE050DFD6B}"/>
              </a:ext>
            </a:extLst>
          </p:cNvPr>
          <p:cNvSpPr>
            <a:spLocks noGrp="1"/>
          </p:cNvSpPr>
          <p:nvPr>
            <p:ph type="body" sz="half" idx="2"/>
          </p:nvPr>
        </p:nvSpPr>
        <p:spPr>
          <a:xfrm>
            <a:off x="839788" y="2194560"/>
            <a:ext cx="3932237" cy="3301465"/>
          </a:xfrm>
          <a:ln>
            <a:solidFill>
              <a:schemeClr val="accent3"/>
            </a:solidFill>
          </a:ln>
        </p:spPr>
        <p:txBody>
          <a:bodyPr/>
          <a:lstStyle>
            <a:lvl1pPr marL="0" indent="0">
              <a:buNone/>
              <a:defRPr sz="1600">
                <a:solidFill>
                  <a:schemeClr val="tx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pic>
        <p:nvPicPr>
          <p:cNvPr id="8" name="Picture 7" descr="A picture containing qr code&#10;&#10;Description automatically generated">
            <a:extLst>
              <a:ext uri="{FF2B5EF4-FFF2-40B4-BE49-F238E27FC236}">
                <a16:creationId xmlns:a16="http://schemas.microsoft.com/office/drawing/2014/main" id="{352CF3A3-D550-E6AC-ECAB-2839AC0D0355}"/>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5" name="TextBox 4">
            <a:extLst>
              <a:ext uri="{FF2B5EF4-FFF2-40B4-BE49-F238E27FC236}">
                <a16:creationId xmlns:a16="http://schemas.microsoft.com/office/drawing/2014/main" id="{F607A8A6-FDF1-80E7-F46D-BC408816EE42}"/>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6" name="TextBox 5">
            <a:extLst>
              <a:ext uri="{FF2B5EF4-FFF2-40B4-BE49-F238E27FC236}">
                <a16:creationId xmlns:a16="http://schemas.microsoft.com/office/drawing/2014/main" id="{E4982A8D-99E5-0832-4DAF-99DAD01113E7}"/>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9" name="Text Placeholder 3">
            <a:extLst>
              <a:ext uri="{FF2B5EF4-FFF2-40B4-BE49-F238E27FC236}">
                <a16:creationId xmlns:a16="http://schemas.microsoft.com/office/drawing/2014/main" id="{F679BBB8-117C-A6C5-51B9-0962CFEA68C3}"/>
              </a:ext>
            </a:extLst>
          </p:cNvPr>
          <p:cNvSpPr>
            <a:spLocks noGrp="1"/>
          </p:cNvSpPr>
          <p:nvPr>
            <p:ph type="body" sz="quarter" idx="20" hasCustomPrompt="1"/>
          </p:nvPr>
        </p:nvSpPr>
        <p:spPr>
          <a:xfrm>
            <a:off x="2816126" y="5408613"/>
            <a:ext cx="3403920" cy="1220787"/>
          </a:xfrm>
        </p:spPr>
        <p:txBody>
          <a:bodyPr wrap="none" lIns="0" rIns="0" anchor="ctr">
            <a:normAutofit/>
          </a:bodyPr>
          <a:lstStyle>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4636804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 Tri-Chart Bottom">
    <p:spTree>
      <p:nvGrpSpPr>
        <p:cNvPr id="1" name=""/>
        <p:cNvGrpSpPr/>
        <p:nvPr/>
      </p:nvGrpSpPr>
      <p:grpSpPr>
        <a:xfrm>
          <a:off x="0" y="0"/>
          <a:ext cx="0" cy="0"/>
          <a:chOff x="0" y="0"/>
          <a:chExt cx="0" cy="0"/>
        </a:xfrm>
      </p:grpSpPr>
      <p:sp>
        <p:nvSpPr>
          <p:cNvPr id="16" name="Content Placeholder 3"/>
          <p:cNvSpPr>
            <a:spLocks noGrp="1"/>
          </p:cNvSpPr>
          <p:nvPr>
            <p:ph sz="quarter" idx="22"/>
          </p:nvPr>
        </p:nvSpPr>
        <p:spPr>
          <a:xfrm>
            <a:off x="266700" y="3855720"/>
            <a:ext cx="116586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4" name="Date Placeholder 3">
            <a:extLst>
              <a:ext uri="{FF2B5EF4-FFF2-40B4-BE49-F238E27FC236}">
                <a16:creationId xmlns:a16="http://schemas.microsoft.com/office/drawing/2014/main" id="{3246758A-EC6C-2E6D-7C25-EBF35B1A110D}"/>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656A35E6-84D0-522D-F6FA-96313C01D057}"/>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2802872667"/>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110.xml><?xml version="1.0" encoding="utf-8"?>
<p:sldLayout xmlns:a="http://schemas.openxmlformats.org/drawingml/2006/main" xmlns:r="http://schemas.openxmlformats.org/officeDocument/2006/relationships" xmlns:p="http://schemas.openxmlformats.org/presentationml/2006/main" type="picTx" preserve="1">
  <p:cSld name="1_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23093E-F997-9C1A-6F41-94195AEDCE3E}"/>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8D6622E9-B548-9861-17FE-B80B6A60E337}"/>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0552F3AF-A319-231F-545F-18799EF83E0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D32B70C4-3999-81B3-9B74-C670362B9650}"/>
              </a:ext>
            </a:extLst>
          </p:cNvPr>
          <p:cNvSpPr>
            <a:spLocks noGrp="1"/>
          </p:cNvSpPr>
          <p:nvPr>
            <p:ph type="dt" sz="half" idx="10"/>
          </p:nvPr>
        </p:nvSpPr>
        <p:spPr/>
        <p:txBody>
          <a:bodyPr/>
          <a:lstStyle/>
          <a:p>
            <a:endParaRPr lang="en-US" dirty="0"/>
          </a:p>
        </p:txBody>
      </p:sp>
      <p:sp>
        <p:nvSpPr>
          <p:cNvPr id="6" name="Footer Placeholder 5">
            <a:extLst>
              <a:ext uri="{FF2B5EF4-FFF2-40B4-BE49-F238E27FC236}">
                <a16:creationId xmlns:a16="http://schemas.microsoft.com/office/drawing/2014/main" id="{5EF19D12-2F54-317E-96F3-9AAA761DFA05}"/>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404025056"/>
      </p:ext>
    </p:extLst>
  </p:cSld>
  <p:clrMapOvr>
    <a:masterClrMapping/>
  </p:clrMapOvr>
</p:sldLayout>
</file>

<file path=ppt/slideLayouts/slideLayout11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6" name="Content Placeholder 5"/>
          <p:cNvSpPr>
            <a:spLocks noGrp="1"/>
          </p:cNvSpPr>
          <p:nvPr>
            <p:ph sz="quarter" idx="10"/>
          </p:nvPr>
        </p:nvSpPr>
        <p:spPr>
          <a:xfrm>
            <a:off x="266700" y="1028700"/>
            <a:ext cx="11658600" cy="56007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3379E246-DB27-040E-95D2-B26EAF143D30}"/>
              </a:ext>
            </a:extLst>
          </p:cNvPr>
          <p:cNvSpPr>
            <a:spLocks noGrp="1"/>
          </p:cNvSpPr>
          <p:nvPr>
            <p:ph type="dt" sz="half" idx="11"/>
          </p:nvPr>
        </p:nvSpPr>
        <p:spPr/>
        <p:txBody>
          <a:bodyPr/>
          <a:lstStyle/>
          <a:p>
            <a:endParaRPr lang="en-US" dirty="0"/>
          </a:p>
        </p:txBody>
      </p:sp>
      <p:sp>
        <p:nvSpPr>
          <p:cNvPr id="7" name="Footer Placeholder 6">
            <a:extLst>
              <a:ext uri="{FF2B5EF4-FFF2-40B4-BE49-F238E27FC236}">
                <a16:creationId xmlns:a16="http://schemas.microsoft.com/office/drawing/2014/main" id="{CFD0F5C1-A6E1-A37D-C392-0E742FAC1C2F}"/>
              </a:ext>
            </a:extLst>
          </p:cNvPr>
          <p:cNvSpPr>
            <a:spLocks noGrp="1"/>
          </p:cNvSpPr>
          <p:nvPr>
            <p:ph type="ftr" sz="quarter" idx="12"/>
          </p:nvPr>
        </p:nvSpPr>
        <p:spPr/>
        <p:txBody>
          <a:bodyPr/>
          <a:lstStyle/>
          <a:p>
            <a:endParaRPr lang="en-US" dirty="0"/>
          </a:p>
        </p:txBody>
      </p:sp>
      <p:sp>
        <p:nvSpPr>
          <p:cNvPr id="2" name="Title 1">
            <a:extLst>
              <a:ext uri="{FF2B5EF4-FFF2-40B4-BE49-F238E27FC236}">
                <a16:creationId xmlns:a16="http://schemas.microsoft.com/office/drawing/2014/main" id="{62A64504-0669-5CF0-805D-174C1EFD60F6}"/>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536757078"/>
      </p:ext>
    </p:extLst>
  </p:cSld>
  <p:clrMapOvr>
    <a:masterClrMapping/>
  </p:clrMapOvr>
</p:sldLayout>
</file>

<file path=ppt/slideLayouts/slideLayout112.xml><?xml version="1.0" encoding="utf-8"?>
<p:sldLayout xmlns:a="http://schemas.openxmlformats.org/drawingml/2006/main" xmlns:r="http://schemas.openxmlformats.org/officeDocument/2006/relationships" xmlns:p="http://schemas.openxmlformats.org/presentationml/2006/main" preserve="1" userDrawn="1">
  <p:cSld name="Title and Content - 2 Columns">
    <p:spTree>
      <p:nvGrpSpPr>
        <p:cNvPr id="1" name=""/>
        <p:cNvGrpSpPr/>
        <p:nvPr/>
      </p:nvGrpSpPr>
      <p:grpSpPr>
        <a:xfrm>
          <a:off x="0" y="0"/>
          <a:ext cx="0" cy="0"/>
          <a:chOff x="0" y="0"/>
          <a:chExt cx="0" cy="0"/>
        </a:xfrm>
      </p:grpSpPr>
      <p:sp>
        <p:nvSpPr>
          <p:cNvPr id="8" name="Content Placeholder 3"/>
          <p:cNvSpPr>
            <a:spLocks noGrp="1"/>
          </p:cNvSpPr>
          <p:nvPr>
            <p:ph sz="quarter" idx="10"/>
          </p:nvPr>
        </p:nvSpPr>
        <p:spPr>
          <a:xfrm>
            <a:off x="266700" y="1028700"/>
            <a:ext cx="11658600" cy="5600700"/>
          </a:xfrm>
        </p:spPr>
        <p:txBody>
          <a:bodyPr numCol="2"/>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a:extLst>
              <a:ext uri="{FF2B5EF4-FFF2-40B4-BE49-F238E27FC236}">
                <a16:creationId xmlns:a16="http://schemas.microsoft.com/office/drawing/2014/main" id="{EE4B1084-AF70-E7DA-2842-9FB9FFF0804B}"/>
              </a:ext>
            </a:extLst>
          </p:cNvPr>
          <p:cNvSpPr>
            <a:spLocks noGrp="1"/>
          </p:cNvSpPr>
          <p:nvPr>
            <p:ph type="title"/>
          </p:nvPr>
        </p:nvSpPr>
        <p:spPr/>
        <p:txBody>
          <a:bodyPr/>
          <a:lstStyle/>
          <a:p>
            <a:r>
              <a:rPr lang="en-US"/>
              <a:t>Click to edit Master title style</a:t>
            </a:r>
          </a:p>
        </p:txBody>
      </p:sp>
      <p:sp>
        <p:nvSpPr>
          <p:cNvPr id="5" name="Date Placeholder 4">
            <a:extLst>
              <a:ext uri="{FF2B5EF4-FFF2-40B4-BE49-F238E27FC236}">
                <a16:creationId xmlns:a16="http://schemas.microsoft.com/office/drawing/2014/main" id="{76C7A763-F7D0-2074-5F3F-2D1DA1226607}"/>
              </a:ext>
            </a:extLst>
          </p:cNvPr>
          <p:cNvSpPr>
            <a:spLocks noGrp="1"/>
          </p:cNvSpPr>
          <p:nvPr>
            <p:ph type="dt" sz="half" idx="11"/>
          </p:nvPr>
        </p:nvSpPr>
        <p:spPr/>
        <p:txBody>
          <a:bodyPr/>
          <a:lstStyle/>
          <a:p>
            <a:endParaRPr lang="en-US" dirty="0"/>
          </a:p>
        </p:txBody>
      </p:sp>
      <p:sp>
        <p:nvSpPr>
          <p:cNvPr id="6" name="Footer Placeholder 5">
            <a:extLst>
              <a:ext uri="{FF2B5EF4-FFF2-40B4-BE49-F238E27FC236}">
                <a16:creationId xmlns:a16="http://schemas.microsoft.com/office/drawing/2014/main" id="{BB5C1216-5C4C-C44D-DE08-88D5BFB6266F}"/>
              </a:ext>
            </a:extLst>
          </p:cNvPr>
          <p:cNvSpPr>
            <a:spLocks noGrp="1"/>
          </p:cNvSpPr>
          <p:nvPr>
            <p:ph type="ftr" sz="quarter" idx="12"/>
          </p:nvPr>
        </p:nvSpPr>
        <p:spPr/>
        <p:txBody>
          <a:bodyPr/>
          <a:lstStyle/>
          <a:p>
            <a:endParaRPr lang="en-US" dirty="0"/>
          </a:p>
        </p:txBody>
      </p:sp>
    </p:spTree>
    <p:extLst>
      <p:ext uri="{BB962C8B-B14F-4D97-AF65-F5344CB8AC3E}">
        <p14:creationId xmlns:p14="http://schemas.microsoft.com/office/powerpoint/2010/main" val="2368177934"/>
      </p:ext>
    </p:extLst>
  </p:cSld>
  <p:clrMapOvr>
    <a:masterClrMapping/>
  </p:clrMapOvr>
</p:sldLayout>
</file>

<file path=ppt/slideLayouts/slideLayout113.xml><?xml version="1.0" encoding="utf-8"?>
<p:sldLayout xmlns:a="http://schemas.openxmlformats.org/drawingml/2006/main" xmlns:r="http://schemas.openxmlformats.org/officeDocument/2006/relationships" xmlns:p="http://schemas.openxmlformats.org/presentationml/2006/main" preserve="1" userDrawn="1">
  <p:cSld name="Title and Content - 3 Columns">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a:t>Click to edit Master title style</a:t>
            </a:r>
          </a:p>
        </p:txBody>
      </p:sp>
      <p:sp>
        <p:nvSpPr>
          <p:cNvPr id="9" name="Content Placeholder 3"/>
          <p:cNvSpPr>
            <a:spLocks noGrp="1"/>
          </p:cNvSpPr>
          <p:nvPr>
            <p:ph sz="quarter" idx="12"/>
          </p:nvPr>
        </p:nvSpPr>
        <p:spPr>
          <a:xfrm>
            <a:off x="266700" y="1028700"/>
            <a:ext cx="11658600" cy="5600700"/>
          </a:xfrm>
        </p:spPr>
        <p:txBody>
          <a:bodyPr numCol="3"/>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9AFC9BA2-EC81-5287-D39F-725A5EC32471}"/>
              </a:ext>
            </a:extLst>
          </p:cNvPr>
          <p:cNvSpPr>
            <a:spLocks noGrp="1"/>
          </p:cNvSpPr>
          <p:nvPr>
            <p:ph type="dt" sz="half" idx="13"/>
          </p:nvPr>
        </p:nvSpPr>
        <p:spPr/>
        <p:txBody>
          <a:bodyPr/>
          <a:lstStyle/>
          <a:p>
            <a:endParaRPr lang="en-US" dirty="0"/>
          </a:p>
        </p:txBody>
      </p:sp>
      <p:sp>
        <p:nvSpPr>
          <p:cNvPr id="6" name="Footer Placeholder 5">
            <a:extLst>
              <a:ext uri="{FF2B5EF4-FFF2-40B4-BE49-F238E27FC236}">
                <a16:creationId xmlns:a16="http://schemas.microsoft.com/office/drawing/2014/main" id="{FE97BF52-3E27-86B6-23FC-B495D58A6360}"/>
              </a:ext>
            </a:extLst>
          </p:cNvPr>
          <p:cNvSpPr>
            <a:spLocks noGrp="1"/>
          </p:cNvSpPr>
          <p:nvPr>
            <p:ph type="ftr" sz="quarter" idx="14"/>
          </p:nvPr>
        </p:nvSpPr>
        <p:spPr/>
        <p:txBody>
          <a:bodyPr/>
          <a:lstStyle/>
          <a:p>
            <a:endParaRPr lang="en-US" dirty="0"/>
          </a:p>
        </p:txBody>
      </p:sp>
    </p:spTree>
    <p:extLst>
      <p:ext uri="{BB962C8B-B14F-4D97-AF65-F5344CB8AC3E}">
        <p14:creationId xmlns:p14="http://schemas.microsoft.com/office/powerpoint/2010/main" val="1508437404"/>
      </p:ext>
    </p:extLst>
  </p:cSld>
  <p:clrMapOvr>
    <a:masterClrMapping/>
  </p:clrMapOvr>
</p:sldLayout>
</file>

<file path=ppt/slideLayouts/slideLayout114.xml><?xml version="1.0" encoding="utf-8"?>
<p:sldLayout xmlns:a="http://schemas.openxmlformats.org/drawingml/2006/main" xmlns:r="http://schemas.openxmlformats.org/officeDocument/2006/relationships" xmlns:p="http://schemas.openxmlformats.org/presentationml/2006/main" preserve="1" userDrawn="1">
  <p:cSld name="Title and Picture with Caption">
    <p:spTree>
      <p:nvGrpSpPr>
        <p:cNvPr id="1" name=""/>
        <p:cNvGrpSpPr/>
        <p:nvPr/>
      </p:nvGrpSpPr>
      <p:grpSpPr>
        <a:xfrm>
          <a:off x="0" y="0"/>
          <a:ext cx="0" cy="0"/>
          <a:chOff x="0" y="0"/>
          <a:chExt cx="0" cy="0"/>
        </a:xfrm>
      </p:grpSpPr>
      <p:sp>
        <p:nvSpPr>
          <p:cNvPr id="21" name="Text Placeholder 2"/>
          <p:cNvSpPr>
            <a:spLocks noGrp="1"/>
          </p:cNvSpPr>
          <p:nvPr>
            <p:ph idx="1"/>
          </p:nvPr>
        </p:nvSpPr>
        <p:spPr bwMode="auto">
          <a:xfrm>
            <a:off x="266700" y="6191103"/>
            <a:ext cx="11658600" cy="438297"/>
          </a:xfrm>
          <a:prstGeom prst="rect">
            <a:avLst/>
          </a:prstGeom>
          <a:noFill/>
          <a:ln w="9525">
            <a:noFill/>
            <a:miter lim="800000"/>
            <a:headEnd/>
            <a:tailEnd/>
          </a:ln>
        </p:spPr>
        <p:txBody>
          <a:bodyPr lIns="91440" tIns="0" numCol="1"/>
          <a:lstStyle>
            <a:lvl1pPr marL="0" indent="0">
              <a:buNone/>
              <a:defRPr sz="900">
                <a:solidFill>
                  <a:schemeClr val="tx1">
                    <a:lumMod val="75000"/>
                    <a:lumOff val="25000"/>
                  </a:schemeClr>
                </a:solidFill>
              </a:defRPr>
            </a:lvl1pPr>
            <a:lvl2pPr>
              <a:defRPr sz="1350">
                <a:solidFill>
                  <a:srgbClr val="83847A"/>
                </a:solidFill>
              </a:defRPr>
            </a:lvl2pPr>
            <a:lvl3pPr>
              <a:defRPr sz="1125">
                <a:solidFill>
                  <a:srgbClr val="83847A"/>
                </a:solidFill>
              </a:defRPr>
            </a:lvl3pPr>
            <a:lvl4pPr>
              <a:defRPr sz="1125">
                <a:solidFill>
                  <a:srgbClr val="83847A"/>
                </a:solidFill>
              </a:defRPr>
            </a:lvl4pPr>
            <a:lvl5pPr>
              <a:defRPr sz="1125">
                <a:solidFill>
                  <a:srgbClr val="83847A"/>
                </a:solidFill>
              </a:defRPr>
            </a:lvl5pPr>
          </a:lstStyle>
          <a:p>
            <a:pPr lvl="0"/>
            <a:r>
              <a:rPr lang="en-US" noProof="0" dirty="0"/>
              <a:t>Click to edit Master text styles</a:t>
            </a:r>
          </a:p>
        </p:txBody>
      </p:sp>
      <p:sp>
        <p:nvSpPr>
          <p:cNvPr id="4" name="Title 3"/>
          <p:cNvSpPr>
            <a:spLocks noGrp="1"/>
          </p:cNvSpPr>
          <p:nvPr>
            <p:ph type="title"/>
          </p:nvPr>
        </p:nvSpPr>
        <p:spPr/>
        <p:txBody>
          <a:bodyPr/>
          <a:lstStyle/>
          <a:p>
            <a:r>
              <a:rPr lang="en-US"/>
              <a:t>Click to edit Master title style</a:t>
            </a:r>
          </a:p>
        </p:txBody>
      </p:sp>
      <p:sp>
        <p:nvSpPr>
          <p:cNvPr id="10" name="Content Placeholder 3"/>
          <p:cNvSpPr>
            <a:spLocks noGrp="1"/>
          </p:cNvSpPr>
          <p:nvPr>
            <p:ph sz="quarter" idx="12"/>
          </p:nvPr>
        </p:nvSpPr>
        <p:spPr>
          <a:xfrm>
            <a:off x="266700" y="1028700"/>
            <a:ext cx="11658600" cy="5086349"/>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67CF58A5-50A2-4609-9528-306C52949FE4}"/>
              </a:ext>
            </a:extLst>
          </p:cNvPr>
          <p:cNvSpPr>
            <a:spLocks noGrp="1"/>
          </p:cNvSpPr>
          <p:nvPr>
            <p:ph type="dt" sz="half" idx="13"/>
          </p:nvPr>
        </p:nvSpPr>
        <p:spPr>
          <a:xfrm>
            <a:off x="8842515" y="6653150"/>
            <a:ext cx="2761673" cy="137160"/>
          </a:xfrm>
          <a:prstGeom prst="rect">
            <a:avLst/>
          </a:prstGeom>
        </p:spPr>
        <p:txBody>
          <a:bodyPr/>
          <a:lstStyle/>
          <a:p>
            <a:endParaRPr lang="en-US" dirty="0"/>
          </a:p>
        </p:txBody>
      </p:sp>
      <p:sp>
        <p:nvSpPr>
          <p:cNvPr id="3" name="Footer Placeholder 2">
            <a:extLst>
              <a:ext uri="{FF2B5EF4-FFF2-40B4-BE49-F238E27FC236}">
                <a16:creationId xmlns:a16="http://schemas.microsoft.com/office/drawing/2014/main" id="{13141E4A-7726-4CDD-AEE9-576AC0A57297}"/>
              </a:ext>
            </a:extLst>
          </p:cNvPr>
          <p:cNvSpPr>
            <a:spLocks noGrp="1"/>
          </p:cNvSpPr>
          <p:nvPr>
            <p:ph type="ftr" sz="quarter" idx="14"/>
          </p:nvPr>
        </p:nvSpPr>
        <p:spPr>
          <a:xfrm>
            <a:off x="266700" y="6653150"/>
            <a:ext cx="2901373" cy="137160"/>
          </a:xfrm>
          <a:prstGeom prst="rect">
            <a:avLst/>
          </a:prstGeom>
        </p:spPr>
        <p:txBody>
          <a:bodyPr/>
          <a:lstStyle/>
          <a:p>
            <a:endParaRPr lang="en-US" dirty="0"/>
          </a:p>
        </p:txBody>
      </p:sp>
    </p:spTree>
    <p:extLst>
      <p:ext uri="{BB962C8B-B14F-4D97-AF65-F5344CB8AC3E}">
        <p14:creationId xmlns:p14="http://schemas.microsoft.com/office/powerpoint/2010/main" val="1439278527"/>
      </p:ext>
    </p:extLst>
  </p:cSld>
  <p:clrMapOvr>
    <a:masterClrMapping/>
  </p:clrMapOvr>
  <p:extLst>
    <p:ext uri="{DCECCB84-F9BA-43D5-87BE-67443E8EF086}">
      <p15:sldGuideLst xmlns:p15="http://schemas.microsoft.com/office/powerpoint/2012/main"/>
    </p:ext>
  </p:extLst>
</p:sldLayout>
</file>

<file path=ppt/slideLayouts/slideLayout115.xml><?xml version="1.0" encoding="utf-8"?>
<p:sldLayout xmlns:a="http://schemas.openxmlformats.org/drawingml/2006/main" xmlns:r="http://schemas.openxmlformats.org/officeDocument/2006/relationships" xmlns:p="http://schemas.openxmlformats.org/presentationml/2006/main" preserve="1" userDrawn="1">
  <p:cSld name="Title - 2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9"/>
          </p:nvPr>
        </p:nvSpPr>
        <p:spPr>
          <a:xfrm>
            <a:off x="6203894"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Date Placeholder 5">
            <a:extLst>
              <a:ext uri="{FF2B5EF4-FFF2-40B4-BE49-F238E27FC236}">
                <a16:creationId xmlns:a16="http://schemas.microsoft.com/office/drawing/2014/main" id="{BEC9A928-C3DF-2C22-44D2-6CEAF37A2452}"/>
              </a:ext>
            </a:extLst>
          </p:cNvPr>
          <p:cNvSpPr>
            <a:spLocks noGrp="1"/>
          </p:cNvSpPr>
          <p:nvPr>
            <p:ph type="dt" sz="half" idx="20"/>
          </p:nvPr>
        </p:nvSpPr>
        <p:spPr/>
        <p:txBody>
          <a:bodyPr/>
          <a:lstStyle/>
          <a:p>
            <a:endParaRPr lang="en-US" dirty="0"/>
          </a:p>
        </p:txBody>
      </p:sp>
      <p:sp>
        <p:nvSpPr>
          <p:cNvPr id="7" name="Footer Placeholder 6">
            <a:extLst>
              <a:ext uri="{FF2B5EF4-FFF2-40B4-BE49-F238E27FC236}">
                <a16:creationId xmlns:a16="http://schemas.microsoft.com/office/drawing/2014/main" id="{F7247472-A8F5-BC75-9086-8D91A7F6A294}"/>
              </a:ext>
            </a:extLst>
          </p:cNvPr>
          <p:cNvSpPr>
            <a:spLocks noGrp="1"/>
          </p:cNvSpPr>
          <p:nvPr>
            <p:ph type="ftr" sz="quarter" idx="21"/>
          </p:nvPr>
        </p:nvSpPr>
        <p:spPr/>
        <p:txBody>
          <a:bodyPr/>
          <a:lstStyle/>
          <a:p>
            <a:endParaRPr lang="en-US" dirty="0"/>
          </a:p>
        </p:txBody>
      </p:sp>
    </p:spTree>
    <p:extLst>
      <p:ext uri="{BB962C8B-B14F-4D97-AF65-F5344CB8AC3E}">
        <p14:creationId xmlns:p14="http://schemas.microsoft.com/office/powerpoint/2010/main" val="2998738387"/>
      </p:ext>
    </p:extLst>
  </p:cSld>
  <p:clrMapOvr>
    <a:masterClrMapping/>
  </p:clrMapOvr>
</p:sldLayout>
</file>

<file path=ppt/slideLayouts/slideLayout116.xml><?xml version="1.0" encoding="utf-8"?>
<p:sldLayout xmlns:a="http://schemas.openxmlformats.org/drawingml/2006/main" xmlns:r="http://schemas.openxmlformats.org/officeDocument/2006/relationships" xmlns:p="http://schemas.openxmlformats.org/presentationml/2006/main" preserve="1" userDrawn="1">
  <p:cSld name="Title - Sub-Head 2 Sections">
    <p:spTree>
      <p:nvGrpSpPr>
        <p:cNvPr id="1" name=""/>
        <p:cNvGrpSpPr/>
        <p:nvPr/>
      </p:nvGrpSpPr>
      <p:grpSpPr>
        <a:xfrm>
          <a:off x="0" y="0"/>
          <a:ext cx="0" cy="0"/>
          <a:chOff x="0" y="0"/>
          <a:chExt cx="0" cy="0"/>
        </a:xfrm>
      </p:grpSpPr>
      <p:sp>
        <p:nvSpPr>
          <p:cNvPr id="9" name="Text Placeholder 3"/>
          <p:cNvSpPr>
            <a:spLocks noGrp="1"/>
          </p:cNvSpPr>
          <p:nvPr>
            <p:ph type="body" sz="quarter" idx="13"/>
          </p:nvPr>
        </p:nvSpPr>
        <p:spPr>
          <a:xfrm>
            <a:off x="266700"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2" name="Title 1"/>
          <p:cNvSpPr>
            <a:spLocks noGrp="1"/>
          </p:cNvSpPr>
          <p:nvPr>
            <p:ph type="title"/>
          </p:nvPr>
        </p:nvSpPr>
        <p:spPr/>
        <p:txBody>
          <a:bodyPr/>
          <a:lstStyle/>
          <a:p>
            <a:r>
              <a:rPr lang="en-US" dirty="0"/>
              <a:t>Click to edit Master title style</a:t>
            </a:r>
          </a:p>
        </p:txBody>
      </p:sp>
      <p:sp>
        <p:nvSpPr>
          <p:cNvPr id="13" name="Content Placeholder 2"/>
          <p:cNvSpPr>
            <a:spLocks noGrp="1"/>
          </p:cNvSpPr>
          <p:nvPr>
            <p:ph sz="quarter" idx="16"/>
          </p:nvPr>
        </p:nvSpPr>
        <p:spPr>
          <a:xfrm>
            <a:off x="266700"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5" name="Content Placeholder 2"/>
          <p:cNvSpPr>
            <a:spLocks noGrp="1"/>
          </p:cNvSpPr>
          <p:nvPr>
            <p:ph sz="quarter" idx="19"/>
          </p:nvPr>
        </p:nvSpPr>
        <p:spPr>
          <a:xfrm>
            <a:off x="6203894"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Text Placeholder 3"/>
          <p:cNvSpPr>
            <a:spLocks noGrp="1"/>
          </p:cNvSpPr>
          <p:nvPr>
            <p:ph type="body" sz="quarter" idx="20"/>
          </p:nvPr>
        </p:nvSpPr>
        <p:spPr>
          <a:xfrm>
            <a:off x="6205728"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5" name="Date Placeholder 4">
            <a:extLst>
              <a:ext uri="{FF2B5EF4-FFF2-40B4-BE49-F238E27FC236}">
                <a16:creationId xmlns:a16="http://schemas.microsoft.com/office/drawing/2014/main" id="{4FDAD6DC-C062-D2A7-C4D4-57F4C0FFAD4D}"/>
              </a:ext>
            </a:extLst>
          </p:cNvPr>
          <p:cNvSpPr>
            <a:spLocks noGrp="1"/>
          </p:cNvSpPr>
          <p:nvPr>
            <p:ph type="dt" sz="half" idx="21"/>
          </p:nvPr>
        </p:nvSpPr>
        <p:spPr/>
        <p:txBody>
          <a:bodyPr/>
          <a:lstStyle/>
          <a:p>
            <a:endParaRPr lang="en-US" dirty="0"/>
          </a:p>
        </p:txBody>
      </p:sp>
      <p:sp>
        <p:nvSpPr>
          <p:cNvPr id="6" name="Footer Placeholder 5">
            <a:extLst>
              <a:ext uri="{FF2B5EF4-FFF2-40B4-BE49-F238E27FC236}">
                <a16:creationId xmlns:a16="http://schemas.microsoft.com/office/drawing/2014/main" id="{7AA18071-1438-F3E3-FC9F-3F401EE7FED1}"/>
              </a:ext>
            </a:extLst>
          </p:cNvPr>
          <p:cNvSpPr>
            <a:spLocks noGrp="1"/>
          </p:cNvSpPr>
          <p:nvPr>
            <p:ph type="ftr" sz="quarter" idx="22"/>
          </p:nvPr>
        </p:nvSpPr>
        <p:spPr/>
        <p:txBody>
          <a:bodyPr/>
          <a:lstStyle/>
          <a:p>
            <a:endParaRPr lang="en-US" dirty="0"/>
          </a:p>
        </p:txBody>
      </p:sp>
    </p:spTree>
    <p:extLst>
      <p:ext uri="{BB962C8B-B14F-4D97-AF65-F5344CB8AC3E}">
        <p14:creationId xmlns:p14="http://schemas.microsoft.com/office/powerpoint/2010/main" val="524119381"/>
      </p:ext>
    </p:extLst>
  </p:cSld>
  <p:clrMapOvr>
    <a:masterClrMapping/>
  </p:clrMapOvr>
</p:sldLayout>
</file>

<file path=ppt/slideLayouts/slideLayout117.xml><?xml version="1.0" encoding="utf-8"?>
<p:sldLayout xmlns:a="http://schemas.openxmlformats.org/drawingml/2006/main" xmlns:r="http://schemas.openxmlformats.org/officeDocument/2006/relationships" xmlns:p="http://schemas.openxmlformats.org/presentationml/2006/main" preserve="1" userDrawn="1">
  <p:cSld name="Title - 2 Odd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256410" y="1028700"/>
            <a:ext cx="7668889"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a:t>Click to edit Master title style</a:t>
            </a:r>
          </a:p>
        </p:txBody>
      </p:sp>
      <p:sp>
        <p:nvSpPr>
          <p:cNvPr id="6" name="Date Placeholder 5">
            <a:extLst>
              <a:ext uri="{FF2B5EF4-FFF2-40B4-BE49-F238E27FC236}">
                <a16:creationId xmlns:a16="http://schemas.microsoft.com/office/drawing/2014/main" id="{10D79471-1A0E-36EB-1B94-DDE0CE561EA3}"/>
              </a:ext>
            </a:extLst>
          </p:cNvPr>
          <p:cNvSpPr>
            <a:spLocks noGrp="1"/>
          </p:cNvSpPr>
          <p:nvPr>
            <p:ph type="dt" sz="half" idx="17"/>
          </p:nvPr>
        </p:nvSpPr>
        <p:spPr/>
        <p:txBody>
          <a:bodyPr/>
          <a:lstStyle/>
          <a:p>
            <a:endParaRPr lang="en-US" dirty="0"/>
          </a:p>
        </p:txBody>
      </p:sp>
      <p:sp>
        <p:nvSpPr>
          <p:cNvPr id="7" name="Footer Placeholder 6">
            <a:extLst>
              <a:ext uri="{FF2B5EF4-FFF2-40B4-BE49-F238E27FC236}">
                <a16:creationId xmlns:a16="http://schemas.microsoft.com/office/drawing/2014/main" id="{5876C5F4-629A-E5A4-73FB-E8465BDB57BF}"/>
              </a:ext>
            </a:extLst>
          </p:cNvPr>
          <p:cNvSpPr>
            <a:spLocks noGrp="1"/>
          </p:cNvSpPr>
          <p:nvPr>
            <p:ph type="ftr" sz="quarter" idx="18"/>
          </p:nvPr>
        </p:nvSpPr>
        <p:spPr/>
        <p:txBody>
          <a:bodyPr/>
          <a:lstStyle/>
          <a:p>
            <a:endParaRPr lang="en-US" dirty="0"/>
          </a:p>
        </p:txBody>
      </p:sp>
    </p:spTree>
    <p:extLst>
      <p:ext uri="{BB962C8B-B14F-4D97-AF65-F5344CB8AC3E}">
        <p14:creationId xmlns:p14="http://schemas.microsoft.com/office/powerpoint/2010/main" val="2331716612"/>
      </p:ext>
    </p:extLst>
  </p:cSld>
  <p:clrMapOvr>
    <a:masterClrMapping/>
  </p:clrMapOvr>
</p:sldLayout>
</file>

<file path=ppt/slideLayouts/slideLayout118.xml><?xml version="1.0" encoding="utf-8"?>
<p:sldLayout xmlns:a="http://schemas.openxmlformats.org/drawingml/2006/main" xmlns:r="http://schemas.openxmlformats.org/officeDocument/2006/relationships" xmlns:p="http://schemas.openxmlformats.org/presentationml/2006/main" preserve="1" userDrawn="1">
  <p:cSld name="1_Title - 2 Odd Section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5"/>
          </p:nvPr>
        </p:nvSpPr>
        <p:spPr>
          <a:xfrm>
            <a:off x="8145982"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Content Placeholder 2"/>
          <p:cNvSpPr>
            <a:spLocks noGrp="1"/>
          </p:cNvSpPr>
          <p:nvPr>
            <p:ph sz="quarter" idx="16"/>
          </p:nvPr>
        </p:nvSpPr>
        <p:spPr>
          <a:xfrm>
            <a:off x="266700" y="1028700"/>
            <a:ext cx="766888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B58768C3-8315-3411-54A8-2C8239251263}"/>
              </a:ext>
            </a:extLst>
          </p:cNvPr>
          <p:cNvSpPr>
            <a:spLocks noGrp="1"/>
          </p:cNvSpPr>
          <p:nvPr>
            <p:ph type="dt" sz="half" idx="17"/>
          </p:nvPr>
        </p:nvSpPr>
        <p:spPr/>
        <p:txBody>
          <a:bodyPr/>
          <a:lstStyle/>
          <a:p>
            <a:endParaRPr lang="en-US" dirty="0"/>
          </a:p>
        </p:txBody>
      </p:sp>
      <p:sp>
        <p:nvSpPr>
          <p:cNvPr id="6" name="Footer Placeholder 5">
            <a:extLst>
              <a:ext uri="{FF2B5EF4-FFF2-40B4-BE49-F238E27FC236}">
                <a16:creationId xmlns:a16="http://schemas.microsoft.com/office/drawing/2014/main" id="{28938FEB-D648-AE71-0FA1-805FFC832488}"/>
              </a:ext>
            </a:extLst>
          </p:cNvPr>
          <p:cNvSpPr>
            <a:spLocks noGrp="1"/>
          </p:cNvSpPr>
          <p:nvPr>
            <p:ph type="ftr" sz="quarter" idx="18"/>
          </p:nvPr>
        </p:nvSpPr>
        <p:spPr/>
        <p:txBody>
          <a:bodyPr/>
          <a:lstStyle/>
          <a:p>
            <a:endParaRPr lang="en-US" dirty="0"/>
          </a:p>
        </p:txBody>
      </p:sp>
    </p:spTree>
    <p:extLst>
      <p:ext uri="{BB962C8B-B14F-4D97-AF65-F5344CB8AC3E}">
        <p14:creationId xmlns:p14="http://schemas.microsoft.com/office/powerpoint/2010/main" val="2624684873"/>
      </p:ext>
    </p:extLst>
  </p:cSld>
  <p:clrMapOvr>
    <a:masterClrMapping/>
  </p:clrMapOvr>
</p:sldLayout>
</file>

<file path=ppt/slideLayouts/slideLayout119.xml><?xml version="1.0" encoding="utf-8"?>
<p:sldLayout xmlns:a="http://schemas.openxmlformats.org/drawingml/2006/main" xmlns:r="http://schemas.openxmlformats.org/officeDocument/2006/relationships" xmlns:p="http://schemas.openxmlformats.org/presentationml/2006/main" preserve="1" userDrawn="1">
  <p:cSld name="Title - Quad-Chart">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4" name="Straight Connector 3"/>
          <p:cNvCxnSpPr/>
          <p:nvPr userDrawn="1"/>
        </p:nvCxnSpPr>
        <p:spPr>
          <a:xfrm>
            <a:off x="381000" y="377586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p>
            <a:r>
              <a:rPr lang="en-US" dirty="0"/>
              <a:t>Click to edit Master title style</a:t>
            </a:r>
          </a:p>
        </p:txBody>
      </p:sp>
      <p:sp>
        <p:nvSpPr>
          <p:cNvPr id="16" name="Content Placeholder 2"/>
          <p:cNvSpPr>
            <a:spLocks noGrp="1"/>
          </p:cNvSpPr>
          <p:nvPr>
            <p:ph sz="quarter" idx="22"/>
          </p:nvPr>
        </p:nvSpPr>
        <p:spPr>
          <a:xfrm>
            <a:off x="2667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Content Placeholder 2"/>
          <p:cNvSpPr>
            <a:spLocks noGrp="1"/>
          </p:cNvSpPr>
          <p:nvPr>
            <p:ph sz="quarter" idx="24"/>
          </p:nvPr>
        </p:nvSpPr>
        <p:spPr>
          <a:xfrm>
            <a:off x="61722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A5AAE838-AA12-FA5F-5DA0-1ABB713993D9}"/>
              </a:ext>
            </a:extLst>
          </p:cNvPr>
          <p:cNvSpPr>
            <a:spLocks noGrp="1"/>
          </p:cNvSpPr>
          <p:nvPr>
            <p:ph type="dt" sz="half" idx="25"/>
          </p:nvPr>
        </p:nvSpPr>
        <p:spPr/>
        <p:txBody>
          <a:bodyPr/>
          <a:lstStyle/>
          <a:p>
            <a:endParaRPr lang="en-US" dirty="0"/>
          </a:p>
        </p:txBody>
      </p:sp>
      <p:sp>
        <p:nvSpPr>
          <p:cNvPr id="8" name="Footer Placeholder 7">
            <a:extLst>
              <a:ext uri="{FF2B5EF4-FFF2-40B4-BE49-F238E27FC236}">
                <a16:creationId xmlns:a16="http://schemas.microsoft.com/office/drawing/2014/main" id="{AE34FB74-F548-AD28-A10C-D5391FE1CF47}"/>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2024212555"/>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 Tri-Chart Top">
    <p:spTree>
      <p:nvGrpSpPr>
        <p:cNvPr id="1" name=""/>
        <p:cNvGrpSpPr/>
        <p:nvPr/>
      </p:nvGrpSpPr>
      <p:grpSpPr>
        <a:xfrm>
          <a:off x="0" y="0"/>
          <a:ext cx="0" cy="0"/>
          <a:chOff x="0" y="0"/>
          <a:chExt cx="0" cy="0"/>
        </a:xfrm>
      </p:grpSpPr>
      <p:sp>
        <p:nvSpPr>
          <p:cNvPr id="17" name="Content Placeholder 3"/>
          <p:cNvSpPr>
            <a:spLocks noGrp="1"/>
          </p:cNvSpPr>
          <p:nvPr>
            <p:ph sz="quarter" idx="23"/>
          </p:nvPr>
        </p:nvSpPr>
        <p:spPr>
          <a:xfrm>
            <a:off x="61722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2"/>
          <p:cNvSpPr>
            <a:spLocks noGrp="1"/>
          </p:cNvSpPr>
          <p:nvPr>
            <p:ph sz="quarter" idx="15"/>
          </p:nvPr>
        </p:nvSpPr>
        <p:spPr>
          <a:xfrm>
            <a:off x="2667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1"/>
          <p:cNvSpPr>
            <a:spLocks noGrp="1"/>
          </p:cNvSpPr>
          <p:nvPr>
            <p:ph sz="quarter" idx="22"/>
          </p:nvPr>
        </p:nvSpPr>
        <p:spPr>
          <a:xfrm>
            <a:off x="266700" y="1024178"/>
            <a:ext cx="116586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4" name="Date Placeholder 3">
            <a:extLst>
              <a:ext uri="{FF2B5EF4-FFF2-40B4-BE49-F238E27FC236}">
                <a16:creationId xmlns:a16="http://schemas.microsoft.com/office/drawing/2014/main" id="{CE138066-C767-E96E-E21F-B1E4478B0958}"/>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E18328B5-C225-08E6-86C5-18BB6982BC1B}"/>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1736588705"/>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120.xml><?xml version="1.0" encoding="utf-8"?>
<p:sldLayout xmlns:a="http://schemas.openxmlformats.org/drawingml/2006/main" xmlns:r="http://schemas.openxmlformats.org/officeDocument/2006/relationships" xmlns:p="http://schemas.openxmlformats.org/presentationml/2006/main" preserve="1" userDrawn="1">
  <p:cSld name="Title - Custom-Quad">
    <p:spTree>
      <p:nvGrpSpPr>
        <p:cNvPr id="1" name=""/>
        <p:cNvGrpSpPr/>
        <p:nvPr/>
      </p:nvGrpSpPr>
      <p:grpSpPr>
        <a:xfrm>
          <a:off x="0" y="0"/>
          <a:ext cx="0" cy="0"/>
          <a:chOff x="0" y="0"/>
          <a:chExt cx="0" cy="0"/>
        </a:xfrm>
      </p:grpSpPr>
      <p:cxnSp>
        <p:nvCxnSpPr>
          <p:cNvPr id="4" name="Straight Connector 3"/>
          <p:cNvCxnSpPr/>
          <p:nvPr userDrawn="1"/>
        </p:nvCxnSpPr>
        <p:spPr>
          <a:xfrm>
            <a:off x="381000" y="343081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8" name="Content Placeholder 4"/>
          <p:cNvSpPr>
            <a:spLocks noGrp="1"/>
          </p:cNvSpPr>
          <p:nvPr>
            <p:ph sz="quarter" idx="24"/>
          </p:nvPr>
        </p:nvSpPr>
        <p:spPr>
          <a:xfrm>
            <a:off x="61722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Content Placeholder 3"/>
          <p:cNvSpPr>
            <a:spLocks noGrp="1"/>
          </p:cNvSpPr>
          <p:nvPr>
            <p:ph sz="quarter" idx="22"/>
          </p:nvPr>
        </p:nvSpPr>
        <p:spPr>
          <a:xfrm>
            <a:off x="2667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5" name="Date Placeholder 4">
            <a:extLst>
              <a:ext uri="{FF2B5EF4-FFF2-40B4-BE49-F238E27FC236}">
                <a16:creationId xmlns:a16="http://schemas.microsoft.com/office/drawing/2014/main" id="{AADB0298-AAE9-38A5-935C-537E8444E40C}"/>
              </a:ext>
            </a:extLst>
          </p:cNvPr>
          <p:cNvSpPr>
            <a:spLocks noGrp="1"/>
          </p:cNvSpPr>
          <p:nvPr>
            <p:ph type="dt" sz="half" idx="25"/>
          </p:nvPr>
        </p:nvSpPr>
        <p:spPr/>
        <p:txBody>
          <a:bodyPr/>
          <a:lstStyle/>
          <a:p>
            <a:endParaRPr lang="en-US" dirty="0"/>
          </a:p>
        </p:txBody>
      </p:sp>
      <p:sp>
        <p:nvSpPr>
          <p:cNvPr id="6" name="Footer Placeholder 5">
            <a:extLst>
              <a:ext uri="{FF2B5EF4-FFF2-40B4-BE49-F238E27FC236}">
                <a16:creationId xmlns:a16="http://schemas.microsoft.com/office/drawing/2014/main" id="{D52C905D-E7A5-5841-E24E-8E8D9EAF35CE}"/>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1978226686"/>
      </p:ext>
    </p:extLst>
  </p:cSld>
  <p:clrMapOvr>
    <a:masterClrMapping/>
  </p:clrMapOvr>
  <p:extLst>
    <p:ext uri="{DCECCB84-F9BA-43D5-87BE-67443E8EF086}">
      <p15:sldGuideLst xmlns:p15="http://schemas.microsoft.com/office/powerpoint/2012/main">
        <p15:guide id="1" orient="horz" pos="2088">
          <p15:clr>
            <a:srgbClr val="FBAE40"/>
          </p15:clr>
        </p15:guide>
        <p15:guide id="2" orient="horz" pos="2232">
          <p15:clr>
            <a:srgbClr val="FBAE40"/>
          </p15:clr>
        </p15:guide>
        <p15:guide id="3" pos="3888">
          <p15:clr>
            <a:srgbClr val="FBAE40"/>
          </p15:clr>
        </p15:guide>
        <p15:guide id="4" pos="3792">
          <p15:clr>
            <a:srgbClr val="FBAE40"/>
          </p15:clr>
        </p15:guide>
      </p15:sldGuideLst>
    </p:ext>
  </p:extLst>
</p:sldLayout>
</file>

<file path=ppt/slideLayouts/slideLayout121.xml><?xml version="1.0" encoding="utf-8"?>
<p:sldLayout xmlns:a="http://schemas.openxmlformats.org/drawingml/2006/main" xmlns:r="http://schemas.openxmlformats.org/officeDocument/2006/relationships" xmlns:p="http://schemas.openxmlformats.org/presentationml/2006/main" preserve="1" userDrawn="1">
  <p:cSld name="Title - Tri-Chart Bottom">
    <p:spTree>
      <p:nvGrpSpPr>
        <p:cNvPr id="1" name=""/>
        <p:cNvGrpSpPr/>
        <p:nvPr/>
      </p:nvGrpSpPr>
      <p:grpSpPr>
        <a:xfrm>
          <a:off x="0" y="0"/>
          <a:ext cx="0" cy="0"/>
          <a:chOff x="0" y="0"/>
          <a:chExt cx="0" cy="0"/>
        </a:xfrm>
      </p:grpSpPr>
      <p:sp>
        <p:nvSpPr>
          <p:cNvPr id="16" name="Content Placeholder 3"/>
          <p:cNvSpPr>
            <a:spLocks noGrp="1"/>
          </p:cNvSpPr>
          <p:nvPr>
            <p:ph sz="quarter" idx="22"/>
          </p:nvPr>
        </p:nvSpPr>
        <p:spPr>
          <a:xfrm>
            <a:off x="266700" y="3855720"/>
            <a:ext cx="116586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4" name="Date Placeholder 3">
            <a:extLst>
              <a:ext uri="{FF2B5EF4-FFF2-40B4-BE49-F238E27FC236}">
                <a16:creationId xmlns:a16="http://schemas.microsoft.com/office/drawing/2014/main" id="{3246758A-EC6C-2E6D-7C25-EBF35B1A110D}"/>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656A35E6-84D0-522D-F6FA-96313C01D057}"/>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2049539758"/>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122.xml><?xml version="1.0" encoding="utf-8"?>
<p:sldLayout xmlns:a="http://schemas.openxmlformats.org/drawingml/2006/main" xmlns:r="http://schemas.openxmlformats.org/officeDocument/2006/relationships" xmlns:p="http://schemas.openxmlformats.org/presentationml/2006/main" preserve="1" userDrawn="1">
  <p:cSld name="Title - Tri-Chart Top">
    <p:spTree>
      <p:nvGrpSpPr>
        <p:cNvPr id="1" name=""/>
        <p:cNvGrpSpPr/>
        <p:nvPr/>
      </p:nvGrpSpPr>
      <p:grpSpPr>
        <a:xfrm>
          <a:off x="0" y="0"/>
          <a:ext cx="0" cy="0"/>
          <a:chOff x="0" y="0"/>
          <a:chExt cx="0" cy="0"/>
        </a:xfrm>
      </p:grpSpPr>
      <p:sp>
        <p:nvSpPr>
          <p:cNvPr id="17" name="Content Placeholder 3"/>
          <p:cNvSpPr>
            <a:spLocks noGrp="1"/>
          </p:cNvSpPr>
          <p:nvPr>
            <p:ph sz="quarter" idx="23"/>
          </p:nvPr>
        </p:nvSpPr>
        <p:spPr>
          <a:xfrm>
            <a:off x="61722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2"/>
          <p:cNvSpPr>
            <a:spLocks noGrp="1"/>
          </p:cNvSpPr>
          <p:nvPr>
            <p:ph sz="quarter" idx="15"/>
          </p:nvPr>
        </p:nvSpPr>
        <p:spPr>
          <a:xfrm>
            <a:off x="2667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1"/>
          <p:cNvSpPr>
            <a:spLocks noGrp="1"/>
          </p:cNvSpPr>
          <p:nvPr>
            <p:ph sz="quarter" idx="22"/>
          </p:nvPr>
        </p:nvSpPr>
        <p:spPr>
          <a:xfrm>
            <a:off x="266700" y="1024178"/>
            <a:ext cx="116586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4" name="Date Placeholder 3">
            <a:extLst>
              <a:ext uri="{FF2B5EF4-FFF2-40B4-BE49-F238E27FC236}">
                <a16:creationId xmlns:a16="http://schemas.microsoft.com/office/drawing/2014/main" id="{CE138066-C767-E96E-E21F-B1E4478B0958}"/>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E18328B5-C225-08E6-86C5-18BB6982BC1B}"/>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3877110228"/>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123.xml><?xml version="1.0" encoding="utf-8"?>
<p:sldLayout xmlns:a="http://schemas.openxmlformats.org/drawingml/2006/main" xmlns:r="http://schemas.openxmlformats.org/officeDocument/2006/relationships" xmlns:p="http://schemas.openxmlformats.org/presentationml/2006/main" preserve="1" userDrawn="1">
  <p:cSld name="Title - N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Date Placeholder 4">
            <a:extLst>
              <a:ext uri="{FF2B5EF4-FFF2-40B4-BE49-F238E27FC236}">
                <a16:creationId xmlns:a16="http://schemas.microsoft.com/office/drawing/2014/main" id="{D7835296-7DAA-2D03-3C74-8EDBE0C7DFA4}"/>
              </a:ext>
            </a:extLst>
          </p:cNvPr>
          <p:cNvSpPr>
            <a:spLocks noGrp="1"/>
          </p:cNvSpPr>
          <p:nvPr>
            <p:ph type="dt" sz="half" idx="10"/>
          </p:nvPr>
        </p:nvSpPr>
        <p:spPr/>
        <p:txBody>
          <a:bodyPr/>
          <a:lstStyle/>
          <a:p>
            <a:endParaRPr lang="en-US" dirty="0"/>
          </a:p>
        </p:txBody>
      </p:sp>
      <p:sp>
        <p:nvSpPr>
          <p:cNvPr id="6" name="Footer Placeholder 5">
            <a:extLst>
              <a:ext uri="{FF2B5EF4-FFF2-40B4-BE49-F238E27FC236}">
                <a16:creationId xmlns:a16="http://schemas.microsoft.com/office/drawing/2014/main" id="{AEFD207A-CF9B-5273-AAA1-5371D3714C11}"/>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3314992884"/>
      </p:ext>
    </p:extLst>
  </p:cSld>
  <p:clrMapOvr>
    <a:masterClrMapping/>
  </p:clrMapOvr>
</p:sldLayout>
</file>

<file path=ppt/slideLayouts/slideLayout124.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BF40FE8E-720F-2CF0-A515-A1F0A76E6C20}"/>
              </a:ext>
            </a:extLst>
          </p:cNvPr>
          <p:cNvSpPr>
            <a:spLocks noGrp="1"/>
          </p:cNvSpPr>
          <p:nvPr>
            <p:ph type="dt" sz="half" idx="10"/>
          </p:nvPr>
        </p:nvSpPr>
        <p:spPr/>
        <p:txBody>
          <a:bodyPr/>
          <a:lstStyle/>
          <a:p>
            <a:endParaRPr lang="en-US" dirty="0"/>
          </a:p>
        </p:txBody>
      </p:sp>
      <p:sp>
        <p:nvSpPr>
          <p:cNvPr id="5" name="Footer Placeholder 4">
            <a:extLst>
              <a:ext uri="{FF2B5EF4-FFF2-40B4-BE49-F238E27FC236}">
                <a16:creationId xmlns:a16="http://schemas.microsoft.com/office/drawing/2014/main" id="{8C5645D9-CB9C-72DC-4655-0357D988FE70}"/>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1587537154"/>
      </p:ext>
    </p:extLst>
  </p:cSld>
  <p:clrMapOvr>
    <a:masterClrMapping/>
  </p:clrMapOvr>
</p:sldLayout>
</file>

<file path=ppt/slideLayouts/slideLayout125.xml><?xml version="1.0" encoding="utf-8"?>
<p:sldLayout xmlns:a="http://schemas.openxmlformats.org/drawingml/2006/main" xmlns:r="http://schemas.openxmlformats.org/officeDocument/2006/relationships" xmlns:p="http://schemas.openxmlformats.org/presentationml/2006/main" preserve="1" userDrawn="1">
  <p:cSld name="1_Blank w/ background no graphics">
    <p:spTree>
      <p:nvGrpSpPr>
        <p:cNvPr id="1" name=""/>
        <p:cNvGrpSpPr/>
        <p:nvPr/>
      </p:nvGrpSpPr>
      <p:grpSpPr>
        <a:xfrm>
          <a:off x="0" y="0"/>
          <a:ext cx="0" cy="0"/>
          <a:chOff x="0" y="0"/>
          <a:chExt cx="0" cy="0"/>
        </a:xfrm>
      </p:grpSpPr>
      <p:sp>
        <p:nvSpPr>
          <p:cNvPr id="8" name="Content Placeholder 7"/>
          <p:cNvSpPr>
            <a:spLocks noGrp="1"/>
          </p:cNvSpPr>
          <p:nvPr>
            <p:ph sz="quarter" idx="12"/>
          </p:nvPr>
        </p:nvSpPr>
        <p:spPr>
          <a:xfrm>
            <a:off x="76200" y="66675"/>
            <a:ext cx="12020549" cy="6723635"/>
          </a:xfrm>
          <a:prstGeom prst="roundRect">
            <a:avLst>
              <a:gd name="adj" fmla="val 2256"/>
            </a:avLst>
          </a:prstGeom>
          <a:noFill/>
          <a:ln w="3175">
            <a:noFill/>
          </a:ln>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Date Placeholder 2">
            <a:extLst>
              <a:ext uri="{FF2B5EF4-FFF2-40B4-BE49-F238E27FC236}">
                <a16:creationId xmlns:a16="http://schemas.microsoft.com/office/drawing/2014/main" id="{973CC44D-C4E5-B148-8424-D309BAD434F9}"/>
              </a:ext>
            </a:extLst>
          </p:cNvPr>
          <p:cNvSpPr>
            <a:spLocks noGrp="1"/>
          </p:cNvSpPr>
          <p:nvPr>
            <p:ph type="dt" sz="half" idx="13"/>
          </p:nvPr>
        </p:nvSpPr>
        <p:spPr/>
        <p:txBody>
          <a:bodyPr/>
          <a:lstStyle/>
          <a:p>
            <a:endParaRPr lang="en-US" dirty="0"/>
          </a:p>
        </p:txBody>
      </p:sp>
      <p:sp>
        <p:nvSpPr>
          <p:cNvPr id="4" name="Footer Placeholder 3">
            <a:extLst>
              <a:ext uri="{FF2B5EF4-FFF2-40B4-BE49-F238E27FC236}">
                <a16:creationId xmlns:a16="http://schemas.microsoft.com/office/drawing/2014/main" id="{B5E87FB6-092D-2261-C61B-A13F398BD061}"/>
              </a:ext>
            </a:extLst>
          </p:cNvPr>
          <p:cNvSpPr>
            <a:spLocks noGrp="1"/>
          </p:cNvSpPr>
          <p:nvPr>
            <p:ph type="ftr" sz="quarter" idx="14"/>
          </p:nvPr>
        </p:nvSpPr>
        <p:spPr/>
        <p:txBody>
          <a:bodyPr/>
          <a:lstStyle/>
          <a:p>
            <a:endParaRPr lang="en-US" dirty="0"/>
          </a:p>
        </p:txBody>
      </p:sp>
      <p:sp>
        <p:nvSpPr>
          <p:cNvPr id="5" name="Title 4">
            <a:extLst>
              <a:ext uri="{FF2B5EF4-FFF2-40B4-BE49-F238E27FC236}">
                <a16:creationId xmlns:a16="http://schemas.microsoft.com/office/drawing/2014/main" id="{AA3CD5E4-A5C4-AFB4-80AA-82539154DD3C}"/>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651643150"/>
      </p:ext>
    </p:extLst>
  </p:cSld>
  <p:clrMapOvr>
    <a:masterClrMapping/>
  </p:clrMapOvr>
</p:sldLayout>
</file>

<file path=ppt/slideLayouts/slideLayout126.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FBBAD3CE-397E-AB37-EDAD-8632BE0AA2D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BE1E501C-5AFD-BA9E-01BC-6D3F0A876CDA}"/>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7" name="Footer Placeholder 6">
            <a:extLst>
              <a:ext uri="{FF2B5EF4-FFF2-40B4-BE49-F238E27FC236}">
                <a16:creationId xmlns:a16="http://schemas.microsoft.com/office/drawing/2014/main" id="{BD51F885-1610-859A-C99A-21311C9FAB15}"/>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3097512708"/>
      </p:ext>
    </p:extLst>
  </p:cSld>
  <p:clrMapOvr>
    <a:masterClrMapping/>
  </p:clrMapOvr>
</p:sldLayout>
</file>

<file path=ppt/slideLayouts/slideLayout127.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lumMod val="40000"/>
            <a:lumOff val="60000"/>
          </a:schemeClr>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5559FF84-4EB7-248C-A9A3-21393A68E553}"/>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92A3D6AC-9998-6147-A3AF-01786A8BC7B5}"/>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5" name="Footer Placeholder 4">
            <a:extLst>
              <a:ext uri="{FF2B5EF4-FFF2-40B4-BE49-F238E27FC236}">
                <a16:creationId xmlns:a16="http://schemas.microsoft.com/office/drawing/2014/main" id="{9E61DC4E-D996-A484-FCFC-B8F377D377A1}"/>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3679205202"/>
      </p:ext>
    </p:extLst>
  </p:cSld>
  <p:clrMapOvr>
    <a:masterClrMapping/>
  </p:clrMapOvr>
</p:sldLayout>
</file>

<file path=ppt/slideLayouts/slideLayout128.xml><?xml version="1.0" encoding="utf-8"?>
<p:sldLayout xmlns:a="http://schemas.openxmlformats.org/drawingml/2006/main" xmlns:r="http://schemas.openxmlformats.org/officeDocument/2006/relationships" xmlns:p="http://schemas.openxmlformats.org/presentationml/2006/main" showMasterSp="0" preserve="1" userDrawn="1">
  <p:cSld name="Black Blank">
    <p:bg>
      <p:bgPr>
        <a:solidFill>
          <a:schemeClr val="tx1"/>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6B1EDEA3-517F-FC35-5A19-094E3BE709A0}"/>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2"/>
                </a:solidFill>
              </a:rPr>
              <a:pPr algn="r">
                <a:spcBef>
                  <a:spcPct val="50000"/>
                </a:spcBef>
                <a:defRPr/>
              </a:pPr>
              <a:t>‹#›</a:t>
            </a:fld>
            <a:endParaRPr lang="en-US" sz="1100" b="0" baseline="0" dirty="0">
              <a:solidFill>
                <a:schemeClr val="tx2"/>
              </a:solidFill>
            </a:endParaRPr>
          </a:p>
        </p:txBody>
      </p:sp>
      <p:sp>
        <p:nvSpPr>
          <p:cNvPr id="4" name="Date Placeholder 3">
            <a:extLst>
              <a:ext uri="{FF2B5EF4-FFF2-40B4-BE49-F238E27FC236}">
                <a16:creationId xmlns:a16="http://schemas.microsoft.com/office/drawing/2014/main" id="{B429D516-C317-CDC1-DADB-0B020CDC0237}"/>
              </a:ext>
            </a:extLst>
          </p:cNvPr>
          <p:cNvSpPr>
            <a:spLocks noGrp="1"/>
          </p:cNvSpPr>
          <p:nvPr>
            <p:ph type="dt" sz="half" idx="10"/>
          </p:nvPr>
        </p:nvSpPr>
        <p:spPr/>
        <p:txBody>
          <a:bodyPr/>
          <a:lstStyle>
            <a:lvl1pPr>
              <a:defRPr>
                <a:solidFill>
                  <a:schemeClr val="tx2"/>
                </a:solidFill>
              </a:defRPr>
            </a:lvl1pPr>
          </a:lstStyle>
          <a:p>
            <a:endParaRPr lang="en-US" dirty="0"/>
          </a:p>
        </p:txBody>
      </p:sp>
      <p:sp>
        <p:nvSpPr>
          <p:cNvPr id="5" name="Footer Placeholder 4">
            <a:extLst>
              <a:ext uri="{FF2B5EF4-FFF2-40B4-BE49-F238E27FC236}">
                <a16:creationId xmlns:a16="http://schemas.microsoft.com/office/drawing/2014/main" id="{CCEEA777-D26F-FC0E-BCB6-7D77B101103A}"/>
              </a:ext>
            </a:extLst>
          </p:cNvPr>
          <p:cNvSpPr>
            <a:spLocks noGrp="1"/>
          </p:cNvSpPr>
          <p:nvPr>
            <p:ph type="ftr" sz="quarter" idx="11"/>
          </p:nvPr>
        </p:nvSpPr>
        <p:spPr/>
        <p:txBody>
          <a:bodyPr/>
          <a:lstStyle>
            <a:lvl1pPr>
              <a:defRPr>
                <a:solidFill>
                  <a:schemeClr val="tx2"/>
                </a:solidFill>
              </a:defRPr>
            </a:lvl1pPr>
          </a:lstStyle>
          <a:p>
            <a:endParaRPr lang="en-US" dirty="0"/>
          </a:p>
        </p:txBody>
      </p:sp>
    </p:spTree>
    <p:extLst>
      <p:ext uri="{BB962C8B-B14F-4D97-AF65-F5344CB8AC3E}">
        <p14:creationId xmlns:p14="http://schemas.microsoft.com/office/powerpoint/2010/main" val="3657638817"/>
      </p:ext>
    </p:extLst>
  </p:cSld>
  <p:clrMapOvr>
    <a:masterClrMapping/>
  </p:clrMapOvr>
</p:sldLayout>
</file>

<file path=ppt/slideLayouts/slideLayout129.xml><?xml version="1.0" encoding="utf-8"?>
<p:sldLayout xmlns:a="http://schemas.openxmlformats.org/drawingml/2006/main" xmlns:r="http://schemas.openxmlformats.org/officeDocument/2006/relationships" xmlns:p="http://schemas.openxmlformats.org/presentationml/2006/main" showMasterSp="0" preserve="1" userDrawn="1">
  <p:cSld name="1_Background no graphics">
    <p:bg>
      <p:bgPr>
        <a:gradFill flip="none" rotWithShape="1">
          <a:gsLst>
            <a:gs pos="80000">
              <a:schemeClr val="tx2"/>
            </a:gs>
            <a:gs pos="90000">
              <a:schemeClr val="tx2">
                <a:alpha val="45000"/>
              </a:schemeClr>
            </a:gs>
            <a:gs pos="95000">
              <a:schemeClr val="bg2">
                <a:lumMod val="9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0BFA849C-531C-7595-39B1-5EC87690F476}"/>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solidFill>
              </a:rPr>
              <a:pPr algn="r">
                <a:spcBef>
                  <a:spcPct val="50000"/>
                </a:spcBef>
                <a:defRPr/>
              </a:pPr>
              <a:t>‹#›</a:t>
            </a:fld>
            <a:endParaRPr lang="en-US" sz="1100" b="0" baseline="0" dirty="0">
              <a:solidFill>
                <a:schemeClr val="tx1"/>
              </a:solidFill>
            </a:endParaRPr>
          </a:p>
        </p:txBody>
      </p:sp>
      <p:sp>
        <p:nvSpPr>
          <p:cNvPr id="4" name="Date Placeholder 3">
            <a:extLst>
              <a:ext uri="{FF2B5EF4-FFF2-40B4-BE49-F238E27FC236}">
                <a16:creationId xmlns:a16="http://schemas.microsoft.com/office/drawing/2014/main" id="{85935D2E-75B7-4B2F-83E6-4B2460140D3F}"/>
              </a:ext>
            </a:extLst>
          </p:cNvPr>
          <p:cNvSpPr>
            <a:spLocks noGrp="1"/>
          </p:cNvSpPr>
          <p:nvPr>
            <p:ph type="dt" sz="half" idx="10"/>
          </p:nvPr>
        </p:nvSpPr>
        <p:spPr/>
        <p:txBody>
          <a:bodyPr/>
          <a:lstStyle>
            <a:lvl1pPr>
              <a:defRPr>
                <a:solidFill>
                  <a:schemeClr val="bg2">
                    <a:lumMod val="50000"/>
                  </a:schemeClr>
                </a:solidFill>
              </a:defRPr>
            </a:lvl1pPr>
          </a:lstStyle>
          <a:p>
            <a:endParaRPr lang="en-US" dirty="0"/>
          </a:p>
        </p:txBody>
      </p:sp>
      <p:sp>
        <p:nvSpPr>
          <p:cNvPr id="5" name="Footer Placeholder 4">
            <a:extLst>
              <a:ext uri="{FF2B5EF4-FFF2-40B4-BE49-F238E27FC236}">
                <a16:creationId xmlns:a16="http://schemas.microsoft.com/office/drawing/2014/main" id="{C5AC37A7-6517-1C05-89FB-ACDA8ECF89DF}"/>
              </a:ext>
            </a:extLst>
          </p:cNvPr>
          <p:cNvSpPr>
            <a:spLocks noGrp="1"/>
          </p:cNvSpPr>
          <p:nvPr>
            <p:ph type="ftr" sz="quarter" idx="11"/>
          </p:nvPr>
        </p:nvSpPr>
        <p:spPr/>
        <p:txBody>
          <a:bodyPr/>
          <a:lstStyle>
            <a:lvl1pPr>
              <a:defRPr>
                <a:solidFill>
                  <a:schemeClr val="bg2">
                    <a:lumMod val="50000"/>
                  </a:schemeClr>
                </a:solidFill>
              </a:defRPr>
            </a:lvl1pPr>
          </a:lstStyle>
          <a:p>
            <a:endParaRPr lang="en-US" dirty="0"/>
          </a:p>
        </p:txBody>
      </p:sp>
    </p:spTree>
    <p:extLst>
      <p:ext uri="{BB962C8B-B14F-4D97-AF65-F5344CB8AC3E}">
        <p14:creationId xmlns:p14="http://schemas.microsoft.com/office/powerpoint/2010/main" val="35299516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le - No Content">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D7835296-7DAA-2D03-3C74-8EDBE0C7DFA4}"/>
              </a:ext>
            </a:extLst>
          </p:cNvPr>
          <p:cNvSpPr>
            <a:spLocks noGrp="1"/>
          </p:cNvSpPr>
          <p:nvPr>
            <p:ph type="dt" sz="half" idx="10"/>
          </p:nvPr>
        </p:nvSpPr>
        <p:spPr/>
        <p:txBody>
          <a:bodyPr/>
          <a:lstStyle/>
          <a:p>
            <a:endParaRPr lang="en-US" dirty="0"/>
          </a:p>
        </p:txBody>
      </p:sp>
      <p:sp>
        <p:nvSpPr>
          <p:cNvPr id="6" name="Footer Placeholder 5">
            <a:extLst>
              <a:ext uri="{FF2B5EF4-FFF2-40B4-BE49-F238E27FC236}">
                <a16:creationId xmlns:a16="http://schemas.microsoft.com/office/drawing/2014/main" id="{AEFD207A-CF9B-5273-AAA1-5371D3714C11}"/>
              </a:ext>
            </a:extLst>
          </p:cNvPr>
          <p:cNvSpPr>
            <a:spLocks noGrp="1"/>
          </p:cNvSpPr>
          <p:nvPr>
            <p:ph type="ftr" sz="quarter" idx="11"/>
          </p:nvPr>
        </p:nvSpPr>
        <p:spPr/>
        <p:txBody>
          <a:bodyPr/>
          <a:lstStyle/>
          <a:p>
            <a:endParaRPr lang="en-US" dirty="0"/>
          </a:p>
        </p:txBody>
      </p:sp>
      <p:sp>
        <p:nvSpPr>
          <p:cNvPr id="3" name="Title 2">
            <a:extLst>
              <a:ext uri="{FF2B5EF4-FFF2-40B4-BE49-F238E27FC236}">
                <a16:creationId xmlns:a16="http://schemas.microsoft.com/office/drawing/2014/main" id="{7AD23EB7-47BD-A421-AD32-BA7882ED2642}"/>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855241631"/>
      </p:ext>
    </p:extLst>
  </p:cSld>
  <p:clrMapOvr>
    <a:masterClrMapping/>
  </p:clrMapOvr>
</p:sldLayout>
</file>

<file path=ppt/slideLayouts/slideLayout130.xml><?xml version="1.0" encoding="utf-8"?>
<p:sldLayout xmlns:a="http://schemas.openxmlformats.org/drawingml/2006/main" xmlns:r="http://schemas.openxmlformats.org/officeDocument/2006/relationships" xmlns:p="http://schemas.openxmlformats.org/presentationml/2006/main" showMasterSp="0" preserve="1" userDrawn="1">
  <p:cSld name="Section Header">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7843223-5086-843F-D346-CCDD12959DF3}"/>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b"/>
          <a:lstStyle>
            <a:lvl1pPr>
              <a:defRPr sz="3200" b="0" baseline="0">
                <a:solidFill>
                  <a:schemeClr val="accent3"/>
                </a:solidFill>
              </a:defRPr>
            </a:lvl1pPr>
          </a:lstStyle>
          <a:p>
            <a:pPr lvl="0"/>
            <a:r>
              <a:rPr lang="en-US" dirty="0"/>
              <a:t>Click to edit Master title style</a:t>
            </a:r>
          </a:p>
        </p:txBody>
      </p:sp>
      <p:sp>
        <p:nvSpPr>
          <p:cNvPr id="6" name="Text Placeholder 5"/>
          <p:cNvSpPr>
            <a:spLocks noGrp="1"/>
          </p:cNvSpPr>
          <p:nvPr>
            <p:ph type="body" sz="quarter" idx="12"/>
          </p:nvPr>
        </p:nvSpPr>
        <p:spPr>
          <a:xfrm>
            <a:off x="266700" y="3687764"/>
            <a:ext cx="8496300" cy="854075"/>
          </a:xfrm>
          <a:ln>
            <a:solidFill>
              <a:schemeClr val="accent3"/>
            </a:solidFill>
          </a:ln>
        </p:spPr>
        <p:txBody>
          <a:bodyPr anchor="ctr"/>
          <a:lstStyle>
            <a:lvl1pPr marL="0" indent="0">
              <a:defRPr>
                <a:solidFill>
                  <a:schemeClr val="tx2"/>
                </a:solidFill>
              </a:defRPr>
            </a:lvl1pPr>
          </a:lstStyle>
          <a:p>
            <a:pPr lvl="0"/>
            <a:r>
              <a:rPr lang="en-US" dirty="0"/>
              <a:t>Click to edit Master text styles</a:t>
            </a:r>
          </a:p>
        </p:txBody>
      </p:sp>
      <p:sp>
        <p:nvSpPr>
          <p:cNvPr id="2" name="Date Placeholder 1">
            <a:extLst>
              <a:ext uri="{FF2B5EF4-FFF2-40B4-BE49-F238E27FC236}">
                <a16:creationId xmlns:a16="http://schemas.microsoft.com/office/drawing/2014/main" id="{98D00C84-D329-4DD4-96D7-92CD4C330181}"/>
              </a:ext>
            </a:extLst>
          </p:cNvPr>
          <p:cNvSpPr>
            <a:spLocks noGrp="1"/>
          </p:cNvSpPr>
          <p:nvPr>
            <p:ph type="dt" sz="half" idx="13"/>
          </p:nvPr>
        </p:nvSpPr>
        <p:spPr>
          <a:xfrm>
            <a:off x="8763000" y="3697289"/>
            <a:ext cx="3161228" cy="844550"/>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71C01142-E0C8-B2A1-CF08-DDC0741713E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11" name="Picture 10" descr="A picture containing qr code&#10;&#10;Description automatically generated">
            <a:extLst>
              <a:ext uri="{FF2B5EF4-FFF2-40B4-BE49-F238E27FC236}">
                <a16:creationId xmlns:a16="http://schemas.microsoft.com/office/drawing/2014/main" id="{C7BD8055-FF8F-646E-4F9E-84B4A33A92B9}"/>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95901129"/>
      </p:ext>
    </p:extLst>
  </p:cSld>
  <p:clrMapOvr>
    <a:masterClrMapping/>
  </p:clrMapOvr>
</p:sldLayout>
</file>

<file path=ppt/slideLayouts/slideLayout131.xml><?xml version="1.0" encoding="utf-8"?>
<p:sldLayout xmlns:a="http://schemas.openxmlformats.org/drawingml/2006/main" xmlns:r="http://schemas.openxmlformats.org/officeDocument/2006/relationships" xmlns:p="http://schemas.openxmlformats.org/presentationml/2006/main" showMasterSp="0" preserve="1" userDrawn="1">
  <p:cSld name="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ctr"/>
          <a:lstStyle>
            <a:lvl1pPr>
              <a:defRPr sz="32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7" name="Date Placeholder 1">
            <a:extLst>
              <a:ext uri="{FF2B5EF4-FFF2-40B4-BE49-F238E27FC236}">
                <a16:creationId xmlns:a16="http://schemas.microsoft.com/office/drawing/2014/main" id="{22B933D6-5752-A997-866D-7335507E65DB}"/>
              </a:ext>
            </a:extLst>
          </p:cNvPr>
          <p:cNvSpPr>
            <a:spLocks noGrp="1"/>
          </p:cNvSpPr>
          <p:nvPr>
            <p:ph type="dt" sz="half" idx="13"/>
          </p:nvPr>
        </p:nvSpPr>
        <p:spPr>
          <a:xfrm>
            <a:off x="9163627" y="3709924"/>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Tree>
    <p:extLst>
      <p:ext uri="{BB962C8B-B14F-4D97-AF65-F5344CB8AC3E}">
        <p14:creationId xmlns:p14="http://schemas.microsoft.com/office/powerpoint/2010/main" val="1175092640"/>
      </p:ext>
    </p:extLst>
  </p:cSld>
  <p:clrMapOvr>
    <a:masterClrMapping/>
  </p:clrMapOvr>
</p:sldLayout>
</file>

<file path=ppt/slideLayouts/slideLayout132.xml><?xml version="1.0" encoding="utf-8"?>
<p:sldLayout xmlns:a="http://schemas.openxmlformats.org/drawingml/2006/main" xmlns:r="http://schemas.openxmlformats.org/officeDocument/2006/relationships" xmlns:p="http://schemas.openxmlformats.org/presentationml/2006/main" showMasterSp="0" preserve="1" userDrawn="1">
  <p:cSld name="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4" name="Content Placeholder 3"/>
          <p:cNvSpPr>
            <a:spLocks noGrp="1"/>
          </p:cNvSpPr>
          <p:nvPr>
            <p:ph sz="quarter" idx="12"/>
          </p:nvPr>
        </p:nvSpPr>
        <p:spPr>
          <a:xfrm>
            <a:off x="266700" y="2157413"/>
            <a:ext cx="11658600" cy="1798637"/>
          </a:xfrm>
          <a:ln>
            <a:solidFill>
              <a:schemeClr val="accent3"/>
            </a:solidFill>
          </a:ln>
        </p:spPr>
        <p:txBody>
          <a:bodyPr anchor="ctr"/>
          <a:lstStyle>
            <a:lvl1pPr>
              <a:defRPr>
                <a:solidFill>
                  <a:schemeClr val="accent3"/>
                </a:solidFill>
              </a:defRPr>
            </a:lvl1pPr>
            <a:lvl2pPr>
              <a:defRPr>
                <a:solidFill>
                  <a:schemeClr val="accent3"/>
                </a:solidFill>
              </a:defRPr>
            </a:lvl2pPr>
            <a:lvl3pPr>
              <a:defRPr>
                <a:solidFill>
                  <a:schemeClr val="accent3"/>
                </a:solidFill>
              </a:defRPr>
            </a:lvl3pPr>
            <a:lvl4pPr>
              <a:defRPr>
                <a:solidFill>
                  <a:schemeClr val="accent3"/>
                </a:solidFill>
              </a:defRPr>
            </a:lvl4pPr>
            <a:lvl5pPr>
              <a:defRPr>
                <a:solidFill>
                  <a:schemeClr val="accent3"/>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930F58C1-4114-4FD3-B651-E3BC6C7CBC47}"/>
              </a:ext>
            </a:extLst>
          </p:cNvPr>
          <p:cNvSpPr>
            <a:spLocks noGrp="1"/>
          </p:cNvSpPr>
          <p:nvPr>
            <p:ph type="dt" sz="half" idx="13"/>
          </p:nvPr>
        </p:nvSpPr>
        <p:spPr>
          <a:xfrm>
            <a:off x="9163627" y="4043299"/>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1504254406"/>
      </p:ext>
    </p:extLst>
  </p:cSld>
  <p:clrMapOvr>
    <a:masterClrMapping/>
  </p:clrMapOvr>
</p:sldLayout>
</file>

<file path=ppt/slideLayouts/slideLayout133.xml><?xml version="1.0" encoding="utf-8"?>
<p:sldLayout xmlns:a="http://schemas.openxmlformats.org/drawingml/2006/main" xmlns:r="http://schemas.openxmlformats.org/officeDocument/2006/relationships" xmlns:p="http://schemas.openxmlformats.org/presentationml/2006/main" showMasterSp="0" preserve="1" userDrawn="1">
  <p:cSld name="Title - 2 Pics">
    <p:bg>
      <p:bgPr>
        <a:solidFill>
          <a:schemeClr val="tx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A2CA99E-4AAA-5371-9462-7AD3D7D937C7}"/>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1232" y="0"/>
            <a:ext cx="12188389" cy="6858000"/>
          </a:xfrm>
          <a:prstGeom prst="rect">
            <a:avLst/>
          </a:prstGeom>
        </p:spPr>
      </p:pic>
      <p:sp>
        <p:nvSpPr>
          <p:cNvPr id="14" name="Title 5"/>
          <p:cNvSpPr>
            <a:spLocks noGrp="1"/>
          </p:cNvSpPr>
          <p:nvPr>
            <p:ph type="title"/>
          </p:nvPr>
        </p:nvSpPr>
        <p:spPr>
          <a:xfrm>
            <a:off x="266700" y="265872"/>
            <a:ext cx="5829300" cy="1671543"/>
          </a:xfrm>
          <a:noFill/>
          <a:ln w="1905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220046" y="265872"/>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6" name="Picture Placeholder 16"/>
          <p:cNvSpPr>
            <a:spLocks noGrp="1" noChangeAspect="1"/>
          </p:cNvSpPr>
          <p:nvPr>
            <p:ph type="pic" sz="quarter" idx="14"/>
          </p:nvPr>
        </p:nvSpPr>
        <p:spPr>
          <a:xfrm>
            <a:off x="6220046" y="3528391"/>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7" name="Text Placeholder 6"/>
          <p:cNvSpPr>
            <a:spLocks noGrp="1"/>
          </p:cNvSpPr>
          <p:nvPr>
            <p:ph type="body" sz="quarter" idx="15"/>
          </p:nvPr>
        </p:nvSpPr>
        <p:spPr>
          <a:xfrm>
            <a:off x="266700" y="2059389"/>
            <a:ext cx="5816600" cy="33079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5" name="Picture 4" descr="A picture containing qr code&#10;&#10;Description automatically generated">
            <a:extLst>
              <a:ext uri="{FF2B5EF4-FFF2-40B4-BE49-F238E27FC236}">
                <a16:creationId xmlns:a16="http://schemas.microsoft.com/office/drawing/2014/main" id="{CC1A89D0-0707-593E-6331-0996B0CFBFA9}"/>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2300267976"/>
      </p:ext>
    </p:extLst>
  </p:cSld>
  <p:clrMapOvr>
    <a:masterClrMapping/>
  </p:clrMapOvr>
</p:sldLayout>
</file>

<file path=ppt/slideLayouts/slideLayout134.xml><?xml version="1.0" encoding="utf-8"?>
<p:sldLayout xmlns:a="http://schemas.openxmlformats.org/drawingml/2006/main" xmlns:r="http://schemas.openxmlformats.org/officeDocument/2006/relationships" xmlns:p="http://schemas.openxmlformats.org/presentationml/2006/main" showMasterSp="0" preserve="1" userDrawn="1">
  <p:cSld name="Title - 3 Pics (horizontal)">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08A2208-647F-606B-8F64-F37557D56788}"/>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5"/>
          <p:cNvSpPr>
            <a:spLocks noGrp="1"/>
          </p:cNvSpPr>
          <p:nvPr>
            <p:ph type="title"/>
          </p:nvPr>
        </p:nvSpPr>
        <p:spPr>
          <a:xfrm>
            <a:off x="266700" y="260931"/>
            <a:ext cx="5821279"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346659" y="260931"/>
            <a:ext cx="5578641"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9" name="Picture Placeholder 16"/>
          <p:cNvSpPr>
            <a:spLocks noGrp="1"/>
          </p:cNvSpPr>
          <p:nvPr>
            <p:ph type="pic" sz="quarter" idx="15"/>
          </p:nvPr>
        </p:nvSpPr>
        <p:spPr>
          <a:xfrm>
            <a:off x="8610600"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3" name="Content Placeholder 2"/>
          <p:cNvSpPr>
            <a:spLocks noGrp="1"/>
          </p:cNvSpPr>
          <p:nvPr>
            <p:ph sz="quarter" idx="17"/>
          </p:nvPr>
        </p:nvSpPr>
        <p:spPr>
          <a:xfrm>
            <a:off x="266700" y="2058988"/>
            <a:ext cx="5808663" cy="33083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Picture Placeholder 16"/>
          <p:cNvSpPr>
            <a:spLocks noGrp="1"/>
          </p:cNvSpPr>
          <p:nvPr>
            <p:ph type="pic" sz="quarter" idx="16"/>
          </p:nvPr>
        </p:nvSpPr>
        <p:spPr>
          <a:xfrm>
            <a:off x="5140944"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B1CCCAD0-1673-986A-13CB-641150EDAA17}"/>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753160821"/>
      </p:ext>
    </p:extLst>
  </p:cSld>
  <p:clrMapOvr>
    <a:masterClrMapping/>
  </p:clrMapOvr>
</p:sldLayout>
</file>

<file path=ppt/slideLayouts/slideLayout135.xml><?xml version="1.0" encoding="utf-8"?>
<p:sldLayout xmlns:a="http://schemas.openxmlformats.org/drawingml/2006/main" xmlns:r="http://schemas.openxmlformats.org/officeDocument/2006/relationships" xmlns:p="http://schemas.openxmlformats.org/presentationml/2006/main" showMasterSp="0" preserve="1" userDrawn="1">
  <p:cSld name="Title - 4 Pics">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972CCC1-BFFC-C6EA-3790-7E99857DF180}"/>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Placeholder 2"/>
          <p:cNvSpPr>
            <a:spLocks noGrp="1"/>
          </p:cNvSpPr>
          <p:nvPr>
            <p:ph type="body" sz="quarter" idx="19"/>
          </p:nvPr>
        </p:nvSpPr>
        <p:spPr>
          <a:xfrm>
            <a:off x="381000" y="2059387"/>
            <a:ext cx="4867275" cy="331588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Picture Placeholder 16"/>
          <p:cNvSpPr>
            <a:spLocks noGrp="1"/>
          </p:cNvSpPr>
          <p:nvPr>
            <p:ph type="pic" sz="quarter" idx="15"/>
          </p:nvPr>
        </p:nvSpPr>
        <p:spPr>
          <a:xfrm>
            <a:off x="8723481"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9" name="Picture Placeholder 16"/>
          <p:cNvSpPr>
            <a:spLocks noGrp="1"/>
          </p:cNvSpPr>
          <p:nvPr>
            <p:ph type="pic" sz="quarter" idx="16"/>
          </p:nvPr>
        </p:nvSpPr>
        <p:spPr>
          <a:xfrm>
            <a:off x="5371264"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20" name="Picture Placeholder 16"/>
          <p:cNvSpPr>
            <a:spLocks noGrp="1"/>
          </p:cNvSpPr>
          <p:nvPr>
            <p:ph type="pic" sz="quarter" idx="17"/>
          </p:nvPr>
        </p:nvSpPr>
        <p:spPr>
          <a:xfrm>
            <a:off x="8723481"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4" name="Title 5"/>
          <p:cNvSpPr>
            <a:spLocks noGrp="1"/>
          </p:cNvSpPr>
          <p:nvPr>
            <p:ph type="title"/>
          </p:nvPr>
        </p:nvSpPr>
        <p:spPr>
          <a:xfrm>
            <a:off x="381000" y="265872"/>
            <a:ext cx="4866861"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21" name="Picture Placeholder 16"/>
          <p:cNvSpPr>
            <a:spLocks noGrp="1"/>
          </p:cNvSpPr>
          <p:nvPr>
            <p:ph type="pic" sz="quarter" idx="18"/>
          </p:nvPr>
        </p:nvSpPr>
        <p:spPr>
          <a:xfrm>
            <a:off x="5371264"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6E24EF9F-84E9-63AF-E2E6-C9F20CDDF17F}"/>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572105366"/>
      </p:ext>
    </p:extLst>
  </p:cSld>
  <p:clrMapOvr>
    <a:masterClrMapping/>
  </p:clrMapOvr>
</p:sldLayout>
</file>

<file path=ppt/slideLayouts/slideLayout136.xml><?xml version="1.0" encoding="utf-8"?>
<p:sldLayout xmlns:a="http://schemas.openxmlformats.org/drawingml/2006/main" xmlns:r="http://schemas.openxmlformats.org/officeDocument/2006/relationships" xmlns:p="http://schemas.openxmlformats.org/presentationml/2006/main" showMasterSp="0" preserve="1" userDrawn="1">
  <p:cSld name="Title - 3 Pics (vertical)">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556BFFC-FD6D-D4CC-D857-29E26DC42C8B}"/>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16" name="TextBox 15"/>
          <p:cNvSpPr txBox="1"/>
          <p:nvPr userDrawn="1"/>
        </p:nvSpPr>
        <p:spPr>
          <a:xfrm>
            <a:off x="266700" y="5217495"/>
            <a:ext cx="4337105" cy="357790"/>
          </a:xfrm>
          <a:prstGeom prst="rect">
            <a:avLst/>
          </a:prstGeom>
          <a:noFill/>
          <a:ln>
            <a:solidFill>
              <a:schemeClr val="accent3"/>
            </a:solidFill>
          </a:ln>
        </p:spPr>
        <p:txBody>
          <a:bodyPr wrap="square" lIns="91440" tIns="0">
            <a:spAutoFit/>
          </a:bodyPr>
          <a:lstStyle/>
          <a:p>
            <a:r>
              <a:rPr lang="en-US" altLang="en-US" sz="675" i="1" dirty="0">
                <a:solidFill>
                  <a:schemeClr val="tx2"/>
                </a:solidFill>
              </a:rPr>
              <a:t>“</a:t>
            </a:r>
            <a:r>
              <a:rPr lang="en-US" sz="675" i="1" dirty="0">
                <a:solidFill>
                  <a:schemeClr val="tx2"/>
                </a:solidFill>
              </a:rPr>
              <a:t>The views, opinions and findings contained in this report are those of the authors(s) and should not be construed as an official Department of the Army position, policy or decision, unless so designated by other official documentation.</a:t>
            </a:r>
            <a:r>
              <a:rPr lang="en-US" altLang="en-US" sz="675" i="1" dirty="0">
                <a:solidFill>
                  <a:schemeClr val="tx2"/>
                </a:solidFill>
              </a:rPr>
              <a:t>”</a:t>
            </a:r>
            <a:endParaRPr lang="en-US" sz="675" i="1" dirty="0">
              <a:solidFill>
                <a:schemeClr val="tx2"/>
              </a:solidFill>
            </a:endParaRPr>
          </a:p>
        </p:txBody>
      </p:sp>
      <p:sp>
        <p:nvSpPr>
          <p:cNvPr id="18" name="Picture Placeholder 16"/>
          <p:cNvSpPr>
            <a:spLocks noGrp="1" noChangeAspect="1"/>
          </p:cNvSpPr>
          <p:nvPr>
            <p:ph type="pic" sz="quarter" idx="13"/>
          </p:nvPr>
        </p:nvSpPr>
        <p:spPr>
          <a:xfrm>
            <a:off x="8500460" y="3880886"/>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19" name="Picture Placeholder 16"/>
          <p:cNvSpPr>
            <a:spLocks noGrp="1" noChangeAspect="1"/>
          </p:cNvSpPr>
          <p:nvPr>
            <p:ph type="pic" sz="quarter" idx="14"/>
          </p:nvPr>
        </p:nvSpPr>
        <p:spPr>
          <a:xfrm>
            <a:off x="8500460" y="1227138"/>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0" name="Picture Placeholder 16"/>
          <p:cNvSpPr>
            <a:spLocks noGrp="1" noChangeAspect="1"/>
          </p:cNvSpPr>
          <p:nvPr>
            <p:ph type="pic" sz="quarter" idx="15"/>
          </p:nvPr>
        </p:nvSpPr>
        <p:spPr>
          <a:xfrm>
            <a:off x="4726057" y="1227138"/>
            <a:ext cx="3689406" cy="5211649"/>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 name="Title 1"/>
          <p:cNvSpPr>
            <a:spLocks noGrp="1"/>
          </p:cNvSpPr>
          <p:nvPr>
            <p:ph type="title"/>
          </p:nvPr>
        </p:nvSpPr>
        <p:spPr>
          <a:xfrm>
            <a:off x="266700" y="246490"/>
            <a:ext cx="11658600" cy="858437"/>
          </a:xfrm>
          <a:noFill/>
          <a:ln w="12700">
            <a:solidFill>
              <a:schemeClr val="accent3"/>
            </a:solidFill>
          </a:ln>
        </p:spPr>
        <p:txBody>
          <a:bodyPr/>
          <a:lstStyle>
            <a:lvl1pPr>
              <a:defRPr>
                <a:ln>
                  <a:noFill/>
                </a:ln>
                <a:solidFill>
                  <a:schemeClr val="accent3"/>
                </a:solidFill>
              </a:defRPr>
            </a:lvl1pPr>
          </a:lstStyle>
          <a:p>
            <a:r>
              <a:rPr lang="en-US" dirty="0"/>
              <a:t>Click to edit Master title style</a:t>
            </a:r>
          </a:p>
        </p:txBody>
      </p:sp>
      <p:sp>
        <p:nvSpPr>
          <p:cNvPr id="4" name="Text Placeholder 3"/>
          <p:cNvSpPr>
            <a:spLocks noGrp="1"/>
          </p:cNvSpPr>
          <p:nvPr>
            <p:ph type="body" sz="quarter" idx="16"/>
          </p:nvPr>
        </p:nvSpPr>
        <p:spPr>
          <a:xfrm>
            <a:off x="266700" y="1227138"/>
            <a:ext cx="4337105" cy="395763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6" name="Picture 5" descr="A picture containing qr code&#10;&#10;Description automatically generated">
            <a:extLst>
              <a:ext uri="{FF2B5EF4-FFF2-40B4-BE49-F238E27FC236}">
                <a16:creationId xmlns:a16="http://schemas.microsoft.com/office/drawing/2014/main" id="{C912A723-62E0-165E-E69D-37E2F11B60E2}"/>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3121855244"/>
      </p:ext>
    </p:extLst>
  </p:cSld>
  <p:clrMapOvr>
    <a:masterClrMapping/>
  </p:clrMapOvr>
</p:sldLayout>
</file>

<file path=ppt/slideLayouts/slideLayout137.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0F2E2B7-DF31-70A6-E4D2-4624E105957F}"/>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2" name="Title 1">
            <a:extLst>
              <a:ext uri="{FF2B5EF4-FFF2-40B4-BE49-F238E27FC236}">
                <a16:creationId xmlns:a16="http://schemas.microsoft.com/office/drawing/2014/main" id="{4141B23B-C834-C81E-D8E7-0BA48DA2587E}"/>
              </a:ext>
            </a:extLst>
          </p:cNvPr>
          <p:cNvSpPr>
            <a:spLocks noGrp="1"/>
          </p:cNvSpPr>
          <p:nvPr>
            <p:ph type="title"/>
          </p:nvPr>
        </p:nvSpPr>
        <p:spPr>
          <a:xfrm>
            <a:off x="839788" y="457200"/>
            <a:ext cx="3932237" cy="1600200"/>
          </a:xfrm>
          <a:ln>
            <a:solidFill>
              <a:schemeClr val="accent3"/>
            </a:solidFill>
          </a:ln>
        </p:spPr>
        <p:txBody>
          <a:bodyPr anchor="b"/>
          <a:lstStyle>
            <a:lvl1pPr>
              <a:defRPr sz="3200">
                <a:solidFill>
                  <a:schemeClr val="accent3"/>
                </a:solidFill>
              </a:defRPr>
            </a:lvl1pPr>
          </a:lstStyle>
          <a:p>
            <a:r>
              <a:rPr lang="en-US" dirty="0"/>
              <a:t>Click to edit Master title style</a:t>
            </a:r>
          </a:p>
        </p:txBody>
      </p:sp>
      <p:sp>
        <p:nvSpPr>
          <p:cNvPr id="3" name="Picture Placeholder 2">
            <a:extLst>
              <a:ext uri="{FF2B5EF4-FFF2-40B4-BE49-F238E27FC236}">
                <a16:creationId xmlns:a16="http://schemas.microsoft.com/office/drawing/2014/main" id="{2AAF989E-3D4E-5DEB-5949-C26E481EBBD7}"/>
              </a:ext>
            </a:extLst>
          </p:cNvPr>
          <p:cNvSpPr>
            <a:spLocks noGrp="1"/>
          </p:cNvSpPr>
          <p:nvPr>
            <p:ph type="pic" idx="1"/>
          </p:nvPr>
        </p:nvSpPr>
        <p:spPr>
          <a:xfrm>
            <a:off x="5183188" y="457200"/>
            <a:ext cx="6172200" cy="5038825"/>
          </a:xfrm>
          <a:solidFill>
            <a:schemeClr val="tx2"/>
          </a:solidFill>
        </p:spPr>
        <p:txBody>
          <a:bodyPr/>
          <a:lstStyle>
            <a:lvl1pPr marL="0" indent="0">
              <a:buNone/>
              <a:defRPr sz="32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243D5C51-ECC5-2E2F-3751-18DE050DFD6B}"/>
              </a:ext>
            </a:extLst>
          </p:cNvPr>
          <p:cNvSpPr>
            <a:spLocks noGrp="1"/>
          </p:cNvSpPr>
          <p:nvPr>
            <p:ph type="body" sz="half" idx="2"/>
          </p:nvPr>
        </p:nvSpPr>
        <p:spPr>
          <a:xfrm>
            <a:off x="839788" y="2194560"/>
            <a:ext cx="3932237" cy="3301465"/>
          </a:xfrm>
          <a:ln>
            <a:solidFill>
              <a:schemeClr val="accent3"/>
            </a:solidFill>
          </a:ln>
        </p:spPr>
        <p:txBody>
          <a:bodyPr/>
          <a:lstStyle>
            <a:lvl1pPr marL="0" indent="0">
              <a:buNone/>
              <a:defRPr sz="1600">
                <a:solidFill>
                  <a:schemeClr val="tx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pic>
        <p:nvPicPr>
          <p:cNvPr id="8" name="Picture 7" descr="A picture containing qr code&#10;&#10;Description automatically generated">
            <a:extLst>
              <a:ext uri="{FF2B5EF4-FFF2-40B4-BE49-F238E27FC236}">
                <a16:creationId xmlns:a16="http://schemas.microsoft.com/office/drawing/2014/main" id="{352CF3A3-D550-E6AC-ECAB-2839AC0D0355}"/>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645311004"/>
      </p:ext>
    </p:extLst>
  </p:cSld>
  <p:clrMapOvr>
    <a:masterClrMapping/>
  </p:clrMapOvr>
</p:sldLayout>
</file>

<file path=ppt/slideLayouts/slideLayout138.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6" name="Content Placeholder 5"/>
          <p:cNvSpPr>
            <a:spLocks noGrp="1"/>
          </p:cNvSpPr>
          <p:nvPr>
            <p:ph sz="quarter" idx="10"/>
          </p:nvPr>
        </p:nvSpPr>
        <p:spPr>
          <a:xfrm>
            <a:off x="266700" y="1028700"/>
            <a:ext cx="11658600" cy="56007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3379E246-DB27-040E-95D2-B26EAF143D30}"/>
              </a:ext>
            </a:extLst>
          </p:cNvPr>
          <p:cNvSpPr>
            <a:spLocks noGrp="1"/>
          </p:cNvSpPr>
          <p:nvPr>
            <p:ph type="dt" sz="half" idx="11"/>
          </p:nvPr>
        </p:nvSpPr>
        <p:spPr/>
        <p:txBody>
          <a:bodyPr/>
          <a:lstStyle/>
          <a:p>
            <a:endParaRPr lang="en-US" dirty="0"/>
          </a:p>
        </p:txBody>
      </p:sp>
      <p:sp>
        <p:nvSpPr>
          <p:cNvPr id="7" name="Footer Placeholder 6">
            <a:extLst>
              <a:ext uri="{FF2B5EF4-FFF2-40B4-BE49-F238E27FC236}">
                <a16:creationId xmlns:a16="http://schemas.microsoft.com/office/drawing/2014/main" id="{CFD0F5C1-A6E1-A37D-C392-0E742FAC1C2F}"/>
              </a:ext>
            </a:extLst>
          </p:cNvPr>
          <p:cNvSpPr>
            <a:spLocks noGrp="1"/>
          </p:cNvSpPr>
          <p:nvPr>
            <p:ph type="ftr" sz="quarter" idx="12"/>
          </p:nvPr>
        </p:nvSpPr>
        <p:spPr/>
        <p:txBody>
          <a:bodyPr/>
          <a:lstStyle/>
          <a:p>
            <a:endParaRPr lang="en-US" dirty="0"/>
          </a:p>
        </p:txBody>
      </p:sp>
      <p:sp>
        <p:nvSpPr>
          <p:cNvPr id="2" name="Title 1">
            <a:extLst>
              <a:ext uri="{FF2B5EF4-FFF2-40B4-BE49-F238E27FC236}">
                <a16:creationId xmlns:a16="http://schemas.microsoft.com/office/drawing/2014/main" id="{62A64504-0669-5CF0-805D-174C1EFD60F6}"/>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847287019"/>
      </p:ext>
    </p:extLst>
  </p:cSld>
  <p:clrMapOvr>
    <a:masterClrMapping/>
  </p:clrMapOvr>
</p:sldLayout>
</file>

<file path=ppt/slideLayouts/slideLayout139.xml><?xml version="1.0" encoding="utf-8"?>
<p:sldLayout xmlns:a="http://schemas.openxmlformats.org/drawingml/2006/main" xmlns:r="http://schemas.openxmlformats.org/officeDocument/2006/relationships" xmlns:p="http://schemas.openxmlformats.org/presentationml/2006/main" preserve="1" userDrawn="1">
  <p:cSld name="Title and Content - 2 Columns">
    <p:spTree>
      <p:nvGrpSpPr>
        <p:cNvPr id="1" name=""/>
        <p:cNvGrpSpPr/>
        <p:nvPr/>
      </p:nvGrpSpPr>
      <p:grpSpPr>
        <a:xfrm>
          <a:off x="0" y="0"/>
          <a:ext cx="0" cy="0"/>
          <a:chOff x="0" y="0"/>
          <a:chExt cx="0" cy="0"/>
        </a:xfrm>
      </p:grpSpPr>
      <p:sp>
        <p:nvSpPr>
          <p:cNvPr id="8" name="Content Placeholder 3"/>
          <p:cNvSpPr>
            <a:spLocks noGrp="1"/>
          </p:cNvSpPr>
          <p:nvPr>
            <p:ph sz="quarter" idx="10"/>
          </p:nvPr>
        </p:nvSpPr>
        <p:spPr>
          <a:xfrm>
            <a:off x="266700" y="1028700"/>
            <a:ext cx="11658600" cy="5600700"/>
          </a:xfrm>
        </p:spPr>
        <p:txBody>
          <a:bodyPr numCol="2"/>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a:extLst>
              <a:ext uri="{FF2B5EF4-FFF2-40B4-BE49-F238E27FC236}">
                <a16:creationId xmlns:a16="http://schemas.microsoft.com/office/drawing/2014/main" id="{EE4B1084-AF70-E7DA-2842-9FB9FFF0804B}"/>
              </a:ext>
            </a:extLst>
          </p:cNvPr>
          <p:cNvSpPr>
            <a:spLocks noGrp="1"/>
          </p:cNvSpPr>
          <p:nvPr>
            <p:ph type="title"/>
          </p:nvPr>
        </p:nvSpPr>
        <p:spPr/>
        <p:txBody>
          <a:bodyPr/>
          <a:lstStyle/>
          <a:p>
            <a:r>
              <a:rPr lang="en-US"/>
              <a:t>Click to edit Master title style</a:t>
            </a:r>
          </a:p>
        </p:txBody>
      </p:sp>
      <p:sp>
        <p:nvSpPr>
          <p:cNvPr id="5" name="Date Placeholder 4">
            <a:extLst>
              <a:ext uri="{FF2B5EF4-FFF2-40B4-BE49-F238E27FC236}">
                <a16:creationId xmlns:a16="http://schemas.microsoft.com/office/drawing/2014/main" id="{76C7A763-F7D0-2074-5F3F-2D1DA1226607}"/>
              </a:ext>
            </a:extLst>
          </p:cNvPr>
          <p:cNvSpPr>
            <a:spLocks noGrp="1"/>
          </p:cNvSpPr>
          <p:nvPr>
            <p:ph type="dt" sz="half" idx="11"/>
          </p:nvPr>
        </p:nvSpPr>
        <p:spPr/>
        <p:txBody>
          <a:bodyPr/>
          <a:lstStyle/>
          <a:p>
            <a:endParaRPr lang="en-US" dirty="0"/>
          </a:p>
        </p:txBody>
      </p:sp>
      <p:sp>
        <p:nvSpPr>
          <p:cNvPr id="6" name="Footer Placeholder 5">
            <a:extLst>
              <a:ext uri="{FF2B5EF4-FFF2-40B4-BE49-F238E27FC236}">
                <a16:creationId xmlns:a16="http://schemas.microsoft.com/office/drawing/2014/main" id="{BB5C1216-5C4C-C44D-DE08-88D5BFB6266F}"/>
              </a:ext>
            </a:extLst>
          </p:cNvPr>
          <p:cNvSpPr>
            <a:spLocks noGrp="1"/>
          </p:cNvSpPr>
          <p:nvPr>
            <p:ph type="ftr" sz="quarter" idx="12"/>
          </p:nvPr>
        </p:nvSpPr>
        <p:spPr/>
        <p:txBody>
          <a:bodyPr/>
          <a:lstStyle/>
          <a:p>
            <a:endParaRPr lang="en-US" dirty="0"/>
          </a:p>
        </p:txBody>
      </p:sp>
    </p:spTree>
    <p:extLst>
      <p:ext uri="{BB962C8B-B14F-4D97-AF65-F5344CB8AC3E}">
        <p14:creationId xmlns:p14="http://schemas.microsoft.com/office/powerpoint/2010/main" val="276890965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BF40FE8E-720F-2CF0-A515-A1F0A76E6C20}"/>
              </a:ext>
            </a:extLst>
          </p:cNvPr>
          <p:cNvSpPr>
            <a:spLocks noGrp="1"/>
          </p:cNvSpPr>
          <p:nvPr>
            <p:ph type="dt" sz="half" idx="10"/>
          </p:nvPr>
        </p:nvSpPr>
        <p:spPr/>
        <p:txBody>
          <a:bodyPr/>
          <a:lstStyle/>
          <a:p>
            <a:endParaRPr lang="en-US" dirty="0"/>
          </a:p>
        </p:txBody>
      </p:sp>
      <p:sp>
        <p:nvSpPr>
          <p:cNvPr id="5" name="Footer Placeholder 4">
            <a:extLst>
              <a:ext uri="{FF2B5EF4-FFF2-40B4-BE49-F238E27FC236}">
                <a16:creationId xmlns:a16="http://schemas.microsoft.com/office/drawing/2014/main" id="{8C5645D9-CB9C-72DC-4655-0357D988FE70}"/>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1843343710"/>
      </p:ext>
    </p:extLst>
  </p:cSld>
  <p:clrMapOvr>
    <a:masterClrMapping/>
  </p:clrMapOvr>
</p:sldLayout>
</file>

<file path=ppt/slideLayouts/slideLayout140.xml><?xml version="1.0" encoding="utf-8"?>
<p:sldLayout xmlns:a="http://schemas.openxmlformats.org/drawingml/2006/main" xmlns:r="http://schemas.openxmlformats.org/officeDocument/2006/relationships" xmlns:p="http://schemas.openxmlformats.org/presentationml/2006/main" preserve="1" userDrawn="1">
  <p:cSld name="Title and Content - 3 Columns">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a:t>Click to edit Master title style</a:t>
            </a:r>
          </a:p>
        </p:txBody>
      </p:sp>
      <p:sp>
        <p:nvSpPr>
          <p:cNvPr id="9" name="Content Placeholder 3"/>
          <p:cNvSpPr>
            <a:spLocks noGrp="1"/>
          </p:cNvSpPr>
          <p:nvPr>
            <p:ph sz="quarter" idx="12"/>
          </p:nvPr>
        </p:nvSpPr>
        <p:spPr>
          <a:xfrm>
            <a:off x="266700" y="1028700"/>
            <a:ext cx="11658600" cy="5600700"/>
          </a:xfrm>
        </p:spPr>
        <p:txBody>
          <a:bodyPr numCol="3"/>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9AFC9BA2-EC81-5287-D39F-725A5EC32471}"/>
              </a:ext>
            </a:extLst>
          </p:cNvPr>
          <p:cNvSpPr>
            <a:spLocks noGrp="1"/>
          </p:cNvSpPr>
          <p:nvPr>
            <p:ph type="dt" sz="half" idx="13"/>
          </p:nvPr>
        </p:nvSpPr>
        <p:spPr/>
        <p:txBody>
          <a:bodyPr/>
          <a:lstStyle/>
          <a:p>
            <a:endParaRPr lang="en-US" dirty="0"/>
          </a:p>
        </p:txBody>
      </p:sp>
      <p:sp>
        <p:nvSpPr>
          <p:cNvPr id="6" name="Footer Placeholder 5">
            <a:extLst>
              <a:ext uri="{FF2B5EF4-FFF2-40B4-BE49-F238E27FC236}">
                <a16:creationId xmlns:a16="http://schemas.microsoft.com/office/drawing/2014/main" id="{FE97BF52-3E27-86B6-23FC-B495D58A6360}"/>
              </a:ext>
            </a:extLst>
          </p:cNvPr>
          <p:cNvSpPr>
            <a:spLocks noGrp="1"/>
          </p:cNvSpPr>
          <p:nvPr>
            <p:ph type="ftr" sz="quarter" idx="14"/>
          </p:nvPr>
        </p:nvSpPr>
        <p:spPr/>
        <p:txBody>
          <a:bodyPr/>
          <a:lstStyle/>
          <a:p>
            <a:endParaRPr lang="en-US" dirty="0"/>
          </a:p>
        </p:txBody>
      </p:sp>
    </p:spTree>
    <p:extLst>
      <p:ext uri="{BB962C8B-B14F-4D97-AF65-F5344CB8AC3E}">
        <p14:creationId xmlns:p14="http://schemas.microsoft.com/office/powerpoint/2010/main" val="3473168259"/>
      </p:ext>
    </p:extLst>
  </p:cSld>
  <p:clrMapOvr>
    <a:masterClrMapping/>
  </p:clrMapOvr>
</p:sldLayout>
</file>

<file path=ppt/slideLayouts/slideLayout141.xml><?xml version="1.0" encoding="utf-8"?>
<p:sldLayout xmlns:a="http://schemas.openxmlformats.org/drawingml/2006/main" xmlns:r="http://schemas.openxmlformats.org/officeDocument/2006/relationships" xmlns:p="http://schemas.openxmlformats.org/presentationml/2006/main" preserve="1" userDrawn="1">
  <p:cSld name="Title and Picture with Caption">
    <p:spTree>
      <p:nvGrpSpPr>
        <p:cNvPr id="1" name=""/>
        <p:cNvGrpSpPr/>
        <p:nvPr/>
      </p:nvGrpSpPr>
      <p:grpSpPr>
        <a:xfrm>
          <a:off x="0" y="0"/>
          <a:ext cx="0" cy="0"/>
          <a:chOff x="0" y="0"/>
          <a:chExt cx="0" cy="0"/>
        </a:xfrm>
      </p:grpSpPr>
      <p:sp>
        <p:nvSpPr>
          <p:cNvPr id="21" name="Text Placeholder 2"/>
          <p:cNvSpPr>
            <a:spLocks noGrp="1"/>
          </p:cNvSpPr>
          <p:nvPr>
            <p:ph idx="1"/>
          </p:nvPr>
        </p:nvSpPr>
        <p:spPr bwMode="auto">
          <a:xfrm>
            <a:off x="266700" y="6191103"/>
            <a:ext cx="11658600" cy="438297"/>
          </a:xfrm>
          <a:prstGeom prst="rect">
            <a:avLst/>
          </a:prstGeom>
          <a:noFill/>
          <a:ln w="9525">
            <a:noFill/>
            <a:miter lim="800000"/>
            <a:headEnd/>
            <a:tailEnd/>
          </a:ln>
        </p:spPr>
        <p:txBody>
          <a:bodyPr lIns="91440" tIns="0" numCol="1"/>
          <a:lstStyle>
            <a:lvl1pPr marL="0" indent="0">
              <a:buNone/>
              <a:defRPr sz="900">
                <a:solidFill>
                  <a:schemeClr val="tx1">
                    <a:lumMod val="75000"/>
                    <a:lumOff val="25000"/>
                  </a:schemeClr>
                </a:solidFill>
              </a:defRPr>
            </a:lvl1pPr>
            <a:lvl2pPr>
              <a:defRPr sz="1350">
                <a:solidFill>
                  <a:srgbClr val="83847A"/>
                </a:solidFill>
              </a:defRPr>
            </a:lvl2pPr>
            <a:lvl3pPr>
              <a:defRPr sz="1125">
                <a:solidFill>
                  <a:srgbClr val="83847A"/>
                </a:solidFill>
              </a:defRPr>
            </a:lvl3pPr>
            <a:lvl4pPr>
              <a:defRPr sz="1125">
                <a:solidFill>
                  <a:srgbClr val="83847A"/>
                </a:solidFill>
              </a:defRPr>
            </a:lvl4pPr>
            <a:lvl5pPr>
              <a:defRPr sz="1125">
                <a:solidFill>
                  <a:srgbClr val="83847A"/>
                </a:solidFill>
              </a:defRPr>
            </a:lvl5pPr>
          </a:lstStyle>
          <a:p>
            <a:pPr lvl="0"/>
            <a:r>
              <a:rPr lang="en-US" noProof="0" dirty="0"/>
              <a:t>Click to edit Master text styles</a:t>
            </a:r>
          </a:p>
        </p:txBody>
      </p:sp>
      <p:sp>
        <p:nvSpPr>
          <p:cNvPr id="4" name="Title 3"/>
          <p:cNvSpPr>
            <a:spLocks noGrp="1"/>
          </p:cNvSpPr>
          <p:nvPr>
            <p:ph type="title"/>
          </p:nvPr>
        </p:nvSpPr>
        <p:spPr/>
        <p:txBody>
          <a:bodyPr/>
          <a:lstStyle/>
          <a:p>
            <a:r>
              <a:rPr lang="en-US"/>
              <a:t>Click to edit Master title style</a:t>
            </a:r>
          </a:p>
        </p:txBody>
      </p:sp>
      <p:sp>
        <p:nvSpPr>
          <p:cNvPr id="10" name="Content Placeholder 3"/>
          <p:cNvSpPr>
            <a:spLocks noGrp="1"/>
          </p:cNvSpPr>
          <p:nvPr>
            <p:ph sz="quarter" idx="12"/>
          </p:nvPr>
        </p:nvSpPr>
        <p:spPr>
          <a:xfrm>
            <a:off x="266700" y="1028700"/>
            <a:ext cx="11658600" cy="5086349"/>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67CF58A5-50A2-4609-9528-306C52949FE4}"/>
              </a:ext>
            </a:extLst>
          </p:cNvPr>
          <p:cNvSpPr>
            <a:spLocks noGrp="1"/>
          </p:cNvSpPr>
          <p:nvPr>
            <p:ph type="dt" sz="half" idx="13"/>
          </p:nvPr>
        </p:nvSpPr>
        <p:spPr>
          <a:xfrm>
            <a:off x="8842515" y="6653150"/>
            <a:ext cx="2761673" cy="137160"/>
          </a:xfrm>
          <a:prstGeom prst="rect">
            <a:avLst/>
          </a:prstGeom>
        </p:spPr>
        <p:txBody>
          <a:bodyPr/>
          <a:lstStyle/>
          <a:p>
            <a:endParaRPr lang="en-US" dirty="0"/>
          </a:p>
        </p:txBody>
      </p:sp>
      <p:sp>
        <p:nvSpPr>
          <p:cNvPr id="3" name="Footer Placeholder 2">
            <a:extLst>
              <a:ext uri="{FF2B5EF4-FFF2-40B4-BE49-F238E27FC236}">
                <a16:creationId xmlns:a16="http://schemas.microsoft.com/office/drawing/2014/main" id="{13141E4A-7726-4CDD-AEE9-576AC0A57297}"/>
              </a:ext>
            </a:extLst>
          </p:cNvPr>
          <p:cNvSpPr>
            <a:spLocks noGrp="1"/>
          </p:cNvSpPr>
          <p:nvPr>
            <p:ph type="ftr" sz="quarter" idx="14"/>
          </p:nvPr>
        </p:nvSpPr>
        <p:spPr>
          <a:xfrm>
            <a:off x="266700" y="6653150"/>
            <a:ext cx="2901373" cy="137160"/>
          </a:xfrm>
          <a:prstGeom prst="rect">
            <a:avLst/>
          </a:prstGeom>
        </p:spPr>
        <p:txBody>
          <a:bodyPr/>
          <a:lstStyle/>
          <a:p>
            <a:endParaRPr lang="en-US" dirty="0"/>
          </a:p>
        </p:txBody>
      </p:sp>
    </p:spTree>
    <p:extLst>
      <p:ext uri="{BB962C8B-B14F-4D97-AF65-F5344CB8AC3E}">
        <p14:creationId xmlns:p14="http://schemas.microsoft.com/office/powerpoint/2010/main" val="1433027956"/>
      </p:ext>
    </p:extLst>
  </p:cSld>
  <p:clrMapOvr>
    <a:masterClrMapping/>
  </p:clrMapOvr>
  <p:extLst>
    <p:ext uri="{DCECCB84-F9BA-43D5-87BE-67443E8EF086}">
      <p15:sldGuideLst xmlns:p15="http://schemas.microsoft.com/office/powerpoint/2012/main"/>
    </p:ext>
  </p:extLst>
</p:sldLayout>
</file>

<file path=ppt/slideLayouts/slideLayout142.xml><?xml version="1.0" encoding="utf-8"?>
<p:sldLayout xmlns:a="http://schemas.openxmlformats.org/drawingml/2006/main" xmlns:r="http://schemas.openxmlformats.org/officeDocument/2006/relationships" xmlns:p="http://schemas.openxmlformats.org/presentationml/2006/main" preserve="1" userDrawn="1">
  <p:cSld name="Title - 2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9"/>
          </p:nvPr>
        </p:nvSpPr>
        <p:spPr>
          <a:xfrm>
            <a:off x="6203894"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Date Placeholder 5">
            <a:extLst>
              <a:ext uri="{FF2B5EF4-FFF2-40B4-BE49-F238E27FC236}">
                <a16:creationId xmlns:a16="http://schemas.microsoft.com/office/drawing/2014/main" id="{BEC9A928-C3DF-2C22-44D2-6CEAF37A2452}"/>
              </a:ext>
            </a:extLst>
          </p:cNvPr>
          <p:cNvSpPr>
            <a:spLocks noGrp="1"/>
          </p:cNvSpPr>
          <p:nvPr>
            <p:ph type="dt" sz="half" idx="20"/>
          </p:nvPr>
        </p:nvSpPr>
        <p:spPr/>
        <p:txBody>
          <a:bodyPr/>
          <a:lstStyle/>
          <a:p>
            <a:endParaRPr lang="en-US" dirty="0"/>
          </a:p>
        </p:txBody>
      </p:sp>
      <p:sp>
        <p:nvSpPr>
          <p:cNvPr id="7" name="Footer Placeholder 6">
            <a:extLst>
              <a:ext uri="{FF2B5EF4-FFF2-40B4-BE49-F238E27FC236}">
                <a16:creationId xmlns:a16="http://schemas.microsoft.com/office/drawing/2014/main" id="{F7247472-A8F5-BC75-9086-8D91A7F6A294}"/>
              </a:ext>
            </a:extLst>
          </p:cNvPr>
          <p:cNvSpPr>
            <a:spLocks noGrp="1"/>
          </p:cNvSpPr>
          <p:nvPr>
            <p:ph type="ftr" sz="quarter" idx="21"/>
          </p:nvPr>
        </p:nvSpPr>
        <p:spPr/>
        <p:txBody>
          <a:bodyPr/>
          <a:lstStyle/>
          <a:p>
            <a:endParaRPr lang="en-US" dirty="0"/>
          </a:p>
        </p:txBody>
      </p:sp>
    </p:spTree>
    <p:extLst>
      <p:ext uri="{BB962C8B-B14F-4D97-AF65-F5344CB8AC3E}">
        <p14:creationId xmlns:p14="http://schemas.microsoft.com/office/powerpoint/2010/main" val="4011075717"/>
      </p:ext>
    </p:extLst>
  </p:cSld>
  <p:clrMapOvr>
    <a:masterClrMapping/>
  </p:clrMapOvr>
</p:sldLayout>
</file>

<file path=ppt/slideLayouts/slideLayout143.xml><?xml version="1.0" encoding="utf-8"?>
<p:sldLayout xmlns:a="http://schemas.openxmlformats.org/drawingml/2006/main" xmlns:r="http://schemas.openxmlformats.org/officeDocument/2006/relationships" xmlns:p="http://schemas.openxmlformats.org/presentationml/2006/main" preserve="1" userDrawn="1">
  <p:cSld name="Title - Sub-Head 2 Sections">
    <p:spTree>
      <p:nvGrpSpPr>
        <p:cNvPr id="1" name=""/>
        <p:cNvGrpSpPr/>
        <p:nvPr/>
      </p:nvGrpSpPr>
      <p:grpSpPr>
        <a:xfrm>
          <a:off x="0" y="0"/>
          <a:ext cx="0" cy="0"/>
          <a:chOff x="0" y="0"/>
          <a:chExt cx="0" cy="0"/>
        </a:xfrm>
      </p:grpSpPr>
      <p:sp>
        <p:nvSpPr>
          <p:cNvPr id="9" name="Text Placeholder 3"/>
          <p:cNvSpPr>
            <a:spLocks noGrp="1"/>
          </p:cNvSpPr>
          <p:nvPr>
            <p:ph type="body" sz="quarter" idx="13"/>
          </p:nvPr>
        </p:nvSpPr>
        <p:spPr>
          <a:xfrm>
            <a:off x="266700"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2" name="Title 1"/>
          <p:cNvSpPr>
            <a:spLocks noGrp="1"/>
          </p:cNvSpPr>
          <p:nvPr>
            <p:ph type="title"/>
          </p:nvPr>
        </p:nvSpPr>
        <p:spPr/>
        <p:txBody>
          <a:bodyPr/>
          <a:lstStyle/>
          <a:p>
            <a:r>
              <a:rPr lang="en-US" dirty="0"/>
              <a:t>Click to edit Master title style</a:t>
            </a:r>
          </a:p>
        </p:txBody>
      </p:sp>
      <p:sp>
        <p:nvSpPr>
          <p:cNvPr id="13" name="Content Placeholder 2"/>
          <p:cNvSpPr>
            <a:spLocks noGrp="1"/>
          </p:cNvSpPr>
          <p:nvPr>
            <p:ph sz="quarter" idx="16"/>
          </p:nvPr>
        </p:nvSpPr>
        <p:spPr>
          <a:xfrm>
            <a:off x="266700"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5" name="Content Placeholder 2"/>
          <p:cNvSpPr>
            <a:spLocks noGrp="1"/>
          </p:cNvSpPr>
          <p:nvPr>
            <p:ph sz="quarter" idx="19"/>
          </p:nvPr>
        </p:nvSpPr>
        <p:spPr>
          <a:xfrm>
            <a:off x="6203894"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Text Placeholder 3"/>
          <p:cNvSpPr>
            <a:spLocks noGrp="1"/>
          </p:cNvSpPr>
          <p:nvPr>
            <p:ph type="body" sz="quarter" idx="20"/>
          </p:nvPr>
        </p:nvSpPr>
        <p:spPr>
          <a:xfrm>
            <a:off x="6205728"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5" name="Date Placeholder 4">
            <a:extLst>
              <a:ext uri="{FF2B5EF4-FFF2-40B4-BE49-F238E27FC236}">
                <a16:creationId xmlns:a16="http://schemas.microsoft.com/office/drawing/2014/main" id="{4FDAD6DC-C062-D2A7-C4D4-57F4C0FFAD4D}"/>
              </a:ext>
            </a:extLst>
          </p:cNvPr>
          <p:cNvSpPr>
            <a:spLocks noGrp="1"/>
          </p:cNvSpPr>
          <p:nvPr>
            <p:ph type="dt" sz="half" idx="21"/>
          </p:nvPr>
        </p:nvSpPr>
        <p:spPr/>
        <p:txBody>
          <a:bodyPr/>
          <a:lstStyle/>
          <a:p>
            <a:endParaRPr lang="en-US" dirty="0"/>
          </a:p>
        </p:txBody>
      </p:sp>
      <p:sp>
        <p:nvSpPr>
          <p:cNvPr id="6" name="Footer Placeholder 5">
            <a:extLst>
              <a:ext uri="{FF2B5EF4-FFF2-40B4-BE49-F238E27FC236}">
                <a16:creationId xmlns:a16="http://schemas.microsoft.com/office/drawing/2014/main" id="{7AA18071-1438-F3E3-FC9F-3F401EE7FED1}"/>
              </a:ext>
            </a:extLst>
          </p:cNvPr>
          <p:cNvSpPr>
            <a:spLocks noGrp="1"/>
          </p:cNvSpPr>
          <p:nvPr>
            <p:ph type="ftr" sz="quarter" idx="22"/>
          </p:nvPr>
        </p:nvSpPr>
        <p:spPr/>
        <p:txBody>
          <a:bodyPr/>
          <a:lstStyle/>
          <a:p>
            <a:endParaRPr lang="en-US" dirty="0"/>
          </a:p>
        </p:txBody>
      </p:sp>
    </p:spTree>
    <p:extLst>
      <p:ext uri="{BB962C8B-B14F-4D97-AF65-F5344CB8AC3E}">
        <p14:creationId xmlns:p14="http://schemas.microsoft.com/office/powerpoint/2010/main" val="3840043144"/>
      </p:ext>
    </p:extLst>
  </p:cSld>
  <p:clrMapOvr>
    <a:masterClrMapping/>
  </p:clrMapOvr>
</p:sldLayout>
</file>

<file path=ppt/slideLayouts/slideLayout144.xml><?xml version="1.0" encoding="utf-8"?>
<p:sldLayout xmlns:a="http://schemas.openxmlformats.org/drawingml/2006/main" xmlns:r="http://schemas.openxmlformats.org/officeDocument/2006/relationships" xmlns:p="http://schemas.openxmlformats.org/presentationml/2006/main" preserve="1" userDrawn="1">
  <p:cSld name="Title - 2 Odd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256410" y="1028700"/>
            <a:ext cx="7668889"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a:t>Click to edit Master title style</a:t>
            </a:r>
          </a:p>
        </p:txBody>
      </p:sp>
      <p:sp>
        <p:nvSpPr>
          <p:cNvPr id="6" name="Date Placeholder 5">
            <a:extLst>
              <a:ext uri="{FF2B5EF4-FFF2-40B4-BE49-F238E27FC236}">
                <a16:creationId xmlns:a16="http://schemas.microsoft.com/office/drawing/2014/main" id="{10D79471-1A0E-36EB-1B94-DDE0CE561EA3}"/>
              </a:ext>
            </a:extLst>
          </p:cNvPr>
          <p:cNvSpPr>
            <a:spLocks noGrp="1"/>
          </p:cNvSpPr>
          <p:nvPr>
            <p:ph type="dt" sz="half" idx="17"/>
          </p:nvPr>
        </p:nvSpPr>
        <p:spPr/>
        <p:txBody>
          <a:bodyPr/>
          <a:lstStyle/>
          <a:p>
            <a:endParaRPr lang="en-US" dirty="0"/>
          </a:p>
        </p:txBody>
      </p:sp>
      <p:sp>
        <p:nvSpPr>
          <p:cNvPr id="7" name="Footer Placeholder 6">
            <a:extLst>
              <a:ext uri="{FF2B5EF4-FFF2-40B4-BE49-F238E27FC236}">
                <a16:creationId xmlns:a16="http://schemas.microsoft.com/office/drawing/2014/main" id="{5876C5F4-629A-E5A4-73FB-E8465BDB57BF}"/>
              </a:ext>
            </a:extLst>
          </p:cNvPr>
          <p:cNvSpPr>
            <a:spLocks noGrp="1"/>
          </p:cNvSpPr>
          <p:nvPr>
            <p:ph type="ftr" sz="quarter" idx="18"/>
          </p:nvPr>
        </p:nvSpPr>
        <p:spPr/>
        <p:txBody>
          <a:bodyPr/>
          <a:lstStyle/>
          <a:p>
            <a:endParaRPr lang="en-US" dirty="0"/>
          </a:p>
        </p:txBody>
      </p:sp>
    </p:spTree>
    <p:extLst>
      <p:ext uri="{BB962C8B-B14F-4D97-AF65-F5344CB8AC3E}">
        <p14:creationId xmlns:p14="http://schemas.microsoft.com/office/powerpoint/2010/main" val="1974793662"/>
      </p:ext>
    </p:extLst>
  </p:cSld>
  <p:clrMapOvr>
    <a:masterClrMapping/>
  </p:clrMapOvr>
</p:sldLayout>
</file>

<file path=ppt/slideLayouts/slideLayout145.xml><?xml version="1.0" encoding="utf-8"?>
<p:sldLayout xmlns:a="http://schemas.openxmlformats.org/drawingml/2006/main" xmlns:r="http://schemas.openxmlformats.org/officeDocument/2006/relationships" xmlns:p="http://schemas.openxmlformats.org/presentationml/2006/main" preserve="1" userDrawn="1">
  <p:cSld name="1_Title - 2 Odd Section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5"/>
          </p:nvPr>
        </p:nvSpPr>
        <p:spPr>
          <a:xfrm>
            <a:off x="8145982"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Content Placeholder 2"/>
          <p:cNvSpPr>
            <a:spLocks noGrp="1"/>
          </p:cNvSpPr>
          <p:nvPr>
            <p:ph sz="quarter" idx="16"/>
          </p:nvPr>
        </p:nvSpPr>
        <p:spPr>
          <a:xfrm>
            <a:off x="266700" y="1028700"/>
            <a:ext cx="766888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B58768C3-8315-3411-54A8-2C8239251263}"/>
              </a:ext>
            </a:extLst>
          </p:cNvPr>
          <p:cNvSpPr>
            <a:spLocks noGrp="1"/>
          </p:cNvSpPr>
          <p:nvPr>
            <p:ph type="dt" sz="half" idx="17"/>
          </p:nvPr>
        </p:nvSpPr>
        <p:spPr/>
        <p:txBody>
          <a:bodyPr/>
          <a:lstStyle/>
          <a:p>
            <a:endParaRPr lang="en-US" dirty="0"/>
          </a:p>
        </p:txBody>
      </p:sp>
      <p:sp>
        <p:nvSpPr>
          <p:cNvPr id="6" name="Footer Placeholder 5">
            <a:extLst>
              <a:ext uri="{FF2B5EF4-FFF2-40B4-BE49-F238E27FC236}">
                <a16:creationId xmlns:a16="http://schemas.microsoft.com/office/drawing/2014/main" id="{28938FEB-D648-AE71-0FA1-805FFC832488}"/>
              </a:ext>
            </a:extLst>
          </p:cNvPr>
          <p:cNvSpPr>
            <a:spLocks noGrp="1"/>
          </p:cNvSpPr>
          <p:nvPr>
            <p:ph type="ftr" sz="quarter" idx="18"/>
          </p:nvPr>
        </p:nvSpPr>
        <p:spPr/>
        <p:txBody>
          <a:bodyPr/>
          <a:lstStyle/>
          <a:p>
            <a:endParaRPr lang="en-US" dirty="0"/>
          </a:p>
        </p:txBody>
      </p:sp>
    </p:spTree>
    <p:extLst>
      <p:ext uri="{BB962C8B-B14F-4D97-AF65-F5344CB8AC3E}">
        <p14:creationId xmlns:p14="http://schemas.microsoft.com/office/powerpoint/2010/main" val="185071832"/>
      </p:ext>
    </p:extLst>
  </p:cSld>
  <p:clrMapOvr>
    <a:masterClrMapping/>
  </p:clrMapOvr>
</p:sldLayout>
</file>

<file path=ppt/slideLayouts/slideLayout146.xml><?xml version="1.0" encoding="utf-8"?>
<p:sldLayout xmlns:a="http://schemas.openxmlformats.org/drawingml/2006/main" xmlns:r="http://schemas.openxmlformats.org/officeDocument/2006/relationships" xmlns:p="http://schemas.openxmlformats.org/presentationml/2006/main" preserve="1" userDrawn="1">
  <p:cSld name="Title - Quad-Chart">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4" name="Straight Connector 3"/>
          <p:cNvCxnSpPr/>
          <p:nvPr userDrawn="1"/>
        </p:nvCxnSpPr>
        <p:spPr>
          <a:xfrm>
            <a:off x="381000" y="377586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p>
            <a:r>
              <a:rPr lang="en-US" dirty="0"/>
              <a:t>Click to edit Master title style</a:t>
            </a:r>
          </a:p>
        </p:txBody>
      </p:sp>
      <p:sp>
        <p:nvSpPr>
          <p:cNvPr id="16" name="Content Placeholder 2"/>
          <p:cNvSpPr>
            <a:spLocks noGrp="1"/>
          </p:cNvSpPr>
          <p:nvPr>
            <p:ph sz="quarter" idx="22"/>
          </p:nvPr>
        </p:nvSpPr>
        <p:spPr>
          <a:xfrm>
            <a:off x="2667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Content Placeholder 2"/>
          <p:cNvSpPr>
            <a:spLocks noGrp="1"/>
          </p:cNvSpPr>
          <p:nvPr>
            <p:ph sz="quarter" idx="24"/>
          </p:nvPr>
        </p:nvSpPr>
        <p:spPr>
          <a:xfrm>
            <a:off x="61722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A5AAE838-AA12-FA5F-5DA0-1ABB713993D9}"/>
              </a:ext>
            </a:extLst>
          </p:cNvPr>
          <p:cNvSpPr>
            <a:spLocks noGrp="1"/>
          </p:cNvSpPr>
          <p:nvPr>
            <p:ph type="dt" sz="half" idx="25"/>
          </p:nvPr>
        </p:nvSpPr>
        <p:spPr/>
        <p:txBody>
          <a:bodyPr/>
          <a:lstStyle/>
          <a:p>
            <a:endParaRPr lang="en-US" dirty="0"/>
          </a:p>
        </p:txBody>
      </p:sp>
      <p:sp>
        <p:nvSpPr>
          <p:cNvPr id="8" name="Footer Placeholder 7">
            <a:extLst>
              <a:ext uri="{FF2B5EF4-FFF2-40B4-BE49-F238E27FC236}">
                <a16:creationId xmlns:a16="http://schemas.microsoft.com/office/drawing/2014/main" id="{AE34FB74-F548-AD28-A10C-D5391FE1CF47}"/>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3643622679"/>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147.xml><?xml version="1.0" encoding="utf-8"?>
<p:sldLayout xmlns:a="http://schemas.openxmlformats.org/drawingml/2006/main" xmlns:r="http://schemas.openxmlformats.org/officeDocument/2006/relationships" xmlns:p="http://schemas.openxmlformats.org/presentationml/2006/main" preserve="1" userDrawn="1">
  <p:cSld name="Title - Custom-Quad">
    <p:spTree>
      <p:nvGrpSpPr>
        <p:cNvPr id="1" name=""/>
        <p:cNvGrpSpPr/>
        <p:nvPr/>
      </p:nvGrpSpPr>
      <p:grpSpPr>
        <a:xfrm>
          <a:off x="0" y="0"/>
          <a:ext cx="0" cy="0"/>
          <a:chOff x="0" y="0"/>
          <a:chExt cx="0" cy="0"/>
        </a:xfrm>
      </p:grpSpPr>
      <p:cxnSp>
        <p:nvCxnSpPr>
          <p:cNvPr id="4" name="Straight Connector 3"/>
          <p:cNvCxnSpPr/>
          <p:nvPr userDrawn="1"/>
        </p:nvCxnSpPr>
        <p:spPr>
          <a:xfrm>
            <a:off x="381000" y="343081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8" name="Content Placeholder 4"/>
          <p:cNvSpPr>
            <a:spLocks noGrp="1"/>
          </p:cNvSpPr>
          <p:nvPr>
            <p:ph sz="quarter" idx="24"/>
          </p:nvPr>
        </p:nvSpPr>
        <p:spPr>
          <a:xfrm>
            <a:off x="61722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Content Placeholder 3"/>
          <p:cNvSpPr>
            <a:spLocks noGrp="1"/>
          </p:cNvSpPr>
          <p:nvPr>
            <p:ph sz="quarter" idx="22"/>
          </p:nvPr>
        </p:nvSpPr>
        <p:spPr>
          <a:xfrm>
            <a:off x="2667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5" name="Date Placeholder 4">
            <a:extLst>
              <a:ext uri="{FF2B5EF4-FFF2-40B4-BE49-F238E27FC236}">
                <a16:creationId xmlns:a16="http://schemas.microsoft.com/office/drawing/2014/main" id="{AADB0298-AAE9-38A5-935C-537E8444E40C}"/>
              </a:ext>
            </a:extLst>
          </p:cNvPr>
          <p:cNvSpPr>
            <a:spLocks noGrp="1"/>
          </p:cNvSpPr>
          <p:nvPr>
            <p:ph type="dt" sz="half" idx="25"/>
          </p:nvPr>
        </p:nvSpPr>
        <p:spPr/>
        <p:txBody>
          <a:bodyPr/>
          <a:lstStyle/>
          <a:p>
            <a:endParaRPr lang="en-US" dirty="0"/>
          </a:p>
        </p:txBody>
      </p:sp>
      <p:sp>
        <p:nvSpPr>
          <p:cNvPr id="6" name="Footer Placeholder 5">
            <a:extLst>
              <a:ext uri="{FF2B5EF4-FFF2-40B4-BE49-F238E27FC236}">
                <a16:creationId xmlns:a16="http://schemas.microsoft.com/office/drawing/2014/main" id="{D52C905D-E7A5-5841-E24E-8E8D9EAF35CE}"/>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3113828859"/>
      </p:ext>
    </p:extLst>
  </p:cSld>
  <p:clrMapOvr>
    <a:masterClrMapping/>
  </p:clrMapOvr>
  <p:extLst>
    <p:ext uri="{DCECCB84-F9BA-43D5-87BE-67443E8EF086}">
      <p15:sldGuideLst xmlns:p15="http://schemas.microsoft.com/office/powerpoint/2012/main">
        <p15:guide id="1" orient="horz" pos="2088">
          <p15:clr>
            <a:srgbClr val="FBAE40"/>
          </p15:clr>
        </p15:guide>
        <p15:guide id="2" orient="horz" pos="2232">
          <p15:clr>
            <a:srgbClr val="FBAE40"/>
          </p15:clr>
        </p15:guide>
        <p15:guide id="3" pos="3888">
          <p15:clr>
            <a:srgbClr val="FBAE40"/>
          </p15:clr>
        </p15:guide>
        <p15:guide id="4" pos="3792">
          <p15:clr>
            <a:srgbClr val="FBAE40"/>
          </p15:clr>
        </p15:guide>
      </p15:sldGuideLst>
    </p:ext>
  </p:extLst>
</p:sldLayout>
</file>

<file path=ppt/slideLayouts/slideLayout148.xml><?xml version="1.0" encoding="utf-8"?>
<p:sldLayout xmlns:a="http://schemas.openxmlformats.org/drawingml/2006/main" xmlns:r="http://schemas.openxmlformats.org/officeDocument/2006/relationships" xmlns:p="http://schemas.openxmlformats.org/presentationml/2006/main" preserve="1" userDrawn="1">
  <p:cSld name="Title - Tri-Chart Bottom">
    <p:spTree>
      <p:nvGrpSpPr>
        <p:cNvPr id="1" name=""/>
        <p:cNvGrpSpPr/>
        <p:nvPr/>
      </p:nvGrpSpPr>
      <p:grpSpPr>
        <a:xfrm>
          <a:off x="0" y="0"/>
          <a:ext cx="0" cy="0"/>
          <a:chOff x="0" y="0"/>
          <a:chExt cx="0" cy="0"/>
        </a:xfrm>
      </p:grpSpPr>
      <p:sp>
        <p:nvSpPr>
          <p:cNvPr id="16" name="Content Placeholder 3"/>
          <p:cNvSpPr>
            <a:spLocks noGrp="1"/>
          </p:cNvSpPr>
          <p:nvPr>
            <p:ph sz="quarter" idx="22"/>
          </p:nvPr>
        </p:nvSpPr>
        <p:spPr>
          <a:xfrm>
            <a:off x="266700" y="3855720"/>
            <a:ext cx="116586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4" name="Date Placeholder 3">
            <a:extLst>
              <a:ext uri="{FF2B5EF4-FFF2-40B4-BE49-F238E27FC236}">
                <a16:creationId xmlns:a16="http://schemas.microsoft.com/office/drawing/2014/main" id="{3246758A-EC6C-2E6D-7C25-EBF35B1A110D}"/>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656A35E6-84D0-522D-F6FA-96313C01D057}"/>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3473439702"/>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149.xml><?xml version="1.0" encoding="utf-8"?>
<p:sldLayout xmlns:a="http://schemas.openxmlformats.org/drawingml/2006/main" xmlns:r="http://schemas.openxmlformats.org/officeDocument/2006/relationships" xmlns:p="http://schemas.openxmlformats.org/presentationml/2006/main" preserve="1" userDrawn="1">
  <p:cSld name="Title - Tri-Chart Top">
    <p:spTree>
      <p:nvGrpSpPr>
        <p:cNvPr id="1" name=""/>
        <p:cNvGrpSpPr/>
        <p:nvPr/>
      </p:nvGrpSpPr>
      <p:grpSpPr>
        <a:xfrm>
          <a:off x="0" y="0"/>
          <a:ext cx="0" cy="0"/>
          <a:chOff x="0" y="0"/>
          <a:chExt cx="0" cy="0"/>
        </a:xfrm>
      </p:grpSpPr>
      <p:sp>
        <p:nvSpPr>
          <p:cNvPr id="17" name="Content Placeholder 3"/>
          <p:cNvSpPr>
            <a:spLocks noGrp="1"/>
          </p:cNvSpPr>
          <p:nvPr>
            <p:ph sz="quarter" idx="23"/>
          </p:nvPr>
        </p:nvSpPr>
        <p:spPr>
          <a:xfrm>
            <a:off x="61722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2"/>
          <p:cNvSpPr>
            <a:spLocks noGrp="1"/>
          </p:cNvSpPr>
          <p:nvPr>
            <p:ph sz="quarter" idx="15"/>
          </p:nvPr>
        </p:nvSpPr>
        <p:spPr>
          <a:xfrm>
            <a:off x="2667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1"/>
          <p:cNvSpPr>
            <a:spLocks noGrp="1"/>
          </p:cNvSpPr>
          <p:nvPr>
            <p:ph sz="quarter" idx="22"/>
          </p:nvPr>
        </p:nvSpPr>
        <p:spPr>
          <a:xfrm>
            <a:off x="266700" y="1024178"/>
            <a:ext cx="116586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4" name="Date Placeholder 3">
            <a:extLst>
              <a:ext uri="{FF2B5EF4-FFF2-40B4-BE49-F238E27FC236}">
                <a16:creationId xmlns:a16="http://schemas.microsoft.com/office/drawing/2014/main" id="{CE138066-C767-E96E-E21F-B1E4478B0958}"/>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E18328B5-C225-08E6-86C5-18BB6982BC1B}"/>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779318526"/>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Blank w/ background no graphics">
    <p:spTree>
      <p:nvGrpSpPr>
        <p:cNvPr id="1" name=""/>
        <p:cNvGrpSpPr/>
        <p:nvPr/>
      </p:nvGrpSpPr>
      <p:grpSpPr>
        <a:xfrm>
          <a:off x="0" y="0"/>
          <a:ext cx="0" cy="0"/>
          <a:chOff x="0" y="0"/>
          <a:chExt cx="0" cy="0"/>
        </a:xfrm>
      </p:grpSpPr>
      <p:sp>
        <p:nvSpPr>
          <p:cNvPr id="8" name="Content Placeholder 7"/>
          <p:cNvSpPr>
            <a:spLocks noGrp="1"/>
          </p:cNvSpPr>
          <p:nvPr>
            <p:ph sz="quarter" idx="12"/>
          </p:nvPr>
        </p:nvSpPr>
        <p:spPr>
          <a:xfrm>
            <a:off x="76200" y="66675"/>
            <a:ext cx="12020549" cy="6723635"/>
          </a:xfrm>
          <a:prstGeom prst="roundRect">
            <a:avLst>
              <a:gd name="adj" fmla="val 0"/>
            </a:avLst>
          </a:prstGeom>
          <a:noFill/>
          <a:ln w="3175">
            <a:noFill/>
          </a:ln>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Date Placeholder 2">
            <a:extLst>
              <a:ext uri="{FF2B5EF4-FFF2-40B4-BE49-F238E27FC236}">
                <a16:creationId xmlns:a16="http://schemas.microsoft.com/office/drawing/2014/main" id="{973CC44D-C4E5-B148-8424-D309BAD434F9}"/>
              </a:ext>
            </a:extLst>
          </p:cNvPr>
          <p:cNvSpPr>
            <a:spLocks noGrp="1"/>
          </p:cNvSpPr>
          <p:nvPr>
            <p:ph type="dt" sz="half" idx="13"/>
          </p:nvPr>
        </p:nvSpPr>
        <p:spPr/>
        <p:txBody>
          <a:bodyPr/>
          <a:lstStyle/>
          <a:p>
            <a:endParaRPr lang="en-US" dirty="0"/>
          </a:p>
        </p:txBody>
      </p:sp>
      <p:sp>
        <p:nvSpPr>
          <p:cNvPr id="4" name="Footer Placeholder 3">
            <a:extLst>
              <a:ext uri="{FF2B5EF4-FFF2-40B4-BE49-F238E27FC236}">
                <a16:creationId xmlns:a16="http://schemas.microsoft.com/office/drawing/2014/main" id="{B5E87FB6-092D-2261-C61B-A13F398BD061}"/>
              </a:ext>
            </a:extLst>
          </p:cNvPr>
          <p:cNvSpPr>
            <a:spLocks noGrp="1"/>
          </p:cNvSpPr>
          <p:nvPr>
            <p:ph type="ftr" sz="quarter" idx="14"/>
          </p:nvPr>
        </p:nvSpPr>
        <p:spPr/>
        <p:txBody>
          <a:bodyPr/>
          <a:lstStyle/>
          <a:p>
            <a:endParaRPr lang="en-US" dirty="0"/>
          </a:p>
        </p:txBody>
      </p:sp>
      <p:sp>
        <p:nvSpPr>
          <p:cNvPr id="5" name="Title 4">
            <a:extLst>
              <a:ext uri="{FF2B5EF4-FFF2-40B4-BE49-F238E27FC236}">
                <a16:creationId xmlns:a16="http://schemas.microsoft.com/office/drawing/2014/main" id="{7B0D9059-3C9E-5AFD-2A32-2874C4FC4C55}"/>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15126922"/>
      </p:ext>
    </p:extLst>
  </p:cSld>
  <p:clrMapOvr>
    <a:masterClrMapping/>
  </p:clrMapOvr>
</p:sldLayout>
</file>

<file path=ppt/slideLayouts/slideLayout150.xml><?xml version="1.0" encoding="utf-8"?>
<p:sldLayout xmlns:a="http://schemas.openxmlformats.org/drawingml/2006/main" xmlns:r="http://schemas.openxmlformats.org/officeDocument/2006/relationships" xmlns:p="http://schemas.openxmlformats.org/presentationml/2006/main" preserve="1" userDrawn="1">
  <p:cSld name="Title - N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Date Placeholder 4">
            <a:extLst>
              <a:ext uri="{FF2B5EF4-FFF2-40B4-BE49-F238E27FC236}">
                <a16:creationId xmlns:a16="http://schemas.microsoft.com/office/drawing/2014/main" id="{D7835296-7DAA-2D03-3C74-8EDBE0C7DFA4}"/>
              </a:ext>
            </a:extLst>
          </p:cNvPr>
          <p:cNvSpPr>
            <a:spLocks noGrp="1"/>
          </p:cNvSpPr>
          <p:nvPr>
            <p:ph type="dt" sz="half" idx="10"/>
          </p:nvPr>
        </p:nvSpPr>
        <p:spPr/>
        <p:txBody>
          <a:bodyPr/>
          <a:lstStyle/>
          <a:p>
            <a:endParaRPr lang="en-US" dirty="0"/>
          </a:p>
        </p:txBody>
      </p:sp>
      <p:sp>
        <p:nvSpPr>
          <p:cNvPr id="6" name="Footer Placeholder 5">
            <a:extLst>
              <a:ext uri="{FF2B5EF4-FFF2-40B4-BE49-F238E27FC236}">
                <a16:creationId xmlns:a16="http://schemas.microsoft.com/office/drawing/2014/main" id="{AEFD207A-CF9B-5273-AAA1-5371D3714C11}"/>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3080901948"/>
      </p:ext>
    </p:extLst>
  </p:cSld>
  <p:clrMapOvr>
    <a:masterClrMapping/>
  </p:clrMapOvr>
</p:sldLayout>
</file>

<file path=ppt/slideLayouts/slideLayout151.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BF40FE8E-720F-2CF0-A515-A1F0A76E6C20}"/>
              </a:ext>
            </a:extLst>
          </p:cNvPr>
          <p:cNvSpPr>
            <a:spLocks noGrp="1"/>
          </p:cNvSpPr>
          <p:nvPr>
            <p:ph type="dt" sz="half" idx="10"/>
          </p:nvPr>
        </p:nvSpPr>
        <p:spPr/>
        <p:txBody>
          <a:bodyPr/>
          <a:lstStyle/>
          <a:p>
            <a:endParaRPr lang="en-US" dirty="0"/>
          </a:p>
        </p:txBody>
      </p:sp>
      <p:sp>
        <p:nvSpPr>
          <p:cNvPr id="5" name="Footer Placeholder 4">
            <a:extLst>
              <a:ext uri="{FF2B5EF4-FFF2-40B4-BE49-F238E27FC236}">
                <a16:creationId xmlns:a16="http://schemas.microsoft.com/office/drawing/2014/main" id="{8C5645D9-CB9C-72DC-4655-0357D988FE70}"/>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340696103"/>
      </p:ext>
    </p:extLst>
  </p:cSld>
  <p:clrMapOvr>
    <a:masterClrMapping/>
  </p:clrMapOvr>
</p:sldLayout>
</file>

<file path=ppt/slideLayouts/slideLayout152.xml><?xml version="1.0" encoding="utf-8"?>
<p:sldLayout xmlns:a="http://schemas.openxmlformats.org/drawingml/2006/main" xmlns:r="http://schemas.openxmlformats.org/officeDocument/2006/relationships" xmlns:p="http://schemas.openxmlformats.org/presentationml/2006/main" preserve="1" userDrawn="1">
  <p:cSld name="1_Blank w/ background no graphics">
    <p:spTree>
      <p:nvGrpSpPr>
        <p:cNvPr id="1" name=""/>
        <p:cNvGrpSpPr/>
        <p:nvPr/>
      </p:nvGrpSpPr>
      <p:grpSpPr>
        <a:xfrm>
          <a:off x="0" y="0"/>
          <a:ext cx="0" cy="0"/>
          <a:chOff x="0" y="0"/>
          <a:chExt cx="0" cy="0"/>
        </a:xfrm>
      </p:grpSpPr>
      <p:sp>
        <p:nvSpPr>
          <p:cNvPr id="8" name="Content Placeholder 7"/>
          <p:cNvSpPr>
            <a:spLocks noGrp="1"/>
          </p:cNvSpPr>
          <p:nvPr>
            <p:ph sz="quarter" idx="12"/>
          </p:nvPr>
        </p:nvSpPr>
        <p:spPr>
          <a:xfrm>
            <a:off x="76200" y="66675"/>
            <a:ext cx="12020549" cy="6723635"/>
          </a:xfrm>
          <a:prstGeom prst="roundRect">
            <a:avLst>
              <a:gd name="adj" fmla="val 2256"/>
            </a:avLst>
          </a:prstGeom>
          <a:noFill/>
          <a:ln w="3175">
            <a:noFill/>
          </a:ln>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Date Placeholder 2">
            <a:extLst>
              <a:ext uri="{FF2B5EF4-FFF2-40B4-BE49-F238E27FC236}">
                <a16:creationId xmlns:a16="http://schemas.microsoft.com/office/drawing/2014/main" id="{973CC44D-C4E5-B148-8424-D309BAD434F9}"/>
              </a:ext>
            </a:extLst>
          </p:cNvPr>
          <p:cNvSpPr>
            <a:spLocks noGrp="1"/>
          </p:cNvSpPr>
          <p:nvPr>
            <p:ph type="dt" sz="half" idx="13"/>
          </p:nvPr>
        </p:nvSpPr>
        <p:spPr/>
        <p:txBody>
          <a:bodyPr/>
          <a:lstStyle/>
          <a:p>
            <a:endParaRPr lang="en-US" dirty="0"/>
          </a:p>
        </p:txBody>
      </p:sp>
      <p:sp>
        <p:nvSpPr>
          <p:cNvPr id="4" name="Footer Placeholder 3">
            <a:extLst>
              <a:ext uri="{FF2B5EF4-FFF2-40B4-BE49-F238E27FC236}">
                <a16:creationId xmlns:a16="http://schemas.microsoft.com/office/drawing/2014/main" id="{B5E87FB6-092D-2261-C61B-A13F398BD061}"/>
              </a:ext>
            </a:extLst>
          </p:cNvPr>
          <p:cNvSpPr>
            <a:spLocks noGrp="1"/>
          </p:cNvSpPr>
          <p:nvPr>
            <p:ph type="ftr" sz="quarter" idx="14"/>
          </p:nvPr>
        </p:nvSpPr>
        <p:spPr/>
        <p:txBody>
          <a:bodyPr/>
          <a:lstStyle/>
          <a:p>
            <a:endParaRPr lang="en-US" dirty="0"/>
          </a:p>
        </p:txBody>
      </p:sp>
      <p:sp>
        <p:nvSpPr>
          <p:cNvPr id="5" name="Title 4">
            <a:extLst>
              <a:ext uri="{FF2B5EF4-FFF2-40B4-BE49-F238E27FC236}">
                <a16:creationId xmlns:a16="http://schemas.microsoft.com/office/drawing/2014/main" id="{AA3CD5E4-A5C4-AFB4-80AA-82539154DD3C}"/>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100394575"/>
      </p:ext>
    </p:extLst>
  </p:cSld>
  <p:clrMapOvr>
    <a:masterClrMapping/>
  </p:clrMapOvr>
</p:sldLayout>
</file>

<file path=ppt/slideLayouts/slideLayout153.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FBBAD3CE-397E-AB37-EDAD-8632BE0AA2D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BE1E501C-5AFD-BA9E-01BC-6D3F0A876CDA}"/>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7" name="Footer Placeholder 6">
            <a:extLst>
              <a:ext uri="{FF2B5EF4-FFF2-40B4-BE49-F238E27FC236}">
                <a16:creationId xmlns:a16="http://schemas.microsoft.com/office/drawing/2014/main" id="{BD51F885-1610-859A-C99A-21311C9FAB15}"/>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288037867"/>
      </p:ext>
    </p:extLst>
  </p:cSld>
  <p:clrMapOvr>
    <a:masterClrMapping/>
  </p:clrMapOvr>
</p:sldLayout>
</file>

<file path=ppt/slideLayouts/slideLayout154.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lumMod val="40000"/>
            <a:lumOff val="60000"/>
          </a:schemeClr>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5559FF84-4EB7-248C-A9A3-21393A68E553}"/>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92A3D6AC-9998-6147-A3AF-01786A8BC7B5}"/>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5" name="Footer Placeholder 4">
            <a:extLst>
              <a:ext uri="{FF2B5EF4-FFF2-40B4-BE49-F238E27FC236}">
                <a16:creationId xmlns:a16="http://schemas.microsoft.com/office/drawing/2014/main" id="{9E61DC4E-D996-A484-FCFC-B8F377D377A1}"/>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597040928"/>
      </p:ext>
    </p:extLst>
  </p:cSld>
  <p:clrMapOvr>
    <a:masterClrMapping/>
  </p:clrMapOvr>
</p:sldLayout>
</file>

<file path=ppt/slideLayouts/slideLayout155.xml><?xml version="1.0" encoding="utf-8"?>
<p:sldLayout xmlns:a="http://schemas.openxmlformats.org/drawingml/2006/main" xmlns:r="http://schemas.openxmlformats.org/officeDocument/2006/relationships" xmlns:p="http://schemas.openxmlformats.org/presentationml/2006/main" showMasterSp="0" preserve="1" userDrawn="1">
  <p:cSld name="Black Blank">
    <p:bg>
      <p:bgPr>
        <a:solidFill>
          <a:schemeClr val="tx1"/>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6B1EDEA3-517F-FC35-5A19-094E3BE709A0}"/>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2"/>
                </a:solidFill>
              </a:rPr>
              <a:pPr algn="r">
                <a:spcBef>
                  <a:spcPct val="50000"/>
                </a:spcBef>
                <a:defRPr/>
              </a:pPr>
              <a:t>‹#›</a:t>
            </a:fld>
            <a:endParaRPr lang="en-US" sz="1100" b="0" baseline="0" dirty="0">
              <a:solidFill>
                <a:schemeClr val="tx2"/>
              </a:solidFill>
            </a:endParaRPr>
          </a:p>
        </p:txBody>
      </p:sp>
      <p:sp>
        <p:nvSpPr>
          <p:cNvPr id="4" name="Date Placeholder 3">
            <a:extLst>
              <a:ext uri="{FF2B5EF4-FFF2-40B4-BE49-F238E27FC236}">
                <a16:creationId xmlns:a16="http://schemas.microsoft.com/office/drawing/2014/main" id="{B429D516-C317-CDC1-DADB-0B020CDC0237}"/>
              </a:ext>
            </a:extLst>
          </p:cNvPr>
          <p:cNvSpPr>
            <a:spLocks noGrp="1"/>
          </p:cNvSpPr>
          <p:nvPr>
            <p:ph type="dt" sz="half" idx="10"/>
          </p:nvPr>
        </p:nvSpPr>
        <p:spPr/>
        <p:txBody>
          <a:bodyPr/>
          <a:lstStyle>
            <a:lvl1pPr>
              <a:defRPr>
                <a:solidFill>
                  <a:schemeClr val="tx2"/>
                </a:solidFill>
              </a:defRPr>
            </a:lvl1pPr>
          </a:lstStyle>
          <a:p>
            <a:endParaRPr lang="en-US" dirty="0"/>
          </a:p>
        </p:txBody>
      </p:sp>
      <p:sp>
        <p:nvSpPr>
          <p:cNvPr id="5" name="Footer Placeholder 4">
            <a:extLst>
              <a:ext uri="{FF2B5EF4-FFF2-40B4-BE49-F238E27FC236}">
                <a16:creationId xmlns:a16="http://schemas.microsoft.com/office/drawing/2014/main" id="{CCEEA777-D26F-FC0E-BCB6-7D77B101103A}"/>
              </a:ext>
            </a:extLst>
          </p:cNvPr>
          <p:cNvSpPr>
            <a:spLocks noGrp="1"/>
          </p:cNvSpPr>
          <p:nvPr>
            <p:ph type="ftr" sz="quarter" idx="11"/>
          </p:nvPr>
        </p:nvSpPr>
        <p:spPr/>
        <p:txBody>
          <a:bodyPr/>
          <a:lstStyle>
            <a:lvl1pPr>
              <a:defRPr>
                <a:solidFill>
                  <a:schemeClr val="tx2"/>
                </a:solidFill>
              </a:defRPr>
            </a:lvl1pPr>
          </a:lstStyle>
          <a:p>
            <a:endParaRPr lang="en-US" dirty="0"/>
          </a:p>
        </p:txBody>
      </p:sp>
    </p:spTree>
    <p:extLst>
      <p:ext uri="{BB962C8B-B14F-4D97-AF65-F5344CB8AC3E}">
        <p14:creationId xmlns:p14="http://schemas.microsoft.com/office/powerpoint/2010/main" val="117613438"/>
      </p:ext>
    </p:extLst>
  </p:cSld>
  <p:clrMapOvr>
    <a:masterClrMapping/>
  </p:clrMapOvr>
</p:sldLayout>
</file>

<file path=ppt/slideLayouts/slideLayout156.xml><?xml version="1.0" encoding="utf-8"?>
<p:sldLayout xmlns:a="http://schemas.openxmlformats.org/drawingml/2006/main" xmlns:r="http://schemas.openxmlformats.org/officeDocument/2006/relationships" xmlns:p="http://schemas.openxmlformats.org/presentationml/2006/main" showMasterSp="0" preserve="1" userDrawn="1">
  <p:cSld name="1_Background no graphics">
    <p:bg>
      <p:bgPr>
        <a:gradFill flip="none" rotWithShape="1">
          <a:gsLst>
            <a:gs pos="80000">
              <a:schemeClr val="tx2"/>
            </a:gs>
            <a:gs pos="90000">
              <a:schemeClr val="tx2">
                <a:alpha val="45000"/>
              </a:schemeClr>
            </a:gs>
            <a:gs pos="95000">
              <a:schemeClr val="bg2">
                <a:lumMod val="9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0BFA849C-531C-7595-39B1-5EC87690F476}"/>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solidFill>
              </a:rPr>
              <a:pPr algn="r">
                <a:spcBef>
                  <a:spcPct val="50000"/>
                </a:spcBef>
                <a:defRPr/>
              </a:pPr>
              <a:t>‹#›</a:t>
            </a:fld>
            <a:endParaRPr lang="en-US" sz="1100" b="0" baseline="0" dirty="0">
              <a:solidFill>
                <a:schemeClr val="tx1"/>
              </a:solidFill>
            </a:endParaRPr>
          </a:p>
        </p:txBody>
      </p:sp>
      <p:sp>
        <p:nvSpPr>
          <p:cNvPr id="4" name="Date Placeholder 3">
            <a:extLst>
              <a:ext uri="{FF2B5EF4-FFF2-40B4-BE49-F238E27FC236}">
                <a16:creationId xmlns:a16="http://schemas.microsoft.com/office/drawing/2014/main" id="{85935D2E-75B7-4B2F-83E6-4B2460140D3F}"/>
              </a:ext>
            </a:extLst>
          </p:cNvPr>
          <p:cNvSpPr>
            <a:spLocks noGrp="1"/>
          </p:cNvSpPr>
          <p:nvPr>
            <p:ph type="dt" sz="half" idx="10"/>
          </p:nvPr>
        </p:nvSpPr>
        <p:spPr/>
        <p:txBody>
          <a:bodyPr/>
          <a:lstStyle>
            <a:lvl1pPr>
              <a:defRPr>
                <a:solidFill>
                  <a:schemeClr val="bg2">
                    <a:lumMod val="50000"/>
                  </a:schemeClr>
                </a:solidFill>
              </a:defRPr>
            </a:lvl1pPr>
          </a:lstStyle>
          <a:p>
            <a:endParaRPr lang="en-US" dirty="0"/>
          </a:p>
        </p:txBody>
      </p:sp>
      <p:sp>
        <p:nvSpPr>
          <p:cNvPr id="5" name="Footer Placeholder 4">
            <a:extLst>
              <a:ext uri="{FF2B5EF4-FFF2-40B4-BE49-F238E27FC236}">
                <a16:creationId xmlns:a16="http://schemas.microsoft.com/office/drawing/2014/main" id="{C5AC37A7-6517-1C05-89FB-ACDA8ECF89DF}"/>
              </a:ext>
            </a:extLst>
          </p:cNvPr>
          <p:cNvSpPr>
            <a:spLocks noGrp="1"/>
          </p:cNvSpPr>
          <p:nvPr>
            <p:ph type="ftr" sz="quarter" idx="11"/>
          </p:nvPr>
        </p:nvSpPr>
        <p:spPr/>
        <p:txBody>
          <a:bodyPr/>
          <a:lstStyle>
            <a:lvl1pPr>
              <a:defRPr>
                <a:solidFill>
                  <a:schemeClr val="bg2">
                    <a:lumMod val="50000"/>
                  </a:schemeClr>
                </a:solidFill>
              </a:defRPr>
            </a:lvl1pPr>
          </a:lstStyle>
          <a:p>
            <a:endParaRPr lang="en-US" dirty="0"/>
          </a:p>
        </p:txBody>
      </p:sp>
    </p:spTree>
    <p:extLst>
      <p:ext uri="{BB962C8B-B14F-4D97-AF65-F5344CB8AC3E}">
        <p14:creationId xmlns:p14="http://schemas.microsoft.com/office/powerpoint/2010/main" val="1314141392"/>
      </p:ext>
    </p:extLst>
  </p:cSld>
  <p:clrMapOvr>
    <a:masterClrMapping/>
  </p:clrMapOvr>
</p:sldLayout>
</file>

<file path=ppt/slideLayouts/slideLayout157.xml><?xml version="1.0" encoding="utf-8"?>
<p:sldLayout xmlns:a="http://schemas.openxmlformats.org/drawingml/2006/main" xmlns:r="http://schemas.openxmlformats.org/officeDocument/2006/relationships" xmlns:p="http://schemas.openxmlformats.org/presentationml/2006/main" showMasterSp="0" preserve="1" userDrawn="1">
  <p:cSld name="Section Header">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7843223-5086-843F-D346-CCDD12959DF3}"/>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b"/>
          <a:lstStyle>
            <a:lvl1pPr>
              <a:defRPr sz="3200" b="0" baseline="0">
                <a:solidFill>
                  <a:schemeClr val="accent3"/>
                </a:solidFill>
              </a:defRPr>
            </a:lvl1pPr>
          </a:lstStyle>
          <a:p>
            <a:pPr lvl="0"/>
            <a:r>
              <a:rPr lang="en-US" dirty="0"/>
              <a:t>Click to edit Master title style</a:t>
            </a:r>
          </a:p>
        </p:txBody>
      </p:sp>
      <p:sp>
        <p:nvSpPr>
          <p:cNvPr id="6" name="Text Placeholder 5"/>
          <p:cNvSpPr>
            <a:spLocks noGrp="1"/>
          </p:cNvSpPr>
          <p:nvPr>
            <p:ph type="body" sz="quarter" idx="12"/>
          </p:nvPr>
        </p:nvSpPr>
        <p:spPr>
          <a:xfrm>
            <a:off x="266700" y="3687764"/>
            <a:ext cx="8496300" cy="854075"/>
          </a:xfrm>
          <a:ln>
            <a:solidFill>
              <a:schemeClr val="accent3"/>
            </a:solidFill>
          </a:ln>
        </p:spPr>
        <p:txBody>
          <a:bodyPr anchor="ctr"/>
          <a:lstStyle>
            <a:lvl1pPr marL="0" indent="0">
              <a:defRPr>
                <a:solidFill>
                  <a:schemeClr val="tx2"/>
                </a:solidFill>
              </a:defRPr>
            </a:lvl1pPr>
          </a:lstStyle>
          <a:p>
            <a:pPr lvl="0"/>
            <a:r>
              <a:rPr lang="en-US" dirty="0"/>
              <a:t>Click to edit Master text styles</a:t>
            </a:r>
          </a:p>
        </p:txBody>
      </p:sp>
      <p:sp>
        <p:nvSpPr>
          <p:cNvPr id="2" name="Date Placeholder 1">
            <a:extLst>
              <a:ext uri="{FF2B5EF4-FFF2-40B4-BE49-F238E27FC236}">
                <a16:creationId xmlns:a16="http://schemas.microsoft.com/office/drawing/2014/main" id="{98D00C84-D329-4DD4-96D7-92CD4C330181}"/>
              </a:ext>
            </a:extLst>
          </p:cNvPr>
          <p:cNvSpPr>
            <a:spLocks noGrp="1"/>
          </p:cNvSpPr>
          <p:nvPr>
            <p:ph type="dt" sz="half" idx="13"/>
          </p:nvPr>
        </p:nvSpPr>
        <p:spPr>
          <a:xfrm>
            <a:off x="8763000" y="3697289"/>
            <a:ext cx="3161228" cy="844550"/>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71C01142-E0C8-B2A1-CF08-DDC0741713E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11" name="Picture 10" descr="A picture containing qr code&#10;&#10;Description automatically generated">
            <a:extLst>
              <a:ext uri="{FF2B5EF4-FFF2-40B4-BE49-F238E27FC236}">
                <a16:creationId xmlns:a16="http://schemas.microsoft.com/office/drawing/2014/main" id="{C7BD8055-FF8F-646E-4F9E-84B4A33A92B9}"/>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406925604"/>
      </p:ext>
    </p:extLst>
  </p:cSld>
  <p:clrMapOvr>
    <a:masterClrMapping/>
  </p:clrMapOvr>
</p:sldLayout>
</file>

<file path=ppt/slideLayouts/slideLayout158.xml><?xml version="1.0" encoding="utf-8"?>
<p:sldLayout xmlns:a="http://schemas.openxmlformats.org/drawingml/2006/main" xmlns:r="http://schemas.openxmlformats.org/officeDocument/2006/relationships" xmlns:p="http://schemas.openxmlformats.org/presentationml/2006/main" showMasterSp="0" preserve="1" userDrawn="1">
  <p:cSld name="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ctr"/>
          <a:lstStyle>
            <a:lvl1pPr>
              <a:defRPr sz="32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7" name="Date Placeholder 1">
            <a:extLst>
              <a:ext uri="{FF2B5EF4-FFF2-40B4-BE49-F238E27FC236}">
                <a16:creationId xmlns:a16="http://schemas.microsoft.com/office/drawing/2014/main" id="{22B933D6-5752-A997-866D-7335507E65DB}"/>
              </a:ext>
            </a:extLst>
          </p:cNvPr>
          <p:cNvSpPr>
            <a:spLocks noGrp="1"/>
          </p:cNvSpPr>
          <p:nvPr>
            <p:ph type="dt" sz="half" idx="13"/>
          </p:nvPr>
        </p:nvSpPr>
        <p:spPr>
          <a:xfrm>
            <a:off x="9163627" y="3709924"/>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Tree>
    <p:extLst>
      <p:ext uri="{BB962C8B-B14F-4D97-AF65-F5344CB8AC3E}">
        <p14:creationId xmlns:p14="http://schemas.microsoft.com/office/powerpoint/2010/main" val="450727101"/>
      </p:ext>
    </p:extLst>
  </p:cSld>
  <p:clrMapOvr>
    <a:masterClrMapping/>
  </p:clrMapOvr>
</p:sldLayout>
</file>

<file path=ppt/slideLayouts/slideLayout159.xml><?xml version="1.0" encoding="utf-8"?>
<p:sldLayout xmlns:a="http://schemas.openxmlformats.org/drawingml/2006/main" xmlns:r="http://schemas.openxmlformats.org/officeDocument/2006/relationships" xmlns:p="http://schemas.openxmlformats.org/presentationml/2006/main" showMasterSp="0" preserve="1" userDrawn="1">
  <p:cSld name="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4" name="Content Placeholder 3"/>
          <p:cNvSpPr>
            <a:spLocks noGrp="1"/>
          </p:cNvSpPr>
          <p:nvPr>
            <p:ph sz="quarter" idx="12"/>
          </p:nvPr>
        </p:nvSpPr>
        <p:spPr>
          <a:xfrm>
            <a:off x="266700" y="2157413"/>
            <a:ext cx="11658600" cy="1798637"/>
          </a:xfrm>
          <a:ln>
            <a:solidFill>
              <a:schemeClr val="accent3"/>
            </a:solidFill>
          </a:ln>
        </p:spPr>
        <p:txBody>
          <a:bodyPr anchor="ctr"/>
          <a:lstStyle>
            <a:lvl1pPr>
              <a:defRPr>
                <a:solidFill>
                  <a:schemeClr val="accent3"/>
                </a:solidFill>
              </a:defRPr>
            </a:lvl1pPr>
            <a:lvl2pPr>
              <a:defRPr>
                <a:solidFill>
                  <a:schemeClr val="accent3"/>
                </a:solidFill>
              </a:defRPr>
            </a:lvl2pPr>
            <a:lvl3pPr>
              <a:defRPr>
                <a:solidFill>
                  <a:schemeClr val="accent3"/>
                </a:solidFill>
              </a:defRPr>
            </a:lvl3pPr>
            <a:lvl4pPr>
              <a:defRPr>
                <a:solidFill>
                  <a:schemeClr val="accent3"/>
                </a:solidFill>
              </a:defRPr>
            </a:lvl4pPr>
            <a:lvl5pPr>
              <a:defRPr>
                <a:solidFill>
                  <a:schemeClr val="accent3"/>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930F58C1-4114-4FD3-B651-E3BC6C7CBC47}"/>
              </a:ext>
            </a:extLst>
          </p:cNvPr>
          <p:cNvSpPr>
            <a:spLocks noGrp="1"/>
          </p:cNvSpPr>
          <p:nvPr>
            <p:ph type="dt" sz="half" idx="13"/>
          </p:nvPr>
        </p:nvSpPr>
        <p:spPr>
          <a:xfrm>
            <a:off x="9163627" y="4043299"/>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261120305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FBBAD3CE-397E-AB37-EDAD-8632BE0AA2D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BE1E501C-5AFD-BA9E-01BC-6D3F0A876CDA}"/>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7" name="Footer Placeholder 6">
            <a:extLst>
              <a:ext uri="{FF2B5EF4-FFF2-40B4-BE49-F238E27FC236}">
                <a16:creationId xmlns:a16="http://schemas.microsoft.com/office/drawing/2014/main" id="{BD51F885-1610-859A-C99A-21311C9FAB15}"/>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1993319496"/>
      </p:ext>
    </p:extLst>
  </p:cSld>
  <p:clrMapOvr>
    <a:masterClrMapping/>
  </p:clrMapOvr>
</p:sldLayout>
</file>

<file path=ppt/slideLayouts/slideLayout160.xml><?xml version="1.0" encoding="utf-8"?>
<p:sldLayout xmlns:a="http://schemas.openxmlformats.org/drawingml/2006/main" xmlns:r="http://schemas.openxmlformats.org/officeDocument/2006/relationships" xmlns:p="http://schemas.openxmlformats.org/presentationml/2006/main" showMasterSp="0" preserve="1" userDrawn="1">
  <p:cSld name="Title - 2 Pics">
    <p:bg>
      <p:bgPr>
        <a:solidFill>
          <a:schemeClr val="tx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A2CA99E-4AAA-5371-9462-7AD3D7D937C7}"/>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1232" y="0"/>
            <a:ext cx="12188389" cy="6858000"/>
          </a:xfrm>
          <a:prstGeom prst="rect">
            <a:avLst/>
          </a:prstGeom>
        </p:spPr>
      </p:pic>
      <p:sp>
        <p:nvSpPr>
          <p:cNvPr id="14" name="Title 5"/>
          <p:cNvSpPr>
            <a:spLocks noGrp="1"/>
          </p:cNvSpPr>
          <p:nvPr>
            <p:ph type="title"/>
          </p:nvPr>
        </p:nvSpPr>
        <p:spPr>
          <a:xfrm>
            <a:off x="266700" y="265872"/>
            <a:ext cx="5829300" cy="1671543"/>
          </a:xfrm>
          <a:noFill/>
          <a:ln w="1905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220046" y="265872"/>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6" name="Picture Placeholder 16"/>
          <p:cNvSpPr>
            <a:spLocks noGrp="1" noChangeAspect="1"/>
          </p:cNvSpPr>
          <p:nvPr>
            <p:ph type="pic" sz="quarter" idx="14"/>
          </p:nvPr>
        </p:nvSpPr>
        <p:spPr>
          <a:xfrm>
            <a:off x="6220046" y="3528391"/>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7" name="Text Placeholder 6"/>
          <p:cNvSpPr>
            <a:spLocks noGrp="1"/>
          </p:cNvSpPr>
          <p:nvPr>
            <p:ph type="body" sz="quarter" idx="15"/>
          </p:nvPr>
        </p:nvSpPr>
        <p:spPr>
          <a:xfrm>
            <a:off x="266700" y="2059389"/>
            <a:ext cx="5816600" cy="33079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5" name="Picture 4" descr="A picture containing qr code&#10;&#10;Description automatically generated">
            <a:extLst>
              <a:ext uri="{FF2B5EF4-FFF2-40B4-BE49-F238E27FC236}">
                <a16:creationId xmlns:a16="http://schemas.microsoft.com/office/drawing/2014/main" id="{CC1A89D0-0707-593E-6331-0996B0CFBFA9}"/>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386776657"/>
      </p:ext>
    </p:extLst>
  </p:cSld>
  <p:clrMapOvr>
    <a:masterClrMapping/>
  </p:clrMapOvr>
</p:sldLayout>
</file>

<file path=ppt/slideLayouts/slideLayout161.xml><?xml version="1.0" encoding="utf-8"?>
<p:sldLayout xmlns:a="http://schemas.openxmlformats.org/drawingml/2006/main" xmlns:r="http://schemas.openxmlformats.org/officeDocument/2006/relationships" xmlns:p="http://schemas.openxmlformats.org/presentationml/2006/main" showMasterSp="0" preserve="1" userDrawn="1">
  <p:cSld name="Title - 3 Pics (horizontal)">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08A2208-647F-606B-8F64-F37557D56788}"/>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5"/>
          <p:cNvSpPr>
            <a:spLocks noGrp="1"/>
          </p:cNvSpPr>
          <p:nvPr>
            <p:ph type="title"/>
          </p:nvPr>
        </p:nvSpPr>
        <p:spPr>
          <a:xfrm>
            <a:off x="266700" y="260931"/>
            <a:ext cx="5821279"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346659" y="260931"/>
            <a:ext cx="5578641"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9" name="Picture Placeholder 16"/>
          <p:cNvSpPr>
            <a:spLocks noGrp="1"/>
          </p:cNvSpPr>
          <p:nvPr>
            <p:ph type="pic" sz="quarter" idx="15"/>
          </p:nvPr>
        </p:nvSpPr>
        <p:spPr>
          <a:xfrm>
            <a:off x="8610600"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3" name="Content Placeholder 2"/>
          <p:cNvSpPr>
            <a:spLocks noGrp="1"/>
          </p:cNvSpPr>
          <p:nvPr>
            <p:ph sz="quarter" idx="17"/>
          </p:nvPr>
        </p:nvSpPr>
        <p:spPr>
          <a:xfrm>
            <a:off x="266700" y="2058988"/>
            <a:ext cx="5808663" cy="33083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Picture Placeholder 16"/>
          <p:cNvSpPr>
            <a:spLocks noGrp="1"/>
          </p:cNvSpPr>
          <p:nvPr>
            <p:ph type="pic" sz="quarter" idx="16"/>
          </p:nvPr>
        </p:nvSpPr>
        <p:spPr>
          <a:xfrm>
            <a:off x="5140944"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B1CCCAD0-1673-986A-13CB-641150EDAA17}"/>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388156897"/>
      </p:ext>
    </p:extLst>
  </p:cSld>
  <p:clrMapOvr>
    <a:masterClrMapping/>
  </p:clrMapOvr>
</p:sldLayout>
</file>

<file path=ppt/slideLayouts/slideLayout162.xml><?xml version="1.0" encoding="utf-8"?>
<p:sldLayout xmlns:a="http://schemas.openxmlformats.org/drawingml/2006/main" xmlns:r="http://schemas.openxmlformats.org/officeDocument/2006/relationships" xmlns:p="http://schemas.openxmlformats.org/presentationml/2006/main" showMasterSp="0" preserve="1" userDrawn="1">
  <p:cSld name="Title - 4 Pics">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972CCC1-BFFC-C6EA-3790-7E99857DF180}"/>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Placeholder 2"/>
          <p:cNvSpPr>
            <a:spLocks noGrp="1"/>
          </p:cNvSpPr>
          <p:nvPr>
            <p:ph type="body" sz="quarter" idx="19"/>
          </p:nvPr>
        </p:nvSpPr>
        <p:spPr>
          <a:xfrm>
            <a:off x="381000" y="2059387"/>
            <a:ext cx="4867275" cy="331588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Picture Placeholder 16"/>
          <p:cNvSpPr>
            <a:spLocks noGrp="1"/>
          </p:cNvSpPr>
          <p:nvPr>
            <p:ph type="pic" sz="quarter" idx="15"/>
          </p:nvPr>
        </p:nvSpPr>
        <p:spPr>
          <a:xfrm>
            <a:off x="8723481"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9" name="Picture Placeholder 16"/>
          <p:cNvSpPr>
            <a:spLocks noGrp="1"/>
          </p:cNvSpPr>
          <p:nvPr>
            <p:ph type="pic" sz="quarter" idx="16"/>
          </p:nvPr>
        </p:nvSpPr>
        <p:spPr>
          <a:xfrm>
            <a:off x="5371264"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20" name="Picture Placeholder 16"/>
          <p:cNvSpPr>
            <a:spLocks noGrp="1"/>
          </p:cNvSpPr>
          <p:nvPr>
            <p:ph type="pic" sz="quarter" idx="17"/>
          </p:nvPr>
        </p:nvSpPr>
        <p:spPr>
          <a:xfrm>
            <a:off x="8723481"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4" name="Title 5"/>
          <p:cNvSpPr>
            <a:spLocks noGrp="1"/>
          </p:cNvSpPr>
          <p:nvPr>
            <p:ph type="title"/>
          </p:nvPr>
        </p:nvSpPr>
        <p:spPr>
          <a:xfrm>
            <a:off x="381000" y="265872"/>
            <a:ext cx="4866861"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21" name="Picture Placeholder 16"/>
          <p:cNvSpPr>
            <a:spLocks noGrp="1"/>
          </p:cNvSpPr>
          <p:nvPr>
            <p:ph type="pic" sz="quarter" idx="18"/>
          </p:nvPr>
        </p:nvSpPr>
        <p:spPr>
          <a:xfrm>
            <a:off x="5371264"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6E24EF9F-84E9-63AF-E2E6-C9F20CDDF17F}"/>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2082985024"/>
      </p:ext>
    </p:extLst>
  </p:cSld>
  <p:clrMapOvr>
    <a:masterClrMapping/>
  </p:clrMapOvr>
</p:sldLayout>
</file>

<file path=ppt/slideLayouts/slideLayout163.xml><?xml version="1.0" encoding="utf-8"?>
<p:sldLayout xmlns:a="http://schemas.openxmlformats.org/drawingml/2006/main" xmlns:r="http://schemas.openxmlformats.org/officeDocument/2006/relationships" xmlns:p="http://schemas.openxmlformats.org/presentationml/2006/main" showMasterSp="0" preserve="1" userDrawn="1">
  <p:cSld name="Title - 3 Pics (vertical)">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556BFFC-FD6D-D4CC-D857-29E26DC42C8B}"/>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16" name="TextBox 15"/>
          <p:cNvSpPr txBox="1"/>
          <p:nvPr userDrawn="1"/>
        </p:nvSpPr>
        <p:spPr>
          <a:xfrm>
            <a:off x="266700" y="5217495"/>
            <a:ext cx="4337105" cy="357790"/>
          </a:xfrm>
          <a:prstGeom prst="rect">
            <a:avLst/>
          </a:prstGeom>
          <a:noFill/>
          <a:ln>
            <a:solidFill>
              <a:schemeClr val="accent3"/>
            </a:solidFill>
          </a:ln>
        </p:spPr>
        <p:txBody>
          <a:bodyPr wrap="square" lIns="91440" tIns="0">
            <a:spAutoFit/>
          </a:bodyPr>
          <a:lstStyle/>
          <a:p>
            <a:r>
              <a:rPr lang="en-US" altLang="en-US" sz="675" i="1" dirty="0">
                <a:solidFill>
                  <a:schemeClr val="tx2"/>
                </a:solidFill>
              </a:rPr>
              <a:t>“</a:t>
            </a:r>
            <a:r>
              <a:rPr lang="en-US" sz="675" i="1" dirty="0">
                <a:solidFill>
                  <a:schemeClr val="tx2"/>
                </a:solidFill>
              </a:rPr>
              <a:t>The views, opinions and findings contained in this report are those of the authors(s) and should not be construed as an official Department of the Army position, policy or decision, unless so designated by other official documentation.</a:t>
            </a:r>
            <a:r>
              <a:rPr lang="en-US" altLang="en-US" sz="675" i="1" dirty="0">
                <a:solidFill>
                  <a:schemeClr val="tx2"/>
                </a:solidFill>
              </a:rPr>
              <a:t>”</a:t>
            </a:r>
            <a:endParaRPr lang="en-US" sz="675" i="1" dirty="0">
              <a:solidFill>
                <a:schemeClr val="tx2"/>
              </a:solidFill>
            </a:endParaRPr>
          </a:p>
        </p:txBody>
      </p:sp>
      <p:sp>
        <p:nvSpPr>
          <p:cNvPr id="18" name="Picture Placeholder 16"/>
          <p:cNvSpPr>
            <a:spLocks noGrp="1" noChangeAspect="1"/>
          </p:cNvSpPr>
          <p:nvPr>
            <p:ph type="pic" sz="quarter" idx="13"/>
          </p:nvPr>
        </p:nvSpPr>
        <p:spPr>
          <a:xfrm>
            <a:off x="8500460" y="3880886"/>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19" name="Picture Placeholder 16"/>
          <p:cNvSpPr>
            <a:spLocks noGrp="1" noChangeAspect="1"/>
          </p:cNvSpPr>
          <p:nvPr>
            <p:ph type="pic" sz="quarter" idx="14"/>
          </p:nvPr>
        </p:nvSpPr>
        <p:spPr>
          <a:xfrm>
            <a:off x="8500460" y="1227138"/>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0" name="Picture Placeholder 16"/>
          <p:cNvSpPr>
            <a:spLocks noGrp="1" noChangeAspect="1"/>
          </p:cNvSpPr>
          <p:nvPr>
            <p:ph type="pic" sz="quarter" idx="15"/>
          </p:nvPr>
        </p:nvSpPr>
        <p:spPr>
          <a:xfrm>
            <a:off x="4726057" y="1227138"/>
            <a:ext cx="3689406" cy="5211649"/>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 name="Title 1"/>
          <p:cNvSpPr>
            <a:spLocks noGrp="1"/>
          </p:cNvSpPr>
          <p:nvPr>
            <p:ph type="title"/>
          </p:nvPr>
        </p:nvSpPr>
        <p:spPr>
          <a:xfrm>
            <a:off x="266700" y="246490"/>
            <a:ext cx="11658600" cy="858437"/>
          </a:xfrm>
          <a:noFill/>
          <a:ln w="12700">
            <a:solidFill>
              <a:schemeClr val="accent3"/>
            </a:solidFill>
          </a:ln>
        </p:spPr>
        <p:txBody>
          <a:bodyPr/>
          <a:lstStyle>
            <a:lvl1pPr>
              <a:defRPr>
                <a:ln>
                  <a:noFill/>
                </a:ln>
                <a:solidFill>
                  <a:schemeClr val="accent3"/>
                </a:solidFill>
              </a:defRPr>
            </a:lvl1pPr>
          </a:lstStyle>
          <a:p>
            <a:r>
              <a:rPr lang="en-US" dirty="0"/>
              <a:t>Click to edit Master title style</a:t>
            </a:r>
          </a:p>
        </p:txBody>
      </p:sp>
      <p:sp>
        <p:nvSpPr>
          <p:cNvPr id="4" name="Text Placeholder 3"/>
          <p:cNvSpPr>
            <a:spLocks noGrp="1"/>
          </p:cNvSpPr>
          <p:nvPr>
            <p:ph type="body" sz="quarter" idx="16"/>
          </p:nvPr>
        </p:nvSpPr>
        <p:spPr>
          <a:xfrm>
            <a:off x="266700" y="1227138"/>
            <a:ext cx="4337105" cy="395763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6" name="Picture 5" descr="A picture containing qr code&#10;&#10;Description automatically generated">
            <a:extLst>
              <a:ext uri="{FF2B5EF4-FFF2-40B4-BE49-F238E27FC236}">
                <a16:creationId xmlns:a16="http://schemas.microsoft.com/office/drawing/2014/main" id="{C912A723-62E0-165E-E69D-37E2F11B60E2}"/>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129640608"/>
      </p:ext>
    </p:extLst>
  </p:cSld>
  <p:clrMapOvr>
    <a:masterClrMapping/>
  </p:clrMapOvr>
</p:sldLayout>
</file>

<file path=ppt/slideLayouts/slideLayout164.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0F2E2B7-DF31-70A6-E4D2-4624E105957F}"/>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2" name="Title 1">
            <a:extLst>
              <a:ext uri="{FF2B5EF4-FFF2-40B4-BE49-F238E27FC236}">
                <a16:creationId xmlns:a16="http://schemas.microsoft.com/office/drawing/2014/main" id="{4141B23B-C834-C81E-D8E7-0BA48DA2587E}"/>
              </a:ext>
            </a:extLst>
          </p:cNvPr>
          <p:cNvSpPr>
            <a:spLocks noGrp="1"/>
          </p:cNvSpPr>
          <p:nvPr>
            <p:ph type="title"/>
          </p:nvPr>
        </p:nvSpPr>
        <p:spPr>
          <a:xfrm>
            <a:off x="839788" y="457200"/>
            <a:ext cx="3932237" cy="1600200"/>
          </a:xfrm>
          <a:ln>
            <a:solidFill>
              <a:schemeClr val="accent3"/>
            </a:solidFill>
          </a:ln>
        </p:spPr>
        <p:txBody>
          <a:bodyPr anchor="b"/>
          <a:lstStyle>
            <a:lvl1pPr>
              <a:defRPr sz="3200">
                <a:solidFill>
                  <a:schemeClr val="accent3"/>
                </a:solidFill>
              </a:defRPr>
            </a:lvl1pPr>
          </a:lstStyle>
          <a:p>
            <a:r>
              <a:rPr lang="en-US" dirty="0"/>
              <a:t>Click to edit Master title style</a:t>
            </a:r>
          </a:p>
        </p:txBody>
      </p:sp>
      <p:sp>
        <p:nvSpPr>
          <p:cNvPr id="3" name="Picture Placeholder 2">
            <a:extLst>
              <a:ext uri="{FF2B5EF4-FFF2-40B4-BE49-F238E27FC236}">
                <a16:creationId xmlns:a16="http://schemas.microsoft.com/office/drawing/2014/main" id="{2AAF989E-3D4E-5DEB-5949-C26E481EBBD7}"/>
              </a:ext>
            </a:extLst>
          </p:cNvPr>
          <p:cNvSpPr>
            <a:spLocks noGrp="1"/>
          </p:cNvSpPr>
          <p:nvPr>
            <p:ph type="pic" idx="1"/>
          </p:nvPr>
        </p:nvSpPr>
        <p:spPr>
          <a:xfrm>
            <a:off x="5183188" y="457200"/>
            <a:ext cx="6172200" cy="5038825"/>
          </a:xfrm>
          <a:solidFill>
            <a:schemeClr val="tx2"/>
          </a:solidFill>
        </p:spPr>
        <p:txBody>
          <a:bodyPr/>
          <a:lstStyle>
            <a:lvl1pPr marL="0" indent="0">
              <a:buNone/>
              <a:defRPr sz="32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243D5C51-ECC5-2E2F-3751-18DE050DFD6B}"/>
              </a:ext>
            </a:extLst>
          </p:cNvPr>
          <p:cNvSpPr>
            <a:spLocks noGrp="1"/>
          </p:cNvSpPr>
          <p:nvPr>
            <p:ph type="body" sz="half" idx="2"/>
          </p:nvPr>
        </p:nvSpPr>
        <p:spPr>
          <a:xfrm>
            <a:off x="839788" y="2194560"/>
            <a:ext cx="3932237" cy="3301465"/>
          </a:xfrm>
          <a:ln>
            <a:solidFill>
              <a:schemeClr val="accent3"/>
            </a:solidFill>
          </a:ln>
        </p:spPr>
        <p:txBody>
          <a:bodyPr/>
          <a:lstStyle>
            <a:lvl1pPr marL="0" indent="0">
              <a:buNone/>
              <a:defRPr sz="1600">
                <a:solidFill>
                  <a:schemeClr val="tx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pic>
        <p:nvPicPr>
          <p:cNvPr id="8" name="Picture 7" descr="A picture containing qr code&#10;&#10;Description automatically generated">
            <a:extLst>
              <a:ext uri="{FF2B5EF4-FFF2-40B4-BE49-F238E27FC236}">
                <a16:creationId xmlns:a16="http://schemas.microsoft.com/office/drawing/2014/main" id="{352CF3A3-D550-E6AC-ECAB-2839AC0D0355}"/>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601289768"/>
      </p:ext>
    </p:extLst>
  </p:cSld>
  <p:clrMapOvr>
    <a:masterClrMapping/>
  </p:clrMapOvr>
</p:sldLayout>
</file>

<file path=ppt/slideLayouts/slideLayout165.xml><?xml version="1.0" encoding="utf-8"?>
<p:sldLayout xmlns:a="http://schemas.openxmlformats.org/drawingml/2006/main" xmlns:r="http://schemas.openxmlformats.org/officeDocument/2006/relationships" xmlns:p="http://schemas.openxmlformats.org/presentationml/2006/main" preserve="1" userDrawn="1">
  <p:cSld name="Chart Color Layout">
    <p:spTree>
      <p:nvGrpSpPr>
        <p:cNvPr id="1" name=""/>
        <p:cNvGrpSpPr/>
        <p:nvPr/>
      </p:nvGrpSpPr>
      <p:grpSpPr>
        <a:xfrm>
          <a:off x="0" y="0"/>
          <a:ext cx="0" cy="0"/>
          <a:chOff x="0" y="0"/>
          <a:chExt cx="0" cy="0"/>
        </a:xfrm>
      </p:grpSpPr>
      <p:sp>
        <p:nvSpPr>
          <p:cNvPr id="10" name="Chart Placeholder 9"/>
          <p:cNvSpPr>
            <a:spLocks noGrp="1"/>
          </p:cNvSpPr>
          <p:nvPr>
            <p:ph type="chart" sz="quarter" idx="12"/>
          </p:nvPr>
        </p:nvSpPr>
        <p:spPr>
          <a:xfrm>
            <a:off x="266700" y="1028700"/>
            <a:ext cx="11658599" cy="5600700"/>
          </a:xfrm>
        </p:spPr>
        <p:txBody>
          <a:bodyPr/>
          <a:lstStyle/>
          <a:p>
            <a:endParaRPr lang="en-US" dirty="0"/>
          </a:p>
        </p:txBody>
      </p:sp>
      <p:sp>
        <p:nvSpPr>
          <p:cNvPr id="3" name="Date Placeholder 2">
            <a:extLst>
              <a:ext uri="{FF2B5EF4-FFF2-40B4-BE49-F238E27FC236}">
                <a16:creationId xmlns:a16="http://schemas.microsoft.com/office/drawing/2014/main" id="{A3619AFA-4A38-490D-A5F0-BADCBB95D733}"/>
              </a:ext>
            </a:extLst>
          </p:cNvPr>
          <p:cNvSpPr>
            <a:spLocks noGrp="1"/>
          </p:cNvSpPr>
          <p:nvPr>
            <p:ph type="dt" sz="half" idx="13"/>
          </p:nvPr>
        </p:nvSpPr>
        <p:spPr/>
        <p:txBody>
          <a:bodyPr/>
          <a:lstStyle/>
          <a:p>
            <a:endParaRPr lang="en-US" dirty="0"/>
          </a:p>
        </p:txBody>
      </p:sp>
      <p:sp>
        <p:nvSpPr>
          <p:cNvPr id="4" name="Footer Placeholder 3">
            <a:extLst>
              <a:ext uri="{FF2B5EF4-FFF2-40B4-BE49-F238E27FC236}">
                <a16:creationId xmlns:a16="http://schemas.microsoft.com/office/drawing/2014/main" id="{64AB4267-87B5-4161-84B6-F192661295C3}"/>
              </a:ext>
            </a:extLst>
          </p:cNvPr>
          <p:cNvSpPr>
            <a:spLocks noGrp="1"/>
          </p:cNvSpPr>
          <p:nvPr>
            <p:ph type="ftr" sz="quarter" idx="14"/>
          </p:nvPr>
        </p:nvSpPr>
        <p:spPr/>
        <p:txBody>
          <a:bodyPr/>
          <a:lstStyle/>
          <a:p>
            <a:endParaRPr lang="en-US" dirty="0"/>
          </a:p>
        </p:txBody>
      </p:sp>
      <p:sp>
        <p:nvSpPr>
          <p:cNvPr id="6" name="Title 5">
            <a:extLst>
              <a:ext uri="{FF2B5EF4-FFF2-40B4-BE49-F238E27FC236}">
                <a16:creationId xmlns:a16="http://schemas.microsoft.com/office/drawing/2014/main" id="{1FDFC77C-D990-FC23-7F32-24231C7AF063}"/>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984115466"/>
      </p:ext>
    </p:extLst>
  </p:cSld>
  <p:clrMapOvr>
    <a:masterClrMapping/>
  </p:clrMapOvr>
</p:sldLayout>
</file>

<file path=ppt/slideLayouts/slideLayout166.xml><?xml version="1.0" encoding="utf-8"?>
<p:sldLayout xmlns:a="http://schemas.openxmlformats.org/drawingml/2006/main" xmlns:r="http://schemas.openxmlformats.org/officeDocument/2006/relationships" xmlns:p="http://schemas.openxmlformats.org/presentationml/2006/main" showMasterSp="0" preserve="1" userDrawn="1">
  <p:cSld name="Reference ONLY">
    <p:bg>
      <p:bgPr>
        <a:solidFill>
          <a:schemeClr val="tx2"/>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14510689-FF1B-863B-E08A-0D6B1DD61503}"/>
              </a:ext>
            </a:extLst>
          </p:cNvPr>
          <p:cNvPicPr>
            <a:picLocks noChangeAspect="1"/>
          </p:cNvPicPr>
          <p:nvPr userDrawn="1"/>
        </p:nvPicPr>
        <p:blipFill>
          <a:blip r:embed="rId2"/>
          <a:stretch>
            <a:fillRect/>
          </a:stretch>
        </p:blipFill>
        <p:spPr>
          <a:xfrm>
            <a:off x="934316" y="10952"/>
            <a:ext cx="10286134" cy="6847048"/>
          </a:xfrm>
          <a:prstGeom prst="rect">
            <a:avLst/>
          </a:prstGeom>
        </p:spPr>
      </p:pic>
    </p:spTree>
    <p:extLst>
      <p:ext uri="{BB962C8B-B14F-4D97-AF65-F5344CB8AC3E}">
        <p14:creationId xmlns:p14="http://schemas.microsoft.com/office/powerpoint/2010/main" val="398110755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lumMod val="20000"/>
            <a:lumOff val="80000"/>
          </a:schemeClr>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5559FF84-4EB7-248C-A9A3-21393A68E553}"/>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92A3D6AC-9998-6147-A3AF-01786A8BC7B5}"/>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5" name="Footer Placeholder 4">
            <a:extLst>
              <a:ext uri="{FF2B5EF4-FFF2-40B4-BE49-F238E27FC236}">
                <a16:creationId xmlns:a16="http://schemas.microsoft.com/office/drawing/2014/main" id="{9E61DC4E-D996-A484-FCFC-B8F377D377A1}"/>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378308503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userDrawn="1">
  <p:cSld name="Black Blank">
    <p:bg>
      <p:bgPr>
        <a:solidFill>
          <a:schemeClr val="tx1"/>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6B1EDEA3-517F-FC35-5A19-094E3BE709A0}"/>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2"/>
                </a:solidFill>
              </a:rPr>
              <a:pPr algn="r">
                <a:spcBef>
                  <a:spcPct val="50000"/>
                </a:spcBef>
                <a:defRPr/>
              </a:pPr>
              <a:t>‹#›</a:t>
            </a:fld>
            <a:endParaRPr lang="en-US" sz="1100" b="0" baseline="0" dirty="0">
              <a:solidFill>
                <a:schemeClr val="tx2"/>
              </a:solidFill>
            </a:endParaRPr>
          </a:p>
        </p:txBody>
      </p:sp>
      <p:sp>
        <p:nvSpPr>
          <p:cNvPr id="4" name="Date Placeholder 3">
            <a:extLst>
              <a:ext uri="{FF2B5EF4-FFF2-40B4-BE49-F238E27FC236}">
                <a16:creationId xmlns:a16="http://schemas.microsoft.com/office/drawing/2014/main" id="{B429D516-C317-CDC1-DADB-0B020CDC0237}"/>
              </a:ext>
            </a:extLst>
          </p:cNvPr>
          <p:cNvSpPr>
            <a:spLocks noGrp="1"/>
          </p:cNvSpPr>
          <p:nvPr>
            <p:ph type="dt" sz="half" idx="10"/>
          </p:nvPr>
        </p:nvSpPr>
        <p:spPr/>
        <p:txBody>
          <a:bodyPr/>
          <a:lstStyle>
            <a:lvl1pPr>
              <a:defRPr>
                <a:solidFill>
                  <a:schemeClr val="tx2"/>
                </a:solidFill>
              </a:defRPr>
            </a:lvl1pPr>
          </a:lstStyle>
          <a:p>
            <a:endParaRPr lang="en-US" dirty="0"/>
          </a:p>
        </p:txBody>
      </p:sp>
      <p:sp>
        <p:nvSpPr>
          <p:cNvPr id="5" name="Footer Placeholder 4">
            <a:extLst>
              <a:ext uri="{FF2B5EF4-FFF2-40B4-BE49-F238E27FC236}">
                <a16:creationId xmlns:a16="http://schemas.microsoft.com/office/drawing/2014/main" id="{CCEEA777-D26F-FC0E-BCB6-7D77B101103A}"/>
              </a:ext>
            </a:extLst>
          </p:cNvPr>
          <p:cNvSpPr>
            <a:spLocks noGrp="1"/>
          </p:cNvSpPr>
          <p:nvPr>
            <p:ph type="ftr" sz="quarter" idx="11"/>
          </p:nvPr>
        </p:nvSpPr>
        <p:spPr/>
        <p:txBody>
          <a:bodyPr/>
          <a:lstStyle>
            <a:lvl1pPr>
              <a:defRPr>
                <a:solidFill>
                  <a:schemeClr val="tx2"/>
                </a:solidFill>
              </a:defRPr>
            </a:lvl1pPr>
          </a:lstStyle>
          <a:p>
            <a:endParaRPr lang="en-US" dirty="0"/>
          </a:p>
        </p:txBody>
      </p:sp>
    </p:spTree>
    <p:extLst>
      <p:ext uri="{BB962C8B-B14F-4D97-AF65-F5344CB8AC3E}">
        <p14:creationId xmlns:p14="http://schemas.microsoft.com/office/powerpoint/2010/main" val="92656339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userDrawn="1">
  <p:cSld name="1_Background no graphics">
    <p:bg>
      <p:bgPr>
        <a:gradFill flip="none" rotWithShape="1">
          <a:gsLst>
            <a:gs pos="85000">
              <a:schemeClr val="tx2"/>
            </a:gs>
            <a:gs pos="90000">
              <a:schemeClr val="tx2">
                <a:alpha val="45000"/>
              </a:schemeClr>
            </a:gs>
            <a:gs pos="95000">
              <a:schemeClr val="bg1">
                <a:lumMod val="40000"/>
                <a:lumOff val="6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0BFA849C-531C-7595-39B1-5EC87690F476}"/>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solidFill>
              </a:rPr>
              <a:pPr algn="r">
                <a:spcBef>
                  <a:spcPct val="50000"/>
                </a:spcBef>
                <a:defRPr/>
              </a:pPr>
              <a:t>‹#›</a:t>
            </a:fld>
            <a:endParaRPr lang="en-US" sz="1100" b="0" baseline="0" dirty="0">
              <a:solidFill>
                <a:schemeClr val="tx1"/>
              </a:solidFill>
            </a:endParaRPr>
          </a:p>
        </p:txBody>
      </p:sp>
      <p:sp>
        <p:nvSpPr>
          <p:cNvPr id="4" name="Date Placeholder 3">
            <a:extLst>
              <a:ext uri="{FF2B5EF4-FFF2-40B4-BE49-F238E27FC236}">
                <a16:creationId xmlns:a16="http://schemas.microsoft.com/office/drawing/2014/main" id="{85935D2E-75B7-4B2F-83E6-4B2460140D3F}"/>
              </a:ext>
            </a:extLst>
          </p:cNvPr>
          <p:cNvSpPr>
            <a:spLocks noGrp="1"/>
          </p:cNvSpPr>
          <p:nvPr>
            <p:ph type="dt" sz="half" idx="10"/>
          </p:nvPr>
        </p:nvSpPr>
        <p:spPr/>
        <p:txBody>
          <a:bodyPr/>
          <a:lstStyle>
            <a:lvl1pPr>
              <a:defRPr>
                <a:solidFill>
                  <a:schemeClr val="bg2">
                    <a:lumMod val="50000"/>
                  </a:schemeClr>
                </a:solidFill>
              </a:defRPr>
            </a:lvl1pPr>
          </a:lstStyle>
          <a:p>
            <a:endParaRPr lang="en-US" dirty="0"/>
          </a:p>
        </p:txBody>
      </p:sp>
      <p:sp>
        <p:nvSpPr>
          <p:cNvPr id="5" name="Footer Placeholder 4">
            <a:extLst>
              <a:ext uri="{FF2B5EF4-FFF2-40B4-BE49-F238E27FC236}">
                <a16:creationId xmlns:a16="http://schemas.microsoft.com/office/drawing/2014/main" id="{C5AC37A7-6517-1C05-89FB-ACDA8ECF89DF}"/>
              </a:ext>
            </a:extLst>
          </p:cNvPr>
          <p:cNvSpPr>
            <a:spLocks noGrp="1"/>
          </p:cNvSpPr>
          <p:nvPr>
            <p:ph type="ftr" sz="quarter" idx="11"/>
          </p:nvPr>
        </p:nvSpPr>
        <p:spPr/>
        <p:txBody>
          <a:bodyPr/>
          <a:lstStyle>
            <a:lvl1pPr>
              <a:defRPr>
                <a:solidFill>
                  <a:schemeClr val="bg2">
                    <a:lumMod val="50000"/>
                  </a:schemeClr>
                </a:solidFill>
              </a:defRPr>
            </a:lvl1pPr>
          </a:lstStyle>
          <a:p>
            <a:endParaRPr lang="en-US" dirty="0"/>
          </a:p>
        </p:txBody>
      </p:sp>
    </p:spTree>
    <p:extLst>
      <p:ext uri="{BB962C8B-B14F-4D97-AF65-F5344CB8AC3E}">
        <p14:creationId xmlns:p14="http://schemas.microsoft.com/office/powerpoint/2010/main" val="152940331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 2 Columns">
    <p:spTree>
      <p:nvGrpSpPr>
        <p:cNvPr id="1" name=""/>
        <p:cNvGrpSpPr/>
        <p:nvPr/>
      </p:nvGrpSpPr>
      <p:grpSpPr>
        <a:xfrm>
          <a:off x="0" y="0"/>
          <a:ext cx="0" cy="0"/>
          <a:chOff x="0" y="0"/>
          <a:chExt cx="0" cy="0"/>
        </a:xfrm>
      </p:grpSpPr>
      <p:sp>
        <p:nvSpPr>
          <p:cNvPr id="8" name="Content Placeholder 3"/>
          <p:cNvSpPr>
            <a:spLocks noGrp="1"/>
          </p:cNvSpPr>
          <p:nvPr>
            <p:ph sz="quarter" idx="10"/>
          </p:nvPr>
        </p:nvSpPr>
        <p:spPr>
          <a:xfrm>
            <a:off x="266700" y="1028700"/>
            <a:ext cx="11658600" cy="5600700"/>
          </a:xfrm>
        </p:spPr>
        <p:txBody>
          <a:bodyPr numCol="2"/>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a:extLst>
              <a:ext uri="{FF2B5EF4-FFF2-40B4-BE49-F238E27FC236}">
                <a16:creationId xmlns:a16="http://schemas.microsoft.com/office/drawing/2014/main" id="{EE4B1084-AF70-E7DA-2842-9FB9FFF0804B}"/>
              </a:ext>
            </a:extLst>
          </p:cNvPr>
          <p:cNvSpPr>
            <a:spLocks noGrp="1"/>
          </p:cNvSpPr>
          <p:nvPr>
            <p:ph type="title"/>
          </p:nvPr>
        </p:nvSpPr>
        <p:spPr/>
        <p:txBody>
          <a:bodyPr/>
          <a:lstStyle/>
          <a:p>
            <a:r>
              <a:rPr lang="en-US" dirty="0"/>
              <a:t>Click to edit Master title style</a:t>
            </a:r>
          </a:p>
        </p:txBody>
      </p:sp>
      <p:sp>
        <p:nvSpPr>
          <p:cNvPr id="5" name="Date Placeholder 4">
            <a:extLst>
              <a:ext uri="{FF2B5EF4-FFF2-40B4-BE49-F238E27FC236}">
                <a16:creationId xmlns:a16="http://schemas.microsoft.com/office/drawing/2014/main" id="{76C7A763-F7D0-2074-5F3F-2D1DA1226607}"/>
              </a:ext>
            </a:extLst>
          </p:cNvPr>
          <p:cNvSpPr>
            <a:spLocks noGrp="1"/>
          </p:cNvSpPr>
          <p:nvPr>
            <p:ph type="dt" sz="half" idx="11"/>
          </p:nvPr>
        </p:nvSpPr>
        <p:spPr/>
        <p:txBody>
          <a:bodyPr/>
          <a:lstStyle/>
          <a:p>
            <a:endParaRPr lang="en-US" dirty="0"/>
          </a:p>
        </p:txBody>
      </p:sp>
      <p:sp>
        <p:nvSpPr>
          <p:cNvPr id="6" name="Footer Placeholder 5">
            <a:extLst>
              <a:ext uri="{FF2B5EF4-FFF2-40B4-BE49-F238E27FC236}">
                <a16:creationId xmlns:a16="http://schemas.microsoft.com/office/drawing/2014/main" id="{BB5C1216-5C4C-C44D-DE08-88D5BFB6266F}"/>
              </a:ext>
            </a:extLst>
          </p:cNvPr>
          <p:cNvSpPr>
            <a:spLocks noGrp="1"/>
          </p:cNvSpPr>
          <p:nvPr>
            <p:ph type="ftr" sz="quarter" idx="12"/>
          </p:nvPr>
        </p:nvSpPr>
        <p:spPr/>
        <p:txBody>
          <a:bodyPr/>
          <a:lstStyle/>
          <a:p>
            <a:endParaRPr lang="en-US" dirty="0"/>
          </a:p>
        </p:txBody>
      </p:sp>
    </p:spTree>
    <p:extLst>
      <p:ext uri="{BB962C8B-B14F-4D97-AF65-F5344CB8AC3E}">
        <p14:creationId xmlns:p14="http://schemas.microsoft.com/office/powerpoint/2010/main" val="356290179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userDrawn="1">
  <p:cSld name="Section Header">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7843223-5086-843F-D346-CCDD12959DF3}"/>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b"/>
          <a:lstStyle>
            <a:lvl1pPr>
              <a:defRPr sz="3200" b="0" baseline="0">
                <a:solidFill>
                  <a:schemeClr val="accent3"/>
                </a:solidFill>
              </a:defRPr>
            </a:lvl1pPr>
          </a:lstStyle>
          <a:p>
            <a:pPr lvl="0"/>
            <a:r>
              <a:rPr lang="en-US" dirty="0"/>
              <a:t>Click to edit Master title style</a:t>
            </a:r>
          </a:p>
        </p:txBody>
      </p:sp>
      <p:sp>
        <p:nvSpPr>
          <p:cNvPr id="6" name="Text Placeholder 5"/>
          <p:cNvSpPr>
            <a:spLocks noGrp="1"/>
          </p:cNvSpPr>
          <p:nvPr>
            <p:ph type="body" sz="quarter" idx="12"/>
          </p:nvPr>
        </p:nvSpPr>
        <p:spPr>
          <a:xfrm>
            <a:off x="266700" y="3687764"/>
            <a:ext cx="8496300" cy="854075"/>
          </a:xfrm>
          <a:ln>
            <a:solidFill>
              <a:schemeClr val="accent3"/>
            </a:solidFill>
          </a:ln>
        </p:spPr>
        <p:txBody>
          <a:bodyPr anchor="ctr"/>
          <a:lstStyle>
            <a:lvl1pPr marL="0" indent="0">
              <a:defRPr>
                <a:solidFill>
                  <a:schemeClr val="tx2"/>
                </a:solidFill>
              </a:defRPr>
            </a:lvl1pPr>
          </a:lstStyle>
          <a:p>
            <a:pPr lvl="0"/>
            <a:r>
              <a:rPr lang="en-US" dirty="0"/>
              <a:t>Click to edit Master text styles</a:t>
            </a:r>
          </a:p>
        </p:txBody>
      </p:sp>
      <p:sp>
        <p:nvSpPr>
          <p:cNvPr id="2" name="Date Placeholder 1">
            <a:extLst>
              <a:ext uri="{FF2B5EF4-FFF2-40B4-BE49-F238E27FC236}">
                <a16:creationId xmlns:a16="http://schemas.microsoft.com/office/drawing/2014/main" id="{98D00C84-D329-4DD4-96D7-92CD4C330181}"/>
              </a:ext>
            </a:extLst>
          </p:cNvPr>
          <p:cNvSpPr>
            <a:spLocks noGrp="1"/>
          </p:cNvSpPr>
          <p:nvPr>
            <p:ph type="dt" sz="half" idx="13"/>
          </p:nvPr>
        </p:nvSpPr>
        <p:spPr>
          <a:xfrm>
            <a:off x="8763000" y="3697289"/>
            <a:ext cx="3161228" cy="844550"/>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71C01142-E0C8-B2A1-CF08-DDC0741713E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11" name="Picture 10" descr="A picture containing qr code&#10;&#10;Description automatically generated">
            <a:extLst>
              <a:ext uri="{FF2B5EF4-FFF2-40B4-BE49-F238E27FC236}">
                <a16:creationId xmlns:a16="http://schemas.microsoft.com/office/drawing/2014/main" id="{C7BD8055-FF8F-646E-4F9E-84B4A33A92B9}"/>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185239425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preserve="1" userDrawn="1">
  <p:cSld name="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ctr"/>
          <a:lstStyle>
            <a:lvl1pPr>
              <a:defRPr sz="32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7" name="Date Placeholder 1">
            <a:extLst>
              <a:ext uri="{FF2B5EF4-FFF2-40B4-BE49-F238E27FC236}">
                <a16:creationId xmlns:a16="http://schemas.microsoft.com/office/drawing/2014/main" id="{22B933D6-5752-A997-866D-7335507E65DB}"/>
              </a:ext>
            </a:extLst>
          </p:cNvPr>
          <p:cNvSpPr>
            <a:spLocks noGrp="1"/>
          </p:cNvSpPr>
          <p:nvPr>
            <p:ph type="dt" sz="half" idx="13"/>
          </p:nvPr>
        </p:nvSpPr>
        <p:spPr>
          <a:xfrm>
            <a:off x="9163627" y="3709924"/>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Tree>
    <p:extLst>
      <p:ext uri="{BB962C8B-B14F-4D97-AF65-F5344CB8AC3E}">
        <p14:creationId xmlns:p14="http://schemas.microsoft.com/office/powerpoint/2010/main" val="378027140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preserve="1" userDrawn="1">
  <p:cSld name="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4" name="Content Placeholder 3"/>
          <p:cNvSpPr>
            <a:spLocks noGrp="1"/>
          </p:cNvSpPr>
          <p:nvPr>
            <p:ph sz="quarter" idx="12"/>
          </p:nvPr>
        </p:nvSpPr>
        <p:spPr>
          <a:xfrm>
            <a:off x="266700" y="2157413"/>
            <a:ext cx="11658600" cy="1798637"/>
          </a:xfrm>
          <a:ln>
            <a:solidFill>
              <a:schemeClr val="accent3"/>
            </a:solidFill>
          </a:ln>
        </p:spPr>
        <p:txBody>
          <a:bodyPr anchor="ctr"/>
          <a:lstStyle>
            <a:lvl1pPr>
              <a:defRPr>
                <a:solidFill>
                  <a:schemeClr val="accent3"/>
                </a:solidFill>
              </a:defRPr>
            </a:lvl1pPr>
            <a:lvl2pPr>
              <a:defRPr>
                <a:solidFill>
                  <a:schemeClr val="accent3"/>
                </a:solidFill>
              </a:defRPr>
            </a:lvl2pPr>
            <a:lvl3pPr>
              <a:defRPr>
                <a:solidFill>
                  <a:schemeClr val="accent3"/>
                </a:solidFill>
              </a:defRPr>
            </a:lvl3pPr>
            <a:lvl4pPr>
              <a:defRPr>
                <a:solidFill>
                  <a:schemeClr val="accent3"/>
                </a:solidFill>
              </a:defRPr>
            </a:lvl4pPr>
            <a:lvl5pPr>
              <a:defRPr>
                <a:solidFill>
                  <a:schemeClr val="accent3"/>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930F58C1-4114-4FD3-B651-E3BC6C7CBC47}"/>
              </a:ext>
            </a:extLst>
          </p:cNvPr>
          <p:cNvSpPr>
            <a:spLocks noGrp="1"/>
          </p:cNvSpPr>
          <p:nvPr>
            <p:ph type="dt" sz="half" idx="13"/>
          </p:nvPr>
        </p:nvSpPr>
        <p:spPr>
          <a:xfrm>
            <a:off x="9163627" y="4043299"/>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46572023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preserve="1" userDrawn="1">
  <p:cSld name="Title - 2 Pics">
    <p:bg>
      <p:bgPr>
        <a:solidFill>
          <a:schemeClr val="tx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A2CA99E-4AAA-5371-9462-7AD3D7D937C7}"/>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1232" y="0"/>
            <a:ext cx="12188389" cy="6858000"/>
          </a:xfrm>
          <a:prstGeom prst="rect">
            <a:avLst/>
          </a:prstGeom>
        </p:spPr>
      </p:pic>
      <p:sp>
        <p:nvSpPr>
          <p:cNvPr id="14" name="Title 5"/>
          <p:cNvSpPr>
            <a:spLocks noGrp="1"/>
          </p:cNvSpPr>
          <p:nvPr>
            <p:ph type="title"/>
          </p:nvPr>
        </p:nvSpPr>
        <p:spPr>
          <a:xfrm>
            <a:off x="266700" y="265872"/>
            <a:ext cx="5829300" cy="1671543"/>
          </a:xfrm>
          <a:noFill/>
          <a:ln w="1905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220046" y="265872"/>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6" name="Picture Placeholder 16"/>
          <p:cNvSpPr>
            <a:spLocks noGrp="1" noChangeAspect="1"/>
          </p:cNvSpPr>
          <p:nvPr>
            <p:ph type="pic" sz="quarter" idx="14"/>
          </p:nvPr>
        </p:nvSpPr>
        <p:spPr>
          <a:xfrm>
            <a:off x="6220046" y="3528391"/>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7" name="Text Placeholder 6"/>
          <p:cNvSpPr>
            <a:spLocks noGrp="1"/>
          </p:cNvSpPr>
          <p:nvPr>
            <p:ph type="body" sz="quarter" idx="15"/>
          </p:nvPr>
        </p:nvSpPr>
        <p:spPr>
          <a:xfrm>
            <a:off x="266700" y="2059389"/>
            <a:ext cx="5816600" cy="33079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5" name="Picture 4" descr="A picture containing qr code&#10;&#10;Description automatically generated">
            <a:extLst>
              <a:ext uri="{FF2B5EF4-FFF2-40B4-BE49-F238E27FC236}">
                <a16:creationId xmlns:a16="http://schemas.microsoft.com/office/drawing/2014/main" id="{CC1A89D0-0707-593E-6331-0996B0CFBFA9}"/>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372740791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preserve="1" userDrawn="1">
  <p:cSld name="Title - 3 Pics (horizontal)">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08A2208-647F-606B-8F64-F37557D56788}"/>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5"/>
          <p:cNvSpPr>
            <a:spLocks noGrp="1"/>
          </p:cNvSpPr>
          <p:nvPr>
            <p:ph type="title"/>
          </p:nvPr>
        </p:nvSpPr>
        <p:spPr>
          <a:xfrm>
            <a:off x="266700" y="260931"/>
            <a:ext cx="5821279"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346659" y="260931"/>
            <a:ext cx="5578641"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9" name="Picture Placeholder 16"/>
          <p:cNvSpPr>
            <a:spLocks noGrp="1"/>
          </p:cNvSpPr>
          <p:nvPr>
            <p:ph type="pic" sz="quarter" idx="15"/>
          </p:nvPr>
        </p:nvSpPr>
        <p:spPr>
          <a:xfrm>
            <a:off x="8610600"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3" name="Content Placeholder 2"/>
          <p:cNvSpPr>
            <a:spLocks noGrp="1"/>
          </p:cNvSpPr>
          <p:nvPr>
            <p:ph sz="quarter" idx="17"/>
          </p:nvPr>
        </p:nvSpPr>
        <p:spPr>
          <a:xfrm>
            <a:off x="266700" y="2058988"/>
            <a:ext cx="5808663" cy="33083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Picture Placeholder 16"/>
          <p:cNvSpPr>
            <a:spLocks noGrp="1"/>
          </p:cNvSpPr>
          <p:nvPr>
            <p:ph type="pic" sz="quarter" idx="16"/>
          </p:nvPr>
        </p:nvSpPr>
        <p:spPr>
          <a:xfrm>
            <a:off x="5140944"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B1CCCAD0-1673-986A-13CB-641150EDAA17}"/>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244313591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preserve="1" userDrawn="1">
  <p:cSld name="Title - 4 Pics">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972CCC1-BFFC-C6EA-3790-7E99857DF180}"/>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Placeholder 2"/>
          <p:cNvSpPr>
            <a:spLocks noGrp="1"/>
          </p:cNvSpPr>
          <p:nvPr>
            <p:ph type="body" sz="quarter" idx="19"/>
          </p:nvPr>
        </p:nvSpPr>
        <p:spPr>
          <a:xfrm>
            <a:off x="381000" y="2059387"/>
            <a:ext cx="4867275" cy="331588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Picture Placeholder 16"/>
          <p:cNvSpPr>
            <a:spLocks noGrp="1"/>
          </p:cNvSpPr>
          <p:nvPr>
            <p:ph type="pic" sz="quarter" idx="15"/>
          </p:nvPr>
        </p:nvSpPr>
        <p:spPr>
          <a:xfrm>
            <a:off x="8723481"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9" name="Picture Placeholder 16"/>
          <p:cNvSpPr>
            <a:spLocks noGrp="1"/>
          </p:cNvSpPr>
          <p:nvPr>
            <p:ph type="pic" sz="quarter" idx="16"/>
          </p:nvPr>
        </p:nvSpPr>
        <p:spPr>
          <a:xfrm>
            <a:off x="5371264"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20" name="Picture Placeholder 16"/>
          <p:cNvSpPr>
            <a:spLocks noGrp="1"/>
          </p:cNvSpPr>
          <p:nvPr>
            <p:ph type="pic" sz="quarter" idx="17"/>
          </p:nvPr>
        </p:nvSpPr>
        <p:spPr>
          <a:xfrm>
            <a:off x="8723481"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4" name="Title 5"/>
          <p:cNvSpPr>
            <a:spLocks noGrp="1"/>
          </p:cNvSpPr>
          <p:nvPr>
            <p:ph type="title"/>
          </p:nvPr>
        </p:nvSpPr>
        <p:spPr>
          <a:xfrm>
            <a:off x="381000" y="265872"/>
            <a:ext cx="4866861"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21" name="Picture Placeholder 16"/>
          <p:cNvSpPr>
            <a:spLocks noGrp="1"/>
          </p:cNvSpPr>
          <p:nvPr>
            <p:ph type="pic" sz="quarter" idx="18"/>
          </p:nvPr>
        </p:nvSpPr>
        <p:spPr>
          <a:xfrm>
            <a:off x="5371264"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6E24EF9F-84E9-63AF-E2E6-C9F20CDDF17F}"/>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379994280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preserve="1" userDrawn="1">
  <p:cSld name="Title - 3 Pics (vertical)">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556BFFC-FD6D-D4CC-D857-29E26DC42C8B}"/>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16" name="TextBox 15"/>
          <p:cNvSpPr txBox="1"/>
          <p:nvPr userDrawn="1"/>
        </p:nvSpPr>
        <p:spPr>
          <a:xfrm>
            <a:off x="266700" y="5217495"/>
            <a:ext cx="4337105" cy="357790"/>
          </a:xfrm>
          <a:prstGeom prst="rect">
            <a:avLst/>
          </a:prstGeom>
          <a:noFill/>
          <a:ln>
            <a:solidFill>
              <a:schemeClr val="accent3"/>
            </a:solidFill>
          </a:ln>
        </p:spPr>
        <p:txBody>
          <a:bodyPr wrap="square" lIns="91440" tIns="0">
            <a:spAutoFit/>
          </a:bodyPr>
          <a:lstStyle/>
          <a:p>
            <a:r>
              <a:rPr lang="en-US" altLang="en-US" sz="675" i="1" dirty="0">
                <a:solidFill>
                  <a:schemeClr val="tx2"/>
                </a:solidFill>
              </a:rPr>
              <a:t>“</a:t>
            </a:r>
            <a:r>
              <a:rPr lang="en-US" sz="675" i="1" dirty="0">
                <a:solidFill>
                  <a:schemeClr val="tx2"/>
                </a:solidFill>
              </a:rPr>
              <a:t>The views, opinions and findings contained in this report are those of the authors(s) and should not be construed as an official Department of the Army position, policy or decision, unless so designated by other official documentation.</a:t>
            </a:r>
            <a:r>
              <a:rPr lang="en-US" altLang="en-US" sz="675" i="1" dirty="0">
                <a:solidFill>
                  <a:schemeClr val="tx2"/>
                </a:solidFill>
              </a:rPr>
              <a:t>”</a:t>
            </a:r>
            <a:endParaRPr lang="en-US" sz="675" i="1" dirty="0">
              <a:solidFill>
                <a:schemeClr val="tx2"/>
              </a:solidFill>
            </a:endParaRPr>
          </a:p>
        </p:txBody>
      </p:sp>
      <p:sp>
        <p:nvSpPr>
          <p:cNvPr id="18" name="Picture Placeholder 16"/>
          <p:cNvSpPr>
            <a:spLocks noGrp="1" noChangeAspect="1"/>
          </p:cNvSpPr>
          <p:nvPr>
            <p:ph type="pic" sz="quarter" idx="13"/>
          </p:nvPr>
        </p:nvSpPr>
        <p:spPr>
          <a:xfrm>
            <a:off x="8500460" y="3880886"/>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19" name="Picture Placeholder 16"/>
          <p:cNvSpPr>
            <a:spLocks noGrp="1" noChangeAspect="1"/>
          </p:cNvSpPr>
          <p:nvPr>
            <p:ph type="pic" sz="quarter" idx="14"/>
          </p:nvPr>
        </p:nvSpPr>
        <p:spPr>
          <a:xfrm>
            <a:off x="8500460" y="1227138"/>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0" name="Picture Placeholder 16"/>
          <p:cNvSpPr>
            <a:spLocks noGrp="1" noChangeAspect="1"/>
          </p:cNvSpPr>
          <p:nvPr>
            <p:ph type="pic" sz="quarter" idx="15"/>
          </p:nvPr>
        </p:nvSpPr>
        <p:spPr>
          <a:xfrm>
            <a:off x="4726057" y="1227138"/>
            <a:ext cx="3689406" cy="5211649"/>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 name="Title 1"/>
          <p:cNvSpPr>
            <a:spLocks noGrp="1"/>
          </p:cNvSpPr>
          <p:nvPr>
            <p:ph type="title"/>
          </p:nvPr>
        </p:nvSpPr>
        <p:spPr>
          <a:xfrm>
            <a:off x="266700" y="246490"/>
            <a:ext cx="11658600" cy="858437"/>
          </a:xfrm>
          <a:noFill/>
          <a:ln w="12700">
            <a:solidFill>
              <a:schemeClr val="accent3"/>
            </a:solidFill>
          </a:ln>
        </p:spPr>
        <p:txBody>
          <a:bodyPr/>
          <a:lstStyle>
            <a:lvl1pPr>
              <a:defRPr>
                <a:ln>
                  <a:noFill/>
                </a:ln>
                <a:solidFill>
                  <a:schemeClr val="accent3"/>
                </a:solidFill>
              </a:defRPr>
            </a:lvl1pPr>
          </a:lstStyle>
          <a:p>
            <a:r>
              <a:rPr lang="en-US" dirty="0"/>
              <a:t>Click to edit Master title style</a:t>
            </a:r>
          </a:p>
        </p:txBody>
      </p:sp>
      <p:sp>
        <p:nvSpPr>
          <p:cNvPr id="4" name="Text Placeholder 3"/>
          <p:cNvSpPr>
            <a:spLocks noGrp="1"/>
          </p:cNvSpPr>
          <p:nvPr>
            <p:ph type="body" sz="quarter" idx="16"/>
          </p:nvPr>
        </p:nvSpPr>
        <p:spPr>
          <a:xfrm>
            <a:off x="266700" y="1227138"/>
            <a:ext cx="4337105" cy="395763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6" name="Picture 5" descr="A picture containing qr code&#10;&#10;Description automatically generated">
            <a:extLst>
              <a:ext uri="{FF2B5EF4-FFF2-40B4-BE49-F238E27FC236}">
                <a16:creationId xmlns:a16="http://schemas.microsoft.com/office/drawing/2014/main" id="{C912A723-62E0-165E-E69D-37E2F11B60E2}"/>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3422949238"/>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type="picTx" preserve="1">
  <p:cSld name="1_Picture with Caption">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0F2E2B7-DF31-70A6-E4D2-4624E105957F}"/>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2" name="Title 1">
            <a:extLst>
              <a:ext uri="{FF2B5EF4-FFF2-40B4-BE49-F238E27FC236}">
                <a16:creationId xmlns:a16="http://schemas.microsoft.com/office/drawing/2014/main" id="{4141B23B-C834-C81E-D8E7-0BA48DA2587E}"/>
              </a:ext>
            </a:extLst>
          </p:cNvPr>
          <p:cNvSpPr>
            <a:spLocks noGrp="1"/>
          </p:cNvSpPr>
          <p:nvPr>
            <p:ph type="title"/>
          </p:nvPr>
        </p:nvSpPr>
        <p:spPr>
          <a:xfrm>
            <a:off x="839788" y="457200"/>
            <a:ext cx="3932237" cy="1600200"/>
          </a:xfrm>
          <a:ln>
            <a:solidFill>
              <a:schemeClr val="accent3"/>
            </a:solidFill>
          </a:ln>
        </p:spPr>
        <p:txBody>
          <a:bodyPr anchor="b"/>
          <a:lstStyle>
            <a:lvl1pPr>
              <a:defRPr sz="3200">
                <a:solidFill>
                  <a:schemeClr val="accent3"/>
                </a:solidFill>
              </a:defRPr>
            </a:lvl1pPr>
          </a:lstStyle>
          <a:p>
            <a:r>
              <a:rPr lang="en-US" dirty="0"/>
              <a:t>Click to edit Master title style</a:t>
            </a:r>
          </a:p>
        </p:txBody>
      </p:sp>
      <p:sp>
        <p:nvSpPr>
          <p:cNvPr id="3" name="Picture Placeholder 2">
            <a:extLst>
              <a:ext uri="{FF2B5EF4-FFF2-40B4-BE49-F238E27FC236}">
                <a16:creationId xmlns:a16="http://schemas.microsoft.com/office/drawing/2014/main" id="{2AAF989E-3D4E-5DEB-5949-C26E481EBBD7}"/>
              </a:ext>
            </a:extLst>
          </p:cNvPr>
          <p:cNvSpPr>
            <a:spLocks noGrp="1"/>
          </p:cNvSpPr>
          <p:nvPr>
            <p:ph type="pic" idx="1"/>
          </p:nvPr>
        </p:nvSpPr>
        <p:spPr>
          <a:xfrm>
            <a:off x="5183188" y="457200"/>
            <a:ext cx="6172200" cy="5038825"/>
          </a:xfrm>
          <a:solidFill>
            <a:schemeClr val="tx2"/>
          </a:solidFill>
        </p:spPr>
        <p:txBody>
          <a:bodyPr/>
          <a:lstStyle>
            <a:lvl1pPr marL="0" indent="0">
              <a:buNone/>
              <a:defRPr sz="32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243D5C51-ECC5-2E2F-3751-18DE050DFD6B}"/>
              </a:ext>
            </a:extLst>
          </p:cNvPr>
          <p:cNvSpPr>
            <a:spLocks noGrp="1"/>
          </p:cNvSpPr>
          <p:nvPr>
            <p:ph type="body" sz="half" idx="2"/>
          </p:nvPr>
        </p:nvSpPr>
        <p:spPr>
          <a:xfrm>
            <a:off x="839788" y="2194560"/>
            <a:ext cx="3932237" cy="3301465"/>
          </a:xfrm>
          <a:ln>
            <a:solidFill>
              <a:schemeClr val="accent3"/>
            </a:solidFill>
          </a:ln>
        </p:spPr>
        <p:txBody>
          <a:bodyPr/>
          <a:lstStyle>
            <a:lvl1pPr marL="0" indent="0">
              <a:buNone/>
              <a:defRPr sz="1600">
                <a:solidFill>
                  <a:schemeClr val="tx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pic>
        <p:nvPicPr>
          <p:cNvPr id="8" name="Picture 7" descr="A picture containing qr code&#10;&#10;Description automatically generated">
            <a:extLst>
              <a:ext uri="{FF2B5EF4-FFF2-40B4-BE49-F238E27FC236}">
                <a16:creationId xmlns:a16="http://schemas.microsoft.com/office/drawing/2014/main" id="{352CF3A3-D550-E6AC-ECAB-2839AC0D0355}"/>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269738244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userDrawn="1">
  <p:cSld name="1_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149087"/>
            <a:ext cx="11658600" cy="874643"/>
          </a:xfrm>
          <a:prstGeom prst="rect">
            <a:avLst/>
          </a:prstGeom>
          <a:noFill/>
          <a:ln w="9525">
            <a:solidFill>
              <a:schemeClr val="accent3"/>
            </a:solidFill>
            <a:miter lim="800000"/>
            <a:headEnd/>
            <a:tailEnd/>
          </a:ln>
        </p:spPr>
        <p:txBody>
          <a:bodyPr anchor="ctr"/>
          <a:lstStyle>
            <a:lvl1pPr algn="ctr">
              <a:defRPr sz="44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2" name="Picture 2">
            <a:extLst>
              <a:ext uri="{FF2B5EF4-FFF2-40B4-BE49-F238E27FC236}">
                <a16:creationId xmlns:a16="http://schemas.microsoft.com/office/drawing/2014/main" id="{37AEEAC4-6A6A-B7E1-B7DB-54E5763276F0}"/>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4" name="Picture 3" descr="Logo&#10;&#10;Description automatically generated">
            <a:extLst>
              <a:ext uri="{FF2B5EF4-FFF2-40B4-BE49-F238E27FC236}">
                <a16:creationId xmlns:a16="http://schemas.microsoft.com/office/drawing/2014/main" id="{E07316C8-1324-7E7D-EDE1-CB85844A0707}"/>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2034934644"/>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6" name="Content Placeholder 5"/>
          <p:cNvSpPr>
            <a:spLocks noGrp="1"/>
          </p:cNvSpPr>
          <p:nvPr>
            <p:ph sz="quarter" idx="10"/>
          </p:nvPr>
        </p:nvSpPr>
        <p:spPr>
          <a:xfrm>
            <a:off x="266700" y="1028700"/>
            <a:ext cx="11658600" cy="56007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3379E246-DB27-040E-95D2-B26EAF143D30}"/>
              </a:ext>
            </a:extLst>
          </p:cNvPr>
          <p:cNvSpPr>
            <a:spLocks noGrp="1"/>
          </p:cNvSpPr>
          <p:nvPr>
            <p:ph type="dt" sz="half" idx="11"/>
          </p:nvPr>
        </p:nvSpPr>
        <p:spPr/>
        <p:txBody>
          <a:bodyPr/>
          <a:lstStyle/>
          <a:p>
            <a:endParaRPr lang="en-US" dirty="0"/>
          </a:p>
        </p:txBody>
      </p:sp>
      <p:sp>
        <p:nvSpPr>
          <p:cNvPr id="7" name="Footer Placeholder 6">
            <a:extLst>
              <a:ext uri="{FF2B5EF4-FFF2-40B4-BE49-F238E27FC236}">
                <a16:creationId xmlns:a16="http://schemas.microsoft.com/office/drawing/2014/main" id="{CFD0F5C1-A6E1-A37D-C392-0E742FAC1C2F}"/>
              </a:ext>
            </a:extLst>
          </p:cNvPr>
          <p:cNvSpPr>
            <a:spLocks noGrp="1"/>
          </p:cNvSpPr>
          <p:nvPr>
            <p:ph type="ftr" sz="quarter" idx="12"/>
          </p:nvPr>
        </p:nvSpPr>
        <p:spPr/>
        <p:txBody>
          <a:bodyPr/>
          <a:lstStyle/>
          <a:p>
            <a:endParaRPr lang="en-US" dirty="0"/>
          </a:p>
        </p:txBody>
      </p:sp>
      <p:sp>
        <p:nvSpPr>
          <p:cNvPr id="2" name="Title 1">
            <a:extLst>
              <a:ext uri="{FF2B5EF4-FFF2-40B4-BE49-F238E27FC236}">
                <a16:creationId xmlns:a16="http://schemas.microsoft.com/office/drawing/2014/main" id="{C718C8BC-3817-BA43-A697-C0F8A79E6437}"/>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29708374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Content - 3 Columns">
    <p:spTree>
      <p:nvGrpSpPr>
        <p:cNvPr id="1" name=""/>
        <p:cNvGrpSpPr/>
        <p:nvPr/>
      </p:nvGrpSpPr>
      <p:grpSpPr>
        <a:xfrm>
          <a:off x="0" y="0"/>
          <a:ext cx="0" cy="0"/>
          <a:chOff x="0" y="0"/>
          <a:chExt cx="0" cy="0"/>
        </a:xfrm>
      </p:grpSpPr>
      <p:sp>
        <p:nvSpPr>
          <p:cNvPr id="9" name="Content Placeholder 3"/>
          <p:cNvSpPr>
            <a:spLocks noGrp="1"/>
          </p:cNvSpPr>
          <p:nvPr>
            <p:ph sz="quarter" idx="12"/>
          </p:nvPr>
        </p:nvSpPr>
        <p:spPr>
          <a:xfrm>
            <a:off x="266700" y="1028700"/>
            <a:ext cx="11658600" cy="5600700"/>
          </a:xfrm>
        </p:spPr>
        <p:txBody>
          <a:bodyPr numCol="3"/>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9AFC9BA2-EC81-5287-D39F-725A5EC32471}"/>
              </a:ext>
            </a:extLst>
          </p:cNvPr>
          <p:cNvSpPr>
            <a:spLocks noGrp="1"/>
          </p:cNvSpPr>
          <p:nvPr>
            <p:ph type="dt" sz="half" idx="13"/>
          </p:nvPr>
        </p:nvSpPr>
        <p:spPr/>
        <p:txBody>
          <a:bodyPr/>
          <a:lstStyle/>
          <a:p>
            <a:endParaRPr lang="en-US" dirty="0"/>
          </a:p>
        </p:txBody>
      </p:sp>
      <p:sp>
        <p:nvSpPr>
          <p:cNvPr id="6" name="Footer Placeholder 5">
            <a:extLst>
              <a:ext uri="{FF2B5EF4-FFF2-40B4-BE49-F238E27FC236}">
                <a16:creationId xmlns:a16="http://schemas.microsoft.com/office/drawing/2014/main" id="{FE97BF52-3E27-86B6-23FC-B495D58A6360}"/>
              </a:ext>
            </a:extLst>
          </p:cNvPr>
          <p:cNvSpPr>
            <a:spLocks noGrp="1"/>
          </p:cNvSpPr>
          <p:nvPr>
            <p:ph type="ftr" sz="quarter" idx="14"/>
          </p:nvPr>
        </p:nvSpPr>
        <p:spPr/>
        <p:txBody>
          <a:bodyPr/>
          <a:lstStyle/>
          <a:p>
            <a:endParaRPr lang="en-US" dirty="0"/>
          </a:p>
        </p:txBody>
      </p:sp>
      <p:sp>
        <p:nvSpPr>
          <p:cNvPr id="2" name="Title 1">
            <a:extLst>
              <a:ext uri="{FF2B5EF4-FFF2-40B4-BE49-F238E27FC236}">
                <a16:creationId xmlns:a16="http://schemas.microsoft.com/office/drawing/2014/main" id="{942C9F60-E948-0B16-240A-DCBC52D49E51}"/>
              </a:ext>
            </a:extLst>
          </p:cNvPr>
          <p:cNvSpPr>
            <a:spLocks noGrp="1"/>
          </p:cNvSpPr>
          <p:nvPr>
            <p:ph type="title"/>
          </p:nvPr>
        </p:nvSpPr>
        <p:spPr/>
        <p:txBody>
          <a:bodyPr/>
          <a:lstStyle/>
          <a:p>
            <a:r>
              <a:rPr lang="en-US" dirty="0"/>
              <a:t>Click to edit Master title style</a:t>
            </a:r>
          </a:p>
        </p:txBody>
      </p:sp>
    </p:spTree>
    <p:extLst>
      <p:ext uri="{BB962C8B-B14F-4D97-AF65-F5344CB8AC3E}">
        <p14:creationId xmlns:p14="http://schemas.microsoft.com/office/powerpoint/2010/main" val="4279953227"/>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Title and Content - 2 Columns">
    <p:spTree>
      <p:nvGrpSpPr>
        <p:cNvPr id="1" name=""/>
        <p:cNvGrpSpPr/>
        <p:nvPr/>
      </p:nvGrpSpPr>
      <p:grpSpPr>
        <a:xfrm>
          <a:off x="0" y="0"/>
          <a:ext cx="0" cy="0"/>
          <a:chOff x="0" y="0"/>
          <a:chExt cx="0" cy="0"/>
        </a:xfrm>
      </p:grpSpPr>
      <p:sp>
        <p:nvSpPr>
          <p:cNvPr id="8" name="Content Placeholder 3"/>
          <p:cNvSpPr>
            <a:spLocks noGrp="1"/>
          </p:cNvSpPr>
          <p:nvPr>
            <p:ph sz="quarter" idx="10"/>
          </p:nvPr>
        </p:nvSpPr>
        <p:spPr>
          <a:xfrm>
            <a:off x="266700" y="1028700"/>
            <a:ext cx="11658600" cy="5600700"/>
          </a:xfrm>
        </p:spPr>
        <p:txBody>
          <a:bodyPr numCol="2"/>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a:extLst>
              <a:ext uri="{FF2B5EF4-FFF2-40B4-BE49-F238E27FC236}">
                <a16:creationId xmlns:a16="http://schemas.microsoft.com/office/drawing/2014/main" id="{EE4B1084-AF70-E7DA-2842-9FB9FFF0804B}"/>
              </a:ext>
            </a:extLst>
          </p:cNvPr>
          <p:cNvSpPr>
            <a:spLocks noGrp="1"/>
          </p:cNvSpPr>
          <p:nvPr>
            <p:ph type="title"/>
          </p:nvPr>
        </p:nvSpPr>
        <p:spPr/>
        <p:txBody>
          <a:bodyPr/>
          <a:lstStyle/>
          <a:p>
            <a:r>
              <a:rPr lang="en-US" dirty="0"/>
              <a:t>Click to edit Master title style</a:t>
            </a:r>
          </a:p>
        </p:txBody>
      </p:sp>
      <p:sp>
        <p:nvSpPr>
          <p:cNvPr id="5" name="Date Placeholder 4">
            <a:extLst>
              <a:ext uri="{FF2B5EF4-FFF2-40B4-BE49-F238E27FC236}">
                <a16:creationId xmlns:a16="http://schemas.microsoft.com/office/drawing/2014/main" id="{76C7A763-F7D0-2074-5F3F-2D1DA1226607}"/>
              </a:ext>
            </a:extLst>
          </p:cNvPr>
          <p:cNvSpPr>
            <a:spLocks noGrp="1"/>
          </p:cNvSpPr>
          <p:nvPr>
            <p:ph type="dt" sz="half" idx="11"/>
          </p:nvPr>
        </p:nvSpPr>
        <p:spPr/>
        <p:txBody>
          <a:bodyPr/>
          <a:lstStyle/>
          <a:p>
            <a:endParaRPr lang="en-US" dirty="0"/>
          </a:p>
        </p:txBody>
      </p:sp>
      <p:sp>
        <p:nvSpPr>
          <p:cNvPr id="6" name="Footer Placeholder 5">
            <a:extLst>
              <a:ext uri="{FF2B5EF4-FFF2-40B4-BE49-F238E27FC236}">
                <a16:creationId xmlns:a16="http://schemas.microsoft.com/office/drawing/2014/main" id="{BB5C1216-5C4C-C44D-DE08-88D5BFB6266F}"/>
              </a:ext>
            </a:extLst>
          </p:cNvPr>
          <p:cNvSpPr>
            <a:spLocks noGrp="1"/>
          </p:cNvSpPr>
          <p:nvPr>
            <p:ph type="ftr" sz="quarter" idx="12"/>
          </p:nvPr>
        </p:nvSpPr>
        <p:spPr/>
        <p:txBody>
          <a:bodyPr/>
          <a:lstStyle/>
          <a:p>
            <a:endParaRPr lang="en-US" dirty="0"/>
          </a:p>
        </p:txBody>
      </p:sp>
    </p:spTree>
    <p:extLst>
      <p:ext uri="{BB962C8B-B14F-4D97-AF65-F5344CB8AC3E}">
        <p14:creationId xmlns:p14="http://schemas.microsoft.com/office/powerpoint/2010/main" val="1552096659"/>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Title and Content - 3 Columns">
    <p:spTree>
      <p:nvGrpSpPr>
        <p:cNvPr id="1" name=""/>
        <p:cNvGrpSpPr/>
        <p:nvPr/>
      </p:nvGrpSpPr>
      <p:grpSpPr>
        <a:xfrm>
          <a:off x="0" y="0"/>
          <a:ext cx="0" cy="0"/>
          <a:chOff x="0" y="0"/>
          <a:chExt cx="0" cy="0"/>
        </a:xfrm>
      </p:grpSpPr>
      <p:sp>
        <p:nvSpPr>
          <p:cNvPr id="9" name="Content Placeholder 3"/>
          <p:cNvSpPr>
            <a:spLocks noGrp="1"/>
          </p:cNvSpPr>
          <p:nvPr>
            <p:ph sz="quarter" idx="12"/>
          </p:nvPr>
        </p:nvSpPr>
        <p:spPr>
          <a:xfrm>
            <a:off x="266700" y="1028700"/>
            <a:ext cx="11658600" cy="5600700"/>
          </a:xfrm>
        </p:spPr>
        <p:txBody>
          <a:bodyPr numCol="3"/>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9AFC9BA2-EC81-5287-D39F-725A5EC32471}"/>
              </a:ext>
            </a:extLst>
          </p:cNvPr>
          <p:cNvSpPr>
            <a:spLocks noGrp="1"/>
          </p:cNvSpPr>
          <p:nvPr>
            <p:ph type="dt" sz="half" idx="13"/>
          </p:nvPr>
        </p:nvSpPr>
        <p:spPr/>
        <p:txBody>
          <a:bodyPr/>
          <a:lstStyle/>
          <a:p>
            <a:endParaRPr lang="en-US" dirty="0"/>
          </a:p>
        </p:txBody>
      </p:sp>
      <p:sp>
        <p:nvSpPr>
          <p:cNvPr id="6" name="Footer Placeholder 5">
            <a:extLst>
              <a:ext uri="{FF2B5EF4-FFF2-40B4-BE49-F238E27FC236}">
                <a16:creationId xmlns:a16="http://schemas.microsoft.com/office/drawing/2014/main" id="{FE97BF52-3E27-86B6-23FC-B495D58A6360}"/>
              </a:ext>
            </a:extLst>
          </p:cNvPr>
          <p:cNvSpPr>
            <a:spLocks noGrp="1"/>
          </p:cNvSpPr>
          <p:nvPr>
            <p:ph type="ftr" sz="quarter" idx="14"/>
          </p:nvPr>
        </p:nvSpPr>
        <p:spPr/>
        <p:txBody>
          <a:bodyPr/>
          <a:lstStyle/>
          <a:p>
            <a:endParaRPr lang="en-US" dirty="0"/>
          </a:p>
        </p:txBody>
      </p:sp>
      <p:sp>
        <p:nvSpPr>
          <p:cNvPr id="2" name="Title 1">
            <a:extLst>
              <a:ext uri="{FF2B5EF4-FFF2-40B4-BE49-F238E27FC236}">
                <a16:creationId xmlns:a16="http://schemas.microsoft.com/office/drawing/2014/main" id="{942C9F60-E948-0B16-240A-DCBC52D49E51}"/>
              </a:ext>
            </a:extLst>
          </p:cNvPr>
          <p:cNvSpPr>
            <a:spLocks noGrp="1"/>
          </p:cNvSpPr>
          <p:nvPr>
            <p:ph type="title"/>
          </p:nvPr>
        </p:nvSpPr>
        <p:spPr/>
        <p:txBody>
          <a:bodyPr/>
          <a:lstStyle/>
          <a:p>
            <a:r>
              <a:rPr lang="en-US" dirty="0"/>
              <a:t>Click to edit Master title style</a:t>
            </a:r>
          </a:p>
        </p:txBody>
      </p:sp>
    </p:spTree>
    <p:extLst>
      <p:ext uri="{BB962C8B-B14F-4D97-AF65-F5344CB8AC3E}">
        <p14:creationId xmlns:p14="http://schemas.microsoft.com/office/powerpoint/2010/main" val="1072625276"/>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Title and Picture with Caption">
    <p:bg>
      <p:bgPr>
        <a:gradFill flip="none" rotWithShape="1">
          <a:gsLst>
            <a:gs pos="75000">
              <a:schemeClr val="tx2"/>
            </a:gs>
            <a:gs pos="85000">
              <a:schemeClr val="tx2">
                <a:alpha val="35000"/>
              </a:schemeClr>
            </a:gs>
            <a:gs pos="95000">
              <a:schemeClr val="tx2">
                <a:lumMod val="85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1" name="Text Placeholder 2"/>
          <p:cNvSpPr>
            <a:spLocks noGrp="1"/>
          </p:cNvSpPr>
          <p:nvPr>
            <p:ph idx="1"/>
          </p:nvPr>
        </p:nvSpPr>
        <p:spPr bwMode="auto">
          <a:xfrm>
            <a:off x="266700" y="6191103"/>
            <a:ext cx="11658600" cy="438297"/>
          </a:xfrm>
          <a:prstGeom prst="rect">
            <a:avLst/>
          </a:prstGeom>
          <a:noFill/>
          <a:ln w="9525">
            <a:noFill/>
            <a:miter lim="800000"/>
            <a:headEnd/>
            <a:tailEnd/>
          </a:ln>
        </p:spPr>
        <p:txBody>
          <a:bodyPr lIns="91440" tIns="0" numCol="1"/>
          <a:lstStyle>
            <a:lvl1pPr marL="0" indent="0">
              <a:buNone/>
              <a:defRPr sz="900">
                <a:solidFill>
                  <a:schemeClr val="tx1">
                    <a:lumMod val="75000"/>
                    <a:lumOff val="25000"/>
                  </a:schemeClr>
                </a:solidFill>
              </a:defRPr>
            </a:lvl1pPr>
            <a:lvl2pPr>
              <a:defRPr sz="1350">
                <a:solidFill>
                  <a:srgbClr val="83847A"/>
                </a:solidFill>
              </a:defRPr>
            </a:lvl2pPr>
            <a:lvl3pPr>
              <a:defRPr sz="1125">
                <a:solidFill>
                  <a:srgbClr val="83847A"/>
                </a:solidFill>
              </a:defRPr>
            </a:lvl3pPr>
            <a:lvl4pPr>
              <a:defRPr sz="1125">
                <a:solidFill>
                  <a:srgbClr val="83847A"/>
                </a:solidFill>
              </a:defRPr>
            </a:lvl4pPr>
            <a:lvl5pPr>
              <a:defRPr sz="1125">
                <a:solidFill>
                  <a:srgbClr val="83847A"/>
                </a:solidFill>
              </a:defRPr>
            </a:lvl5pPr>
          </a:lstStyle>
          <a:p>
            <a:pPr lvl="0"/>
            <a:r>
              <a:rPr lang="en-US" noProof="0" dirty="0"/>
              <a:t>Click to edit Master text styles</a:t>
            </a:r>
          </a:p>
        </p:txBody>
      </p:sp>
      <p:sp>
        <p:nvSpPr>
          <p:cNvPr id="4" name="Title 3"/>
          <p:cNvSpPr>
            <a:spLocks noGrp="1"/>
          </p:cNvSpPr>
          <p:nvPr>
            <p:ph type="title"/>
          </p:nvPr>
        </p:nvSpPr>
        <p:spPr/>
        <p:txBody>
          <a:bodyPr/>
          <a:lstStyle/>
          <a:p>
            <a:r>
              <a:rPr lang="en-US"/>
              <a:t>Click to edit Master title style</a:t>
            </a:r>
          </a:p>
        </p:txBody>
      </p:sp>
      <p:sp>
        <p:nvSpPr>
          <p:cNvPr id="10" name="Content Placeholder 3"/>
          <p:cNvSpPr>
            <a:spLocks noGrp="1"/>
          </p:cNvSpPr>
          <p:nvPr>
            <p:ph sz="quarter" idx="12"/>
          </p:nvPr>
        </p:nvSpPr>
        <p:spPr>
          <a:xfrm>
            <a:off x="266700" y="1028700"/>
            <a:ext cx="11658600" cy="5086349"/>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67CF58A5-50A2-4609-9528-306C52949FE4}"/>
              </a:ext>
            </a:extLst>
          </p:cNvPr>
          <p:cNvSpPr>
            <a:spLocks noGrp="1"/>
          </p:cNvSpPr>
          <p:nvPr>
            <p:ph type="dt" sz="half" idx="13"/>
          </p:nvPr>
        </p:nvSpPr>
        <p:spPr>
          <a:xfrm>
            <a:off x="8842515" y="6653150"/>
            <a:ext cx="2761673" cy="137160"/>
          </a:xfrm>
          <a:prstGeom prst="rect">
            <a:avLst/>
          </a:prstGeom>
        </p:spPr>
        <p:txBody>
          <a:bodyPr/>
          <a:lstStyle/>
          <a:p>
            <a:endParaRPr lang="en-US" dirty="0"/>
          </a:p>
        </p:txBody>
      </p:sp>
      <p:sp>
        <p:nvSpPr>
          <p:cNvPr id="3" name="Footer Placeholder 2">
            <a:extLst>
              <a:ext uri="{FF2B5EF4-FFF2-40B4-BE49-F238E27FC236}">
                <a16:creationId xmlns:a16="http://schemas.microsoft.com/office/drawing/2014/main" id="{13141E4A-7726-4CDD-AEE9-576AC0A57297}"/>
              </a:ext>
            </a:extLst>
          </p:cNvPr>
          <p:cNvSpPr>
            <a:spLocks noGrp="1"/>
          </p:cNvSpPr>
          <p:nvPr>
            <p:ph type="ftr" sz="quarter" idx="14"/>
          </p:nvPr>
        </p:nvSpPr>
        <p:spPr>
          <a:xfrm>
            <a:off x="266700" y="6653150"/>
            <a:ext cx="2901373" cy="137160"/>
          </a:xfrm>
          <a:prstGeom prst="rect">
            <a:avLst/>
          </a:prstGeom>
        </p:spPr>
        <p:txBody>
          <a:bodyPr/>
          <a:lstStyle/>
          <a:p>
            <a:endParaRPr lang="en-US" dirty="0"/>
          </a:p>
        </p:txBody>
      </p:sp>
    </p:spTree>
    <p:extLst>
      <p:ext uri="{BB962C8B-B14F-4D97-AF65-F5344CB8AC3E}">
        <p14:creationId xmlns:p14="http://schemas.microsoft.com/office/powerpoint/2010/main" val="2103966943"/>
      </p:ext>
    </p:extLst>
  </p:cSld>
  <p:clrMapOvr>
    <a:masterClrMapping/>
  </p:clrMapOvr>
  <p:extLst>
    <p:ext uri="{DCECCB84-F9BA-43D5-87BE-67443E8EF086}">
      <p15:sldGuideLst xmlns:p15="http://schemas.microsoft.com/office/powerpoint/2012/main"/>
    </p:ext>
  </p:extLst>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Title - 2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Content Placeholder 2"/>
          <p:cNvSpPr>
            <a:spLocks noGrp="1"/>
          </p:cNvSpPr>
          <p:nvPr>
            <p:ph sz="quarter" idx="19"/>
          </p:nvPr>
        </p:nvSpPr>
        <p:spPr>
          <a:xfrm>
            <a:off x="6203894"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Date Placeholder 5">
            <a:extLst>
              <a:ext uri="{FF2B5EF4-FFF2-40B4-BE49-F238E27FC236}">
                <a16:creationId xmlns:a16="http://schemas.microsoft.com/office/drawing/2014/main" id="{BEC9A928-C3DF-2C22-44D2-6CEAF37A2452}"/>
              </a:ext>
            </a:extLst>
          </p:cNvPr>
          <p:cNvSpPr>
            <a:spLocks noGrp="1"/>
          </p:cNvSpPr>
          <p:nvPr>
            <p:ph type="dt" sz="half" idx="20"/>
          </p:nvPr>
        </p:nvSpPr>
        <p:spPr/>
        <p:txBody>
          <a:bodyPr/>
          <a:lstStyle/>
          <a:p>
            <a:endParaRPr lang="en-US" dirty="0"/>
          </a:p>
        </p:txBody>
      </p:sp>
      <p:sp>
        <p:nvSpPr>
          <p:cNvPr id="7" name="Footer Placeholder 6">
            <a:extLst>
              <a:ext uri="{FF2B5EF4-FFF2-40B4-BE49-F238E27FC236}">
                <a16:creationId xmlns:a16="http://schemas.microsoft.com/office/drawing/2014/main" id="{F7247472-A8F5-BC75-9086-8D91A7F6A294}"/>
              </a:ext>
            </a:extLst>
          </p:cNvPr>
          <p:cNvSpPr>
            <a:spLocks noGrp="1"/>
          </p:cNvSpPr>
          <p:nvPr>
            <p:ph type="ftr" sz="quarter" idx="21"/>
          </p:nvPr>
        </p:nvSpPr>
        <p:spPr/>
        <p:txBody>
          <a:bodyPr/>
          <a:lstStyle/>
          <a:p>
            <a:endParaRPr lang="en-US" dirty="0"/>
          </a:p>
        </p:txBody>
      </p:sp>
      <p:sp>
        <p:nvSpPr>
          <p:cNvPr id="4" name="Title 3">
            <a:extLst>
              <a:ext uri="{FF2B5EF4-FFF2-40B4-BE49-F238E27FC236}">
                <a16:creationId xmlns:a16="http://schemas.microsoft.com/office/drawing/2014/main" id="{FC0BCDB4-4C07-CBF2-EFC4-7CEF0E09948C}"/>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347178071"/>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Title - Sub-Head 2 Sections">
    <p:spTree>
      <p:nvGrpSpPr>
        <p:cNvPr id="1" name=""/>
        <p:cNvGrpSpPr/>
        <p:nvPr/>
      </p:nvGrpSpPr>
      <p:grpSpPr>
        <a:xfrm>
          <a:off x="0" y="0"/>
          <a:ext cx="0" cy="0"/>
          <a:chOff x="0" y="0"/>
          <a:chExt cx="0" cy="0"/>
        </a:xfrm>
      </p:grpSpPr>
      <p:sp>
        <p:nvSpPr>
          <p:cNvPr id="9" name="Text Placeholder 3"/>
          <p:cNvSpPr>
            <a:spLocks noGrp="1"/>
          </p:cNvSpPr>
          <p:nvPr>
            <p:ph type="body" sz="quarter" idx="13"/>
          </p:nvPr>
        </p:nvSpPr>
        <p:spPr>
          <a:xfrm>
            <a:off x="266700"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13" name="Content Placeholder 2"/>
          <p:cNvSpPr>
            <a:spLocks noGrp="1"/>
          </p:cNvSpPr>
          <p:nvPr>
            <p:ph sz="quarter" idx="16"/>
          </p:nvPr>
        </p:nvSpPr>
        <p:spPr>
          <a:xfrm>
            <a:off x="266700"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5" name="Content Placeholder 2"/>
          <p:cNvSpPr>
            <a:spLocks noGrp="1"/>
          </p:cNvSpPr>
          <p:nvPr>
            <p:ph sz="quarter" idx="19"/>
          </p:nvPr>
        </p:nvSpPr>
        <p:spPr>
          <a:xfrm>
            <a:off x="6203894"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Text Placeholder 3"/>
          <p:cNvSpPr>
            <a:spLocks noGrp="1"/>
          </p:cNvSpPr>
          <p:nvPr>
            <p:ph type="body" sz="quarter" idx="20"/>
          </p:nvPr>
        </p:nvSpPr>
        <p:spPr>
          <a:xfrm>
            <a:off x="6205728"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5" name="Date Placeholder 4">
            <a:extLst>
              <a:ext uri="{FF2B5EF4-FFF2-40B4-BE49-F238E27FC236}">
                <a16:creationId xmlns:a16="http://schemas.microsoft.com/office/drawing/2014/main" id="{4FDAD6DC-C062-D2A7-C4D4-57F4C0FFAD4D}"/>
              </a:ext>
            </a:extLst>
          </p:cNvPr>
          <p:cNvSpPr>
            <a:spLocks noGrp="1"/>
          </p:cNvSpPr>
          <p:nvPr>
            <p:ph type="dt" sz="half" idx="21"/>
          </p:nvPr>
        </p:nvSpPr>
        <p:spPr/>
        <p:txBody>
          <a:bodyPr/>
          <a:lstStyle/>
          <a:p>
            <a:endParaRPr lang="en-US" dirty="0"/>
          </a:p>
        </p:txBody>
      </p:sp>
      <p:sp>
        <p:nvSpPr>
          <p:cNvPr id="6" name="Footer Placeholder 5">
            <a:extLst>
              <a:ext uri="{FF2B5EF4-FFF2-40B4-BE49-F238E27FC236}">
                <a16:creationId xmlns:a16="http://schemas.microsoft.com/office/drawing/2014/main" id="{7AA18071-1438-F3E3-FC9F-3F401EE7FED1}"/>
              </a:ext>
            </a:extLst>
          </p:cNvPr>
          <p:cNvSpPr>
            <a:spLocks noGrp="1"/>
          </p:cNvSpPr>
          <p:nvPr>
            <p:ph type="ftr" sz="quarter" idx="22"/>
          </p:nvPr>
        </p:nvSpPr>
        <p:spPr/>
        <p:txBody>
          <a:bodyPr/>
          <a:lstStyle/>
          <a:p>
            <a:endParaRPr lang="en-US" dirty="0"/>
          </a:p>
        </p:txBody>
      </p:sp>
      <p:sp>
        <p:nvSpPr>
          <p:cNvPr id="3" name="Title 2">
            <a:extLst>
              <a:ext uri="{FF2B5EF4-FFF2-40B4-BE49-F238E27FC236}">
                <a16:creationId xmlns:a16="http://schemas.microsoft.com/office/drawing/2014/main" id="{1D0F7681-D094-4E6D-0DF0-99CD21DC4236}"/>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336264107"/>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Title - 2 Odd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256410" y="1028700"/>
            <a:ext cx="7668889"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Date Placeholder 5">
            <a:extLst>
              <a:ext uri="{FF2B5EF4-FFF2-40B4-BE49-F238E27FC236}">
                <a16:creationId xmlns:a16="http://schemas.microsoft.com/office/drawing/2014/main" id="{10D79471-1A0E-36EB-1B94-DDE0CE561EA3}"/>
              </a:ext>
            </a:extLst>
          </p:cNvPr>
          <p:cNvSpPr>
            <a:spLocks noGrp="1"/>
          </p:cNvSpPr>
          <p:nvPr>
            <p:ph type="dt" sz="half" idx="17"/>
          </p:nvPr>
        </p:nvSpPr>
        <p:spPr/>
        <p:txBody>
          <a:bodyPr/>
          <a:lstStyle/>
          <a:p>
            <a:endParaRPr lang="en-US" dirty="0"/>
          </a:p>
        </p:txBody>
      </p:sp>
      <p:sp>
        <p:nvSpPr>
          <p:cNvPr id="7" name="Footer Placeholder 6">
            <a:extLst>
              <a:ext uri="{FF2B5EF4-FFF2-40B4-BE49-F238E27FC236}">
                <a16:creationId xmlns:a16="http://schemas.microsoft.com/office/drawing/2014/main" id="{5876C5F4-629A-E5A4-73FB-E8465BDB57BF}"/>
              </a:ext>
            </a:extLst>
          </p:cNvPr>
          <p:cNvSpPr>
            <a:spLocks noGrp="1"/>
          </p:cNvSpPr>
          <p:nvPr>
            <p:ph type="ftr" sz="quarter" idx="18"/>
          </p:nvPr>
        </p:nvSpPr>
        <p:spPr/>
        <p:txBody>
          <a:bodyPr/>
          <a:lstStyle/>
          <a:p>
            <a:endParaRPr lang="en-US" dirty="0"/>
          </a:p>
        </p:txBody>
      </p:sp>
      <p:sp>
        <p:nvSpPr>
          <p:cNvPr id="4" name="Title 3">
            <a:extLst>
              <a:ext uri="{FF2B5EF4-FFF2-40B4-BE49-F238E27FC236}">
                <a16:creationId xmlns:a16="http://schemas.microsoft.com/office/drawing/2014/main" id="{CC30DB31-FD65-4D95-4478-6813E7F155CE}"/>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465561501"/>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1_Title - 2 Odd Section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5"/>
          </p:nvPr>
        </p:nvSpPr>
        <p:spPr>
          <a:xfrm>
            <a:off x="8145982"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Content Placeholder 2"/>
          <p:cNvSpPr>
            <a:spLocks noGrp="1"/>
          </p:cNvSpPr>
          <p:nvPr>
            <p:ph sz="quarter" idx="16"/>
          </p:nvPr>
        </p:nvSpPr>
        <p:spPr>
          <a:xfrm>
            <a:off x="266700" y="1028700"/>
            <a:ext cx="766888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B58768C3-8315-3411-54A8-2C8239251263}"/>
              </a:ext>
            </a:extLst>
          </p:cNvPr>
          <p:cNvSpPr>
            <a:spLocks noGrp="1"/>
          </p:cNvSpPr>
          <p:nvPr>
            <p:ph type="dt" sz="half" idx="17"/>
          </p:nvPr>
        </p:nvSpPr>
        <p:spPr/>
        <p:txBody>
          <a:bodyPr/>
          <a:lstStyle/>
          <a:p>
            <a:endParaRPr lang="en-US" dirty="0"/>
          </a:p>
        </p:txBody>
      </p:sp>
      <p:sp>
        <p:nvSpPr>
          <p:cNvPr id="6" name="Footer Placeholder 5">
            <a:extLst>
              <a:ext uri="{FF2B5EF4-FFF2-40B4-BE49-F238E27FC236}">
                <a16:creationId xmlns:a16="http://schemas.microsoft.com/office/drawing/2014/main" id="{28938FEB-D648-AE71-0FA1-805FFC832488}"/>
              </a:ext>
            </a:extLst>
          </p:cNvPr>
          <p:cNvSpPr>
            <a:spLocks noGrp="1"/>
          </p:cNvSpPr>
          <p:nvPr>
            <p:ph type="ftr" sz="quarter" idx="18"/>
          </p:nvPr>
        </p:nvSpPr>
        <p:spPr/>
        <p:txBody>
          <a:bodyPr/>
          <a:lstStyle/>
          <a:p>
            <a:endParaRPr lang="en-US" dirty="0"/>
          </a:p>
        </p:txBody>
      </p:sp>
    </p:spTree>
    <p:extLst>
      <p:ext uri="{BB962C8B-B14F-4D97-AF65-F5344CB8AC3E}">
        <p14:creationId xmlns:p14="http://schemas.microsoft.com/office/powerpoint/2010/main" val="2649818685"/>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Title - Quad-Chart">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4" name="Straight Connector 3"/>
          <p:cNvCxnSpPr/>
          <p:nvPr userDrawn="1"/>
        </p:nvCxnSpPr>
        <p:spPr>
          <a:xfrm>
            <a:off x="381000" y="377586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p>
            <a:r>
              <a:rPr lang="en-US" dirty="0"/>
              <a:t>Click to edit Master title style</a:t>
            </a:r>
          </a:p>
        </p:txBody>
      </p:sp>
      <p:sp>
        <p:nvSpPr>
          <p:cNvPr id="16" name="Content Placeholder 2"/>
          <p:cNvSpPr>
            <a:spLocks noGrp="1"/>
          </p:cNvSpPr>
          <p:nvPr>
            <p:ph sz="quarter" idx="22"/>
          </p:nvPr>
        </p:nvSpPr>
        <p:spPr>
          <a:xfrm>
            <a:off x="2667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Content Placeholder 2"/>
          <p:cNvSpPr>
            <a:spLocks noGrp="1"/>
          </p:cNvSpPr>
          <p:nvPr>
            <p:ph sz="quarter" idx="24"/>
          </p:nvPr>
        </p:nvSpPr>
        <p:spPr>
          <a:xfrm>
            <a:off x="61722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A5AAE838-AA12-FA5F-5DA0-1ABB713993D9}"/>
              </a:ext>
            </a:extLst>
          </p:cNvPr>
          <p:cNvSpPr>
            <a:spLocks noGrp="1"/>
          </p:cNvSpPr>
          <p:nvPr>
            <p:ph type="dt" sz="half" idx="25"/>
          </p:nvPr>
        </p:nvSpPr>
        <p:spPr/>
        <p:txBody>
          <a:bodyPr/>
          <a:lstStyle/>
          <a:p>
            <a:endParaRPr lang="en-US" dirty="0"/>
          </a:p>
        </p:txBody>
      </p:sp>
      <p:sp>
        <p:nvSpPr>
          <p:cNvPr id="8" name="Footer Placeholder 7">
            <a:extLst>
              <a:ext uri="{FF2B5EF4-FFF2-40B4-BE49-F238E27FC236}">
                <a16:creationId xmlns:a16="http://schemas.microsoft.com/office/drawing/2014/main" id="{AE34FB74-F548-AD28-A10C-D5391FE1CF47}"/>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2977904076"/>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Title - Custom-Quad">
    <p:spTree>
      <p:nvGrpSpPr>
        <p:cNvPr id="1" name=""/>
        <p:cNvGrpSpPr/>
        <p:nvPr/>
      </p:nvGrpSpPr>
      <p:grpSpPr>
        <a:xfrm>
          <a:off x="0" y="0"/>
          <a:ext cx="0" cy="0"/>
          <a:chOff x="0" y="0"/>
          <a:chExt cx="0" cy="0"/>
        </a:xfrm>
      </p:grpSpPr>
      <p:cxnSp>
        <p:nvCxnSpPr>
          <p:cNvPr id="4" name="Straight Connector 3"/>
          <p:cNvCxnSpPr/>
          <p:nvPr userDrawn="1"/>
        </p:nvCxnSpPr>
        <p:spPr>
          <a:xfrm>
            <a:off x="381000" y="343081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8" name="Content Placeholder 4"/>
          <p:cNvSpPr>
            <a:spLocks noGrp="1"/>
          </p:cNvSpPr>
          <p:nvPr>
            <p:ph sz="quarter" idx="24"/>
          </p:nvPr>
        </p:nvSpPr>
        <p:spPr>
          <a:xfrm>
            <a:off x="61722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Content Placeholder 3"/>
          <p:cNvSpPr>
            <a:spLocks noGrp="1"/>
          </p:cNvSpPr>
          <p:nvPr>
            <p:ph sz="quarter" idx="22"/>
          </p:nvPr>
        </p:nvSpPr>
        <p:spPr>
          <a:xfrm>
            <a:off x="2667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5" name="Date Placeholder 4">
            <a:extLst>
              <a:ext uri="{FF2B5EF4-FFF2-40B4-BE49-F238E27FC236}">
                <a16:creationId xmlns:a16="http://schemas.microsoft.com/office/drawing/2014/main" id="{AADB0298-AAE9-38A5-935C-537E8444E40C}"/>
              </a:ext>
            </a:extLst>
          </p:cNvPr>
          <p:cNvSpPr>
            <a:spLocks noGrp="1"/>
          </p:cNvSpPr>
          <p:nvPr>
            <p:ph type="dt" sz="half" idx="25"/>
          </p:nvPr>
        </p:nvSpPr>
        <p:spPr/>
        <p:txBody>
          <a:bodyPr/>
          <a:lstStyle/>
          <a:p>
            <a:endParaRPr lang="en-US" dirty="0"/>
          </a:p>
        </p:txBody>
      </p:sp>
      <p:sp>
        <p:nvSpPr>
          <p:cNvPr id="6" name="Footer Placeholder 5">
            <a:extLst>
              <a:ext uri="{FF2B5EF4-FFF2-40B4-BE49-F238E27FC236}">
                <a16:creationId xmlns:a16="http://schemas.microsoft.com/office/drawing/2014/main" id="{D52C905D-E7A5-5841-E24E-8E8D9EAF35CE}"/>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2693227270"/>
      </p:ext>
    </p:extLst>
  </p:cSld>
  <p:clrMapOvr>
    <a:masterClrMapping/>
  </p:clrMapOvr>
  <p:extLst>
    <p:ext uri="{DCECCB84-F9BA-43D5-87BE-67443E8EF086}">
      <p15:sldGuideLst xmlns:p15="http://schemas.microsoft.com/office/powerpoint/2012/main">
        <p15:guide id="1" orient="horz" pos="2088">
          <p15:clr>
            <a:srgbClr val="FBAE40"/>
          </p15:clr>
        </p15:guide>
        <p15:guide id="2" orient="horz" pos="2232">
          <p15:clr>
            <a:srgbClr val="FBAE40"/>
          </p15:clr>
        </p15:guide>
        <p15:guide id="3" pos="3888">
          <p15:clr>
            <a:srgbClr val="FBAE40"/>
          </p15:clr>
        </p15:guide>
        <p15:guide id="4" pos="3792">
          <p15:clr>
            <a:srgbClr val="FBAE40"/>
          </p15:clr>
        </p15:guide>
      </p15:sldGuideLst>
    </p:ext>
  </p:extLst>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Title - Tri-Chart Bottom">
    <p:spTree>
      <p:nvGrpSpPr>
        <p:cNvPr id="1" name=""/>
        <p:cNvGrpSpPr/>
        <p:nvPr/>
      </p:nvGrpSpPr>
      <p:grpSpPr>
        <a:xfrm>
          <a:off x="0" y="0"/>
          <a:ext cx="0" cy="0"/>
          <a:chOff x="0" y="0"/>
          <a:chExt cx="0" cy="0"/>
        </a:xfrm>
      </p:grpSpPr>
      <p:sp>
        <p:nvSpPr>
          <p:cNvPr id="16" name="Content Placeholder 3"/>
          <p:cNvSpPr>
            <a:spLocks noGrp="1"/>
          </p:cNvSpPr>
          <p:nvPr>
            <p:ph sz="quarter" idx="22"/>
          </p:nvPr>
        </p:nvSpPr>
        <p:spPr>
          <a:xfrm>
            <a:off x="266700" y="3855720"/>
            <a:ext cx="116586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4" name="Date Placeholder 3">
            <a:extLst>
              <a:ext uri="{FF2B5EF4-FFF2-40B4-BE49-F238E27FC236}">
                <a16:creationId xmlns:a16="http://schemas.microsoft.com/office/drawing/2014/main" id="{3246758A-EC6C-2E6D-7C25-EBF35B1A110D}"/>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656A35E6-84D0-522D-F6FA-96313C01D057}"/>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2516359702"/>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and Picture with Caption">
    <p:bg>
      <p:bgPr>
        <a:gradFill flip="none" rotWithShape="1">
          <a:gsLst>
            <a:gs pos="75000">
              <a:schemeClr val="tx2"/>
            </a:gs>
            <a:gs pos="85000">
              <a:schemeClr val="tx2">
                <a:alpha val="35000"/>
              </a:schemeClr>
            </a:gs>
            <a:gs pos="95000">
              <a:schemeClr val="tx2">
                <a:lumMod val="85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1" name="Text Placeholder 2"/>
          <p:cNvSpPr>
            <a:spLocks noGrp="1"/>
          </p:cNvSpPr>
          <p:nvPr>
            <p:ph idx="1"/>
          </p:nvPr>
        </p:nvSpPr>
        <p:spPr bwMode="auto">
          <a:xfrm>
            <a:off x="266700" y="6191103"/>
            <a:ext cx="11658600" cy="438297"/>
          </a:xfrm>
          <a:prstGeom prst="rect">
            <a:avLst/>
          </a:prstGeom>
          <a:noFill/>
          <a:ln w="9525">
            <a:noFill/>
            <a:miter lim="800000"/>
            <a:headEnd/>
            <a:tailEnd/>
          </a:ln>
        </p:spPr>
        <p:txBody>
          <a:bodyPr lIns="91440" tIns="0" numCol="1"/>
          <a:lstStyle>
            <a:lvl1pPr marL="0" indent="0">
              <a:buNone/>
              <a:defRPr sz="900">
                <a:solidFill>
                  <a:schemeClr val="tx1">
                    <a:lumMod val="75000"/>
                    <a:lumOff val="25000"/>
                  </a:schemeClr>
                </a:solidFill>
              </a:defRPr>
            </a:lvl1pPr>
            <a:lvl2pPr>
              <a:defRPr sz="1350">
                <a:solidFill>
                  <a:srgbClr val="83847A"/>
                </a:solidFill>
              </a:defRPr>
            </a:lvl2pPr>
            <a:lvl3pPr>
              <a:defRPr sz="1125">
                <a:solidFill>
                  <a:srgbClr val="83847A"/>
                </a:solidFill>
              </a:defRPr>
            </a:lvl3pPr>
            <a:lvl4pPr>
              <a:defRPr sz="1125">
                <a:solidFill>
                  <a:srgbClr val="83847A"/>
                </a:solidFill>
              </a:defRPr>
            </a:lvl4pPr>
            <a:lvl5pPr>
              <a:defRPr sz="1125">
                <a:solidFill>
                  <a:srgbClr val="83847A"/>
                </a:solidFill>
              </a:defRPr>
            </a:lvl5pPr>
          </a:lstStyle>
          <a:p>
            <a:pPr lvl="0"/>
            <a:r>
              <a:rPr lang="en-US" noProof="0" dirty="0"/>
              <a:t>Click to edit Master text styles</a:t>
            </a:r>
          </a:p>
        </p:txBody>
      </p:sp>
      <p:sp>
        <p:nvSpPr>
          <p:cNvPr id="4" name="Title 3"/>
          <p:cNvSpPr>
            <a:spLocks noGrp="1"/>
          </p:cNvSpPr>
          <p:nvPr>
            <p:ph type="title"/>
          </p:nvPr>
        </p:nvSpPr>
        <p:spPr/>
        <p:txBody>
          <a:bodyPr/>
          <a:lstStyle/>
          <a:p>
            <a:r>
              <a:rPr lang="en-US"/>
              <a:t>Click to edit Master title style</a:t>
            </a:r>
          </a:p>
        </p:txBody>
      </p:sp>
      <p:sp>
        <p:nvSpPr>
          <p:cNvPr id="10" name="Content Placeholder 3"/>
          <p:cNvSpPr>
            <a:spLocks noGrp="1"/>
          </p:cNvSpPr>
          <p:nvPr>
            <p:ph sz="quarter" idx="12"/>
          </p:nvPr>
        </p:nvSpPr>
        <p:spPr>
          <a:xfrm>
            <a:off x="266700" y="1028700"/>
            <a:ext cx="11658600" cy="5086349"/>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67CF58A5-50A2-4609-9528-306C52949FE4}"/>
              </a:ext>
            </a:extLst>
          </p:cNvPr>
          <p:cNvSpPr>
            <a:spLocks noGrp="1"/>
          </p:cNvSpPr>
          <p:nvPr>
            <p:ph type="dt" sz="half" idx="13"/>
          </p:nvPr>
        </p:nvSpPr>
        <p:spPr>
          <a:xfrm>
            <a:off x="8842515" y="6653150"/>
            <a:ext cx="2761673" cy="137160"/>
          </a:xfrm>
          <a:prstGeom prst="rect">
            <a:avLst/>
          </a:prstGeom>
        </p:spPr>
        <p:txBody>
          <a:bodyPr/>
          <a:lstStyle/>
          <a:p>
            <a:endParaRPr lang="en-US" dirty="0"/>
          </a:p>
        </p:txBody>
      </p:sp>
      <p:sp>
        <p:nvSpPr>
          <p:cNvPr id="3" name="Footer Placeholder 2">
            <a:extLst>
              <a:ext uri="{FF2B5EF4-FFF2-40B4-BE49-F238E27FC236}">
                <a16:creationId xmlns:a16="http://schemas.microsoft.com/office/drawing/2014/main" id="{13141E4A-7726-4CDD-AEE9-576AC0A57297}"/>
              </a:ext>
            </a:extLst>
          </p:cNvPr>
          <p:cNvSpPr>
            <a:spLocks noGrp="1"/>
          </p:cNvSpPr>
          <p:nvPr>
            <p:ph type="ftr" sz="quarter" idx="14"/>
          </p:nvPr>
        </p:nvSpPr>
        <p:spPr>
          <a:xfrm>
            <a:off x="266700" y="6653150"/>
            <a:ext cx="2901373" cy="137160"/>
          </a:xfrm>
          <a:prstGeom prst="rect">
            <a:avLst/>
          </a:prstGeom>
        </p:spPr>
        <p:txBody>
          <a:bodyPr/>
          <a:lstStyle/>
          <a:p>
            <a:endParaRPr lang="en-US" dirty="0"/>
          </a:p>
        </p:txBody>
      </p:sp>
    </p:spTree>
    <p:extLst>
      <p:ext uri="{BB962C8B-B14F-4D97-AF65-F5344CB8AC3E}">
        <p14:creationId xmlns:p14="http://schemas.microsoft.com/office/powerpoint/2010/main" val="3924584535"/>
      </p:ext>
    </p:extLst>
  </p:cSld>
  <p:clrMapOvr>
    <a:masterClrMapping/>
  </p:clrMapOvr>
  <p:extLst>
    <p:ext uri="{DCECCB84-F9BA-43D5-87BE-67443E8EF086}">
      <p15:sldGuideLst xmlns:p15="http://schemas.microsoft.com/office/powerpoint/2012/main"/>
    </p:ext>
  </p:extLst>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Title - Tri-Chart Top">
    <p:spTree>
      <p:nvGrpSpPr>
        <p:cNvPr id="1" name=""/>
        <p:cNvGrpSpPr/>
        <p:nvPr/>
      </p:nvGrpSpPr>
      <p:grpSpPr>
        <a:xfrm>
          <a:off x="0" y="0"/>
          <a:ext cx="0" cy="0"/>
          <a:chOff x="0" y="0"/>
          <a:chExt cx="0" cy="0"/>
        </a:xfrm>
      </p:grpSpPr>
      <p:sp>
        <p:nvSpPr>
          <p:cNvPr id="17" name="Content Placeholder 3"/>
          <p:cNvSpPr>
            <a:spLocks noGrp="1"/>
          </p:cNvSpPr>
          <p:nvPr>
            <p:ph sz="quarter" idx="23"/>
          </p:nvPr>
        </p:nvSpPr>
        <p:spPr>
          <a:xfrm>
            <a:off x="61722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2"/>
          <p:cNvSpPr>
            <a:spLocks noGrp="1"/>
          </p:cNvSpPr>
          <p:nvPr>
            <p:ph sz="quarter" idx="15"/>
          </p:nvPr>
        </p:nvSpPr>
        <p:spPr>
          <a:xfrm>
            <a:off x="2667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1"/>
          <p:cNvSpPr>
            <a:spLocks noGrp="1"/>
          </p:cNvSpPr>
          <p:nvPr>
            <p:ph sz="quarter" idx="22"/>
          </p:nvPr>
        </p:nvSpPr>
        <p:spPr>
          <a:xfrm>
            <a:off x="266700" y="1024178"/>
            <a:ext cx="116586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4" name="Date Placeholder 3">
            <a:extLst>
              <a:ext uri="{FF2B5EF4-FFF2-40B4-BE49-F238E27FC236}">
                <a16:creationId xmlns:a16="http://schemas.microsoft.com/office/drawing/2014/main" id="{CE138066-C767-E96E-E21F-B1E4478B0958}"/>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E18328B5-C225-08E6-86C5-18BB6982BC1B}"/>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1819793675"/>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Title - No Content">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D7835296-7DAA-2D03-3C74-8EDBE0C7DFA4}"/>
              </a:ext>
            </a:extLst>
          </p:cNvPr>
          <p:cNvSpPr>
            <a:spLocks noGrp="1"/>
          </p:cNvSpPr>
          <p:nvPr>
            <p:ph type="dt" sz="half" idx="10"/>
          </p:nvPr>
        </p:nvSpPr>
        <p:spPr/>
        <p:txBody>
          <a:bodyPr/>
          <a:lstStyle/>
          <a:p>
            <a:endParaRPr lang="en-US" dirty="0"/>
          </a:p>
        </p:txBody>
      </p:sp>
      <p:sp>
        <p:nvSpPr>
          <p:cNvPr id="6" name="Footer Placeholder 5">
            <a:extLst>
              <a:ext uri="{FF2B5EF4-FFF2-40B4-BE49-F238E27FC236}">
                <a16:creationId xmlns:a16="http://schemas.microsoft.com/office/drawing/2014/main" id="{AEFD207A-CF9B-5273-AAA1-5371D3714C11}"/>
              </a:ext>
            </a:extLst>
          </p:cNvPr>
          <p:cNvSpPr>
            <a:spLocks noGrp="1"/>
          </p:cNvSpPr>
          <p:nvPr>
            <p:ph type="ftr" sz="quarter" idx="11"/>
          </p:nvPr>
        </p:nvSpPr>
        <p:spPr/>
        <p:txBody>
          <a:bodyPr/>
          <a:lstStyle/>
          <a:p>
            <a:endParaRPr lang="en-US" dirty="0"/>
          </a:p>
        </p:txBody>
      </p:sp>
      <p:sp>
        <p:nvSpPr>
          <p:cNvPr id="3" name="Title 2">
            <a:extLst>
              <a:ext uri="{FF2B5EF4-FFF2-40B4-BE49-F238E27FC236}">
                <a16:creationId xmlns:a16="http://schemas.microsoft.com/office/drawing/2014/main" id="{7AD23EB7-47BD-A421-AD32-BA7882ED2642}"/>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853843547"/>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BF40FE8E-720F-2CF0-A515-A1F0A76E6C20}"/>
              </a:ext>
            </a:extLst>
          </p:cNvPr>
          <p:cNvSpPr>
            <a:spLocks noGrp="1"/>
          </p:cNvSpPr>
          <p:nvPr>
            <p:ph type="dt" sz="half" idx="10"/>
          </p:nvPr>
        </p:nvSpPr>
        <p:spPr/>
        <p:txBody>
          <a:bodyPr/>
          <a:lstStyle/>
          <a:p>
            <a:endParaRPr lang="en-US" dirty="0"/>
          </a:p>
        </p:txBody>
      </p:sp>
      <p:sp>
        <p:nvSpPr>
          <p:cNvPr id="5" name="Footer Placeholder 4">
            <a:extLst>
              <a:ext uri="{FF2B5EF4-FFF2-40B4-BE49-F238E27FC236}">
                <a16:creationId xmlns:a16="http://schemas.microsoft.com/office/drawing/2014/main" id="{8C5645D9-CB9C-72DC-4655-0357D988FE70}"/>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3646143941"/>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1_Blank w/ background no graphics">
    <p:spTree>
      <p:nvGrpSpPr>
        <p:cNvPr id="1" name=""/>
        <p:cNvGrpSpPr/>
        <p:nvPr/>
      </p:nvGrpSpPr>
      <p:grpSpPr>
        <a:xfrm>
          <a:off x="0" y="0"/>
          <a:ext cx="0" cy="0"/>
          <a:chOff x="0" y="0"/>
          <a:chExt cx="0" cy="0"/>
        </a:xfrm>
      </p:grpSpPr>
      <p:sp>
        <p:nvSpPr>
          <p:cNvPr id="8" name="Content Placeholder 7"/>
          <p:cNvSpPr>
            <a:spLocks noGrp="1"/>
          </p:cNvSpPr>
          <p:nvPr>
            <p:ph sz="quarter" idx="12"/>
          </p:nvPr>
        </p:nvSpPr>
        <p:spPr>
          <a:xfrm>
            <a:off x="76200" y="66675"/>
            <a:ext cx="12020549" cy="6723635"/>
          </a:xfrm>
          <a:prstGeom prst="roundRect">
            <a:avLst>
              <a:gd name="adj" fmla="val 0"/>
            </a:avLst>
          </a:prstGeom>
          <a:noFill/>
          <a:ln w="3175">
            <a:noFill/>
          </a:ln>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Date Placeholder 2">
            <a:extLst>
              <a:ext uri="{FF2B5EF4-FFF2-40B4-BE49-F238E27FC236}">
                <a16:creationId xmlns:a16="http://schemas.microsoft.com/office/drawing/2014/main" id="{973CC44D-C4E5-B148-8424-D309BAD434F9}"/>
              </a:ext>
            </a:extLst>
          </p:cNvPr>
          <p:cNvSpPr>
            <a:spLocks noGrp="1"/>
          </p:cNvSpPr>
          <p:nvPr>
            <p:ph type="dt" sz="half" idx="13"/>
          </p:nvPr>
        </p:nvSpPr>
        <p:spPr/>
        <p:txBody>
          <a:bodyPr/>
          <a:lstStyle/>
          <a:p>
            <a:endParaRPr lang="en-US" dirty="0"/>
          </a:p>
        </p:txBody>
      </p:sp>
      <p:sp>
        <p:nvSpPr>
          <p:cNvPr id="4" name="Footer Placeholder 3">
            <a:extLst>
              <a:ext uri="{FF2B5EF4-FFF2-40B4-BE49-F238E27FC236}">
                <a16:creationId xmlns:a16="http://schemas.microsoft.com/office/drawing/2014/main" id="{B5E87FB6-092D-2261-C61B-A13F398BD061}"/>
              </a:ext>
            </a:extLst>
          </p:cNvPr>
          <p:cNvSpPr>
            <a:spLocks noGrp="1"/>
          </p:cNvSpPr>
          <p:nvPr>
            <p:ph type="ftr" sz="quarter" idx="14"/>
          </p:nvPr>
        </p:nvSpPr>
        <p:spPr/>
        <p:txBody>
          <a:bodyPr/>
          <a:lstStyle/>
          <a:p>
            <a:endParaRPr lang="en-US" dirty="0"/>
          </a:p>
        </p:txBody>
      </p:sp>
      <p:sp>
        <p:nvSpPr>
          <p:cNvPr id="5" name="Title 4">
            <a:extLst>
              <a:ext uri="{FF2B5EF4-FFF2-40B4-BE49-F238E27FC236}">
                <a16:creationId xmlns:a16="http://schemas.microsoft.com/office/drawing/2014/main" id="{7B0D9059-3C9E-5AFD-2A32-2874C4FC4C55}"/>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4276159472"/>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FBBAD3CE-397E-AB37-EDAD-8632BE0AA2D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BE1E501C-5AFD-BA9E-01BC-6D3F0A876CDA}"/>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7" name="Footer Placeholder 6">
            <a:extLst>
              <a:ext uri="{FF2B5EF4-FFF2-40B4-BE49-F238E27FC236}">
                <a16:creationId xmlns:a16="http://schemas.microsoft.com/office/drawing/2014/main" id="{BD51F885-1610-859A-C99A-21311C9FAB15}"/>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2556249665"/>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lumMod val="20000"/>
            <a:lumOff val="80000"/>
          </a:schemeClr>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5559FF84-4EB7-248C-A9A3-21393A68E553}"/>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92A3D6AC-9998-6147-A3AF-01786A8BC7B5}"/>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5" name="Footer Placeholder 4">
            <a:extLst>
              <a:ext uri="{FF2B5EF4-FFF2-40B4-BE49-F238E27FC236}">
                <a16:creationId xmlns:a16="http://schemas.microsoft.com/office/drawing/2014/main" id="{9E61DC4E-D996-A484-FCFC-B8F377D377A1}"/>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3737340915"/>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showMasterSp="0" preserve="1" userDrawn="1">
  <p:cSld name="Black Blank">
    <p:bg>
      <p:bgPr>
        <a:solidFill>
          <a:schemeClr val="tx1"/>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6B1EDEA3-517F-FC35-5A19-094E3BE709A0}"/>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2"/>
                </a:solidFill>
              </a:rPr>
              <a:pPr algn="r">
                <a:spcBef>
                  <a:spcPct val="50000"/>
                </a:spcBef>
                <a:defRPr/>
              </a:pPr>
              <a:t>‹#›</a:t>
            </a:fld>
            <a:endParaRPr lang="en-US" sz="1100" b="0" baseline="0" dirty="0">
              <a:solidFill>
                <a:schemeClr val="tx2"/>
              </a:solidFill>
            </a:endParaRPr>
          </a:p>
        </p:txBody>
      </p:sp>
      <p:sp>
        <p:nvSpPr>
          <p:cNvPr id="4" name="Date Placeholder 3">
            <a:extLst>
              <a:ext uri="{FF2B5EF4-FFF2-40B4-BE49-F238E27FC236}">
                <a16:creationId xmlns:a16="http://schemas.microsoft.com/office/drawing/2014/main" id="{B429D516-C317-CDC1-DADB-0B020CDC0237}"/>
              </a:ext>
            </a:extLst>
          </p:cNvPr>
          <p:cNvSpPr>
            <a:spLocks noGrp="1"/>
          </p:cNvSpPr>
          <p:nvPr>
            <p:ph type="dt" sz="half" idx="10"/>
          </p:nvPr>
        </p:nvSpPr>
        <p:spPr/>
        <p:txBody>
          <a:bodyPr/>
          <a:lstStyle>
            <a:lvl1pPr>
              <a:defRPr>
                <a:solidFill>
                  <a:schemeClr val="tx2"/>
                </a:solidFill>
              </a:defRPr>
            </a:lvl1pPr>
          </a:lstStyle>
          <a:p>
            <a:endParaRPr lang="en-US" dirty="0"/>
          </a:p>
        </p:txBody>
      </p:sp>
      <p:sp>
        <p:nvSpPr>
          <p:cNvPr id="5" name="Footer Placeholder 4">
            <a:extLst>
              <a:ext uri="{FF2B5EF4-FFF2-40B4-BE49-F238E27FC236}">
                <a16:creationId xmlns:a16="http://schemas.microsoft.com/office/drawing/2014/main" id="{CCEEA777-D26F-FC0E-BCB6-7D77B101103A}"/>
              </a:ext>
            </a:extLst>
          </p:cNvPr>
          <p:cNvSpPr>
            <a:spLocks noGrp="1"/>
          </p:cNvSpPr>
          <p:nvPr>
            <p:ph type="ftr" sz="quarter" idx="11"/>
          </p:nvPr>
        </p:nvSpPr>
        <p:spPr/>
        <p:txBody>
          <a:bodyPr/>
          <a:lstStyle>
            <a:lvl1pPr>
              <a:defRPr>
                <a:solidFill>
                  <a:schemeClr val="tx2"/>
                </a:solidFill>
              </a:defRPr>
            </a:lvl1pPr>
          </a:lstStyle>
          <a:p>
            <a:endParaRPr lang="en-US" dirty="0"/>
          </a:p>
        </p:txBody>
      </p:sp>
    </p:spTree>
    <p:extLst>
      <p:ext uri="{BB962C8B-B14F-4D97-AF65-F5344CB8AC3E}">
        <p14:creationId xmlns:p14="http://schemas.microsoft.com/office/powerpoint/2010/main" val="2497646149"/>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showMasterSp="0" preserve="1" userDrawn="1">
  <p:cSld name="1_Background no graphics">
    <p:bg>
      <p:bgPr>
        <a:gradFill flip="none" rotWithShape="1">
          <a:gsLst>
            <a:gs pos="85000">
              <a:schemeClr val="tx2"/>
            </a:gs>
            <a:gs pos="90000">
              <a:schemeClr val="tx2">
                <a:alpha val="45000"/>
              </a:schemeClr>
            </a:gs>
            <a:gs pos="95000">
              <a:schemeClr val="bg1">
                <a:lumMod val="40000"/>
                <a:lumOff val="6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0BFA849C-531C-7595-39B1-5EC87690F476}"/>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solidFill>
              </a:rPr>
              <a:pPr algn="r">
                <a:spcBef>
                  <a:spcPct val="50000"/>
                </a:spcBef>
                <a:defRPr/>
              </a:pPr>
              <a:t>‹#›</a:t>
            </a:fld>
            <a:endParaRPr lang="en-US" sz="1100" b="0" baseline="0" dirty="0">
              <a:solidFill>
                <a:schemeClr val="tx1"/>
              </a:solidFill>
            </a:endParaRPr>
          </a:p>
        </p:txBody>
      </p:sp>
      <p:sp>
        <p:nvSpPr>
          <p:cNvPr id="4" name="Date Placeholder 3">
            <a:extLst>
              <a:ext uri="{FF2B5EF4-FFF2-40B4-BE49-F238E27FC236}">
                <a16:creationId xmlns:a16="http://schemas.microsoft.com/office/drawing/2014/main" id="{85935D2E-75B7-4B2F-83E6-4B2460140D3F}"/>
              </a:ext>
            </a:extLst>
          </p:cNvPr>
          <p:cNvSpPr>
            <a:spLocks noGrp="1"/>
          </p:cNvSpPr>
          <p:nvPr>
            <p:ph type="dt" sz="half" idx="10"/>
          </p:nvPr>
        </p:nvSpPr>
        <p:spPr/>
        <p:txBody>
          <a:bodyPr/>
          <a:lstStyle>
            <a:lvl1pPr>
              <a:defRPr>
                <a:solidFill>
                  <a:schemeClr val="bg2">
                    <a:lumMod val="50000"/>
                  </a:schemeClr>
                </a:solidFill>
              </a:defRPr>
            </a:lvl1pPr>
          </a:lstStyle>
          <a:p>
            <a:endParaRPr lang="en-US" dirty="0"/>
          </a:p>
        </p:txBody>
      </p:sp>
      <p:sp>
        <p:nvSpPr>
          <p:cNvPr id="5" name="Footer Placeholder 4">
            <a:extLst>
              <a:ext uri="{FF2B5EF4-FFF2-40B4-BE49-F238E27FC236}">
                <a16:creationId xmlns:a16="http://schemas.microsoft.com/office/drawing/2014/main" id="{C5AC37A7-6517-1C05-89FB-ACDA8ECF89DF}"/>
              </a:ext>
            </a:extLst>
          </p:cNvPr>
          <p:cNvSpPr>
            <a:spLocks noGrp="1"/>
          </p:cNvSpPr>
          <p:nvPr>
            <p:ph type="ftr" sz="quarter" idx="11"/>
          </p:nvPr>
        </p:nvSpPr>
        <p:spPr/>
        <p:txBody>
          <a:bodyPr/>
          <a:lstStyle>
            <a:lvl1pPr>
              <a:defRPr>
                <a:solidFill>
                  <a:schemeClr val="bg2">
                    <a:lumMod val="50000"/>
                  </a:schemeClr>
                </a:solidFill>
              </a:defRPr>
            </a:lvl1pPr>
          </a:lstStyle>
          <a:p>
            <a:endParaRPr lang="en-US" dirty="0"/>
          </a:p>
        </p:txBody>
      </p:sp>
    </p:spTree>
    <p:extLst>
      <p:ext uri="{BB962C8B-B14F-4D97-AF65-F5344CB8AC3E}">
        <p14:creationId xmlns:p14="http://schemas.microsoft.com/office/powerpoint/2010/main" val="2019795283"/>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showMasterSp="0" preserve="1" userDrawn="1">
  <p:cSld name="Section Header">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7843223-5086-843F-D346-CCDD12959DF3}"/>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b"/>
          <a:lstStyle>
            <a:lvl1pPr>
              <a:defRPr sz="3200" b="0" baseline="0">
                <a:solidFill>
                  <a:schemeClr val="accent3"/>
                </a:solidFill>
              </a:defRPr>
            </a:lvl1pPr>
          </a:lstStyle>
          <a:p>
            <a:pPr lvl="0"/>
            <a:r>
              <a:rPr lang="en-US" dirty="0"/>
              <a:t>Click to edit Master title style</a:t>
            </a:r>
          </a:p>
        </p:txBody>
      </p:sp>
      <p:sp>
        <p:nvSpPr>
          <p:cNvPr id="6" name="Text Placeholder 5"/>
          <p:cNvSpPr>
            <a:spLocks noGrp="1"/>
          </p:cNvSpPr>
          <p:nvPr>
            <p:ph type="body" sz="quarter" idx="12"/>
          </p:nvPr>
        </p:nvSpPr>
        <p:spPr>
          <a:xfrm>
            <a:off x="266700" y="3687764"/>
            <a:ext cx="8496300" cy="854075"/>
          </a:xfrm>
          <a:ln>
            <a:solidFill>
              <a:schemeClr val="accent3"/>
            </a:solidFill>
          </a:ln>
        </p:spPr>
        <p:txBody>
          <a:bodyPr anchor="ctr"/>
          <a:lstStyle>
            <a:lvl1pPr marL="0" indent="0">
              <a:defRPr>
                <a:solidFill>
                  <a:schemeClr val="tx2"/>
                </a:solidFill>
              </a:defRPr>
            </a:lvl1pPr>
          </a:lstStyle>
          <a:p>
            <a:pPr lvl="0"/>
            <a:r>
              <a:rPr lang="en-US" dirty="0"/>
              <a:t>Click to edit Master text styles</a:t>
            </a:r>
          </a:p>
        </p:txBody>
      </p:sp>
      <p:sp>
        <p:nvSpPr>
          <p:cNvPr id="2" name="Date Placeholder 1">
            <a:extLst>
              <a:ext uri="{FF2B5EF4-FFF2-40B4-BE49-F238E27FC236}">
                <a16:creationId xmlns:a16="http://schemas.microsoft.com/office/drawing/2014/main" id="{98D00C84-D329-4DD4-96D7-92CD4C330181}"/>
              </a:ext>
            </a:extLst>
          </p:cNvPr>
          <p:cNvSpPr>
            <a:spLocks noGrp="1"/>
          </p:cNvSpPr>
          <p:nvPr>
            <p:ph type="dt" sz="half" idx="13"/>
          </p:nvPr>
        </p:nvSpPr>
        <p:spPr>
          <a:xfrm>
            <a:off x="8763000" y="3697289"/>
            <a:ext cx="3161228" cy="844550"/>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71C01142-E0C8-B2A1-CF08-DDC0741713E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11" name="Picture 10" descr="A picture containing qr code&#10;&#10;Description automatically generated">
            <a:extLst>
              <a:ext uri="{FF2B5EF4-FFF2-40B4-BE49-F238E27FC236}">
                <a16:creationId xmlns:a16="http://schemas.microsoft.com/office/drawing/2014/main" id="{C7BD8055-FF8F-646E-4F9E-84B4A33A92B9}"/>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1772206109"/>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showMasterSp="0" preserve="1" userDrawn="1">
  <p:cSld name="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ctr"/>
          <a:lstStyle>
            <a:lvl1pPr>
              <a:defRPr sz="32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7" name="Date Placeholder 1">
            <a:extLst>
              <a:ext uri="{FF2B5EF4-FFF2-40B4-BE49-F238E27FC236}">
                <a16:creationId xmlns:a16="http://schemas.microsoft.com/office/drawing/2014/main" id="{22B933D6-5752-A997-866D-7335507E65DB}"/>
              </a:ext>
            </a:extLst>
          </p:cNvPr>
          <p:cNvSpPr>
            <a:spLocks noGrp="1"/>
          </p:cNvSpPr>
          <p:nvPr>
            <p:ph type="dt" sz="half" idx="13"/>
          </p:nvPr>
        </p:nvSpPr>
        <p:spPr>
          <a:xfrm>
            <a:off x="9163627" y="3709924"/>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Tree>
    <p:extLst>
      <p:ext uri="{BB962C8B-B14F-4D97-AF65-F5344CB8AC3E}">
        <p14:creationId xmlns:p14="http://schemas.microsoft.com/office/powerpoint/2010/main" val="169728047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 2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Content Placeholder 2"/>
          <p:cNvSpPr>
            <a:spLocks noGrp="1"/>
          </p:cNvSpPr>
          <p:nvPr>
            <p:ph sz="quarter" idx="19"/>
          </p:nvPr>
        </p:nvSpPr>
        <p:spPr>
          <a:xfrm>
            <a:off x="6203894"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Date Placeholder 5">
            <a:extLst>
              <a:ext uri="{FF2B5EF4-FFF2-40B4-BE49-F238E27FC236}">
                <a16:creationId xmlns:a16="http://schemas.microsoft.com/office/drawing/2014/main" id="{BEC9A928-C3DF-2C22-44D2-6CEAF37A2452}"/>
              </a:ext>
            </a:extLst>
          </p:cNvPr>
          <p:cNvSpPr>
            <a:spLocks noGrp="1"/>
          </p:cNvSpPr>
          <p:nvPr>
            <p:ph type="dt" sz="half" idx="20"/>
          </p:nvPr>
        </p:nvSpPr>
        <p:spPr/>
        <p:txBody>
          <a:bodyPr/>
          <a:lstStyle/>
          <a:p>
            <a:endParaRPr lang="en-US" dirty="0"/>
          </a:p>
        </p:txBody>
      </p:sp>
      <p:sp>
        <p:nvSpPr>
          <p:cNvPr id="7" name="Footer Placeholder 6">
            <a:extLst>
              <a:ext uri="{FF2B5EF4-FFF2-40B4-BE49-F238E27FC236}">
                <a16:creationId xmlns:a16="http://schemas.microsoft.com/office/drawing/2014/main" id="{F7247472-A8F5-BC75-9086-8D91A7F6A294}"/>
              </a:ext>
            </a:extLst>
          </p:cNvPr>
          <p:cNvSpPr>
            <a:spLocks noGrp="1"/>
          </p:cNvSpPr>
          <p:nvPr>
            <p:ph type="ftr" sz="quarter" idx="21"/>
          </p:nvPr>
        </p:nvSpPr>
        <p:spPr/>
        <p:txBody>
          <a:bodyPr/>
          <a:lstStyle/>
          <a:p>
            <a:endParaRPr lang="en-US" dirty="0"/>
          </a:p>
        </p:txBody>
      </p:sp>
      <p:sp>
        <p:nvSpPr>
          <p:cNvPr id="4" name="Title 3">
            <a:extLst>
              <a:ext uri="{FF2B5EF4-FFF2-40B4-BE49-F238E27FC236}">
                <a16:creationId xmlns:a16="http://schemas.microsoft.com/office/drawing/2014/main" id="{FC0BCDB4-4C07-CBF2-EFC4-7CEF0E09948C}"/>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4267572587"/>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showMasterSp="0" preserve="1" userDrawn="1">
  <p:cSld name="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4" name="Content Placeholder 3"/>
          <p:cNvSpPr>
            <a:spLocks noGrp="1"/>
          </p:cNvSpPr>
          <p:nvPr>
            <p:ph sz="quarter" idx="12"/>
          </p:nvPr>
        </p:nvSpPr>
        <p:spPr>
          <a:xfrm>
            <a:off x="266700" y="2157413"/>
            <a:ext cx="11658600" cy="1798637"/>
          </a:xfrm>
          <a:ln>
            <a:solidFill>
              <a:schemeClr val="accent3"/>
            </a:solidFill>
          </a:ln>
        </p:spPr>
        <p:txBody>
          <a:bodyPr anchor="ctr"/>
          <a:lstStyle>
            <a:lvl1pPr>
              <a:defRPr>
                <a:solidFill>
                  <a:schemeClr val="accent3"/>
                </a:solidFill>
              </a:defRPr>
            </a:lvl1pPr>
            <a:lvl2pPr>
              <a:defRPr>
                <a:solidFill>
                  <a:schemeClr val="accent3"/>
                </a:solidFill>
              </a:defRPr>
            </a:lvl2pPr>
            <a:lvl3pPr>
              <a:defRPr>
                <a:solidFill>
                  <a:schemeClr val="accent3"/>
                </a:solidFill>
              </a:defRPr>
            </a:lvl3pPr>
            <a:lvl4pPr>
              <a:defRPr>
                <a:solidFill>
                  <a:schemeClr val="accent3"/>
                </a:solidFill>
              </a:defRPr>
            </a:lvl4pPr>
            <a:lvl5pPr>
              <a:defRPr>
                <a:solidFill>
                  <a:schemeClr val="accent3"/>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930F58C1-4114-4FD3-B651-E3BC6C7CBC47}"/>
              </a:ext>
            </a:extLst>
          </p:cNvPr>
          <p:cNvSpPr>
            <a:spLocks noGrp="1"/>
          </p:cNvSpPr>
          <p:nvPr>
            <p:ph type="dt" sz="half" idx="13"/>
          </p:nvPr>
        </p:nvSpPr>
        <p:spPr>
          <a:xfrm>
            <a:off x="9163627" y="4043299"/>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2010727870"/>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showMasterSp="0" preserve="1" userDrawn="1">
  <p:cSld name="Title - 2 Pics">
    <p:bg>
      <p:bgPr>
        <a:solidFill>
          <a:schemeClr val="tx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A2CA99E-4AAA-5371-9462-7AD3D7D937C7}"/>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1232" y="0"/>
            <a:ext cx="12188389" cy="6858000"/>
          </a:xfrm>
          <a:prstGeom prst="rect">
            <a:avLst/>
          </a:prstGeom>
        </p:spPr>
      </p:pic>
      <p:sp>
        <p:nvSpPr>
          <p:cNvPr id="14" name="Title 5"/>
          <p:cNvSpPr>
            <a:spLocks noGrp="1"/>
          </p:cNvSpPr>
          <p:nvPr>
            <p:ph type="title"/>
          </p:nvPr>
        </p:nvSpPr>
        <p:spPr>
          <a:xfrm>
            <a:off x="266700" y="265872"/>
            <a:ext cx="5829300" cy="1671543"/>
          </a:xfrm>
          <a:noFill/>
          <a:ln w="1905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220046" y="265872"/>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6" name="Picture Placeholder 16"/>
          <p:cNvSpPr>
            <a:spLocks noGrp="1" noChangeAspect="1"/>
          </p:cNvSpPr>
          <p:nvPr>
            <p:ph type="pic" sz="quarter" idx="14"/>
          </p:nvPr>
        </p:nvSpPr>
        <p:spPr>
          <a:xfrm>
            <a:off x="6220046" y="3528391"/>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7" name="Text Placeholder 6"/>
          <p:cNvSpPr>
            <a:spLocks noGrp="1"/>
          </p:cNvSpPr>
          <p:nvPr>
            <p:ph type="body" sz="quarter" idx="15"/>
          </p:nvPr>
        </p:nvSpPr>
        <p:spPr>
          <a:xfrm>
            <a:off x="266700" y="2059389"/>
            <a:ext cx="5816600" cy="33079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5" name="Picture 4" descr="A picture containing qr code&#10;&#10;Description automatically generated">
            <a:extLst>
              <a:ext uri="{FF2B5EF4-FFF2-40B4-BE49-F238E27FC236}">
                <a16:creationId xmlns:a16="http://schemas.microsoft.com/office/drawing/2014/main" id="{CC1A89D0-0707-593E-6331-0996B0CFBFA9}"/>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1518733536"/>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showMasterSp="0" preserve="1" userDrawn="1">
  <p:cSld name="Title - 3 Pics (horizontal)">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08A2208-647F-606B-8F64-F37557D56788}"/>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5"/>
          <p:cNvSpPr>
            <a:spLocks noGrp="1"/>
          </p:cNvSpPr>
          <p:nvPr>
            <p:ph type="title"/>
          </p:nvPr>
        </p:nvSpPr>
        <p:spPr>
          <a:xfrm>
            <a:off x="266700" y="260931"/>
            <a:ext cx="5821279"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346659" y="260931"/>
            <a:ext cx="5578641"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9" name="Picture Placeholder 16"/>
          <p:cNvSpPr>
            <a:spLocks noGrp="1"/>
          </p:cNvSpPr>
          <p:nvPr>
            <p:ph type="pic" sz="quarter" idx="15"/>
          </p:nvPr>
        </p:nvSpPr>
        <p:spPr>
          <a:xfrm>
            <a:off x="8610600"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3" name="Content Placeholder 2"/>
          <p:cNvSpPr>
            <a:spLocks noGrp="1"/>
          </p:cNvSpPr>
          <p:nvPr>
            <p:ph sz="quarter" idx="17"/>
          </p:nvPr>
        </p:nvSpPr>
        <p:spPr>
          <a:xfrm>
            <a:off x="266700" y="2058988"/>
            <a:ext cx="5808663" cy="33083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Picture Placeholder 16"/>
          <p:cNvSpPr>
            <a:spLocks noGrp="1"/>
          </p:cNvSpPr>
          <p:nvPr>
            <p:ph type="pic" sz="quarter" idx="16"/>
          </p:nvPr>
        </p:nvSpPr>
        <p:spPr>
          <a:xfrm>
            <a:off x="5140944"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B1CCCAD0-1673-986A-13CB-641150EDAA17}"/>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3759931111"/>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showMasterSp="0" preserve="1" userDrawn="1">
  <p:cSld name="Title - 4 Pics">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972CCC1-BFFC-C6EA-3790-7E99857DF180}"/>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Placeholder 2"/>
          <p:cNvSpPr>
            <a:spLocks noGrp="1"/>
          </p:cNvSpPr>
          <p:nvPr>
            <p:ph type="body" sz="quarter" idx="19"/>
          </p:nvPr>
        </p:nvSpPr>
        <p:spPr>
          <a:xfrm>
            <a:off x="381000" y="2059387"/>
            <a:ext cx="4867275" cy="331588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Picture Placeholder 16"/>
          <p:cNvSpPr>
            <a:spLocks noGrp="1"/>
          </p:cNvSpPr>
          <p:nvPr>
            <p:ph type="pic" sz="quarter" idx="15"/>
          </p:nvPr>
        </p:nvSpPr>
        <p:spPr>
          <a:xfrm>
            <a:off x="8723481"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9" name="Picture Placeholder 16"/>
          <p:cNvSpPr>
            <a:spLocks noGrp="1"/>
          </p:cNvSpPr>
          <p:nvPr>
            <p:ph type="pic" sz="quarter" idx="16"/>
          </p:nvPr>
        </p:nvSpPr>
        <p:spPr>
          <a:xfrm>
            <a:off x="5371264"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20" name="Picture Placeholder 16"/>
          <p:cNvSpPr>
            <a:spLocks noGrp="1"/>
          </p:cNvSpPr>
          <p:nvPr>
            <p:ph type="pic" sz="quarter" idx="17"/>
          </p:nvPr>
        </p:nvSpPr>
        <p:spPr>
          <a:xfrm>
            <a:off x="8723481"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4" name="Title 5"/>
          <p:cNvSpPr>
            <a:spLocks noGrp="1"/>
          </p:cNvSpPr>
          <p:nvPr>
            <p:ph type="title"/>
          </p:nvPr>
        </p:nvSpPr>
        <p:spPr>
          <a:xfrm>
            <a:off x="381000" y="265872"/>
            <a:ext cx="4866861"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21" name="Picture Placeholder 16"/>
          <p:cNvSpPr>
            <a:spLocks noGrp="1"/>
          </p:cNvSpPr>
          <p:nvPr>
            <p:ph type="pic" sz="quarter" idx="18"/>
          </p:nvPr>
        </p:nvSpPr>
        <p:spPr>
          <a:xfrm>
            <a:off x="5371264"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6E24EF9F-84E9-63AF-E2E6-C9F20CDDF17F}"/>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2383927779"/>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showMasterSp="0" preserve="1" userDrawn="1">
  <p:cSld name="Title - 3 Pics (vertical)">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556BFFC-FD6D-D4CC-D857-29E26DC42C8B}"/>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16" name="TextBox 15"/>
          <p:cNvSpPr txBox="1"/>
          <p:nvPr userDrawn="1"/>
        </p:nvSpPr>
        <p:spPr>
          <a:xfrm>
            <a:off x="266700" y="5217495"/>
            <a:ext cx="4337105" cy="357790"/>
          </a:xfrm>
          <a:prstGeom prst="rect">
            <a:avLst/>
          </a:prstGeom>
          <a:noFill/>
          <a:ln>
            <a:solidFill>
              <a:schemeClr val="accent3"/>
            </a:solidFill>
          </a:ln>
        </p:spPr>
        <p:txBody>
          <a:bodyPr wrap="square" lIns="91440" tIns="0">
            <a:spAutoFit/>
          </a:bodyPr>
          <a:lstStyle/>
          <a:p>
            <a:r>
              <a:rPr lang="en-US" altLang="en-US" sz="675" i="1" dirty="0">
                <a:solidFill>
                  <a:schemeClr val="tx2"/>
                </a:solidFill>
              </a:rPr>
              <a:t>“</a:t>
            </a:r>
            <a:r>
              <a:rPr lang="en-US" sz="675" i="1" dirty="0">
                <a:solidFill>
                  <a:schemeClr val="tx2"/>
                </a:solidFill>
              </a:rPr>
              <a:t>The views, opinions and findings contained in this report are those of the authors(s) and should not be construed as an official Department of the Army position, policy or decision, unless so designated by other official documentation.</a:t>
            </a:r>
            <a:r>
              <a:rPr lang="en-US" altLang="en-US" sz="675" i="1" dirty="0">
                <a:solidFill>
                  <a:schemeClr val="tx2"/>
                </a:solidFill>
              </a:rPr>
              <a:t>”</a:t>
            </a:r>
            <a:endParaRPr lang="en-US" sz="675" i="1" dirty="0">
              <a:solidFill>
                <a:schemeClr val="tx2"/>
              </a:solidFill>
            </a:endParaRPr>
          </a:p>
        </p:txBody>
      </p:sp>
      <p:sp>
        <p:nvSpPr>
          <p:cNvPr id="18" name="Picture Placeholder 16"/>
          <p:cNvSpPr>
            <a:spLocks noGrp="1" noChangeAspect="1"/>
          </p:cNvSpPr>
          <p:nvPr>
            <p:ph type="pic" sz="quarter" idx="13"/>
          </p:nvPr>
        </p:nvSpPr>
        <p:spPr>
          <a:xfrm>
            <a:off x="8500460" y="3880886"/>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19" name="Picture Placeholder 16"/>
          <p:cNvSpPr>
            <a:spLocks noGrp="1" noChangeAspect="1"/>
          </p:cNvSpPr>
          <p:nvPr>
            <p:ph type="pic" sz="quarter" idx="14"/>
          </p:nvPr>
        </p:nvSpPr>
        <p:spPr>
          <a:xfrm>
            <a:off x="8500460" y="1227138"/>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0" name="Picture Placeholder 16"/>
          <p:cNvSpPr>
            <a:spLocks noGrp="1" noChangeAspect="1"/>
          </p:cNvSpPr>
          <p:nvPr>
            <p:ph type="pic" sz="quarter" idx="15"/>
          </p:nvPr>
        </p:nvSpPr>
        <p:spPr>
          <a:xfrm>
            <a:off x="4726057" y="1227138"/>
            <a:ext cx="3689406" cy="5211649"/>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 name="Title 1"/>
          <p:cNvSpPr>
            <a:spLocks noGrp="1"/>
          </p:cNvSpPr>
          <p:nvPr>
            <p:ph type="title"/>
          </p:nvPr>
        </p:nvSpPr>
        <p:spPr>
          <a:xfrm>
            <a:off x="266700" y="246490"/>
            <a:ext cx="11658600" cy="858437"/>
          </a:xfrm>
          <a:noFill/>
          <a:ln w="12700">
            <a:solidFill>
              <a:schemeClr val="accent3"/>
            </a:solidFill>
          </a:ln>
        </p:spPr>
        <p:txBody>
          <a:bodyPr/>
          <a:lstStyle>
            <a:lvl1pPr>
              <a:defRPr>
                <a:ln>
                  <a:noFill/>
                </a:ln>
                <a:solidFill>
                  <a:schemeClr val="accent3"/>
                </a:solidFill>
              </a:defRPr>
            </a:lvl1pPr>
          </a:lstStyle>
          <a:p>
            <a:r>
              <a:rPr lang="en-US" dirty="0"/>
              <a:t>Click to edit Master title style</a:t>
            </a:r>
          </a:p>
        </p:txBody>
      </p:sp>
      <p:sp>
        <p:nvSpPr>
          <p:cNvPr id="4" name="Text Placeholder 3"/>
          <p:cNvSpPr>
            <a:spLocks noGrp="1"/>
          </p:cNvSpPr>
          <p:nvPr>
            <p:ph type="body" sz="quarter" idx="16"/>
          </p:nvPr>
        </p:nvSpPr>
        <p:spPr>
          <a:xfrm>
            <a:off x="266700" y="1227138"/>
            <a:ext cx="4337105" cy="395763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6" name="Picture 5" descr="A picture containing qr code&#10;&#10;Description automatically generated">
            <a:extLst>
              <a:ext uri="{FF2B5EF4-FFF2-40B4-BE49-F238E27FC236}">
                <a16:creationId xmlns:a16="http://schemas.microsoft.com/office/drawing/2014/main" id="{C912A723-62E0-165E-E69D-37E2F11B60E2}"/>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3578167860"/>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showMasterSp="0" type="picTx" preserve="1">
  <p:cSld name="1_Picture with Caption">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0F2E2B7-DF31-70A6-E4D2-4624E105957F}"/>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2" name="Title 1">
            <a:extLst>
              <a:ext uri="{FF2B5EF4-FFF2-40B4-BE49-F238E27FC236}">
                <a16:creationId xmlns:a16="http://schemas.microsoft.com/office/drawing/2014/main" id="{4141B23B-C834-C81E-D8E7-0BA48DA2587E}"/>
              </a:ext>
            </a:extLst>
          </p:cNvPr>
          <p:cNvSpPr>
            <a:spLocks noGrp="1"/>
          </p:cNvSpPr>
          <p:nvPr>
            <p:ph type="title"/>
          </p:nvPr>
        </p:nvSpPr>
        <p:spPr>
          <a:xfrm>
            <a:off x="839788" y="457200"/>
            <a:ext cx="3932237" cy="1600200"/>
          </a:xfrm>
          <a:ln>
            <a:solidFill>
              <a:schemeClr val="accent3"/>
            </a:solidFill>
          </a:ln>
        </p:spPr>
        <p:txBody>
          <a:bodyPr anchor="b"/>
          <a:lstStyle>
            <a:lvl1pPr>
              <a:defRPr sz="3200">
                <a:solidFill>
                  <a:schemeClr val="accent3"/>
                </a:solidFill>
              </a:defRPr>
            </a:lvl1pPr>
          </a:lstStyle>
          <a:p>
            <a:r>
              <a:rPr lang="en-US" dirty="0"/>
              <a:t>Click to edit Master title style</a:t>
            </a:r>
          </a:p>
        </p:txBody>
      </p:sp>
      <p:sp>
        <p:nvSpPr>
          <p:cNvPr id="3" name="Picture Placeholder 2">
            <a:extLst>
              <a:ext uri="{FF2B5EF4-FFF2-40B4-BE49-F238E27FC236}">
                <a16:creationId xmlns:a16="http://schemas.microsoft.com/office/drawing/2014/main" id="{2AAF989E-3D4E-5DEB-5949-C26E481EBBD7}"/>
              </a:ext>
            </a:extLst>
          </p:cNvPr>
          <p:cNvSpPr>
            <a:spLocks noGrp="1"/>
          </p:cNvSpPr>
          <p:nvPr>
            <p:ph type="pic" idx="1"/>
          </p:nvPr>
        </p:nvSpPr>
        <p:spPr>
          <a:xfrm>
            <a:off x="5183188" y="457200"/>
            <a:ext cx="6172200" cy="5038825"/>
          </a:xfrm>
          <a:solidFill>
            <a:schemeClr val="tx2"/>
          </a:solidFill>
        </p:spPr>
        <p:txBody>
          <a:bodyPr/>
          <a:lstStyle>
            <a:lvl1pPr marL="0" indent="0">
              <a:buNone/>
              <a:defRPr sz="32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243D5C51-ECC5-2E2F-3751-18DE050DFD6B}"/>
              </a:ext>
            </a:extLst>
          </p:cNvPr>
          <p:cNvSpPr>
            <a:spLocks noGrp="1"/>
          </p:cNvSpPr>
          <p:nvPr>
            <p:ph type="body" sz="half" idx="2"/>
          </p:nvPr>
        </p:nvSpPr>
        <p:spPr>
          <a:xfrm>
            <a:off x="839788" y="2194560"/>
            <a:ext cx="3932237" cy="3301465"/>
          </a:xfrm>
          <a:ln>
            <a:solidFill>
              <a:schemeClr val="accent3"/>
            </a:solidFill>
          </a:ln>
        </p:spPr>
        <p:txBody>
          <a:bodyPr/>
          <a:lstStyle>
            <a:lvl1pPr marL="0" indent="0">
              <a:buNone/>
              <a:defRPr sz="1600">
                <a:solidFill>
                  <a:schemeClr val="tx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pic>
        <p:nvPicPr>
          <p:cNvPr id="8" name="Picture 7" descr="A picture containing qr code&#10;&#10;Description automatically generated">
            <a:extLst>
              <a:ext uri="{FF2B5EF4-FFF2-40B4-BE49-F238E27FC236}">
                <a16:creationId xmlns:a16="http://schemas.microsoft.com/office/drawing/2014/main" id="{352CF3A3-D550-E6AC-ECAB-2839AC0D0355}"/>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3480306041"/>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6" name="Content Placeholder 5"/>
          <p:cNvSpPr>
            <a:spLocks noGrp="1"/>
          </p:cNvSpPr>
          <p:nvPr>
            <p:ph sz="quarter" idx="10"/>
          </p:nvPr>
        </p:nvSpPr>
        <p:spPr>
          <a:xfrm>
            <a:off x="266700" y="1028700"/>
            <a:ext cx="11658600" cy="56007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3379E246-DB27-040E-95D2-B26EAF143D30}"/>
              </a:ext>
            </a:extLst>
          </p:cNvPr>
          <p:cNvSpPr>
            <a:spLocks noGrp="1"/>
          </p:cNvSpPr>
          <p:nvPr>
            <p:ph type="dt" sz="half" idx="11"/>
          </p:nvPr>
        </p:nvSpPr>
        <p:spPr/>
        <p:txBody>
          <a:bodyPr/>
          <a:lstStyle/>
          <a:p>
            <a:endParaRPr lang="en-US" dirty="0"/>
          </a:p>
        </p:txBody>
      </p:sp>
      <p:sp>
        <p:nvSpPr>
          <p:cNvPr id="7" name="Footer Placeholder 6">
            <a:extLst>
              <a:ext uri="{FF2B5EF4-FFF2-40B4-BE49-F238E27FC236}">
                <a16:creationId xmlns:a16="http://schemas.microsoft.com/office/drawing/2014/main" id="{CFD0F5C1-A6E1-A37D-C392-0E742FAC1C2F}"/>
              </a:ext>
            </a:extLst>
          </p:cNvPr>
          <p:cNvSpPr>
            <a:spLocks noGrp="1"/>
          </p:cNvSpPr>
          <p:nvPr>
            <p:ph type="ftr" sz="quarter" idx="12"/>
          </p:nvPr>
        </p:nvSpPr>
        <p:spPr/>
        <p:txBody>
          <a:bodyPr/>
          <a:lstStyle/>
          <a:p>
            <a:endParaRPr lang="en-US" dirty="0"/>
          </a:p>
        </p:txBody>
      </p:sp>
      <p:sp>
        <p:nvSpPr>
          <p:cNvPr id="2" name="Title 1">
            <a:extLst>
              <a:ext uri="{FF2B5EF4-FFF2-40B4-BE49-F238E27FC236}">
                <a16:creationId xmlns:a16="http://schemas.microsoft.com/office/drawing/2014/main" id="{B8F7E44F-C564-AFF5-D73D-599A8EB64DC8}"/>
              </a:ext>
            </a:extLst>
          </p:cNvPr>
          <p:cNvSpPr>
            <a:spLocks noGrp="1"/>
          </p:cNvSpPr>
          <p:nvPr>
            <p:ph type="title"/>
          </p:nvPr>
        </p:nvSpPr>
        <p:spPr/>
        <p:txBody>
          <a:bodyPr/>
          <a:lstStyle/>
          <a:p>
            <a:r>
              <a:rPr lang="en-US" dirty="0"/>
              <a:t>Click to edit Master title style</a:t>
            </a:r>
          </a:p>
        </p:txBody>
      </p:sp>
    </p:spTree>
    <p:extLst>
      <p:ext uri="{BB962C8B-B14F-4D97-AF65-F5344CB8AC3E}">
        <p14:creationId xmlns:p14="http://schemas.microsoft.com/office/powerpoint/2010/main" val="1956591459"/>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Title and Content - 2 Columns">
    <p:spTree>
      <p:nvGrpSpPr>
        <p:cNvPr id="1" name=""/>
        <p:cNvGrpSpPr/>
        <p:nvPr/>
      </p:nvGrpSpPr>
      <p:grpSpPr>
        <a:xfrm>
          <a:off x="0" y="0"/>
          <a:ext cx="0" cy="0"/>
          <a:chOff x="0" y="0"/>
          <a:chExt cx="0" cy="0"/>
        </a:xfrm>
      </p:grpSpPr>
      <p:sp>
        <p:nvSpPr>
          <p:cNvPr id="8" name="Content Placeholder 3"/>
          <p:cNvSpPr>
            <a:spLocks noGrp="1"/>
          </p:cNvSpPr>
          <p:nvPr>
            <p:ph sz="quarter" idx="10"/>
          </p:nvPr>
        </p:nvSpPr>
        <p:spPr>
          <a:xfrm>
            <a:off x="266700" y="1028700"/>
            <a:ext cx="11658600" cy="5600700"/>
          </a:xfrm>
        </p:spPr>
        <p:txBody>
          <a:bodyPr numCol="2"/>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76C7A763-F7D0-2074-5F3F-2D1DA1226607}"/>
              </a:ext>
            </a:extLst>
          </p:cNvPr>
          <p:cNvSpPr>
            <a:spLocks noGrp="1"/>
          </p:cNvSpPr>
          <p:nvPr>
            <p:ph type="dt" sz="half" idx="11"/>
          </p:nvPr>
        </p:nvSpPr>
        <p:spPr/>
        <p:txBody>
          <a:bodyPr/>
          <a:lstStyle/>
          <a:p>
            <a:endParaRPr lang="en-US" dirty="0"/>
          </a:p>
        </p:txBody>
      </p:sp>
      <p:sp>
        <p:nvSpPr>
          <p:cNvPr id="6" name="Footer Placeholder 5">
            <a:extLst>
              <a:ext uri="{FF2B5EF4-FFF2-40B4-BE49-F238E27FC236}">
                <a16:creationId xmlns:a16="http://schemas.microsoft.com/office/drawing/2014/main" id="{BB5C1216-5C4C-C44D-DE08-88D5BFB6266F}"/>
              </a:ext>
            </a:extLst>
          </p:cNvPr>
          <p:cNvSpPr>
            <a:spLocks noGrp="1"/>
          </p:cNvSpPr>
          <p:nvPr>
            <p:ph type="ftr" sz="quarter" idx="12"/>
          </p:nvPr>
        </p:nvSpPr>
        <p:spPr/>
        <p:txBody>
          <a:bodyPr/>
          <a:lstStyle/>
          <a:p>
            <a:endParaRPr lang="en-US" dirty="0"/>
          </a:p>
        </p:txBody>
      </p:sp>
      <p:sp>
        <p:nvSpPr>
          <p:cNvPr id="3" name="Title 2">
            <a:extLst>
              <a:ext uri="{FF2B5EF4-FFF2-40B4-BE49-F238E27FC236}">
                <a16:creationId xmlns:a16="http://schemas.microsoft.com/office/drawing/2014/main" id="{AEDBE4B2-ED26-DF20-EB88-9102132A1C04}"/>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244946913"/>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Title and Content - 3 Columns">
    <p:spTree>
      <p:nvGrpSpPr>
        <p:cNvPr id="1" name=""/>
        <p:cNvGrpSpPr/>
        <p:nvPr/>
      </p:nvGrpSpPr>
      <p:grpSpPr>
        <a:xfrm>
          <a:off x="0" y="0"/>
          <a:ext cx="0" cy="0"/>
          <a:chOff x="0" y="0"/>
          <a:chExt cx="0" cy="0"/>
        </a:xfrm>
      </p:grpSpPr>
      <p:sp>
        <p:nvSpPr>
          <p:cNvPr id="9" name="Content Placeholder 3"/>
          <p:cNvSpPr>
            <a:spLocks noGrp="1"/>
          </p:cNvSpPr>
          <p:nvPr>
            <p:ph sz="quarter" idx="12"/>
          </p:nvPr>
        </p:nvSpPr>
        <p:spPr>
          <a:xfrm>
            <a:off x="266700" y="1028700"/>
            <a:ext cx="11658600" cy="5600700"/>
          </a:xfrm>
        </p:spPr>
        <p:txBody>
          <a:bodyPr numCol="3"/>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9AFC9BA2-EC81-5287-D39F-725A5EC32471}"/>
              </a:ext>
            </a:extLst>
          </p:cNvPr>
          <p:cNvSpPr>
            <a:spLocks noGrp="1"/>
          </p:cNvSpPr>
          <p:nvPr>
            <p:ph type="dt" sz="half" idx="13"/>
          </p:nvPr>
        </p:nvSpPr>
        <p:spPr/>
        <p:txBody>
          <a:bodyPr/>
          <a:lstStyle/>
          <a:p>
            <a:endParaRPr lang="en-US" dirty="0"/>
          </a:p>
        </p:txBody>
      </p:sp>
      <p:sp>
        <p:nvSpPr>
          <p:cNvPr id="6" name="Footer Placeholder 5">
            <a:extLst>
              <a:ext uri="{FF2B5EF4-FFF2-40B4-BE49-F238E27FC236}">
                <a16:creationId xmlns:a16="http://schemas.microsoft.com/office/drawing/2014/main" id="{FE97BF52-3E27-86B6-23FC-B495D58A6360}"/>
              </a:ext>
            </a:extLst>
          </p:cNvPr>
          <p:cNvSpPr>
            <a:spLocks noGrp="1"/>
          </p:cNvSpPr>
          <p:nvPr>
            <p:ph type="ftr" sz="quarter" idx="14"/>
          </p:nvPr>
        </p:nvSpPr>
        <p:spPr/>
        <p:txBody>
          <a:bodyPr/>
          <a:lstStyle/>
          <a:p>
            <a:endParaRPr lang="en-US" dirty="0"/>
          </a:p>
        </p:txBody>
      </p:sp>
      <p:sp>
        <p:nvSpPr>
          <p:cNvPr id="2" name="Title 1">
            <a:extLst>
              <a:ext uri="{FF2B5EF4-FFF2-40B4-BE49-F238E27FC236}">
                <a16:creationId xmlns:a16="http://schemas.microsoft.com/office/drawing/2014/main" id="{74074E2E-ED81-F3EC-B678-0FDCBC642064}"/>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123179726"/>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Title and Picture with Caption">
    <p:spTree>
      <p:nvGrpSpPr>
        <p:cNvPr id="1" name=""/>
        <p:cNvGrpSpPr/>
        <p:nvPr/>
      </p:nvGrpSpPr>
      <p:grpSpPr>
        <a:xfrm>
          <a:off x="0" y="0"/>
          <a:ext cx="0" cy="0"/>
          <a:chOff x="0" y="0"/>
          <a:chExt cx="0" cy="0"/>
        </a:xfrm>
      </p:grpSpPr>
      <p:sp>
        <p:nvSpPr>
          <p:cNvPr id="21" name="Text Placeholder 2"/>
          <p:cNvSpPr>
            <a:spLocks noGrp="1"/>
          </p:cNvSpPr>
          <p:nvPr>
            <p:ph idx="1"/>
          </p:nvPr>
        </p:nvSpPr>
        <p:spPr bwMode="auto">
          <a:xfrm>
            <a:off x="266700" y="6191103"/>
            <a:ext cx="11658600" cy="438297"/>
          </a:xfrm>
          <a:prstGeom prst="rect">
            <a:avLst/>
          </a:prstGeom>
          <a:noFill/>
          <a:ln w="9525">
            <a:noFill/>
            <a:miter lim="800000"/>
            <a:headEnd/>
            <a:tailEnd/>
          </a:ln>
        </p:spPr>
        <p:txBody>
          <a:bodyPr lIns="91440" tIns="0" numCol="1"/>
          <a:lstStyle>
            <a:lvl1pPr marL="0" indent="0">
              <a:buNone/>
              <a:defRPr sz="900">
                <a:solidFill>
                  <a:schemeClr val="tx1">
                    <a:lumMod val="75000"/>
                    <a:lumOff val="25000"/>
                  </a:schemeClr>
                </a:solidFill>
              </a:defRPr>
            </a:lvl1pPr>
            <a:lvl2pPr>
              <a:defRPr sz="1350">
                <a:solidFill>
                  <a:srgbClr val="83847A"/>
                </a:solidFill>
              </a:defRPr>
            </a:lvl2pPr>
            <a:lvl3pPr>
              <a:defRPr sz="1125">
                <a:solidFill>
                  <a:srgbClr val="83847A"/>
                </a:solidFill>
              </a:defRPr>
            </a:lvl3pPr>
            <a:lvl4pPr>
              <a:defRPr sz="1125">
                <a:solidFill>
                  <a:srgbClr val="83847A"/>
                </a:solidFill>
              </a:defRPr>
            </a:lvl4pPr>
            <a:lvl5pPr>
              <a:defRPr sz="1125">
                <a:solidFill>
                  <a:srgbClr val="83847A"/>
                </a:solidFill>
              </a:defRPr>
            </a:lvl5pPr>
          </a:lstStyle>
          <a:p>
            <a:pPr lvl="0"/>
            <a:r>
              <a:rPr lang="en-US" noProof="0" dirty="0"/>
              <a:t>Click to edit Master text styles</a:t>
            </a:r>
          </a:p>
        </p:txBody>
      </p:sp>
      <p:sp>
        <p:nvSpPr>
          <p:cNvPr id="10" name="Content Placeholder 3"/>
          <p:cNvSpPr>
            <a:spLocks noGrp="1"/>
          </p:cNvSpPr>
          <p:nvPr>
            <p:ph sz="quarter" idx="12"/>
          </p:nvPr>
        </p:nvSpPr>
        <p:spPr>
          <a:xfrm>
            <a:off x="266700" y="1028700"/>
            <a:ext cx="11658600" cy="5086349"/>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67CF58A5-50A2-4609-9528-306C52949FE4}"/>
              </a:ext>
            </a:extLst>
          </p:cNvPr>
          <p:cNvSpPr>
            <a:spLocks noGrp="1"/>
          </p:cNvSpPr>
          <p:nvPr>
            <p:ph type="dt" sz="half" idx="13"/>
          </p:nvPr>
        </p:nvSpPr>
        <p:spPr>
          <a:xfrm>
            <a:off x="8842515" y="6653150"/>
            <a:ext cx="2761673" cy="137160"/>
          </a:xfrm>
          <a:prstGeom prst="rect">
            <a:avLst/>
          </a:prstGeom>
        </p:spPr>
        <p:txBody>
          <a:bodyPr/>
          <a:lstStyle/>
          <a:p>
            <a:endParaRPr lang="en-US" dirty="0"/>
          </a:p>
        </p:txBody>
      </p:sp>
      <p:sp>
        <p:nvSpPr>
          <p:cNvPr id="3" name="Footer Placeholder 2">
            <a:extLst>
              <a:ext uri="{FF2B5EF4-FFF2-40B4-BE49-F238E27FC236}">
                <a16:creationId xmlns:a16="http://schemas.microsoft.com/office/drawing/2014/main" id="{13141E4A-7726-4CDD-AEE9-576AC0A57297}"/>
              </a:ext>
            </a:extLst>
          </p:cNvPr>
          <p:cNvSpPr>
            <a:spLocks noGrp="1"/>
          </p:cNvSpPr>
          <p:nvPr>
            <p:ph type="ftr" sz="quarter" idx="14"/>
          </p:nvPr>
        </p:nvSpPr>
        <p:spPr>
          <a:xfrm>
            <a:off x="266700" y="6653150"/>
            <a:ext cx="2901373" cy="137160"/>
          </a:xfrm>
          <a:prstGeom prst="rect">
            <a:avLst/>
          </a:prstGeom>
        </p:spPr>
        <p:txBody>
          <a:bodyPr/>
          <a:lstStyle/>
          <a:p>
            <a:endParaRPr lang="en-US" dirty="0"/>
          </a:p>
        </p:txBody>
      </p:sp>
      <p:sp>
        <p:nvSpPr>
          <p:cNvPr id="5" name="Title 4">
            <a:extLst>
              <a:ext uri="{FF2B5EF4-FFF2-40B4-BE49-F238E27FC236}">
                <a16:creationId xmlns:a16="http://schemas.microsoft.com/office/drawing/2014/main" id="{AB808ED8-8426-A0C0-9763-B7D4C153D10A}"/>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340544361"/>
      </p:ext>
    </p:extLst>
  </p:cSld>
  <p:clrMapOvr>
    <a:masterClrMapping/>
  </p:clrMapOvr>
  <p:extLst>
    <p:ext uri="{DCECCB84-F9BA-43D5-87BE-67443E8EF086}">
      <p15:sldGuideLst xmlns:p15="http://schemas.microsoft.com/office/powerpoint/2012/main"/>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 Sub-Head 2 Sections">
    <p:spTree>
      <p:nvGrpSpPr>
        <p:cNvPr id="1" name=""/>
        <p:cNvGrpSpPr/>
        <p:nvPr/>
      </p:nvGrpSpPr>
      <p:grpSpPr>
        <a:xfrm>
          <a:off x="0" y="0"/>
          <a:ext cx="0" cy="0"/>
          <a:chOff x="0" y="0"/>
          <a:chExt cx="0" cy="0"/>
        </a:xfrm>
      </p:grpSpPr>
      <p:sp>
        <p:nvSpPr>
          <p:cNvPr id="9" name="Text Placeholder 3"/>
          <p:cNvSpPr>
            <a:spLocks noGrp="1"/>
          </p:cNvSpPr>
          <p:nvPr>
            <p:ph type="body" sz="quarter" idx="13"/>
          </p:nvPr>
        </p:nvSpPr>
        <p:spPr>
          <a:xfrm>
            <a:off x="266700"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13" name="Content Placeholder 2"/>
          <p:cNvSpPr>
            <a:spLocks noGrp="1"/>
          </p:cNvSpPr>
          <p:nvPr>
            <p:ph sz="quarter" idx="16"/>
          </p:nvPr>
        </p:nvSpPr>
        <p:spPr>
          <a:xfrm>
            <a:off x="266700"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5" name="Content Placeholder 2"/>
          <p:cNvSpPr>
            <a:spLocks noGrp="1"/>
          </p:cNvSpPr>
          <p:nvPr>
            <p:ph sz="quarter" idx="19"/>
          </p:nvPr>
        </p:nvSpPr>
        <p:spPr>
          <a:xfrm>
            <a:off x="6203894"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Text Placeholder 3"/>
          <p:cNvSpPr>
            <a:spLocks noGrp="1"/>
          </p:cNvSpPr>
          <p:nvPr>
            <p:ph type="body" sz="quarter" idx="20"/>
          </p:nvPr>
        </p:nvSpPr>
        <p:spPr>
          <a:xfrm>
            <a:off x="6205728"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5" name="Date Placeholder 4">
            <a:extLst>
              <a:ext uri="{FF2B5EF4-FFF2-40B4-BE49-F238E27FC236}">
                <a16:creationId xmlns:a16="http://schemas.microsoft.com/office/drawing/2014/main" id="{4FDAD6DC-C062-D2A7-C4D4-57F4C0FFAD4D}"/>
              </a:ext>
            </a:extLst>
          </p:cNvPr>
          <p:cNvSpPr>
            <a:spLocks noGrp="1"/>
          </p:cNvSpPr>
          <p:nvPr>
            <p:ph type="dt" sz="half" idx="21"/>
          </p:nvPr>
        </p:nvSpPr>
        <p:spPr/>
        <p:txBody>
          <a:bodyPr/>
          <a:lstStyle/>
          <a:p>
            <a:endParaRPr lang="en-US" dirty="0"/>
          </a:p>
        </p:txBody>
      </p:sp>
      <p:sp>
        <p:nvSpPr>
          <p:cNvPr id="6" name="Footer Placeholder 5">
            <a:extLst>
              <a:ext uri="{FF2B5EF4-FFF2-40B4-BE49-F238E27FC236}">
                <a16:creationId xmlns:a16="http://schemas.microsoft.com/office/drawing/2014/main" id="{7AA18071-1438-F3E3-FC9F-3F401EE7FED1}"/>
              </a:ext>
            </a:extLst>
          </p:cNvPr>
          <p:cNvSpPr>
            <a:spLocks noGrp="1"/>
          </p:cNvSpPr>
          <p:nvPr>
            <p:ph type="ftr" sz="quarter" idx="22"/>
          </p:nvPr>
        </p:nvSpPr>
        <p:spPr/>
        <p:txBody>
          <a:bodyPr/>
          <a:lstStyle/>
          <a:p>
            <a:endParaRPr lang="en-US" dirty="0"/>
          </a:p>
        </p:txBody>
      </p:sp>
      <p:sp>
        <p:nvSpPr>
          <p:cNvPr id="3" name="Title 2">
            <a:extLst>
              <a:ext uri="{FF2B5EF4-FFF2-40B4-BE49-F238E27FC236}">
                <a16:creationId xmlns:a16="http://schemas.microsoft.com/office/drawing/2014/main" id="{1D0F7681-D094-4E6D-0DF0-99CD21DC4236}"/>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767415635"/>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Title - 2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Content Placeholder 2"/>
          <p:cNvSpPr>
            <a:spLocks noGrp="1"/>
          </p:cNvSpPr>
          <p:nvPr>
            <p:ph sz="quarter" idx="19"/>
          </p:nvPr>
        </p:nvSpPr>
        <p:spPr>
          <a:xfrm>
            <a:off x="6203894"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Date Placeholder 5">
            <a:extLst>
              <a:ext uri="{FF2B5EF4-FFF2-40B4-BE49-F238E27FC236}">
                <a16:creationId xmlns:a16="http://schemas.microsoft.com/office/drawing/2014/main" id="{BEC9A928-C3DF-2C22-44D2-6CEAF37A2452}"/>
              </a:ext>
            </a:extLst>
          </p:cNvPr>
          <p:cNvSpPr>
            <a:spLocks noGrp="1"/>
          </p:cNvSpPr>
          <p:nvPr>
            <p:ph type="dt" sz="half" idx="20"/>
          </p:nvPr>
        </p:nvSpPr>
        <p:spPr/>
        <p:txBody>
          <a:bodyPr/>
          <a:lstStyle/>
          <a:p>
            <a:endParaRPr lang="en-US" dirty="0"/>
          </a:p>
        </p:txBody>
      </p:sp>
      <p:sp>
        <p:nvSpPr>
          <p:cNvPr id="7" name="Footer Placeholder 6">
            <a:extLst>
              <a:ext uri="{FF2B5EF4-FFF2-40B4-BE49-F238E27FC236}">
                <a16:creationId xmlns:a16="http://schemas.microsoft.com/office/drawing/2014/main" id="{F7247472-A8F5-BC75-9086-8D91A7F6A294}"/>
              </a:ext>
            </a:extLst>
          </p:cNvPr>
          <p:cNvSpPr>
            <a:spLocks noGrp="1"/>
          </p:cNvSpPr>
          <p:nvPr>
            <p:ph type="ftr" sz="quarter" idx="21"/>
          </p:nvPr>
        </p:nvSpPr>
        <p:spPr/>
        <p:txBody>
          <a:bodyPr/>
          <a:lstStyle/>
          <a:p>
            <a:endParaRPr lang="en-US" dirty="0"/>
          </a:p>
        </p:txBody>
      </p:sp>
      <p:sp>
        <p:nvSpPr>
          <p:cNvPr id="4" name="Title 3">
            <a:extLst>
              <a:ext uri="{FF2B5EF4-FFF2-40B4-BE49-F238E27FC236}">
                <a16:creationId xmlns:a16="http://schemas.microsoft.com/office/drawing/2014/main" id="{62C6ABDE-E95A-0F3C-098E-3AB6CD8A7191}"/>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407819911"/>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Title - Sub-Head 2 Sections">
    <p:spTree>
      <p:nvGrpSpPr>
        <p:cNvPr id="1" name=""/>
        <p:cNvGrpSpPr/>
        <p:nvPr/>
      </p:nvGrpSpPr>
      <p:grpSpPr>
        <a:xfrm>
          <a:off x="0" y="0"/>
          <a:ext cx="0" cy="0"/>
          <a:chOff x="0" y="0"/>
          <a:chExt cx="0" cy="0"/>
        </a:xfrm>
      </p:grpSpPr>
      <p:sp>
        <p:nvSpPr>
          <p:cNvPr id="9" name="Text Placeholder 3"/>
          <p:cNvSpPr>
            <a:spLocks noGrp="1"/>
          </p:cNvSpPr>
          <p:nvPr>
            <p:ph type="body" sz="quarter" idx="13"/>
          </p:nvPr>
        </p:nvSpPr>
        <p:spPr>
          <a:xfrm>
            <a:off x="266700"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13" name="Content Placeholder 2"/>
          <p:cNvSpPr>
            <a:spLocks noGrp="1"/>
          </p:cNvSpPr>
          <p:nvPr>
            <p:ph sz="quarter" idx="16"/>
          </p:nvPr>
        </p:nvSpPr>
        <p:spPr>
          <a:xfrm>
            <a:off x="266700"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5" name="Content Placeholder 2"/>
          <p:cNvSpPr>
            <a:spLocks noGrp="1"/>
          </p:cNvSpPr>
          <p:nvPr>
            <p:ph sz="quarter" idx="19"/>
          </p:nvPr>
        </p:nvSpPr>
        <p:spPr>
          <a:xfrm>
            <a:off x="6203894"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Text Placeholder 3"/>
          <p:cNvSpPr>
            <a:spLocks noGrp="1"/>
          </p:cNvSpPr>
          <p:nvPr>
            <p:ph type="body" sz="quarter" idx="20"/>
          </p:nvPr>
        </p:nvSpPr>
        <p:spPr>
          <a:xfrm>
            <a:off x="6205728"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5" name="Date Placeholder 4">
            <a:extLst>
              <a:ext uri="{FF2B5EF4-FFF2-40B4-BE49-F238E27FC236}">
                <a16:creationId xmlns:a16="http://schemas.microsoft.com/office/drawing/2014/main" id="{4FDAD6DC-C062-D2A7-C4D4-57F4C0FFAD4D}"/>
              </a:ext>
            </a:extLst>
          </p:cNvPr>
          <p:cNvSpPr>
            <a:spLocks noGrp="1"/>
          </p:cNvSpPr>
          <p:nvPr>
            <p:ph type="dt" sz="half" idx="21"/>
          </p:nvPr>
        </p:nvSpPr>
        <p:spPr/>
        <p:txBody>
          <a:bodyPr/>
          <a:lstStyle/>
          <a:p>
            <a:endParaRPr lang="en-US" dirty="0"/>
          </a:p>
        </p:txBody>
      </p:sp>
      <p:sp>
        <p:nvSpPr>
          <p:cNvPr id="6" name="Footer Placeholder 5">
            <a:extLst>
              <a:ext uri="{FF2B5EF4-FFF2-40B4-BE49-F238E27FC236}">
                <a16:creationId xmlns:a16="http://schemas.microsoft.com/office/drawing/2014/main" id="{7AA18071-1438-F3E3-FC9F-3F401EE7FED1}"/>
              </a:ext>
            </a:extLst>
          </p:cNvPr>
          <p:cNvSpPr>
            <a:spLocks noGrp="1"/>
          </p:cNvSpPr>
          <p:nvPr>
            <p:ph type="ftr" sz="quarter" idx="22"/>
          </p:nvPr>
        </p:nvSpPr>
        <p:spPr/>
        <p:txBody>
          <a:bodyPr/>
          <a:lstStyle/>
          <a:p>
            <a:endParaRPr lang="en-US" dirty="0"/>
          </a:p>
        </p:txBody>
      </p:sp>
      <p:sp>
        <p:nvSpPr>
          <p:cNvPr id="3" name="Title 2">
            <a:extLst>
              <a:ext uri="{FF2B5EF4-FFF2-40B4-BE49-F238E27FC236}">
                <a16:creationId xmlns:a16="http://schemas.microsoft.com/office/drawing/2014/main" id="{DFDE0C51-EABF-8EEF-D372-6195FADF3850}"/>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470247211"/>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Title - 2 Odd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256410" y="1028700"/>
            <a:ext cx="7668889"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Date Placeholder 5">
            <a:extLst>
              <a:ext uri="{FF2B5EF4-FFF2-40B4-BE49-F238E27FC236}">
                <a16:creationId xmlns:a16="http://schemas.microsoft.com/office/drawing/2014/main" id="{10D79471-1A0E-36EB-1B94-DDE0CE561EA3}"/>
              </a:ext>
            </a:extLst>
          </p:cNvPr>
          <p:cNvSpPr>
            <a:spLocks noGrp="1"/>
          </p:cNvSpPr>
          <p:nvPr>
            <p:ph type="dt" sz="half" idx="17"/>
          </p:nvPr>
        </p:nvSpPr>
        <p:spPr/>
        <p:txBody>
          <a:bodyPr/>
          <a:lstStyle/>
          <a:p>
            <a:endParaRPr lang="en-US" dirty="0"/>
          </a:p>
        </p:txBody>
      </p:sp>
      <p:sp>
        <p:nvSpPr>
          <p:cNvPr id="7" name="Footer Placeholder 6">
            <a:extLst>
              <a:ext uri="{FF2B5EF4-FFF2-40B4-BE49-F238E27FC236}">
                <a16:creationId xmlns:a16="http://schemas.microsoft.com/office/drawing/2014/main" id="{5876C5F4-629A-E5A4-73FB-E8465BDB57BF}"/>
              </a:ext>
            </a:extLst>
          </p:cNvPr>
          <p:cNvSpPr>
            <a:spLocks noGrp="1"/>
          </p:cNvSpPr>
          <p:nvPr>
            <p:ph type="ftr" sz="quarter" idx="18"/>
          </p:nvPr>
        </p:nvSpPr>
        <p:spPr/>
        <p:txBody>
          <a:bodyPr/>
          <a:lstStyle/>
          <a:p>
            <a:endParaRPr lang="en-US" dirty="0"/>
          </a:p>
        </p:txBody>
      </p:sp>
      <p:sp>
        <p:nvSpPr>
          <p:cNvPr id="4" name="Title 3">
            <a:extLst>
              <a:ext uri="{FF2B5EF4-FFF2-40B4-BE49-F238E27FC236}">
                <a16:creationId xmlns:a16="http://schemas.microsoft.com/office/drawing/2014/main" id="{1FA45842-A577-D012-E0A0-40AA7BE0D290}"/>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698889203"/>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1_Title - 2 Odd Sections">
    <p:spTree>
      <p:nvGrpSpPr>
        <p:cNvPr id="1" name=""/>
        <p:cNvGrpSpPr/>
        <p:nvPr/>
      </p:nvGrpSpPr>
      <p:grpSpPr>
        <a:xfrm>
          <a:off x="0" y="0"/>
          <a:ext cx="0" cy="0"/>
          <a:chOff x="0" y="0"/>
          <a:chExt cx="0" cy="0"/>
        </a:xfrm>
      </p:grpSpPr>
      <p:sp>
        <p:nvSpPr>
          <p:cNvPr id="11" name="Content Placeholder 2"/>
          <p:cNvSpPr>
            <a:spLocks noGrp="1"/>
          </p:cNvSpPr>
          <p:nvPr>
            <p:ph sz="quarter" idx="15"/>
          </p:nvPr>
        </p:nvSpPr>
        <p:spPr>
          <a:xfrm>
            <a:off x="8145982"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Content Placeholder 2"/>
          <p:cNvSpPr>
            <a:spLocks noGrp="1"/>
          </p:cNvSpPr>
          <p:nvPr>
            <p:ph sz="quarter" idx="16"/>
          </p:nvPr>
        </p:nvSpPr>
        <p:spPr>
          <a:xfrm>
            <a:off x="266700" y="1028700"/>
            <a:ext cx="766888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B58768C3-8315-3411-54A8-2C8239251263}"/>
              </a:ext>
            </a:extLst>
          </p:cNvPr>
          <p:cNvSpPr>
            <a:spLocks noGrp="1"/>
          </p:cNvSpPr>
          <p:nvPr>
            <p:ph type="dt" sz="half" idx="17"/>
          </p:nvPr>
        </p:nvSpPr>
        <p:spPr/>
        <p:txBody>
          <a:bodyPr/>
          <a:lstStyle/>
          <a:p>
            <a:endParaRPr lang="en-US" dirty="0"/>
          </a:p>
        </p:txBody>
      </p:sp>
      <p:sp>
        <p:nvSpPr>
          <p:cNvPr id="6" name="Footer Placeholder 5">
            <a:extLst>
              <a:ext uri="{FF2B5EF4-FFF2-40B4-BE49-F238E27FC236}">
                <a16:creationId xmlns:a16="http://schemas.microsoft.com/office/drawing/2014/main" id="{28938FEB-D648-AE71-0FA1-805FFC832488}"/>
              </a:ext>
            </a:extLst>
          </p:cNvPr>
          <p:cNvSpPr>
            <a:spLocks noGrp="1"/>
          </p:cNvSpPr>
          <p:nvPr>
            <p:ph type="ftr" sz="quarter" idx="18"/>
          </p:nvPr>
        </p:nvSpPr>
        <p:spPr/>
        <p:txBody>
          <a:bodyPr/>
          <a:lstStyle/>
          <a:p>
            <a:endParaRPr lang="en-US" dirty="0"/>
          </a:p>
        </p:txBody>
      </p:sp>
      <p:sp>
        <p:nvSpPr>
          <p:cNvPr id="3" name="Title 2">
            <a:extLst>
              <a:ext uri="{FF2B5EF4-FFF2-40B4-BE49-F238E27FC236}">
                <a16:creationId xmlns:a16="http://schemas.microsoft.com/office/drawing/2014/main" id="{B93C48AD-9F55-0046-00A1-CC510D30C60E}"/>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944274884"/>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Title - Quad-Chart">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4" name="Straight Connector 3"/>
          <p:cNvCxnSpPr/>
          <p:nvPr userDrawn="1"/>
        </p:nvCxnSpPr>
        <p:spPr>
          <a:xfrm>
            <a:off x="381000" y="377586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6" name="Content Placeholder 2"/>
          <p:cNvSpPr>
            <a:spLocks noGrp="1"/>
          </p:cNvSpPr>
          <p:nvPr>
            <p:ph sz="quarter" idx="22"/>
          </p:nvPr>
        </p:nvSpPr>
        <p:spPr>
          <a:xfrm>
            <a:off x="2667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Content Placeholder 2"/>
          <p:cNvSpPr>
            <a:spLocks noGrp="1"/>
          </p:cNvSpPr>
          <p:nvPr>
            <p:ph sz="quarter" idx="24"/>
          </p:nvPr>
        </p:nvSpPr>
        <p:spPr>
          <a:xfrm>
            <a:off x="61722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A5AAE838-AA12-FA5F-5DA0-1ABB713993D9}"/>
              </a:ext>
            </a:extLst>
          </p:cNvPr>
          <p:cNvSpPr>
            <a:spLocks noGrp="1"/>
          </p:cNvSpPr>
          <p:nvPr>
            <p:ph type="dt" sz="half" idx="25"/>
          </p:nvPr>
        </p:nvSpPr>
        <p:spPr/>
        <p:txBody>
          <a:bodyPr/>
          <a:lstStyle/>
          <a:p>
            <a:endParaRPr lang="en-US" dirty="0"/>
          </a:p>
        </p:txBody>
      </p:sp>
      <p:sp>
        <p:nvSpPr>
          <p:cNvPr id="8" name="Footer Placeholder 7">
            <a:extLst>
              <a:ext uri="{FF2B5EF4-FFF2-40B4-BE49-F238E27FC236}">
                <a16:creationId xmlns:a16="http://schemas.microsoft.com/office/drawing/2014/main" id="{AE34FB74-F548-AD28-A10C-D5391FE1CF47}"/>
              </a:ext>
            </a:extLst>
          </p:cNvPr>
          <p:cNvSpPr>
            <a:spLocks noGrp="1"/>
          </p:cNvSpPr>
          <p:nvPr>
            <p:ph type="ftr" sz="quarter" idx="26"/>
          </p:nvPr>
        </p:nvSpPr>
        <p:spPr/>
        <p:txBody>
          <a:bodyPr/>
          <a:lstStyle/>
          <a:p>
            <a:endParaRPr lang="en-US" dirty="0"/>
          </a:p>
        </p:txBody>
      </p:sp>
      <p:sp>
        <p:nvSpPr>
          <p:cNvPr id="5" name="Title 4">
            <a:extLst>
              <a:ext uri="{FF2B5EF4-FFF2-40B4-BE49-F238E27FC236}">
                <a16:creationId xmlns:a16="http://schemas.microsoft.com/office/drawing/2014/main" id="{44FB5578-DA9B-BD0B-5613-AEFB9E68B6F8}"/>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098025777"/>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Title - Custom-Quad">
    <p:spTree>
      <p:nvGrpSpPr>
        <p:cNvPr id="1" name=""/>
        <p:cNvGrpSpPr/>
        <p:nvPr/>
      </p:nvGrpSpPr>
      <p:grpSpPr>
        <a:xfrm>
          <a:off x="0" y="0"/>
          <a:ext cx="0" cy="0"/>
          <a:chOff x="0" y="0"/>
          <a:chExt cx="0" cy="0"/>
        </a:xfrm>
      </p:grpSpPr>
      <p:cxnSp>
        <p:nvCxnSpPr>
          <p:cNvPr id="4" name="Straight Connector 3"/>
          <p:cNvCxnSpPr/>
          <p:nvPr userDrawn="1"/>
        </p:nvCxnSpPr>
        <p:spPr>
          <a:xfrm>
            <a:off x="381000" y="343081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8" name="Content Placeholder 4"/>
          <p:cNvSpPr>
            <a:spLocks noGrp="1"/>
          </p:cNvSpPr>
          <p:nvPr>
            <p:ph sz="quarter" idx="24"/>
          </p:nvPr>
        </p:nvSpPr>
        <p:spPr>
          <a:xfrm>
            <a:off x="61722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Content Placeholder 3"/>
          <p:cNvSpPr>
            <a:spLocks noGrp="1"/>
          </p:cNvSpPr>
          <p:nvPr>
            <p:ph sz="quarter" idx="22"/>
          </p:nvPr>
        </p:nvSpPr>
        <p:spPr>
          <a:xfrm>
            <a:off x="2667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AADB0298-AAE9-38A5-935C-537E8444E40C}"/>
              </a:ext>
            </a:extLst>
          </p:cNvPr>
          <p:cNvSpPr>
            <a:spLocks noGrp="1"/>
          </p:cNvSpPr>
          <p:nvPr>
            <p:ph type="dt" sz="half" idx="25"/>
          </p:nvPr>
        </p:nvSpPr>
        <p:spPr/>
        <p:txBody>
          <a:bodyPr/>
          <a:lstStyle/>
          <a:p>
            <a:endParaRPr lang="en-US" dirty="0"/>
          </a:p>
        </p:txBody>
      </p:sp>
      <p:sp>
        <p:nvSpPr>
          <p:cNvPr id="6" name="Footer Placeholder 5">
            <a:extLst>
              <a:ext uri="{FF2B5EF4-FFF2-40B4-BE49-F238E27FC236}">
                <a16:creationId xmlns:a16="http://schemas.microsoft.com/office/drawing/2014/main" id="{D52C905D-E7A5-5841-E24E-8E8D9EAF35CE}"/>
              </a:ext>
            </a:extLst>
          </p:cNvPr>
          <p:cNvSpPr>
            <a:spLocks noGrp="1"/>
          </p:cNvSpPr>
          <p:nvPr>
            <p:ph type="ftr" sz="quarter" idx="26"/>
          </p:nvPr>
        </p:nvSpPr>
        <p:spPr/>
        <p:txBody>
          <a:bodyPr/>
          <a:lstStyle/>
          <a:p>
            <a:endParaRPr lang="en-US" dirty="0"/>
          </a:p>
        </p:txBody>
      </p:sp>
      <p:sp>
        <p:nvSpPr>
          <p:cNvPr id="7" name="Title 6">
            <a:extLst>
              <a:ext uri="{FF2B5EF4-FFF2-40B4-BE49-F238E27FC236}">
                <a16:creationId xmlns:a16="http://schemas.microsoft.com/office/drawing/2014/main" id="{929DC40A-BB92-C526-3CD0-189C3429C4D1}"/>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213898774"/>
      </p:ext>
    </p:extLst>
  </p:cSld>
  <p:clrMapOvr>
    <a:masterClrMapping/>
  </p:clrMapOvr>
  <p:extLst>
    <p:ext uri="{DCECCB84-F9BA-43D5-87BE-67443E8EF086}">
      <p15:sldGuideLst xmlns:p15="http://schemas.microsoft.com/office/powerpoint/2012/main">
        <p15:guide id="1" orient="horz" pos="2088">
          <p15:clr>
            <a:srgbClr val="FBAE40"/>
          </p15:clr>
        </p15:guide>
        <p15:guide id="2" orient="horz" pos="2232">
          <p15:clr>
            <a:srgbClr val="FBAE40"/>
          </p15:clr>
        </p15:guide>
        <p15:guide id="3" pos="3888">
          <p15:clr>
            <a:srgbClr val="FBAE40"/>
          </p15:clr>
        </p15:guide>
        <p15:guide id="4" pos="3792">
          <p15:clr>
            <a:srgbClr val="FBAE40"/>
          </p15:clr>
        </p15:guide>
      </p15:sldGuideLst>
    </p:ext>
  </p:extLst>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Title - Tri-Chart Bottom">
    <p:spTree>
      <p:nvGrpSpPr>
        <p:cNvPr id="1" name=""/>
        <p:cNvGrpSpPr/>
        <p:nvPr/>
      </p:nvGrpSpPr>
      <p:grpSpPr>
        <a:xfrm>
          <a:off x="0" y="0"/>
          <a:ext cx="0" cy="0"/>
          <a:chOff x="0" y="0"/>
          <a:chExt cx="0" cy="0"/>
        </a:xfrm>
      </p:grpSpPr>
      <p:sp>
        <p:nvSpPr>
          <p:cNvPr id="16" name="Content Placeholder 3"/>
          <p:cNvSpPr>
            <a:spLocks noGrp="1"/>
          </p:cNvSpPr>
          <p:nvPr>
            <p:ph sz="quarter" idx="22"/>
          </p:nvPr>
        </p:nvSpPr>
        <p:spPr>
          <a:xfrm>
            <a:off x="266700" y="3855720"/>
            <a:ext cx="116586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3246758A-EC6C-2E6D-7C25-EBF35B1A110D}"/>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656A35E6-84D0-522D-F6FA-96313C01D057}"/>
              </a:ext>
            </a:extLst>
          </p:cNvPr>
          <p:cNvSpPr>
            <a:spLocks noGrp="1"/>
          </p:cNvSpPr>
          <p:nvPr>
            <p:ph type="ftr" sz="quarter" idx="25"/>
          </p:nvPr>
        </p:nvSpPr>
        <p:spPr/>
        <p:txBody>
          <a:bodyPr/>
          <a:lstStyle/>
          <a:p>
            <a:endParaRPr lang="en-US" dirty="0"/>
          </a:p>
        </p:txBody>
      </p:sp>
      <p:sp>
        <p:nvSpPr>
          <p:cNvPr id="6" name="Title 5">
            <a:extLst>
              <a:ext uri="{FF2B5EF4-FFF2-40B4-BE49-F238E27FC236}">
                <a16:creationId xmlns:a16="http://schemas.microsoft.com/office/drawing/2014/main" id="{481C1557-2F36-FF70-9AEB-DF21DD5067B5}"/>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701852820"/>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Title - Tri-Chart Top">
    <p:spTree>
      <p:nvGrpSpPr>
        <p:cNvPr id="1" name=""/>
        <p:cNvGrpSpPr/>
        <p:nvPr/>
      </p:nvGrpSpPr>
      <p:grpSpPr>
        <a:xfrm>
          <a:off x="0" y="0"/>
          <a:ext cx="0" cy="0"/>
          <a:chOff x="0" y="0"/>
          <a:chExt cx="0" cy="0"/>
        </a:xfrm>
      </p:grpSpPr>
      <p:sp>
        <p:nvSpPr>
          <p:cNvPr id="17" name="Content Placeholder 3"/>
          <p:cNvSpPr>
            <a:spLocks noGrp="1"/>
          </p:cNvSpPr>
          <p:nvPr>
            <p:ph sz="quarter" idx="23"/>
          </p:nvPr>
        </p:nvSpPr>
        <p:spPr>
          <a:xfrm>
            <a:off x="61722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2"/>
          <p:cNvSpPr>
            <a:spLocks noGrp="1"/>
          </p:cNvSpPr>
          <p:nvPr>
            <p:ph sz="quarter" idx="15"/>
          </p:nvPr>
        </p:nvSpPr>
        <p:spPr>
          <a:xfrm>
            <a:off x="2667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1"/>
          <p:cNvSpPr>
            <a:spLocks noGrp="1"/>
          </p:cNvSpPr>
          <p:nvPr>
            <p:ph sz="quarter" idx="22"/>
          </p:nvPr>
        </p:nvSpPr>
        <p:spPr>
          <a:xfrm>
            <a:off x="266700" y="1024178"/>
            <a:ext cx="116586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CE138066-C767-E96E-E21F-B1E4478B0958}"/>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E18328B5-C225-08E6-86C5-18BB6982BC1B}"/>
              </a:ext>
            </a:extLst>
          </p:cNvPr>
          <p:cNvSpPr>
            <a:spLocks noGrp="1"/>
          </p:cNvSpPr>
          <p:nvPr>
            <p:ph type="ftr" sz="quarter" idx="25"/>
          </p:nvPr>
        </p:nvSpPr>
        <p:spPr/>
        <p:txBody>
          <a:bodyPr/>
          <a:lstStyle/>
          <a:p>
            <a:endParaRPr lang="en-US" dirty="0"/>
          </a:p>
        </p:txBody>
      </p:sp>
      <p:sp>
        <p:nvSpPr>
          <p:cNvPr id="6" name="Title 5">
            <a:extLst>
              <a:ext uri="{FF2B5EF4-FFF2-40B4-BE49-F238E27FC236}">
                <a16:creationId xmlns:a16="http://schemas.microsoft.com/office/drawing/2014/main" id="{F2E409FF-5585-8E4A-14AA-59DBC4EAF933}"/>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16880084"/>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Title - No Content">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D7835296-7DAA-2D03-3C74-8EDBE0C7DFA4}"/>
              </a:ext>
            </a:extLst>
          </p:cNvPr>
          <p:cNvSpPr>
            <a:spLocks noGrp="1"/>
          </p:cNvSpPr>
          <p:nvPr>
            <p:ph type="dt" sz="half" idx="10"/>
          </p:nvPr>
        </p:nvSpPr>
        <p:spPr/>
        <p:txBody>
          <a:bodyPr/>
          <a:lstStyle/>
          <a:p>
            <a:endParaRPr lang="en-US" dirty="0"/>
          </a:p>
        </p:txBody>
      </p:sp>
      <p:sp>
        <p:nvSpPr>
          <p:cNvPr id="6" name="Footer Placeholder 5">
            <a:extLst>
              <a:ext uri="{FF2B5EF4-FFF2-40B4-BE49-F238E27FC236}">
                <a16:creationId xmlns:a16="http://schemas.microsoft.com/office/drawing/2014/main" id="{AEFD207A-CF9B-5273-AAA1-5371D3714C11}"/>
              </a:ext>
            </a:extLst>
          </p:cNvPr>
          <p:cNvSpPr>
            <a:spLocks noGrp="1"/>
          </p:cNvSpPr>
          <p:nvPr>
            <p:ph type="ftr" sz="quarter" idx="11"/>
          </p:nvPr>
        </p:nvSpPr>
        <p:spPr/>
        <p:txBody>
          <a:bodyPr/>
          <a:lstStyle/>
          <a:p>
            <a:endParaRPr lang="en-US" dirty="0"/>
          </a:p>
        </p:txBody>
      </p:sp>
      <p:sp>
        <p:nvSpPr>
          <p:cNvPr id="3" name="Title 2">
            <a:extLst>
              <a:ext uri="{FF2B5EF4-FFF2-40B4-BE49-F238E27FC236}">
                <a16:creationId xmlns:a16="http://schemas.microsoft.com/office/drawing/2014/main" id="{B02F4169-3E26-AB53-54FC-47BE477B905A}"/>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4162775692"/>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BF40FE8E-720F-2CF0-A515-A1F0A76E6C20}"/>
              </a:ext>
            </a:extLst>
          </p:cNvPr>
          <p:cNvSpPr>
            <a:spLocks noGrp="1"/>
          </p:cNvSpPr>
          <p:nvPr>
            <p:ph type="dt" sz="half" idx="10"/>
          </p:nvPr>
        </p:nvSpPr>
        <p:spPr/>
        <p:txBody>
          <a:bodyPr/>
          <a:lstStyle/>
          <a:p>
            <a:endParaRPr lang="en-US" dirty="0"/>
          </a:p>
        </p:txBody>
      </p:sp>
      <p:sp>
        <p:nvSpPr>
          <p:cNvPr id="5" name="Footer Placeholder 4">
            <a:extLst>
              <a:ext uri="{FF2B5EF4-FFF2-40B4-BE49-F238E27FC236}">
                <a16:creationId xmlns:a16="http://schemas.microsoft.com/office/drawing/2014/main" id="{8C5645D9-CB9C-72DC-4655-0357D988FE70}"/>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411051466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 2 Odd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256410" y="1028700"/>
            <a:ext cx="7668889"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Date Placeholder 5">
            <a:extLst>
              <a:ext uri="{FF2B5EF4-FFF2-40B4-BE49-F238E27FC236}">
                <a16:creationId xmlns:a16="http://schemas.microsoft.com/office/drawing/2014/main" id="{10D79471-1A0E-36EB-1B94-DDE0CE561EA3}"/>
              </a:ext>
            </a:extLst>
          </p:cNvPr>
          <p:cNvSpPr>
            <a:spLocks noGrp="1"/>
          </p:cNvSpPr>
          <p:nvPr>
            <p:ph type="dt" sz="half" idx="17"/>
          </p:nvPr>
        </p:nvSpPr>
        <p:spPr/>
        <p:txBody>
          <a:bodyPr/>
          <a:lstStyle/>
          <a:p>
            <a:endParaRPr lang="en-US" dirty="0"/>
          </a:p>
        </p:txBody>
      </p:sp>
      <p:sp>
        <p:nvSpPr>
          <p:cNvPr id="7" name="Footer Placeholder 6">
            <a:extLst>
              <a:ext uri="{FF2B5EF4-FFF2-40B4-BE49-F238E27FC236}">
                <a16:creationId xmlns:a16="http://schemas.microsoft.com/office/drawing/2014/main" id="{5876C5F4-629A-E5A4-73FB-E8465BDB57BF}"/>
              </a:ext>
            </a:extLst>
          </p:cNvPr>
          <p:cNvSpPr>
            <a:spLocks noGrp="1"/>
          </p:cNvSpPr>
          <p:nvPr>
            <p:ph type="ftr" sz="quarter" idx="18"/>
          </p:nvPr>
        </p:nvSpPr>
        <p:spPr/>
        <p:txBody>
          <a:bodyPr/>
          <a:lstStyle/>
          <a:p>
            <a:endParaRPr lang="en-US" dirty="0"/>
          </a:p>
        </p:txBody>
      </p:sp>
      <p:sp>
        <p:nvSpPr>
          <p:cNvPr id="4" name="Title 3">
            <a:extLst>
              <a:ext uri="{FF2B5EF4-FFF2-40B4-BE49-F238E27FC236}">
                <a16:creationId xmlns:a16="http://schemas.microsoft.com/office/drawing/2014/main" id="{CC30DB31-FD65-4D95-4478-6813E7F155CE}"/>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374681305"/>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1_Blank w/ background no graphics">
    <p:spTree>
      <p:nvGrpSpPr>
        <p:cNvPr id="1" name=""/>
        <p:cNvGrpSpPr/>
        <p:nvPr/>
      </p:nvGrpSpPr>
      <p:grpSpPr>
        <a:xfrm>
          <a:off x="0" y="0"/>
          <a:ext cx="0" cy="0"/>
          <a:chOff x="0" y="0"/>
          <a:chExt cx="0" cy="0"/>
        </a:xfrm>
      </p:grpSpPr>
      <p:sp>
        <p:nvSpPr>
          <p:cNvPr id="8" name="Content Placeholder 7"/>
          <p:cNvSpPr>
            <a:spLocks noGrp="1"/>
          </p:cNvSpPr>
          <p:nvPr>
            <p:ph sz="quarter" idx="12"/>
          </p:nvPr>
        </p:nvSpPr>
        <p:spPr>
          <a:xfrm>
            <a:off x="76200" y="66675"/>
            <a:ext cx="12020549" cy="6723635"/>
          </a:xfrm>
          <a:prstGeom prst="roundRect">
            <a:avLst>
              <a:gd name="adj" fmla="val 2256"/>
            </a:avLst>
          </a:prstGeom>
          <a:noFill/>
          <a:ln w="3175">
            <a:noFill/>
          </a:ln>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Date Placeholder 2">
            <a:extLst>
              <a:ext uri="{FF2B5EF4-FFF2-40B4-BE49-F238E27FC236}">
                <a16:creationId xmlns:a16="http://schemas.microsoft.com/office/drawing/2014/main" id="{973CC44D-C4E5-B148-8424-D309BAD434F9}"/>
              </a:ext>
            </a:extLst>
          </p:cNvPr>
          <p:cNvSpPr>
            <a:spLocks noGrp="1"/>
          </p:cNvSpPr>
          <p:nvPr>
            <p:ph type="dt" sz="half" idx="13"/>
          </p:nvPr>
        </p:nvSpPr>
        <p:spPr/>
        <p:txBody>
          <a:bodyPr/>
          <a:lstStyle/>
          <a:p>
            <a:endParaRPr lang="en-US" dirty="0"/>
          </a:p>
        </p:txBody>
      </p:sp>
      <p:sp>
        <p:nvSpPr>
          <p:cNvPr id="4" name="Footer Placeholder 3">
            <a:extLst>
              <a:ext uri="{FF2B5EF4-FFF2-40B4-BE49-F238E27FC236}">
                <a16:creationId xmlns:a16="http://schemas.microsoft.com/office/drawing/2014/main" id="{B5E87FB6-092D-2261-C61B-A13F398BD061}"/>
              </a:ext>
            </a:extLst>
          </p:cNvPr>
          <p:cNvSpPr>
            <a:spLocks noGrp="1"/>
          </p:cNvSpPr>
          <p:nvPr>
            <p:ph type="ftr" sz="quarter" idx="14"/>
          </p:nvPr>
        </p:nvSpPr>
        <p:spPr/>
        <p:txBody>
          <a:bodyPr/>
          <a:lstStyle/>
          <a:p>
            <a:endParaRPr lang="en-US" dirty="0"/>
          </a:p>
        </p:txBody>
      </p:sp>
      <p:sp>
        <p:nvSpPr>
          <p:cNvPr id="5" name="Title 4">
            <a:extLst>
              <a:ext uri="{FF2B5EF4-FFF2-40B4-BE49-F238E27FC236}">
                <a16:creationId xmlns:a16="http://schemas.microsoft.com/office/drawing/2014/main" id="{DACA2C3D-12FE-63E8-E6E7-2094824214F5}"/>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791465266"/>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FBBAD3CE-397E-AB37-EDAD-8632BE0AA2D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BE1E501C-5AFD-BA9E-01BC-6D3F0A876CDA}"/>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7" name="Footer Placeholder 6">
            <a:extLst>
              <a:ext uri="{FF2B5EF4-FFF2-40B4-BE49-F238E27FC236}">
                <a16:creationId xmlns:a16="http://schemas.microsoft.com/office/drawing/2014/main" id="{BD51F885-1610-859A-C99A-21311C9FAB15}"/>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3290452761"/>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lumMod val="40000"/>
            <a:lumOff val="60000"/>
          </a:schemeClr>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5559FF84-4EB7-248C-A9A3-21393A68E553}"/>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92A3D6AC-9998-6147-A3AF-01786A8BC7B5}"/>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5" name="Footer Placeholder 4">
            <a:extLst>
              <a:ext uri="{FF2B5EF4-FFF2-40B4-BE49-F238E27FC236}">
                <a16:creationId xmlns:a16="http://schemas.microsoft.com/office/drawing/2014/main" id="{9E61DC4E-D996-A484-FCFC-B8F377D377A1}"/>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3471909983"/>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showMasterSp="0" preserve="1" userDrawn="1">
  <p:cSld name="Black Blank">
    <p:bg>
      <p:bgPr>
        <a:solidFill>
          <a:schemeClr val="tx1"/>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6B1EDEA3-517F-FC35-5A19-094E3BE709A0}"/>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2"/>
                </a:solidFill>
              </a:rPr>
              <a:pPr algn="r">
                <a:spcBef>
                  <a:spcPct val="50000"/>
                </a:spcBef>
                <a:defRPr/>
              </a:pPr>
              <a:t>‹#›</a:t>
            </a:fld>
            <a:endParaRPr lang="en-US" sz="1100" b="0" baseline="0" dirty="0">
              <a:solidFill>
                <a:schemeClr val="tx2"/>
              </a:solidFill>
            </a:endParaRPr>
          </a:p>
        </p:txBody>
      </p:sp>
      <p:sp>
        <p:nvSpPr>
          <p:cNvPr id="4" name="Date Placeholder 3">
            <a:extLst>
              <a:ext uri="{FF2B5EF4-FFF2-40B4-BE49-F238E27FC236}">
                <a16:creationId xmlns:a16="http://schemas.microsoft.com/office/drawing/2014/main" id="{B429D516-C317-CDC1-DADB-0B020CDC0237}"/>
              </a:ext>
            </a:extLst>
          </p:cNvPr>
          <p:cNvSpPr>
            <a:spLocks noGrp="1"/>
          </p:cNvSpPr>
          <p:nvPr>
            <p:ph type="dt" sz="half" idx="10"/>
          </p:nvPr>
        </p:nvSpPr>
        <p:spPr/>
        <p:txBody>
          <a:bodyPr/>
          <a:lstStyle>
            <a:lvl1pPr>
              <a:defRPr>
                <a:solidFill>
                  <a:schemeClr val="tx2"/>
                </a:solidFill>
              </a:defRPr>
            </a:lvl1pPr>
          </a:lstStyle>
          <a:p>
            <a:endParaRPr lang="en-US" dirty="0"/>
          </a:p>
        </p:txBody>
      </p:sp>
      <p:sp>
        <p:nvSpPr>
          <p:cNvPr id="5" name="Footer Placeholder 4">
            <a:extLst>
              <a:ext uri="{FF2B5EF4-FFF2-40B4-BE49-F238E27FC236}">
                <a16:creationId xmlns:a16="http://schemas.microsoft.com/office/drawing/2014/main" id="{CCEEA777-D26F-FC0E-BCB6-7D77B101103A}"/>
              </a:ext>
            </a:extLst>
          </p:cNvPr>
          <p:cNvSpPr>
            <a:spLocks noGrp="1"/>
          </p:cNvSpPr>
          <p:nvPr>
            <p:ph type="ftr" sz="quarter" idx="11"/>
          </p:nvPr>
        </p:nvSpPr>
        <p:spPr/>
        <p:txBody>
          <a:bodyPr/>
          <a:lstStyle>
            <a:lvl1pPr>
              <a:defRPr>
                <a:solidFill>
                  <a:schemeClr val="tx2"/>
                </a:solidFill>
              </a:defRPr>
            </a:lvl1pPr>
          </a:lstStyle>
          <a:p>
            <a:endParaRPr lang="en-US" dirty="0"/>
          </a:p>
        </p:txBody>
      </p:sp>
    </p:spTree>
    <p:extLst>
      <p:ext uri="{BB962C8B-B14F-4D97-AF65-F5344CB8AC3E}">
        <p14:creationId xmlns:p14="http://schemas.microsoft.com/office/powerpoint/2010/main" val="79816402"/>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showMasterSp="0" preserve="1" userDrawn="1">
  <p:cSld name="Background no graphics">
    <p:bg>
      <p:bgPr>
        <a:gradFill flip="none" rotWithShape="1">
          <a:gsLst>
            <a:gs pos="80000">
              <a:schemeClr val="tx2"/>
            </a:gs>
            <a:gs pos="90000">
              <a:schemeClr val="tx2">
                <a:alpha val="45000"/>
              </a:schemeClr>
            </a:gs>
            <a:gs pos="95000">
              <a:schemeClr val="bg2">
                <a:lumMod val="9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0BFA849C-531C-7595-39B1-5EC87690F476}"/>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solidFill>
              </a:rPr>
              <a:pPr algn="r">
                <a:spcBef>
                  <a:spcPct val="50000"/>
                </a:spcBef>
                <a:defRPr/>
              </a:pPr>
              <a:t>‹#›</a:t>
            </a:fld>
            <a:endParaRPr lang="en-US" sz="1100" b="0" baseline="0" dirty="0">
              <a:solidFill>
                <a:schemeClr val="tx1"/>
              </a:solidFill>
            </a:endParaRPr>
          </a:p>
        </p:txBody>
      </p:sp>
      <p:sp>
        <p:nvSpPr>
          <p:cNvPr id="4" name="Date Placeholder 3">
            <a:extLst>
              <a:ext uri="{FF2B5EF4-FFF2-40B4-BE49-F238E27FC236}">
                <a16:creationId xmlns:a16="http://schemas.microsoft.com/office/drawing/2014/main" id="{85935D2E-75B7-4B2F-83E6-4B2460140D3F}"/>
              </a:ext>
            </a:extLst>
          </p:cNvPr>
          <p:cNvSpPr>
            <a:spLocks noGrp="1"/>
          </p:cNvSpPr>
          <p:nvPr>
            <p:ph type="dt" sz="half" idx="10"/>
          </p:nvPr>
        </p:nvSpPr>
        <p:spPr/>
        <p:txBody>
          <a:bodyPr/>
          <a:lstStyle>
            <a:lvl1pPr>
              <a:defRPr>
                <a:solidFill>
                  <a:schemeClr val="bg2">
                    <a:lumMod val="50000"/>
                  </a:schemeClr>
                </a:solidFill>
              </a:defRPr>
            </a:lvl1pPr>
          </a:lstStyle>
          <a:p>
            <a:endParaRPr lang="en-US" dirty="0"/>
          </a:p>
        </p:txBody>
      </p:sp>
      <p:sp>
        <p:nvSpPr>
          <p:cNvPr id="5" name="Footer Placeholder 4">
            <a:extLst>
              <a:ext uri="{FF2B5EF4-FFF2-40B4-BE49-F238E27FC236}">
                <a16:creationId xmlns:a16="http://schemas.microsoft.com/office/drawing/2014/main" id="{C5AC37A7-6517-1C05-89FB-ACDA8ECF89DF}"/>
              </a:ext>
            </a:extLst>
          </p:cNvPr>
          <p:cNvSpPr>
            <a:spLocks noGrp="1"/>
          </p:cNvSpPr>
          <p:nvPr>
            <p:ph type="ftr" sz="quarter" idx="11"/>
          </p:nvPr>
        </p:nvSpPr>
        <p:spPr/>
        <p:txBody>
          <a:bodyPr/>
          <a:lstStyle>
            <a:lvl1pPr>
              <a:defRPr>
                <a:solidFill>
                  <a:schemeClr val="bg2">
                    <a:lumMod val="50000"/>
                  </a:schemeClr>
                </a:solidFill>
              </a:defRPr>
            </a:lvl1pPr>
          </a:lstStyle>
          <a:p>
            <a:endParaRPr lang="en-US" dirty="0"/>
          </a:p>
        </p:txBody>
      </p:sp>
    </p:spTree>
    <p:extLst>
      <p:ext uri="{BB962C8B-B14F-4D97-AF65-F5344CB8AC3E}">
        <p14:creationId xmlns:p14="http://schemas.microsoft.com/office/powerpoint/2010/main" val="4209450579"/>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showMasterSp="0" preserve="1" userDrawn="1">
  <p:cSld name="Section Header">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7843223-5086-843F-D346-CCDD12959DF3}"/>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b"/>
          <a:lstStyle>
            <a:lvl1pPr>
              <a:defRPr sz="3200" b="0" baseline="0">
                <a:solidFill>
                  <a:schemeClr val="accent3"/>
                </a:solidFill>
              </a:defRPr>
            </a:lvl1pPr>
          </a:lstStyle>
          <a:p>
            <a:pPr lvl="0"/>
            <a:r>
              <a:rPr lang="en-US" dirty="0"/>
              <a:t>Click to edit Master title style</a:t>
            </a:r>
          </a:p>
        </p:txBody>
      </p:sp>
      <p:sp>
        <p:nvSpPr>
          <p:cNvPr id="6" name="Text Placeholder 5"/>
          <p:cNvSpPr>
            <a:spLocks noGrp="1"/>
          </p:cNvSpPr>
          <p:nvPr>
            <p:ph type="body" sz="quarter" idx="12"/>
          </p:nvPr>
        </p:nvSpPr>
        <p:spPr>
          <a:xfrm>
            <a:off x="266700" y="3687764"/>
            <a:ext cx="8496300" cy="854075"/>
          </a:xfrm>
          <a:ln>
            <a:solidFill>
              <a:schemeClr val="accent3"/>
            </a:solidFill>
          </a:ln>
        </p:spPr>
        <p:txBody>
          <a:bodyPr anchor="ctr"/>
          <a:lstStyle>
            <a:lvl1pPr marL="0" indent="0">
              <a:defRPr>
                <a:solidFill>
                  <a:schemeClr val="tx2"/>
                </a:solidFill>
              </a:defRPr>
            </a:lvl1pPr>
          </a:lstStyle>
          <a:p>
            <a:pPr lvl="0"/>
            <a:r>
              <a:rPr lang="en-US" dirty="0"/>
              <a:t>Click to edit Master text styles</a:t>
            </a:r>
          </a:p>
        </p:txBody>
      </p:sp>
      <p:sp>
        <p:nvSpPr>
          <p:cNvPr id="2" name="Date Placeholder 1">
            <a:extLst>
              <a:ext uri="{FF2B5EF4-FFF2-40B4-BE49-F238E27FC236}">
                <a16:creationId xmlns:a16="http://schemas.microsoft.com/office/drawing/2014/main" id="{98D00C84-D329-4DD4-96D7-92CD4C330181}"/>
              </a:ext>
            </a:extLst>
          </p:cNvPr>
          <p:cNvSpPr>
            <a:spLocks noGrp="1"/>
          </p:cNvSpPr>
          <p:nvPr>
            <p:ph type="dt" sz="half" idx="13"/>
          </p:nvPr>
        </p:nvSpPr>
        <p:spPr>
          <a:xfrm>
            <a:off x="8763000" y="3697289"/>
            <a:ext cx="3161228" cy="844550"/>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71C01142-E0C8-B2A1-CF08-DDC0741713E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11" name="Picture 10" descr="A picture containing qr code&#10;&#10;Description automatically generated">
            <a:extLst>
              <a:ext uri="{FF2B5EF4-FFF2-40B4-BE49-F238E27FC236}">
                <a16:creationId xmlns:a16="http://schemas.microsoft.com/office/drawing/2014/main" id="{C7BD8055-FF8F-646E-4F9E-84B4A33A92B9}"/>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138832213"/>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showMasterSp="0" preserve="1" userDrawn="1">
  <p:cSld name="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ctr"/>
          <a:lstStyle>
            <a:lvl1pPr>
              <a:defRPr sz="32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7" name="Date Placeholder 1">
            <a:extLst>
              <a:ext uri="{FF2B5EF4-FFF2-40B4-BE49-F238E27FC236}">
                <a16:creationId xmlns:a16="http://schemas.microsoft.com/office/drawing/2014/main" id="{22B933D6-5752-A997-866D-7335507E65DB}"/>
              </a:ext>
            </a:extLst>
          </p:cNvPr>
          <p:cNvSpPr>
            <a:spLocks noGrp="1"/>
          </p:cNvSpPr>
          <p:nvPr>
            <p:ph type="dt" sz="half" idx="13"/>
          </p:nvPr>
        </p:nvSpPr>
        <p:spPr>
          <a:xfrm>
            <a:off x="9163627" y="3709924"/>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Tree>
    <p:extLst>
      <p:ext uri="{BB962C8B-B14F-4D97-AF65-F5344CB8AC3E}">
        <p14:creationId xmlns:p14="http://schemas.microsoft.com/office/powerpoint/2010/main" val="1571995954"/>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showMasterSp="0" preserve="1" userDrawn="1">
  <p:cSld name="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4" name="Content Placeholder 3"/>
          <p:cNvSpPr>
            <a:spLocks noGrp="1"/>
          </p:cNvSpPr>
          <p:nvPr>
            <p:ph sz="quarter" idx="12"/>
          </p:nvPr>
        </p:nvSpPr>
        <p:spPr>
          <a:xfrm>
            <a:off x="266700" y="2157413"/>
            <a:ext cx="11658600" cy="1798637"/>
          </a:xfrm>
          <a:ln>
            <a:solidFill>
              <a:schemeClr val="accent3"/>
            </a:solidFill>
          </a:ln>
        </p:spPr>
        <p:txBody>
          <a:bodyPr anchor="ctr"/>
          <a:lstStyle>
            <a:lvl1pPr>
              <a:defRPr>
                <a:solidFill>
                  <a:schemeClr val="accent3"/>
                </a:solidFill>
              </a:defRPr>
            </a:lvl1pPr>
            <a:lvl2pPr>
              <a:defRPr>
                <a:solidFill>
                  <a:schemeClr val="accent3"/>
                </a:solidFill>
              </a:defRPr>
            </a:lvl2pPr>
            <a:lvl3pPr>
              <a:defRPr>
                <a:solidFill>
                  <a:schemeClr val="accent3"/>
                </a:solidFill>
              </a:defRPr>
            </a:lvl3pPr>
            <a:lvl4pPr>
              <a:defRPr>
                <a:solidFill>
                  <a:schemeClr val="accent3"/>
                </a:solidFill>
              </a:defRPr>
            </a:lvl4pPr>
            <a:lvl5pPr>
              <a:defRPr>
                <a:solidFill>
                  <a:schemeClr val="accent3"/>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930F58C1-4114-4FD3-B651-E3BC6C7CBC47}"/>
              </a:ext>
            </a:extLst>
          </p:cNvPr>
          <p:cNvSpPr>
            <a:spLocks noGrp="1"/>
          </p:cNvSpPr>
          <p:nvPr>
            <p:ph type="dt" sz="half" idx="13"/>
          </p:nvPr>
        </p:nvSpPr>
        <p:spPr>
          <a:xfrm>
            <a:off x="9163627" y="4043299"/>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9151687"/>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showMasterSp="0" preserve="1" userDrawn="1">
  <p:cSld name="Title - 2 Pics">
    <p:bg>
      <p:bgPr>
        <a:solidFill>
          <a:schemeClr val="tx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A2CA99E-4AAA-5371-9462-7AD3D7D937C7}"/>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1232" y="0"/>
            <a:ext cx="12188389" cy="6858000"/>
          </a:xfrm>
          <a:prstGeom prst="rect">
            <a:avLst/>
          </a:prstGeom>
        </p:spPr>
      </p:pic>
      <p:sp>
        <p:nvSpPr>
          <p:cNvPr id="14" name="Title 5"/>
          <p:cNvSpPr>
            <a:spLocks noGrp="1"/>
          </p:cNvSpPr>
          <p:nvPr>
            <p:ph type="title"/>
          </p:nvPr>
        </p:nvSpPr>
        <p:spPr>
          <a:xfrm>
            <a:off x="266700" y="265872"/>
            <a:ext cx="5829300" cy="1671543"/>
          </a:xfrm>
          <a:noFill/>
          <a:ln w="1905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220046" y="265872"/>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6" name="Picture Placeholder 16"/>
          <p:cNvSpPr>
            <a:spLocks noGrp="1" noChangeAspect="1"/>
          </p:cNvSpPr>
          <p:nvPr>
            <p:ph type="pic" sz="quarter" idx="14"/>
          </p:nvPr>
        </p:nvSpPr>
        <p:spPr>
          <a:xfrm>
            <a:off x="6220046" y="3528391"/>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7" name="Text Placeholder 6"/>
          <p:cNvSpPr>
            <a:spLocks noGrp="1"/>
          </p:cNvSpPr>
          <p:nvPr>
            <p:ph type="body" sz="quarter" idx="15"/>
          </p:nvPr>
        </p:nvSpPr>
        <p:spPr>
          <a:xfrm>
            <a:off x="266700" y="2059389"/>
            <a:ext cx="5816600" cy="33079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5" name="Picture 4" descr="A picture containing qr code&#10;&#10;Description automatically generated">
            <a:extLst>
              <a:ext uri="{FF2B5EF4-FFF2-40B4-BE49-F238E27FC236}">
                <a16:creationId xmlns:a16="http://schemas.microsoft.com/office/drawing/2014/main" id="{CC1A89D0-0707-593E-6331-0996B0CFBFA9}"/>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2974459191"/>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showMasterSp="0" preserve="1" userDrawn="1">
  <p:cSld name="Title - 3 Pics (horizontal)">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08A2208-647F-606B-8F64-F37557D56788}"/>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5"/>
          <p:cNvSpPr>
            <a:spLocks noGrp="1"/>
          </p:cNvSpPr>
          <p:nvPr>
            <p:ph type="title"/>
          </p:nvPr>
        </p:nvSpPr>
        <p:spPr>
          <a:xfrm>
            <a:off x="266700" y="260931"/>
            <a:ext cx="5821279"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346659" y="260931"/>
            <a:ext cx="5578641"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9" name="Picture Placeholder 16"/>
          <p:cNvSpPr>
            <a:spLocks noGrp="1"/>
          </p:cNvSpPr>
          <p:nvPr>
            <p:ph type="pic" sz="quarter" idx="15"/>
          </p:nvPr>
        </p:nvSpPr>
        <p:spPr>
          <a:xfrm>
            <a:off x="8610600"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3" name="Content Placeholder 2"/>
          <p:cNvSpPr>
            <a:spLocks noGrp="1"/>
          </p:cNvSpPr>
          <p:nvPr>
            <p:ph sz="quarter" idx="17"/>
          </p:nvPr>
        </p:nvSpPr>
        <p:spPr>
          <a:xfrm>
            <a:off x="266700" y="2058988"/>
            <a:ext cx="5808663" cy="33083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Picture Placeholder 16"/>
          <p:cNvSpPr>
            <a:spLocks noGrp="1"/>
          </p:cNvSpPr>
          <p:nvPr>
            <p:ph type="pic" sz="quarter" idx="16"/>
          </p:nvPr>
        </p:nvSpPr>
        <p:spPr>
          <a:xfrm>
            <a:off x="5140944"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B1CCCAD0-1673-986A-13CB-641150EDAA17}"/>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265186247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_Title - 2 Odd Section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5"/>
          </p:nvPr>
        </p:nvSpPr>
        <p:spPr>
          <a:xfrm>
            <a:off x="8145982"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Content Placeholder 2"/>
          <p:cNvSpPr>
            <a:spLocks noGrp="1"/>
          </p:cNvSpPr>
          <p:nvPr>
            <p:ph sz="quarter" idx="16"/>
          </p:nvPr>
        </p:nvSpPr>
        <p:spPr>
          <a:xfrm>
            <a:off x="266700" y="1028700"/>
            <a:ext cx="766888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B58768C3-8315-3411-54A8-2C8239251263}"/>
              </a:ext>
            </a:extLst>
          </p:cNvPr>
          <p:cNvSpPr>
            <a:spLocks noGrp="1"/>
          </p:cNvSpPr>
          <p:nvPr>
            <p:ph type="dt" sz="half" idx="17"/>
          </p:nvPr>
        </p:nvSpPr>
        <p:spPr/>
        <p:txBody>
          <a:bodyPr/>
          <a:lstStyle/>
          <a:p>
            <a:endParaRPr lang="en-US" dirty="0"/>
          </a:p>
        </p:txBody>
      </p:sp>
      <p:sp>
        <p:nvSpPr>
          <p:cNvPr id="6" name="Footer Placeholder 5">
            <a:extLst>
              <a:ext uri="{FF2B5EF4-FFF2-40B4-BE49-F238E27FC236}">
                <a16:creationId xmlns:a16="http://schemas.microsoft.com/office/drawing/2014/main" id="{28938FEB-D648-AE71-0FA1-805FFC832488}"/>
              </a:ext>
            </a:extLst>
          </p:cNvPr>
          <p:cNvSpPr>
            <a:spLocks noGrp="1"/>
          </p:cNvSpPr>
          <p:nvPr>
            <p:ph type="ftr" sz="quarter" idx="18"/>
          </p:nvPr>
        </p:nvSpPr>
        <p:spPr/>
        <p:txBody>
          <a:bodyPr/>
          <a:lstStyle/>
          <a:p>
            <a:endParaRPr lang="en-US" dirty="0"/>
          </a:p>
        </p:txBody>
      </p:sp>
    </p:spTree>
    <p:extLst>
      <p:ext uri="{BB962C8B-B14F-4D97-AF65-F5344CB8AC3E}">
        <p14:creationId xmlns:p14="http://schemas.microsoft.com/office/powerpoint/2010/main" val="3750384687"/>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showMasterSp="0" preserve="1" userDrawn="1">
  <p:cSld name="Title - 4 Pics">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972CCC1-BFFC-C6EA-3790-7E99857DF180}"/>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Placeholder 2"/>
          <p:cNvSpPr>
            <a:spLocks noGrp="1"/>
          </p:cNvSpPr>
          <p:nvPr>
            <p:ph type="body" sz="quarter" idx="19"/>
          </p:nvPr>
        </p:nvSpPr>
        <p:spPr>
          <a:xfrm>
            <a:off x="381000" y="2059387"/>
            <a:ext cx="4867275" cy="331588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Picture Placeholder 16"/>
          <p:cNvSpPr>
            <a:spLocks noGrp="1"/>
          </p:cNvSpPr>
          <p:nvPr>
            <p:ph type="pic" sz="quarter" idx="15"/>
          </p:nvPr>
        </p:nvSpPr>
        <p:spPr>
          <a:xfrm>
            <a:off x="8723481"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9" name="Picture Placeholder 16"/>
          <p:cNvSpPr>
            <a:spLocks noGrp="1"/>
          </p:cNvSpPr>
          <p:nvPr>
            <p:ph type="pic" sz="quarter" idx="16"/>
          </p:nvPr>
        </p:nvSpPr>
        <p:spPr>
          <a:xfrm>
            <a:off x="5371264"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20" name="Picture Placeholder 16"/>
          <p:cNvSpPr>
            <a:spLocks noGrp="1"/>
          </p:cNvSpPr>
          <p:nvPr>
            <p:ph type="pic" sz="quarter" idx="17"/>
          </p:nvPr>
        </p:nvSpPr>
        <p:spPr>
          <a:xfrm>
            <a:off x="8723481"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4" name="Title 5"/>
          <p:cNvSpPr>
            <a:spLocks noGrp="1"/>
          </p:cNvSpPr>
          <p:nvPr>
            <p:ph type="title"/>
          </p:nvPr>
        </p:nvSpPr>
        <p:spPr>
          <a:xfrm>
            <a:off x="381000" y="265872"/>
            <a:ext cx="4866861"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21" name="Picture Placeholder 16"/>
          <p:cNvSpPr>
            <a:spLocks noGrp="1"/>
          </p:cNvSpPr>
          <p:nvPr>
            <p:ph type="pic" sz="quarter" idx="18"/>
          </p:nvPr>
        </p:nvSpPr>
        <p:spPr>
          <a:xfrm>
            <a:off x="5371264"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6E24EF9F-84E9-63AF-E2E6-C9F20CDDF17F}"/>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1271054475"/>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showMasterSp="0" preserve="1" userDrawn="1">
  <p:cSld name="Title - 3 Pics (vertical)">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556BFFC-FD6D-D4CC-D857-29E26DC42C8B}"/>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16" name="TextBox 15"/>
          <p:cNvSpPr txBox="1"/>
          <p:nvPr userDrawn="1"/>
        </p:nvSpPr>
        <p:spPr>
          <a:xfrm>
            <a:off x="266700" y="5217495"/>
            <a:ext cx="4337105" cy="357790"/>
          </a:xfrm>
          <a:prstGeom prst="rect">
            <a:avLst/>
          </a:prstGeom>
          <a:noFill/>
          <a:ln>
            <a:solidFill>
              <a:schemeClr val="accent3"/>
            </a:solidFill>
          </a:ln>
        </p:spPr>
        <p:txBody>
          <a:bodyPr wrap="square" lIns="91440" tIns="0">
            <a:spAutoFit/>
          </a:bodyPr>
          <a:lstStyle/>
          <a:p>
            <a:r>
              <a:rPr lang="en-US" altLang="en-US" sz="675" i="1" dirty="0">
                <a:solidFill>
                  <a:schemeClr val="tx2"/>
                </a:solidFill>
              </a:rPr>
              <a:t>“</a:t>
            </a:r>
            <a:r>
              <a:rPr lang="en-US" sz="675" i="1" dirty="0">
                <a:solidFill>
                  <a:schemeClr val="tx2"/>
                </a:solidFill>
              </a:rPr>
              <a:t>The views, opinions and findings contained in this report are those of the authors(s) and should not be construed as an official Department of the Army position, policy or decision, unless so designated by other official documentation.</a:t>
            </a:r>
            <a:r>
              <a:rPr lang="en-US" altLang="en-US" sz="675" i="1" dirty="0">
                <a:solidFill>
                  <a:schemeClr val="tx2"/>
                </a:solidFill>
              </a:rPr>
              <a:t>”</a:t>
            </a:r>
            <a:endParaRPr lang="en-US" sz="675" i="1" dirty="0">
              <a:solidFill>
                <a:schemeClr val="tx2"/>
              </a:solidFill>
            </a:endParaRPr>
          </a:p>
        </p:txBody>
      </p:sp>
      <p:sp>
        <p:nvSpPr>
          <p:cNvPr id="18" name="Picture Placeholder 16"/>
          <p:cNvSpPr>
            <a:spLocks noGrp="1" noChangeAspect="1"/>
          </p:cNvSpPr>
          <p:nvPr>
            <p:ph type="pic" sz="quarter" idx="13"/>
          </p:nvPr>
        </p:nvSpPr>
        <p:spPr>
          <a:xfrm>
            <a:off x="8500460" y="3880886"/>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19" name="Picture Placeholder 16"/>
          <p:cNvSpPr>
            <a:spLocks noGrp="1" noChangeAspect="1"/>
          </p:cNvSpPr>
          <p:nvPr>
            <p:ph type="pic" sz="quarter" idx="14"/>
          </p:nvPr>
        </p:nvSpPr>
        <p:spPr>
          <a:xfrm>
            <a:off x="8500460" y="1227138"/>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0" name="Picture Placeholder 16"/>
          <p:cNvSpPr>
            <a:spLocks noGrp="1" noChangeAspect="1"/>
          </p:cNvSpPr>
          <p:nvPr>
            <p:ph type="pic" sz="quarter" idx="15"/>
          </p:nvPr>
        </p:nvSpPr>
        <p:spPr>
          <a:xfrm>
            <a:off x="4726057" y="1227138"/>
            <a:ext cx="3689406" cy="5211649"/>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 name="Title 1"/>
          <p:cNvSpPr>
            <a:spLocks noGrp="1"/>
          </p:cNvSpPr>
          <p:nvPr>
            <p:ph type="title"/>
          </p:nvPr>
        </p:nvSpPr>
        <p:spPr>
          <a:xfrm>
            <a:off x="266700" y="246490"/>
            <a:ext cx="11658600" cy="858437"/>
          </a:xfrm>
          <a:noFill/>
          <a:ln w="12700">
            <a:solidFill>
              <a:schemeClr val="accent3"/>
            </a:solidFill>
          </a:ln>
        </p:spPr>
        <p:txBody>
          <a:bodyPr/>
          <a:lstStyle>
            <a:lvl1pPr>
              <a:defRPr>
                <a:ln>
                  <a:noFill/>
                </a:ln>
                <a:solidFill>
                  <a:schemeClr val="accent3"/>
                </a:solidFill>
              </a:defRPr>
            </a:lvl1pPr>
          </a:lstStyle>
          <a:p>
            <a:r>
              <a:rPr lang="en-US" dirty="0"/>
              <a:t>Click to edit Master title style</a:t>
            </a:r>
          </a:p>
        </p:txBody>
      </p:sp>
      <p:sp>
        <p:nvSpPr>
          <p:cNvPr id="4" name="Text Placeholder 3"/>
          <p:cNvSpPr>
            <a:spLocks noGrp="1"/>
          </p:cNvSpPr>
          <p:nvPr>
            <p:ph type="body" sz="quarter" idx="16"/>
          </p:nvPr>
        </p:nvSpPr>
        <p:spPr>
          <a:xfrm>
            <a:off x="266700" y="1227138"/>
            <a:ext cx="4337105" cy="395763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6" name="Picture 5" descr="A picture containing qr code&#10;&#10;Description automatically generated">
            <a:extLst>
              <a:ext uri="{FF2B5EF4-FFF2-40B4-BE49-F238E27FC236}">
                <a16:creationId xmlns:a16="http://schemas.microsoft.com/office/drawing/2014/main" id="{C912A723-62E0-165E-E69D-37E2F11B60E2}"/>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479915149"/>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0F2E2B7-DF31-70A6-E4D2-4624E105957F}"/>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2" name="Title 1">
            <a:extLst>
              <a:ext uri="{FF2B5EF4-FFF2-40B4-BE49-F238E27FC236}">
                <a16:creationId xmlns:a16="http://schemas.microsoft.com/office/drawing/2014/main" id="{4141B23B-C834-C81E-D8E7-0BA48DA2587E}"/>
              </a:ext>
            </a:extLst>
          </p:cNvPr>
          <p:cNvSpPr>
            <a:spLocks noGrp="1"/>
          </p:cNvSpPr>
          <p:nvPr>
            <p:ph type="title"/>
          </p:nvPr>
        </p:nvSpPr>
        <p:spPr>
          <a:xfrm>
            <a:off x="839788" y="457200"/>
            <a:ext cx="3932237" cy="1600200"/>
          </a:xfrm>
          <a:ln>
            <a:solidFill>
              <a:schemeClr val="accent3"/>
            </a:solidFill>
          </a:ln>
        </p:spPr>
        <p:txBody>
          <a:bodyPr anchor="b"/>
          <a:lstStyle>
            <a:lvl1pPr>
              <a:defRPr sz="3200">
                <a:solidFill>
                  <a:schemeClr val="accent3"/>
                </a:solidFill>
              </a:defRPr>
            </a:lvl1pPr>
          </a:lstStyle>
          <a:p>
            <a:r>
              <a:rPr lang="en-US" dirty="0"/>
              <a:t>Click to edit Master title style</a:t>
            </a:r>
          </a:p>
        </p:txBody>
      </p:sp>
      <p:sp>
        <p:nvSpPr>
          <p:cNvPr id="3" name="Picture Placeholder 2">
            <a:extLst>
              <a:ext uri="{FF2B5EF4-FFF2-40B4-BE49-F238E27FC236}">
                <a16:creationId xmlns:a16="http://schemas.microsoft.com/office/drawing/2014/main" id="{2AAF989E-3D4E-5DEB-5949-C26E481EBBD7}"/>
              </a:ext>
            </a:extLst>
          </p:cNvPr>
          <p:cNvSpPr>
            <a:spLocks noGrp="1"/>
          </p:cNvSpPr>
          <p:nvPr>
            <p:ph type="pic" idx="1"/>
          </p:nvPr>
        </p:nvSpPr>
        <p:spPr>
          <a:xfrm>
            <a:off x="5183188" y="457200"/>
            <a:ext cx="6172200" cy="5038825"/>
          </a:xfrm>
          <a:solidFill>
            <a:schemeClr val="tx2"/>
          </a:solidFill>
        </p:spPr>
        <p:txBody>
          <a:bodyPr/>
          <a:lstStyle>
            <a:lvl1pPr marL="0" indent="0">
              <a:buNone/>
              <a:defRPr sz="32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243D5C51-ECC5-2E2F-3751-18DE050DFD6B}"/>
              </a:ext>
            </a:extLst>
          </p:cNvPr>
          <p:cNvSpPr>
            <a:spLocks noGrp="1"/>
          </p:cNvSpPr>
          <p:nvPr>
            <p:ph type="body" sz="half" idx="2"/>
          </p:nvPr>
        </p:nvSpPr>
        <p:spPr>
          <a:xfrm>
            <a:off x="839788" y="2194560"/>
            <a:ext cx="3932237" cy="3301465"/>
          </a:xfrm>
          <a:ln>
            <a:solidFill>
              <a:schemeClr val="accent3"/>
            </a:solidFill>
          </a:ln>
        </p:spPr>
        <p:txBody>
          <a:bodyPr/>
          <a:lstStyle>
            <a:lvl1pPr marL="0" indent="0">
              <a:buNone/>
              <a:defRPr sz="1600">
                <a:solidFill>
                  <a:schemeClr val="tx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pic>
        <p:nvPicPr>
          <p:cNvPr id="8" name="Picture 7" descr="A picture containing qr code&#10;&#10;Description automatically generated">
            <a:extLst>
              <a:ext uri="{FF2B5EF4-FFF2-40B4-BE49-F238E27FC236}">
                <a16:creationId xmlns:a16="http://schemas.microsoft.com/office/drawing/2014/main" id="{352CF3A3-D550-E6AC-ECAB-2839AC0D0355}"/>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797416281"/>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6" name="Content Placeholder 5"/>
          <p:cNvSpPr>
            <a:spLocks noGrp="1"/>
          </p:cNvSpPr>
          <p:nvPr>
            <p:ph sz="quarter" idx="10"/>
          </p:nvPr>
        </p:nvSpPr>
        <p:spPr>
          <a:xfrm>
            <a:off x="266700" y="1028700"/>
            <a:ext cx="11658600" cy="56007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3379E246-DB27-040E-95D2-B26EAF143D30}"/>
              </a:ext>
            </a:extLst>
          </p:cNvPr>
          <p:cNvSpPr>
            <a:spLocks noGrp="1"/>
          </p:cNvSpPr>
          <p:nvPr>
            <p:ph type="dt" sz="half" idx="11"/>
          </p:nvPr>
        </p:nvSpPr>
        <p:spPr/>
        <p:txBody>
          <a:bodyPr/>
          <a:lstStyle/>
          <a:p>
            <a:endParaRPr lang="en-US" dirty="0"/>
          </a:p>
        </p:txBody>
      </p:sp>
      <p:sp>
        <p:nvSpPr>
          <p:cNvPr id="7" name="Footer Placeholder 6">
            <a:extLst>
              <a:ext uri="{FF2B5EF4-FFF2-40B4-BE49-F238E27FC236}">
                <a16:creationId xmlns:a16="http://schemas.microsoft.com/office/drawing/2014/main" id="{CFD0F5C1-A6E1-A37D-C392-0E742FAC1C2F}"/>
              </a:ext>
            </a:extLst>
          </p:cNvPr>
          <p:cNvSpPr>
            <a:spLocks noGrp="1"/>
          </p:cNvSpPr>
          <p:nvPr>
            <p:ph type="ftr" sz="quarter" idx="12"/>
          </p:nvPr>
        </p:nvSpPr>
        <p:spPr/>
        <p:txBody>
          <a:bodyPr/>
          <a:lstStyle/>
          <a:p>
            <a:endParaRPr lang="en-US" dirty="0"/>
          </a:p>
        </p:txBody>
      </p:sp>
      <p:sp>
        <p:nvSpPr>
          <p:cNvPr id="2" name="Title 1">
            <a:extLst>
              <a:ext uri="{FF2B5EF4-FFF2-40B4-BE49-F238E27FC236}">
                <a16:creationId xmlns:a16="http://schemas.microsoft.com/office/drawing/2014/main" id="{3B3BB445-F4B7-CADC-0D0E-2F77E6D29AB5}"/>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860346054"/>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preserve="1" userDrawn="1">
  <p:cSld name="Title and Content - 2 Columns">
    <p:spTree>
      <p:nvGrpSpPr>
        <p:cNvPr id="1" name=""/>
        <p:cNvGrpSpPr/>
        <p:nvPr/>
      </p:nvGrpSpPr>
      <p:grpSpPr>
        <a:xfrm>
          <a:off x="0" y="0"/>
          <a:ext cx="0" cy="0"/>
          <a:chOff x="0" y="0"/>
          <a:chExt cx="0" cy="0"/>
        </a:xfrm>
      </p:grpSpPr>
      <p:sp>
        <p:nvSpPr>
          <p:cNvPr id="8" name="Content Placeholder 3"/>
          <p:cNvSpPr>
            <a:spLocks noGrp="1"/>
          </p:cNvSpPr>
          <p:nvPr>
            <p:ph sz="quarter" idx="10"/>
          </p:nvPr>
        </p:nvSpPr>
        <p:spPr>
          <a:xfrm>
            <a:off x="266700" y="1028700"/>
            <a:ext cx="11658600" cy="5600700"/>
          </a:xfrm>
        </p:spPr>
        <p:txBody>
          <a:bodyPr numCol="2"/>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76C7A763-F7D0-2074-5F3F-2D1DA1226607}"/>
              </a:ext>
            </a:extLst>
          </p:cNvPr>
          <p:cNvSpPr>
            <a:spLocks noGrp="1"/>
          </p:cNvSpPr>
          <p:nvPr>
            <p:ph type="dt" sz="half" idx="11"/>
          </p:nvPr>
        </p:nvSpPr>
        <p:spPr/>
        <p:txBody>
          <a:bodyPr/>
          <a:lstStyle/>
          <a:p>
            <a:endParaRPr lang="en-US" dirty="0"/>
          </a:p>
        </p:txBody>
      </p:sp>
      <p:sp>
        <p:nvSpPr>
          <p:cNvPr id="6" name="Footer Placeholder 5">
            <a:extLst>
              <a:ext uri="{FF2B5EF4-FFF2-40B4-BE49-F238E27FC236}">
                <a16:creationId xmlns:a16="http://schemas.microsoft.com/office/drawing/2014/main" id="{BB5C1216-5C4C-C44D-DE08-88D5BFB6266F}"/>
              </a:ext>
            </a:extLst>
          </p:cNvPr>
          <p:cNvSpPr>
            <a:spLocks noGrp="1"/>
          </p:cNvSpPr>
          <p:nvPr>
            <p:ph type="ftr" sz="quarter" idx="12"/>
          </p:nvPr>
        </p:nvSpPr>
        <p:spPr/>
        <p:txBody>
          <a:bodyPr/>
          <a:lstStyle/>
          <a:p>
            <a:endParaRPr lang="en-US" dirty="0"/>
          </a:p>
        </p:txBody>
      </p:sp>
      <p:sp>
        <p:nvSpPr>
          <p:cNvPr id="3" name="Title 2">
            <a:extLst>
              <a:ext uri="{FF2B5EF4-FFF2-40B4-BE49-F238E27FC236}">
                <a16:creationId xmlns:a16="http://schemas.microsoft.com/office/drawing/2014/main" id="{3F0C188E-247B-9C3F-A9A1-C83CFE759AA9}"/>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4237821533"/>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preserve="1" userDrawn="1">
  <p:cSld name="Title and Content - 3 Columns">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Click to edit Master title style</a:t>
            </a:r>
          </a:p>
        </p:txBody>
      </p:sp>
      <p:sp>
        <p:nvSpPr>
          <p:cNvPr id="9" name="Content Placeholder 3"/>
          <p:cNvSpPr>
            <a:spLocks noGrp="1"/>
          </p:cNvSpPr>
          <p:nvPr>
            <p:ph sz="quarter" idx="12"/>
          </p:nvPr>
        </p:nvSpPr>
        <p:spPr>
          <a:xfrm>
            <a:off x="266700" y="1028700"/>
            <a:ext cx="11658600" cy="5600700"/>
          </a:xfrm>
        </p:spPr>
        <p:txBody>
          <a:bodyPr numCol="3"/>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9AFC9BA2-EC81-5287-D39F-725A5EC32471}"/>
              </a:ext>
            </a:extLst>
          </p:cNvPr>
          <p:cNvSpPr>
            <a:spLocks noGrp="1"/>
          </p:cNvSpPr>
          <p:nvPr>
            <p:ph type="dt" sz="half" idx="13"/>
          </p:nvPr>
        </p:nvSpPr>
        <p:spPr/>
        <p:txBody>
          <a:bodyPr/>
          <a:lstStyle/>
          <a:p>
            <a:endParaRPr lang="en-US" dirty="0"/>
          </a:p>
        </p:txBody>
      </p:sp>
      <p:sp>
        <p:nvSpPr>
          <p:cNvPr id="6" name="Footer Placeholder 5">
            <a:extLst>
              <a:ext uri="{FF2B5EF4-FFF2-40B4-BE49-F238E27FC236}">
                <a16:creationId xmlns:a16="http://schemas.microsoft.com/office/drawing/2014/main" id="{FE97BF52-3E27-86B6-23FC-B495D58A6360}"/>
              </a:ext>
            </a:extLst>
          </p:cNvPr>
          <p:cNvSpPr>
            <a:spLocks noGrp="1"/>
          </p:cNvSpPr>
          <p:nvPr>
            <p:ph type="ftr" sz="quarter" idx="14"/>
          </p:nvPr>
        </p:nvSpPr>
        <p:spPr/>
        <p:txBody>
          <a:bodyPr/>
          <a:lstStyle/>
          <a:p>
            <a:endParaRPr lang="en-US" dirty="0"/>
          </a:p>
        </p:txBody>
      </p:sp>
    </p:spTree>
    <p:extLst>
      <p:ext uri="{BB962C8B-B14F-4D97-AF65-F5344CB8AC3E}">
        <p14:creationId xmlns:p14="http://schemas.microsoft.com/office/powerpoint/2010/main" val="72023699"/>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preserve="1" userDrawn="1">
  <p:cSld name="Title and Picture with Caption">
    <p:spTree>
      <p:nvGrpSpPr>
        <p:cNvPr id="1" name=""/>
        <p:cNvGrpSpPr/>
        <p:nvPr/>
      </p:nvGrpSpPr>
      <p:grpSpPr>
        <a:xfrm>
          <a:off x="0" y="0"/>
          <a:ext cx="0" cy="0"/>
          <a:chOff x="0" y="0"/>
          <a:chExt cx="0" cy="0"/>
        </a:xfrm>
      </p:grpSpPr>
      <p:sp>
        <p:nvSpPr>
          <p:cNvPr id="21" name="Text Placeholder 2"/>
          <p:cNvSpPr>
            <a:spLocks noGrp="1"/>
          </p:cNvSpPr>
          <p:nvPr>
            <p:ph idx="1"/>
          </p:nvPr>
        </p:nvSpPr>
        <p:spPr bwMode="auto">
          <a:xfrm>
            <a:off x="266700" y="6191103"/>
            <a:ext cx="11658600" cy="438297"/>
          </a:xfrm>
          <a:prstGeom prst="rect">
            <a:avLst/>
          </a:prstGeom>
          <a:noFill/>
          <a:ln w="9525">
            <a:noFill/>
            <a:miter lim="800000"/>
            <a:headEnd/>
            <a:tailEnd/>
          </a:ln>
        </p:spPr>
        <p:txBody>
          <a:bodyPr lIns="91440" tIns="0" numCol="1"/>
          <a:lstStyle>
            <a:lvl1pPr marL="0" indent="0">
              <a:buNone/>
              <a:defRPr sz="900">
                <a:solidFill>
                  <a:schemeClr val="tx1">
                    <a:lumMod val="75000"/>
                    <a:lumOff val="25000"/>
                  </a:schemeClr>
                </a:solidFill>
              </a:defRPr>
            </a:lvl1pPr>
            <a:lvl2pPr>
              <a:defRPr sz="1350">
                <a:solidFill>
                  <a:srgbClr val="83847A"/>
                </a:solidFill>
              </a:defRPr>
            </a:lvl2pPr>
            <a:lvl3pPr>
              <a:defRPr sz="1125">
                <a:solidFill>
                  <a:srgbClr val="83847A"/>
                </a:solidFill>
              </a:defRPr>
            </a:lvl3pPr>
            <a:lvl4pPr>
              <a:defRPr sz="1125">
                <a:solidFill>
                  <a:srgbClr val="83847A"/>
                </a:solidFill>
              </a:defRPr>
            </a:lvl4pPr>
            <a:lvl5pPr>
              <a:defRPr sz="1125">
                <a:solidFill>
                  <a:srgbClr val="83847A"/>
                </a:solidFill>
              </a:defRPr>
            </a:lvl5pPr>
          </a:lstStyle>
          <a:p>
            <a:pPr lvl="0"/>
            <a:r>
              <a:rPr lang="en-US" noProof="0" dirty="0"/>
              <a:t>Click to edit Master text styles</a:t>
            </a:r>
          </a:p>
        </p:txBody>
      </p:sp>
      <p:sp>
        <p:nvSpPr>
          <p:cNvPr id="4" name="Title 3"/>
          <p:cNvSpPr>
            <a:spLocks noGrp="1"/>
          </p:cNvSpPr>
          <p:nvPr>
            <p:ph type="title"/>
          </p:nvPr>
        </p:nvSpPr>
        <p:spPr/>
        <p:txBody>
          <a:bodyPr/>
          <a:lstStyle/>
          <a:p>
            <a:r>
              <a:rPr lang="en-US" dirty="0"/>
              <a:t>Click to edit Master title style</a:t>
            </a:r>
          </a:p>
        </p:txBody>
      </p:sp>
      <p:sp>
        <p:nvSpPr>
          <p:cNvPr id="10" name="Content Placeholder 3"/>
          <p:cNvSpPr>
            <a:spLocks noGrp="1"/>
          </p:cNvSpPr>
          <p:nvPr>
            <p:ph sz="quarter" idx="12"/>
          </p:nvPr>
        </p:nvSpPr>
        <p:spPr>
          <a:xfrm>
            <a:off x="266700" y="1028700"/>
            <a:ext cx="11658600" cy="5086349"/>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67CF58A5-50A2-4609-9528-306C52949FE4}"/>
              </a:ext>
            </a:extLst>
          </p:cNvPr>
          <p:cNvSpPr>
            <a:spLocks noGrp="1"/>
          </p:cNvSpPr>
          <p:nvPr>
            <p:ph type="dt" sz="half" idx="13"/>
          </p:nvPr>
        </p:nvSpPr>
        <p:spPr>
          <a:xfrm>
            <a:off x="8842515" y="6653150"/>
            <a:ext cx="2761673" cy="137160"/>
          </a:xfrm>
          <a:prstGeom prst="rect">
            <a:avLst/>
          </a:prstGeom>
        </p:spPr>
        <p:txBody>
          <a:bodyPr/>
          <a:lstStyle/>
          <a:p>
            <a:endParaRPr lang="en-US" dirty="0"/>
          </a:p>
        </p:txBody>
      </p:sp>
      <p:sp>
        <p:nvSpPr>
          <p:cNvPr id="3" name="Footer Placeholder 2">
            <a:extLst>
              <a:ext uri="{FF2B5EF4-FFF2-40B4-BE49-F238E27FC236}">
                <a16:creationId xmlns:a16="http://schemas.microsoft.com/office/drawing/2014/main" id="{13141E4A-7726-4CDD-AEE9-576AC0A57297}"/>
              </a:ext>
            </a:extLst>
          </p:cNvPr>
          <p:cNvSpPr>
            <a:spLocks noGrp="1"/>
          </p:cNvSpPr>
          <p:nvPr>
            <p:ph type="ftr" sz="quarter" idx="14"/>
          </p:nvPr>
        </p:nvSpPr>
        <p:spPr>
          <a:xfrm>
            <a:off x="266700" y="6653150"/>
            <a:ext cx="2901373" cy="137160"/>
          </a:xfrm>
          <a:prstGeom prst="rect">
            <a:avLst/>
          </a:prstGeom>
        </p:spPr>
        <p:txBody>
          <a:bodyPr/>
          <a:lstStyle/>
          <a:p>
            <a:endParaRPr lang="en-US" dirty="0"/>
          </a:p>
        </p:txBody>
      </p:sp>
    </p:spTree>
    <p:extLst>
      <p:ext uri="{BB962C8B-B14F-4D97-AF65-F5344CB8AC3E}">
        <p14:creationId xmlns:p14="http://schemas.microsoft.com/office/powerpoint/2010/main" val="1683895260"/>
      </p:ext>
    </p:extLst>
  </p:cSld>
  <p:clrMapOvr>
    <a:masterClrMapping/>
  </p:clrMapOvr>
  <p:extLst>
    <p:ext uri="{DCECCB84-F9BA-43D5-87BE-67443E8EF086}">
      <p15:sldGuideLst xmlns:p15="http://schemas.microsoft.com/office/powerpoint/2012/main"/>
    </p:ext>
  </p:extLst>
</p:sldLayout>
</file>

<file path=ppt/slideLayouts/slideLayout87.xml><?xml version="1.0" encoding="utf-8"?>
<p:sldLayout xmlns:a="http://schemas.openxmlformats.org/drawingml/2006/main" xmlns:r="http://schemas.openxmlformats.org/officeDocument/2006/relationships" xmlns:p="http://schemas.openxmlformats.org/presentationml/2006/main" preserve="1" userDrawn="1">
  <p:cSld name="Title - 2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11" name="Content Placeholder 2"/>
          <p:cNvSpPr>
            <a:spLocks noGrp="1"/>
          </p:cNvSpPr>
          <p:nvPr>
            <p:ph sz="quarter" idx="19"/>
          </p:nvPr>
        </p:nvSpPr>
        <p:spPr>
          <a:xfrm>
            <a:off x="6203894"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Date Placeholder 5">
            <a:extLst>
              <a:ext uri="{FF2B5EF4-FFF2-40B4-BE49-F238E27FC236}">
                <a16:creationId xmlns:a16="http://schemas.microsoft.com/office/drawing/2014/main" id="{BEC9A928-C3DF-2C22-44D2-6CEAF37A2452}"/>
              </a:ext>
            </a:extLst>
          </p:cNvPr>
          <p:cNvSpPr>
            <a:spLocks noGrp="1"/>
          </p:cNvSpPr>
          <p:nvPr>
            <p:ph type="dt" sz="half" idx="20"/>
          </p:nvPr>
        </p:nvSpPr>
        <p:spPr/>
        <p:txBody>
          <a:bodyPr/>
          <a:lstStyle/>
          <a:p>
            <a:endParaRPr lang="en-US" dirty="0"/>
          </a:p>
        </p:txBody>
      </p:sp>
      <p:sp>
        <p:nvSpPr>
          <p:cNvPr id="7" name="Footer Placeholder 6">
            <a:extLst>
              <a:ext uri="{FF2B5EF4-FFF2-40B4-BE49-F238E27FC236}">
                <a16:creationId xmlns:a16="http://schemas.microsoft.com/office/drawing/2014/main" id="{F7247472-A8F5-BC75-9086-8D91A7F6A294}"/>
              </a:ext>
            </a:extLst>
          </p:cNvPr>
          <p:cNvSpPr>
            <a:spLocks noGrp="1"/>
          </p:cNvSpPr>
          <p:nvPr>
            <p:ph type="ftr" sz="quarter" idx="21"/>
          </p:nvPr>
        </p:nvSpPr>
        <p:spPr/>
        <p:txBody>
          <a:bodyPr/>
          <a:lstStyle/>
          <a:p>
            <a:endParaRPr lang="en-US" dirty="0"/>
          </a:p>
        </p:txBody>
      </p:sp>
    </p:spTree>
    <p:extLst>
      <p:ext uri="{BB962C8B-B14F-4D97-AF65-F5344CB8AC3E}">
        <p14:creationId xmlns:p14="http://schemas.microsoft.com/office/powerpoint/2010/main" val="3432088918"/>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preserve="1" userDrawn="1">
  <p:cSld name="Title - Sub-Head 2 Sections">
    <p:spTree>
      <p:nvGrpSpPr>
        <p:cNvPr id="1" name=""/>
        <p:cNvGrpSpPr/>
        <p:nvPr/>
      </p:nvGrpSpPr>
      <p:grpSpPr>
        <a:xfrm>
          <a:off x="0" y="0"/>
          <a:ext cx="0" cy="0"/>
          <a:chOff x="0" y="0"/>
          <a:chExt cx="0" cy="0"/>
        </a:xfrm>
      </p:grpSpPr>
      <p:sp>
        <p:nvSpPr>
          <p:cNvPr id="9" name="Text Placeholder 3"/>
          <p:cNvSpPr>
            <a:spLocks noGrp="1"/>
          </p:cNvSpPr>
          <p:nvPr>
            <p:ph type="body" sz="quarter" idx="13"/>
          </p:nvPr>
        </p:nvSpPr>
        <p:spPr>
          <a:xfrm>
            <a:off x="266700"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13" name="Content Placeholder 2"/>
          <p:cNvSpPr>
            <a:spLocks noGrp="1"/>
          </p:cNvSpPr>
          <p:nvPr>
            <p:ph sz="quarter" idx="16"/>
          </p:nvPr>
        </p:nvSpPr>
        <p:spPr>
          <a:xfrm>
            <a:off x="266700"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5" name="Content Placeholder 2"/>
          <p:cNvSpPr>
            <a:spLocks noGrp="1"/>
          </p:cNvSpPr>
          <p:nvPr>
            <p:ph sz="quarter" idx="19"/>
          </p:nvPr>
        </p:nvSpPr>
        <p:spPr>
          <a:xfrm>
            <a:off x="6203894"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Text Placeholder 3"/>
          <p:cNvSpPr>
            <a:spLocks noGrp="1"/>
          </p:cNvSpPr>
          <p:nvPr>
            <p:ph type="body" sz="quarter" idx="20"/>
          </p:nvPr>
        </p:nvSpPr>
        <p:spPr>
          <a:xfrm>
            <a:off x="6205728"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5" name="Date Placeholder 4">
            <a:extLst>
              <a:ext uri="{FF2B5EF4-FFF2-40B4-BE49-F238E27FC236}">
                <a16:creationId xmlns:a16="http://schemas.microsoft.com/office/drawing/2014/main" id="{4FDAD6DC-C062-D2A7-C4D4-57F4C0FFAD4D}"/>
              </a:ext>
            </a:extLst>
          </p:cNvPr>
          <p:cNvSpPr>
            <a:spLocks noGrp="1"/>
          </p:cNvSpPr>
          <p:nvPr>
            <p:ph type="dt" sz="half" idx="21"/>
          </p:nvPr>
        </p:nvSpPr>
        <p:spPr/>
        <p:txBody>
          <a:bodyPr/>
          <a:lstStyle/>
          <a:p>
            <a:endParaRPr lang="en-US" dirty="0"/>
          </a:p>
        </p:txBody>
      </p:sp>
      <p:sp>
        <p:nvSpPr>
          <p:cNvPr id="6" name="Footer Placeholder 5">
            <a:extLst>
              <a:ext uri="{FF2B5EF4-FFF2-40B4-BE49-F238E27FC236}">
                <a16:creationId xmlns:a16="http://schemas.microsoft.com/office/drawing/2014/main" id="{7AA18071-1438-F3E3-FC9F-3F401EE7FED1}"/>
              </a:ext>
            </a:extLst>
          </p:cNvPr>
          <p:cNvSpPr>
            <a:spLocks noGrp="1"/>
          </p:cNvSpPr>
          <p:nvPr>
            <p:ph type="ftr" sz="quarter" idx="22"/>
          </p:nvPr>
        </p:nvSpPr>
        <p:spPr/>
        <p:txBody>
          <a:bodyPr/>
          <a:lstStyle/>
          <a:p>
            <a:endParaRPr lang="en-US" dirty="0"/>
          </a:p>
        </p:txBody>
      </p:sp>
      <p:sp>
        <p:nvSpPr>
          <p:cNvPr id="3" name="Title 2">
            <a:extLst>
              <a:ext uri="{FF2B5EF4-FFF2-40B4-BE49-F238E27FC236}">
                <a16:creationId xmlns:a16="http://schemas.microsoft.com/office/drawing/2014/main" id="{0D83DA01-DEF9-54DE-5B29-4ACD3FE63AA5}"/>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692486089"/>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preserve="1" userDrawn="1">
  <p:cSld name="Title - 2 Odd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256410" y="1028700"/>
            <a:ext cx="7668889"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Date Placeholder 5">
            <a:extLst>
              <a:ext uri="{FF2B5EF4-FFF2-40B4-BE49-F238E27FC236}">
                <a16:creationId xmlns:a16="http://schemas.microsoft.com/office/drawing/2014/main" id="{10D79471-1A0E-36EB-1B94-DDE0CE561EA3}"/>
              </a:ext>
            </a:extLst>
          </p:cNvPr>
          <p:cNvSpPr>
            <a:spLocks noGrp="1"/>
          </p:cNvSpPr>
          <p:nvPr>
            <p:ph type="dt" sz="half" idx="17"/>
          </p:nvPr>
        </p:nvSpPr>
        <p:spPr/>
        <p:txBody>
          <a:bodyPr/>
          <a:lstStyle/>
          <a:p>
            <a:endParaRPr lang="en-US" dirty="0"/>
          </a:p>
        </p:txBody>
      </p:sp>
      <p:sp>
        <p:nvSpPr>
          <p:cNvPr id="7" name="Footer Placeholder 6">
            <a:extLst>
              <a:ext uri="{FF2B5EF4-FFF2-40B4-BE49-F238E27FC236}">
                <a16:creationId xmlns:a16="http://schemas.microsoft.com/office/drawing/2014/main" id="{5876C5F4-629A-E5A4-73FB-E8465BDB57BF}"/>
              </a:ext>
            </a:extLst>
          </p:cNvPr>
          <p:cNvSpPr>
            <a:spLocks noGrp="1"/>
          </p:cNvSpPr>
          <p:nvPr>
            <p:ph type="ftr" sz="quarter" idx="18"/>
          </p:nvPr>
        </p:nvSpPr>
        <p:spPr/>
        <p:txBody>
          <a:bodyPr/>
          <a:lstStyle/>
          <a:p>
            <a:endParaRPr lang="en-US" dirty="0"/>
          </a:p>
        </p:txBody>
      </p:sp>
      <p:sp>
        <p:nvSpPr>
          <p:cNvPr id="4" name="Title 3">
            <a:extLst>
              <a:ext uri="{FF2B5EF4-FFF2-40B4-BE49-F238E27FC236}">
                <a16:creationId xmlns:a16="http://schemas.microsoft.com/office/drawing/2014/main" id="{7C0718C4-6A68-5C9A-D51B-6E4A148DA309}"/>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97768353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 Quad-Chart">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4" name="Straight Connector 3"/>
          <p:cNvCxnSpPr/>
          <p:nvPr userDrawn="1"/>
        </p:nvCxnSpPr>
        <p:spPr>
          <a:xfrm>
            <a:off x="381000" y="377586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p>
            <a:r>
              <a:rPr lang="en-US" dirty="0"/>
              <a:t>Click to edit Master title style</a:t>
            </a:r>
          </a:p>
        </p:txBody>
      </p:sp>
      <p:sp>
        <p:nvSpPr>
          <p:cNvPr id="16" name="Content Placeholder 2"/>
          <p:cNvSpPr>
            <a:spLocks noGrp="1"/>
          </p:cNvSpPr>
          <p:nvPr>
            <p:ph sz="quarter" idx="22"/>
          </p:nvPr>
        </p:nvSpPr>
        <p:spPr>
          <a:xfrm>
            <a:off x="2667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Content Placeholder 2"/>
          <p:cNvSpPr>
            <a:spLocks noGrp="1"/>
          </p:cNvSpPr>
          <p:nvPr>
            <p:ph sz="quarter" idx="24"/>
          </p:nvPr>
        </p:nvSpPr>
        <p:spPr>
          <a:xfrm>
            <a:off x="61722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A5AAE838-AA12-FA5F-5DA0-1ABB713993D9}"/>
              </a:ext>
            </a:extLst>
          </p:cNvPr>
          <p:cNvSpPr>
            <a:spLocks noGrp="1"/>
          </p:cNvSpPr>
          <p:nvPr>
            <p:ph type="dt" sz="half" idx="25"/>
          </p:nvPr>
        </p:nvSpPr>
        <p:spPr/>
        <p:txBody>
          <a:bodyPr/>
          <a:lstStyle/>
          <a:p>
            <a:endParaRPr lang="en-US" dirty="0"/>
          </a:p>
        </p:txBody>
      </p:sp>
      <p:sp>
        <p:nvSpPr>
          <p:cNvPr id="8" name="Footer Placeholder 7">
            <a:extLst>
              <a:ext uri="{FF2B5EF4-FFF2-40B4-BE49-F238E27FC236}">
                <a16:creationId xmlns:a16="http://schemas.microsoft.com/office/drawing/2014/main" id="{AE34FB74-F548-AD28-A10C-D5391FE1CF47}"/>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1916911407"/>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90.xml><?xml version="1.0" encoding="utf-8"?>
<p:sldLayout xmlns:a="http://schemas.openxmlformats.org/drawingml/2006/main" xmlns:r="http://schemas.openxmlformats.org/officeDocument/2006/relationships" xmlns:p="http://schemas.openxmlformats.org/presentationml/2006/main" preserve="1" userDrawn="1">
  <p:cSld name="1_Title - 2 Odd Sections">
    <p:spTree>
      <p:nvGrpSpPr>
        <p:cNvPr id="1" name=""/>
        <p:cNvGrpSpPr/>
        <p:nvPr/>
      </p:nvGrpSpPr>
      <p:grpSpPr>
        <a:xfrm>
          <a:off x="0" y="0"/>
          <a:ext cx="0" cy="0"/>
          <a:chOff x="0" y="0"/>
          <a:chExt cx="0" cy="0"/>
        </a:xfrm>
      </p:grpSpPr>
      <p:sp>
        <p:nvSpPr>
          <p:cNvPr id="11" name="Content Placeholder 2"/>
          <p:cNvSpPr>
            <a:spLocks noGrp="1"/>
          </p:cNvSpPr>
          <p:nvPr>
            <p:ph sz="quarter" idx="15"/>
          </p:nvPr>
        </p:nvSpPr>
        <p:spPr>
          <a:xfrm>
            <a:off x="8145982"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Content Placeholder 2"/>
          <p:cNvSpPr>
            <a:spLocks noGrp="1"/>
          </p:cNvSpPr>
          <p:nvPr>
            <p:ph sz="quarter" idx="16"/>
          </p:nvPr>
        </p:nvSpPr>
        <p:spPr>
          <a:xfrm>
            <a:off x="266700" y="1028700"/>
            <a:ext cx="766888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B58768C3-8315-3411-54A8-2C8239251263}"/>
              </a:ext>
            </a:extLst>
          </p:cNvPr>
          <p:cNvSpPr>
            <a:spLocks noGrp="1"/>
          </p:cNvSpPr>
          <p:nvPr>
            <p:ph type="dt" sz="half" idx="17"/>
          </p:nvPr>
        </p:nvSpPr>
        <p:spPr/>
        <p:txBody>
          <a:bodyPr/>
          <a:lstStyle/>
          <a:p>
            <a:endParaRPr lang="en-US" dirty="0"/>
          </a:p>
        </p:txBody>
      </p:sp>
      <p:sp>
        <p:nvSpPr>
          <p:cNvPr id="6" name="Footer Placeholder 5">
            <a:extLst>
              <a:ext uri="{FF2B5EF4-FFF2-40B4-BE49-F238E27FC236}">
                <a16:creationId xmlns:a16="http://schemas.microsoft.com/office/drawing/2014/main" id="{28938FEB-D648-AE71-0FA1-805FFC832488}"/>
              </a:ext>
            </a:extLst>
          </p:cNvPr>
          <p:cNvSpPr>
            <a:spLocks noGrp="1"/>
          </p:cNvSpPr>
          <p:nvPr>
            <p:ph type="ftr" sz="quarter" idx="18"/>
          </p:nvPr>
        </p:nvSpPr>
        <p:spPr/>
        <p:txBody>
          <a:bodyPr/>
          <a:lstStyle/>
          <a:p>
            <a:endParaRPr lang="en-US" dirty="0"/>
          </a:p>
        </p:txBody>
      </p:sp>
      <p:sp>
        <p:nvSpPr>
          <p:cNvPr id="3" name="Title 2">
            <a:extLst>
              <a:ext uri="{FF2B5EF4-FFF2-40B4-BE49-F238E27FC236}">
                <a16:creationId xmlns:a16="http://schemas.microsoft.com/office/drawing/2014/main" id="{D7BCB16E-0E8E-5157-7B5A-C68F6A9B78AC}"/>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001035981"/>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preserve="1" userDrawn="1">
  <p:cSld name="Title - Quad-Chart">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4" name="Straight Connector 3"/>
          <p:cNvCxnSpPr/>
          <p:nvPr userDrawn="1"/>
        </p:nvCxnSpPr>
        <p:spPr>
          <a:xfrm>
            <a:off x="381000" y="377586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p>
            <a:r>
              <a:rPr lang="en-US" dirty="0"/>
              <a:t>Click to edit Master title style</a:t>
            </a:r>
          </a:p>
        </p:txBody>
      </p:sp>
      <p:sp>
        <p:nvSpPr>
          <p:cNvPr id="16" name="Content Placeholder 2"/>
          <p:cNvSpPr>
            <a:spLocks noGrp="1"/>
          </p:cNvSpPr>
          <p:nvPr>
            <p:ph sz="quarter" idx="22"/>
          </p:nvPr>
        </p:nvSpPr>
        <p:spPr>
          <a:xfrm>
            <a:off x="2667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Content Placeholder 2"/>
          <p:cNvSpPr>
            <a:spLocks noGrp="1"/>
          </p:cNvSpPr>
          <p:nvPr>
            <p:ph sz="quarter" idx="24"/>
          </p:nvPr>
        </p:nvSpPr>
        <p:spPr>
          <a:xfrm>
            <a:off x="61722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A5AAE838-AA12-FA5F-5DA0-1ABB713993D9}"/>
              </a:ext>
            </a:extLst>
          </p:cNvPr>
          <p:cNvSpPr>
            <a:spLocks noGrp="1"/>
          </p:cNvSpPr>
          <p:nvPr>
            <p:ph type="dt" sz="half" idx="25"/>
          </p:nvPr>
        </p:nvSpPr>
        <p:spPr/>
        <p:txBody>
          <a:bodyPr/>
          <a:lstStyle/>
          <a:p>
            <a:endParaRPr lang="en-US" dirty="0"/>
          </a:p>
        </p:txBody>
      </p:sp>
      <p:sp>
        <p:nvSpPr>
          <p:cNvPr id="8" name="Footer Placeholder 7">
            <a:extLst>
              <a:ext uri="{FF2B5EF4-FFF2-40B4-BE49-F238E27FC236}">
                <a16:creationId xmlns:a16="http://schemas.microsoft.com/office/drawing/2014/main" id="{AE34FB74-F548-AD28-A10C-D5391FE1CF47}"/>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886297771"/>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92.xml><?xml version="1.0" encoding="utf-8"?>
<p:sldLayout xmlns:a="http://schemas.openxmlformats.org/drawingml/2006/main" xmlns:r="http://schemas.openxmlformats.org/officeDocument/2006/relationships" xmlns:p="http://schemas.openxmlformats.org/presentationml/2006/main" preserve="1" userDrawn="1">
  <p:cSld name="Title - Custom-Quad">
    <p:spTree>
      <p:nvGrpSpPr>
        <p:cNvPr id="1" name=""/>
        <p:cNvGrpSpPr/>
        <p:nvPr/>
      </p:nvGrpSpPr>
      <p:grpSpPr>
        <a:xfrm>
          <a:off x="0" y="0"/>
          <a:ext cx="0" cy="0"/>
          <a:chOff x="0" y="0"/>
          <a:chExt cx="0" cy="0"/>
        </a:xfrm>
      </p:grpSpPr>
      <p:cxnSp>
        <p:nvCxnSpPr>
          <p:cNvPr id="4" name="Straight Connector 3"/>
          <p:cNvCxnSpPr/>
          <p:nvPr userDrawn="1"/>
        </p:nvCxnSpPr>
        <p:spPr>
          <a:xfrm>
            <a:off x="381000" y="343081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8" name="Content Placeholder 4"/>
          <p:cNvSpPr>
            <a:spLocks noGrp="1"/>
          </p:cNvSpPr>
          <p:nvPr>
            <p:ph sz="quarter" idx="24"/>
          </p:nvPr>
        </p:nvSpPr>
        <p:spPr>
          <a:xfrm>
            <a:off x="61722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Content Placeholder 3"/>
          <p:cNvSpPr>
            <a:spLocks noGrp="1"/>
          </p:cNvSpPr>
          <p:nvPr>
            <p:ph sz="quarter" idx="22"/>
          </p:nvPr>
        </p:nvSpPr>
        <p:spPr>
          <a:xfrm>
            <a:off x="2667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5" name="Date Placeholder 4">
            <a:extLst>
              <a:ext uri="{FF2B5EF4-FFF2-40B4-BE49-F238E27FC236}">
                <a16:creationId xmlns:a16="http://schemas.microsoft.com/office/drawing/2014/main" id="{AADB0298-AAE9-38A5-935C-537E8444E40C}"/>
              </a:ext>
            </a:extLst>
          </p:cNvPr>
          <p:cNvSpPr>
            <a:spLocks noGrp="1"/>
          </p:cNvSpPr>
          <p:nvPr>
            <p:ph type="dt" sz="half" idx="25"/>
          </p:nvPr>
        </p:nvSpPr>
        <p:spPr/>
        <p:txBody>
          <a:bodyPr/>
          <a:lstStyle/>
          <a:p>
            <a:endParaRPr lang="en-US" dirty="0"/>
          </a:p>
        </p:txBody>
      </p:sp>
      <p:sp>
        <p:nvSpPr>
          <p:cNvPr id="6" name="Footer Placeholder 5">
            <a:extLst>
              <a:ext uri="{FF2B5EF4-FFF2-40B4-BE49-F238E27FC236}">
                <a16:creationId xmlns:a16="http://schemas.microsoft.com/office/drawing/2014/main" id="{D52C905D-E7A5-5841-E24E-8E8D9EAF35CE}"/>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3787658590"/>
      </p:ext>
    </p:extLst>
  </p:cSld>
  <p:clrMapOvr>
    <a:masterClrMapping/>
  </p:clrMapOvr>
  <p:extLst>
    <p:ext uri="{DCECCB84-F9BA-43D5-87BE-67443E8EF086}">
      <p15:sldGuideLst xmlns:p15="http://schemas.microsoft.com/office/powerpoint/2012/main">
        <p15:guide id="1" orient="horz" pos="2088">
          <p15:clr>
            <a:srgbClr val="FBAE40"/>
          </p15:clr>
        </p15:guide>
        <p15:guide id="2" orient="horz" pos="2232">
          <p15:clr>
            <a:srgbClr val="FBAE40"/>
          </p15:clr>
        </p15:guide>
        <p15:guide id="3" pos="3888">
          <p15:clr>
            <a:srgbClr val="FBAE40"/>
          </p15:clr>
        </p15:guide>
        <p15:guide id="4" pos="3792">
          <p15:clr>
            <a:srgbClr val="FBAE40"/>
          </p15:clr>
        </p15:guide>
      </p15:sldGuideLst>
    </p:ext>
  </p:extLst>
</p:sldLayout>
</file>

<file path=ppt/slideLayouts/slideLayout93.xml><?xml version="1.0" encoding="utf-8"?>
<p:sldLayout xmlns:a="http://schemas.openxmlformats.org/drawingml/2006/main" xmlns:r="http://schemas.openxmlformats.org/officeDocument/2006/relationships" xmlns:p="http://schemas.openxmlformats.org/presentationml/2006/main" preserve="1" userDrawn="1">
  <p:cSld name="Title - Tri-Chart Bottom">
    <p:spTree>
      <p:nvGrpSpPr>
        <p:cNvPr id="1" name=""/>
        <p:cNvGrpSpPr/>
        <p:nvPr/>
      </p:nvGrpSpPr>
      <p:grpSpPr>
        <a:xfrm>
          <a:off x="0" y="0"/>
          <a:ext cx="0" cy="0"/>
          <a:chOff x="0" y="0"/>
          <a:chExt cx="0" cy="0"/>
        </a:xfrm>
      </p:grpSpPr>
      <p:sp>
        <p:nvSpPr>
          <p:cNvPr id="16" name="Content Placeholder 3"/>
          <p:cNvSpPr>
            <a:spLocks noGrp="1"/>
          </p:cNvSpPr>
          <p:nvPr>
            <p:ph sz="quarter" idx="22"/>
          </p:nvPr>
        </p:nvSpPr>
        <p:spPr>
          <a:xfrm>
            <a:off x="266700" y="3855720"/>
            <a:ext cx="116586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4" name="Date Placeholder 3">
            <a:extLst>
              <a:ext uri="{FF2B5EF4-FFF2-40B4-BE49-F238E27FC236}">
                <a16:creationId xmlns:a16="http://schemas.microsoft.com/office/drawing/2014/main" id="{3246758A-EC6C-2E6D-7C25-EBF35B1A110D}"/>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656A35E6-84D0-522D-F6FA-96313C01D057}"/>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1943067148"/>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94.xml><?xml version="1.0" encoding="utf-8"?>
<p:sldLayout xmlns:a="http://schemas.openxmlformats.org/drawingml/2006/main" xmlns:r="http://schemas.openxmlformats.org/officeDocument/2006/relationships" xmlns:p="http://schemas.openxmlformats.org/presentationml/2006/main" preserve="1" userDrawn="1">
  <p:cSld name="Title - Tri-Chart Top">
    <p:spTree>
      <p:nvGrpSpPr>
        <p:cNvPr id="1" name=""/>
        <p:cNvGrpSpPr/>
        <p:nvPr/>
      </p:nvGrpSpPr>
      <p:grpSpPr>
        <a:xfrm>
          <a:off x="0" y="0"/>
          <a:ext cx="0" cy="0"/>
          <a:chOff x="0" y="0"/>
          <a:chExt cx="0" cy="0"/>
        </a:xfrm>
      </p:grpSpPr>
      <p:sp>
        <p:nvSpPr>
          <p:cNvPr id="17" name="Content Placeholder 3"/>
          <p:cNvSpPr>
            <a:spLocks noGrp="1"/>
          </p:cNvSpPr>
          <p:nvPr>
            <p:ph sz="quarter" idx="23"/>
          </p:nvPr>
        </p:nvSpPr>
        <p:spPr>
          <a:xfrm>
            <a:off x="61722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2"/>
          <p:cNvSpPr>
            <a:spLocks noGrp="1"/>
          </p:cNvSpPr>
          <p:nvPr>
            <p:ph sz="quarter" idx="15"/>
          </p:nvPr>
        </p:nvSpPr>
        <p:spPr>
          <a:xfrm>
            <a:off x="2667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1"/>
          <p:cNvSpPr>
            <a:spLocks noGrp="1"/>
          </p:cNvSpPr>
          <p:nvPr>
            <p:ph sz="quarter" idx="22"/>
          </p:nvPr>
        </p:nvSpPr>
        <p:spPr>
          <a:xfrm>
            <a:off x="266700" y="1024178"/>
            <a:ext cx="116586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4" name="Date Placeholder 3">
            <a:extLst>
              <a:ext uri="{FF2B5EF4-FFF2-40B4-BE49-F238E27FC236}">
                <a16:creationId xmlns:a16="http://schemas.microsoft.com/office/drawing/2014/main" id="{CE138066-C767-E96E-E21F-B1E4478B0958}"/>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E18328B5-C225-08E6-86C5-18BB6982BC1B}"/>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1319340364"/>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95.xml><?xml version="1.0" encoding="utf-8"?>
<p:sldLayout xmlns:a="http://schemas.openxmlformats.org/drawingml/2006/main" xmlns:r="http://schemas.openxmlformats.org/officeDocument/2006/relationships" xmlns:p="http://schemas.openxmlformats.org/presentationml/2006/main" preserve="1" userDrawn="1">
  <p:cSld name="Title - No Content">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D7835296-7DAA-2D03-3C74-8EDBE0C7DFA4}"/>
              </a:ext>
            </a:extLst>
          </p:cNvPr>
          <p:cNvSpPr>
            <a:spLocks noGrp="1"/>
          </p:cNvSpPr>
          <p:nvPr>
            <p:ph type="dt" sz="half" idx="10"/>
          </p:nvPr>
        </p:nvSpPr>
        <p:spPr/>
        <p:txBody>
          <a:bodyPr/>
          <a:lstStyle/>
          <a:p>
            <a:endParaRPr lang="en-US" dirty="0"/>
          </a:p>
        </p:txBody>
      </p:sp>
      <p:sp>
        <p:nvSpPr>
          <p:cNvPr id="6" name="Footer Placeholder 5">
            <a:extLst>
              <a:ext uri="{FF2B5EF4-FFF2-40B4-BE49-F238E27FC236}">
                <a16:creationId xmlns:a16="http://schemas.microsoft.com/office/drawing/2014/main" id="{AEFD207A-CF9B-5273-AAA1-5371D3714C11}"/>
              </a:ext>
            </a:extLst>
          </p:cNvPr>
          <p:cNvSpPr>
            <a:spLocks noGrp="1"/>
          </p:cNvSpPr>
          <p:nvPr>
            <p:ph type="ftr" sz="quarter" idx="11"/>
          </p:nvPr>
        </p:nvSpPr>
        <p:spPr/>
        <p:txBody>
          <a:bodyPr/>
          <a:lstStyle/>
          <a:p>
            <a:endParaRPr lang="en-US" dirty="0"/>
          </a:p>
        </p:txBody>
      </p:sp>
      <p:sp>
        <p:nvSpPr>
          <p:cNvPr id="3" name="Title 2">
            <a:extLst>
              <a:ext uri="{FF2B5EF4-FFF2-40B4-BE49-F238E27FC236}">
                <a16:creationId xmlns:a16="http://schemas.microsoft.com/office/drawing/2014/main" id="{C36767D0-41E3-FB81-AF9C-B23748A500E4}"/>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666629248"/>
      </p:ext>
    </p:extLst>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BF40FE8E-720F-2CF0-A515-A1F0A76E6C20}"/>
              </a:ext>
            </a:extLst>
          </p:cNvPr>
          <p:cNvSpPr>
            <a:spLocks noGrp="1"/>
          </p:cNvSpPr>
          <p:nvPr>
            <p:ph type="dt" sz="half" idx="10"/>
          </p:nvPr>
        </p:nvSpPr>
        <p:spPr/>
        <p:txBody>
          <a:bodyPr/>
          <a:lstStyle/>
          <a:p>
            <a:endParaRPr lang="en-US" dirty="0"/>
          </a:p>
        </p:txBody>
      </p:sp>
      <p:sp>
        <p:nvSpPr>
          <p:cNvPr id="5" name="Footer Placeholder 4">
            <a:extLst>
              <a:ext uri="{FF2B5EF4-FFF2-40B4-BE49-F238E27FC236}">
                <a16:creationId xmlns:a16="http://schemas.microsoft.com/office/drawing/2014/main" id="{8C5645D9-CB9C-72DC-4655-0357D988FE70}"/>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2902094995"/>
      </p:ext>
    </p:extLst>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preserve="1" userDrawn="1">
  <p:cSld name="1_Blank w/ background no graphics">
    <p:spTree>
      <p:nvGrpSpPr>
        <p:cNvPr id="1" name=""/>
        <p:cNvGrpSpPr/>
        <p:nvPr/>
      </p:nvGrpSpPr>
      <p:grpSpPr>
        <a:xfrm>
          <a:off x="0" y="0"/>
          <a:ext cx="0" cy="0"/>
          <a:chOff x="0" y="0"/>
          <a:chExt cx="0" cy="0"/>
        </a:xfrm>
      </p:grpSpPr>
      <p:sp>
        <p:nvSpPr>
          <p:cNvPr id="8" name="Content Placeholder 7"/>
          <p:cNvSpPr>
            <a:spLocks noGrp="1"/>
          </p:cNvSpPr>
          <p:nvPr>
            <p:ph sz="quarter" idx="12"/>
          </p:nvPr>
        </p:nvSpPr>
        <p:spPr>
          <a:xfrm>
            <a:off x="76200" y="66675"/>
            <a:ext cx="12020549" cy="6723635"/>
          </a:xfrm>
          <a:prstGeom prst="roundRect">
            <a:avLst>
              <a:gd name="adj" fmla="val 2256"/>
            </a:avLst>
          </a:prstGeom>
          <a:noFill/>
          <a:ln w="3175">
            <a:noFill/>
          </a:ln>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Date Placeholder 2">
            <a:extLst>
              <a:ext uri="{FF2B5EF4-FFF2-40B4-BE49-F238E27FC236}">
                <a16:creationId xmlns:a16="http://schemas.microsoft.com/office/drawing/2014/main" id="{973CC44D-C4E5-B148-8424-D309BAD434F9}"/>
              </a:ext>
            </a:extLst>
          </p:cNvPr>
          <p:cNvSpPr>
            <a:spLocks noGrp="1"/>
          </p:cNvSpPr>
          <p:nvPr>
            <p:ph type="dt" sz="half" idx="13"/>
          </p:nvPr>
        </p:nvSpPr>
        <p:spPr/>
        <p:txBody>
          <a:bodyPr/>
          <a:lstStyle/>
          <a:p>
            <a:endParaRPr lang="en-US" dirty="0"/>
          </a:p>
        </p:txBody>
      </p:sp>
      <p:sp>
        <p:nvSpPr>
          <p:cNvPr id="4" name="Footer Placeholder 3">
            <a:extLst>
              <a:ext uri="{FF2B5EF4-FFF2-40B4-BE49-F238E27FC236}">
                <a16:creationId xmlns:a16="http://schemas.microsoft.com/office/drawing/2014/main" id="{B5E87FB6-092D-2261-C61B-A13F398BD061}"/>
              </a:ext>
            </a:extLst>
          </p:cNvPr>
          <p:cNvSpPr>
            <a:spLocks noGrp="1"/>
          </p:cNvSpPr>
          <p:nvPr>
            <p:ph type="ftr" sz="quarter" idx="14"/>
          </p:nvPr>
        </p:nvSpPr>
        <p:spPr/>
        <p:txBody>
          <a:bodyPr/>
          <a:lstStyle/>
          <a:p>
            <a:endParaRPr lang="en-US" dirty="0"/>
          </a:p>
        </p:txBody>
      </p:sp>
      <p:sp>
        <p:nvSpPr>
          <p:cNvPr id="5" name="Title 4">
            <a:extLst>
              <a:ext uri="{FF2B5EF4-FFF2-40B4-BE49-F238E27FC236}">
                <a16:creationId xmlns:a16="http://schemas.microsoft.com/office/drawing/2014/main" id="{906D055C-0506-0861-DE5F-4C6932D6751E}"/>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673243225"/>
      </p:ext>
    </p:extLst>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FBBAD3CE-397E-AB37-EDAD-8632BE0AA2D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BE1E501C-5AFD-BA9E-01BC-6D3F0A876CDA}"/>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7" name="Footer Placeholder 6">
            <a:extLst>
              <a:ext uri="{FF2B5EF4-FFF2-40B4-BE49-F238E27FC236}">
                <a16:creationId xmlns:a16="http://schemas.microsoft.com/office/drawing/2014/main" id="{BD51F885-1610-859A-C99A-21311C9FAB15}"/>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
        <p:nvSpPr>
          <p:cNvPr id="3" name="TextBox 2">
            <a:extLst>
              <a:ext uri="{FF2B5EF4-FFF2-40B4-BE49-F238E27FC236}">
                <a16:creationId xmlns:a16="http://schemas.microsoft.com/office/drawing/2014/main" id="{C369F6EA-5BBB-736F-8B43-C8414A1A7110}"/>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5" name="TextBox 4">
            <a:extLst>
              <a:ext uri="{FF2B5EF4-FFF2-40B4-BE49-F238E27FC236}">
                <a16:creationId xmlns:a16="http://schemas.microsoft.com/office/drawing/2014/main" id="{A49041E3-ECCE-7D4E-3D0F-271435F717AB}"/>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Tree>
    <p:extLst>
      <p:ext uri="{BB962C8B-B14F-4D97-AF65-F5344CB8AC3E}">
        <p14:creationId xmlns:p14="http://schemas.microsoft.com/office/powerpoint/2010/main" val="1118713353"/>
      </p:ext>
    </p:extLst>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lumMod val="40000"/>
            <a:lumOff val="60000"/>
          </a:schemeClr>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5559FF84-4EB7-248C-A9A3-21393A68E553}"/>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bg2">
                    <a:lumMod val="50000"/>
                  </a:schemeClr>
                </a:solidFill>
              </a:rPr>
              <a:pPr algn="r">
                <a:spcBef>
                  <a:spcPct val="50000"/>
                </a:spcBef>
                <a:defRPr/>
              </a:pPr>
              <a:t>‹#›</a:t>
            </a:fld>
            <a:endParaRPr lang="en-US" sz="1100" b="0" baseline="0" dirty="0">
              <a:solidFill>
                <a:schemeClr val="bg2">
                  <a:lumMod val="50000"/>
                </a:schemeClr>
              </a:solidFill>
            </a:endParaRPr>
          </a:p>
        </p:txBody>
      </p:sp>
      <p:sp>
        <p:nvSpPr>
          <p:cNvPr id="4" name="Date Placeholder 3">
            <a:extLst>
              <a:ext uri="{FF2B5EF4-FFF2-40B4-BE49-F238E27FC236}">
                <a16:creationId xmlns:a16="http://schemas.microsoft.com/office/drawing/2014/main" id="{92A3D6AC-9998-6147-A3AF-01786A8BC7B5}"/>
              </a:ext>
            </a:extLst>
          </p:cNvPr>
          <p:cNvSpPr>
            <a:spLocks noGrp="1"/>
          </p:cNvSpPr>
          <p:nvPr>
            <p:ph type="dt" sz="half" idx="10"/>
          </p:nvPr>
        </p:nvSpPr>
        <p:spPr/>
        <p:txBody>
          <a:bodyPr/>
          <a:lstStyle>
            <a:lvl1pPr>
              <a:defRPr>
                <a:solidFill>
                  <a:schemeClr val="bg2">
                    <a:lumMod val="50000"/>
                  </a:schemeClr>
                </a:solidFill>
              </a:defRPr>
            </a:lvl1pPr>
          </a:lstStyle>
          <a:p>
            <a:endParaRPr lang="en-US" dirty="0"/>
          </a:p>
        </p:txBody>
      </p:sp>
      <p:sp>
        <p:nvSpPr>
          <p:cNvPr id="5" name="Footer Placeholder 4">
            <a:extLst>
              <a:ext uri="{FF2B5EF4-FFF2-40B4-BE49-F238E27FC236}">
                <a16:creationId xmlns:a16="http://schemas.microsoft.com/office/drawing/2014/main" id="{9E61DC4E-D996-A484-FCFC-B8F377D377A1}"/>
              </a:ext>
            </a:extLst>
          </p:cNvPr>
          <p:cNvSpPr>
            <a:spLocks noGrp="1"/>
          </p:cNvSpPr>
          <p:nvPr>
            <p:ph type="ftr" sz="quarter" idx="11"/>
          </p:nvPr>
        </p:nvSpPr>
        <p:spPr/>
        <p:txBody>
          <a:bodyPr/>
          <a:lstStyle>
            <a:lvl1pPr>
              <a:defRPr>
                <a:solidFill>
                  <a:schemeClr val="bg2">
                    <a:lumMod val="50000"/>
                  </a:schemeClr>
                </a:solidFill>
              </a:defRPr>
            </a:lvl1pPr>
          </a:lstStyle>
          <a:p>
            <a:endParaRPr lang="en-US" dirty="0"/>
          </a:p>
        </p:txBody>
      </p:sp>
      <p:sp>
        <p:nvSpPr>
          <p:cNvPr id="3" name="TextBox 2">
            <a:extLst>
              <a:ext uri="{FF2B5EF4-FFF2-40B4-BE49-F238E27FC236}">
                <a16:creationId xmlns:a16="http://schemas.microsoft.com/office/drawing/2014/main" id="{D9F0C27E-08F8-B2DC-3FBC-DBF8758A6EB4}"/>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6" name="TextBox 5">
            <a:extLst>
              <a:ext uri="{FF2B5EF4-FFF2-40B4-BE49-F238E27FC236}">
                <a16:creationId xmlns:a16="http://schemas.microsoft.com/office/drawing/2014/main" id="{D1BF6447-1438-9DC9-A4D0-DA7BD956CC62}"/>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Tree>
    <p:extLst>
      <p:ext uri="{BB962C8B-B14F-4D97-AF65-F5344CB8AC3E}">
        <p14:creationId xmlns:p14="http://schemas.microsoft.com/office/powerpoint/2010/main" val="280601818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image" Target="../media/image3.jpg"/><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6.xml"/><Relationship Id="rId13" Type="http://schemas.openxmlformats.org/officeDocument/2006/relationships/slideLayout" Target="../slideLayouts/slideLayout41.xml"/><Relationship Id="rId18" Type="http://schemas.openxmlformats.org/officeDocument/2006/relationships/slideLayout" Target="../slideLayouts/slideLayout46.xml"/><Relationship Id="rId26" Type="http://schemas.openxmlformats.org/officeDocument/2006/relationships/slideLayout" Target="../slideLayouts/slideLayout54.xml"/><Relationship Id="rId3" Type="http://schemas.openxmlformats.org/officeDocument/2006/relationships/slideLayout" Target="../slideLayouts/slideLayout31.xml"/><Relationship Id="rId21" Type="http://schemas.openxmlformats.org/officeDocument/2006/relationships/slideLayout" Target="../slideLayouts/slideLayout49.xml"/><Relationship Id="rId7" Type="http://schemas.openxmlformats.org/officeDocument/2006/relationships/slideLayout" Target="../slideLayouts/slideLayout35.xml"/><Relationship Id="rId12" Type="http://schemas.openxmlformats.org/officeDocument/2006/relationships/slideLayout" Target="../slideLayouts/slideLayout40.xml"/><Relationship Id="rId17" Type="http://schemas.openxmlformats.org/officeDocument/2006/relationships/slideLayout" Target="../slideLayouts/slideLayout45.xml"/><Relationship Id="rId25" Type="http://schemas.openxmlformats.org/officeDocument/2006/relationships/slideLayout" Target="../slideLayouts/slideLayout53.xml"/><Relationship Id="rId2" Type="http://schemas.openxmlformats.org/officeDocument/2006/relationships/slideLayout" Target="../slideLayouts/slideLayout30.xml"/><Relationship Id="rId16" Type="http://schemas.openxmlformats.org/officeDocument/2006/relationships/slideLayout" Target="../slideLayouts/slideLayout44.xml"/><Relationship Id="rId20" Type="http://schemas.openxmlformats.org/officeDocument/2006/relationships/slideLayout" Target="../slideLayouts/slideLayout48.xml"/><Relationship Id="rId29" Type="http://schemas.openxmlformats.org/officeDocument/2006/relationships/image" Target="../media/image1.png"/><Relationship Id="rId1" Type="http://schemas.openxmlformats.org/officeDocument/2006/relationships/slideLayout" Target="../slideLayouts/slideLayout29.xml"/><Relationship Id="rId6" Type="http://schemas.openxmlformats.org/officeDocument/2006/relationships/slideLayout" Target="../slideLayouts/slideLayout34.xml"/><Relationship Id="rId11" Type="http://schemas.openxmlformats.org/officeDocument/2006/relationships/slideLayout" Target="../slideLayouts/slideLayout39.xml"/><Relationship Id="rId24" Type="http://schemas.openxmlformats.org/officeDocument/2006/relationships/slideLayout" Target="../slideLayouts/slideLayout52.xml"/><Relationship Id="rId5" Type="http://schemas.openxmlformats.org/officeDocument/2006/relationships/slideLayout" Target="../slideLayouts/slideLayout33.xml"/><Relationship Id="rId15" Type="http://schemas.openxmlformats.org/officeDocument/2006/relationships/slideLayout" Target="../slideLayouts/slideLayout43.xml"/><Relationship Id="rId23" Type="http://schemas.openxmlformats.org/officeDocument/2006/relationships/slideLayout" Target="../slideLayouts/slideLayout51.xml"/><Relationship Id="rId28" Type="http://schemas.openxmlformats.org/officeDocument/2006/relationships/theme" Target="../theme/theme2.xml"/><Relationship Id="rId10" Type="http://schemas.openxmlformats.org/officeDocument/2006/relationships/slideLayout" Target="../slideLayouts/slideLayout38.xml"/><Relationship Id="rId19" Type="http://schemas.openxmlformats.org/officeDocument/2006/relationships/slideLayout" Target="../slideLayouts/slideLayout47.xml"/><Relationship Id="rId4" Type="http://schemas.openxmlformats.org/officeDocument/2006/relationships/slideLayout" Target="../slideLayouts/slideLayout32.xml"/><Relationship Id="rId9" Type="http://schemas.openxmlformats.org/officeDocument/2006/relationships/slideLayout" Target="../slideLayouts/slideLayout37.xml"/><Relationship Id="rId14" Type="http://schemas.openxmlformats.org/officeDocument/2006/relationships/slideLayout" Target="../slideLayouts/slideLayout42.xml"/><Relationship Id="rId22" Type="http://schemas.openxmlformats.org/officeDocument/2006/relationships/slideLayout" Target="../slideLayouts/slideLayout50.xml"/><Relationship Id="rId27" Type="http://schemas.openxmlformats.org/officeDocument/2006/relationships/slideLayout" Target="../slideLayouts/slideLayout55.xml"/><Relationship Id="rId30" Type="http://schemas.openxmlformats.org/officeDocument/2006/relationships/image" Target="../media/image2.png"/></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63.xml"/><Relationship Id="rId13" Type="http://schemas.openxmlformats.org/officeDocument/2006/relationships/slideLayout" Target="../slideLayouts/slideLayout68.xml"/><Relationship Id="rId18" Type="http://schemas.openxmlformats.org/officeDocument/2006/relationships/slideLayout" Target="../slideLayouts/slideLayout73.xml"/><Relationship Id="rId26" Type="http://schemas.openxmlformats.org/officeDocument/2006/relationships/slideLayout" Target="../slideLayouts/slideLayout81.xml"/><Relationship Id="rId3" Type="http://schemas.openxmlformats.org/officeDocument/2006/relationships/slideLayout" Target="../slideLayouts/slideLayout58.xml"/><Relationship Id="rId21" Type="http://schemas.openxmlformats.org/officeDocument/2006/relationships/slideLayout" Target="../slideLayouts/slideLayout76.xml"/><Relationship Id="rId7" Type="http://schemas.openxmlformats.org/officeDocument/2006/relationships/slideLayout" Target="../slideLayouts/slideLayout62.xml"/><Relationship Id="rId12" Type="http://schemas.openxmlformats.org/officeDocument/2006/relationships/slideLayout" Target="../slideLayouts/slideLayout67.xml"/><Relationship Id="rId17" Type="http://schemas.openxmlformats.org/officeDocument/2006/relationships/slideLayout" Target="../slideLayouts/slideLayout72.xml"/><Relationship Id="rId25" Type="http://schemas.openxmlformats.org/officeDocument/2006/relationships/slideLayout" Target="../slideLayouts/slideLayout80.xml"/><Relationship Id="rId2" Type="http://schemas.openxmlformats.org/officeDocument/2006/relationships/slideLayout" Target="../slideLayouts/slideLayout57.xml"/><Relationship Id="rId16" Type="http://schemas.openxmlformats.org/officeDocument/2006/relationships/slideLayout" Target="../slideLayouts/slideLayout71.xml"/><Relationship Id="rId20" Type="http://schemas.openxmlformats.org/officeDocument/2006/relationships/slideLayout" Target="../slideLayouts/slideLayout75.xml"/><Relationship Id="rId29" Type="http://schemas.openxmlformats.org/officeDocument/2006/relationships/image" Target="../media/image1.png"/><Relationship Id="rId1" Type="http://schemas.openxmlformats.org/officeDocument/2006/relationships/slideLayout" Target="../slideLayouts/slideLayout56.xml"/><Relationship Id="rId6" Type="http://schemas.openxmlformats.org/officeDocument/2006/relationships/slideLayout" Target="../slideLayouts/slideLayout61.xml"/><Relationship Id="rId11" Type="http://schemas.openxmlformats.org/officeDocument/2006/relationships/slideLayout" Target="../slideLayouts/slideLayout66.xml"/><Relationship Id="rId24" Type="http://schemas.openxmlformats.org/officeDocument/2006/relationships/slideLayout" Target="../slideLayouts/slideLayout79.xml"/><Relationship Id="rId5" Type="http://schemas.openxmlformats.org/officeDocument/2006/relationships/slideLayout" Target="../slideLayouts/slideLayout60.xml"/><Relationship Id="rId15" Type="http://schemas.openxmlformats.org/officeDocument/2006/relationships/slideLayout" Target="../slideLayouts/slideLayout70.xml"/><Relationship Id="rId23" Type="http://schemas.openxmlformats.org/officeDocument/2006/relationships/slideLayout" Target="../slideLayouts/slideLayout78.xml"/><Relationship Id="rId28" Type="http://schemas.openxmlformats.org/officeDocument/2006/relationships/theme" Target="../theme/theme3.xml"/><Relationship Id="rId10" Type="http://schemas.openxmlformats.org/officeDocument/2006/relationships/slideLayout" Target="../slideLayouts/slideLayout65.xml"/><Relationship Id="rId19" Type="http://schemas.openxmlformats.org/officeDocument/2006/relationships/slideLayout" Target="../slideLayouts/slideLayout74.xml"/><Relationship Id="rId31" Type="http://schemas.openxmlformats.org/officeDocument/2006/relationships/image" Target="../media/image8.png"/><Relationship Id="rId4" Type="http://schemas.openxmlformats.org/officeDocument/2006/relationships/slideLayout" Target="../slideLayouts/slideLayout59.xml"/><Relationship Id="rId9" Type="http://schemas.openxmlformats.org/officeDocument/2006/relationships/slideLayout" Target="../slideLayouts/slideLayout64.xml"/><Relationship Id="rId14" Type="http://schemas.openxmlformats.org/officeDocument/2006/relationships/slideLayout" Target="../slideLayouts/slideLayout69.xml"/><Relationship Id="rId22" Type="http://schemas.openxmlformats.org/officeDocument/2006/relationships/slideLayout" Target="../slideLayouts/slideLayout77.xml"/><Relationship Id="rId27" Type="http://schemas.openxmlformats.org/officeDocument/2006/relationships/slideLayout" Target="../slideLayouts/slideLayout82.xml"/><Relationship Id="rId30" Type="http://schemas.openxmlformats.org/officeDocument/2006/relationships/image" Target="../media/image2.png"/></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90.xml"/><Relationship Id="rId13" Type="http://schemas.openxmlformats.org/officeDocument/2006/relationships/slideLayout" Target="../slideLayouts/slideLayout95.xml"/><Relationship Id="rId18" Type="http://schemas.openxmlformats.org/officeDocument/2006/relationships/slideLayout" Target="../slideLayouts/slideLayout100.xml"/><Relationship Id="rId26" Type="http://schemas.openxmlformats.org/officeDocument/2006/relationships/slideLayout" Target="../slideLayouts/slideLayout108.xml"/><Relationship Id="rId3" Type="http://schemas.openxmlformats.org/officeDocument/2006/relationships/slideLayout" Target="../slideLayouts/slideLayout85.xml"/><Relationship Id="rId21" Type="http://schemas.openxmlformats.org/officeDocument/2006/relationships/slideLayout" Target="../slideLayouts/slideLayout103.xml"/><Relationship Id="rId7" Type="http://schemas.openxmlformats.org/officeDocument/2006/relationships/slideLayout" Target="../slideLayouts/slideLayout89.xml"/><Relationship Id="rId12" Type="http://schemas.openxmlformats.org/officeDocument/2006/relationships/slideLayout" Target="../slideLayouts/slideLayout94.xml"/><Relationship Id="rId17" Type="http://schemas.openxmlformats.org/officeDocument/2006/relationships/slideLayout" Target="../slideLayouts/slideLayout99.xml"/><Relationship Id="rId25" Type="http://schemas.openxmlformats.org/officeDocument/2006/relationships/slideLayout" Target="../slideLayouts/slideLayout107.xml"/><Relationship Id="rId2" Type="http://schemas.openxmlformats.org/officeDocument/2006/relationships/slideLayout" Target="../slideLayouts/slideLayout84.xml"/><Relationship Id="rId16" Type="http://schemas.openxmlformats.org/officeDocument/2006/relationships/slideLayout" Target="../slideLayouts/slideLayout98.xml"/><Relationship Id="rId20" Type="http://schemas.openxmlformats.org/officeDocument/2006/relationships/slideLayout" Target="../slideLayouts/slideLayout102.xml"/><Relationship Id="rId29" Type="http://schemas.openxmlformats.org/officeDocument/2006/relationships/theme" Target="../theme/theme4.xml"/><Relationship Id="rId1" Type="http://schemas.openxmlformats.org/officeDocument/2006/relationships/slideLayout" Target="../slideLayouts/slideLayout83.xml"/><Relationship Id="rId6" Type="http://schemas.openxmlformats.org/officeDocument/2006/relationships/slideLayout" Target="../slideLayouts/slideLayout88.xml"/><Relationship Id="rId11" Type="http://schemas.openxmlformats.org/officeDocument/2006/relationships/slideLayout" Target="../slideLayouts/slideLayout93.xml"/><Relationship Id="rId24" Type="http://schemas.openxmlformats.org/officeDocument/2006/relationships/slideLayout" Target="../slideLayouts/slideLayout106.xml"/><Relationship Id="rId5" Type="http://schemas.openxmlformats.org/officeDocument/2006/relationships/slideLayout" Target="../slideLayouts/slideLayout87.xml"/><Relationship Id="rId15" Type="http://schemas.openxmlformats.org/officeDocument/2006/relationships/slideLayout" Target="../slideLayouts/slideLayout97.xml"/><Relationship Id="rId23" Type="http://schemas.openxmlformats.org/officeDocument/2006/relationships/slideLayout" Target="../slideLayouts/slideLayout105.xml"/><Relationship Id="rId28" Type="http://schemas.openxmlformats.org/officeDocument/2006/relationships/slideLayout" Target="../slideLayouts/slideLayout110.xml"/><Relationship Id="rId10" Type="http://schemas.openxmlformats.org/officeDocument/2006/relationships/slideLayout" Target="../slideLayouts/slideLayout92.xml"/><Relationship Id="rId19" Type="http://schemas.openxmlformats.org/officeDocument/2006/relationships/slideLayout" Target="../slideLayouts/slideLayout101.xml"/><Relationship Id="rId31" Type="http://schemas.openxmlformats.org/officeDocument/2006/relationships/image" Target="../media/image8.png"/><Relationship Id="rId4" Type="http://schemas.openxmlformats.org/officeDocument/2006/relationships/slideLayout" Target="../slideLayouts/slideLayout86.xml"/><Relationship Id="rId9" Type="http://schemas.openxmlformats.org/officeDocument/2006/relationships/slideLayout" Target="../slideLayouts/slideLayout91.xml"/><Relationship Id="rId14" Type="http://schemas.openxmlformats.org/officeDocument/2006/relationships/slideLayout" Target="../slideLayouts/slideLayout96.xml"/><Relationship Id="rId22" Type="http://schemas.openxmlformats.org/officeDocument/2006/relationships/slideLayout" Target="../slideLayouts/slideLayout104.xml"/><Relationship Id="rId27" Type="http://schemas.openxmlformats.org/officeDocument/2006/relationships/slideLayout" Target="../slideLayouts/slideLayout109.xml"/><Relationship Id="rId30" Type="http://schemas.openxmlformats.org/officeDocument/2006/relationships/image" Target="../media/image2.png"/></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118.xml"/><Relationship Id="rId13" Type="http://schemas.openxmlformats.org/officeDocument/2006/relationships/slideLayout" Target="../slideLayouts/slideLayout123.xml"/><Relationship Id="rId18" Type="http://schemas.openxmlformats.org/officeDocument/2006/relationships/slideLayout" Target="../slideLayouts/slideLayout128.xml"/><Relationship Id="rId26" Type="http://schemas.openxmlformats.org/officeDocument/2006/relationships/slideLayout" Target="../slideLayouts/slideLayout136.xml"/><Relationship Id="rId3" Type="http://schemas.openxmlformats.org/officeDocument/2006/relationships/slideLayout" Target="../slideLayouts/slideLayout113.xml"/><Relationship Id="rId21" Type="http://schemas.openxmlformats.org/officeDocument/2006/relationships/slideLayout" Target="../slideLayouts/slideLayout131.xml"/><Relationship Id="rId7" Type="http://schemas.openxmlformats.org/officeDocument/2006/relationships/slideLayout" Target="../slideLayouts/slideLayout117.xml"/><Relationship Id="rId12" Type="http://schemas.openxmlformats.org/officeDocument/2006/relationships/slideLayout" Target="../slideLayouts/slideLayout122.xml"/><Relationship Id="rId17" Type="http://schemas.openxmlformats.org/officeDocument/2006/relationships/slideLayout" Target="../slideLayouts/slideLayout127.xml"/><Relationship Id="rId25" Type="http://schemas.openxmlformats.org/officeDocument/2006/relationships/slideLayout" Target="../slideLayouts/slideLayout135.xml"/><Relationship Id="rId2" Type="http://schemas.openxmlformats.org/officeDocument/2006/relationships/slideLayout" Target="../slideLayouts/slideLayout112.xml"/><Relationship Id="rId16" Type="http://schemas.openxmlformats.org/officeDocument/2006/relationships/slideLayout" Target="../slideLayouts/slideLayout126.xml"/><Relationship Id="rId20" Type="http://schemas.openxmlformats.org/officeDocument/2006/relationships/slideLayout" Target="../slideLayouts/slideLayout130.xml"/><Relationship Id="rId29" Type="http://schemas.openxmlformats.org/officeDocument/2006/relationships/image" Target="../media/image1.png"/><Relationship Id="rId1" Type="http://schemas.openxmlformats.org/officeDocument/2006/relationships/slideLayout" Target="../slideLayouts/slideLayout111.xml"/><Relationship Id="rId6" Type="http://schemas.openxmlformats.org/officeDocument/2006/relationships/slideLayout" Target="../slideLayouts/slideLayout116.xml"/><Relationship Id="rId11" Type="http://schemas.openxmlformats.org/officeDocument/2006/relationships/slideLayout" Target="../slideLayouts/slideLayout121.xml"/><Relationship Id="rId24" Type="http://schemas.openxmlformats.org/officeDocument/2006/relationships/slideLayout" Target="../slideLayouts/slideLayout134.xml"/><Relationship Id="rId5" Type="http://schemas.openxmlformats.org/officeDocument/2006/relationships/slideLayout" Target="../slideLayouts/slideLayout115.xml"/><Relationship Id="rId15" Type="http://schemas.openxmlformats.org/officeDocument/2006/relationships/slideLayout" Target="../slideLayouts/slideLayout125.xml"/><Relationship Id="rId23" Type="http://schemas.openxmlformats.org/officeDocument/2006/relationships/slideLayout" Target="../slideLayouts/slideLayout133.xml"/><Relationship Id="rId28" Type="http://schemas.openxmlformats.org/officeDocument/2006/relationships/theme" Target="../theme/theme5.xml"/><Relationship Id="rId10" Type="http://schemas.openxmlformats.org/officeDocument/2006/relationships/slideLayout" Target="../slideLayouts/slideLayout120.xml"/><Relationship Id="rId19" Type="http://schemas.openxmlformats.org/officeDocument/2006/relationships/slideLayout" Target="../slideLayouts/slideLayout129.xml"/><Relationship Id="rId4" Type="http://schemas.openxmlformats.org/officeDocument/2006/relationships/slideLayout" Target="../slideLayouts/slideLayout114.xml"/><Relationship Id="rId9" Type="http://schemas.openxmlformats.org/officeDocument/2006/relationships/slideLayout" Target="../slideLayouts/slideLayout119.xml"/><Relationship Id="rId14" Type="http://schemas.openxmlformats.org/officeDocument/2006/relationships/slideLayout" Target="../slideLayouts/slideLayout124.xml"/><Relationship Id="rId22" Type="http://schemas.openxmlformats.org/officeDocument/2006/relationships/slideLayout" Target="../slideLayouts/slideLayout132.xml"/><Relationship Id="rId27" Type="http://schemas.openxmlformats.org/officeDocument/2006/relationships/slideLayout" Target="../slideLayouts/slideLayout137.xml"/><Relationship Id="rId30" Type="http://schemas.openxmlformats.org/officeDocument/2006/relationships/image" Target="../media/image9.png"/></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145.xml"/><Relationship Id="rId13" Type="http://schemas.openxmlformats.org/officeDocument/2006/relationships/slideLayout" Target="../slideLayouts/slideLayout150.xml"/><Relationship Id="rId18" Type="http://schemas.openxmlformats.org/officeDocument/2006/relationships/slideLayout" Target="../slideLayouts/slideLayout155.xml"/><Relationship Id="rId26" Type="http://schemas.openxmlformats.org/officeDocument/2006/relationships/slideLayout" Target="../slideLayouts/slideLayout163.xml"/><Relationship Id="rId3" Type="http://schemas.openxmlformats.org/officeDocument/2006/relationships/slideLayout" Target="../slideLayouts/slideLayout140.xml"/><Relationship Id="rId21" Type="http://schemas.openxmlformats.org/officeDocument/2006/relationships/slideLayout" Target="../slideLayouts/slideLayout158.xml"/><Relationship Id="rId7" Type="http://schemas.openxmlformats.org/officeDocument/2006/relationships/slideLayout" Target="../slideLayouts/slideLayout144.xml"/><Relationship Id="rId12" Type="http://schemas.openxmlformats.org/officeDocument/2006/relationships/slideLayout" Target="../slideLayouts/slideLayout149.xml"/><Relationship Id="rId17" Type="http://schemas.openxmlformats.org/officeDocument/2006/relationships/slideLayout" Target="../slideLayouts/slideLayout154.xml"/><Relationship Id="rId25" Type="http://schemas.openxmlformats.org/officeDocument/2006/relationships/slideLayout" Target="../slideLayouts/slideLayout162.xml"/><Relationship Id="rId2" Type="http://schemas.openxmlformats.org/officeDocument/2006/relationships/slideLayout" Target="../slideLayouts/slideLayout139.xml"/><Relationship Id="rId16" Type="http://schemas.openxmlformats.org/officeDocument/2006/relationships/slideLayout" Target="../slideLayouts/slideLayout153.xml"/><Relationship Id="rId20" Type="http://schemas.openxmlformats.org/officeDocument/2006/relationships/slideLayout" Target="../slideLayouts/slideLayout157.xml"/><Relationship Id="rId29" Type="http://schemas.openxmlformats.org/officeDocument/2006/relationships/image" Target="../media/image1.png"/><Relationship Id="rId1" Type="http://schemas.openxmlformats.org/officeDocument/2006/relationships/slideLayout" Target="../slideLayouts/slideLayout138.xml"/><Relationship Id="rId6" Type="http://schemas.openxmlformats.org/officeDocument/2006/relationships/slideLayout" Target="../slideLayouts/slideLayout143.xml"/><Relationship Id="rId11" Type="http://schemas.openxmlformats.org/officeDocument/2006/relationships/slideLayout" Target="../slideLayouts/slideLayout148.xml"/><Relationship Id="rId24" Type="http://schemas.openxmlformats.org/officeDocument/2006/relationships/slideLayout" Target="../slideLayouts/slideLayout161.xml"/><Relationship Id="rId5" Type="http://schemas.openxmlformats.org/officeDocument/2006/relationships/slideLayout" Target="../slideLayouts/slideLayout142.xml"/><Relationship Id="rId15" Type="http://schemas.openxmlformats.org/officeDocument/2006/relationships/slideLayout" Target="../slideLayouts/slideLayout152.xml"/><Relationship Id="rId23" Type="http://schemas.openxmlformats.org/officeDocument/2006/relationships/slideLayout" Target="../slideLayouts/slideLayout160.xml"/><Relationship Id="rId28" Type="http://schemas.openxmlformats.org/officeDocument/2006/relationships/theme" Target="../theme/theme6.xml"/><Relationship Id="rId10" Type="http://schemas.openxmlformats.org/officeDocument/2006/relationships/slideLayout" Target="../slideLayouts/slideLayout147.xml"/><Relationship Id="rId19" Type="http://schemas.openxmlformats.org/officeDocument/2006/relationships/slideLayout" Target="../slideLayouts/slideLayout156.xml"/><Relationship Id="rId4" Type="http://schemas.openxmlformats.org/officeDocument/2006/relationships/slideLayout" Target="../slideLayouts/slideLayout141.xml"/><Relationship Id="rId9" Type="http://schemas.openxmlformats.org/officeDocument/2006/relationships/slideLayout" Target="../slideLayouts/slideLayout146.xml"/><Relationship Id="rId14" Type="http://schemas.openxmlformats.org/officeDocument/2006/relationships/slideLayout" Target="../slideLayouts/slideLayout151.xml"/><Relationship Id="rId22" Type="http://schemas.openxmlformats.org/officeDocument/2006/relationships/slideLayout" Target="../slideLayouts/slideLayout159.xml"/><Relationship Id="rId27" Type="http://schemas.openxmlformats.org/officeDocument/2006/relationships/slideLayout" Target="../slideLayouts/slideLayout164.xml"/><Relationship Id="rId30" Type="http://schemas.openxmlformats.org/officeDocument/2006/relationships/image" Target="../media/image9.png"/></Relationships>
</file>

<file path=ppt/slideMasters/_rels/slideMaster7.xml.rels><?xml version="1.0" encoding="UTF-8" standalone="yes"?>
<Relationships xmlns="http://schemas.openxmlformats.org/package/2006/relationships"><Relationship Id="rId3" Type="http://schemas.openxmlformats.org/officeDocument/2006/relationships/theme" Target="../theme/theme7.xml"/><Relationship Id="rId2" Type="http://schemas.openxmlformats.org/officeDocument/2006/relationships/slideLayout" Target="../slideLayouts/slideLayout166.xml"/><Relationship Id="rId1" Type="http://schemas.openxmlformats.org/officeDocument/2006/relationships/slideLayout" Target="../slideLayouts/slideLayout165.xml"/><Relationship Id="rId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87000">
              <a:schemeClr val="tx2"/>
            </a:gs>
            <a:gs pos="90000">
              <a:schemeClr val="tx2"/>
            </a:gs>
            <a:gs pos="98000">
              <a:schemeClr val="tx2">
                <a:lumMod val="85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4099" name="Title Placeholder 1"/>
          <p:cNvSpPr>
            <a:spLocks noGrp="1"/>
          </p:cNvSpPr>
          <p:nvPr>
            <p:ph type="title"/>
          </p:nvPr>
        </p:nvSpPr>
        <p:spPr bwMode="auto">
          <a:xfrm>
            <a:off x="948366" y="128981"/>
            <a:ext cx="10051594" cy="832920"/>
          </a:xfrm>
          <a:prstGeom prst="rect">
            <a:avLst/>
          </a:prstGeom>
          <a:noFill/>
          <a:ln w="9525">
            <a:noFill/>
            <a:miter lim="800000"/>
            <a:headEnd/>
            <a:tailEnd/>
          </a:ln>
        </p:spPr>
        <p:txBody>
          <a:bodyPr vert="horz" wrap="square" lIns="45720" tIns="0" rIns="0" bIns="0" numCol="1" anchor="ctr" anchorCtr="0" compatLnSpc="1">
            <a:prstTxWarp prst="textNoShape">
              <a:avLst/>
            </a:prstTxWarp>
          </a:bodyPr>
          <a:lstStyle/>
          <a:p>
            <a:pPr lvl="0"/>
            <a:r>
              <a:rPr lang="en-US" dirty="0"/>
              <a:t>Click to edit Master title slide</a:t>
            </a:r>
          </a:p>
        </p:txBody>
      </p:sp>
      <p:sp>
        <p:nvSpPr>
          <p:cNvPr id="1030"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033" name="Picture 6"/>
          <p:cNvPicPr>
            <a:picLocks noChangeAspect="1"/>
          </p:cNvPicPr>
          <p:nvPr/>
        </p:nvPicPr>
        <p:blipFill>
          <a:blip r:embed="rId30"/>
          <a:srcRect/>
          <a:stretch>
            <a:fillRect/>
          </a:stretch>
        </p:blipFill>
        <p:spPr bwMode="auto">
          <a:xfrm>
            <a:off x="6079067" y="3416309"/>
            <a:ext cx="25400" cy="3175"/>
          </a:xfrm>
          <a:prstGeom prst="rect">
            <a:avLst/>
          </a:prstGeom>
          <a:noFill/>
          <a:ln w="9525">
            <a:noFill/>
            <a:miter lim="800000"/>
            <a:headEnd/>
            <a:tailEnd/>
          </a:ln>
        </p:spPr>
      </p:pic>
      <p:sp>
        <p:nvSpPr>
          <p:cNvPr id="5" name="Text Box 14">
            <a:extLst>
              <a:ext uri="{FF2B5EF4-FFF2-40B4-BE49-F238E27FC236}">
                <a16:creationId xmlns:a16="http://schemas.microsoft.com/office/drawing/2014/main" id="{8E9D0075-D2A3-A5CC-4256-B31D3D5E4FF4}"/>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sp>
        <p:nvSpPr>
          <p:cNvPr id="6" name="Date Placeholder 4">
            <a:extLst>
              <a:ext uri="{FF2B5EF4-FFF2-40B4-BE49-F238E27FC236}">
                <a16:creationId xmlns:a16="http://schemas.microsoft.com/office/drawing/2014/main" id="{654CE446-4257-6BEB-B6A7-C36A4CB84617}"/>
              </a:ext>
            </a:extLst>
          </p:cNvPr>
          <p:cNvSpPr>
            <a:spLocks noGrp="1"/>
          </p:cNvSpPr>
          <p:nvPr>
            <p:ph type="dt" sz="half" idx="2"/>
          </p:nvPr>
        </p:nvSpPr>
        <p:spPr>
          <a:xfrm>
            <a:off x="8842515" y="6653150"/>
            <a:ext cx="3081713" cy="137160"/>
          </a:xfrm>
          <a:prstGeom prst="rect">
            <a:avLst/>
          </a:prstGeom>
        </p:spPr>
        <p:txBody>
          <a:bodyPr anchor="ctr"/>
          <a:lstStyle>
            <a:lvl1pPr algn="r">
              <a:defRPr sz="900">
                <a:solidFill>
                  <a:schemeClr val="tx1">
                    <a:lumMod val="75000"/>
                    <a:lumOff val="25000"/>
                  </a:schemeClr>
                </a:solidFill>
              </a:defRPr>
            </a:lvl1pPr>
          </a:lstStyle>
          <a:p>
            <a:endParaRPr lang="en-US" dirty="0"/>
          </a:p>
        </p:txBody>
      </p:sp>
      <p:sp>
        <p:nvSpPr>
          <p:cNvPr id="7" name="Footer Placeholder 3">
            <a:extLst>
              <a:ext uri="{FF2B5EF4-FFF2-40B4-BE49-F238E27FC236}">
                <a16:creationId xmlns:a16="http://schemas.microsoft.com/office/drawing/2014/main" id="{BB31B321-C66F-1A23-694D-DF5296341D94}"/>
              </a:ext>
            </a:extLst>
          </p:cNvPr>
          <p:cNvSpPr>
            <a:spLocks noGrp="1"/>
          </p:cNvSpPr>
          <p:nvPr>
            <p:ph type="ftr" sz="quarter" idx="3"/>
          </p:nvPr>
        </p:nvSpPr>
        <p:spPr>
          <a:xfrm>
            <a:off x="266700" y="6653150"/>
            <a:ext cx="2901373" cy="137160"/>
          </a:xfrm>
          <a:prstGeom prst="rect">
            <a:avLst/>
          </a:prstGeom>
        </p:spPr>
        <p:txBody>
          <a:bodyPr anchor="ctr"/>
          <a:lstStyle>
            <a:lvl1pPr>
              <a:defRPr sz="900">
                <a:solidFill>
                  <a:schemeClr val="tx1">
                    <a:lumMod val="75000"/>
                    <a:lumOff val="25000"/>
                  </a:schemeClr>
                </a:solidFill>
              </a:defRPr>
            </a:lvl1pPr>
          </a:lstStyle>
          <a:p>
            <a:endParaRPr lang="en-US" dirty="0"/>
          </a:p>
        </p:txBody>
      </p:sp>
      <p:pic>
        <p:nvPicPr>
          <p:cNvPr id="9" name="Picture 8" descr="A red and white sign&#10;&#10;Description automatically generated with medium confidence">
            <a:extLst>
              <a:ext uri="{FF2B5EF4-FFF2-40B4-BE49-F238E27FC236}">
                <a16:creationId xmlns:a16="http://schemas.microsoft.com/office/drawing/2014/main" id="{9C47990B-ED32-7041-7CE6-379DC0F77AAE}"/>
              </a:ext>
            </a:extLst>
          </p:cNvPr>
          <p:cNvPicPr>
            <a:picLocks noChangeAspect="1"/>
          </p:cNvPicPr>
          <p:nvPr userDrawn="1"/>
        </p:nvPicPr>
        <p:blipFill>
          <a:blip r:embed="rId31"/>
          <a:stretch>
            <a:fillRect/>
          </a:stretch>
        </p:blipFill>
        <p:spPr>
          <a:xfrm>
            <a:off x="266700" y="319470"/>
            <a:ext cx="681666" cy="451942"/>
          </a:xfrm>
          <a:prstGeom prst="rect">
            <a:avLst/>
          </a:prstGeom>
        </p:spPr>
      </p:pic>
      <p:pic>
        <p:nvPicPr>
          <p:cNvPr id="2" name="Picture 1" descr="A picture containing sitting, water&#10;&#10;Description automatically generated">
            <a:extLst>
              <a:ext uri="{FF2B5EF4-FFF2-40B4-BE49-F238E27FC236}">
                <a16:creationId xmlns:a16="http://schemas.microsoft.com/office/drawing/2014/main" id="{249E43BF-FF99-D240-A32E-884C622352F0}"/>
              </a:ext>
            </a:extLst>
          </p:cNvPr>
          <p:cNvPicPr>
            <a:picLocks noChangeAspect="1"/>
          </p:cNvPicPr>
          <p:nvPr userDrawn="1"/>
        </p:nvPicPr>
        <p:blipFill>
          <a:blip r:embed="rId32" cstate="email">
            <a:extLst>
              <a:ext uri="{28A0092B-C50C-407E-A947-70E740481C1C}">
                <a14:useLocalDpi xmlns:a14="http://schemas.microsoft.com/office/drawing/2010/main"/>
              </a:ext>
            </a:extLst>
          </a:blip>
          <a:stretch>
            <a:fillRect/>
          </a:stretch>
        </p:blipFill>
        <p:spPr>
          <a:xfrm>
            <a:off x="11081996" y="319470"/>
            <a:ext cx="842232" cy="451942"/>
          </a:xfrm>
          <a:prstGeom prst="rect">
            <a:avLst/>
          </a:prstGeom>
        </p:spPr>
      </p:pic>
    </p:spTree>
    <p:extLst>
      <p:ext uri="{BB962C8B-B14F-4D97-AF65-F5344CB8AC3E}">
        <p14:creationId xmlns:p14="http://schemas.microsoft.com/office/powerpoint/2010/main" val="2346450069"/>
      </p:ext>
    </p:extLst>
  </p:cSld>
  <p:clrMap bg1="lt1" tx1="dk1" bg2="lt2" tx2="dk2" accent1="accent1" accent2="accent2" accent3="accent3" accent4="accent4" accent5="accent5" accent6="accent6" hlink="hlink" folHlink="folHlink"/>
  <p:sldLayoutIdLst>
    <p:sldLayoutId id="2147483967" r:id="rId1"/>
    <p:sldLayoutId id="2147483968" r:id="rId2"/>
    <p:sldLayoutId id="2147483969" r:id="rId3"/>
    <p:sldLayoutId id="2147483970" r:id="rId4"/>
    <p:sldLayoutId id="2147483972" r:id="rId5"/>
    <p:sldLayoutId id="2147483973" r:id="rId6"/>
    <p:sldLayoutId id="2147483974" r:id="rId7"/>
    <p:sldLayoutId id="2147483975" r:id="rId8"/>
    <p:sldLayoutId id="2147483976" r:id="rId9"/>
    <p:sldLayoutId id="2147483977" r:id="rId10"/>
    <p:sldLayoutId id="2147483978" r:id="rId11"/>
    <p:sldLayoutId id="2147483979" r:id="rId12"/>
    <p:sldLayoutId id="2147483980" r:id="rId13"/>
    <p:sldLayoutId id="2147483981" r:id="rId14"/>
    <p:sldLayoutId id="2147483982" r:id="rId15"/>
    <p:sldLayoutId id="2147483983" r:id="rId16"/>
    <p:sldLayoutId id="2147483984" r:id="rId17"/>
    <p:sldLayoutId id="2147483985" r:id="rId18"/>
    <p:sldLayoutId id="2147484079" r:id="rId19"/>
    <p:sldLayoutId id="2147483987" r:id="rId20"/>
    <p:sldLayoutId id="2147483988" r:id="rId21"/>
    <p:sldLayoutId id="2147483989" r:id="rId22"/>
    <p:sldLayoutId id="2147483990" r:id="rId23"/>
    <p:sldLayoutId id="2147483991" r:id="rId24"/>
    <p:sldLayoutId id="2147483992" r:id="rId25"/>
    <p:sldLayoutId id="2147483993" r:id="rId26"/>
    <p:sldLayoutId id="2147484109" r:id="rId27"/>
    <p:sldLayoutId id="2147484198" r:id="rId28"/>
  </p:sldLayoutIdLst>
  <p:hf sldNum="0" hdr="0" ftr="0" dt="0"/>
  <p:txStyles>
    <p:titleStyle>
      <a:lvl1pPr algn="l" rtl="0" eaLnBrk="1" fontAlgn="base" hangingPunct="1">
        <a:spcBef>
          <a:spcPct val="0"/>
        </a:spcBef>
        <a:spcAft>
          <a:spcPct val="0"/>
        </a:spcAft>
        <a:defRPr sz="3200" b="1" kern="1200" cap="all">
          <a:solidFill>
            <a:schemeClr val="tx1">
              <a:lumMod val="90000"/>
              <a:lumOff val="10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0"/>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227013" indent="-227013" algn="l" rtl="0" eaLnBrk="1" fontAlgn="base" hangingPunct="1">
        <a:spcBef>
          <a:spcPts val="0"/>
        </a:spcBef>
        <a:spcAft>
          <a:spcPct val="0"/>
        </a:spcAft>
        <a:buFont typeface="Arial" pitchFamily="34" charset="0"/>
        <a:buChar char="–"/>
        <a:defRPr sz="2100" kern="1200">
          <a:solidFill>
            <a:schemeClr val="tx1">
              <a:lumMod val="90000"/>
              <a:lumOff val="10000"/>
            </a:schemeClr>
          </a:solidFill>
          <a:latin typeface="Arial" pitchFamily="34" charset="0"/>
          <a:ea typeface="Arial" charset="0"/>
          <a:cs typeface="Arial" pitchFamily="34" charset="0"/>
        </a:defRPr>
      </a:lvl2pPr>
      <a:lvl3pPr marL="461963" indent="-234950"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3pPr>
      <a:lvl4pPr marL="687388" indent="-225425"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4pPr>
      <a:lvl5pPr marL="914400" indent="-227013"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512">
          <p15:clr>
            <a:srgbClr val="5ACBF0"/>
          </p15:clr>
        </p15:guide>
        <p15:guide id="2" pos="12971">
          <p15:clr>
            <a:srgbClr val="5ACBF0"/>
          </p15:clr>
        </p15:guide>
        <p15:guide id="3" pos="168">
          <p15:clr>
            <a:srgbClr val="5ACBF0"/>
          </p15:clr>
        </p15:guide>
        <p15:guide id="4" orient="horz" pos="624">
          <p15:clr>
            <a:srgbClr val="F26B43"/>
          </p15:clr>
        </p15:guide>
        <p15:guide id="5" orient="horz" pos="583">
          <p15:clr>
            <a:srgbClr val="F26B43"/>
          </p15:clr>
        </p15:guide>
        <p15:guide id="6" orient="horz" pos="4176">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87000">
              <a:schemeClr val="tx2"/>
            </a:gs>
            <a:gs pos="90000">
              <a:schemeClr val="tx2"/>
            </a:gs>
            <a:gs pos="98000">
              <a:schemeClr val="tx2">
                <a:lumMod val="85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4099" name="Title Placeholder 1"/>
          <p:cNvSpPr>
            <a:spLocks noGrp="1"/>
          </p:cNvSpPr>
          <p:nvPr>
            <p:ph type="title"/>
          </p:nvPr>
        </p:nvSpPr>
        <p:spPr bwMode="auto">
          <a:xfrm>
            <a:off x="948366" y="128981"/>
            <a:ext cx="10386814" cy="832920"/>
          </a:xfrm>
          <a:prstGeom prst="rect">
            <a:avLst/>
          </a:prstGeom>
          <a:noFill/>
          <a:ln w="9525">
            <a:noFill/>
            <a:miter lim="800000"/>
            <a:headEnd/>
            <a:tailEnd/>
          </a:ln>
        </p:spPr>
        <p:txBody>
          <a:bodyPr vert="horz" wrap="square" lIns="45720" tIns="0" rIns="0" bIns="0" numCol="1" anchor="ctr" anchorCtr="0" compatLnSpc="1">
            <a:prstTxWarp prst="textNoShape">
              <a:avLst/>
            </a:prstTxWarp>
          </a:bodyPr>
          <a:lstStyle/>
          <a:p>
            <a:pPr lvl="0"/>
            <a:r>
              <a:rPr lang="en-US" dirty="0"/>
              <a:t>Click to edit Master title slide</a:t>
            </a:r>
          </a:p>
        </p:txBody>
      </p:sp>
      <p:sp>
        <p:nvSpPr>
          <p:cNvPr id="1030"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033" name="Picture 6"/>
          <p:cNvPicPr>
            <a:picLocks noChangeAspect="1"/>
          </p:cNvPicPr>
          <p:nvPr/>
        </p:nvPicPr>
        <p:blipFill>
          <a:blip r:embed="rId29"/>
          <a:srcRect/>
          <a:stretch>
            <a:fillRect/>
          </a:stretch>
        </p:blipFill>
        <p:spPr bwMode="auto">
          <a:xfrm>
            <a:off x="6079067" y="3416309"/>
            <a:ext cx="25400" cy="3175"/>
          </a:xfrm>
          <a:prstGeom prst="rect">
            <a:avLst/>
          </a:prstGeom>
          <a:noFill/>
          <a:ln w="9525">
            <a:noFill/>
            <a:miter lim="800000"/>
            <a:headEnd/>
            <a:tailEnd/>
          </a:ln>
        </p:spPr>
      </p:pic>
      <p:sp>
        <p:nvSpPr>
          <p:cNvPr id="5" name="Text Box 14">
            <a:extLst>
              <a:ext uri="{FF2B5EF4-FFF2-40B4-BE49-F238E27FC236}">
                <a16:creationId xmlns:a16="http://schemas.microsoft.com/office/drawing/2014/main" id="{8E9D0075-D2A3-A5CC-4256-B31D3D5E4FF4}"/>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sp>
        <p:nvSpPr>
          <p:cNvPr id="6" name="Date Placeholder 4">
            <a:extLst>
              <a:ext uri="{FF2B5EF4-FFF2-40B4-BE49-F238E27FC236}">
                <a16:creationId xmlns:a16="http://schemas.microsoft.com/office/drawing/2014/main" id="{654CE446-4257-6BEB-B6A7-C36A4CB84617}"/>
              </a:ext>
            </a:extLst>
          </p:cNvPr>
          <p:cNvSpPr>
            <a:spLocks noGrp="1"/>
          </p:cNvSpPr>
          <p:nvPr>
            <p:ph type="dt" sz="half" idx="2"/>
          </p:nvPr>
        </p:nvSpPr>
        <p:spPr>
          <a:xfrm>
            <a:off x="8842515" y="6653150"/>
            <a:ext cx="3081713" cy="137160"/>
          </a:xfrm>
          <a:prstGeom prst="rect">
            <a:avLst/>
          </a:prstGeom>
        </p:spPr>
        <p:txBody>
          <a:bodyPr anchor="ctr"/>
          <a:lstStyle>
            <a:lvl1pPr algn="r">
              <a:defRPr sz="900">
                <a:solidFill>
                  <a:schemeClr val="tx1">
                    <a:lumMod val="75000"/>
                    <a:lumOff val="25000"/>
                  </a:schemeClr>
                </a:solidFill>
              </a:defRPr>
            </a:lvl1pPr>
          </a:lstStyle>
          <a:p>
            <a:endParaRPr lang="en-US" dirty="0"/>
          </a:p>
        </p:txBody>
      </p:sp>
      <p:sp>
        <p:nvSpPr>
          <p:cNvPr id="7" name="Footer Placeholder 3">
            <a:extLst>
              <a:ext uri="{FF2B5EF4-FFF2-40B4-BE49-F238E27FC236}">
                <a16:creationId xmlns:a16="http://schemas.microsoft.com/office/drawing/2014/main" id="{BB31B321-C66F-1A23-694D-DF5296341D94}"/>
              </a:ext>
            </a:extLst>
          </p:cNvPr>
          <p:cNvSpPr>
            <a:spLocks noGrp="1"/>
          </p:cNvSpPr>
          <p:nvPr>
            <p:ph type="ftr" sz="quarter" idx="3"/>
          </p:nvPr>
        </p:nvSpPr>
        <p:spPr>
          <a:xfrm>
            <a:off x="266700" y="6653150"/>
            <a:ext cx="2901373" cy="137160"/>
          </a:xfrm>
          <a:prstGeom prst="rect">
            <a:avLst/>
          </a:prstGeom>
        </p:spPr>
        <p:txBody>
          <a:bodyPr anchor="ctr"/>
          <a:lstStyle>
            <a:lvl1pPr>
              <a:defRPr sz="900">
                <a:solidFill>
                  <a:schemeClr val="tx1">
                    <a:lumMod val="75000"/>
                    <a:lumOff val="25000"/>
                  </a:schemeClr>
                </a:solidFill>
              </a:defRPr>
            </a:lvl1pPr>
          </a:lstStyle>
          <a:p>
            <a:endParaRPr lang="en-US" dirty="0"/>
          </a:p>
        </p:txBody>
      </p:sp>
      <p:pic>
        <p:nvPicPr>
          <p:cNvPr id="9" name="Picture 8" descr="A red and white sign&#10;&#10;Description automatically generated with medium confidence">
            <a:extLst>
              <a:ext uri="{FF2B5EF4-FFF2-40B4-BE49-F238E27FC236}">
                <a16:creationId xmlns:a16="http://schemas.microsoft.com/office/drawing/2014/main" id="{9C47990B-ED32-7041-7CE6-379DC0F77AAE}"/>
              </a:ext>
            </a:extLst>
          </p:cNvPr>
          <p:cNvPicPr>
            <a:picLocks noChangeAspect="1"/>
          </p:cNvPicPr>
          <p:nvPr userDrawn="1"/>
        </p:nvPicPr>
        <p:blipFill>
          <a:blip r:embed="rId30"/>
          <a:stretch>
            <a:fillRect/>
          </a:stretch>
        </p:blipFill>
        <p:spPr>
          <a:xfrm>
            <a:off x="266700" y="319470"/>
            <a:ext cx="681666" cy="451942"/>
          </a:xfrm>
          <a:prstGeom prst="rect">
            <a:avLst/>
          </a:prstGeom>
        </p:spPr>
      </p:pic>
      <p:sp>
        <p:nvSpPr>
          <p:cNvPr id="2" name="TextBox 1">
            <a:extLst>
              <a:ext uri="{FF2B5EF4-FFF2-40B4-BE49-F238E27FC236}">
                <a16:creationId xmlns:a16="http://schemas.microsoft.com/office/drawing/2014/main" id="{13C93DB8-8109-4839-4533-D52647F330BE}"/>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3" name="TextBox 2">
            <a:extLst>
              <a:ext uri="{FF2B5EF4-FFF2-40B4-BE49-F238E27FC236}">
                <a16:creationId xmlns:a16="http://schemas.microsoft.com/office/drawing/2014/main" id="{D4AA7094-B510-FCCE-91B2-CBD23BFDE2C0}"/>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Tree>
    <p:extLst>
      <p:ext uri="{BB962C8B-B14F-4D97-AF65-F5344CB8AC3E}">
        <p14:creationId xmlns:p14="http://schemas.microsoft.com/office/powerpoint/2010/main" val="1095872165"/>
      </p:ext>
    </p:extLst>
  </p:cSld>
  <p:clrMap bg1="lt1" tx1="dk1" bg2="lt2" tx2="dk2" accent1="accent1" accent2="accent2" accent3="accent3" accent4="accent4" accent5="accent5" accent6="accent6" hlink="hlink" folHlink="folHlink"/>
  <p:sldLayoutIdLst>
    <p:sldLayoutId id="2147484143" r:id="rId1"/>
    <p:sldLayoutId id="2147484144" r:id="rId2"/>
    <p:sldLayoutId id="2147484145" r:id="rId3"/>
    <p:sldLayoutId id="2147484146" r:id="rId4"/>
    <p:sldLayoutId id="2147484147" r:id="rId5"/>
    <p:sldLayoutId id="2147484148" r:id="rId6"/>
    <p:sldLayoutId id="2147484149" r:id="rId7"/>
    <p:sldLayoutId id="2147484150" r:id="rId8"/>
    <p:sldLayoutId id="2147484151" r:id="rId9"/>
    <p:sldLayoutId id="2147484152" r:id="rId10"/>
    <p:sldLayoutId id="2147484153" r:id="rId11"/>
    <p:sldLayoutId id="2147484154" r:id="rId12"/>
    <p:sldLayoutId id="2147484155" r:id="rId13"/>
    <p:sldLayoutId id="2147484156" r:id="rId14"/>
    <p:sldLayoutId id="2147484157" r:id="rId15"/>
    <p:sldLayoutId id="2147484158" r:id="rId16"/>
    <p:sldLayoutId id="2147484159" r:id="rId17"/>
    <p:sldLayoutId id="2147484160" r:id="rId18"/>
    <p:sldLayoutId id="2147484161" r:id="rId19"/>
    <p:sldLayoutId id="2147484162" r:id="rId20"/>
    <p:sldLayoutId id="2147484163" r:id="rId21"/>
    <p:sldLayoutId id="2147484164" r:id="rId22"/>
    <p:sldLayoutId id="2147484165" r:id="rId23"/>
    <p:sldLayoutId id="2147484166" r:id="rId24"/>
    <p:sldLayoutId id="2147484167" r:id="rId25"/>
    <p:sldLayoutId id="2147484168" r:id="rId26"/>
    <p:sldLayoutId id="2147484169" r:id="rId27"/>
  </p:sldLayoutIdLst>
  <p:hf sldNum="0" hdr="0" ftr="0" dt="0"/>
  <p:txStyles>
    <p:titleStyle>
      <a:lvl1pPr algn="l" rtl="0" eaLnBrk="1" fontAlgn="base" hangingPunct="1">
        <a:spcBef>
          <a:spcPct val="0"/>
        </a:spcBef>
        <a:spcAft>
          <a:spcPct val="0"/>
        </a:spcAft>
        <a:defRPr sz="3200" b="1" kern="1200" cap="all">
          <a:solidFill>
            <a:schemeClr val="tx1">
              <a:lumMod val="90000"/>
              <a:lumOff val="10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0"/>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227013" indent="-227013" algn="l" rtl="0" eaLnBrk="1" fontAlgn="base" hangingPunct="1">
        <a:spcBef>
          <a:spcPts val="0"/>
        </a:spcBef>
        <a:spcAft>
          <a:spcPct val="0"/>
        </a:spcAft>
        <a:buFont typeface="Arial" pitchFamily="34" charset="0"/>
        <a:buChar char="–"/>
        <a:defRPr sz="2100" kern="1200">
          <a:solidFill>
            <a:schemeClr val="tx1">
              <a:lumMod val="90000"/>
              <a:lumOff val="10000"/>
            </a:schemeClr>
          </a:solidFill>
          <a:latin typeface="Arial" pitchFamily="34" charset="0"/>
          <a:ea typeface="Arial" charset="0"/>
          <a:cs typeface="Arial" pitchFamily="34" charset="0"/>
        </a:defRPr>
      </a:lvl2pPr>
      <a:lvl3pPr marL="461963" indent="-234950"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3pPr>
      <a:lvl4pPr marL="687388" indent="-225425"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4pPr>
      <a:lvl5pPr marL="914400" indent="-227013"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512">
          <p15:clr>
            <a:srgbClr val="5ACBF0"/>
          </p15:clr>
        </p15:guide>
        <p15:guide id="2" pos="12971">
          <p15:clr>
            <a:srgbClr val="5ACBF0"/>
          </p15:clr>
        </p15:guide>
        <p15:guide id="3" pos="168">
          <p15:clr>
            <a:srgbClr val="5ACBF0"/>
          </p15:clr>
        </p15:guide>
        <p15:guide id="4" orient="horz" pos="624">
          <p15:clr>
            <a:srgbClr val="F26B43"/>
          </p15:clr>
        </p15:guide>
        <p15:guide id="5" orient="horz" pos="583">
          <p15:clr>
            <a:srgbClr val="F26B43"/>
          </p15:clr>
        </p15:guide>
        <p15:guide id="6" orient="horz" pos="4176">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87000">
              <a:schemeClr val="tx2"/>
            </a:gs>
            <a:gs pos="90000">
              <a:schemeClr val="tx2"/>
            </a:gs>
            <a:gs pos="98000">
              <a:schemeClr val="bg1">
                <a:lumMod val="40000"/>
                <a:lumOff val="6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4099" name="Title Placeholder 1"/>
          <p:cNvSpPr>
            <a:spLocks noGrp="1"/>
          </p:cNvSpPr>
          <p:nvPr>
            <p:ph type="title"/>
          </p:nvPr>
        </p:nvSpPr>
        <p:spPr bwMode="auto">
          <a:xfrm>
            <a:off x="948366" y="128981"/>
            <a:ext cx="10386814" cy="832920"/>
          </a:xfrm>
          <a:prstGeom prst="rect">
            <a:avLst/>
          </a:prstGeom>
          <a:noFill/>
          <a:ln w="9525">
            <a:noFill/>
            <a:miter lim="800000"/>
            <a:headEnd/>
            <a:tailEnd/>
          </a:ln>
        </p:spPr>
        <p:txBody>
          <a:bodyPr vert="horz" wrap="square" lIns="45720" tIns="0" rIns="45720" bIns="0" numCol="1" anchor="ctr" anchorCtr="0" compatLnSpc="1">
            <a:prstTxWarp prst="textNoShape">
              <a:avLst/>
            </a:prstTxWarp>
          </a:bodyPr>
          <a:lstStyle/>
          <a:p>
            <a:pPr lvl="0"/>
            <a:r>
              <a:rPr lang="en-US" dirty="0"/>
              <a:t>Click to edit Master title slide</a:t>
            </a:r>
          </a:p>
        </p:txBody>
      </p:sp>
      <p:sp>
        <p:nvSpPr>
          <p:cNvPr id="1030"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033" name="Picture 6"/>
          <p:cNvPicPr>
            <a:picLocks noChangeAspect="1"/>
          </p:cNvPicPr>
          <p:nvPr/>
        </p:nvPicPr>
        <p:blipFill>
          <a:blip r:embed="rId29"/>
          <a:srcRect/>
          <a:stretch>
            <a:fillRect/>
          </a:stretch>
        </p:blipFill>
        <p:spPr bwMode="auto">
          <a:xfrm>
            <a:off x="6079067" y="3416309"/>
            <a:ext cx="25400" cy="3175"/>
          </a:xfrm>
          <a:prstGeom prst="rect">
            <a:avLst/>
          </a:prstGeom>
          <a:noFill/>
          <a:ln w="9525">
            <a:noFill/>
            <a:miter lim="800000"/>
            <a:headEnd/>
            <a:tailEnd/>
          </a:ln>
        </p:spPr>
      </p:pic>
      <p:sp>
        <p:nvSpPr>
          <p:cNvPr id="5" name="Text Box 14">
            <a:extLst>
              <a:ext uri="{FF2B5EF4-FFF2-40B4-BE49-F238E27FC236}">
                <a16:creationId xmlns:a16="http://schemas.microsoft.com/office/drawing/2014/main" id="{8E9D0075-D2A3-A5CC-4256-B31D3D5E4FF4}"/>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sp>
        <p:nvSpPr>
          <p:cNvPr id="6" name="Date Placeholder 4">
            <a:extLst>
              <a:ext uri="{FF2B5EF4-FFF2-40B4-BE49-F238E27FC236}">
                <a16:creationId xmlns:a16="http://schemas.microsoft.com/office/drawing/2014/main" id="{654CE446-4257-6BEB-B6A7-C36A4CB84617}"/>
              </a:ext>
            </a:extLst>
          </p:cNvPr>
          <p:cNvSpPr>
            <a:spLocks noGrp="1"/>
          </p:cNvSpPr>
          <p:nvPr>
            <p:ph type="dt" sz="half" idx="2"/>
          </p:nvPr>
        </p:nvSpPr>
        <p:spPr>
          <a:xfrm>
            <a:off x="8842515" y="6653150"/>
            <a:ext cx="3081713" cy="137160"/>
          </a:xfrm>
          <a:prstGeom prst="rect">
            <a:avLst/>
          </a:prstGeom>
        </p:spPr>
        <p:txBody>
          <a:bodyPr anchor="ctr"/>
          <a:lstStyle>
            <a:lvl1pPr algn="r">
              <a:defRPr sz="900">
                <a:solidFill>
                  <a:schemeClr val="tx1">
                    <a:lumMod val="75000"/>
                    <a:lumOff val="25000"/>
                  </a:schemeClr>
                </a:solidFill>
              </a:defRPr>
            </a:lvl1pPr>
          </a:lstStyle>
          <a:p>
            <a:endParaRPr lang="en-US" dirty="0"/>
          </a:p>
        </p:txBody>
      </p:sp>
      <p:sp>
        <p:nvSpPr>
          <p:cNvPr id="7" name="Footer Placeholder 3">
            <a:extLst>
              <a:ext uri="{FF2B5EF4-FFF2-40B4-BE49-F238E27FC236}">
                <a16:creationId xmlns:a16="http://schemas.microsoft.com/office/drawing/2014/main" id="{BB31B321-C66F-1A23-694D-DF5296341D94}"/>
              </a:ext>
            </a:extLst>
          </p:cNvPr>
          <p:cNvSpPr>
            <a:spLocks noGrp="1"/>
          </p:cNvSpPr>
          <p:nvPr>
            <p:ph type="ftr" sz="quarter" idx="3"/>
          </p:nvPr>
        </p:nvSpPr>
        <p:spPr>
          <a:xfrm>
            <a:off x="266700" y="6653150"/>
            <a:ext cx="2901373" cy="137160"/>
          </a:xfrm>
          <a:prstGeom prst="rect">
            <a:avLst/>
          </a:prstGeom>
        </p:spPr>
        <p:txBody>
          <a:bodyPr anchor="ctr"/>
          <a:lstStyle>
            <a:lvl1pPr>
              <a:defRPr sz="900">
                <a:solidFill>
                  <a:schemeClr val="tx1">
                    <a:lumMod val="75000"/>
                    <a:lumOff val="25000"/>
                  </a:schemeClr>
                </a:solidFill>
              </a:defRPr>
            </a:lvl1pPr>
          </a:lstStyle>
          <a:p>
            <a:endParaRPr lang="en-US" dirty="0"/>
          </a:p>
        </p:txBody>
      </p:sp>
      <p:pic>
        <p:nvPicPr>
          <p:cNvPr id="9" name="Picture 8" descr="A red and white sign&#10;&#10;Description automatically generated with medium confidence">
            <a:extLst>
              <a:ext uri="{FF2B5EF4-FFF2-40B4-BE49-F238E27FC236}">
                <a16:creationId xmlns:a16="http://schemas.microsoft.com/office/drawing/2014/main" id="{9C47990B-ED32-7041-7CE6-379DC0F77AAE}"/>
              </a:ext>
            </a:extLst>
          </p:cNvPr>
          <p:cNvPicPr>
            <a:picLocks noChangeAspect="1"/>
          </p:cNvPicPr>
          <p:nvPr userDrawn="1"/>
        </p:nvPicPr>
        <p:blipFill>
          <a:blip r:embed="rId30"/>
          <a:stretch>
            <a:fillRect/>
          </a:stretch>
        </p:blipFill>
        <p:spPr>
          <a:xfrm>
            <a:off x="11309075" y="319470"/>
            <a:ext cx="681666" cy="451942"/>
          </a:xfrm>
          <a:prstGeom prst="rect">
            <a:avLst/>
          </a:prstGeom>
        </p:spPr>
      </p:pic>
      <p:pic>
        <p:nvPicPr>
          <p:cNvPr id="2" name="Picture 1" descr="A picture containing text, clipart&#10;&#10;Description automatically generated">
            <a:extLst>
              <a:ext uri="{FF2B5EF4-FFF2-40B4-BE49-F238E27FC236}">
                <a16:creationId xmlns:a16="http://schemas.microsoft.com/office/drawing/2014/main" id="{A03C655F-18AF-780C-F994-802A30EEA9EF}"/>
              </a:ext>
            </a:extLst>
          </p:cNvPr>
          <p:cNvPicPr>
            <a:picLocks noChangeAspect="1"/>
          </p:cNvPicPr>
          <p:nvPr userDrawn="1"/>
        </p:nvPicPr>
        <p:blipFill>
          <a:blip r:embed="rId31"/>
          <a:stretch>
            <a:fillRect/>
          </a:stretch>
        </p:blipFill>
        <p:spPr>
          <a:xfrm>
            <a:off x="266700" y="113697"/>
            <a:ext cx="644814" cy="811816"/>
          </a:xfrm>
          <a:prstGeom prst="rect">
            <a:avLst/>
          </a:prstGeom>
        </p:spPr>
      </p:pic>
      <p:sp>
        <p:nvSpPr>
          <p:cNvPr id="3" name="Rectangle 2">
            <a:extLst>
              <a:ext uri="{FF2B5EF4-FFF2-40B4-BE49-F238E27FC236}">
                <a16:creationId xmlns:a16="http://schemas.microsoft.com/office/drawing/2014/main" id="{39720D12-0BDE-1075-1F74-CB008D4B402C}"/>
              </a:ext>
            </a:extLst>
          </p:cNvPr>
          <p:cNvSpPr/>
          <p:nvPr userDrawn="1"/>
        </p:nvSpPr>
        <p:spPr>
          <a:xfrm>
            <a:off x="0" y="0"/>
            <a:ext cx="12192000" cy="6858000"/>
          </a:xfrm>
          <a:prstGeom prst="rect">
            <a:avLst/>
          </a:prstGeom>
          <a:noFill/>
          <a:ln w="76200">
            <a:solidFill>
              <a:schemeClr val="bg2">
                <a:lumMod val="9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3840725888"/>
      </p:ext>
    </p:extLst>
  </p:cSld>
  <p:clrMap bg1="lt1" tx1="dk1" bg2="lt2" tx2="dk2" accent1="accent1" accent2="accent2" accent3="accent3" accent4="accent4" accent5="accent5" accent6="accent6" hlink="hlink" folHlink="folHlink"/>
  <p:sldLayoutIdLst>
    <p:sldLayoutId id="2147484052" r:id="rId1"/>
    <p:sldLayoutId id="2147484053" r:id="rId2"/>
    <p:sldLayoutId id="2147484054" r:id="rId3"/>
    <p:sldLayoutId id="2147484055" r:id="rId4"/>
    <p:sldLayoutId id="2147484056" r:id="rId5"/>
    <p:sldLayoutId id="2147484057" r:id="rId6"/>
    <p:sldLayoutId id="2147484058" r:id="rId7"/>
    <p:sldLayoutId id="2147484059" r:id="rId8"/>
    <p:sldLayoutId id="2147484060" r:id="rId9"/>
    <p:sldLayoutId id="2147484061" r:id="rId10"/>
    <p:sldLayoutId id="2147484062" r:id="rId11"/>
    <p:sldLayoutId id="2147484063" r:id="rId12"/>
    <p:sldLayoutId id="2147484064" r:id="rId13"/>
    <p:sldLayoutId id="2147484065" r:id="rId14"/>
    <p:sldLayoutId id="2147484066" r:id="rId15"/>
    <p:sldLayoutId id="2147484067" r:id="rId16"/>
    <p:sldLayoutId id="2147484068" r:id="rId17"/>
    <p:sldLayoutId id="2147484069" r:id="rId18"/>
    <p:sldLayoutId id="2147484070" r:id="rId19"/>
    <p:sldLayoutId id="2147484071" r:id="rId20"/>
    <p:sldLayoutId id="2147484072" r:id="rId21"/>
    <p:sldLayoutId id="2147484073" r:id="rId22"/>
    <p:sldLayoutId id="2147484074" r:id="rId23"/>
    <p:sldLayoutId id="2147484075" r:id="rId24"/>
    <p:sldLayoutId id="2147484076" r:id="rId25"/>
    <p:sldLayoutId id="2147484077" r:id="rId26"/>
    <p:sldLayoutId id="2147484078" r:id="rId27"/>
  </p:sldLayoutIdLst>
  <p:hf sldNum="0" hdr="0" ftr="0" dt="0"/>
  <p:txStyles>
    <p:titleStyle>
      <a:lvl1pPr algn="l" rtl="0" eaLnBrk="1" fontAlgn="base" hangingPunct="1">
        <a:spcBef>
          <a:spcPct val="0"/>
        </a:spcBef>
        <a:spcAft>
          <a:spcPct val="0"/>
        </a:spcAft>
        <a:defRPr sz="3200" b="1" kern="1200" cap="all">
          <a:solidFill>
            <a:schemeClr val="tx1">
              <a:lumMod val="90000"/>
              <a:lumOff val="10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0"/>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227013" indent="-227013" algn="l" rtl="0" eaLnBrk="1" fontAlgn="base" hangingPunct="1">
        <a:spcBef>
          <a:spcPts val="0"/>
        </a:spcBef>
        <a:spcAft>
          <a:spcPct val="0"/>
        </a:spcAft>
        <a:buFont typeface="Arial" pitchFamily="34" charset="0"/>
        <a:buChar char="–"/>
        <a:defRPr sz="2100" kern="1200">
          <a:solidFill>
            <a:schemeClr val="tx1">
              <a:lumMod val="90000"/>
              <a:lumOff val="10000"/>
            </a:schemeClr>
          </a:solidFill>
          <a:latin typeface="Arial" pitchFamily="34" charset="0"/>
          <a:ea typeface="Arial" charset="0"/>
          <a:cs typeface="Arial" pitchFamily="34" charset="0"/>
        </a:defRPr>
      </a:lvl2pPr>
      <a:lvl3pPr marL="461963" indent="-234950"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3pPr>
      <a:lvl4pPr marL="687388" indent="-225425"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4pPr>
      <a:lvl5pPr marL="914400" indent="-227013"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512">
          <p15:clr>
            <a:srgbClr val="5ACBF0"/>
          </p15:clr>
        </p15:guide>
        <p15:guide id="2" pos="12971">
          <p15:clr>
            <a:srgbClr val="5ACBF0"/>
          </p15:clr>
        </p15:guide>
        <p15:guide id="3" pos="168">
          <p15:clr>
            <a:srgbClr val="5ACBF0"/>
          </p15:clr>
        </p15:guide>
        <p15:guide id="4" orient="horz" pos="624">
          <p15:clr>
            <a:srgbClr val="F26B43"/>
          </p15:clr>
        </p15:guide>
        <p15:guide id="5" orient="horz" pos="583">
          <p15:clr>
            <a:srgbClr val="F26B43"/>
          </p15:clr>
        </p15:guide>
        <p15:guide id="6" orient="horz" pos="4176">
          <p15:clr>
            <a:srgbClr val="F26B43"/>
          </p15:clr>
        </p15:guide>
      </p15:sldGuideLst>
    </p:ext>
  </p:extLst>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87000">
              <a:schemeClr val="tx2"/>
            </a:gs>
            <a:gs pos="90000">
              <a:schemeClr val="tx2"/>
            </a:gs>
            <a:gs pos="98000">
              <a:schemeClr val="bg1">
                <a:lumMod val="40000"/>
                <a:lumOff val="6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8809A6F4-437A-F5BC-A382-7E14CD1E36B7}"/>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4" name="TextBox 3">
            <a:extLst>
              <a:ext uri="{FF2B5EF4-FFF2-40B4-BE49-F238E27FC236}">
                <a16:creationId xmlns:a16="http://schemas.microsoft.com/office/drawing/2014/main" id="{901DB1F4-AA0B-D214-2C9A-AE809FF1F697}"/>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4099" name="Title Placeholder 1"/>
          <p:cNvSpPr>
            <a:spLocks noGrp="1"/>
          </p:cNvSpPr>
          <p:nvPr>
            <p:ph type="title"/>
          </p:nvPr>
        </p:nvSpPr>
        <p:spPr bwMode="auto">
          <a:xfrm>
            <a:off x="948366" y="128981"/>
            <a:ext cx="10386814" cy="832920"/>
          </a:xfrm>
          <a:prstGeom prst="rect">
            <a:avLst/>
          </a:prstGeom>
          <a:noFill/>
          <a:ln w="9525">
            <a:noFill/>
            <a:miter lim="800000"/>
            <a:headEnd/>
            <a:tailEnd/>
          </a:ln>
        </p:spPr>
        <p:txBody>
          <a:bodyPr vert="horz" wrap="square" lIns="45720" tIns="0" rIns="45720" bIns="0" numCol="1" anchor="ctr" anchorCtr="0" compatLnSpc="1">
            <a:prstTxWarp prst="textNoShape">
              <a:avLst/>
            </a:prstTxWarp>
          </a:bodyPr>
          <a:lstStyle/>
          <a:p>
            <a:pPr lvl="0"/>
            <a:r>
              <a:rPr lang="en-US" dirty="0"/>
              <a:t>Click to edit Master title slide</a:t>
            </a:r>
          </a:p>
        </p:txBody>
      </p:sp>
      <p:sp>
        <p:nvSpPr>
          <p:cNvPr id="1030"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Box 14">
            <a:extLst>
              <a:ext uri="{FF2B5EF4-FFF2-40B4-BE49-F238E27FC236}">
                <a16:creationId xmlns:a16="http://schemas.microsoft.com/office/drawing/2014/main" id="{8E9D0075-D2A3-A5CC-4256-B31D3D5E4FF4}"/>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sp>
        <p:nvSpPr>
          <p:cNvPr id="6" name="Date Placeholder 4">
            <a:extLst>
              <a:ext uri="{FF2B5EF4-FFF2-40B4-BE49-F238E27FC236}">
                <a16:creationId xmlns:a16="http://schemas.microsoft.com/office/drawing/2014/main" id="{654CE446-4257-6BEB-B6A7-C36A4CB84617}"/>
              </a:ext>
            </a:extLst>
          </p:cNvPr>
          <p:cNvSpPr>
            <a:spLocks noGrp="1"/>
          </p:cNvSpPr>
          <p:nvPr>
            <p:ph type="dt" sz="half" idx="2"/>
          </p:nvPr>
        </p:nvSpPr>
        <p:spPr>
          <a:xfrm>
            <a:off x="8842515" y="6653150"/>
            <a:ext cx="3081713" cy="137160"/>
          </a:xfrm>
          <a:prstGeom prst="rect">
            <a:avLst/>
          </a:prstGeom>
        </p:spPr>
        <p:txBody>
          <a:bodyPr anchor="ctr"/>
          <a:lstStyle>
            <a:lvl1pPr algn="r">
              <a:defRPr sz="900">
                <a:solidFill>
                  <a:schemeClr val="tx1">
                    <a:lumMod val="75000"/>
                    <a:lumOff val="25000"/>
                  </a:schemeClr>
                </a:solidFill>
              </a:defRPr>
            </a:lvl1pPr>
          </a:lstStyle>
          <a:p>
            <a:endParaRPr lang="en-US" dirty="0"/>
          </a:p>
        </p:txBody>
      </p:sp>
      <p:sp>
        <p:nvSpPr>
          <p:cNvPr id="7" name="Footer Placeholder 3">
            <a:extLst>
              <a:ext uri="{FF2B5EF4-FFF2-40B4-BE49-F238E27FC236}">
                <a16:creationId xmlns:a16="http://schemas.microsoft.com/office/drawing/2014/main" id="{BB31B321-C66F-1A23-694D-DF5296341D94}"/>
              </a:ext>
            </a:extLst>
          </p:cNvPr>
          <p:cNvSpPr>
            <a:spLocks noGrp="1"/>
          </p:cNvSpPr>
          <p:nvPr>
            <p:ph type="ftr" sz="quarter" idx="3"/>
          </p:nvPr>
        </p:nvSpPr>
        <p:spPr>
          <a:xfrm>
            <a:off x="266700" y="6653150"/>
            <a:ext cx="2901373" cy="137160"/>
          </a:xfrm>
          <a:prstGeom prst="rect">
            <a:avLst/>
          </a:prstGeom>
        </p:spPr>
        <p:txBody>
          <a:bodyPr anchor="ctr"/>
          <a:lstStyle>
            <a:lvl1pPr>
              <a:defRPr sz="900">
                <a:solidFill>
                  <a:schemeClr val="tx1">
                    <a:lumMod val="75000"/>
                    <a:lumOff val="25000"/>
                  </a:schemeClr>
                </a:solidFill>
              </a:defRPr>
            </a:lvl1pPr>
          </a:lstStyle>
          <a:p>
            <a:endParaRPr lang="en-US" dirty="0"/>
          </a:p>
        </p:txBody>
      </p:sp>
      <p:pic>
        <p:nvPicPr>
          <p:cNvPr id="9" name="Picture 8" descr="A red and white sign&#10;&#10;Description automatically generated with medium confidence">
            <a:extLst>
              <a:ext uri="{FF2B5EF4-FFF2-40B4-BE49-F238E27FC236}">
                <a16:creationId xmlns:a16="http://schemas.microsoft.com/office/drawing/2014/main" id="{9C47990B-ED32-7041-7CE6-379DC0F77AAE}"/>
              </a:ext>
            </a:extLst>
          </p:cNvPr>
          <p:cNvPicPr>
            <a:picLocks noChangeAspect="1"/>
          </p:cNvPicPr>
          <p:nvPr userDrawn="1"/>
        </p:nvPicPr>
        <p:blipFill>
          <a:blip r:embed="rId30"/>
          <a:stretch>
            <a:fillRect/>
          </a:stretch>
        </p:blipFill>
        <p:spPr>
          <a:xfrm>
            <a:off x="11309075" y="319470"/>
            <a:ext cx="681666" cy="451942"/>
          </a:xfrm>
          <a:prstGeom prst="rect">
            <a:avLst/>
          </a:prstGeom>
        </p:spPr>
      </p:pic>
      <p:pic>
        <p:nvPicPr>
          <p:cNvPr id="2" name="Picture 1" descr="A picture containing text, clipart&#10;&#10;Description automatically generated">
            <a:extLst>
              <a:ext uri="{FF2B5EF4-FFF2-40B4-BE49-F238E27FC236}">
                <a16:creationId xmlns:a16="http://schemas.microsoft.com/office/drawing/2014/main" id="{A03C655F-18AF-780C-F994-802A30EEA9EF}"/>
              </a:ext>
            </a:extLst>
          </p:cNvPr>
          <p:cNvPicPr>
            <a:picLocks noChangeAspect="1"/>
          </p:cNvPicPr>
          <p:nvPr userDrawn="1"/>
        </p:nvPicPr>
        <p:blipFill>
          <a:blip r:embed="rId31"/>
          <a:stretch>
            <a:fillRect/>
          </a:stretch>
        </p:blipFill>
        <p:spPr>
          <a:xfrm>
            <a:off x="266700" y="113697"/>
            <a:ext cx="644814" cy="811816"/>
          </a:xfrm>
          <a:prstGeom prst="rect">
            <a:avLst/>
          </a:prstGeom>
        </p:spPr>
      </p:pic>
      <p:sp>
        <p:nvSpPr>
          <p:cNvPr id="8" name="Rectangle 7">
            <a:extLst>
              <a:ext uri="{FF2B5EF4-FFF2-40B4-BE49-F238E27FC236}">
                <a16:creationId xmlns:a16="http://schemas.microsoft.com/office/drawing/2014/main" id="{7AD4339D-DBCA-B475-10A1-FBC7E6A007BD}"/>
              </a:ext>
            </a:extLst>
          </p:cNvPr>
          <p:cNvSpPr/>
          <p:nvPr userDrawn="1"/>
        </p:nvSpPr>
        <p:spPr>
          <a:xfrm>
            <a:off x="0" y="0"/>
            <a:ext cx="12192000" cy="6858000"/>
          </a:xfrm>
          <a:prstGeom prst="rect">
            <a:avLst/>
          </a:prstGeom>
          <a:noFill/>
          <a:ln w="76200">
            <a:solidFill>
              <a:schemeClr val="bg2">
                <a:lumMod val="9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18968281"/>
      </p:ext>
    </p:extLst>
  </p:cSld>
  <p:clrMap bg1="lt1" tx1="dk1" bg2="lt2" tx2="dk2" accent1="accent1" accent2="accent2" accent3="accent3" accent4="accent4" accent5="accent5" accent6="accent6" hlink="hlink" folHlink="folHlink"/>
  <p:sldLayoutIdLst>
    <p:sldLayoutId id="2147484082" r:id="rId1"/>
    <p:sldLayoutId id="2147484083" r:id="rId2"/>
    <p:sldLayoutId id="2147484084" r:id="rId3"/>
    <p:sldLayoutId id="2147484085" r:id="rId4"/>
    <p:sldLayoutId id="2147484086" r:id="rId5"/>
    <p:sldLayoutId id="2147484087" r:id="rId6"/>
    <p:sldLayoutId id="2147484088" r:id="rId7"/>
    <p:sldLayoutId id="2147484089" r:id="rId8"/>
    <p:sldLayoutId id="2147484090" r:id="rId9"/>
    <p:sldLayoutId id="2147484091" r:id="rId10"/>
    <p:sldLayoutId id="2147484092" r:id="rId11"/>
    <p:sldLayoutId id="2147484093" r:id="rId12"/>
    <p:sldLayoutId id="2147484094" r:id="rId13"/>
    <p:sldLayoutId id="2147484095" r:id="rId14"/>
    <p:sldLayoutId id="2147484096" r:id="rId15"/>
    <p:sldLayoutId id="2147484097" r:id="rId16"/>
    <p:sldLayoutId id="2147484098" r:id="rId17"/>
    <p:sldLayoutId id="2147484099" r:id="rId18"/>
    <p:sldLayoutId id="2147484139" r:id="rId19"/>
    <p:sldLayoutId id="2147484101" r:id="rId20"/>
    <p:sldLayoutId id="2147484102" r:id="rId21"/>
    <p:sldLayoutId id="2147484103" r:id="rId22"/>
    <p:sldLayoutId id="2147484104" r:id="rId23"/>
    <p:sldLayoutId id="2147484105" r:id="rId24"/>
    <p:sldLayoutId id="2147484106" r:id="rId25"/>
    <p:sldLayoutId id="2147484107" r:id="rId26"/>
    <p:sldLayoutId id="2147484108" r:id="rId27"/>
    <p:sldLayoutId id="2147484141" r:id="rId28"/>
  </p:sldLayoutIdLst>
  <p:hf sldNum="0" hdr="0" ftr="0" dt="0"/>
  <p:txStyles>
    <p:titleStyle>
      <a:lvl1pPr algn="l" rtl="0" eaLnBrk="1" fontAlgn="base" hangingPunct="1">
        <a:spcBef>
          <a:spcPct val="0"/>
        </a:spcBef>
        <a:spcAft>
          <a:spcPct val="0"/>
        </a:spcAft>
        <a:defRPr sz="3200" b="1" kern="1200" cap="all">
          <a:solidFill>
            <a:schemeClr val="tx1">
              <a:lumMod val="90000"/>
              <a:lumOff val="10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0"/>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227013" indent="-227013" algn="l" rtl="0" eaLnBrk="1" fontAlgn="base" hangingPunct="1">
        <a:spcBef>
          <a:spcPts val="0"/>
        </a:spcBef>
        <a:spcAft>
          <a:spcPct val="0"/>
        </a:spcAft>
        <a:buFont typeface="Arial" pitchFamily="34" charset="0"/>
        <a:buChar char="–"/>
        <a:defRPr sz="2100" kern="1200">
          <a:solidFill>
            <a:schemeClr val="tx1">
              <a:lumMod val="90000"/>
              <a:lumOff val="10000"/>
            </a:schemeClr>
          </a:solidFill>
          <a:latin typeface="Arial" pitchFamily="34" charset="0"/>
          <a:ea typeface="Arial" charset="0"/>
          <a:cs typeface="Arial" pitchFamily="34" charset="0"/>
        </a:defRPr>
      </a:lvl2pPr>
      <a:lvl3pPr marL="461963" indent="-234950"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3pPr>
      <a:lvl4pPr marL="687388" indent="-225425"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4pPr>
      <a:lvl5pPr marL="914400" indent="-227013"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512">
          <p15:clr>
            <a:srgbClr val="5ACBF0"/>
          </p15:clr>
        </p15:guide>
        <p15:guide id="2" pos="12971">
          <p15:clr>
            <a:srgbClr val="5ACBF0"/>
          </p15:clr>
        </p15:guide>
        <p15:guide id="3" pos="168">
          <p15:clr>
            <a:srgbClr val="5ACBF0"/>
          </p15:clr>
        </p15:guide>
        <p15:guide id="4" orient="horz" pos="624">
          <p15:clr>
            <a:srgbClr val="F26B43"/>
          </p15:clr>
        </p15:guide>
        <p15:guide id="5" orient="horz" pos="583">
          <p15:clr>
            <a:srgbClr val="F26B43"/>
          </p15:clr>
        </p15:guide>
        <p15:guide id="6" orient="horz" pos="4176">
          <p15:clr>
            <a:srgbClr val="F26B43"/>
          </p15:clr>
        </p15:guide>
      </p15:sldGuideLst>
    </p:ext>
  </p:extLst>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85000">
              <a:schemeClr val="tx2"/>
            </a:gs>
            <a:gs pos="90000">
              <a:schemeClr val="tx2">
                <a:alpha val="35000"/>
              </a:schemeClr>
            </a:gs>
            <a:gs pos="95000">
              <a:schemeClr val="bg1">
                <a:lumMod val="40000"/>
                <a:lumOff val="6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4099" name="Title Placeholder 1"/>
          <p:cNvSpPr>
            <a:spLocks noGrp="1"/>
          </p:cNvSpPr>
          <p:nvPr>
            <p:ph type="title"/>
          </p:nvPr>
        </p:nvSpPr>
        <p:spPr bwMode="auto">
          <a:xfrm>
            <a:off x="2160788" y="128981"/>
            <a:ext cx="9764511" cy="832920"/>
          </a:xfrm>
          <a:prstGeom prst="rect">
            <a:avLst/>
          </a:prstGeom>
          <a:noFill/>
          <a:ln w="9525">
            <a:noFill/>
            <a:miter lim="800000"/>
            <a:headEnd/>
            <a:tailEnd/>
          </a:ln>
        </p:spPr>
        <p:txBody>
          <a:bodyPr vert="horz" wrap="square" lIns="45720" tIns="0" rIns="0" bIns="0" numCol="1" anchor="ctr" anchorCtr="0" compatLnSpc="1">
            <a:prstTxWarp prst="textNoShape">
              <a:avLst/>
            </a:prstTxWarp>
          </a:bodyPr>
          <a:lstStyle/>
          <a:p>
            <a:pPr lvl="0"/>
            <a:r>
              <a:rPr lang="en-US" dirty="0"/>
              <a:t>Click to edit Master title slide</a:t>
            </a:r>
          </a:p>
        </p:txBody>
      </p:sp>
      <p:sp>
        <p:nvSpPr>
          <p:cNvPr id="1030"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033" name="Picture 6"/>
          <p:cNvPicPr>
            <a:picLocks noChangeAspect="1"/>
          </p:cNvPicPr>
          <p:nvPr/>
        </p:nvPicPr>
        <p:blipFill>
          <a:blip r:embed="rId29"/>
          <a:srcRect/>
          <a:stretch>
            <a:fillRect/>
          </a:stretch>
        </p:blipFill>
        <p:spPr bwMode="auto">
          <a:xfrm>
            <a:off x="6079067" y="3416309"/>
            <a:ext cx="25400" cy="3175"/>
          </a:xfrm>
          <a:prstGeom prst="rect">
            <a:avLst/>
          </a:prstGeom>
          <a:noFill/>
          <a:ln w="9525">
            <a:noFill/>
            <a:miter lim="800000"/>
            <a:headEnd/>
            <a:tailEnd/>
          </a:ln>
        </p:spPr>
      </p:pic>
      <p:sp>
        <p:nvSpPr>
          <p:cNvPr id="5" name="Text Box 14">
            <a:extLst>
              <a:ext uri="{FF2B5EF4-FFF2-40B4-BE49-F238E27FC236}">
                <a16:creationId xmlns:a16="http://schemas.microsoft.com/office/drawing/2014/main" id="{8E9D0075-D2A3-A5CC-4256-B31D3D5E4FF4}"/>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sp>
        <p:nvSpPr>
          <p:cNvPr id="6" name="Date Placeholder 4">
            <a:extLst>
              <a:ext uri="{FF2B5EF4-FFF2-40B4-BE49-F238E27FC236}">
                <a16:creationId xmlns:a16="http://schemas.microsoft.com/office/drawing/2014/main" id="{654CE446-4257-6BEB-B6A7-C36A4CB84617}"/>
              </a:ext>
            </a:extLst>
          </p:cNvPr>
          <p:cNvSpPr>
            <a:spLocks noGrp="1"/>
          </p:cNvSpPr>
          <p:nvPr>
            <p:ph type="dt" sz="half" idx="2"/>
          </p:nvPr>
        </p:nvSpPr>
        <p:spPr>
          <a:xfrm>
            <a:off x="8842515" y="6653150"/>
            <a:ext cx="3081713" cy="137160"/>
          </a:xfrm>
          <a:prstGeom prst="rect">
            <a:avLst/>
          </a:prstGeom>
        </p:spPr>
        <p:txBody>
          <a:bodyPr anchor="ctr"/>
          <a:lstStyle>
            <a:lvl1pPr algn="r">
              <a:defRPr sz="900">
                <a:solidFill>
                  <a:schemeClr val="tx1">
                    <a:lumMod val="75000"/>
                    <a:lumOff val="25000"/>
                  </a:schemeClr>
                </a:solidFill>
              </a:defRPr>
            </a:lvl1pPr>
          </a:lstStyle>
          <a:p>
            <a:endParaRPr lang="en-US" dirty="0"/>
          </a:p>
        </p:txBody>
      </p:sp>
      <p:sp>
        <p:nvSpPr>
          <p:cNvPr id="7" name="Footer Placeholder 3">
            <a:extLst>
              <a:ext uri="{FF2B5EF4-FFF2-40B4-BE49-F238E27FC236}">
                <a16:creationId xmlns:a16="http://schemas.microsoft.com/office/drawing/2014/main" id="{BB31B321-C66F-1A23-694D-DF5296341D94}"/>
              </a:ext>
            </a:extLst>
          </p:cNvPr>
          <p:cNvSpPr>
            <a:spLocks noGrp="1"/>
          </p:cNvSpPr>
          <p:nvPr>
            <p:ph type="ftr" sz="quarter" idx="3"/>
          </p:nvPr>
        </p:nvSpPr>
        <p:spPr>
          <a:xfrm>
            <a:off x="266700" y="6653150"/>
            <a:ext cx="2901373" cy="137160"/>
          </a:xfrm>
          <a:prstGeom prst="rect">
            <a:avLst/>
          </a:prstGeom>
        </p:spPr>
        <p:txBody>
          <a:bodyPr anchor="ctr"/>
          <a:lstStyle>
            <a:lvl1pPr>
              <a:defRPr sz="900">
                <a:solidFill>
                  <a:schemeClr val="tx1">
                    <a:lumMod val="75000"/>
                    <a:lumOff val="25000"/>
                  </a:schemeClr>
                </a:solidFill>
              </a:defRPr>
            </a:lvl1pPr>
          </a:lstStyle>
          <a:p>
            <a:endParaRPr lang="en-US" dirty="0"/>
          </a:p>
        </p:txBody>
      </p:sp>
      <p:sp>
        <p:nvSpPr>
          <p:cNvPr id="3" name="Rectangle 2">
            <a:extLst>
              <a:ext uri="{FF2B5EF4-FFF2-40B4-BE49-F238E27FC236}">
                <a16:creationId xmlns:a16="http://schemas.microsoft.com/office/drawing/2014/main" id="{39720D12-0BDE-1075-1F74-CB008D4B402C}"/>
              </a:ext>
            </a:extLst>
          </p:cNvPr>
          <p:cNvSpPr/>
          <p:nvPr userDrawn="1"/>
        </p:nvSpPr>
        <p:spPr>
          <a:xfrm>
            <a:off x="0" y="0"/>
            <a:ext cx="12192000" cy="6858000"/>
          </a:xfrm>
          <a:prstGeom prst="rect">
            <a:avLst/>
          </a:prstGeom>
          <a:noFill/>
          <a:ln w="76200">
            <a:solidFill>
              <a:schemeClr val="bg2">
                <a:lumMod val="9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4" name="Picture 3">
            <a:extLst>
              <a:ext uri="{FF2B5EF4-FFF2-40B4-BE49-F238E27FC236}">
                <a16:creationId xmlns:a16="http://schemas.microsoft.com/office/drawing/2014/main" id="{81BE7C9B-9448-C381-7665-0C3594C2DD80}"/>
              </a:ext>
            </a:extLst>
          </p:cNvPr>
          <p:cNvPicPr>
            <a:picLocks noChangeAspect="1"/>
          </p:cNvPicPr>
          <p:nvPr userDrawn="1"/>
        </p:nvPicPr>
        <p:blipFill>
          <a:blip r:embed="rId30"/>
          <a:srcRect/>
          <a:stretch/>
        </p:blipFill>
        <p:spPr>
          <a:xfrm>
            <a:off x="190500" y="86740"/>
            <a:ext cx="1970289" cy="874270"/>
          </a:xfrm>
          <a:prstGeom prst="rect">
            <a:avLst/>
          </a:prstGeom>
        </p:spPr>
      </p:pic>
    </p:spTree>
    <p:extLst>
      <p:ext uri="{BB962C8B-B14F-4D97-AF65-F5344CB8AC3E}">
        <p14:creationId xmlns:p14="http://schemas.microsoft.com/office/powerpoint/2010/main" val="2884319183"/>
      </p:ext>
    </p:extLst>
  </p:cSld>
  <p:clrMap bg1="lt1" tx1="dk1" bg2="lt2" tx2="dk2" accent1="accent1" accent2="accent2" accent3="accent3" accent4="accent4" accent5="accent5" accent6="accent6" hlink="hlink" folHlink="folHlink"/>
  <p:sldLayoutIdLst>
    <p:sldLayoutId id="2147484111" r:id="rId1"/>
    <p:sldLayoutId id="2147484112" r:id="rId2"/>
    <p:sldLayoutId id="2147484113" r:id="rId3"/>
    <p:sldLayoutId id="2147484114" r:id="rId4"/>
    <p:sldLayoutId id="2147484115" r:id="rId5"/>
    <p:sldLayoutId id="2147484116" r:id="rId6"/>
    <p:sldLayoutId id="2147484117" r:id="rId7"/>
    <p:sldLayoutId id="2147484118" r:id="rId8"/>
    <p:sldLayoutId id="2147484119" r:id="rId9"/>
    <p:sldLayoutId id="2147484120" r:id="rId10"/>
    <p:sldLayoutId id="2147484121" r:id="rId11"/>
    <p:sldLayoutId id="2147484122" r:id="rId12"/>
    <p:sldLayoutId id="2147484123" r:id="rId13"/>
    <p:sldLayoutId id="2147484124" r:id="rId14"/>
    <p:sldLayoutId id="2147484125" r:id="rId15"/>
    <p:sldLayoutId id="2147484126" r:id="rId16"/>
    <p:sldLayoutId id="2147484127" r:id="rId17"/>
    <p:sldLayoutId id="2147484128" r:id="rId18"/>
    <p:sldLayoutId id="2147484140" r:id="rId19"/>
    <p:sldLayoutId id="2147484130" r:id="rId20"/>
    <p:sldLayoutId id="2147484131" r:id="rId21"/>
    <p:sldLayoutId id="2147484132" r:id="rId22"/>
    <p:sldLayoutId id="2147484133" r:id="rId23"/>
    <p:sldLayoutId id="2147484134" r:id="rId24"/>
    <p:sldLayoutId id="2147484135" r:id="rId25"/>
    <p:sldLayoutId id="2147484136" r:id="rId26"/>
    <p:sldLayoutId id="2147484137" r:id="rId27"/>
  </p:sldLayoutIdLst>
  <p:hf sldNum="0" hdr="0" ftr="0" dt="0"/>
  <p:txStyles>
    <p:titleStyle>
      <a:lvl1pPr algn="l" rtl="0" eaLnBrk="1" fontAlgn="base" hangingPunct="1">
        <a:spcBef>
          <a:spcPct val="0"/>
        </a:spcBef>
        <a:spcAft>
          <a:spcPct val="0"/>
        </a:spcAft>
        <a:defRPr sz="3200" b="1" kern="1200" cap="all">
          <a:solidFill>
            <a:schemeClr val="tx1">
              <a:lumMod val="90000"/>
              <a:lumOff val="10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0"/>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227013" indent="-227013" algn="l" rtl="0" eaLnBrk="1" fontAlgn="base" hangingPunct="1">
        <a:spcBef>
          <a:spcPts val="0"/>
        </a:spcBef>
        <a:spcAft>
          <a:spcPct val="0"/>
        </a:spcAft>
        <a:buFont typeface="Arial" pitchFamily="34" charset="0"/>
        <a:buChar char="–"/>
        <a:defRPr sz="2100" kern="1200">
          <a:solidFill>
            <a:schemeClr val="tx1">
              <a:lumMod val="90000"/>
              <a:lumOff val="10000"/>
            </a:schemeClr>
          </a:solidFill>
          <a:latin typeface="Arial" pitchFamily="34" charset="0"/>
          <a:ea typeface="Arial" charset="0"/>
          <a:cs typeface="Arial" pitchFamily="34" charset="0"/>
        </a:defRPr>
      </a:lvl2pPr>
      <a:lvl3pPr marL="461963" indent="-234950"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3pPr>
      <a:lvl4pPr marL="687388" indent="-225425"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4pPr>
      <a:lvl5pPr marL="914400" indent="-227013"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512">
          <p15:clr>
            <a:srgbClr val="5ACBF0"/>
          </p15:clr>
        </p15:guide>
        <p15:guide id="2" pos="12971">
          <p15:clr>
            <a:srgbClr val="5ACBF0"/>
          </p15:clr>
        </p15:guide>
        <p15:guide id="3" pos="168">
          <p15:clr>
            <a:srgbClr val="5ACBF0"/>
          </p15:clr>
        </p15:guide>
        <p15:guide id="4" orient="horz" pos="624">
          <p15:clr>
            <a:srgbClr val="F26B43"/>
          </p15:clr>
        </p15:guide>
        <p15:guide id="5" orient="horz" pos="583">
          <p15:clr>
            <a:srgbClr val="F26B43"/>
          </p15:clr>
        </p15:guide>
        <p15:guide id="6" orient="horz" pos="4176">
          <p15:clr>
            <a:srgbClr val="F26B43"/>
          </p15:clr>
        </p15:guide>
      </p15:sldGuideLst>
    </p:ext>
  </p:extLst>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85000">
              <a:schemeClr val="tx2"/>
            </a:gs>
            <a:gs pos="90000">
              <a:schemeClr val="tx2">
                <a:alpha val="35000"/>
              </a:schemeClr>
            </a:gs>
            <a:gs pos="95000">
              <a:schemeClr val="bg1">
                <a:lumMod val="40000"/>
                <a:lumOff val="6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4099" name="Title Placeholder 1"/>
          <p:cNvSpPr>
            <a:spLocks noGrp="1"/>
          </p:cNvSpPr>
          <p:nvPr>
            <p:ph type="title"/>
          </p:nvPr>
        </p:nvSpPr>
        <p:spPr bwMode="auto">
          <a:xfrm>
            <a:off x="2160788" y="128981"/>
            <a:ext cx="9764511" cy="832920"/>
          </a:xfrm>
          <a:prstGeom prst="rect">
            <a:avLst/>
          </a:prstGeom>
          <a:noFill/>
          <a:ln w="9525">
            <a:noFill/>
            <a:miter lim="800000"/>
            <a:headEnd/>
            <a:tailEnd/>
          </a:ln>
        </p:spPr>
        <p:txBody>
          <a:bodyPr vert="horz" wrap="square" lIns="45720" tIns="0" rIns="0" bIns="0" numCol="1" anchor="ctr" anchorCtr="0" compatLnSpc="1">
            <a:prstTxWarp prst="textNoShape">
              <a:avLst/>
            </a:prstTxWarp>
          </a:bodyPr>
          <a:lstStyle/>
          <a:p>
            <a:pPr lvl="0"/>
            <a:r>
              <a:rPr lang="en-US" dirty="0"/>
              <a:t>Click to edit Master title slide</a:t>
            </a:r>
          </a:p>
        </p:txBody>
      </p:sp>
      <p:sp>
        <p:nvSpPr>
          <p:cNvPr id="1030"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033" name="Picture 6"/>
          <p:cNvPicPr>
            <a:picLocks noChangeAspect="1"/>
          </p:cNvPicPr>
          <p:nvPr/>
        </p:nvPicPr>
        <p:blipFill>
          <a:blip r:embed="rId29"/>
          <a:srcRect/>
          <a:stretch>
            <a:fillRect/>
          </a:stretch>
        </p:blipFill>
        <p:spPr bwMode="auto">
          <a:xfrm>
            <a:off x="6079067" y="3416309"/>
            <a:ext cx="25400" cy="3175"/>
          </a:xfrm>
          <a:prstGeom prst="rect">
            <a:avLst/>
          </a:prstGeom>
          <a:noFill/>
          <a:ln w="9525">
            <a:noFill/>
            <a:miter lim="800000"/>
            <a:headEnd/>
            <a:tailEnd/>
          </a:ln>
        </p:spPr>
      </p:pic>
      <p:sp>
        <p:nvSpPr>
          <p:cNvPr id="5" name="Text Box 14">
            <a:extLst>
              <a:ext uri="{FF2B5EF4-FFF2-40B4-BE49-F238E27FC236}">
                <a16:creationId xmlns:a16="http://schemas.microsoft.com/office/drawing/2014/main" id="{8E9D0075-D2A3-A5CC-4256-B31D3D5E4FF4}"/>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sp>
        <p:nvSpPr>
          <p:cNvPr id="6" name="Date Placeholder 4">
            <a:extLst>
              <a:ext uri="{FF2B5EF4-FFF2-40B4-BE49-F238E27FC236}">
                <a16:creationId xmlns:a16="http://schemas.microsoft.com/office/drawing/2014/main" id="{654CE446-4257-6BEB-B6A7-C36A4CB84617}"/>
              </a:ext>
            </a:extLst>
          </p:cNvPr>
          <p:cNvSpPr>
            <a:spLocks noGrp="1"/>
          </p:cNvSpPr>
          <p:nvPr>
            <p:ph type="dt" sz="half" idx="2"/>
          </p:nvPr>
        </p:nvSpPr>
        <p:spPr>
          <a:xfrm>
            <a:off x="8842515" y="6653150"/>
            <a:ext cx="3081713" cy="137160"/>
          </a:xfrm>
          <a:prstGeom prst="rect">
            <a:avLst/>
          </a:prstGeom>
        </p:spPr>
        <p:txBody>
          <a:bodyPr anchor="ctr"/>
          <a:lstStyle>
            <a:lvl1pPr algn="r">
              <a:defRPr sz="900">
                <a:solidFill>
                  <a:schemeClr val="tx1">
                    <a:lumMod val="75000"/>
                    <a:lumOff val="25000"/>
                  </a:schemeClr>
                </a:solidFill>
              </a:defRPr>
            </a:lvl1pPr>
          </a:lstStyle>
          <a:p>
            <a:endParaRPr lang="en-US" dirty="0"/>
          </a:p>
        </p:txBody>
      </p:sp>
      <p:sp>
        <p:nvSpPr>
          <p:cNvPr id="7" name="Footer Placeholder 3">
            <a:extLst>
              <a:ext uri="{FF2B5EF4-FFF2-40B4-BE49-F238E27FC236}">
                <a16:creationId xmlns:a16="http://schemas.microsoft.com/office/drawing/2014/main" id="{BB31B321-C66F-1A23-694D-DF5296341D94}"/>
              </a:ext>
            </a:extLst>
          </p:cNvPr>
          <p:cNvSpPr>
            <a:spLocks noGrp="1"/>
          </p:cNvSpPr>
          <p:nvPr>
            <p:ph type="ftr" sz="quarter" idx="3"/>
          </p:nvPr>
        </p:nvSpPr>
        <p:spPr>
          <a:xfrm>
            <a:off x="266700" y="6653150"/>
            <a:ext cx="2901373" cy="137160"/>
          </a:xfrm>
          <a:prstGeom prst="rect">
            <a:avLst/>
          </a:prstGeom>
        </p:spPr>
        <p:txBody>
          <a:bodyPr anchor="ctr"/>
          <a:lstStyle>
            <a:lvl1pPr>
              <a:defRPr sz="900">
                <a:solidFill>
                  <a:schemeClr val="tx1">
                    <a:lumMod val="75000"/>
                    <a:lumOff val="25000"/>
                  </a:schemeClr>
                </a:solidFill>
              </a:defRPr>
            </a:lvl1pPr>
          </a:lstStyle>
          <a:p>
            <a:endParaRPr lang="en-US" dirty="0"/>
          </a:p>
        </p:txBody>
      </p:sp>
      <p:sp>
        <p:nvSpPr>
          <p:cNvPr id="3" name="Rectangle 2">
            <a:extLst>
              <a:ext uri="{FF2B5EF4-FFF2-40B4-BE49-F238E27FC236}">
                <a16:creationId xmlns:a16="http://schemas.microsoft.com/office/drawing/2014/main" id="{39720D12-0BDE-1075-1F74-CB008D4B402C}"/>
              </a:ext>
            </a:extLst>
          </p:cNvPr>
          <p:cNvSpPr/>
          <p:nvPr userDrawn="1"/>
        </p:nvSpPr>
        <p:spPr>
          <a:xfrm>
            <a:off x="0" y="0"/>
            <a:ext cx="12192000" cy="6858000"/>
          </a:xfrm>
          <a:prstGeom prst="rect">
            <a:avLst/>
          </a:prstGeom>
          <a:noFill/>
          <a:ln w="76200">
            <a:solidFill>
              <a:schemeClr val="bg2">
                <a:lumMod val="9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4" name="Picture 3">
            <a:extLst>
              <a:ext uri="{FF2B5EF4-FFF2-40B4-BE49-F238E27FC236}">
                <a16:creationId xmlns:a16="http://schemas.microsoft.com/office/drawing/2014/main" id="{81BE7C9B-9448-C381-7665-0C3594C2DD80}"/>
              </a:ext>
            </a:extLst>
          </p:cNvPr>
          <p:cNvPicPr>
            <a:picLocks noChangeAspect="1"/>
          </p:cNvPicPr>
          <p:nvPr userDrawn="1"/>
        </p:nvPicPr>
        <p:blipFill>
          <a:blip r:embed="rId30"/>
          <a:srcRect/>
          <a:stretch/>
        </p:blipFill>
        <p:spPr>
          <a:xfrm>
            <a:off x="190500" y="86740"/>
            <a:ext cx="1970289" cy="874270"/>
          </a:xfrm>
          <a:prstGeom prst="rect">
            <a:avLst/>
          </a:prstGeom>
        </p:spPr>
      </p:pic>
      <p:sp>
        <p:nvSpPr>
          <p:cNvPr id="2" name="TextBox 1">
            <a:extLst>
              <a:ext uri="{FF2B5EF4-FFF2-40B4-BE49-F238E27FC236}">
                <a16:creationId xmlns:a16="http://schemas.microsoft.com/office/drawing/2014/main" id="{0319D296-3ADD-602F-6280-AF09F0C8541E}"/>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8" name="TextBox 7">
            <a:extLst>
              <a:ext uri="{FF2B5EF4-FFF2-40B4-BE49-F238E27FC236}">
                <a16:creationId xmlns:a16="http://schemas.microsoft.com/office/drawing/2014/main" id="{3CB3D4C0-148A-1C15-E80F-A173E101EED7}"/>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Tree>
    <p:extLst>
      <p:ext uri="{BB962C8B-B14F-4D97-AF65-F5344CB8AC3E}">
        <p14:creationId xmlns:p14="http://schemas.microsoft.com/office/powerpoint/2010/main" val="1756410140"/>
      </p:ext>
    </p:extLst>
  </p:cSld>
  <p:clrMap bg1="lt1" tx1="dk1" bg2="lt2" tx2="dk2" accent1="accent1" accent2="accent2" accent3="accent3" accent4="accent4" accent5="accent5" accent6="accent6" hlink="hlink" folHlink="folHlink"/>
  <p:sldLayoutIdLst>
    <p:sldLayoutId id="2147484171" r:id="rId1"/>
    <p:sldLayoutId id="2147484172" r:id="rId2"/>
    <p:sldLayoutId id="2147484173" r:id="rId3"/>
    <p:sldLayoutId id="2147484174" r:id="rId4"/>
    <p:sldLayoutId id="2147484175" r:id="rId5"/>
    <p:sldLayoutId id="2147484176" r:id="rId6"/>
    <p:sldLayoutId id="2147484177" r:id="rId7"/>
    <p:sldLayoutId id="2147484178" r:id="rId8"/>
    <p:sldLayoutId id="2147484179" r:id="rId9"/>
    <p:sldLayoutId id="2147484180" r:id="rId10"/>
    <p:sldLayoutId id="2147484181" r:id="rId11"/>
    <p:sldLayoutId id="2147484182" r:id="rId12"/>
    <p:sldLayoutId id="2147484183" r:id="rId13"/>
    <p:sldLayoutId id="2147484184" r:id="rId14"/>
    <p:sldLayoutId id="2147484185" r:id="rId15"/>
    <p:sldLayoutId id="2147484186" r:id="rId16"/>
    <p:sldLayoutId id="2147484187" r:id="rId17"/>
    <p:sldLayoutId id="2147484188" r:id="rId18"/>
    <p:sldLayoutId id="2147484189" r:id="rId19"/>
    <p:sldLayoutId id="2147484190" r:id="rId20"/>
    <p:sldLayoutId id="2147484191" r:id="rId21"/>
    <p:sldLayoutId id="2147484192" r:id="rId22"/>
    <p:sldLayoutId id="2147484193" r:id="rId23"/>
    <p:sldLayoutId id="2147484194" r:id="rId24"/>
    <p:sldLayoutId id="2147484195" r:id="rId25"/>
    <p:sldLayoutId id="2147484196" r:id="rId26"/>
    <p:sldLayoutId id="2147484197" r:id="rId27"/>
  </p:sldLayoutIdLst>
  <p:hf sldNum="0" hdr="0" ftr="0" dt="0"/>
  <p:txStyles>
    <p:titleStyle>
      <a:lvl1pPr algn="l" rtl="0" eaLnBrk="1" fontAlgn="base" hangingPunct="1">
        <a:spcBef>
          <a:spcPct val="0"/>
        </a:spcBef>
        <a:spcAft>
          <a:spcPct val="0"/>
        </a:spcAft>
        <a:defRPr sz="3200" b="1" kern="1200" cap="all">
          <a:solidFill>
            <a:schemeClr val="tx1">
              <a:lumMod val="90000"/>
              <a:lumOff val="10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0"/>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227013" indent="-227013" algn="l" rtl="0" eaLnBrk="1" fontAlgn="base" hangingPunct="1">
        <a:spcBef>
          <a:spcPts val="0"/>
        </a:spcBef>
        <a:spcAft>
          <a:spcPct val="0"/>
        </a:spcAft>
        <a:buFont typeface="Arial" pitchFamily="34" charset="0"/>
        <a:buChar char="–"/>
        <a:defRPr sz="2100" kern="1200">
          <a:solidFill>
            <a:schemeClr val="tx1">
              <a:lumMod val="90000"/>
              <a:lumOff val="10000"/>
            </a:schemeClr>
          </a:solidFill>
          <a:latin typeface="Arial" pitchFamily="34" charset="0"/>
          <a:ea typeface="Arial" charset="0"/>
          <a:cs typeface="Arial" pitchFamily="34" charset="0"/>
        </a:defRPr>
      </a:lvl2pPr>
      <a:lvl3pPr marL="461963" indent="-234950"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3pPr>
      <a:lvl4pPr marL="687388" indent="-225425"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4pPr>
      <a:lvl5pPr marL="914400" indent="-227013"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512">
          <p15:clr>
            <a:srgbClr val="5ACBF0"/>
          </p15:clr>
        </p15:guide>
        <p15:guide id="2" pos="12971">
          <p15:clr>
            <a:srgbClr val="5ACBF0"/>
          </p15:clr>
        </p15:guide>
        <p15:guide id="3" pos="168">
          <p15:clr>
            <a:srgbClr val="5ACBF0"/>
          </p15:clr>
        </p15:guide>
        <p15:guide id="4" orient="horz" pos="624">
          <p15:clr>
            <a:srgbClr val="F26B43"/>
          </p15:clr>
        </p15:guide>
        <p15:guide id="5" orient="horz" pos="583">
          <p15:clr>
            <a:srgbClr val="F26B43"/>
          </p15:clr>
        </p15:guide>
        <p15:guide id="6" orient="horz" pos="4176">
          <p15:clr>
            <a:srgbClr val="F26B43"/>
          </p15:clr>
        </p15:guide>
      </p15:sldGuideLst>
    </p:ext>
  </p:extLst>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87000">
              <a:schemeClr val="tx2"/>
            </a:gs>
            <a:gs pos="90000">
              <a:schemeClr val="tx2"/>
            </a:gs>
            <a:gs pos="98000">
              <a:schemeClr val="bg1">
                <a:lumMod val="40000"/>
                <a:lumOff val="6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3"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24" name="Picture 6"/>
          <p:cNvPicPr>
            <a:picLocks noChangeAspect="1"/>
          </p:cNvPicPr>
          <p:nvPr userDrawn="1"/>
        </p:nvPicPr>
        <p:blipFill>
          <a:blip r:embed="rId4"/>
          <a:srcRect/>
          <a:stretch>
            <a:fillRect/>
          </a:stretch>
        </p:blipFill>
        <p:spPr bwMode="auto">
          <a:xfrm>
            <a:off x="6079067" y="3416309"/>
            <a:ext cx="25400" cy="3175"/>
          </a:xfrm>
          <a:prstGeom prst="rect">
            <a:avLst/>
          </a:prstGeom>
          <a:noFill/>
          <a:ln w="9525">
            <a:noFill/>
            <a:miter lim="800000"/>
            <a:headEnd/>
            <a:tailEnd/>
          </a:ln>
        </p:spPr>
      </p:pic>
      <p:sp>
        <p:nvSpPr>
          <p:cNvPr id="11" name="Text Box 14">
            <a:extLst>
              <a:ext uri="{FF2B5EF4-FFF2-40B4-BE49-F238E27FC236}">
                <a16:creationId xmlns:a16="http://schemas.microsoft.com/office/drawing/2014/main" id="{06488F25-D32D-48D0-BB8A-6B1499EB02EC}"/>
              </a:ext>
            </a:extLst>
          </p:cNvPr>
          <p:cNvSpPr txBox="1">
            <a:spLocks noChangeArrowheads="1"/>
          </p:cNvSpPr>
          <p:nvPr userDrawn="1"/>
        </p:nvSpPr>
        <p:spPr bwMode="auto">
          <a:xfrm>
            <a:off x="11218426" y="6627107"/>
            <a:ext cx="771525" cy="153888"/>
          </a:xfrm>
          <a:prstGeom prst="rect">
            <a:avLst/>
          </a:prstGeom>
          <a:noFill/>
          <a:ln w="9525">
            <a:noFill/>
            <a:miter lim="800000"/>
            <a:headEnd/>
            <a:tailEnd/>
          </a:ln>
          <a:effectLst/>
        </p:spPr>
        <p:txBody>
          <a:bodyPr wrap="square" tIns="0" bIns="0">
            <a:spAutoFit/>
          </a:bodyPr>
          <a:lstStyle/>
          <a:p>
            <a:pPr algn="r">
              <a:spcBef>
                <a:spcPct val="50000"/>
              </a:spcBef>
              <a:defRPr/>
            </a:pPr>
            <a:fld id="{99D903CA-8EC9-4EB0-B4F7-7D6D89967A95}" type="slidenum">
              <a:rPr lang="en-US" sz="1000" b="0" baseline="0" smtClean="0"/>
              <a:pPr algn="r">
                <a:spcBef>
                  <a:spcPct val="50000"/>
                </a:spcBef>
                <a:defRPr/>
              </a:pPr>
              <a:t>‹#›</a:t>
            </a:fld>
            <a:endParaRPr lang="en-US" sz="1000" b="0" baseline="0" dirty="0"/>
          </a:p>
        </p:txBody>
      </p:sp>
      <p:sp>
        <p:nvSpPr>
          <p:cNvPr id="17" name="Date Placeholder 4">
            <a:extLst>
              <a:ext uri="{FF2B5EF4-FFF2-40B4-BE49-F238E27FC236}">
                <a16:creationId xmlns:a16="http://schemas.microsoft.com/office/drawing/2014/main" id="{876090B8-EB33-44F6-B805-AE75858FA42D}"/>
              </a:ext>
            </a:extLst>
          </p:cNvPr>
          <p:cNvSpPr>
            <a:spLocks noGrp="1"/>
          </p:cNvSpPr>
          <p:nvPr>
            <p:ph type="dt" sz="half" idx="2"/>
          </p:nvPr>
        </p:nvSpPr>
        <p:spPr>
          <a:xfrm>
            <a:off x="8842515" y="6653150"/>
            <a:ext cx="2761673" cy="137160"/>
          </a:xfrm>
          <a:prstGeom prst="rect">
            <a:avLst/>
          </a:prstGeom>
        </p:spPr>
        <p:txBody>
          <a:bodyPr anchor="ctr"/>
          <a:lstStyle>
            <a:lvl1pPr algn="r">
              <a:defRPr sz="900">
                <a:solidFill>
                  <a:schemeClr val="bg2">
                    <a:lumMod val="75000"/>
                  </a:schemeClr>
                </a:solidFill>
              </a:defRPr>
            </a:lvl1pPr>
          </a:lstStyle>
          <a:p>
            <a:endParaRPr lang="en-US" dirty="0"/>
          </a:p>
        </p:txBody>
      </p:sp>
      <p:sp>
        <p:nvSpPr>
          <p:cNvPr id="18" name="Footer Placeholder 3">
            <a:extLst>
              <a:ext uri="{FF2B5EF4-FFF2-40B4-BE49-F238E27FC236}">
                <a16:creationId xmlns:a16="http://schemas.microsoft.com/office/drawing/2014/main" id="{2F8A329A-59C1-4D23-B5E6-03FA1C182A0A}"/>
              </a:ext>
            </a:extLst>
          </p:cNvPr>
          <p:cNvSpPr>
            <a:spLocks noGrp="1"/>
          </p:cNvSpPr>
          <p:nvPr>
            <p:ph type="ftr" sz="quarter" idx="3"/>
          </p:nvPr>
        </p:nvSpPr>
        <p:spPr>
          <a:xfrm>
            <a:off x="266700" y="6653150"/>
            <a:ext cx="2901373" cy="137160"/>
          </a:xfrm>
          <a:prstGeom prst="rect">
            <a:avLst/>
          </a:prstGeom>
        </p:spPr>
        <p:txBody>
          <a:bodyPr anchor="ctr"/>
          <a:lstStyle>
            <a:lvl1pPr>
              <a:defRPr sz="900">
                <a:solidFill>
                  <a:schemeClr val="bg2">
                    <a:lumMod val="75000"/>
                  </a:schemeClr>
                </a:solidFill>
              </a:defRPr>
            </a:lvl1pPr>
          </a:lstStyle>
          <a:p>
            <a:endParaRPr lang="en-US" dirty="0"/>
          </a:p>
        </p:txBody>
      </p:sp>
      <p:sp>
        <p:nvSpPr>
          <p:cNvPr id="2" name="Title Placeholder 1">
            <a:extLst>
              <a:ext uri="{FF2B5EF4-FFF2-40B4-BE49-F238E27FC236}">
                <a16:creationId xmlns:a16="http://schemas.microsoft.com/office/drawing/2014/main" id="{CA18FFB5-1B4A-8A37-78CC-AC1A7AE08575}"/>
              </a:ext>
            </a:extLst>
          </p:cNvPr>
          <p:cNvSpPr>
            <a:spLocks noGrp="1"/>
          </p:cNvSpPr>
          <p:nvPr>
            <p:ph type="title"/>
          </p:nvPr>
        </p:nvSpPr>
        <p:spPr bwMode="auto">
          <a:xfrm>
            <a:off x="266699" y="128981"/>
            <a:ext cx="11658599" cy="83292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dirty="0"/>
              <a:t>Click to edit Master title slide</a:t>
            </a:r>
          </a:p>
        </p:txBody>
      </p:sp>
    </p:spTree>
    <p:extLst>
      <p:ext uri="{BB962C8B-B14F-4D97-AF65-F5344CB8AC3E}">
        <p14:creationId xmlns:p14="http://schemas.microsoft.com/office/powerpoint/2010/main" val="199137462"/>
      </p:ext>
    </p:extLst>
  </p:cSld>
  <p:clrMap bg1="lt1" tx1="dk1" bg2="lt2" tx2="dk2" accent1="accent1" accent2="accent2" accent3="accent3" accent4="accent4" accent5="accent5" accent6="accent6" hlink="hlink" folHlink="folHlink"/>
  <p:sldLayoutIdLst>
    <p:sldLayoutId id="2147483724" r:id="rId1"/>
    <p:sldLayoutId id="2147483725" r:id="rId2"/>
  </p:sldLayoutIdLst>
  <p:hf sldNum="0" hdr="0" ftr="0" dt="0"/>
  <p:txStyles>
    <p:titleStyle>
      <a:lvl1pPr algn="l" rtl="0" eaLnBrk="1" fontAlgn="base" hangingPunct="1">
        <a:spcBef>
          <a:spcPct val="0"/>
        </a:spcBef>
        <a:spcAft>
          <a:spcPct val="0"/>
        </a:spcAft>
        <a:defRPr sz="3200" b="1" kern="1200" cap="all">
          <a:solidFill>
            <a:schemeClr val="tx1">
              <a:lumMod val="90000"/>
              <a:lumOff val="10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169"/>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230188" indent="-230188" algn="l" rtl="0" eaLnBrk="1" fontAlgn="base" hangingPunct="1">
        <a:spcBef>
          <a:spcPts val="169"/>
        </a:spcBef>
        <a:spcAft>
          <a:spcPct val="0"/>
        </a:spcAft>
        <a:buFont typeface="Arial" pitchFamily="34" charset="0"/>
        <a:buChar char="–"/>
        <a:defRPr sz="2100" kern="1200">
          <a:solidFill>
            <a:schemeClr val="tx1">
              <a:lumMod val="90000"/>
              <a:lumOff val="10000"/>
            </a:schemeClr>
          </a:solidFill>
          <a:latin typeface="Arial" pitchFamily="34" charset="0"/>
          <a:ea typeface="Arial" charset="0"/>
          <a:cs typeface="Arial" pitchFamily="34" charset="0"/>
        </a:defRPr>
      </a:lvl2pPr>
      <a:lvl3pPr marL="461963" indent="-231775" algn="l" rtl="0" eaLnBrk="1" fontAlgn="base" hangingPunct="1">
        <a:spcBef>
          <a:spcPts val="169"/>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3pPr>
      <a:lvl4pPr marL="684213" indent="-222250" algn="l" rtl="0" eaLnBrk="1" fontAlgn="base" hangingPunct="1">
        <a:spcBef>
          <a:spcPts val="169"/>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4pPr>
      <a:lvl5pPr marL="914400" indent="-230188" algn="l" rtl="0" eaLnBrk="1" fontAlgn="base" hangingPunct="1">
        <a:spcBef>
          <a:spcPts val="169"/>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0" orient="horz" pos="583" userDrawn="1">
          <p15:clr>
            <a:srgbClr val="F26B43"/>
          </p15:clr>
        </p15:guide>
        <p15:guide id="1" pos="7512" userDrawn="1">
          <p15:clr>
            <a:srgbClr val="5ACBF0"/>
          </p15:clr>
        </p15:guide>
        <p15:guide id="2" pos="12971">
          <p15:clr>
            <a:srgbClr val="5ACBF0"/>
          </p15:clr>
        </p15:guide>
        <p15:guide id="3" pos="168" userDrawn="1">
          <p15:clr>
            <a:srgbClr val="5ACBF0"/>
          </p15:clr>
        </p15:guide>
        <p15:guide id="5" orient="horz" pos="637" userDrawn="1">
          <p15:clr>
            <a:srgbClr val="F26B43"/>
          </p15:clr>
        </p15:guide>
        <p15:guide id="6" orient="horz" pos="4176"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image" Target="../media/image11.png"/><Relationship Id="rId1" Type="http://schemas.openxmlformats.org/officeDocument/2006/relationships/slideLayout" Target="../slideLayouts/slideLayout24.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jpe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8.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19.png"/><Relationship Id="rId7" Type="http://schemas.openxmlformats.org/officeDocument/2006/relationships/image" Target="../media/image23.png"/><Relationship Id="rId2" Type="http://schemas.openxmlformats.org/officeDocument/2006/relationships/notesSlide" Target="../notesSlides/notesSlide6.xml"/><Relationship Id="rId1" Type="http://schemas.openxmlformats.org/officeDocument/2006/relationships/slideLayout" Target="../slideLayouts/slideLayout1.xml"/><Relationship Id="rId6" Type="http://schemas.openxmlformats.org/officeDocument/2006/relationships/image" Target="../media/image22.png"/><Relationship Id="rId5" Type="http://schemas.openxmlformats.org/officeDocument/2006/relationships/image" Target="../media/image21.png"/><Relationship Id="rId4" Type="http://schemas.openxmlformats.org/officeDocument/2006/relationships/image" Target="../media/image20.png"/></Relationships>
</file>

<file path=ppt/slides/_rels/slide8.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92DCD1B8-0FB9-6DE1-D901-F8B0186B1E44}"/>
              </a:ext>
            </a:extLst>
          </p:cNvPr>
          <p:cNvSpPr>
            <a:spLocks noGrp="1"/>
          </p:cNvSpPr>
          <p:nvPr>
            <p:ph type="title"/>
          </p:nvPr>
        </p:nvSpPr>
        <p:spPr/>
        <p:txBody>
          <a:bodyPr/>
          <a:lstStyle/>
          <a:p>
            <a:pPr algn="l"/>
            <a:r>
              <a:rPr lang="en-US" sz="3600" dirty="0"/>
              <a:t>CWMS CAVI Orientation</a:t>
            </a:r>
          </a:p>
        </p:txBody>
      </p:sp>
      <p:pic>
        <p:nvPicPr>
          <p:cNvPr id="11" name="Picture Placeholder 10" descr="Map&#10;&#10;Description automatically generated">
            <a:extLst>
              <a:ext uri="{FF2B5EF4-FFF2-40B4-BE49-F238E27FC236}">
                <a16:creationId xmlns:a16="http://schemas.microsoft.com/office/drawing/2014/main" id="{7A6E51DB-7C25-7AB6-5D61-B9034A212F7F}"/>
              </a:ext>
            </a:extLst>
          </p:cNvPr>
          <p:cNvPicPr>
            <a:picLocks noGrp="1" noChangeAspect="1"/>
          </p:cNvPicPr>
          <p:nvPr>
            <p:ph type="pic" sz="quarter" idx="13"/>
          </p:nvPr>
        </p:nvPicPr>
        <p:blipFill>
          <a:blip r:embed="rId2"/>
          <a:srcRect l="2717" r="2717"/>
          <a:stretch/>
        </p:blipFill>
        <p:spPr>
          <a:xfrm>
            <a:off x="6358552" y="260931"/>
            <a:ext cx="5454004" cy="2805855"/>
          </a:xfrm>
          <a:prstGeom prst="rect">
            <a:avLst/>
          </a:prstGeom>
          <a:ln>
            <a:noFill/>
          </a:ln>
          <a:effectLst>
            <a:softEdge rad="112500"/>
          </a:effectLst>
        </p:spPr>
      </p:pic>
      <p:sp>
        <p:nvSpPr>
          <p:cNvPr id="9" name="Content Placeholder 8">
            <a:extLst>
              <a:ext uri="{FF2B5EF4-FFF2-40B4-BE49-F238E27FC236}">
                <a16:creationId xmlns:a16="http://schemas.microsoft.com/office/drawing/2014/main" id="{910D6B67-EB23-B871-0CBE-F377AEE7C411}"/>
              </a:ext>
            </a:extLst>
          </p:cNvPr>
          <p:cNvSpPr>
            <a:spLocks noGrp="1"/>
          </p:cNvSpPr>
          <p:nvPr>
            <p:ph sz="quarter" idx="17"/>
          </p:nvPr>
        </p:nvSpPr>
        <p:spPr/>
        <p:txBody>
          <a:bodyPr/>
          <a:lstStyle/>
          <a:p>
            <a:r>
              <a:rPr lang="en-US" sz="2400" b="1" dirty="0"/>
              <a:t>Matt Fleming, P.E.</a:t>
            </a:r>
          </a:p>
          <a:p>
            <a:r>
              <a:rPr lang="en-US" sz="1800" dirty="0"/>
              <a:t>Hydrologic Engineering Center</a:t>
            </a:r>
          </a:p>
          <a:p>
            <a:endParaRPr lang="en-US" dirty="0"/>
          </a:p>
          <a:p>
            <a:r>
              <a:rPr lang="en-US" sz="2400" b="1" dirty="0"/>
              <a:t>CWMS Prospect Course</a:t>
            </a:r>
          </a:p>
          <a:p>
            <a:endParaRPr lang="en-US" sz="2400" b="1" dirty="0"/>
          </a:p>
          <a:p>
            <a:r>
              <a:rPr lang="en-US" sz="2400" b="1" dirty="0"/>
              <a:t>CAVI Components</a:t>
            </a:r>
          </a:p>
        </p:txBody>
      </p:sp>
      <p:pic>
        <p:nvPicPr>
          <p:cNvPr id="14" name="Picture Placeholder 13" descr="A close-up of a painting&#10;&#10;Description automatically generated with medium confidence">
            <a:extLst>
              <a:ext uri="{FF2B5EF4-FFF2-40B4-BE49-F238E27FC236}">
                <a16:creationId xmlns:a16="http://schemas.microsoft.com/office/drawing/2014/main" id="{04C95193-5563-AE95-03B8-119424E1BE64}"/>
              </a:ext>
            </a:extLst>
          </p:cNvPr>
          <p:cNvPicPr>
            <a:picLocks noGrp="1" noChangeAspect="1"/>
          </p:cNvPicPr>
          <p:nvPr>
            <p:ph type="pic" sz="quarter" idx="16"/>
          </p:nvPr>
        </p:nvPicPr>
        <p:blipFill rotWithShape="1">
          <a:blip r:embed="rId3"/>
          <a:srcRect l="4446" r="4446"/>
          <a:stretch/>
        </p:blipFill>
        <p:spPr>
          <a:xfrm>
            <a:off x="9126633" y="3066786"/>
            <a:ext cx="2685921" cy="1787147"/>
          </a:xfrm>
          <a:prstGeom prst="rect">
            <a:avLst/>
          </a:prstGeom>
          <a:ln>
            <a:noFill/>
          </a:ln>
          <a:effectLst>
            <a:softEdge rad="112500"/>
          </a:effectLst>
        </p:spPr>
      </p:pic>
      <p:pic>
        <p:nvPicPr>
          <p:cNvPr id="2" name="Picture 4" descr="MTL-7-30-08-Aerial_4428">
            <a:extLst>
              <a:ext uri="{FF2B5EF4-FFF2-40B4-BE49-F238E27FC236}">
                <a16:creationId xmlns:a16="http://schemas.microsoft.com/office/drawing/2014/main" id="{D2C516AA-DC52-4D60-F1EA-537AD15B3A73}"/>
              </a:ext>
            </a:extLst>
          </p:cNvPr>
          <p:cNvPicPr>
            <a:picLocks noChangeAspect="1" noChangeArrowheads="1"/>
          </p:cNvPicPr>
          <p:nvPr/>
        </p:nvPicPr>
        <p:blipFill>
          <a:blip r:embed="rId4" cstate="print"/>
          <a:srcRect t="5818" r="13506" b="20564"/>
          <a:stretch>
            <a:fillRect/>
          </a:stretch>
        </p:blipFill>
        <p:spPr bwMode="auto">
          <a:xfrm>
            <a:off x="9161925" y="4853933"/>
            <a:ext cx="2685921" cy="1884659"/>
          </a:xfrm>
          <a:prstGeom prst="rect">
            <a:avLst/>
          </a:prstGeom>
          <a:ln>
            <a:noFill/>
          </a:ln>
          <a:effectLst>
            <a:softEdge rad="112500"/>
          </a:effectLst>
        </p:spPr>
      </p:pic>
      <p:pic>
        <p:nvPicPr>
          <p:cNvPr id="3" name="Picture 2">
            <a:extLst>
              <a:ext uri="{FF2B5EF4-FFF2-40B4-BE49-F238E27FC236}">
                <a16:creationId xmlns:a16="http://schemas.microsoft.com/office/drawing/2014/main" id="{AFA1A2CE-8B2A-F522-680A-3E53D12D4D8A}"/>
              </a:ext>
            </a:extLst>
          </p:cNvPr>
          <p:cNvPicPr>
            <a:picLocks noChangeAspect="1"/>
          </p:cNvPicPr>
          <p:nvPr/>
        </p:nvPicPr>
        <p:blipFill>
          <a:blip r:embed="rId5"/>
          <a:stretch>
            <a:fillRect/>
          </a:stretch>
        </p:blipFill>
        <p:spPr>
          <a:xfrm>
            <a:off x="6358552" y="3066786"/>
            <a:ext cx="2685921" cy="1884659"/>
          </a:xfrm>
          <a:prstGeom prst="rect">
            <a:avLst/>
          </a:prstGeom>
          <a:ln>
            <a:noFill/>
          </a:ln>
          <a:effectLst>
            <a:softEdge rad="112500"/>
          </a:effectLst>
        </p:spPr>
      </p:pic>
      <p:pic>
        <p:nvPicPr>
          <p:cNvPr id="7" name="Picture 6">
            <a:extLst>
              <a:ext uri="{FF2B5EF4-FFF2-40B4-BE49-F238E27FC236}">
                <a16:creationId xmlns:a16="http://schemas.microsoft.com/office/drawing/2014/main" id="{7E882B7E-7FED-4451-77D5-ED69B1DF8CA4}"/>
              </a:ext>
            </a:extLst>
          </p:cNvPr>
          <p:cNvPicPr>
            <a:picLocks noChangeAspect="1"/>
          </p:cNvPicPr>
          <p:nvPr/>
        </p:nvPicPr>
        <p:blipFill>
          <a:blip r:embed="rId6"/>
          <a:stretch>
            <a:fillRect/>
          </a:stretch>
        </p:blipFill>
        <p:spPr>
          <a:xfrm>
            <a:off x="6358552" y="4853934"/>
            <a:ext cx="2685921" cy="1884659"/>
          </a:xfrm>
          <a:prstGeom prst="rect">
            <a:avLst/>
          </a:prstGeom>
          <a:ln>
            <a:noFill/>
          </a:ln>
          <a:effectLst>
            <a:softEdge rad="112500"/>
          </a:effectLst>
        </p:spPr>
      </p:pic>
    </p:spTree>
    <p:extLst>
      <p:ext uri="{BB962C8B-B14F-4D97-AF65-F5344CB8AC3E}">
        <p14:creationId xmlns:p14="http://schemas.microsoft.com/office/powerpoint/2010/main" val="124676237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D9334643-E97B-A014-4687-5A0826A17554}"/>
              </a:ext>
            </a:extLst>
          </p:cNvPr>
          <p:cNvSpPr>
            <a:spLocks noGrp="1"/>
          </p:cNvSpPr>
          <p:nvPr>
            <p:ph type="title"/>
          </p:nvPr>
        </p:nvSpPr>
        <p:spPr>
          <a:xfrm>
            <a:off x="266700" y="154236"/>
            <a:ext cx="11658600" cy="2071171"/>
          </a:xfrm>
        </p:spPr>
        <p:txBody>
          <a:bodyPr/>
          <a:lstStyle/>
          <a:p>
            <a:r>
              <a:rPr lang="en-US" dirty="0"/>
              <a:t>Questions</a:t>
            </a:r>
            <a:br>
              <a:rPr lang="en-US" dirty="0"/>
            </a:br>
            <a:r>
              <a:rPr lang="en-US" dirty="0"/>
              <a:t>Help</a:t>
            </a:r>
            <a:br>
              <a:rPr lang="en-US" dirty="0"/>
            </a:br>
            <a:r>
              <a:rPr lang="en-US" dirty="0"/>
              <a:t>additional Training</a:t>
            </a:r>
          </a:p>
        </p:txBody>
      </p:sp>
      <p:sp>
        <p:nvSpPr>
          <p:cNvPr id="3" name="TextBox 2">
            <a:extLst>
              <a:ext uri="{FF2B5EF4-FFF2-40B4-BE49-F238E27FC236}">
                <a16:creationId xmlns:a16="http://schemas.microsoft.com/office/drawing/2014/main" id="{191D7E27-2027-2146-952B-2D1AEC657BFF}"/>
              </a:ext>
            </a:extLst>
          </p:cNvPr>
          <p:cNvSpPr txBox="1"/>
          <p:nvPr/>
        </p:nvSpPr>
        <p:spPr>
          <a:xfrm>
            <a:off x="266700" y="3002733"/>
            <a:ext cx="10428881" cy="1200329"/>
          </a:xfrm>
          <a:prstGeom prst="rect">
            <a:avLst/>
          </a:prstGeom>
          <a:noFill/>
        </p:spPr>
        <p:txBody>
          <a:bodyPr wrap="none" rtlCol="0">
            <a:spAutoFit/>
          </a:bodyPr>
          <a:lstStyle/>
          <a:p>
            <a:pPr marL="285750" indent="-285750">
              <a:buFont typeface="Arial" panose="020B0604020202020204" pitchFamily="34" charset="0"/>
              <a:buChar char="•"/>
            </a:pPr>
            <a:r>
              <a:rPr lang="en-US" dirty="0">
                <a:solidFill>
                  <a:schemeClr val="tx2"/>
                </a:solidFill>
              </a:rPr>
              <a:t>https://usace.dps.mil/sites/KMP-WM/SitePages/Corps-Water-Management-System-(CWMS).aspx</a:t>
            </a:r>
          </a:p>
          <a:p>
            <a:pPr marL="285750" indent="-285750">
              <a:buFont typeface="Arial" panose="020B0604020202020204" pitchFamily="34" charset="0"/>
              <a:buChar char="•"/>
            </a:pPr>
            <a:r>
              <a:rPr lang="en-US" dirty="0">
                <a:solidFill>
                  <a:schemeClr val="tx2"/>
                </a:solidFill>
              </a:rPr>
              <a:t>https://www.hec.usace.army.mil/confluence/cwmsdocs</a:t>
            </a:r>
          </a:p>
          <a:p>
            <a:pPr marL="285750" indent="-285750">
              <a:buFont typeface="Arial" panose="020B0604020202020204" pitchFamily="34" charset="0"/>
              <a:buChar char="•"/>
            </a:pPr>
            <a:r>
              <a:rPr lang="en-US" dirty="0">
                <a:solidFill>
                  <a:schemeClr val="tx2"/>
                </a:solidFill>
              </a:rPr>
              <a:t>https://discourse.hecdev.net/c/cwms/5   </a:t>
            </a:r>
          </a:p>
          <a:p>
            <a:pPr marL="285750" indent="-285750">
              <a:buFont typeface="Arial" panose="020B0604020202020204" pitchFamily="34" charset="0"/>
              <a:buChar char="•"/>
            </a:pPr>
            <a:r>
              <a:rPr lang="en-US" dirty="0">
                <a:solidFill>
                  <a:schemeClr val="tx2"/>
                </a:solidFill>
              </a:rPr>
              <a:t>TDL-CELRH-EC-GW-W-USACE CWMS Modeling | General | Microsoft Teams </a:t>
            </a:r>
          </a:p>
        </p:txBody>
      </p:sp>
      <p:sp>
        <p:nvSpPr>
          <p:cNvPr id="4" name="TextBox 3">
            <a:extLst>
              <a:ext uri="{FF2B5EF4-FFF2-40B4-BE49-F238E27FC236}">
                <a16:creationId xmlns:a16="http://schemas.microsoft.com/office/drawing/2014/main" id="{64DDCADB-262E-C7AE-5406-569A7CA6957E}"/>
              </a:ext>
            </a:extLst>
          </p:cNvPr>
          <p:cNvSpPr txBox="1"/>
          <p:nvPr/>
        </p:nvSpPr>
        <p:spPr>
          <a:xfrm>
            <a:off x="5648131" y="5971592"/>
            <a:ext cx="2484976" cy="369332"/>
          </a:xfrm>
          <a:prstGeom prst="rect">
            <a:avLst/>
          </a:prstGeom>
          <a:noFill/>
        </p:spPr>
        <p:txBody>
          <a:bodyPr wrap="none" rtlCol="0">
            <a:spAutoFit/>
          </a:bodyPr>
          <a:lstStyle/>
          <a:p>
            <a:r>
              <a:rPr lang="en-US" dirty="0">
                <a:solidFill>
                  <a:schemeClr val="tx2"/>
                </a:solidFill>
              </a:rPr>
              <a:t>“Just keep </a:t>
            </a:r>
            <a:r>
              <a:rPr lang="en-US" dirty="0" err="1">
                <a:solidFill>
                  <a:schemeClr val="tx2"/>
                </a:solidFill>
              </a:rPr>
              <a:t>CWMS’ing</a:t>
            </a:r>
            <a:r>
              <a:rPr lang="en-US" dirty="0">
                <a:solidFill>
                  <a:schemeClr val="tx2"/>
                </a:solidFill>
              </a:rPr>
              <a:t>”</a:t>
            </a:r>
          </a:p>
        </p:txBody>
      </p:sp>
    </p:spTree>
    <p:extLst>
      <p:ext uri="{BB962C8B-B14F-4D97-AF65-F5344CB8AC3E}">
        <p14:creationId xmlns:p14="http://schemas.microsoft.com/office/powerpoint/2010/main" val="1355575733"/>
      </p:ext>
    </p:extLst>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73AFFADB-D137-60E0-6BFA-FD9B729F1AFF}"/>
              </a:ext>
            </a:extLst>
          </p:cNvPr>
          <p:cNvSpPr>
            <a:spLocks noGrp="1"/>
          </p:cNvSpPr>
          <p:nvPr>
            <p:ph sz="quarter" idx="10"/>
          </p:nvPr>
        </p:nvSpPr>
        <p:spPr/>
        <p:txBody>
          <a:bodyPr/>
          <a:lstStyle/>
          <a:p>
            <a:pPr marL="342900" indent="-342900" defTabSz="923925">
              <a:buFont typeface="Wingdings" panose="05000000000000000000" pitchFamily="2" charset="2"/>
              <a:buChar char="§"/>
            </a:pPr>
            <a:r>
              <a:rPr lang="en-US" sz="2800" dirty="0"/>
              <a:t>Introduce the CWMS Control and Visualization Interface (CAVI)</a:t>
            </a:r>
          </a:p>
          <a:p>
            <a:pPr marL="569913" lvl="1" indent="-342900" defTabSz="923925"/>
            <a:r>
              <a:rPr lang="en-US" sz="2800" dirty="0"/>
              <a:t>Screen Components</a:t>
            </a:r>
          </a:p>
          <a:p>
            <a:pPr marL="569913" lvl="1" indent="-342900" defTabSz="923925"/>
            <a:r>
              <a:rPr lang="en-US" sz="2800" dirty="0"/>
              <a:t>Layers</a:t>
            </a:r>
          </a:p>
          <a:p>
            <a:pPr marL="569913" lvl="1" indent="-342900" defTabSz="923925"/>
            <a:r>
              <a:rPr lang="en-US" sz="2800" dirty="0"/>
              <a:t>Time-Series Icons</a:t>
            </a:r>
          </a:p>
          <a:p>
            <a:pPr marL="569913" lvl="1" indent="-342900" defTabSz="923925"/>
            <a:r>
              <a:rPr lang="en-US" sz="2800" dirty="0"/>
              <a:t>Scripts</a:t>
            </a:r>
          </a:p>
          <a:p>
            <a:pPr marL="342900" indent="-342900" defTabSz="923925">
              <a:buFont typeface="Wingdings" panose="05000000000000000000" pitchFamily="2" charset="2"/>
              <a:buChar char="§"/>
            </a:pPr>
            <a:r>
              <a:rPr lang="en-US" sz="2800" dirty="0">
                <a:solidFill>
                  <a:schemeClr val="tx1">
                    <a:lumMod val="25000"/>
                    <a:lumOff val="75000"/>
                  </a:schemeClr>
                </a:solidFill>
              </a:rPr>
              <a:t>Introduce CAVI components and modules</a:t>
            </a:r>
          </a:p>
          <a:p>
            <a:pPr marL="569913" lvl="1" indent="-342900" defTabSz="923925"/>
            <a:r>
              <a:rPr lang="en-US" sz="2800" dirty="0">
                <a:solidFill>
                  <a:schemeClr val="tx1">
                    <a:lumMod val="25000"/>
                    <a:lumOff val="75000"/>
                  </a:schemeClr>
                </a:solidFill>
              </a:rPr>
              <a:t>Modules</a:t>
            </a:r>
          </a:p>
          <a:p>
            <a:pPr marL="804863" lvl="2" indent="-342900" defTabSz="923925">
              <a:buFont typeface="Wingdings" panose="05000000000000000000" pitchFamily="2" charset="2"/>
              <a:buChar char="§"/>
            </a:pPr>
            <a:r>
              <a:rPr lang="en-US" sz="2800" dirty="0">
                <a:solidFill>
                  <a:schemeClr val="tx1">
                    <a:lumMod val="25000"/>
                    <a:lumOff val="75000"/>
                  </a:schemeClr>
                </a:solidFill>
              </a:rPr>
              <a:t>Purpose and use</a:t>
            </a:r>
          </a:p>
          <a:p>
            <a:pPr marL="569913" lvl="1" indent="-342900" defTabSz="923925"/>
            <a:r>
              <a:rPr lang="en-US" sz="2800" dirty="0">
                <a:solidFill>
                  <a:schemeClr val="tx1">
                    <a:lumMod val="25000"/>
                    <a:lumOff val="75000"/>
                  </a:schemeClr>
                </a:solidFill>
              </a:rPr>
              <a:t>Available tools</a:t>
            </a:r>
          </a:p>
          <a:p>
            <a:pPr marL="569913" lvl="1" indent="-342900" defTabSz="923925"/>
            <a:endParaRPr lang="en-US" dirty="0"/>
          </a:p>
        </p:txBody>
      </p:sp>
      <p:sp>
        <p:nvSpPr>
          <p:cNvPr id="3" name="Title 2">
            <a:extLst>
              <a:ext uri="{FF2B5EF4-FFF2-40B4-BE49-F238E27FC236}">
                <a16:creationId xmlns:a16="http://schemas.microsoft.com/office/drawing/2014/main" id="{14654D60-FF48-C588-D391-6A4A856BC8B6}"/>
              </a:ext>
            </a:extLst>
          </p:cNvPr>
          <p:cNvSpPr>
            <a:spLocks noGrp="1"/>
          </p:cNvSpPr>
          <p:nvPr>
            <p:ph type="title"/>
          </p:nvPr>
        </p:nvSpPr>
        <p:spPr/>
        <p:txBody>
          <a:bodyPr/>
          <a:lstStyle/>
          <a:p>
            <a:r>
              <a:rPr lang="en-US" dirty="0"/>
              <a:t>Overview	</a:t>
            </a:r>
          </a:p>
        </p:txBody>
      </p:sp>
    </p:spTree>
    <p:extLst>
      <p:ext uri="{BB962C8B-B14F-4D97-AF65-F5344CB8AC3E}">
        <p14:creationId xmlns:p14="http://schemas.microsoft.com/office/powerpoint/2010/main" val="9890936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a:extLst>
              <a:ext uri="{FF2B5EF4-FFF2-40B4-BE49-F238E27FC236}">
                <a16:creationId xmlns:a16="http://schemas.microsoft.com/office/drawing/2014/main" id="{FA4C0D28-D652-31F1-3E6E-256BB39187A2}"/>
              </a:ext>
            </a:extLst>
          </p:cNvPr>
          <p:cNvSpPr>
            <a:spLocks noGrp="1"/>
          </p:cNvSpPr>
          <p:nvPr>
            <p:ph sz="quarter" idx="10"/>
          </p:nvPr>
        </p:nvSpPr>
        <p:spPr/>
        <p:txBody>
          <a:bodyPr/>
          <a:lstStyle/>
          <a:p>
            <a:pPr marL="342900" indent="-342900">
              <a:buFont typeface="Arial" panose="020B0604020202020204" pitchFamily="34" charset="0"/>
              <a:buChar char="•"/>
            </a:pPr>
            <a:r>
              <a:rPr lang="en-US" dirty="0"/>
              <a:t>Serves as the main interface to CWMS</a:t>
            </a:r>
          </a:p>
          <a:p>
            <a:pPr marL="342900" indent="-342900">
              <a:buFont typeface="Arial" panose="020B0604020202020204" pitchFamily="34" charset="0"/>
              <a:buChar char="•"/>
            </a:pPr>
            <a:r>
              <a:rPr lang="en-US" dirty="0"/>
              <a:t>Access and manipulate data and models:</a:t>
            </a:r>
          </a:p>
          <a:p>
            <a:pPr marL="569913" lvl="1" indent="-342900">
              <a:buFont typeface="Arial" panose="020B0604020202020204" pitchFamily="34" charset="0"/>
              <a:buChar char="•"/>
            </a:pPr>
            <a:r>
              <a:rPr lang="en-US" dirty="0"/>
              <a:t>View status of data feeds and gauge quality</a:t>
            </a:r>
          </a:p>
          <a:p>
            <a:pPr marL="569913" lvl="1" indent="-342900">
              <a:buFont typeface="Arial" panose="020B0604020202020204" pitchFamily="34" charset="0"/>
              <a:buChar char="•"/>
            </a:pPr>
            <a:r>
              <a:rPr lang="en-US" dirty="0"/>
              <a:t>Validate data</a:t>
            </a:r>
          </a:p>
          <a:p>
            <a:pPr marL="569913" lvl="1" indent="-342900">
              <a:buFont typeface="Arial" panose="020B0604020202020204" pitchFamily="34" charset="0"/>
              <a:buChar char="•"/>
            </a:pPr>
            <a:r>
              <a:rPr lang="en-US" dirty="0"/>
              <a:t>View hydro-meteorological conditions of the watershed</a:t>
            </a:r>
          </a:p>
          <a:p>
            <a:pPr marL="569913" lvl="1" indent="-342900">
              <a:buFont typeface="Arial" panose="020B0604020202020204" pitchFamily="34" charset="0"/>
              <a:buChar char="•"/>
            </a:pPr>
            <a:r>
              <a:rPr lang="en-US" dirty="0"/>
              <a:t>Plot, tabulate, and edit data</a:t>
            </a:r>
          </a:p>
          <a:p>
            <a:pPr marL="569913" lvl="1" indent="-342900">
              <a:buFont typeface="Arial" panose="020B0604020202020204" pitchFamily="34" charset="0"/>
              <a:buChar char="•"/>
            </a:pPr>
            <a:r>
              <a:rPr lang="en-US" dirty="0"/>
              <a:t>Run models and view results</a:t>
            </a:r>
          </a:p>
          <a:p>
            <a:pPr marL="342900" indent="-342900">
              <a:buFont typeface="Arial" panose="020B0604020202020204" pitchFamily="34" charset="0"/>
              <a:buChar char="•"/>
            </a:pPr>
            <a:r>
              <a:rPr lang="en-US" dirty="0"/>
              <a:t>CAVI organizing unit is called the “Watershed”, which contains data and models</a:t>
            </a:r>
          </a:p>
        </p:txBody>
      </p:sp>
      <p:sp>
        <p:nvSpPr>
          <p:cNvPr id="4" name="Title 3">
            <a:extLst>
              <a:ext uri="{FF2B5EF4-FFF2-40B4-BE49-F238E27FC236}">
                <a16:creationId xmlns:a16="http://schemas.microsoft.com/office/drawing/2014/main" id="{3BC16361-A35A-E7DC-5953-FCCD8D209233}"/>
              </a:ext>
            </a:extLst>
          </p:cNvPr>
          <p:cNvSpPr>
            <a:spLocks noGrp="1"/>
          </p:cNvSpPr>
          <p:nvPr>
            <p:ph type="title"/>
          </p:nvPr>
        </p:nvSpPr>
        <p:spPr/>
        <p:txBody>
          <a:bodyPr/>
          <a:lstStyle/>
          <a:p>
            <a:r>
              <a:rPr lang="en-US" dirty="0"/>
              <a:t>CAVI Purpose</a:t>
            </a:r>
          </a:p>
        </p:txBody>
      </p:sp>
    </p:spTree>
    <p:extLst>
      <p:ext uri="{BB962C8B-B14F-4D97-AF65-F5344CB8AC3E}">
        <p14:creationId xmlns:p14="http://schemas.microsoft.com/office/powerpoint/2010/main" val="265656074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C559BFAD-AEC7-DB84-28FD-DFE1A4DD5704}"/>
              </a:ext>
            </a:extLst>
          </p:cNvPr>
          <p:cNvSpPr>
            <a:spLocks noGrp="1"/>
          </p:cNvSpPr>
          <p:nvPr>
            <p:ph sz="quarter" idx="10"/>
          </p:nvPr>
        </p:nvSpPr>
        <p:spPr/>
        <p:txBody>
          <a:bodyPr/>
          <a:lstStyle/>
          <a:p>
            <a:pPr marL="342900" indent="-342900">
              <a:buFont typeface="Arial" panose="020B0604020202020204" pitchFamily="34" charset="0"/>
              <a:buChar char="•"/>
            </a:pPr>
            <a:r>
              <a:rPr lang="en-US" dirty="0"/>
              <a:t>Menu</a:t>
            </a:r>
          </a:p>
          <a:p>
            <a:pPr marL="342900" indent="-342900">
              <a:buFont typeface="Arial" panose="020B0604020202020204" pitchFamily="34" charset="0"/>
              <a:buChar char="•"/>
            </a:pPr>
            <a:r>
              <a:rPr lang="en-US" dirty="0"/>
              <a:t>Module Tab</a:t>
            </a:r>
          </a:p>
          <a:p>
            <a:pPr marL="342900" indent="-342900">
              <a:buFont typeface="Arial" panose="020B0604020202020204" pitchFamily="34" charset="0"/>
              <a:buChar char="•"/>
            </a:pPr>
            <a:r>
              <a:rPr lang="en-US" dirty="0"/>
              <a:t>Tool bar buttons</a:t>
            </a:r>
          </a:p>
          <a:p>
            <a:pPr marL="342900" indent="-342900">
              <a:buFont typeface="Arial" panose="020B0604020202020204" pitchFamily="34" charset="0"/>
              <a:buChar char="•"/>
            </a:pPr>
            <a:r>
              <a:rPr lang="en-US" dirty="0"/>
              <a:t>Map Panel</a:t>
            </a:r>
          </a:p>
          <a:p>
            <a:pPr marL="342900" indent="-342900">
              <a:buFont typeface="Arial" panose="020B0604020202020204" pitchFamily="34" charset="0"/>
              <a:buChar char="•"/>
            </a:pPr>
            <a:r>
              <a:rPr lang="en-US" dirty="0"/>
              <a:t>Control Panel</a:t>
            </a:r>
          </a:p>
          <a:p>
            <a:pPr marL="342900" indent="-342900">
              <a:buFont typeface="Arial" panose="020B0604020202020204" pitchFamily="34" charset="0"/>
              <a:buChar char="•"/>
            </a:pPr>
            <a:r>
              <a:rPr lang="en-US" dirty="0"/>
              <a:t>Map mouse functionality and tools</a:t>
            </a:r>
          </a:p>
          <a:p>
            <a:pPr marL="342900" indent="-342900">
              <a:buFont typeface="Arial" panose="020B0604020202020204" pitchFamily="34" charset="0"/>
              <a:buChar char="•"/>
            </a:pPr>
            <a:r>
              <a:rPr lang="en-US" dirty="0"/>
              <a:t>Map status line</a:t>
            </a:r>
          </a:p>
          <a:p>
            <a:pPr marL="342900" indent="-342900">
              <a:buFont typeface="Arial" panose="020B0604020202020204" pitchFamily="34" charset="0"/>
              <a:buChar char="•"/>
            </a:pPr>
            <a:r>
              <a:rPr lang="en-US" dirty="0"/>
              <a:t>Message area</a:t>
            </a:r>
          </a:p>
        </p:txBody>
      </p:sp>
      <p:sp>
        <p:nvSpPr>
          <p:cNvPr id="3" name="Title 2">
            <a:extLst>
              <a:ext uri="{FF2B5EF4-FFF2-40B4-BE49-F238E27FC236}">
                <a16:creationId xmlns:a16="http://schemas.microsoft.com/office/drawing/2014/main" id="{4B3BC847-E7E4-395B-F6C0-4A29F1072654}"/>
              </a:ext>
            </a:extLst>
          </p:cNvPr>
          <p:cNvSpPr>
            <a:spLocks noGrp="1"/>
          </p:cNvSpPr>
          <p:nvPr>
            <p:ph type="title"/>
          </p:nvPr>
        </p:nvSpPr>
        <p:spPr/>
        <p:txBody>
          <a:bodyPr/>
          <a:lstStyle/>
          <a:p>
            <a:r>
              <a:rPr lang="en-US" dirty="0"/>
              <a:t>Screen components</a:t>
            </a:r>
          </a:p>
        </p:txBody>
      </p:sp>
      <p:pic>
        <p:nvPicPr>
          <p:cNvPr id="7" name="Picture 6" descr="Graphical user interface, map&#10;&#10;Description automatically generated">
            <a:extLst>
              <a:ext uri="{FF2B5EF4-FFF2-40B4-BE49-F238E27FC236}">
                <a16:creationId xmlns:a16="http://schemas.microsoft.com/office/drawing/2014/main" id="{A4294AB6-8874-874B-44A9-B44C666DFBB9}"/>
              </a:ext>
            </a:extLst>
          </p:cNvPr>
          <p:cNvPicPr>
            <a:picLocks noChangeAspect="1"/>
          </p:cNvPicPr>
          <p:nvPr/>
        </p:nvPicPr>
        <p:blipFill>
          <a:blip r:embed="rId3"/>
          <a:stretch>
            <a:fillRect/>
          </a:stretch>
        </p:blipFill>
        <p:spPr>
          <a:xfrm>
            <a:off x="0" y="127000"/>
            <a:ext cx="12192000" cy="6604000"/>
          </a:xfrm>
          <a:prstGeom prst="rect">
            <a:avLst/>
          </a:prstGeom>
        </p:spPr>
      </p:pic>
    </p:spTree>
    <p:extLst>
      <p:ext uri="{BB962C8B-B14F-4D97-AF65-F5344CB8AC3E}">
        <p14:creationId xmlns:p14="http://schemas.microsoft.com/office/powerpoint/2010/main" val="270719142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288DCF94-9D74-3AAC-E751-F25EA0FAA64C}"/>
              </a:ext>
            </a:extLst>
          </p:cNvPr>
          <p:cNvSpPr>
            <a:spLocks noGrp="1"/>
          </p:cNvSpPr>
          <p:nvPr>
            <p:ph sz="quarter" idx="10"/>
          </p:nvPr>
        </p:nvSpPr>
        <p:spPr>
          <a:xfrm>
            <a:off x="266700" y="1028700"/>
            <a:ext cx="6928184" cy="5600700"/>
          </a:xfrm>
        </p:spPr>
        <p:txBody>
          <a:bodyPr/>
          <a:lstStyle/>
          <a:p>
            <a:pPr marL="342900" indent="-342900">
              <a:buFont typeface="Arial" panose="020B0604020202020204" pitchFamily="34" charset="0"/>
              <a:buChar char="•"/>
            </a:pPr>
            <a:r>
              <a:rPr lang="en-US" sz="2000" dirty="0"/>
              <a:t>A “Layer” is a set of objects drawn in the CAVI map(</a:t>
            </a:r>
            <a:r>
              <a:rPr lang="en-US" sz="2000" b="1" dirty="0"/>
              <a:t>s</a:t>
            </a:r>
            <a:r>
              <a:rPr lang="en-US" sz="2000" dirty="0"/>
              <a:t>).</a:t>
            </a:r>
          </a:p>
          <a:p>
            <a:pPr marL="342900" indent="-342900">
              <a:buFont typeface="Arial" panose="020B0604020202020204" pitchFamily="34" charset="0"/>
              <a:buChar char="•"/>
            </a:pPr>
            <a:r>
              <a:rPr lang="en-US" sz="2000" dirty="0"/>
              <a:t>Example layers include:</a:t>
            </a:r>
          </a:p>
          <a:p>
            <a:pPr marL="569913" lvl="1" indent="-342900">
              <a:buFont typeface="Arial" panose="020B0604020202020204" pitchFamily="34" charset="0"/>
              <a:buChar char="•"/>
            </a:pPr>
            <a:r>
              <a:rPr lang="en-US" sz="2000" dirty="0"/>
              <a:t>Background images or map layers</a:t>
            </a:r>
          </a:p>
          <a:p>
            <a:pPr marL="804863" lvl="2" indent="-342900">
              <a:buFont typeface="Arial" panose="020B0604020202020204" pitchFamily="34" charset="0"/>
              <a:buChar char="•"/>
            </a:pPr>
            <a:r>
              <a:rPr lang="en-US" sz="2000" dirty="0"/>
              <a:t>Internet Map</a:t>
            </a:r>
          </a:p>
          <a:p>
            <a:pPr marL="804863" lvl="2" indent="-342900">
              <a:buFont typeface="Arial" panose="020B0604020202020204" pitchFamily="34" charset="0"/>
              <a:buChar char="•"/>
            </a:pPr>
            <a:r>
              <a:rPr lang="en-US" sz="2000" dirty="0"/>
              <a:t>Aerial photos or other geo-referenced images</a:t>
            </a:r>
          </a:p>
          <a:p>
            <a:pPr marL="804863" lvl="2" indent="-342900">
              <a:buFont typeface="Arial" panose="020B0604020202020204" pitchFamily="34" charset="0"/>
              <a:buChar char="•"/>
            </a:pPr>
            <a:r>
              <a:rPr lang="en-US" sz="2000" dirty="0"/>
              <a:t>Subbasin, stream outline maps (e.g., shapefiles)</a:t>
            </a:r>
          </a:p>
          <a:p>
            <a:pPr marL="804863" lvl="2" indent="-342900">
              <a:buFont typeface="Arial" panose="020B0604020202020204" pitchFamily="34" charset="0"/>
              <a:buChar char="•"/>
            </a:pPr>
            <a:r>
              <a:rPr lang="en-US" sz="2000" dirty="0"/>
              <a:t>County/political boundaries</a:t>
            </a:r>
          </a:p>
          <a:p>
            <a:pPr marL="569913" lvl="1" indent="-342900">
              <a:buFont typeface="Arial" panose="020B0604020202020204" pitchFamily="34" charset="0"/>
              <a:buChar char="•"/>
            </a:pPr>
            <a:r>
              <a:rPr lang="en-US" sz="2000" dirty="0"/>
              <a:t>Grids (precipitation, temperature, etc.)</a:t>
            </a:r>
          </a:p>
          <a:p>
            <a:pPr marL="804863" lvl="2" indent="-342900"/>
            <a:r>
              <a:rPr lang="en-US" sz="2000" dirty="0"/>
              <a:t>From the visualization tab</a:t>
            </a:r>
          </a:p>
          <a:p>
            <a:pPr marL="569913" lvl="1" indent="-342900">
              <a:buFont typeface="Arial" panose="020B0604020202020204" pitchFamily="34" charset="0"/>
              <a:buChar char="•"/>
            </a:pPr>
            <a:r>
              <a:rPr lang="en-US" sz="2000" dirty="0"/>
              <a:t>“Stream Alignment”</a:t>
            </a:r>
          </a:p>
          <a:p>
            <a:pPr marL="569913" lvl="1" indent="-342900">
              <a:buFont typeface="Arial" panose="020B0604020202020204" pitchFamily="34" charset="0"/>
              <a:buChar char="•"/>
            </a:pPr>
            <a:r>
              <a:rPr lang="en-US" sz="2000" dirty="0"/>
              <a:t>Model representation</a:t>
            </a:r>
          </a:p>
          <a:p>
            <a:pPr marL="342900" indent="-342900">
              <a:buFont typeface="Arial" panose="020B0604020202020204" pitchFamily="34" charset="0"/>
              <a:buChar char="•"/>
            </a:pPr>
            <a:r>
              <a:rPr lang="en-US" sz="2000" dirty="0">
                <a:solidFill>
                  <a:schemeClr val="tx1"/>
                </a:solidFill>
              </a:rPr>
              <a:t>Time-series icons can be divided into sub-layers:</a:t>
            </a:r>
          </a:p>
          <a:p>
            <a:pPr marL="569913" lvl="1" indent="-342900">
              <a:buFont typeface="Arial" panose="020B0604020202020204" pitchFamily="34" charset="0"/>
              <a:buChar char="•"/>
            </a:pPr>
            <a:r>
              <a:rPr lang="en-US" sz="2000" dirty="0">
                <a:solidFill>
                  <a:schemeClr val="tx1"/>
                </a:solidFill>
              </a:rPr>
              <a:t>Flow, stage, or precipitation layers</a:t>
            </a:r>
          </a:p>
          <a:p>
            <a:pPr marL="569913" lvl="1" indent="-342900">
              <a:buFont typeface="Arial" panose="020B0604020202020204" pitchFamily="34" charset="0"/>
              <a:buChar char="•"/>
            </a:pPr>
            <a:r>
              <a:rPr lang="en-US" sz="2000" dirty="0">
                <a:solidFill>
                  <a:schemeClr val="tx1"/>
                </a:solidFill>
              </a:rPr>
              <a:t>Raw or validated data layer</a:t>
            </a:r>
          </a:p>
          <a:p>
            <a:pPr marL="569913" lvl="1" indent="-342900">
              <a:buFont typeface="Arial" panose="020B0604020202020204" pitchFamily="34" charset="0"/>
              <a:buChar char="•"/>
            </a:pPr>
            <a:r>
              <a:rPr lang="en-US" sz="2000" dirty="0">
                <a:solidFill>
                  <a:schemeClr val="tx1"/>
                </a:solidFill>
              </a:rPr>
              <a:t>Thumbnail plot or color bar layer</a:t>
            </a:r>
          </a:p>
        </p:txBody>
      </p:sp>
      <p:sp>
        <p:nvSpPr>
          <p:cNvPr id="3" name="Title 2">
            <a:extLst>
              <a:ext uri="{FF2B5EF4-FFF2-40B4-BE49-F238E27FC236}">
                <a16:creationId xmlns:a16="http://schemas.microsoft.com/office/drawing/2014/main" id="{F9C52C2C-3C02-FD0D-B263-CC61E34F35CB}"/>
              </a:ext>
            </a:extLst>
          </p:cNvPr>
          <p:cNvSpPr>
            <a:spLocks noGrp="1"/>
          </p:cNvSpPr>
          <p:nvPr>
            <p:ph type="title"/>
          </p:nvPr>
        </p:nvSpPr>
        <p:spPr/>
        <p:txBody>
          <a:bodyPr/>
          <a:lstStyle/>
          <a:p>
            <a:r>
              <a:rPr lang="en-US" dirty="0"/>
              <a:t>Layers</a:t>
            </a:r>
          </a:p>
        </p:txBody>
      </p:sp>
      <p:pic>
        <p:nvPicPr>
          <p:cNvPr id="4" name="Picture 3">
            <a:extLst>
              <a:ext uri="{FF2B5EF4-FFF2-40B4-BE49-F238E27FC236}">
                <a16:creationId xmlns:a16="http://schemas.microsoft.com/office/drawing/2014/main" id="{4E86AC4B-7201-6166-A33B-6038195C7130}"/>
              </a:ext>
            </a:extLst>
          </p:cNvPr>
          <p:cNvPicPr>
            <a:picLocks noChangeAspect="1"/>
          </p:cNvPicPr>
          <p:nvPr/>
        </p:nvPicPr>
        <p:blipFill>
          <a:blip r:embed="rId3"/>
          <a:stretch>
            <a:fillRect/>
          </a:stretch>
        </p:blipFill>
        <p:spPr>
          <a:xfrm>
            <a:off x="7417294" y="545441"/>
            <a:ext cx="3464971" cy="6042332"/>
          </a:xfrm>
          <a:prstGeom prst="rect">
            <a:avLst/>
          </a:prstGeom>
        </p:spPr>
      </p:pic>
    </p:spTree>
    <p:extLst>
      <p:ext uri="{BB962C8B-B14F-4D97-AF65-F5344CB8AC3E}">
        <p14:creationId xmlns:p14="http://schemas.microsoft.com/office/powerpoint/2010/main" val="144546332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E1D2A90B-6A1A-BF2C-D129-AA3553386070}"/>
              </a:ext>
            </a:extLst>
          </p:cNvPr>
          <p:cNvSpPr>
            <a:spLocks noGrp="1"/>
          </p:cNvSpPr>
          <p:nvPr>
            <p:ph sz="quarter" idx="10"/>
          </p:nvPr>
        </p:nvSpPr>
        <p:spPr>
          <a:xfrm>
            <a:off x="199229" y="1090418"/>
            <a:ext cx="6093287" cy="5081782"/>
          </a:xfrm>
        </p:spPr>
        <p:txBody>
          <a:bodyPr/>
          <a:lstStyle/>
          <a:p>
            <a:pPr marL="342900" indent="-342900">
              <a:buFont typeface="Arial" panose="020B0604020202020204" pitchFamily="34" charset="0"/>
              <a:buChar char="•"/>
            </a:pPr>
            <a:r>
              <a:rPr lang="en-US" dirty="0"/>
              <a:t>A time-series icon represents a location that is associated with one or more data sets</a:t>
            </a:r>
          </a:p>
          <a:p>
            <a:pPr marL="342900" indent="-342900">
              <a:buFont typeface="Arial" panose="020B0604020202020204" pitchFamily="34" charset="0"/>
              <a:buChar char="•"/>
            </a:pPr>
            <a:r>
              <a:rPr lang="en-US" dirty="0"/>
              <a:t>The data sets are usually time-series data and can be from Oracle or HEC-DSS</a:t>
            </a:r>
          </a:p>
          <a:p>
            <a:pPr marL="569913" lvl="1" indent="-342900">
              <a:buFont typeface="Arial" panose="020B0604020202020204" pitchFamily="34" charset="0"/>
              <a:buChar char="•"/>
            </a:pPr>
            <a:r>
              <a:rPr lang="en-US" dirty="0"/>
              <a:t>Observed raw data from Oracle</a:t>
            </a:r>
          </a:p>
          <a:p>
            <a:pPr marL="569913" lvl="1" indent="-342900">
              <a:buFont typeface="Arial" panose="020B0604020202020204" pitchFamily="34" charset="0"/>
              <a:buChar char="•"/>
            </a:pPr>
            <a:r>
              <a:rPr lang="en-US" dirty="0"/>
              <a:t>Validated data from Oracle</a:t>
            </a:r>
          </a:p>
          <a:p>
            <a:pPr marL="569913" lvl="1" indent="-342900">
              <a:buFont typeface="Arial" panose="020B0604020202020204" pitchFamily="34" charset="0"/>
              <a:buChar char="•"/>
            </a:pPr>
            <a:r>
              <a:rPr lang="en-US" dirty="0"/>
              <a:t>Model results from HEC-DSS</a:t>
            </a:r>
          </a:p>
          <a:p>
            <a:pPr marL="342900" indent="-342900">
              <a:buFont typeface="Arial" panose="020B0604020202020204" pitchFamily="34" charset="0"/>
              <a:buChar char="•"/>
            </a:pPr>
            <a:r>
              <a:rPr lang="en-US" dirty="0"/>
              <a:t>Paired curve data may be displayed from an icon (but not with time-series data in the same icon).</a:t>
            </a:r>
          </a:p>
          <a:p>
            <a:pPr marL="342900" indent="-342900">
              <a:buFont typeface="Arial" panose="020B0604020202020204" pitchFamily="34" charset="0"/>
              <a:buChar char="•"/>
            </a:pPr>
            <a:r>
              <a:rPr lang="en-US" dirty="0"/>
              <a:t>Icons can show an image, document, a live video with the icon, </a:t>
            </a:r>
            <a:r>
              <a:rPr lang="en-US" dirty="0" err="1"/>
              <a:t>etc</a:t>
            </a:r>
            <a:endParaRPr lang="en-US" dirty="0"/>
          </a:p>
        </p:txBody>
      </p:sp>
      <p:sp>
        <p:nvSpPr>
          <p:cNvPr id="3" name="Title 2">
            <a:extLst>
              <a:ext uri="{FF2B5EF4-FFF2-40B4-BE49-F238E27FC236}">
                <a16:creationId xmlns:a16="http://schemas.microsoft.com/office/drawing/2014/main" id="{6D52331E-2B6D-09CA-9581-F3050D18CF6C}"/>
              </a:ext>
            </a:extLst>
          </p:cNvPr>
          <p:cNvSpPr>
            <a:spLocks noGrp="1"/>
          </p:cNvSpPr>
          <p:nvPr>
            <p:ph type="title"/>
          </p:nvPr>
        </p:nvSpPr>
        <p:spPr/>
        <p:txBody>
          <a:bodyPr/>
          <a:lstStyle/>
          <a:p>
            <a:r>
              <a:rPr lang="en-US" dirty="0"/>
              <a:t>Time-series icons</a:t>
            </a:r>
          </a:p>
        </p:txBody>
      </p:sp>
      <p:pic>
        <p:nvPicPr>
          <p:cNvPr id="5" name="Picture 4">
            <a:extLst>
              <a:ext uri="{FF2B5EF4-FFF2-40B4-BE49-F238E27FC236}">
                <a16:creationId xmlns:a16="http://schemas.microsoft.com/office/drawing/2014/main" id="{9FB22D10-0A28-5818-BCEA-95A705573BD6}"/>
              </a:ext>
            </a:extLst>
          </p:cNvPr>
          <p:cNvPicPr>
            <a:picLocks noChangeAspect="1"/>
          </p:cNvPicPr>
          <p:nvPr/>
        </p:nvPicPr>
        <p:blipFill>
          <a:blip r:embed="rId3"/>
          <a:stretch>
            <a:fillRect/>
          </a:stretch>
        </p:blipFill>
        <p:spPr>
          <a:xfrm>
            <a:off x="6308237" y="1090418"/>
            <a:ext cx="5684534" cy="3625960"/>
          </a:xfrm>
          <a:prstGeom prst="rect">
            <a:avLst/>
          </a:prstGeom>
        </p:spPr>
      </p:pic>
    </p:spTree>
    <p:extLst>
      <p:ext uri="{BB962C8B-B14F-4D97-AF65-F5344CB8AC3E}">
        <p14:creationId xmlns:p14="http://schemas.microsoft.com/office/powerpoint/2010/main" val="160150897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E1D2A90B-6A1A-BF2C-D129-AA3553386070}"/>
              </a:ext>
            </a:extLst>
          </p:cNvPr>
          <p:cNvSpPr>
            <a:spLocks noGrp="1"/>
          </p:cNvSpPr>
          <p:nvPr>
            <p:ph sz="quarter" idx="10"/>
          </p:nvPr>
        </p:nvSpPr>
        <p:spPr/>
        <p:txBody>
          <a:bodyPr/>
          <a:lstStyle/>
          <a:p>
            <a:pPr marL="342900" indent="-342900">
              <a:buFont typeface="Arial" panose="020B0604020202020204" pitchFamily="34" charset="0"/>
              <a:buChar char="•"/>
            </a:pPr>
            <a:r>
              <a:rPr lang="en-US" dirty="0"/>
              <a:t>Each time-series icon data set is associated with an icon style for each module:</a:t>
            </a:r>
          </a:p>
          <a:p>
            <a:pPr marL="569913" lvl="1" indent="-342900">
              <a:buFont typeface="Arial" panose="020B0604020202020204" pitchFamily="34" charset="0"/>
              <a:buChar char="•"/>
            </a:pPr>
            <a:r>
              <a:rPr lang="en-US" dirty="0"/>
              <a:t>Graphic Symbol</a:t>
            </a:r>
          </a:p>
          <a:p>
            <a:pPr marL="569913" lvl="1" indent="-342900">
              <a:buFont typeface="Arial" panose="020B0604020202020204" pitchFamily="34" charset="0"/>
              <a:buChar char="•"/>
            </a:pPr>
            <a:r>
              <a:rPr lang="en-US" dirty="0"/>
              <a:t>Dot</a:t>
            </a:r>
          </a:p>
          <a:p>
            <a:pPr marL="569913" lvl="1" indent="-342900">
              <a:buFont typeface="Arial" panose="020B0604020202020204" pitchFamily="34" charset="0"/>
              <a:buChar char="•"/>
            </a:pPr>
            <a:r>
              <a:rPr lang="en-US" dirty="0"/>
              <a:t>Thumbnail Plot</a:t>
            </a:r>
          </a:p>
          <a:p>
            <a:pPr marL="569913" lvl="1" indent="-342900">
              <a:buFont typeface="Arial" panose="020B0604020202020204" pitchFamily="34" charset="0"/>
              <a:buChar char="•"/>
            </a:pPr>
            <a:r>
              <a:rPr lang="en-US" dirty="0"/>
              <a:t>Quality Color Bar</a:t>
            </a:r>
          </a:p>
          <a:p>
            <a:pPr marL="569913" lvl="1" indent="-342900">
              <a:buFont typeface="Arial" panose="020B0604020202020204" pitchFamily="34" charset="0"/>
              <a:buChar char="•"/>
            </a:pPr>
            <a:r>
              <a:rPr lang="en-US" dirty="0"/>
              <a:t>Threshold Color Bar</a:t>
            </a:r>
          </a:p>
          <a:p>
            <a:pPr marL="569913" lvl="1" indent="-342900">
              <a:buFont typeface="Arial" panose="020B0604020202020204" pitchFamily="34" charset="0"/>
              <a:buChar char="•"/>
            </a:pPr>
            <a:r>
              <a:rPr lang="en-US" dirty="0"/>
              <a:t>None</a:t>
            </a:r>
          </a:p>
          <a:p>
            <a:pPr marL="342900" indent="-342900">
              <a:buFont typeface="Arial" panose="020B0604020202020204" pitchFamily="34" charset="0"/>
              <a:buChar char="•"/>
            </a:pPr>
            <a:r>
              <a:rPr lang="en-US" dirty="0"/>
              <a:t>For example, a flow data set may be represented by: </a:t>
            </a:r>
          </a:p>
          <a:p>
            <a:pPr marL="569913" lvl="1" indent="-342900">
              <a:buFont typeface="Arial" panose="020B0604020202020204" pitchFamily="34" charset="0"/>
              <a:buChar char="•"/>
            </a:pPr>
            <a:r>
              <a:rPr lang="en-US" dirty="0"/>
              <a:t>A quality color bar in Data Acquisition</a:t>
            </a:r>
          </a:p>
          <a:p>
            <a:pPr marL="569913" lvl="1" indent="-342900">
              <a:buFont typeface="Arial" panose="020B0604020202020204" pitchFamily="34" charset="0"/>
              <a:buChar char="•"/>
            </a:pPr>
            <a:r>
              <a:rPr lang="en-US" dirty="0"/>
              <a:t>A thumbnail plot in Data Visualization</a:t>
            </a:r>
          </a:p>
          <a:p>
            <a:pPr marL="569913" lvl="1" indent="-342900">
              <a:buFont typeface="Arial" panose="020B0604020202020204" pitchFamily="34" charset="0"/>
              <a:buChar char="•"/>
            </a:pPr>
            <a:r>
              <a:rPr lang="en-US" dirty="0"/>
              <a:t>A graphic symbol in Model Interface</a:t>
            </a:r>
          </a:p>
        </p:txBody>
      </p:sp>
      <p:sp>
        <p:nvSpPr>
          <p:cNvPr id="3" name="Title 2">
            <a:extLst>
              <a:ext uri="{FF2B5EF4-FFF2-40B4-BE49-F238E27FC236}">
                <a16:creationId xmlns:a16="http://schemas.microsoft.com/office/drawing/2014/main" id="{6D52331E-2B6D-09CA-9581-F3050D18CF6C}"/>
              </a:ext>
            </a:extLst>
          </p:cNvPr>
          <p:cNvSpPr>
            <a:spLocks noGrp="1"/>
          </p:cNvSpPr>
          <p:nvPr>
            <p:ph type="title"/>
          </p:nvPr>
        </p:nvSpPr>
        <p:spPr/>
        <p:txBody>
          <a:bodyPr/>
          <a:lstStyle/>
          <a:p>
            <a:r>
              <a:rPr lang="en-US" dirty="0"/>
              <a:t>Time-series icons</a:t>
            </a:r>
          </a:p>
        </p:txBody>
      </p:sp>
      <p:pic>
        <p:nvPicPr>
          <p:cNvPr id="5" name="Picture 11">
            <a:extLst>
              <a:ext uri="{FF2B5EF4-FFF2-40B4-BE49-F238E27FC236}">
                <a16:creationId xmlns:a16="http://schemas.microsoft.com/office/drawing/2014/main" id="{B7AE2972-1258-B6DA-A9F6-295C0ACC9CCF}"/>
              </a:ext>
            </a:extLst>
          </p:cNvPr>
          <p:cNvPicPr>
            <a:picLocks noChangeAspect="1" noChangeArrowheads="1"/>
          </p:cNvPicPr>
          <p:nvPr/>
        </p:nvPicPr>
        <p:blipFill>
          <a:blip r:embed="rId3" cstate="print"/>
          <a:srcRect/>
          <a:stretch>
            <a:fillRect/>
          </a:stretch>
        </p:blipFill>
        <p:spPr bwMode="auto">
          <a:xfrm>
            <a:off x="4834890" y="1436370"/>
            <a:ext cx="304800" cy="300038"/>
          </a:xfrm>
          <a:prstGeom prst="rect">
            <a:avLst/>
          </a:prstGeom>
          <a:noFill/>
          <a:ln w="9525">
            <a:noFill/>
            <a:miter lim="800000"/>
            <a:headEnd/>
            <a:tailEnd/>
          </a:ln>
        </p:spPr>
      </p:pic>
      <p:pic>
        <p:nvPicPr>
          <p:cNvPr id="6" name="Picture 12">
            <a:extLst>
              <a:ext uri="{FF2B5EF4-FFF2-40B4-BE49-F238E27FC236}">
                <a16:creationId xmlns:a16="http://schemas.microsoft.com/office/drawing/2014/main" id="{7A205744-DAE2-630F-FF3E-FB815EA74739}"/>
              </a:ext>
            </a:extLst>
          </p:cNvPr>
          <p:cNvPicPr>
            <a:picLocks noChangeAspect="1" noChangeArrowheads="1"/>
          </p:cNvPicPr>
          <p:nvPr/>
        </p:nvPicPr>
        <p:blipFill>
          <a:blip r:embed="rId4" cstate="print"/>
          <a:srcRect/>
          <a:stretch>
            <a:fillRect/>
          </a:stretch>
        </p:blipFill>
        <p:spPr bwMode="auto">
          <a:xfrm>
            <a:off x="4911090" y="1897380"/>
            <a:ext cx="152400" cy="141288"/>
          </a:xfrm>
          <a:prstGeom prst="rect">
            <a:avLst/>
          </a:prstGeom>
          <a:noFill/>
          <a:ln w="9525">
            <a:noFill/>
            <a:miter lim="800000"/>
            <a:headEnd/>
            <a:tailEnd/>
          </a:ln>
        </p:spPr>
      </p:pic>
      <p:pic>
        <p:nvPicPr>
          <p:cNvPr id="7" name="Picture 13">
            <a:extLst>
              <a:ext uri="{FF2B5EF4-FFF2-40B4-BE49-F238E27FC236}">
                <a16:creationId xmlns:a16="http://schemas.microsoft.com/office/drawing/2014/main" id="{AA1ACE9E-24A0-4DA4-B41E-F6042D4FCA9D}"/>
              </a:ext>
            </a:extLst>
          </p:cNvPr>
          <p:cNvPicPr>
            <a:picLocks noChangeAspect="1" noChangeArrowheads="1"/>
          </p:cNvPicPr>
          <p:nvPr/>
        </p:nvPicPr>
        <p:blipFill>
          <a:blip r:embed="rId5" cstate="print"/>
          <a:srcRect/>
          <a:stretch>
            <a:fillRect/>
          </a:stretch>
        </p:blipFill>
        <p:spPr bwMode="auto">
          <a:xfrm>
            <a:off x="4796790" y="2127761"/>
            <a:ext cx="381000" cy="357188"/>
          </a:xfrm>
          <a:prstGeom prst="rect">
            <a:avLst/>
          </a:prstGeom>
          <a:noFill/>
          <a:ln w="9525">
            <a:noFill/>
            <a:miter lim="800000"/>
            <a:headEnd/>
            <a:tailEnd/>
          </a:ln>
        </p:spPr>
      </p:pic>
      <p:pic>
        <p:nvPicPr>
          <p:cNvPr id="8" name="Picture 7" descr="0a">
            <a:extLst>
              <a:ext uri="{FF2B5EF4-FFF2-40B4-BE49-F238E27FC236}">
                <a16:creationId xmlns:a16="http://schemas.microsoft.com/office/drawing/2014/main" id="{D156E5C7-7BEA-5E3A-60F9-3EC41101ACF1}"/>
              </a:ext>
            </a:extLst>
          </p:cNvPr>
          <p:cNvPicPr>
            <a:picLocks noChangeAspect="1" noChangeArrowheads="1"/>
          </p:cNvPicPr>
          <p:nvPr/>
        </p:nvPicPr>
        <p:blipFill>
          <a:blip r:embed="rId6" cstate="print"/>
          <a:srcRect/>
          <a:stretch>
            <a:fillRect/>
          </a:stretch>
        </p:blipFill>
        <p:spPr bwMode="auto">
          <a:xfrm>
            <a:off x="4311015" y="2680792"/>
            <a:ext cx="1352550" cy="133350"/>
          </a:xfrm>
          <a:prstGeom prst="rect">
            <a:avLst/>
          </a:prstGeom>
          <a:noFill/>
          <a:ln w="9525">
            <a:noFill/>
            <a:miter lim="800000"/>
            <a:headEnd/>
            <a:tailEnd/>
          </a:ln>
        </p:spPr>
      </p:pic>
      <p:pic>
        <p:nvPicPr>
          <p:cNvPr id="9" name="Picture 8" descr="0a">
            <a:extLst>
              <a:ext uri="{FF2B5EF4-FFF2-40B4-BE49-F238E27FC236}">
                <a16:creationId xmlns:a16="http://schemas.microsoft.com/office/drawing/2014/main" id="{609D1A5C-120D-15B1-B710-2FDF5C4E642D}"/>
              </a:ext>
            </a:extLst>
          </p:cNvPr>
          <p:cNvPicPr>
            <a:picLocks noChangeAspect="1" noChangeArrowheads="1"/>
          </p:cNvPicPr>
          <p:nvPr/>
        </p:nvPicPr>
        <p:blipFill>
          <a:blip r:embed="rId7" cstate="print"/>
          <a:srcRect/>
          <a:stretch>
            <a:fillRect/>
          </a:stretch>
        </p:blipFill>
        <p:spPr bwMode="auto">
          <a:xfrm>
            <a:off x="4311015" y="3009985"/>
            <a:ext cx="1390650" cy="133350"/>
          </a:xfrm>
          <a:prstGeom prst="rect">
            <a:avLst/>
          </a:prstGeom>
          <a:noFill/>
          <a:ln w="9525">
            <a:noFill/>
            <a:miter lim="800000"/>
            <a:headEnd/>
            <a:tailEnd/>
          </a:ln>
        </p:spPr>
      </p:pic>
    </p:spTree>
    <p:extLst>
      <p:ext uri="{BB962C8B-B14F-4D97-AF65-F5344CB8AC3E}">
        <p14:creationId xmlns:p14="http://schemas.microsoft.com/office/powerpoint/2010/main" val="189554437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D52331E-2B6D-09CA-9581-F3050D18CF6C}"/>
              </a:ext>
            </a:extLst>
          </p:cNvPr>
          <p:cNvSpPr>
            <a:spLocks noGrp="1"/>
          </p:cNvSpPr>
          <p:nvPr>
            <p:ph type="title"/>
          </p:nvPr>
        </p:nvSpPr>
        <p:spPr/>
        <p:txBody>
          <a:bodyPr/>
          <a:lstStyle/>
          <a:p>
            <a:r>
              <a:rPr lang="en-US" dirty="0"/>
              <a:t>Time-series plots and Tables</a:t>
            </a:r>
          </a:p>
        </p:txBody>
      </p:sp>
      <p:pic>
        <p:nvPicPr>
          <p:cNvPr id="7" name="Picture 6">
            <a:extLst>
              <a:ext uri="{FF2B5EF4-FFF2-40B4-BE49-F238E27FC236}">
                <a16:creationId xmlns:a16="http://schemas.microsoft.com/office/drawing/2014/main" id="{E744673E-E413-8E72-786C-5BA8D5AB51C2}"/>
              </a:ext>
            </a:extLst>
          </p:cNvPr>
          <p:cNvPicPr>
            <a:picLocks noChangeAspect="1"/>
          </p:cNvPicPr>
          <p:nvPr/>
        </p:nvPicPr>
        <p:blipFill>
          <a:blip r:embed="rId2"/>
          <a:stretch>
            <a:fillRect/>
          </a:stretch>
        </p:blipFill>
        <p:spPr>
          <a:xfrm>
            <a:off x="493825" y="1464640"/>
            <a:ext cx="5580952" cy="4695238"/>
          </a:xfrm>
          <a:prstGeom prst="rect">
            <a:avLst/>
          </a:prstGeom>
        </p:spPr>
      </p:pic>
      <p:pic>
        <p:nvPicPr>
          <p:cNvPr id="2" name="Picture 1">
            <a:extLst>
              <a:ext uri="{FF2B5EF4-FFF2-40B4-BE49-F238E27FC236}">
                <a16:creationId xmlns:a16="http://schemas.microsoft.com/office/drawing/2014/main" id="{828F63A5-17FB-B372-DFFA-0DFCEFC22EFC}"/>
              </a:ext>
            </a:extLst>
          </p:cNvPr>
          <p:cNvPicPr>
            <a:picLocks noChangeAspect="1"/>
          </p:cNvPicPr>
          <p:nvPr/>
        </p:nvPicPr>
        <p:blipFill>
          <a:blip r:embed="rId3"/>
          <a:stretch>
            <a:fillRect/>
          </a:stretch>
        </p:blipFill>
        <p:spPr>
          <a:xfrm>
            <a:off x="6556917" y="1462115"/>
            <a:ext cx="5141258" cy="4697763"/>
          </a:xfrm>
          <a:prstGeom prst="rect">
            <a:avLst/>
          </a:prstGeom>
        </p:spPr>
      </p:pic>
    </p:spTree>
    <p:extLst>
      <p:ext uri="{BB962C8B-B14F-4D97-AF65-F5344CB8AC3E}">
        <p14:creationId xmlns:p14="http://schemas.microsoft.com/office/powerpoint/2010/main" val="170470804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a:extLst>
              <a:ext uri="{FF2B5EF4-FFF2-40B4-BE49-F238E27FC236}">
                <a16:creationId xmlns:a16="http://schemas.microsoft.com/office/drawing/2014/main" id="{3F8145CF-3AE8-680C-5A87-5DDE8D2DC746}"/>
              </a:ext>
            </a:extLst>
          </p:cNvPr>
          <p:cNvSpPr>
            <a:spLocks noGrp="1"/>
          </p:cNvSpPr>
          <p:nvPr>
            <p:ph sz="quarter" idx="10"/>
          </p:nvPr>
        </p:nvSpPr>
        <p:spPr>
          <a:xfrm>
            <a:off x="266700" y="1028700"/>
            <a:ext cx="4751349" cy="5600700"/>
          </a:xfrm>
        </p:spPr>
        <p:txBody>
          <a:bodyPr/>
          <a:lstStyle/>
          <a:p>
            <a:pPr marL="342900" indent="-342900">
              <a:buFont typeface="Arial" panose="020B0604020202020204" pitchFamily="34" charset="0"/>
              <a:buChar char="•"/>
            </a:pPr>
            <a:r>
              <a:rPr lang="en-US" dirty="0"/>
              <a:t>Scripts are a set of text instructions to perform common tasks:</a:t>
            </a:r>
          </a:p>
          <a:p>
            <a:pPr marL="569913" lvl="1" indent="-342900">
              <a:buFont typeface="Arial" panose="020B0604020202020204" pitchFamily="34" charset="0"/>
              <a:buChar char="•"/>
            </a:pPr>
            <a:r>
              <a:rPr lang="en-US" dirty="0"/>
              <a:t>Plots of data from different locations (e.g., main steam gages)</a:t>
            </a:r>
          </a:p>
          <a:p>
            <a:pPr marL="342900" indent="-342900">
              <a:buFont typeface="Arial" panose="020B0604020202020204" pitchFamily="34" charset="0"/>
              <a:buChar char="•"/>
            </a:pPr>
            <a:r>
              <a:rPr lang="en-US" dirty="0"/>
              <a:t>Setup/edit scripts from the “Scripts” menu</a:t>
            </a:r>
          </a:p>
          <a:p>
            <a:pPr marL="342900" indent="-342900">
              <a:buFont typeface="Arial" panose="020B0604020202020204" pitchFamily="34" charset="0"/>
              <a:buChar char="•"/>
            </a:pPr>
            <a:r>
              <a:rPr lang="en-US" dirty="0"/>
              <a:t>Run scripts from:</a:t>
            </a:r>
          </a:p>
          <a:p>
            <a:pPr marL="569913" lvl="1" indent="-342900">
              <a:buFont typeface="Arial" panose="020B0604020202020204" pitchFamily="34" charset="0"/>
              <a:buChar char="•"/>
            </a:pPr>
            <a:r>
              <a:rPr lang="en-US" dirty="0"/>
              <a:t>“Script Buttons” in a separate window or in the lower portion of the control panel</a:t>
            </a:r>
          </a:p>
          <a:p>
            <a:pPr marL="569913" lvl="1" indent="-342900">
              <a:buFont typeface="Arial" panose="020B0604020202020204" pitchFamily="34" charset="0"/>
              <a:buChar char="•"/>
            </a:pPr>
            <a:r>
              <a:rPr lang="en-US" dirty="0"/>
              <a:t>From a “script schedule” for automatic execution</a:t>
            </a:r>
          </a:p>
        </p:txBody>
      </p:sp>
      <p:sp>
        <p:nvSpPr>
          <p:cNvPr id="5" name="Title 4">
            <a:extLst>
              <a:ext uri="{FF2B5EF4-FFF2-40B4-BE49-F238E27FC236}">
                <a16:creationId xmlns:a16="http://schemas.microsoft.com/office/drawing/2014/main" id="{A5975096-2B5D-3EEF-D958-9CF85AB2FDC7}"/>
              </a:ext>
            </a:extLst>
          </p:cNvPr>
          <p:cNvSpPr>
            <a:spLocks noGrp="1"/>
          </p:cNvSpPr>
          <p:nvPr>
            <p:ph type="title"/>
          </p:nvPr>
        </p:nvSpPr>
        <p:spPr/>
        <p:txBody>
          <a:bodyPr/>
          <a:lstStyle/>
          <a:p>
            <a:r>
              <a:rPr lang="en-US" dirty="0"/>
              <a:t>scripts</a:t>
            </a:r>
          </a:p>
        </p:txBody>
      </p:sp>
      <p:pic>
        <p:nvPicPr>
          <p:cNvPr id="2" name="Picture 1">
            <a:extLst>
              <a:ext uri="{FF2B5EF4-FFF2-40B4-BE49-F238E27FC236}">
                <a16:creationId xmlns:a16="http://schemas.microsoft.com/office/drawing/2014/main" id="{D7F21574-A061-A24A-13CE-2B2102C8DB41}"/>
              </a:ext>
            </a:extLst>
          </p:cNvPr>
          <p:cNvPicPr>
            <a:picLocks noChangeAspect="1"/>
          </p:cNvPicPr>
          <p:nvPr/>
        </p:nvPicPr>
        <p:blipFill>
          <a:blip r:embed="rId3"/>
          <a:stretch>
            <a:fillRect/>
          </a:stretch>
        </p:blipFill>
        <p:spPr>
          <a:xfrm>
            <a:off x="5018049" y="1094657"/>
            <a:ext cx="6977819" cy="4668685"/>
          </a:xfrm>
          <a:prstGeom prst="rect">
            <a:avLst/>
          </a:prstGeom>
        </p:spPr>
      </p:pic>
    </p:spTree>
    <p:extLst>
      <p:ext uri="{BB962C8B-B14F-4D97-AF65-F5344CB8AC3E}">
        <p14:creationId xmlns:p14="http://schemas.microsoft.com/office/powerpoint/2010/main" val="3937597714"/>
      </p:ext>
    </p:extLst>
  </p:cSld>
  <p:clrMapOvr>
    <a:masterClrMapping/>
  </p:clrMapOvr>
</p:sld>
</file>

<file path=ppt/theme/theme1.xml><?xml version="1.0" encoding="utf-8"?>
<a:theme xmlns:a="http://schemas.openxmlformats.org/drawingml/2006/main" name="Upper left castle template public">
  <a:themeElements>
    <a:clrScheme name="USACE - Army 2023">
      <a:dk1>
        <a:srgbClr val="221F20"/>
      </a:dk1>
      <a:lt1>
        <a:srgbClr val="565557"/>
      </a:lt1>
      <a:dk2>
        <a:srgbClr val="FFFFFF"/>
      </a:dk2>
      <a:lt2>
        <a:srgbClr val="D5D5D7"/>
      </a:lt2>
      <a:accent1>
        <a:srgbClr val="727365"/>
      </a:accent1>
      <a:accent2>
        <a:srgbClr val="2F372F"/>
      </a:accent2>
      <a:accent3>
        <a:srgbClr val="FFCC01"/>
      </a:accent3>
      <a:accent4>
        <a:srgbClr val="BFB8A6"/>
      </a:accent4>
      <a:accent5>
        <a:srgbClr val="00308F"/>
      </a:accent5>
      <a:accent6>
        <a:srgbClr val="CF0000"/>
      </a:accent6>
      <a:hlink>
        <a:srgbClr val="3E6682"/>
      </a:hlink>
      <a:folHlink>
        <a:srgbClr val="7030A0"/>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NWDTemplate-LogosDown-2017.potx" id="{9FA1C32E-CDE2-4EA8-82A9-54FAA73D0B6D}" vid="{4D202EBB-725C-4C87-B90A-DB065ED0BBF7}"/>
    </a:ext>
  </a:extLst>
</a:theme>
</file>

<file path=ppt/theme/theme2.xml><?xml version="1.0" encoding="utf-8"?>
<a:theme xmlns:a="http://schemas.openxmlformats.org/drawingml/2006/main" name="CUI Upper left Castle template ">
  <a:themeElements>
    <a:clrScheme name="USACE - Army 2023">
      <a:dk1>
        <a:srgbClr val="221F20"/>
      </a:dk1>
      <a:lt1>
        <a:srgbClr val="565557"/>
      </a:lt1>
      <a:dk2>
        <a:srgbClr val="FFFFFF"/>
      </a:dk2>
      <a:lt2>
        <a:srgbClr val="D5D5D7"/>
      </a:lt2>
      <a:accent1>
        <a:srgbClr val="727365"/>
      </a:accent1>
      <a:accent2>
        <a:srgbClr val="2F372F"/>
      </a:accent2>
      <a:accent3>
        <a:srgbClr val="FFCC01"/>
      </a:accent3>
      <a:accent4>
        <a:srgbClr val="BFB8A6"/>
      </a:accent4>
      <a:accent5>
        <a:srgbClr val="00308F"/>
      </a:accent5>
      <a:accent6>
        <a:srgbClr val="CF0000"/>
      </a:accent6>
      <a:hlink>
        <a:srgbClr val="3E6682"/>
      </a:hlink>
      <a:folHlink>
        <a:srgbClr val="7030A0"/>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NWDTemplate-LogosDown-2017.potx" id="{9FA1C32E-CDE2-4EA8-82A9-54FAA73D0B6D}" vid="{4D202EBB-725C-4C87-B90A-DB065ED0BBF7}"/>
    </a:ext>
  </a:extLst>
</a:theme>
</file>

<file path=ppt/theme/theme3.xml><?xml version="1.0" encoding="utf-8"?>
<a:theme xmlns:a="http://schemas.openxmlformats.org/drawingml/2006/main" name="traditional template NON CUI">
  <a:themeElements>
    <a:clrScheme name="USACE - Army 2023">
      <a:dk1>
        <a:srgbClr val="221F20"/>
      </a:dk1>
      <a:lt1>
        <a:srgbClr val="565557"/>
      </a:lt1>
      <a:dk2>
        <a:srgbClr val="FFFFFF"/>
      </a:dk2>
      <a:lt2>
        <a:srgbClr val="D5D5D7"/>
      </a:lt2>
      <a:accent1>
        <a:srgbClr val="727365"/>
      </a:accent1>
      <a:accent2>
        <a:srgbClr val="2F372F"/>
      </a:accent2>
      <a:accent3>
        <a:srgbClr val="FFCC01"/>
      </a:accent3>
      <a:accent4>
        <a:srgbClr val="BFB8A6"/>
      </a:accent4>
      <a:accent5>
        <a:srgbClr val="00308F"/>
      </a:accent5>
      <a:accent6>
        <a:srgbClr val="CF0000"/>
      </a:accent6>
      <a:hlink>
        <a:srgbClr val="3E6682"/>
      </a:hlink>
      <a:folHlink>
        <a:srgbClr val="7030A0"/>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NWDTemplate-LogosDown-2017.potx" id="{9FA1C32E-CDE2-4EA8-82A9-54FAA73D0B6D}" vid="{4D202EBB-725C-4C87-B90A-DB065ED0BBF7}"/>
    </a:ext>
  </a:extLst>
</a:theme>
</file>

<file path=ppt/theme/theme4.xml><?xml version="1.0" encoding="utf-8"?>
<a:theme xmlns:a="http://schemas.openxmlformats.org/drawingml/2006/main" name="Traditional template CUI">
  <a:themeElements>
    <a:clrScheme name="USACE - Army 2023">
      <a:dk1>
        <a:srgbClr val="221F20"/>
      </a:dk1>
      <a:lt1>
        <a:srgbClr val="565557"/>
      </a:lt1>
      <a:dk2>
        <a:srgbClr val="FFFFFF"/>
      </a:dk2>
      <a:lt2>
        <a:srgbClr val="D5D5D7"/>
      </a:lt2>
      <a:accent1>
        <a:srgbClr val="727365"/>
      </a:accent1>
      <a:accent2>
        <a:srgbClr val="2F372F"/>
      </a:accent2>
      <a:accent3>
        <a:srgbClr val="FFCC01"/>
      </a:accent3>
      <a:accent4>
        <a:srgbClr val="BFB8A6"/>
      </a:accent4>
      <a:accent5>
        <a:srgbClr val="00308F"/>
      </a:accent5>
      <a:accent6>
        <a:srgbClr val="CF0000"/>
      </a:accent6>
      <a:hlink>
        <a:srgbClr val="3E6682"/>
      </a:hlink>
      <a:folHlink>
        <a:srgbClr val="7030A0"/>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NWDTemplate-LogosDown-2017.potx" id="{9FA1C32E-CDE2-4EA8-82A9-54FAA73D0B6D}" vid="{4D202EBB-725C-4C87-B90A-DB065ED0BBF7}"/>
    </a:ext>
  </a:extLst>
</a:theme>
</file>

<file path=ppt/theme/theme5.xml><?xml version="1.0" encoding="utf-8"?>
<a:theme xmlns:a="http://schemas.openxmlformats.org/drawingml/2006/main" name="2_Upper Left Star and Castle NON CUI">
  <a:themeElements>
    <a:clrScheme name="USACE - Army 2023">
      <a:dk1>
        <a:srgbClr val="221F20"/>
      </a:dk1>
      <a:lt1>
        <a:srgbClr val="565557"/>
      </a:lt1>
      <a:dk2>
        <a:srgbClr val="FFFFFF"/>
      </a:dk2>
      <a:lt2>
        <a:srgbClr val="D5D5D7"/>
      </a:lt2>
      <a:accent1>
        <a:srgbClr val="727365"/>
      </a:accent1>
      <a:accent2>
        <a:srgbClr val="2F372F"/>
      </a:accent2>
      <a:accent3>
        <a:srgbClr val="FFCC01"/>
      </a:accent3>
      <a:accent4>
        <a:srgbClr val="BFB8A6"/>
      </a:accent4>
      <a:accent5>
        <a:srgbClr val="00308F"/>
      </a:accent5>
      <a:accent6>
        <a:srgbClr val="CF0000"/>
      </a:accent6>
      <a:hlink>
        <a:srgbClr val="3E6682"/>
      </a:hlink>
      <a:folHlink>
        <a:srgbClr val="7030A0"/>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NWDTemplate-LogosDown-2017.potx" id="{9FA1C32E-CDE2-4EA8-82A9-54FAA73D0B6D}" vid="{4D202EBB-725C-4C87-B90A-DB065ED0BBF7}"/>
    </a:ext>
  </a:extLst>
</a:theme>
</file>

<file path=ppt/theme/theme6.xml><?xml version="1.0" encoding="utf-8"?>
<a:theme xmlns:a="http://schemas.openxmlformats.org/drawingml/2006/main" name="Upper Left Star and Castle CUI">
  <a:themeElements>
    <a:clrScheme name="USACE - Army 2023">
      <a:dk1>
        <a:srgbClr val="221F20"/>
      </a:dk1>
      <a:lt1>
        <a:srgbClr val="565557"/>
      </a:lt1>
      <a:dk2>
        <a:srgbClr val="FFFFFF"/>
      </a:dk2>
      <a:lt2>
        <a:srgbClr val="D5D5D7"/>
      </a:lt2>
      <a:accent1>
        <a:srgbClr val="727365"/>
      </a:accent1>
      <a:accent2>
        <a:srgbClr val="2F372F"/>
      </a:accent2>
      <a:accent3>
        <a:srgbClr val="FFCC01"/>
      </a:accent3>
      <a:accent4>
        <a:srgbClr val="BFB8A6"/>
      </a:accent4>
      <a:accent5>
        <a:srgbClr val="00308F"/>
      </a:accent5>
      <a:accent6>
        <a:srgbClr val="CF0000"/>
      </a:accent6>
      <a:hlink>
        <a:srgbClr val="3E6682"/>
      </a:hlink>
      <a:folHlink>
        <a:srgbClr val="7030A0"/>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NWDTemplate-LogosDown-2017.potx" id="{9FA1C32E-CDE2-4EA8-82A9-54FAA73D0B6D}" vid="{4D202EBB-725C-4C87-B90A-DB065ED0BBF7}"/>
    </a:ext>
  </a:extLst>
</a:theme>
</file>

<file path=ppt/theme/theme7.xml><?xml version="1.0" encoding="utf-8"?>
<a:theme xmlns:a="http://schemas.openxmlformats.org/drawingml/2006/main" name="Chart Color Templates">
  <a:themeElements>
    <a:clrScheme name="Charts">
      <a:dk1>
        <a:srgbClr val="221F20"/>
      </a:dk1>
      <a:lt1>
        <a:srgbClr val="565557"/>
      </a:lt1>
      <a:dk2>
        <a:srgbClr val="FFFFFF"/>
      </a:dk2>
      <a:lt2>
        <a:srgbClr val="D5D5D7"/>
      </a:lt2>
      <a:accent1>
        <a:srgbClr val="F16521"/>
      </a:accent1>
      <a:accent2>
        <a:srgbClr val="2DAA27"/>
      </a:accent2>
      <a:accent3>
        <a:srgbClr val="CF0000"/>
      </a:accent3>
      <a:accent4>
        <a:srgbClr val="FFCC01"/>
      </a:accent4>
      <a:accent5>
        <a:srgbClr val="00308F"/>
      </a:accent5>
      <a:accent6>
        <a:srgbClr val="532476"/>
      </a:accent6>
      <a:hlink>
        <a:srgbClr val="4D7EA1"/>
      </a:hlink>
      <a:folHlink>
        <a:srgbClr val="CF0000"/>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NWDTemplate-LogosDown-2017.potx" id="{9FA1C32E-CDE2-4EA8-82A9-54FAA73D0B6D}" vid="{7A4F02DA-9F69-4CE8-8688-F5382440A1E1}"/>
    </a:ext>
  </a:extLst>
</a:theme>
</file>

<file path=ppt/theme/theme8.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9.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B5BF8E658DB0A54B8187A6E67B60E163" ma:contentTypeVersion="1" ma:contentTypeDescription="Create a new document." ma:contentTypeScope="" ma:versionID="c6ebd6e787ccb7ddf9dd3b4ce2582720">
  <xsd:schema xmlns:xsd="http://www.w3.org/2001/XMLSchema" xmlns:xs="http://www.w3.org/2001/XMLSchema" xmlns:p="http://schemas.microsoft.com/office/2006/metadata/properties" xmlns:ns2="18f88ba2-4714-4ce4-8806-1d85d427829f" targetNamespace="http://schemas.microsoft.com/office/2006/metadata/properties" ma:root="true" ma:fieldsID="0d88d59f9d9af5d62dd518897c4f87b3" ns2:_="">
    <xsd:import namespace="18f88ba2-4714-4ce4-8806-1d85d427829f"/>
    <xsd:element name="properties">
      <xsd:complexType>
        <xsd:sequence>
          <xsd:element name="documentManagement">
            <xsd:complexType>
              <xsd:all>
                <xsd:element ref="ns2:SharedWithUser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8f88ba2-4714-4ce4-8806-1d85d427829f" elementFormDefault="qualified">
    <xsd:import namespace="http://schemas.microsoft.com/office/2006/documentManagement/types"/>
    <xsd:import namespace="http://schemas.microsoft.com/office/infopath/2007/PartnerControls"/>
    <xsd:element name="SharedWithUsers" ma:index="8"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84F37E2D-BE1B-421B-A272-B224B69BFCB2}">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18f88ba2-4714-4ce4-8806-1d85d427829f"/>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0B8C2CD5-50C2-4A7C-996A-3D6312B83669}">
  <ds:schemaRefs>
    <ds:schemaRef ds:uri="http://schemas.microsoft.com/office/2006/documentManagement/types"/>
    <ds:schemaRef ds:uri="http://schemas.microsoft.com/office/2006/metadata/properties"/>
    <ds:schemaRef ds:uri="http://schemas.microsoft.com/office/infopath/2007/PartnerControls"/>
    <ds:schemaRef ds:uri="http://purl.org/dc/terms/"/>
    <ds:schemaRef ds:uri="http://purl.org/dc/dcmitype/"/>
    <ds:schemaRef ds:uri="18f88ba2-4714-4ce4-8806-1d85d427829f"/>
    <ds:schemaRef ds:uri="http://schemas.openxmlformats.org/package/2006/metadata/core-properties"/>
    <ds:schemaRef ds:uri="http://www.w3.org/XML/1998/namespace"/>
    <ds:schemaRef ds:uri="http://purl.org/dc/elements/1.1/"/>
  </ds:schemaRefs>
</ds:datastoreItem>
</file>

<file path=customXml/itemProps3.xml><?xml version="1.0" encoding="utf-8"?>
<ds:datastoreItem xmlns:ds="http://schemas.openxmlformats.org/officeDocument/2006/customXml" ds:itemID="{57CAE72E-856B-4DF4-A9F6-93C41667E9A0}">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20139</TotalTime>
  <Words>508</Words>
  <Application>Microsoft Office PowerPoint</Application>
  <PresentationFormat>Widescreen</PresentationFormat>
  <Paragraphs>93</Paragraphs>
  <Slides>10</Slides>
  <Notes>8</Notes>
  <HiddenSlides>0</HiddenSlides>
  <MMClips>0</MMClips>
  <ScaleCrop>false</ScaleCrop>
  <HeadingPairs>
    <vt:vector size="6" baseType="variant">
      <vt:variant>
        <vt:lpstr>Fonts Used</vt:lpstr>
      </vt:variant>
      <vt:variant>
        <vt:i4>3</vt:i4>
      </vt:variant>
      <vt:variant>
        <vt:lpstr>Theme</vt:lpstr>
      </vt:variant>
      <vt:variant>
        <vt:i4>7</vt:i4>
      </vt:variant>
      <vt:variant>
        <vt:lpstr>Slide Titles</vt:lpstr>
      </vt:variant>
      <vt:variant>
        <vt:i4>10</vt:i4>
      </vt:variant>
    </vt:vector>
  </HeadingPairs>
  <TitlesOfParts>
    <vt:vector size="20" baseType="lpstr">
      <vt:lpstr>Arial</vt:lpstr>
      <vt:lpstr>Calibri</vt:lpstr>
      <vt:lpstr>Wingdings</vt:lpstr>
      <vt:lpstr>Upper left castle template public</vt:lpstr>
      <vt:lpstr>CUI Upper left Castle template </vt:lpstr>
      <vt:lpstr>traditional template NON CUI</vt:lpstr>
      <vt:lpstr>Traditional template CUI</vt:lpstr>
      <vt:lpstr>2_Upper Left Star and Castle NON CUI</vt:lpstr>
      <vt:lpstr>Upper Left Star and Castle CUI</vt:lpstr>
      <vt:lpstr>Chart Color Templates</vt:lpstr>
      <vt:lpstr>CWMS CAVI Orientation</vt:lpstr>
      <vt:lpstr>Overview </vt:lpstr>
      <vt:lpstr>CAVI Purpose</vt:lpstr>
      <vt:lpstr>Screen components</vt:lpstr>
      <vt:lpstr>Layers</vt:lpstr>
      <vt:lpstr>Time-series icons</vt:lpstr>
      <vt:lpstr>Time-series icons</vt:lpstr>
      <vt:lpstr>Time-series plots and Tables</vt:lpstr>
      <vt:lpstr>scripts</vt:lpstr>
      <vt:lpstr>Questions Help additional Training</vt:lpstr>
    </vt:vector>
  </TitlesOfParts>
  <Company>United States Army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ELW</dc:creator>
  <cp:lastModifiedBy>Fleming, Matthew J CIV USARMY CEIWR-HEC (US)</cp:lastModifiedBy>
  <cp:revision>413</cp:revision>
  <dcterms:created xsi:type="dcterms:W3CDTF">2017-02-20T05:10:01Z</dcterms:created>
  <dcterms:modified xsi:type="dcterms:W3CDTF">2025-01-04T22:43:43Z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0x010100B5BF8E658DB0A54B8187A6E67B60E163</vt:lpwstr>
  </property>
</Properties>
</file>