
<file path=[Content_Types].xml><?xml version="1.0" encoding="utf-8"?>
<Types xmlns="http://schemas.openxmlformats.org/package/2006/content-types">
  <Default Extension="jpeg" ContentType="image/jpeg"/>
  <Default Extension="jpg" ContentType="image/gi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2.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theme/theme3.xml" ContentType="application/vnd.openxmlformats-officedocument.theme+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4.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theme/theme5.xml" ContentType="application/vnd.openxmlformats-officedocument.theme+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theme/theme6.xml" ContentType="application/vnd.openxmlformats-officedocument.theme+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media/image12.jpg" ContentType="image/jpe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966" r:id="rId4"/>
    <p:sldMasterId id="2147484142" r:id="rId5"/>
    <p:sldMasterId id="2147484051" r:id="rId6"/>
    <p:sldMasterId id="2147484081" r:id="rId7"/>
    <p:sldMasterId id="2147484110" r:id="rId8"/>
    <p:sldMasterId id="2147484170" r:id="rId9"/>
    <p:sldMasterId id="2147483723" r:id="rId10"/>
  </p:sldMasterIdLst>
  <p:notesMasterIdLst>
    <p:notesMasterId r:id="rId23"/>
  </p:notesMasterIdLst>
  <p:handoutMasterIdLst>
    <p:handoutMasterId r:id="rId24"/>
  </p:handoutMasterIdLst>
  <p:sldIdLst>
    <p:sldId id="481" r:id="rId11"/>
    <p:sldId id="480" r:id="rId12"/>
    <p:sldId id="470" r:id="rId13"/>
    <p:sldId id="466" r:id="rId14"/>
    <p:sldId id="464" r:id="rId15"/>
    <p:sldId id="463" r:id="rId16"/>
    <p:sldId id="461" r:id="rId17"/>
    <p:sldId id="460" r:id="rId18"/>
    <p:sldId id="458" r:id="rId19"/>
    <p:sldId id="457" r:id="rId20"/>
    <p:sldId id="453" r:id="rId21"/>
    <p:sldId id="479"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E4E4E4"/>
    <a:srgbClr val="4D4D4D"/>
    <a:srgbClr val="DEDEDE"/>
    <a:srgbClr val="A29A92"/>
    <a:srgbClr val="00863D"/>
    <a:srgbClr val="00B050"/>
    <a:srgbClr val="C8C8C8"/>
    <a:srgbClr val="FF6600"/>
    <a:srgbClr val="D9D9D9"/>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168" autoAdjust="0"/>
    <p:restoredTop sz="75702" autoAdjust="0"/>
  </p:normalViewPr>
  <p:slideViewPr>
    <p:cSldViewPr snapToGrid="0">
      <p:cViewPr varScale="1">
        <p:scale>
          <a:sx n="77" d="100"/>
          <a:sy n="77" d="100"/>
        </p:scale>
        <p:origin x="732" y="96"/>
      </p:cViewPr>
      <p:guideLst/>
    </p:cSldViewPr>
  </p:slideViewPr>
  <p:notesTextViewPr>
    <p:cViewPr>
      <p:scale>
        <a:sx n="1" d="1"/>
        <a:sy n="1" d="1"/>
      </p:scale>
      <p:origin x="0" y="0"/>
    </p:cViewPr>
  </p:notesTextViewPr>
  <p:notesViewPr>
    <p:cSldViewPr snapToGrid="0" showGuides="1">
      <p:cViewPr varScale="1">
        <p:scale>
          <a:sx n="98" d="100"/>
          <a:sy n="98" d="100"/>
        </p:scale>
        <p:origin x="3516"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1.xml"/><Relationship Id="rId7" Type="http://schemas.openxmlformats.org/officeDocument/2006/relationships/slideMaster" Target="slideMasters/slideMaster4.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6.xml"/><Relationship Id="rId20" Type="http://schemas.openxmlformats.org/officeDocument/2006/relationships/slide" Target="slides/slide10.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1.xml"/><Relationship Id="rId24"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 Target="slides/slide5.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Master" Target="slideMasters/slideMaster7.xml"/><Relationship Id="rId19" Type="http://schemas.openxmlformats.org/officeDocument/2006/relationships/slide" Target="slides/slide9.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2CF3383-DF08-4C90-8557-22EF3027DD43}" type="datetimeFigureOut">
              <a:rPr lang="en-US" smtClean="0"/>
              <a:t>1/4/2025</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Tree>
    <p:extLst>
      <p:ext uri="{BB962C8B-B14F-4D97-AF65-F5344CB8AC3E}">
        <p14:creationId xmlns:p14="http://schemas.microsoft.com/office/powerpoint/2010/main" val="1793050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D16557-6E8E-4D95-8DF3-2DE1590C714A}" type="datetimeFigureOut">
              <a:rPr lang="en-US" smtClean="0"/>
              <a:t>1/1/2025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3A86D8-1D95-4DFF-A26B-8F86AC3AC58E}" type="slidenum">
              <a:rPr lang="en-US" smtClean="0"/>
              <a:t>‹#›</a:t>
            </a:fld>
            <a:endParaRPr lang="en-US"/>
          </a:p>
        </p:txBody>
      </p:sp>
    </p:spTree>
    <p:extLst>
      <p:ext uri="{BB962C8B-B14F-4D97-AF65-F5344CB8AC3E}">
        <p14:creationId xmlns:p14="http://schemas.microsoft.com/office/powerpoint/2010/main" val="15381302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a:t>
            </a:fld>
            <a:endParaRPr lang="en-US"/>
          </a:p>
        </p:txBody>
      </p:sp>
    </p:spTree>
    <p:extLst>
      <p:ext uri="{BB962C8B-B14F-4D97-AF65-F5344CB8AC3E}">
        <p14:creationId xmlns:p14="http://schemas.microsoft.com/office/powerpoint/2010/main" val="31309472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11</a:t>
            </a:fld>
            <a:endParaRPr lang="en-US"/>
          </a:p>
        </p:txBody>
      </p:sp>
    </p:spTree>
    <p:extLst>
      <p:ext uri="{BB962C8B-B14F-4D97-AF65-F5344CB8AC3E}">
        <p14:creationId xmlns:p14="http://schemas.microsoft.com/office/powerpoint/2010/main" val="25391239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A3E8EBF-06D8-485B-87F2-B8DD14545366}" type="slidenum">
              <a:rPr lang="en-US" smtClean="0"/>
              <a:pPr>
                <a:defRPr/>
              </a:pPr>
              <a:t>12</a:t>
            </a:fld>
            <a:endParaRPr lang="en-US" dirty="0"/>
          </a:p>
        </p:txBody>
      </p:sp>
    </p:spTree>
    <p:extLst>
      <p:ext uri="{BB962C8B-B14F-4D97-AF65-F5344CB8AC3E}">
        <p14:creationId xmlns:p14="http://schemas.microsoft.com/office/powerpoint/2010/main" val="14431335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3</a:t>
            </a:fld>
            <a:endParaRPr lang="en-US"/>
          </a:p>
        </p:txBody>
      </p:sp>
    </p:spTree>
    <p:extLst>
      <p:ext uri="{BB962C8B-B14F-4D97-AF65-F5344CB8AC3E}">
        <p14:creationId xmlns:p14="http://schemas.microsoft.com/office/powerpoint/2010/main" val="40900587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4</a:t>
            </a:fld>
            <a:endParaRPr lang="en-US"/>
          </a:p>
        </p:txBody>
      </p:sp>
    </p:spTree>
    <p:extLst>
      <p:ext uri="{BB962C8B-B14F-4D97-AF65-F5344CB8AC3E}">
        <p14:creationId xmlns:p14="http://schemas.microsoft.com/office/powerpoint/2010/main" val="2690690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Font typeface="+mj-lt"/>
              <a:buAutoNum type="arabicParenR"/>
            </a:pPr>
            <a:endParaRPr lang="en-US" dirty="0"/>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5</a:t>
            </a:fld>
            <a:endParaRPr lang="en-US"/>
          </a:p>
        </p:txBody>
      </p:sp>
    </p:spTree>
    <p:extLst>
      <p:ext uri="{BB962C8B-B14F-4D97-AF65-F5344CB8AC3E}">
        <p14:creationId xmlns:p14="http://schemas.microsoft.com/office/powerpoint/2010/main" val="11976788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6</a:t>
            </a:fld>
            <a:endParaRPr lang="en-US"/>
          </a:p>
        </p:txBody>
      </p:sp>
    </p:spTree>
    <p:extLst>
      <p:ext uri="{BB962C8B-B14F-4D97-AF65-F5344CB8AC3E}">
        <p14:creationId xmlns:p14="http://schemas.microsoft.com/office/powerpoint/2010/main" val="6995714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7</a:t>
            </a:fld>
            <a:endParaRPr lang="en-US"/>
          </a:p>
        </p:txBody>
      </p:sp>
    </p:spTree>
    <p:extLst>
      <p:ext uri="{BB962C8B-B14F-4D97-AF65-F5344CB8AC3E}">
        <p14:creationId xmlns:p14="http://schemas.microsoft.com/office/powerpoint/2010/main" val="14463530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lvl="1" indent="0">
              <a:buFont typeface="+mj-lt"/>
              <a:buNone/>
            </a:pPr>
            <a:endParaRPr lang="en-US" dirty="0">
              <a:latin typeface="Arial" panose="020B0604020202020204" pitchFamily="34" charset="0"/>
              <a:cs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8</a:t>
            </a:fld>
            <a:endParaRPr lang="en-US"/>
          </a:p>
        </p:txBody>
      </p:sp>
    </p:spTree>
    <p:extLst>
      <p:ext uri="{BB962C8B-B14F-4D97-AF65-F5344CB8AC3E}">
        <p14:creationId xmlns:p14="http://schemas.microsoft.com/office/powerpoint/2010/main" val="13380669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9</a:t>
            </a:fld>
            <a:endParaRPr lang="en-US"/>
          </a:p>
        </p:txBody>
      </p:sp>
    </p:spTree>
    <p:extLst>
      <p:ext uri="{BB962C8B-B14F-4D97-AF65-F5344CB8AC3E}">
        <p14:creationId xmlns:p14="http://schemas.microsoft.com/office/powerpoint/2010/main" val="42248813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Arial" panose="020B0604020202020204" pitchFamily="34" charset="0"/>
              <a:cs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10</a:t>
            </a:fld>
            <a:endParaRPr lang="en-US"/>
          </a:p>
        </p:txBody>
      </p:sp>
    </p:spTree>
    <p:extLst>
      <p:ext uri="{BB962C8B-B14F-4D97-AF65-F5344CB8AC3E}">
        <p14:creationId xmlns:p14="http://schemas.microsoft.com/office/powerpoint/2010/main" val="6924481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5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5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7.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a:xfrm>
            <a:off x="948366" y="128981"/>
            <a:ext cx="9933899" cy="832920"/>
          </a:xfrm>
        </p:spPr>
        <p:txBody>
          <a:bodyPr/>
          <a:lstStyle/>
          <a:p>
            <a:r>
              <a:rPr lang="en-US"/>
              <a:t>Click to edit Master title style</a:t>
            </a:r>
          </a:p>
        </p:txBody>
      </p:sp>
    </p:spTree>
    <p:extLst>
      <p:ext uri="{BB962C8B-B14F-4D97-AF65-F5344CB8AC3E}">
        <p14:creationId xmlns:p14="http://schemas.microsoft.com/office/powerpoint/2010/main" val="30397117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501760378"/>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
        <p:nvSpPr>
          <p:cNvPr id="3" name="TextBox 2">
            <a:extLst>
              <a:ext uri="{FF2B5EF4-FFF2-40B4-BE49-F238E27FC236}">
                <a16:creationId xmlns:a16="http://schemas.microsoft.com/office/drawing/2014/main" id="{36CCC378-15A8-6972-3896-FF69DB1A86EF}"/>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B4753ADC-3CDC-8585-1B64-FC71910FE39F}"/>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266434333"/>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
        <p:nvSpPr>
          <p:cNvPr id="3" name="TextBox 2">
            <a:extLst>
              <a:ext uri="{FF2B5EF4-FFF2-40B4-BE49-F238E27FC236}">
                <a16:creationId xmlns:a16="http://schemas.microsoft.com/office/drawing/2014/main" id="{2BA9C1D8-06A5-3CF2-8FFF-D157FCBDA838}"/>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27DC6927-6328-54A3-652D-C2A424EB7FFA}"/>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385246901"/>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4" name="TextBox 3">
            <a:extLst>
              <a:ext uri="{FF2B5EF4-FFF2-40B4-BE49-F238E27FC236}">
                <a16:creationId xmlns:a16="http://schemas.microsoft.com/office/drawing/2014/main" id="{630BD048-B218-74A4-3C87-05F3F4A8C071}"/>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5" name="TextBox 4">
            <a:extLst>
              <a:ext uri="{FF2B5EF4-FFF2-40B4-BE49-F238E27FC236}">
                <a16:creationId xmlns:a16="http://schemas.microsoft.com/office/drawing/2014/main" id="{3DB49293-9868-09DD-39EF-161AEFC6379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183580852"/>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2" name="TextBox 1">
            <a:extLst>
              <a:ext uri="{FF2B5EF4-FFF2-40B4-BE49-F238E27FC236}">
                <a16:creationId xmlns:a16="http://schemas.microsoft.com/office/drawing/2014/main" id="{C4E397FB-1BD3-B604-0055-B801B36980F1}"/>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F89B0BD2-2241-1984-EDA5-DF47FC1C5535}"/>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897725979"/>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TextBox 6">
            <a:extLst>
              <a:ext uri="{FF2B5EF4-FFF2-40B4-BE49-F238E27FC236}">
                <a16:creationId xmlns:a16="http://schemas.microsoft.com/office/drawing/2014/main" id="{6B1A8707-5D07-168E-A660-71E24684D34A}"/>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Box 7">
            <a:extLst>
              <a:ext uri="{FF2B5EF4-FFF2-40B4-BE49-F238E27FC236}">
                <a16:creationId xmlns:a16="http://schemas.microsoft.com/office/drawing/2014/main" id="{226D763A-45F5-16E1-3837-E3A03BFB0CE1}"/>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4145102711"/>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3" name="TextBox 2">
            <a:extLst>
              <a:ext uri="{FF2B5EF4-FFF2-40B4-BE49-F238E27FC236}">
                <a16:creationId xmlns:a16="http://schemas.microsoft.com/office/drawing/2014/main" id="{69DD5BFE-D25D-8741-ADAE-C79A9ECF903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2118CA89-9EB2-83A5-C690-ED0F196E89C9}"/>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 Placeholder 3">
            <a:extLst>
              <a:ext uri="{FF2B5EF4-FFF2-40B4-BE49-F238E27FC236}">
                <a16:creationId xmlns:a16="http://schemas.microsoft.com/office/drawing/2014/main" id="{DF92E724-FB8E-DBF9-9C01-321A41DCF83B}"/>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50879453"/>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2" name="TextBox 1">
            <a:extLst>
              <a:ext uri="{FF2B5EF4-FFF2-40B4-BE49-F238E27FC236}">
                <a16:creationId xmlns:a16="http://schemas.microsoft.com/office/drawing/2014/main" id="{D65A919C-BB57-C85E-D512-91C2F36D8E3C}"/>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9F43E06D-00DD-5633-AC95-2BB934291B1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 Placeholder 3">
            <a:extLst>
              <a:ext uri="{FF2B5EF4-FFF2-40B4-BE49-F238E27FC236}">
                <a16:creationId xmlns:a16="http://schemas.microsoft.com/office/drawing/2014/main" id="{178FC1A7-865F-04A4-DEDA-753B0AAD0B77}"/>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06442050"/>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2" name="TextBox 1">
            <a:extLst>
              <a:ext uri="{FF2B5EF4-FFF2-40B4-BE49-F238E27FC236}">
                <a16:creationId xmlns:a16="http://schemas.microsoft.com/office/drawing/2014/main" id="{6601B32B-620F-5F12-C780-5B24254CA8D4}"/>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D4C974F1-8C7E-A3AA-CFB8-4D1931322188}"/>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 Placeholder 3">
            <a:extLst>
              <a:ext uri="{FF2B5EF4-FFF2-40B4-BE49-F238E27FC236}">
                <a16:creationId xmlns:a16="http://schemas.microsoft.com/office/drawing/2014/main" id="{4F1F7A21-0DBA-C465-E0AA-72DD009C817B}"/>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1041307"/>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3" name="TextBox 2">
            <a:extLst>
              <a:ext uri="{FF2B5EF4-FFF2-40B4-BE49-F238E27FC236}">
                <a16:creationId xmlns:a16="http://schemas.microsoft.com/office/drawing/2014/main" id="{DC078E2E-5692-69A7-3932-C9B95BFB1455}"/>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Box 6">
            <a:extLst>
              <a:ext uri="{FF2B5EF4-FFF2-40B4-BE49-F238E27FC236}">
                <a16:creationId xmlns:a16="http://schemas.microsoft.com/office/drawing/2014/main" id="{34ACF833-FF07-52A0-1A00-9B26C0517ACC}"/>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 Placeholder 3">
            <a:extLst>
              <a:ext uri="{FF2B5EF4-FFF2-40B4-BE49-F238E27FC236}">
                <a16:creationId xmlns:a16="http://schemas.microsoft.com/office/drawing/2014/main" id="{150C02F4-0DF1-F443-5C88-4EA1D8A61E60}"/>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95702940"/>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preserve="1" userDrawn="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5" name="TextBox 4">
            <a:extLst>
              <a:ext uri="{FF2B5EF4-FFF2-40B4-BE49-F238E27FC236}">
                <a16:creationId xmlns:a16="http://schemas.microsoft.com/office/drawing/2014/main" id="{F607A8A6-FDF1-80E7-F46D-BC408816EE42}"/>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E4982A8D-99E5-0832-4DAF-99DAD01113E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9" name="Text Placeholder 3">
            <a:extLst>
              <a:ext uri="{FF2B5EF4-FFF2-40B4-BE49-F238E27FC236}">
                <a16:creationId xmlns:a16="http://schemas.microsoft.com/office/drawing/2014/main" id="{F679BBB8-117C-A6C5-51B9-0962CFEA68C3}"/>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63680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80287266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10.xml><?xml version="1.0" encoding="utf-8"?>
<p:sldLayout xmlns:a="http://schemas.openxmlformats.org/drawingml/2006/main" xmlns:r="http://schemas.openxmlformats.org/officeDocument/2006/relationships" xmlns:p="http://schemas.openxmlformats.org/presentationml/2006/main" type="picTx" preserve="1">
  <p:cSld name="1_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23093E-F997-9C1A-6F41-94195AEDCE3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D6622E9-B548-9861-17FE-B80B6A60E33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552F3AF-A319-231F-545F-18799EF83E0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32B70C4-3999-81B3-9B74-C670362B9650}"/>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5EF19D12-2F54-317E-96F3-9AAA761DFA05}"/>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404025056"/>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36757078"/>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368177934"/>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1508437404"/>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439278527"/>
      </p:ext>
    </p:extLst>
  </p:cSld>
  <p:clrMapOvr>
    <a:masterClrMapping/>
  </p:clrMapOvr>
  <p:extLst>
    <p:ext uri="{DCECCB84-F9BA-43D5-87BE-67443E8EF086}">
      <p15:sldGuideLst xmlns:p15="http://schemas.microsoft.com/office/powerpoint/2012/main"/>
    </p:ext>
  </p:extLst>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2998738387"/>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Tree>
    <p:extLst>
      <p:ext uri="{BB962C8B-B14F-4D97-AF65-F5344CB8AC3E}">
        <p14:creationId xmlns:p14="http://schemas.microsoft.com/office/powerpoint/2010/main" val="524119381"/>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331716612"/>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624684873"/>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02421255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73658870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1978226686"/>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04953975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387711022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314992884"/>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587537154"/>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51643150"/>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097512708"/>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679205202"/>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3657638817"/>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3529951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55241631"/>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95901129"/>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175092640"/>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504254406"/>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300267976"/>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753160821"/>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572105366"/>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121855244"/>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645311004"/>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47287019"/>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7689096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843343710"/>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3473168259"/>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433027956"/>
      </p:ext>
    </p:extLst>
  </p:cSld>
  <p:clrMapOvr>
    <a:masterClrMapping/>
  </p:clrMapOvr>
  <p:extLst>
    <p:ext uri="{DCECCB84-F9BA-43D5-87BE-67443E8EF086}">
      <p15:sldGuideLst xmlns:p15="http://schemas.microsoft.com/office/powerpoint/2012/main"/>
    </p:ext>
  </p:extLst>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4011075717"/>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Tree>
    <p:extLst>
      <p:ext uri="{BB962C8B-B14F-4D97-AF65-F5344CB8AC3E}">
        <p14:creationId xmlns:p14="http://schemas.microsoft.com/office/powerpoint/2010/main" val="3840043144"/>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1974793662"/>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185071832"/>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643622679"/>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113828859"/>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347343970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77931852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0"/>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5126922"/>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080901948"/>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40696103"/>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00394575"/>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288037867"/>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597040928"/>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117613438"/>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1314141392"/>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06925604"/>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450727101"/>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112030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1993319496"/>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86776657"/>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88156897"/>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082985024"/>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29640608"/>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601289768"/>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userDrawn="1">
  <p:cSld name="Chart Color Layout">
    <p:spTree>
      <p:nvGrpSpPr>
        <p:cNvPr id="1" name=""/>
        <p:cNvGrpSpPr/>
        <p:nvPr/>
      </p:nvGrpSpPr>
      <p:grpSpPr>
        <a:xfrm>
          <a:off x="0" y="0"/>
          <a:ext cx="0" cy="0"/>
          <a:chOff x="0" y="0"/>
          <a:chExt cx="0" cy="0"/>
        </a:xfrm>
      </p:grpSpPr>
      <p:sp>
        <p:nvSpPr>
          <p:cNvPr id="10" name="Chart Placeholder 9"/>
          <p:cNvSpPr>
            <a:spLocks noGrp="1"/>
          </p:cNvSpPr>
          <p:nvPr>
            <p:ph type="chart" sz="quarter" idx="12"/>
          </p:nvPr>
        </p:nvSpPr>
        <p:spPr>
          <a:xfrm>
            <a:off x="266700" y="1028700"/>
            <a:ext cx="11658599" cy="5600700"/>
          </a:xfrm>
        </p:spPr>
        <p:txBody>
          <a:bodyPr/>
          <a:lstStyle/>
          <a:p>
            <a:endParaRPr lang="en-US" dirty="0"/>
          </a:p>
        </p:txBody>
      </p:sp>
      <p:sp>
        <p:nvSpPr>
          <p:cNvPr id="3" name="Date Placeholder 2">
            <a:extLst>
              <a:ext uri="{FF2B5EF4-FFF2-40B4-BE49-F238E27FC236}">
                <a16:creationId xmlns:a16="http://schemas.microsoft.com/office/drawing/2014/main" id="{A3619AFA-4A38-490D-A5F0-BADCBB95D733}"/>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64AB4267-87B5-4161-84B6-F192661295C3}"/>
              </a:ext>
            </a:extLst>
          </p:cNvPr>
          <p:cNvSpPr>
            <a:spLocks noGrp="1"/>
          </p:cNvSpPr>
          <p:nvPr>
            <p:ph type="ftr" sz="quarter" idx="14"/>
          </p:nvPr>
        </p:nvSpPr>
        <p:spPr/>
        <p:txBody>
          <a:bodyPr/>
          <a:lstStyle/>
          <a:p>
            <a:endParaRPr lang="en-US" dirty="0"/>
          </a:p>
        </p:txBody>
      </p:sp>
      <p:sp>
        <p:nvSpPr>
          <p:cNvPr id="6" name="Title 5">
            <a:extLst>
              <a:ext uri="{FF2B5EF4-FFF2-40B4-BE49-F238E27FC236}">
                <a16:creationId xmlns:a16="http://schemas.microsoft.com/office/drawing/2014/main" id="{1FDFC77C-D990-FC23-7F32-24231C7AF06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984115466"/>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showMasterSp="0" preserve="1" userDrawn="1">
  <p:cSld name="Reference ONLY">
    <p:bg>
      <p:bgPr>
        <a:solidFill>
          <a:schemeClr val="tx2"/>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4510689-FF1B-863B-E08A-0D6B1DD61503}"/>
              </a:ext>
            </a:extLst>
          </p:cNvPr>
          <p:cNvPicPr>
            <a:picLocks noChangeAspect="1"/>
          </p:cNvPicPr>
          <p:nvPr userDrawn="1"/>
        </p:nvPicPr>
        <p:blipFill>
          <a:blip r:embed="rId2"/>
          <a:stretch>
            <a:fillRect/>
          </a:stretch>
        </p:blipFill>
        <p:spPr>
          <a:xfrm>
            <a:off x="934316" y="10952"/>
            <a:ext cx="10286134" cy="6847048"/>
          </a:xfrm>
          <a:prstGeom prst="rect">
            <a:avLst/>
          </a:prstGeom>
        </p:spPr>
      </p:pic>
    </p:spTree>
    <p:extLst>
      <p:ext uri="{BB962C8B-B14F-4D97-AF65-F5344CB8AC3E}">
        <p14:creationId xmlns:p14="http://schemas.microsoft.com/office/powerpoint/2010/main" val="39811075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7830850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9265633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15294033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35629017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8523942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378027140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6572023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2740791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44313591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9994280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42294923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9738244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03493464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2970837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427995322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155209665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07262527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2103966943"/>
      </p:ext>
    </p:extLst>
  </p:cSld>
  <p:clrMapOvr>
    <a:masterClrMapping/>
  </p:clrMapOvr>
  <p:extLst>
    <p:ext uri="{DCECCB84-F9BA-43D5-87BE-67443E8EF086}">
      <p15:sldGuideLst xmlns:p15="http://schemas.microsoft.com/office/powerpoint/2012/main"/>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4717807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3626410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46556150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64981868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97790407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693227270"/>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51635970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3924584535"/>
      </p:ext>
    </p:extLst>
  </p:cSld>
  <p:clrMapOvr>
    <a:masterClrMapping/>
  </p:clrMapOvr>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81979367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5384354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64614394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0"/>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7615947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255624966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73734091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249764614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201979528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77220610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6972804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6757258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01072787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51873353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5993111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38392777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57816786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48030604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B8F7E44F-C564-AFF5-D73D-599A8EB64DC8}"/>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95659145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
        <p:nvSpPr>
          <p:cNvPr id="3" name="Title 2">
            <a:extLst>
              <a:ext uri="{FF2B5EF4-FFF2-40B4-BE49-F238E27FC236}">
                <a16:creationId xmlns:a16="http://schemas.microsoft.com/office/drawing/2014/main" id="{AEDBE4B2-ED26-DF20-EB88-9102132A1C0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4494691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74074E2E-ED81-F3EC-B678-0FDCBC64206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2317972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
        <p:nvSpPr>
          <p:cNvPr id="5" name="Title 4">
            <a:extLst>
              <a:ext uri="{FF2B5EF4-FFF2-40B4-BE49-F238E27FC236}">
                <a16:creationId xmlns:a16="http://schemas.microsoft.com/office/drawing/2014/main" id="{AB808ED8-8426-A0C0-9763-B7D4C153D10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340544361"/>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767415635"/>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62C6ABDE-E95A-0F3C-098E-3AB6CD8A719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407819911"/>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DFDE0C51-EABF-8EEF-D372-6195FADF385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7024721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1FA45842-A577-D012-E0A0-40AA7BE0D29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9888920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
        <p:nvSpPr>
          <p:cNvPr id="3" name="Title 2">
            <a:extLst>
              <a:ext uri="{FF2B5EF4-FFF2-40B4-BE49-F238E27FC236}">
                <a16:creationId xmlns:a16="http://schemas.microsoft.com/office/drawing/2014/main" id="{B93C48AD-9F55-0046-00A1-CC510D30C60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4427488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
        <p:nvSpPr>
          <p:cNvPr id="5" name="Title 4">
            <a:extLst>
              <a:ext uri="{FF2B5EF4-FFF2-40B4-BE49-F238E27FC236}">
                <a16:creationId xmlns:a16="http://schemas.microsoft.com/office/drawing/2014/main" id="{44FB5578-DA9B-BD0B-5613-AEFB9E68B6F8}"/>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9802577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
        <p:nvSpPr>
          <p:cNvPr id="7" name="Title 6">
            <a:extLst>
              <a:ext uri="{FF2B5EF4-FFF2-40B4-BE49-F238E27FC236}">
                <a16:creationId xmlns:a16="http://schemas.microsoft.com/office/drawing/2014/main" id="{929DC40A-BB92-C526-3CD0-189C3429C4D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13898774"/>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
        <p:nvSpPr>
          <p:cNvPr id="6" name="Title 5">
            <a:extLst>
              <a:ext uri="{FF2B5EF4-FFF2-40B4-BE49-F238E27FC236}">
                <a16:creationId xmlns:a16="http://schemas.microsoft.com/office/drawing/2014/main" id="{481C1557-2F36-FF70-9AEB-DF21DD5067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701852820"/>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
        <p:nvSpPr>
          <p:cNvPr id="6" name="Title 5">
            <a:extLst>
              <a:ext uri="{FF2B5EF4-FFF2-40B4-BE49-F238E27FC236}">
                <a16:creationId xmlns:a16="http://schemas.microsoft.com/office/drawing/2014/main" id="{F2E409FF-5585-8E4A-14AA-59DBC4EAF93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1688008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B02F4169-3E26-AB53-54FC-47BE477B905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6277569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41105146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7468130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DACA2C3D-12FE-63E8-E6E7-2094824214F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791465266"/>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290452761"/>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471909983"/>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79816402"/>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userDrawn="1">
  <p:cSld name="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4209450579"/>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38832213"/>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571995954"/>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9151687"/>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974459191"/>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518624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375038468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27105447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79915149"/>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797416281"/>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3B3BB445-F4B7-CADC-0D0E-2F77E6D29A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60346054"/>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
        <p:nvSpPr>
          <p:cNvPr id="3" name="Title 2">
            <a:extLst>
              <a:ext uri="{FF2B5EF4-FFF2-40B4-BE49-F238E27FC236}">
                <a16:creationId xmlns:a16="http://schemas.microsoft.com/office/drawing/2014/main" id="{3F0C188E-247B-9C3F-A9A1-C83CFE759AA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37821533"/>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72023699"/>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dirty="0"/>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683895260"/>
      </p:ext>
    </p:extLst>
  </p:cSld>
  <p:clrMapOvr>
    <a:masterClrMapping/>
  </p:clrMapOvr>
  <p:extLst>
    <p:ext uri="{DCECCB84-F9BA-43D5-87BE-67443E8EF086}">
      <p15:sldGuideLst xmlns:p15="http://schemas.microsoft.com/office/powerpoint/2012/main"/>
    </p:ext>
  </p:extLst>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3432088918"/>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0D83DA01-DEF9-54DE-5B29-4ACD3FE63AA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92486089"/>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7C0718C4-6A68-5C9A-D51B-6E4A148DA30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776835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191691140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
        <p:nvSpPr>
          <p:cNvPr id="3" name="Title 2">
            <a:extLst>
              <a:ext uri="{FF2B5EF4-FFF2-40B4-BE49-F238E27FC236}">
                <a16:creationId xmlns:a16="http://schemas.microsoft.com/office/drawing/2014/main" id="{D7BCB16E-0E8E-5157-7B5A-C68F6A9B78A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001035981"/>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88629777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787658590"/>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94306714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31934036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C36767D0-41E3-FB81-AF9C-B23748A500E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66629248"/>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902094995"/>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906D055C-0506-0861-DE5F-4C6932D6751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73243225"/>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
        <p:nvSpPr>
          <p:cNvPr id="3" name="TextBox 2">
            <a:extLst>
              <a:ext uri="{FF2B5EF4-FFF2-40B4-BE49-F238E27FC236}">
                <a16:creationId xmlns:a16="http://schemas.microsoft.com/office/drawing/2014/main" id="{C369F6EA-5BBB-736F-8B43-C8414A1A7110}"/>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5" name="TextBox 4">
            <a:extLst>
              <a:ext uri="{FF2B5EF4-FFF2-40B4-BE49-F238E27FC236}">
                <a16:creationId xmlns:a16="http://schemas.microsoft.com/office/drawing/2014/main" id="{A49041E3-ECCE-7D4E-3D0F-271435F717AB}"/>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118713353"/>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bg2">
                    <a:lumMod val="50000"/>
                  </a:schemeClr>
                </a:solidFill>
              </a:rPr>
              <a:pPr algn="r">
                <a:spcBef>
                  <a:spcPct val="50000"/>
                </a:spcBef>
                <a:defRPr/>
              </a:pPr>
              <a:t>‹#›</a:t>
            </a:fld>
            <a:endParaRPr lang="en-US" sz="1100" b="0" baseline="0" dirty="0">
              <a:solidFill>
                <a:schemeClr val="bg2">
                  <a:lumMod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
        <p:nvSpPr>
          <p:cNvPr id="3" name="TextBox 2">
            <a:extLst>
              <a:ext uri="{FF2B5EF4-FFF2-40B4-BE49-F238E27FC236}">
                <a16:creationId xmlns:a16="http://schemas.microsoft.com/office/drawing/2014/main" id="{D9F0C27E-08F8-B2DC-3FBC-DBF8758A6EB4}"/>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D1BF6447-1438-9DC9-A4D0-DA7BD956CC6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8060181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3.jp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18" Type="http://schemas.openxmlformats.org/officeDocument/2006/relationships/slideLayout" Target="../slideLayouts/slideLayout46.xml"/><Relationship Id="rId26" Type="http://schemas.openxmlformats.org/officeDocument/2006/relationships/slideLayout" Target="../slideLayouts/slideLayout54.xml"/><Relationship Id="rId3" Type="http://schemas.openxmlformats.org/officeDocument/2006/relationships/slideLayout" Target="../slideLayouts/slideLayout31.xml"/><Relationship Id="rId21" Type="http://schemas.openxmlformats.org/officeDocument/2006/relationships/slideLayout" Target="../slideLayouts/slideLayout49.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5" Type="http://schemas.openxmlformats.org/officeDocument/2006/relationships/slideLayout" Target="../slideLayouts/slideLayout53.xml"/><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slideLayout" Target="../slideLayouts/slideLayout48.xml"/><Relationship Id="rId29" Type="http://schemas.openxmlformats.org/officeDocument/2006/relationships/image" Target="../media/image1.png"/><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24" Type="http://schemas.openxmlformats.org/officeDocument/2006/relationships/slideLayout" Target="../slideLayouts/slideLayout52.xml"/><Relationship Id="rId5" Type="http://schemas.openxmlformats.org/officeDocument/2006/relationships/slideLayout" Target="../slideLayouts/slideLayout33.xml"/><Relationship Id="rId15" Type="http://schemas.openxmlformats.org/officeDocument/2006/relationships/slideLayout" Target="../slideLayouts/slideLayout43.xml"/><Relationship Id="rId23" Type="http://schemas.openxmlformats.org/officeDocument/2006/relationships/slideLayout" Target="../slideLayouts/slideLayout51.xml"/><Relationship Id="rId28" Type="http://schemas.openxmlformats.org/officeDocument/2006/relationships/theme" Target="../theme/theme2.xml"/><Relationship Id="rId10" Type="http://schemas.openxmlformats.org/officeDocument/2006/relationships/slideLayout" Target="../slideLayouts/slideLayout38.xml"/><Relationship Id="rId19" Type="http://schemas.openxmlformats.org/officeDocument/2006/relationships/slideLayout" Target="../slideLayouts/slideLayout47.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 Id="rId22" Type="http://schemas.openxmlformats.org/officeDocument/2006/relationships/slideLayout" Target="../slideLayouts/slideLayout50.xml"/><Relationship Id="rId27" Type="http://schemas.openxmlformats.org/officeDocument/2006/relationships/slideLayout" Target="../slideLayouts/slideLayout55.xml"/><Relationship Id="rId30"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slideLayout" Target="../slideLayouts/slideLayout68.xml"/><Relationship Id="rId18" Type="http://schemas.openxmlformats.org/officeDocument/2006/relationships/slideLayout" Target="../slideLayouts/slideLayout73.xml"/><Relationship Id="rId26" Type="http://schemas.openxmlformats.org/officeDocument/2006/relationships/slideLayout" Target="../slideLayouts/slideLayout81.xml"/><Relationship Id="rId3" Type="http://schemas.openxmlformats.org/officeDocument/2006/relationships/slideLayout" Target="../slideLayouts/slideLayout58.xml"/><Relationship Id="rId21" Type="http://schemas.openxmlformats.org/officeDocument/2006/relationships/slideLayout" Target="../slideLayouts/slideLayout76.xml"/><Relationship Id="rId7" Type="http://schemas.openxmlformats.org/officeDocument/2006/relationships/slideLayout" Target="../slideLayouts/slideLayout62.xml"/><Relationship Id="rId12" Type="http://schemas.openxmlformats.org/officeDocument/2006/relationships/slideLayout" Target="../slideLayouts/slideLayout67.xml"/><Relationship Id="rId17" Type="http://schemas.openxmlformats.org/officeDocument/2006/relationships/slideLayout" Target="../slideLayouts/slideLayout72.xml"/><Relationship Id="rId25" Type="http://schemas.openxmlformats.org/officeDocument/2006/relationships/slideLayout" Target="../slideLayouts/slideLayout80.xml"/><Relationship Id="rId2" Type="http://schemas.openxmlformats.org/officeDocument/2006/relationships/slideLayout" Target="../slideLayouts/slideLayout57.xml"/><Relationship Id="rId16" Type="http://schemas.openxmlformats.org/officeDocument/2006/relationships/slideLayout" Target="../slideLayouts/slideLayout71.xml"/><Relationship Id="rId20" Type="http://schemas.openxmlformats.org/officeDocument/2006/relationships/slideLayout" Target="../slideLayouts/slideLayout75.xml"/><Relationship Id="rId29" Type="http://schemas.openxmlformats.org/officeDocument/2006/relationships/image" Target="../media/image1.png"/><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24" Type="http://schemas.openxmlformats.org/officeDocument/2006/relationships/slideLayout" Target="../slideLayouts/slideLayout79.xml"/><Relationship Id="rId5" Type="http://schemas.openxmlformats.org/officeDocument/2006/relationships/slideLayout" Target="../slideLayouts/slideLayout60.xml"/><Relationship Id="rId15" Type="http://schemas.openxmlformats.org/officeDocument/2006/relationships/slideLayout" Target="../slideLayouts/slideLayout70.xml"/><Relationship Id="rId23" Type="http://schemas.openxmlformats.org/officeDocument/2006/relationships/slideLayout" Target="../slideLayouts/slideLayout78.xml"/><Relationship Id="rId28" Type="http://schemas.openxmlformats.org/officeDocument/2006/relationships/theme" Target="../theme/theme3.xml"/><Relationship Id="rId10" Type="http://schemas.openxmlformats.org/officeDocument/2006/relationships/slideLayout" Target="../slideLayouts/slideLayout65.xml"/><Relationship Id="rId19" Type="http://schemas.openxmlformats.org/officeDocument/2006/relationships/slideLayout" Target="../slideLayouts/slideLayout74.xml"/><Relationship Id="rId31" Type="http://schemas.openxmlformats.org/officeDocument/2006/relationships/image" Target="../media/image8.png"/><Relationship Id="rId4" Type="http://schemas.openxmlformats.org/officeDocument/2006/relationships/slideLayout" Target="../slideLayouts/slideLayout59.xml"/><Relationship Id="rId9" Type="http://schemas.openxmlformats.org/officeDocument/2006/relationships/slideLayout" Target="../slideLayouts/slideLayout64.xml"/><Relationship Id="rId14" Type="http://schemas.openxmlformats.org/officeDocument/2006/relationships/slideLayout" Target="../slideLayouts/slideLayout69.xml"/><Relationship Id="rId22" Type="http://schemas.openxmlformats.org/officeDocument/2006/relationships/slideLayout" Target="../slideLayouts/slideLayout77.xml"/><Relationship Id="rId27" Type="http://schemas.openxmlformats.org/officeDocument/2006/relationships/slideLayout" Target="../slideLayouts/slideLayout82.xml"/><Relationship Id="rId30"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90.xml"/><Relationship Id="rId13" Type="http://schemas.openxmlformats.org/officeDocument/2006/relationships/slideLayout" Target="../slideLayouts/slideLayout95.xml"/><Relationship Id="rId18" Type="http://schemas.openxmlformats.org/officeDocument/2006/relationships/slideLayout" Target="../slideLayouts/slideLayout100.xml"/><Relationship Id="rId26" Type="http://schemas.openxmlformats.org/officeDocument/2006/relationships/slideLayout" Target="../slideLayouts/slideLayout108.xml"/><Relationship Id="rId3" Type="http://schemas.openxmlformats.org/officeDocument/2006/relationships/slideLayout" Target="../slideLayouts/slideLayout85.xml"/><Relationship Id="rId21" Type="http://schemas.openxmlformats.org/officeDocument/2006/relationships/slideLayout" Target="../slideLayouts/slideLayout103.xml"/><Relationship Id="rId7" Type="http://schemas.openxmlformats.org/officeDocument/2006/relationships/slideLayout" Target="../slideLayouts/slideLayout89.xml"/><Relationship Id="rId12" Type="http://schemas.openxmlformats.org/officeDocument/2006/relationships/slideLayout" Target="../slideLayouts/slideLayout94.xml"/><Relationship Id="rId17" Type="http://schemas.openxmlformats.org/officeDocument/2006/relationships/slideLayout" Target="../slideLayouts/slideLayout99.xml"/><Relationship Id="rId25" Type="http://schemas.openxmlformats.org/officeDocument/2006/relationships/slideLayout" Target="../slideLayouts/slideLayout107.xml"/><Relationship Id="rId2" Type="http://schemas.openxmlformats.org/officeDocument/2006/relationships/slideLayout" Target="../slideLayouts/slideLayout84.xml"/><Relationship Id="rId16" Type="http://schemas.openxmlformats.org/officeDocument/2006/relationships/slideLayout" Target="../slideLayouts/slideLayout98.xml"/><Relationship Id="rId20" Type="http://schemas.openxmlformats.org/officeDocument/2006/relationships/slideLayout" Target="../slideLayouts/slideLayout102.xml"/><Relationship Id="rId29" Type="http://schemas.openxmlformats.org/officeDocument/2006/relationships/theme" Target="../theme/theme4.xml"/><Relationship Id="rId1" Type="http://schemas.openxmlformats.org/officeDocument/2006/relationships/slideLayout" Target="../slideLayouts/slideLayout83.xml"/><Relationship Id="rId6" Type="http://schemas.openxmlformats.org/officeDocument/2006/relationships/slideLayout" Target="../slideLayouts/slideLayout88.xml"/><Relationship Id="rId11" Type="http://schemas.openxmlformats.org/officeDocument/2006/relationships/slideLayout" Target="../slideLayouts/slideLayout93.xml"/><Relationship Id="rId24" Type="http://schemas.openxmlformats.org/officeDocument/2006/relationships/slideLayout" Target="../slideLayouts/slideLayout106.xml"/><Relationship Id="rId5" Type="http://schemas.openxmlformats.org/officeDocument/2006/relationships/slideLayout" Target="../slideLayouts/slideLayout87.xml"/><Relationship Id="rId15" Type="http://schemas.openxmlformats.org/officeDocument/2006/relationships/slideLayout" Target="../slideLayouts/slideLayout97.xml"/><Relationship Id="rId23" Type="http://schemas.openxmlformats.org/officeDocument/2006/relationships/slideLayout" Target="../slideLayouts/slideLayout105.xml"/><Relationship Id="rId28" Type="http://schemas.openxmlformats.org/officeDocument/2006/relationships/slideLayout" Target="../slideLayouts/slideLayout110.xml"/><Relationship Id="rId10" Type="http://schemas.openxmlformats.org/officeDocument/2006/relationships/slideLayout" Target="../slideLayouts/slideLayout92.xml"/><Relationship Id="rId19" Type="http://schemas.openxmlformats.org/officeDocument/2006/relationships/slideLayout" Target="../slideLayouts/slideLayout101.xml"/><Relationship Id="rId31" Type="http://schemas.openxmlformats.org/officeDocument/2006/relationships/image" Target="../media/image8.png"/><Relationship Id="rId4" Type="http://schemas.openxmlformats.org/officeDocument/2006/relationships/slideLayout" Target="../slideLayouts/slideLayout86.xml"/><Relationship Id="rId9" Type="http://schemas.openxmlformats.org/officeDocument/2006/relationships/slideLayout" Target="../slideLayouts/slideLayout91.xml"/><Relationship Id="rId14" Type="http://schemas.openxmlformats.org/officeDocument/2006/relationships/slideLayout" Target="../slideLayouts/slideLayout96.xml"/><Relationship Id="rId22" Type="http://schemas.openxmlformats.org/officeDocument/2006/relationships/slideLayout" Target="../slideLayouts/slideLayout104.xml"/><Relationship Id="rId27" Type="http://schemas.openxmlformats.org/officeDocument/2006/relationships/slideLayout" Target="../slideLayouts/slideLayout109.xml"/><Relationship Id="rId30"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18.xml"/><Relationship Id="rId13" Type="http://schemas.openxmlformats.org/officeDocument/2006/relationships/slideLayout" Target="../slideLayouts/slideLayout123.xml"/><Relationship Id="rId18" Type="http://schemas.openxmlformats.org/officeDocument/2006/relationships/slideLayout" Target="../slideLayouts/slideLayout128.xml"/><Relationship Id="rId26" Type="http://schemas.openxmlformats.org/officeDocument/2006/relationships/slideLayout" Target="../slideLayouts/slideLayout136.xml"/><Relationship Id="rId3" Type="http://schemas.openxmlformats.org/officeDocument/2006/relationships/slideLayout" Target="../slideLayouts/slideLayout113.xml"/><Relationship Id="rId21" Type="http://schemas.openxmlformats.org/officeDocument/2006/relationships/slideLayout" Target="../slideLayouts/slideLayout131.xml"/><Relationship Id="rId7" Type="http://schemas.openxmlformats.org/officeDocument/2006/relationships/slideLayout" Target="../slideLayouts/slideLayout117.xml"/><Relationship Id="rId12" Type="http://schemas.openxmlformats.org/officeDocument/2006/relationships/slideLayout" Target="../slideLayouts/slideLayout122.xml"/><Relationship Id="rId17" Type="http://schemas.openxmlformats.org/officeDocument/2006/relationships/slideLayout" Target="../slideLayouts/slideLayout127.xml"/><Relationship Id="rId25" Type="http://schemas.openxmlformats.org/officeDocument/2006/relationships/slideLayout" Target="../slideLayouts/slideLayout135.xml"/><Relationship Id="rId2" Type="http://schemas.openxmlformats.org/officeDocument/2006/relationships/slideLayout" Target="../slideLayouts/slideLayout112.xml"/><Relationship Id="rId16" Type="http://schemas.openxmlformats.org/officeDocument/2006/relationships/slideLayout" Target="../slideLayouts/slideLayout126.xml"/><Relationship Id="rId20" Type="http://schemas.openxmlformats.org/officeDocument/2006/relationships/slideLayout" Target="../slideLayouts/slideLayout130.xml"/><Relationship Id="rId29" Type="http://schemas.openxmlformats.org/officeDocument/2006/relationships/image" Target="../media/image1.png"/><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24" Type="http://schemas.openxmlformats.org/officeDocument/2006/relationships/slideLayout" Target="../slideLayouts/slideLayout134.xml"/><Relationship Id="rId5" Type="http://schemas.openxmlformats.org/officeDocument/2006/relationships/slideLayout" Target="../slideLayouts/slideLayout115.xml"/><Relationship Id="rId15" Type="http://schemas.openxmlformats.org/officeDocument/2006/relationships/slideLayout" Target="../slideLayouts/slideLayout125.xml"/><Relationship Id="rId23" Type="http://schemas.openxmlformats.org/officeDocument/2006/relationships/slideLayout" Target="../slideLayouts/slideLayout133.xml"/><Relationship Id="rId28" Type="http://schemas.openxmlformats.org/officeDocument/2006/relationships/theme" Target="../theme/theme5.xml"/><Relationship Id="rId10" Type="http://schemas.openxmlformats.org/officeDocument/2006/relationships/slideLayout" Target="../slideLayouts/slideLayout120.xml"/><Relationship Id="rId19" Type="http://schemas.openxmlformats.org/officeDocument/2006/relationships/slideLayout" Target="../slideLayouts/slideLayout129.xml"/><Relationship Id="rId4" Type="http://schemas.openxmlformats.org/officeDocument/2006/relationships/slideLayout" Target="../slideLayouts/slideLayout114.xml"/><Relationship Id="rId9" Type="http://schemas.openxmlformats.org/officeDocument/2006/relationships/slideLayout" Target="../slideLayouts/slideLayout119.xml"/><Relationship Id="rId14" Type="http://schemas.openxmlformats.org/officeDocument/2006/relationships/slideLayout" Target="../slideLayouts/slideLayout124.xml"/><Relationship Id="rId22" Type="http://schemas.openxmlformats.org/officeDocument/2006/relationships/slideLayout" Target="../slideLayouts/slideLayout132.xml"/><Relationship Id="rId27" Type="http://schemas.openxmlformats.org/officeDocument/2006/relationships/slideLayout" Target="../slideLayouts/slideLayout137.xml"/><Relationship Id="rId30" Type="http://schemas.openxmlformats.org/officeDocument/2006/relationships/image" Target="../media/image9.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45.xml"/><Relationship Id="rId13" Type="http://schemas.openxmlformats.org/officeDocument/2006/relationships/slideLayout" Target="../slideLayouts/slideLayout150.xml"/><Relationship Id="rId18" Type="http://schemas.openxmlformats.org/officeDocument/2006/relationships/slideLayout" Target="../slideLayouts/slideLayout155.xml"/><Relationship Id="rId26" Type="http://schemas.openxmlformats.org/officeDocument/2006/relationships/slideLayout" Target="../slideLayouts/slideLayout163.xml"/><Relationship Id="rId3" Type="http://schemas.openxmlformats.org/officeDocument/2006/relationships/slideLayout" Target="../slideLayouts/slideLayout140.xml"/><Relationship Id="rId21" Type="http://schemas.openxmlformats.org/officeDocument/2006/relationships/slideLayout" Target="../slideLayouts/slideLayout158.xml"/><Relationship Id="rId7" Type="http://schemas.openxmlformats.org/officeDocument/2006/relationships/slideLayout" Target="../slideLayouts/slideLayout144.xml"/><Relationship Id="rId12" Type="http://schemas.openxmlformats.org/officeDocument/2006/relationships/slideLayout" Target="../slideLayouts/slideLayout149.xml"/><Relationship Id="rId17" Type="http://schemas.openxmlformats.org/officeDocument/2006/relationships/slideLayout" Target="../slideLayouts/slideLayout154.xml"/><Relationship Id="rId25" Type="http://schemas.openxmlformats.org/officeDocument/2006/relationships/slideLayout" Target="../slideLayouts/slideLayout162.xml"/><Relationship Id="rId2" Type="http://schemas.openxmlformats.org/officeDocument/2006/relationships/slideLayout" Target="../slideLayouts/slideLayout139.xml"/><Relationship Id="rId16" Type="http://schemas.openxmlformats.org/officeDocument/2006/relationships/slideLayout" Target="../slideLayouts/slideLayout153.xml"/><Relationship Id="rId20" Type="http://schemas.openxmlformats.org/officeDocument/2006/relationships/slideLayout" Target="../slideLayouts/slideLayout157.xml"/><Relationship Id="rId29" Type="http://schemas.openxmlformats.org/officeDocument/2006/relationships/image" Target="../media/image1.png"/><Relationship Id="rId1" Type="http://schemas.openxmlformats.org/officeDocument/2006/relationships/slideLayout" Target="../slideLayouts/slideLayout138.xml"/><Relationship Id="rId6" Type="http://schemas.openxmlformats.org/officeDocument/2006/relationships/slideLayout" Target="../slideLayouts/slideLayout143.xml"/><Relationship Id="rId11" Type="http://schemas.openxmlformats.org/officeDocument/2006/relationships/slideLayout" Target="../slideLayouts/slideLayout148.xml"/><Relationship Id="rId24" Type="http://schemas.openxmlformats.org/officeDocument/2006/relationships/slideLayout" Target="../slideLayouts/slideLayout161.xml"/><Relationship Id="rId5" Type="http://schemas.openxmlformats.org/officeDocument/2006/relationships/slideLayout" Target="../slideLayouts/slideLayout142.xml"/><Relationship Id="rId15" Type="http://schemas.openxmlformats.org/officeDocument/2006/relationships/slideLayout" Target="../slideLayouts/slideLayout152.xml"/><Relationship Id="rId23" Type="http://schemas.openxmlformats.org/officeDocument/2006/relationships/slideLayout" Target="../slideLayouts/slideLayout160.xml"/><Relationship Id="rId28" Type="http://schemas.openxmlformats.org/officeDocument/2006/relationships/theme" Target="../theme/theme6.xml"/><Relationship Id="rId10" Type="http://schemas.openxmlformats.org/officeDocument/2006/relationships/slideLayout" Target="../slideLayouts/slideLayout147.xml"/><Relationship Id="rId19" Type="http://schemas.openxmlformats.org/officeDocument/2006/relationships/slideLayout" Target="../slideLayouts/slideLayout156.xml"/><Relationship Id="rId4" Type="http://schemas.openxmlformats.org/officeDocument/2006/relationships/slideLayout" Target="../slideLayouts/slideLayout141.xml"/><Relationship Id="rId9" Type="http://schemas.openxmlformats.org/officeDocument/2006/relationships/slideLayout" Target="../slideLayouts/slideLayout146.xml"/><Relationship Id="rId14" Type="http://schemas.openxmlformats.org/officeDocument/2006/relationships/slideLayout" Target="../slideLayouts/slideLayout151.xml"/><Relationship Id="rId22" Type="http://schemas.openxmlformats.org/officeDocument/2006/relationships/slideLayout" Target="../slideLayouts/slideLayout159.xml"/><Relationship Id="rId27" Type="http://schemas.openxmlformats.org/officeDocument/2006/relationships/slideLayout" Target="../slideLayouts/slideLayout164.xml"/><Relationship Id="rId30" Type="http://schemas.openxmlformats.org/officeDocument/2006/relationships/image" Target="../media/image9.png"/></Relationships>
</file>

<file path=ppt/slideMasters/_rels/slideMaster7.xml.rels><?xml version="1.0" encoding="UTF-8" standalone="yes"?>
<Relationships xmlns="http://schemas.openxmlformats.org/package/2006/relationships"><Relationship Id="rId3" Type="http://schemas.openxmlformats.org/officeDocument/2006/relationships/theme" Target="../theme/theme7.xml"/><Relationship Id="rId2" Type="http://schemas.openxmlformats.org/officeDocument/2006/relationships/slideLayout" Target="../slideLayouts/slideLayout166.xml"/><Relationship Id="rId1" Type="http://schemas.openxmlformats.org/officeDocument/2006/relationships/slideLayout" Target="../slideLayouts/slideLayout165.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051594"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30"/>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1"/>
          <a:stretch>
            <a:fillRect/>
          </a:stretch>
        </p:blipFill>
        <p:spPr>
          <a:xfrm>
            <a:off x="266700" y="319470"/>
            <a:ext cx="681666" cy="451942"/>
          </a:xfrm>
          <a:prstGeom prst="rect">
            <a:avLst/>
          </a:prstGeom>
        </p:spPr>
      </p:pic>
      <p:pic>
        <p:nvPicPr>
          <p:cNvPr id="2" name="Picture 1" descr="A picture containing sitting, water&#10;&#10;Description automatically generated">
            <a:extLst>
              <a:ext uri="{FF2B5EF4-FFF2-40B4-BE49-F238E27FC236}">
                <a16:creationId xmlns:a16="http://schemas.microsoft.com/office/drawing/2014/main" id="{249E43BF-FF99-D240-A32E-884C622352F0}"/>
              </a:ext>
            </a:extLst>
          </p:cNvPr>
          <p:cNvPicPr>
            <a:picLocks noChangeAspect="1"/>
          </p:cNvPicPr>
          <p:nvPr userDrawn="1"/>
        </p:nvPicPr>
        <p:blipFill>
          <a:blip r:embed="rId32"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2346450069"/>
      </p:ext>
    </p:extLst>
  </p:cSld>
  <p:clrMap bg1="lt1" tx1="dk1" bg2="lt2" tx2="dk2" accent1="accent1" accent2="accent2" accent3="accent3" accent4="accent4" accent5="accent5" accent6="accent6" hlink="hlink" folHlink="folHlink"/>
  <p:sldLayoutIdLst>
    <p:sldLayoutId id="2147483967" r:id="rId1"/>
    <p:sldLayoutId id="2147483968" r:id="rId2"/>
    <p:sldLayoutId id="2147483969" r:id="rId3"/>
    <p:sldLayoutId id="2147483970" r:id="rId4"/>
    <p:sldLayoutId id="2147483972" r:id="rId5"/>
    <p:sldLayoutId id="2147483973" r:id="rId6"/>
    <p:sldLayoutId id="2147483974" r:id="rId7"/>
    <p:sldLayoutId id="2147483975" r:id="rId8"/>
    <p:sldLayoutId id="2147483976" r:id="rId9"/>
    <p:sldLayoutId id="2147483977" r:id="rId10"/>
    <p:sldLayoutId id="2147483978" r:id="rId11"/>
    <p:sldLayoutId id="2147483979" r:id="rId12"/>
    <p:sldLayoutId id="2147483980" r:id="rId13"/>
    <p:sldLayoutId id="2147483981" r:id="rId14"/>
    <p:sldLayoutId id="2147483982" r:id="rId15"/>
    <p:sldLayoutId id="2147483983" r:id="rId16"/>
    <p:sldLayoutId id="2147483984" r:id="rId17"/>
    <p:sldLayoutId id="2147483985" r:id="rId18"/>
    <p:sldLayoutId id="2147484079" r:id="rId19"/>
    <p:sldLayoutId id="2147483987" r:id="rId20"/>
    <p:sldLayoutId id="2147483988" r:id="rId21"/>
    <p:sldLayoutId id="2147483989" r:id="rId22"/>
    <p:sldLayoutId id="2147483990" r:id="rId23"/>
    <p:sldLayoutId id="2147483991" r:id="rId24"/>
    <p:sldLayoutId id="2147483992" r:id="rId25"/>
    <p:sldLayoutId id="2147483993" r:id="rId26"/>
    <p:sldLayoutId id="2147484109" r:id="rId27"/>
    <p:sldLayoutId id="2147484198" r:id="rId28"/>
  </p:sldLayoutIdLst>
  <p:hf sldNum="0" hdr="0" ft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266700" y="319470"/>
            <a:ext cx="681666" cy="451942"/>
          </a:xfrm>
          <a:prstGeom prst="rect">
            <a:avLst/>
          </a:prstGeom>
        </p:spPr>
      </p:pic>
      <p:sp>
        <p:nvSpPr>
          <p:cNvPr id="2" name="TextBox 1">
            <a:extLst>
              <a:ext uri="{FF2B5EF4-FFF2-40B4-BE49-F238E27FC236}">
                <a16:creationId xmlns:a16="http://schemas.microsoft.com/office/drawing/2014/main" id="{13C93DB8-8109-4839-4533-D52647F330B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3" name="TextBox 2">
            <a:extLst>
              <a:ext uri="{FF2B5EF4-FFF2-40B4-BE49-F238E27FC236}">
                <a16:creationId xmlns:a16="http://schemas.microsoft.com/office/drawing/2014/main" id="{D4AA7094-B510-FCCE-91B2-CBD23BFDE2C0}"/>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095872165"/>
      </p:ext>
    </p:extLst>
  </p:cSld>
  <p:clrMap bg1="lt1" tx1="dk1" bg2="lt2" tx2="dk2" accent1="accent1" accent2="accent2" accent3="accent3" accent4="accent4" accent5="accent5" accent6="accent6" hlink="hlink" folHlink="folHlink"/>
  <p:sldLayoutIdLst>
    <p:sldLayoutId id="2147484143" r:id="rId1"/>
    <p:sldLayoutId id="2147484144" r:id="rId2"/>
    <p:sldLayoutId id="2147484145" r:id="rId3"/>
    <p:sldLayoutId id="2147484146" r:id="rId4"/>
    <p:sldLayoutId id="2147484147" r:id="rId5"/>
    <p:sldLayoutId id="2147484148" r:id="rId6"/>
    <p:sldLayoutId id="2147484149" r:id="rId7"/>
    <p:sldLayoutId id="2147484150" r:id="rId8"/>
    <p:sldLayoutId id="2147484151" r:id="rId9"/>
    <p:sldLayoutId id="2147484152" r:id="rId10"/>
    <p:sldLayoutId id="2147484153" r:id="rId11"/>
    <p:sldLayoutId id="2147484154" r:id="rId12"/>
    <p:sldLayoutId id="2147484155" r:id="rId13"/>
    <p:sldLayoutId id="2147484156" r:id="rId14"/>
    <p:sldLayoutId id="2147484157" r:id="rId15"/>
    <p:sldLayoutId id="2147484158" r:id="rId16"/>
    <p:sldLayoutId id="2147484159" r:id="rId17"/>
    <p:sldLayoutId id="2147484160" r:id="rId18"/>
    <p:sldLayoutId id="2147484161" r:id="rId19"/>
    <p:sldLayoutId id="2147484162" r:id="rId20"/>
    <p:sldLayoutId id="2147484163" r:id="rId21"/>
    <p:sldLayoutId id="2147484164" r:id="rId22"/>
    <p:sldLayoutId id="2147484165" r:id="rId23"/>
    <p:sldLayoutId id="2147484166" r:id="rId24"/>
    <p:sldLayoutId id="2147484167" r:id="rId25"/>
    <p:sldLayoutId id="2147484168" r:id="rId26"/>
    <p:sldLayoutId id="2147484169" r:id="rId27"/>
  </p:sldLayoutIdLst>
  <p:hf sldNum="0" hdr="0" ft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11309075" y="319470"/>
            <a:ext cx="681666"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userDrawn="1"/>
        </p:nvPicPr>
        <p:blipFill>
          <a:blip r:embed="rId31"/>
          <a:stretch>
            <a:fillRect/>
          </a:stretch>
        </p:blipFill>
        <p:spPr>
          <a:xfrm>
            <a:off x="266700" y="113697"/>
            <a:ext cx="644814" cy="811816"/>
          </a:xfrm>
          <a:prstGeom prst="rect">
            <a:avLst/>
          </a:prstGeom>
        </p:spPr>
      </p:pic>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840725888"/>
      </p:ext>
    </p:extLst>
  </p:cSld>
  <p:clrMap bg1="lt1" tx1="dk1" bg2="lt2" tx2="dk2" accent1="accent1" accent2="accent2" accent3="accent3" accent4="accent4" accent5="accent5" accent6="accent6" hlink="hlink" folHlink="folHlink"/>
  <p:sldLayoutIdLst>
    <p:sldLayoutId id="2147484052" r:id="rId1"/>
    <p:sldLayoutId id="2147484053" r:id="rId2"/>
    <p:sldLayoutId id="2147484054" r:id="rId3"/>
    <p:sldLayoutId id="2147484055" r:id="rId4"/>
    <p:sldLayoutId id="2147484056" r:id="rId5"/>
    <p:sldLayoutId id="2147484057" r:id="rId6"/>
    <p:sldLayoutId id="2147484058" r:id="rId7"/>
    <p:sldLayoutId id="2147484059" r:id="rId8"/>
    <p:sldLayoutId id="2147484060" r:id="rId9"/>
    <p:sldLayoutId id="2147484061" r:id="rId10"/>
    <p:sldLayoutId id="2147484062" r:id="rId11"/>
    <p:sldLayoutId id="2147484063" r:id="rId12"/>
    <p:sldLayoutId id="2147484064" r:id="rId13"/>
    <p:sldLayoutId id="2147484065" r:id="rId14"/>
    <p:sldLayoutId id="2147484066" r:id="rId15"/>
    <p:sldLayoutId id="2147484067" r:id="rId16"/>
    <p:sldLayoutId id="2147484068" r:id="rId17"/>
    <p:sldLayoutId id="2147484069" r:id="rId18"/>
    <p:sldLayoutId id="2147484070" r:id="rId19"/>
    <p:sldLayoutId id="2147484071" r:id="rId20"/>
    <p:sldLayoutId id="2147484072" r:id="rId21"/>
    <p:sldLayoutId id="2147484073" r:id="rId22"/>
    <p:sldLayoutId id="2147484074" r:id="rId23"/>
    <p:sldLayoutId id="2147484075" r:id="rId24"/>
    <p:sldLayoutId id="2147484076" r:id="rId25"/>
    <p:sldLayoutId id="2147484077" r:id="rId26"/>
    <p:sldLayoutId id="2147484078" r:id="rId27"/>
  </p:sldLayoutIdLst>
  <p:hf sldNum="0" hdr="0" ft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809A6F4-437A-F5BC-A382-7E14CD1E36B7}"/>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901DB1F4-AA0B-D214-2C9A-AE809FF1F69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11309075" y="319470"/>
            <a:ext cx="681666"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userDrawn="1"/>
        </p:nvPicPr>
        <p:blipFill>
          <a:blip r:embed="rId31"/>
          <a:stretch>
            <a:fillRect/>
          </a:stretch>
        </p:blipFill>
        <p:spPr>
          <a:xfrm>
            <a:off x="266700" y="113697"/>
            <a:ext cx="644814" cy="811816"/>
          </a:xfrm>
          <a:prstGeom prst="rect">
            <a:avLst/>
          </a:prstGeom>
        </p:spPr>
      </p:pic>
      <p:sp>
        <p:nvSpPr>
          <p:cNvPr id="8" name="Rectangle 7">
            <a:extLst>
              <a:ext uri="{FF2B5EF4-FFF2-40B4-BE49-F238E27FC236}">
                <a16:creationId xmlns:a16="http://schemas.microsoft.com/office/drawing/2014/main" id="{7AD4339D-DBCA-B475-10A1-FBC7E6A007BD}"/>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8968281"/>
      </p:ext>
    </p:extLst>
  </p:cSld>
  <p:clrMap bg1="lt1" tx1="dk1" bg2="lt2" tx2="dk2" accent1="accent1" accent2="accent2" accent3="accent3" accent4="accent4" accent5="accent5" accent6="accent6" hlink="hlink" folHlink="folHlink"/>
  <p:sldLayoutIdLst>
    <p:sldLayoutId id="2147484082" r:id="rId1"/>
    <p:sldLayoutId id="2147484083" r:id="rId2"/>
    <p:sldLayoutId id="2147484084" r:id="rId3"/>
    <p:sldLayoutId id="2147484085" r:id="rId4"/>
    <p:sldLayoutId id="2147484086" r:id="rId5"/>
    <p:sldLayoutId id="2147484087" r:id="rId6"/>
    <p:sldLayoutId id="2147484088" r:id="rId7"/>
    <p:sldLayoutId id="2147484089" r:id="rId8"/>
    <p:sldLayoutId id="2147484090" r:id="rId9"/>
    <p:sldLayoutId id="2147484091" r:id="rId10"/>
    <p:sldLayoutId id="2147484092" r:id="rId11"/>
    <p:sldLayoutId id="2147484093" r:id="rId12"/>
    <p:sldLayoutId id="2147484094" r:id="rId13"/>
    <p:sldLayoutId id="2147484095" r:id="rId14"/>
    <p:sldLayoutId id="2147484096" r:id="rId15"/>
    <p:sldLayoutId id="2147484097" r:id="rId16"/>
    <p:sldLayoutId id="2147484098" r:id="rId17"/>
    <p:sldLayoutId id="2147484099" r:id="rId18"/>
    <p:sldLayoutId id="2147484139" r:id="rId19"/>
    <p:sldLayoutId id="2147484101" r:id="rId20"/>
    <p:sldLayoutId id="2147484102" r:id="rId21"/>
    <p:sldLayoutId id="2147484103" r:id="rId22"/>
    <p:sldLayoutId id="2147484104" r:id="rId23"/>
    <p:sldLayoutId id="2147484105" r:id="rId24"/>
    <p:sldLayoutId id="2147484106" r:id="rId25"/>
    <p:sldLayoutId id="2147484107" r:id="rId26"/>
    <p:sldLayoutId id="2147484108" r:id="rId27"/>
    <p:sldLayoutId id="2147484141" r:id="rId28"/>
  </p:sldLayoutIdLst>
  <p:hf sldNum="0" hdr="0" ft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88"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0"/>
          <a:srcRect/>
          <a:stretch/>
        </p:blipFill>
        <p:spPr>
          <a:xfrm>
            <a:off x="190500" y="86740"/>
            <a:ext cx="1970289" cy="874270"/>
          </a:xfrm>
          <a:prstGeom prst="rect">
            <a:avLst/>
          </a:prstGeom>
        </p:spPr>
      </p:pic>
    </p:spTree>
    <p:extLst>
      <p:ext uri="{BB962C8B-B14F-4D97-AF65-F5344CB8AC3E}">
        <p14:creationId xmlns:p14="http://schemas.microsoft.com/office/powerpoint/2010/main" val="2884319183"/>
      </p:ext>
    </p:extLst>
  </p:cSld>
  <p:clrMap bg1="lt1" tx1="dk1" bg2="lt2" tx2="dk2" accent1="accent1" accent2="accent2" accent3="accent3" accent4="accent4" accent5="accent5" accent6="accent6" hlink="hlink" folHlink="folHlink"/>
  <p:sldLayoutIdLst>
    <p:sldLayoutId id="2147484111" r:id="rId1"/>
    <p:sldLayoutId id="2147484112" r:id="rId2"/>
    <p:sldLayoutId id="2147484113" r:id="rId3"/>
    <p:sldLayoutId id="2147484114" r:id="rId4"/>
    <p:sldLayoutId id="2147484115" r:id="rId5"/>
    <p:sldLayoutId id="2147484116" r:id="rId6"/>
    <p:sldLayoutId id="2147484117" r:id="rId7"/>
    <p:sldLayoutId id="2147484118" r:id="rId8"/>
    <p:sldLayoutId id="2147484119" r:id="rId9"/>
    <p:sldLayoutId id="2147484120" r:id="rId10"/>
    <p:sldLayoutId id="2147484121" r:id="rId11"/>
    <p:sldLayoutId id="2147484122" r:id="rId12"/>
    <p:sldLayoutId id="2147484123" r:id="rId13"/>
    <p:sldLayoutId id="2147484124" r:id="rId14"/>
    <p:sldLayoutId id="2147484125" r:id="rId15"/>
    <p:sldLayoutId id="2147484126" r:id="rId16"/>
    <p:sldLayoutId id="2147484127" r:id="rId17"/>
    <p:sldLayoutId id="2147484128" r:id="rId18"/>
    <p:sldLayoutId id="2147484140" r:id="rId19"/>
    <p:sldLayoutId id="2147484130" r:id="rId20"/>
    <p:sldLayoutId id="2147484131" r:id="rId21"/>
    <p:sldLayoutId id="2147484132" r:id="rId22"/>
    <p:sldLayoutId id="2147484133" r:id="rId23"/>
    <p:sldLayoutId id="2147484134" r:id="rId24"/>
    <p:sldLayoutId id="2147484135" r:id="rId25"/>
    <p:sldLayoutId id="2147484136" r:id="rId26"/>
    <p:sldLayoutId id="2147484137" r:id="rId27"/>
  </p:sldLayoutIdLst>
  <p:hf sldNum="0" hdr="0" ft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88"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0"/>
          <a:srcRect/>
          <a:stretch/>
        </p:blipFill>
        <p:spPr>
          <a:xfrm>
            <a:off x="190500" y="86740"/>
            <a:ext cx="1970289" cy="874270"/>
          </a:xfrm>
          <a:prstGeom prst="rect">
            <a:avLst/>
          </a:prstGeom>
        </p:spPr>
      </p:pic>
      <p:sp>
        <p:nvSpPr>
          <p:cNvPr id="2" name="TextBox 1">
            <a:extLst>
              <a:ext uri="{FF2B5EF4-FFF2-40B4-BE49-F238E27FC236}">
                <a16:creationId xmlns:a16="http://schemas.microsoft.com/office/drawing/2014/main" id="{0319D296-3ADD-602F-6280-AF09F0C8541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Box 7">
            <a:extLst>
              <a:ext uri="{FF2B5EF4-FFF2-40B4-BE49-F238E27FC236}">
                <a16:creationId xmlns:a16="http://schemas.microsoft.com/office/drawing/2014/main" id="{3CB3D4C0-148A-1C15-E80F-A173E101EED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756410140"/>
      </p:ext>
    </p:extLst>
  </p:cSld>
  <p:clrMap bg1="lt1" tx1="dk1" bg2="lt2" tx2="dk2" accent1="accent1" accent2="accent2" accent3="accent3" accent4="accent4" accent5="accent5" accent6="accent6" hlink="hlink" folHlink="folHlink"/>
  <p:sldLayoutIdLst>
    <p:sldLayoutId id="2147484171" r:id="rId1"/>
    <p:sldLayoutId id="2147484172" r:id="rId2"/>
    <p:sldLayoutId id="2147484173" r:id="rId3"/>
    <p:sldLayoutId id="2147484174" r:id="rId4"/>
    <p:sldLayoutId id="2147484175" r:id="rId5"/>
    <p:sldLayoutId id="2147484176" r:id="rId6"/>
    <p:sldLayoutId id="2147484177" r:id="rId7"/>
    <p:sldLayoutId id="2147484178" r:id="rId8"/>
    <p:sldLayoutId id="2147484179" r:id="rId9"/>
    <p:sldLayoutId id="2147484180" r:id="rId10"/>
    <p:sldLayoutId id="2147484181" r:id="rId11"/>
    <p:sldLayoutId id="2147484182" r:id="rId12"/>
    <p:sldLayoutId id="2147484183" r:id="rId13"/>
    <p:sldLayoutId id="2147484184" r:id="rId14"/>
    <p:sldLayoutId id="2147484185" r:id="rId15"/>
    <p:sldLayoutId id="2147484186" r:id="rId16"/>
    <p:sldLayoutId id="2147484187" r:id="rId17"/>
    <p:sldLayoutId id="2147484188" r:id="rId18"/>
    <p:sldLayoutId id="2147484189" r:id="rId19"/>
    <p:sldLayoutId id="2147484190" r:id="rId20"/>
    <p:sldLayoutId id="2147484191" r:id="rId21"/>
    <p:sldLayoutId id="2147484192" r:id="rId22"/>
    <p:sldLayoutId id="2147484193" r:id="rId23"/>
    <p:sldLayoutId id="2147484194" r:id="rId24"/>
    <p:sldLayoutId id="2147484195" r:id="rId25"/>
    <p:sldLayoutId id="2147484196" r:id="rId26"/>
    <p:sldLayoutId id="2147484197" r:id="rId27"/>
  </p:sldLayoutIdLst>
  <p:hf sldNum="0" hdr="0" ft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3"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24" name="Picture 6"/>
          <p:cNvPicPr>
            <a:picLocks noChangeAspect="1"/>
          </p:cNvPicPr>
          <p:nvPr userDrawn="1"/>
        </p:nvPicPr>
        <p:blipFill>
          <a:blip r:embed="rId4"/>
          <a:srcRect/>
          <a:stretch>
            <a:fillRect/>
          </a:stretch>
        </p:blipFill>
        <p:spPr bwMode="auto">
          <a:xfrm>
            <a:off x="6079067" y="3416309"/>
            <a:ext cx="25400" cy="3175"/>
          </a:xfrm>
          <a:prstGeom prst="rect">
            <a:avLst/>
          </a:prstGeom>
          <a:noFill/>
          <a:ln w="9525">
            <a:noFill/>
            <a:miter lim="800000"/>
            <a:headEnd/>
            <a:tailEnd/>
          </a:ln>
        </p:spPr>
      </p:pic>
      <p:sp>
        <p:nvSpPr>
          <p:cNvPr id="11" name="Text Box 14">
            <a:extLst>
              <a:ext uri="{FF2B5EF4-FFF2-40B4-BE49-F238E27FC236}">
                <a16:creationId xmlns:a16="http://schemas.microsoft.com/office/drawing/2014/main" id="{06488F25-D32D-48D0-BB8A-6B1499EB02EC}"/>
              </a:ext>
            </a:extLst>
          </p:cNvPr>
          <p:cNvSpPr txBox="1">
            <a:spLocks noChangeArrowheads="1"/>
          </p:cNvSpPr>
          <p:nvPr userDrawn="1"/>
        </p:nvSpPr>
        <p:spPr bwMode="auto">
          <a:xfrm>
            <a:off x="11218426" y="662710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
        <p:nvSpPr>
          <p:cNvPr id="17" name="Date Placeholder 4">
            <a:extLst>
              <a:ext uri="{FF2B5EF4-FFF2-40B4-BE49-F238E27FC236}">
                <a16:creationId xmlns:a16="http://schemas.microsoft.com/office/drawing/2014/main" id="{876090B8-EB33-44F6-B805-AE75858FA42D}"/>
              </a:ext>
            </a:extLst>
          </p:cNvPr>
          <p:cNvSpPr>
            <a:spLocks noGrp="1"/>
          </p:cNvSpPr>
          <p:nvPr>
            <p:ph type="dt" sz="half" idx="2"/>
          </p:nvPr>
        </p:nvSpPr>
        <p:spPr>
          <a:xfrm>
            <a:off x="8842515" y="6653150"/>
            <a:ext cx="2761673" cy="137160"/>
          </a:xfrm>
          <a:prstGeom prst="rect">
            <a:avLst/>
          </a:prstGeom>
        </p:spPr>
        <p:txBody>
          <a:bodyPr anchor="ctr"/>
          <a:lstStyle>
            <a:lvl1pPr algn="r">
              <a:defRPr sz="900">
                <a:solidFill>
                  <a:schemeClr val="bg2">
                    <a:lumMod val="75000"/>
                  </a:schemeClr>
                </a:solidFill>
              </a:defRPr>
            </a:lvl1pPr>
          </a:lstStyle>
          <a:p>
            <a:endParaRPr lang="en-US" dirty="0"/>
          </a:p>
        </p:txBody>
      </p:sp>
      <p:sp>
        <p:nvSpPr>
          <p:cNvPr id="18" name="Footer Placeholder 3">
            <a:extLst>
              <a:ext uri="{FF2B5EF4-FFF2-40B4-BE49-F238E27FC236}">
                <a16:creationId xmlns:a16="http://schemas.microsoft.com/office/drawing/2014/main" id="{2F8A329A-59C1-4D23-B5E6-03FA1C182A0A}"/>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bg2">
                    <a:lumMod val="75000"/>
                  </a:schemeClr>
                </a:solidFill>
              </a:defRPr>
            </a:lvl1pPr>
          </a:lstStyle>
          <a:p>
            <a:endParaRPr lang="en-US" dirty="0"/>
          </a:p>
        </p:txBody>
      </p:sp>
      <p:sp>
        <p:nvSpPr>
          <p:cNvPr id="2" name="Title Placeholder 1">
            <a:extLst>
              <a:ext uri="{FF2B5EF4-FFF2-40B4-BE49-F238E27FC236}">
                <a16:creationId xmlns:a16="http://schemas.microsoft.com/office/drawing/2014/main" id="{CA18FFB5-1B4A-8A37-78CC-AC1A7AE08575}"/>
              </a:ext>
            </a:extLst>
          </p:cNvPr>
          <p:cNvSpPr>
            <a:spLocks noGrp="1"/>
          </p:cNvSpPr>
          <p:nvPr>
            <p:ph type="title"/>
          </p:nvPr>
        </p:nvSpPr>
        <p:spPr bwMode="auto">
          <a:xfrm>
            <a:off x="266699" y="128981"/>
            <a:ext cx="11658599" cy="83292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Tree>
    <p:extLst>
      <p:ext uri="{BB962C8B-B14F-4D97-AF65-F5344CB8AC3E}">
        <p14:creationId xmlns:p14="http://schemas.microsoft.com/office/powerpoint/2010/main" val="199137462"/>
      </p:ext>
    </p:extLst>
  </p:cSld>
  <p:clrMap bg1="lt1" tx1="dk1" bg2="lt2" tx2="dk2" accent1="accent1" accent2="accent2" accent3="accent3" accent4="accent4" accent5="accent5" accent6="accent6" hlink="hlink" folHlink="folHlink"/>
  <p:sldLayoutIdLst>
    <p:sldLayoutId id="2147483724" r:id="rId1"/>
    <p:sldLayoutId id="2147483725" r:id="rId2"/>
  </p:sldLayoutIdLst>
  <p:hf sldNum="0" hdr="0" ft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169"/>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30188" indent="-230188" algn="l" rtl="0" eaLnBrk="1" fontAlgn="base" hangingPunct="1">
        <a:spcBef>
          <a:spcPts val="169"/>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1775"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4213" indent="-222250"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30188"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0" orient="horz" pos="583" userDrawn="1">
          <p15:clr>
            <a:srgbClr val="F26B43"/>
          </p15:clr>
        </p15:guide>
        <p15:guide id="1" pos="7512" userDrawn="1">
          <p15:clr>
            <a:srgbClr val="5ACBF0"/>
          </p15:clr>
        </p15:guide>
        <p15:guide id="2" pos="12971">
          <p15:clr>
            <a:srgbClr val="5ACBF0"/>
          </p15:clr>
        </p15:guide>
        <p15:guide id="3" pos="168" userDrawn="1">
          <p15:clr>
            <a:srgbClr val="5ACBF0"/>
          </p15:clr>
        </p15:guide>
        <p15:guide id="5" orient="horz" pos="637" userDrawn="1">
          <p15:clr>
            <a:srgbClr val="F26B43"/>
          </p15:clr>
        </p15:guide>
        <p15:guide id="6" orient="horz" pos="417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png"/><Relationship Id="rId1" Type="http://schemas.openxmlformats.org/officeDocument/2006/relationships/slideLayout" Target="../slideLayouts/slideLayout24.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jpeg"/></Relationships>
</file>

<file path=ppt/slides/_rels/slide1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27.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21.png"/></Relationships>
</file>

<file path=ppt/slides/_rels/slide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23.png"/></Relationships>
</file>

<file path=ppt/slides/_rels/slide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2DCD1B8-0FB9-6DE1-D901-F8B0186B1E44}"/>
              </a:ext>
            </a:extLst>
          </p:cNvPr>
          <p:cNvSpPr>
            <a:spLocks noGrp="1"/>
          </p:cNvSpPr>
          <p:nvPr>
            <p:ph type="title"/>
          </p:nvPr>
        </p:nvSpPr>
        <p:spPr/>
        <p:txBody>
          <a:bodyPr/>
          <a:lstStyle/>
          <a:p>
            <a:pPr algn="l"/>
            <a:r>
              <a:rPr lang="en-US" sz="3600" dirty="0"/>
              <a:t>CWMS CAVI Orientation</a:t>
            </a:r>
          </a:p>
        </p:txBody>
      </p:sp>
      <p:pic>
        <p:nvPicPr>
          <p:cNvPr id="11" name="Picture Placeholder 10" descr="Map&#10;&#10;Description automatically generated">
            <a:extLst>
              <a:ext uri="{FF2B5EF4-FFF2-40B4-BE49-F238E27FC236}">
                <a16:creationId xmlns:a16="http://schemas.microsoft.com/office/drawing/2014/main" id="{7A6E51DB-7C25-7AB6-5D61-B9034A212F7F}"/>
              </a:ext>
            </a:extLst>
          </p:cNvPr>
          <p:cNvPicPr>
            <a:picLocks noGrp="1" noChangeAspect="1"/>
          </p:cNvPicPr>
          <p:nvPr>
            <p:ph type="pic" sz="quarter" idx="13"/>
          </p:nvPr>
        </p:nvPicPr>
        <p:blipFill>
          <a:blip r:embed="rId2"/>
          <a:srcRect l="2717" r="2717"/>
          <a:stretch/>
        </p:blipFill>
        <p:spPr>
          <a:xfrm>
            <a:off x="6358552" y="260931"/>
            <a:ext cx="5454004" cy="2805855"/>
          </a:xfrm>
          <a:prstGeom prst="rect">
            <a:avLst/>
          </a:prstGeom>
          <a:ln>
            <a:noFill/>
          </a:ln>
          <a:effectLst>
            <a:softEdge rad="112500"/>
          </a:effectLst>
        </p:spPr>
      </p:pic>
      <p:sp>
        <p:nvSpPr>
          <p:cNvPr id="9" name="Content Placeholder 8">
            <a:extLst>
              <a:ext uri="{FF2B5EF4-FFF2-40B4-BE49-F238E27FC236}">
                <a16:creationId xmlns:a16="http://schemas.microsoft.com/office/drawing/2014/main" id="{910D6B67-EB23-B871-0CBE-F377AEE7C411}"/>
              </a:ext>
            </a:extLst>
          </p:cNvPr>
          <p:cNvSpPr>
            <a:spLocks noGrp="1"/>
          </p:cNvSpPr>
          <p:nvPr>
            <p:ph sz="quarter" idx="17"/>
          </p:nvPr>
        </p:nvSpPr>
        <p:spPr/>
        <p:txBody>
          <a:bodyPr/>
          <a:lstStyle/>
          <a:p>
            <a:r>
              <a:rPr lang="en-US" sz="2400" b="1" dirty="0"/>
              <a:t>Matt Fleming, P.E.</a:t>
            </a:r>
          </a:p>
          <a:p>
            <a:r>
              <a:rPr lang="en-US" sz="1800" dirty="0"/>
              <a:t>Hydrologic Engineering Center</a:t>
            </a:r>
          </a:p>
          <a:p>
            <a:endParaRPr lang="en-US" dirty="0"/>
          </a:p>
          <a:p>
            <a:r>
              <a:rPr lang="en-US" sz="2400" b="1" dirty="0"/>
              <a:t>CWMS Prospect Course</a:t>
            </a:r>
          </a:p>
          <a:p>
            <a:endParaRPr lang="en-US" sz="2400" b="1" dirty="0"/>
          </a:p>
          <a:p>
            <a:r>
              <a:rPr lang="en-US" sz="2400" b="1" dirty="0"/>
              <a:t>CAVI Modules</a:t>
            </a:r>
          </a:p>
        </p:txBody>
      </p:sp>
      <p:pic>
        <p:nvPicPr>
          <p:cNvPr id="14" name="Picture Placeholder 13" descr="A close-up of a painting&#10;&#10;Description automatically generated with medium confidence">
            <a:extLst>
              <a:ext uri="{FF2B5EF4-FFF2-40B4-BE49-F238E27FC236}">
                <a16:creationId xmlns:a16="http://schemas.microsoft.com/office/drawing/2014/main" id="{04C95193-5563-AE95-03B8-119424E1BE64}"/>
              </a:ext>
            </a:extLst>
          </p:cNvPr>
          <p:cNvPicPr>
            <a:picLocks noGrp="1" noChangeAspect="1"/>
          </p:cNvPicPr>
          <p:nvPr>
            <p:ph type="pic" sz="quarter" idx="16"/>
          </p:nvPr>
        </p:nvPicPr>
        <p:blipFill rotWithShape="1">
          <a:blip r:embed="rId3"/>
          <a:srcRect l="4446" r="4446"/>
          <a:stretch/>
        </p:blipFill>
        <p:spPr>
          <a:xfrm>
            <a:off x="9126633" y="3066786"/>
            <a:ext cx="2685921" cy="1787147"/>
          </a:xfrm>
          <a:prstGeom prst="rect">
            <a:avLst/>
          </a:prstGeom>
          <a:ln>
            <a:noFill/>
          </a:ln>
          <a:effectLst>
            <a:softEdge rad="112500"/>
          </a:effectLst>
        </p:spPr>
      </p:pic>
      <p:pic>
        <p:nvPicPr>
          <p:cNvPr id="2" name="Picture 4" descr="MTL-7-30-08-Aerial_4428">
            <a:extLst>
              <a:ext uri="{FF2B5EF4-FFF2-40B4-BE49-F238E27FC236}">
                <a16:creationId xmlns:a16="http://schemas.microsoft.com/office/drawing/2014/main" id="{D2C516AA-DC52-4D60-F1EA-537AD15B3A73}"/>
              </a:ext>
            </a:extLst>
          </p:cNvPr>
          <p:cNvPicPr>
            <a:picLocks noChangeAspect="1" noChangeArrowheads="1"/>
          </p:cNvPicPr>
          <p:nvPr/>
        </p:nvPicPr>
        <p:blipFill>
          <a:blip r:embed="rId4" cstate="print"/>
          <a:srcRect t="5818" r="13506" b="20564"/>
          <a:stretch>
            <a:fillRect/>
          </a:stretch>
        </p:blipFill>
        <p:spPr bwMode="auto">
          <a:xfrm>
            <a:off x="9161925" y="4853933"/>
            <a:ext cx="2685921" cy="1884659"/>
          </a:xfrm>
          <a:prstGeom prst="rect">
            <a:avLst/>
          </a:prstGeom>
          <a:ln>
            <a:noFill/>
          </a:ln>
          <a:effectLst>
            <a:softEdge rad="112500"/>
          </a:effectLst>
        </p:spPr>
      </p:pic>
      <p:pic>
        <p:nvPicPr>
          <p:cNvPr id="3" name="Picture 2">
            <a:extLst>
              <a:ext uri="{FF2B5EF4-FFF2-40B4-BE49-F238E27FC236}">
                <a16:creationId xmlns:a16="http://schemas.microsoft.com/office/drawing/2014/main" id="{AFA1A2CE-8B2A-F522-680A-3E53D12D4D8A}"/>
              </a:ext>
            </a:extLst>
          </p:cNvPr>
          <p:cNvPicPr>
            <a:picLocks noChangeAspect="1"/>
          </p:cNvPicPr>
          <p:nvPr/>
        </p:nvPicPr>
        <p:blipFill>
          <a:blip r:embed="rId5"/>
          <a:stretch>
            <a:fillRect/>
          </a:stretch>
        </p:blipFill>
        <p:spPr>
          <a:xfrm>
            <a:off x="6358552" y="3066786"/>
            <a:ext cx="2685921" cy="1884659"/>
          </a:xfrm>
          <a:prstGeom prst="rect">
            <a:avLst/>
          </a:prstGeom>
          <a:ln>
            <a:noFill/>
          </a:ln>
          <a:effectLst>
            <a:softEdge rad="112500"/>
          </a:effectLst>
        </p:spPr>
      </p:pic>
      <p:pic>
        <p:nvPicPr>
          <p:cNvPr id="7" name="Picture 6">
            <a:extLst>
              <a:ext uri="{FF2B5EF4-FFF2-40B4-BE49-F238E27FC236}">
                <a16:creationId xmlns:a16="http://schemas.microsoft.com/office/drawing/2014/main" id="{7E882B7E-7FED-4451-77D5-ED69B1DF8CA4}"/>
              </a:ext>
            </a:extLst>
          </p:cNvPr>
          <p:cNvPicPr>
            <a:picLocks noChangeAspect="1"/>
          </p:cNvPicPr>
          <p:nvPr/>
        </p:nvPicPr>
        <p:blipFill>
          <a:blip r:embed="rId6"/>
          <a:stretch>
            <a:fillRect/>
          </a:stretch>
        </p:blipFill>
        <p:spPr>
          <a:xfrm>
            <a:off x="6358552" y="4853934"/>
            <a:ext cx="2685921" cy="1884659"/>
          </a:xfrm>
          <a:prstGeom prst="rect">
            <a:avLst/>
          </a:prstGeom>
          <a:ln>
            <a:noFill/>
          </a:ln>
          <a:effectLst>
            <a:softEdge rad="112500"/>
          </a:effectLst>
        </p:spPr>
      </p:pic>
    </p:spTree>
    <p:extLst>
      <p:ext uri="{BB962C8B-B14F-4D97-AF65-F5344CB8AC3E}">
        <p14:creationId xmlns:p14="http://schemas.microsoft.com/office/powerpoint/2010/main" val="12467623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10E35FA1-89EE-199A-231A-A59396A3AF77}"/>
              </a:ext>
            </a:extLst>
          </p:cNvPr>
          <p:cNvSpPr>
            <a:spLocks noGrp="1"/>
          </p:cNvSpPr>
          <p:nvPr>
            <p:ph sz="quarter" idx="10"/>
          </p:nvPr>
        </p:nvSpPr>
        <p:spPr>
          <a:xfrm>
            <a:off x="359650" y="1052450"/>
            <a:ext cx="5555665" cy="5600700"/>
          </a:xfrm>
        </p:spPr>
        <p:txBody>
          <a:bodyPr/>
          <a:lstStyle/>
          <a:p>
            <a:pPr marL="342900" indent="-342900">
              <a:buFont typeface="Arial" panose="020B0604020202020204" pitchFamily="34" charset="0"/>
              <a:buChar char="•"/>
            </a:pPr>
            <a:r>
              <a:rPr lang="en-US" dirty="0"/>
              <a:t>Model run:</a:t>
            </a:r>
          </a:p>
          <a:p>
            <a:pPr marL="569913" lvl="1" indent="-342900">
              <a:buFont typeface="Arial" panose="020B0604020202020204" pitchFamily="34" charset="0"/>
              <a:buChar char="•"/>
            </a:pPr>
            <a:r>
              <a:rPr lang="en-US" dirty="0"/>
              <a:t>Meteorology (HEC-MetVue)</a:t>
            </a:r>
          </a:p>
          <a:p>
            <a:pPr marL="569913" lvl="1" indent="-342900">
              <a:buFont typeface="Arial" panose="020B0604020202020204" pitchFamily="34" charset="0"/>
              <a:buChar char="•"/>
            </a:pPr>
            <a:r>
              <a:rPr lang="en-US" dirty="0"/>
              <a:t>Hydrology (HEC-HMS)</a:t>
            </a:r>
          </a:p>
          <a:p>
            <a:pPr marL="569913" lvl="1" indent="-342900">
              <a:buFont typeface="Arial" panose="020B0604020202020204" pitchFamily="34" charset="0"/>
              <a:buChar char="•"/>
            </a:pPr>
            <a:r>
              <a:rPr lang="en-US" dirty="0"/>
              <a:t>Reservoir Analysis (HEC-ResSim)</a:t>
            </a:r>
          </a:p>
          <a:p>
            <a:pPr marL="569913" lvl="1" indent="-342900">
              <a:buFont typeface="Arial" panose="020B0604020202020204" pitchFamily="34" charset="0"/>
              <a:buChar char="•"/>
            </a:pPr>
            <a:r>
              <a:rPr lang="en-US" dirty="0"/>
              <a:t>Hydraulics (HEC-RAS)</a:t>
            </a:r>
          </a:p>
          <a:p>
            <a:pPr marL="569913" lvl="1" indent="-342900">
              <a:buFont typeface="Arial" panose="020B0604020202020204" pitchFamily="34" charset="0"/>
              <a:buChar char="•"/>
            </a:pPr>
            <a:r>
              <a:rPr lang="en-US" dirty="0"/>
              <a:t>Economics (HEC-FIA)</a:t>
            </a:r>
          </a:p>
          <a:p>
            <a:pPr marL="569913" lvl="1" indent="-342900">
              <a:buFont typeface="Arial" panose="020B0604020202020204" pitchFamily="34" charset="0"/>
              <a:buChar char="•"/>
            </a:pPr>
            <a:r>
              <a:rPr lang="en-US" dirty="0"/>
              <a:t>Inundation maps (RAS Mapper)</a:t>
            </a:r>
          </a:p>
          <a:p>
            <a:pPr marL="342900" indent="-342900">
              <a:buFont typeface="Arial" panose="020B0604020202020204" pitchFamily="34" charset="0"/>
              <a:buChar char="•"/>
            </a:pPr>
            <a:r>
              <a:rPr lang="en-US" dirty="0"/>
              <a:t>Adjust model parameters native editors</a:t>
            </a:r>
          </a:p>
          <a:p>
            <a:pPr marL="342900" indent="-342900">
              <a:buFont typeface="Arial" panose="020B0604020202020204" pitchFamily="34" charset="0"/>
              <a:buChar char="•"/>
            </a:pPr>
            <a:r>
              <a:rPr lang="en-US" dirty="0"/>
              <a:t>View and compare results from plots or tables (via time-series icons) or from model reports</a:t>
            </a:r>
          </a:p>
          <a:p>
            <a:pPr marL="342900" indent="-342900">
              <a:buFont typeface="Arial" panose="020B0604020202020204" pitchFamily="34" charset="0"/>
              <a:buChar char="•"/>
            </a:pPr>
            <a:r>
              <a:rPr lang="en-US" dirty="0"/>
              <a:t>Parameters can be adjusted to improve results </a:t>
            </a:r>
          </a:p>
          <a:p>
            <a:pPr marL="569913" lvl="1" indent="-342900">
              <a:buFont typeface="Arial" panose="020B0604020202020204" pitchFamily="34" charset="0"/>
              <a:buChar char="•"/>
            </a:pPr>
            <a:r>
              <a:rPr lang="en-US" dirty="0"/>
              <a:t>Loss rates/baseflow </a:t>
            </a:r>
          </a:p>
          <a:p>
            <a:pPr marL="569913" lvl="1" indent="-342900">
              <a:buFont typeface="Arial" panose="020B0604020202020204" pitchFamily="34" charset="0"/>
              <a:buChar char="•"/>
            </a:pPr>
            <a:r>
              <a:rPr lang="en-US" dirty="0"/>
              <a:t>Reservoir release overrides</a:t>
            </a:r>
          </a:p>
          <a:p>
            <a:pPr marL="569913" lvl="1" indent="-342900">
              <a:buFont typeface="Arial" panose="020B0604020202020204" pitchFamily="34" charset="0"/>
              <a:buChar char="•"/>
            </a:pPr>
            <a:r>
              <a:rPr lang="en-US" dirty="0"/>
              <a:t>Manning's n values</a:t>
            </a:r>
          </a:p>
          <a:p>
            <a:pPr marL="569913" lvl="1" indent="-342900">
              <a:buFont typeface="Arial" panose="020B0604020202020204" pitchFamily="34" charset="0"/>
              <a:buChar char="•"/>
            </a:pPr>
            <a:endParaRPr lang="en-US" dirty="0"/>
          </a:p>
        </p:txBody>
      </p:sp>
      <p:sp>
        <p:nvSpPr>
          <p:cNvPr id="5" name="Title 4">
            <a:extLst>
              <a:ext uri="{FF2B5EF4-FFF2-40B4-BE49-F238E27FC236}">
                <a16:creationId xmlns:a16="http://schemas.microsoft.com/office/drawing/2014/main" id="{357471C6-1947-0DBC-094E-16E8A3E3E100}"/>
              </a:ext>
            </a:extLst>
          </p:cNvPr>
          <p:cNvSpPr>
            <a:spLocks noGrp="1"/>
          </p:cNvSpPr>
          <p:nvPr>
            <p:ph type="title"/>
          </p:nvPr>
        </p:nvSpPr>
        <p:spPr/>
        <p:txBody>
          <a:bodyPr/>
          <a:lstStyle/>
          <a:p>
            <a:r>
              <a:rPr lang="en-US" dirty="0"/>
              <a:t>Modeling Module</a:t>
            </a:r>
          </a:p>
        </p:txBody>
      </p:sp>
      <p:pic>
        <p:nvPicPr>
          <p:cNvPr id="2" name="Picture 1">
            <a:extLst>
              <a:ext uri="{FF2B5EF4-FFF2-40B4-BE49-F238E27FC236}">
                <a16:creationId xmlns:a16="http://schemas.microsoft.com/office/drawing/2014/main" id="{794C1CE4-F722-5107-F44B-E8103125773A}"/>
              </a:ext>
            </a:extLst>
          </p:cNvPr>
          <p:cNvPicPr>
            <a:picLocks noChangeAspect="1"/>
          </p:cNvPicPr>
          <p:nvPr/>
        </p:nvPicPr>
        <p:blipFill>
          <a:blip r:embed="rId3"/>
          <a:stretch>
            <a:fillRect/>
          </a:stretch>
        </p:blipFill>
        <p:spPr>
          <a:xfrm>
            <a:off x="5915315" y="1052450"/>
            <a:ext cx="6077029" cy="4895385"/>
          </a:xfrm>
          <a:prstGeom prst="rect">
            <a:avLst/>
          </a:prstGeom>
        </p:spPr>
      </p:pic>
    </p:spTree>
    <p:extLst>
      <p:ext uri="{BB962C8B-B14F-4D97-AF65-F5344CB8AC3E}">
        <p14:creationId xmlns:p14="http://schemas.microsoft.com/office/powerpoint/2010/main" val="40875644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FB51C0E2-B8F6-8737-CA95-B185424AE3CA}"/>
              </a:ext>
            </a:extLst>
          </p:cNvPr>
          <p:cNvSpPr>
            <a:spLocks noGrp="1"/>
          </p:cNvSpPr>
          <p:nvPr>
            <p:ph sz="quarter" idx="10"/>
          </p:nvPr>
        </p:nvSpPr>
        <p:spPr/>
        <p:txBody>
          <a:bodyPr/>
          <a:lstStyle/>
          <a:p>
            <a:pPr marL="342900" indent="-342900">
              <a:buFont typeface="Arial" panose="020B0604020202020204" pitchFamily="34" charset="0"/>
              <a:buChar char="•"/>
            </a:pPr>
            <a:r>
              <a:rPr lang="en-US" dirty="0"/>
              <a:t>Load background maps</a:t>
            </a:r>
          </a:p>
          <a:p>
            <a:pPr marL="342900" indent="-342900">
              <a:buFont typeface="Arial" panose="020B0604020202020204" pitchFamily="34" charset="0"/>
              <a:buChar char="•"/>
            </a:pPr>
            <a:r>
              <a:rPr lang="en-US" dirty="0"/>
              <a:t>Import models</a:t>
            </a:r>
          </a:p>
          <a:p>
            <a:pPr marL="342900" indent="-342900">
              <a:buFont typeface="Arial" panose="020B0604020202020204" pitchFamily="34" charset="0"/>
              <a:buChar char="•"/>
            </a:pPr>
            <a:r>
              <a:rPr lang="en-US" dirty="0"/>
              <a:t>Setup “run alternatives”</a:t>
            </a:r>
          </a:p>
          <a:p>
            <a:pPr marL="342900" indent="-342900">
              <a:buFont typeface="Arial" panose="020B0604020202020204" pitchFamily="34" charset="0"/>
              <a:buChar char="•"/>
            </a:pPr>
            <a:r>
              <a:rPr lang="en-US" dirty="0"/>
              <a:t>Link models (data from a </a:t>
            </a:r>
            <a:r>
              <a:rPr lang="en-US" dirty="0">
                <a:sym typeface="Wingdings" panose="05000000000000000000" pitchFamily="2" charset="2"/>
              </a:rPr>
              <a:t> data to)</a:t>
            </a:r>
          </a:p>
          <a:p>
            <a:pPr marL="342900" indent="-342900">
              <a:buFont typeface="Arial" panose="020B0604020202020204" pitchFamily="34" charset="0"/>
              <a:buChar char="•"/>
            </a:pPr>
            <a:r>
              <a:rPr lang="en-US" dirty="0">
                <a:sym typeface="Wingdings" panose="05000000000000000000" pitchFamily="2" charset="2"/>
              </a:rPr>
              <a:t>Build extract/post lists</a:t>
            </a:r>
          </a:p>
          <a:p>
            <a:pPr marL="342900" indent="-342900">
              <a:buFont typeface="Arial" panose="020B0604020202020204" pitchFamily="34" charset="0"/>
              <a:buChar char="•"/>
            </a:pPr>
            <a:r>
              <a:rPr lang="en-US" dirty="0">
                <a:sym typeface="Wingdings" panose="05000000000000000000" pitchFamily="2" charset="2"/>
              </a:rPr>
              <a:t>Add and configure time-series icons</a:t>
            </a:r>
            <a:endParaRPr lang="en-US" dirty="0"/>
          </a:p>
        </p:txBody>
      </p:sp>
      <p:sp>
        <p:nvSpPr>
          <p:cNvPr id="5" name="Title 4">
            <a:extLst>
              <a:ext uri="{FF2B5EF4-FFF2-40B4-BE49-F238E27FC236}">
                <a16:creationId xmlns:a16="http://schemas.microsoft.com/office/drawing/2014/main" id="{7D582B1D-0E2E-FF17-71A1-1AD9F8980631}"/>
              </a:ext>
            </a:extLst>
          </p:cNvPr>
          <p:cNvSpPr>
            <a:spLocks noGrp="1"/>
          </p:cNvSpPr>
          <p:nvPr>
            <p:ph type="title"/>
          </p:nvPr>
        </p:nvSpPr>
        <p:spPr/>
        <p:txBody>
          <a:bodyPr/>
          <a:lstStyle/>
          <a:p>
            <a:r>
              <a:rPr lang="en-US" dirty="0"/>
              <a:t>Watershed Setup Module</a:t>
            </a:r>
          </a:p>
        </p:txBody>
      </p:sp>
      <p:pic>
        <p:nvPicPr>
          <p:cNvPr id="2" name="Picture 1">
            <a:extLst>
              <a:ext uri="{FF2B5EF4-FFF2-40B4-BE49-F238E27FC236}">
                <a16:creationId xmlns:a16="http://schemas.microsoft.com/office/drawing/2014/main" id="{A8A0CC81-42FA-F352-3B65-FF6AF4F65DB1}"/>
              </a:ext>
            </a:extLst>
          </p:cNvPr>
          <p:cNvPicPr>
            <a:picLocks noChangeAspect="1"/>
          </p:cNvPicPr>
          <p:nvPr/>
        </p:nvPicPr>
        <p:blipFill>
          <a:blip r:embed="rId3"/>
          <a:stretch>
            <a:fillRect/>
          </a:stretch>
        </p:blipFill>
        <p:spPr>
          <a:xfrm>
            <a:off x="5693753" y="961901"/>
            <a:ext cx="5901413" cy="5657925"/>
          </a:xfrm>
          <a:prstGeom prst="rect">
            <a:avLst/>
          </a:prstGeom>
        </p:spPr>
      </p:pic>
      <p:pic>
        <p:nvPicPr>
          <p:cNvPr id="4" name="Picture 3">
            <a:extLst>
              <a:ext uri="{FF2B5EF4-FFF2-40B4-BE49-F238E27FC236}">
                <a16:creationId xmlns:a16="http://schemas.microsoft.com/office/drawing/2014/main" id="{21B74597-3FBA-D06F-BC1E-385DE490C765}"/>
              </a:ext>
            </a:extLst>
          </p:cNvPr>
          <p:cNvPicPr>
            <a:picLocks noChangeAspect="1"/>
          </p:cNvPicPr>
          <p:nvPr/>
        </p:nvPicPr>
        <p:blipFill>
          <a:blip r:embed="rId4"/>
          <a:stretch>
            <a:fillRect/>
          </a:stretch>
        </p:blipFill>
        <p:spPr>
          <a:xfrm>
            <a:off x="266700" y="3429000"/>
            <a:ext cx="4838126" cy="3116005"/>
          </a:xfrm>
          <a:prstGeom prst="rect">
            <a:avLst/>
          </a:prstGeom>
        </p:spPr>
      </p:pic>
    </p:spTree>
    <p:extLst>
      <p:ext uri="{BB962C8B-B14F-4D97-AF65-F5344CB8AC3E}">
        <p14:creationId xmlns:p14="http://schemas.microsoft.com/office/powerpoint/2010/main" val="27731299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9334643-E97B-A014-4687-5A0826A17554}"/>
              </a:ext>
            </a:extLst>
          </p:cNvPr>
          <p:cNvSpPr>
            <a:spLocks noGrp="1"/>
          </p:cNvSpPr>
          <p:nvPr>
            <p:ph type="title"/>
          </p:nvPr>
        </p:nvSpPr>
        <p:spPr>
          <a:xfrm>
            <a:off x="266700" y="154236"/>
            <a:ext cx="11658600" cy="2071171"/>
          </a:xfrm>
        </p:spPr>
        <p:txBody>
          <a:bodyPr/>
          <a:lstStyle/>
          <a:p>
            <a:r>
              <a:rPr lang="en-US" dirty="0"/>
              <a:t>Questions</a:t>
            </a:r>
            <a:br>
              <a:rPr lang="en-US" dirty="0"/>
            </a:br>
            <a:r>
              <a:rPr lang="en-US" dirty="0"/>
              <a:t>Help</a:t>
            </a:r>
            <a:br>
              <a:rPr lang="en-US" dirty="0"/>
            </a:br>
            <a:r>
              <a:rPr lang="en-US" dirty="0"/>
              <a:t>additional Training</a:t>
            </a:r>
          </a:p>
        </p:txBody>
      </p:sp>
      <p:sp>
        <p:nvSpPr>
          <p:cNvPr id="3" name="TextBox 2">
            <a:extLst>
              <a:ext uri="{FF2B5EF4-FFF2-40B4-BE49-F238E27FC236}">
                <a16:creationId xmlns:a16="http://schemas.microsoft.com/office/drawing/2014/main" id="{191D7E27-2027-2146-952B-2D1AEC657BFF}"/>
              </a:ext>
            </a:extLst>
          </p:cNvPr>
          <p:cNvSpPr txBox="1"/>
          <p:nvPr/>
        </p:nvSpPr>
        <p:spPr>
          <a:xfrm>
            <a:off x="266700" y="3002733"/>
            <a:ext cx="10428881" cy="1200329"/>
          </a:xfrm>
          <a:prstGeom prst="rect">
            <a:avLst/>
          </a:prstGeom>
          <a:noFill/>
        </p:spPr>
        <p:txBody>
          <a:bodyPr wrap="none" rtlCol="0">
            <a:spAutoFit/>
          </a:bodyPr>
          <a:lstStyle/>
          <a:p>
            <a:pPr marL="285750" indent="-285750">
              <a:buFont typeface="Arial" panose="020B0604020202020204" pitchFamily="34" charset="0"/>
              <a:buChar char="•"/>
            </a:pPr>
            <a:r>
              <a:rPr lang="en-US" dirty="0">
                <a:solidFill>
                  <a:schemeClr val="tx2"/>
                </a:solidFill>
              </a:rPr>
              <a:t>https://usace.dps.mil/sites/KMP-WM/SitePages/Corps-Water-Management-System-(CWMS).aspx</a:t>
            </a:r>
          </a:p>
          <a:p>
            <a:pPr marL="285750" indent="-285750">
              <a:buFont typeface="Arial" panose="020B0604020202020204" pitchFamily="34" charset="0"/>
              <a:buChar char="•"/>
            </a:pPr>
            <a:r>
              <a:rPr lang="en-US" dirty="0">
                <a:solidFill>
                  <a:schemeClr val="tx2"/>
                </a:solidFill>
              </a:rPr>
              <a:t>https://www.hec.usace.army.mil/confluence/cwmsdocs</a:t>
            </a:r>
          </a:p>
          <a:p>
            <a:pPr marL="285750" indent="-285750">
              <a:buFont typeface="Arial" panose="020B0604020202020204" pitchFamily="34" charset="0"/>
              <a:buChar char="•"/>
            </a:pPr>
            <a:r>
              <a:rPr lang="en-US" dirty="0">
                <a:solidFill>
                  <a:schemeClr val="tx2"/>
                </a:solidFill>
              </a:rPr>
              <a:t>https://discourse.hecdev.net/c/cwms/5   </a:t>
            </a:r>
          </a:p>
          <a:p>
            <a:pPr marL="285750" indent="-285750">
              <a:buFont typeface="Arial" panose="020B0604020202020204" pitchFamily="34" charset="0"/>
              <a:buChar char="•"/>
            </a:pPr>
            <a:r>
              <a:rPr lang="en-US" dirty="0">
                <a:solidFill>
                  <a:schemeClr val="tx2"/>
                </a:solidFill>
              </a:rPr>
              <a:t>TDL-CELRH-EC-GW-W-USACE CWMS Modeling | General | Microsoft Teams </a:t>
            </a:r>
          </a:p>
        </p:txBody>
      </p:sp>
      <p:sp>
        <p:nvSpPr>
          <p:cNvPr id="4" name="TextBox 3">
            <a:extLst>
              <a:ext uri="{FF2B5EF4-FFF2-40B4-BE49-F238E27FC236}">
                <a16:creationId xmlns:a16="http://schemas.microsoft.com/office/drawing/2014/main" id="{64DDCADB-262E-C7AE-5406-569A7CA6957E}"/>
              </a:ext>
            </a:extLst>
          </p:cNvPr>
          <p:cNvSpPr txBox="1"/>
          <p:nvPr/>
        </p:nvSpPr>
        <p:spPr>
          <a:xfrm>
            <a:off x="5648131" y="5971592"/>
            <a:ext cx="2484976" cy="369332"/>
          </a:xfrm>
          <a:prstGeom prst="rect">
            <a:avLst/>
          </a:prstGeom>
          <a:noFill/>
        </p:spPr>
        <p:txBody>
          <a:bodyPr wrap="none" rtlCol="0">
            <a:spAutoFit/>
          </a:bodyPr>
          <a:lstStyle/>
          <a:p>
            <a:r>
              <a:rPr lang="en-US" dirty="0">
                <a:solidFill>
                  <a:schemeClr val="tx2"/>
                </a:solidFill>
              </a:rPr>
              <a:t>“Just keep </a:t>
            </a:r>
            <a:r>
              <a:rPr lang="en-US" dirty="0" err="1">
                <a:solidFill>
                  <a:schemeClr val="tx2"/>
                </a:solidFill>
              </a:rPr>
              <a:t>CWMS’ing</a:t>
            </a:r>
            <a:r>
              <a:rPr lang="en-US" dirty="0">
                <a:solidFill>
                  <a:schemeClr val="tx2"/>
                </a:solidFill>
              </a:rPr>
              <a:t>”</a:t>
            </a:r>
          </a:p>
        </p:txBody>
      </p:sp>
    </p:spTree>
    <p:extLst>
      <p:ext uri="{BB962C8B-B14F-4D97-AF65-F5344CB8AC3E}">
        <p14:creationId xmlns:p14="http://schemas.microsoft.com/office/powerpoint/2010/main" val="1355575733"/>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3AFFADB-D137-60E0-6BFA-FD9B729F1AFF}"/>
              </a:ext>
            </a:extLst>
          </p:cNvPr>
          <p:cNvSpPr>
            <a:spLocks noGrp="1"/>
          </p:cNvSpPr>
          <p:nvPr>
            <p:ph sz="quarter" idx="10"/>
          </p:nvPr>
        </p:nvSpPr>
        <p:spPr/>
        <p:txBody>
          <a:bodyPr/>
          <a:lstStyle/>
          <a:p>
            <a:pPr marL="342900" indent="-342900" defTabSz="923925">
              <a:buFont typeface="Wingdings" panose="05000000000000000000" pitchFamily="2" charset="2"/>
              <a:buChar char="§"/>
            </a:pPr>
            <a:r>
              <a:rPr lang="en-US" sz="2800" dirty="0">
                <a:solidFill>
                  <a:schemeClr val="tx1">
                    <a:lumMod val="25000"/>
                    <a:lumOff val="75000"/>
                  </a:schemeClr>
                </a:solidFill>
              </a:rPr>
              <a:t>Introduce the CWMS Control and Visualization Interface (CAVI)</a:t>
            </a:r>
          </a:p>
          <a:p>
            <a:pPr marL="569913" lvl="1" indent="-342900" defTabSz="923925"/>
            <a:r>
              <a:rPr lang="en-US" sz="2800" dirty="0">
                <a:solidFill>
                  <a:schemeClr val="tx1">
                    <a:lumMod val="25000"/>
                    <a:lumOff val="75000"/>
                  </a:schemeClr>
                </a:solidFill>
              </a:rPr>
              <a:t>Screen Components</a:t>
            </a:r>
          </a:p>
          <a:p>
            <a:pPr marL="569913" lvl="1" indent="-342900" defTabSz="923925"/>
            <a:r>
              <a:rPr lang="en-US" sz="2800" dirty="0">
                <a:solidFill>
                  <a:schemeClr val="tx1">
                    <a:lumMod val="25000"/>
                    <a:lumOff val="75000"/>
                  </a:schemeClr>
                </a:solidFill>
              </a:rPr>
              <a:t>Layers</a:t>
            </a:r>
          </a:p>
          <a:p>
            <a:pPr marL="569913" lvl="1" indent="-342900" defTabSz="923925"/>
            <a:r>
              <a:rPr lang="en-US" sz="2800" dirty="0">
                <a:solidFill>
                  <a:schemeClr val="tx1">
                    <a:lumMod val="25000"/>
                    <a:lumOff val="75000"/>
                  </a:schemeClr>
                </a:solidFill>
              </a:rPr>
              <a:t>Time-Series Icons</a:t>
            </a:r>
          </a:p>
          <a:p>
            <a:pPr marL="569913" lvl="1" indent="-342900" defTabSz="923925"/>
            <a:r>
              <a:rPr lang="en-US" sz="2800" dirty="0">
                <a:solidFill>
                  <a:schemeClr val="tx1">
                    <a:lumMod val="25000"/>
                    <a:lumOff val="75000"/>
                  </a:schemeClr>
                </a:solidFill>
              </a:rPr>
              <a:t>Scripts</a:t>
            </a:r>
          </a:p>
          <a:p>
            <a:pPr marL="342900" indent="-342900" defTabSz="923925">
              <a:buFont typeface="Wingdings" panose="05000000000000000000" pitchFamily="2" charset="2"/>
              <a:buChar char="§"/>
            </a:pPr>
            <a:r>
              <a:rPr lang="en-US" sz="2800" dirty="0">
                <a:solidFill>
                  <a:schemeClr val="tx1"/>
                </a:solidFill>
              </a:rPr>
              <a:t>Introduce CAVI components and modules</a:t>
            </a:r>
          </a:p>
          <a:p>
            <a:pPr marL="569913" lvl="1" indent="-342900" defTabSz="923925"/>
            <a:r>
              <a:rPr lang="en-US" sz="2800" dirty="0">
                <a:solidFill>
                  <a:schemeClr val="tx1"/>
                </a:solidFill>
              </a:rPr>
              <a:t>Modules</a:t>
            </a:r>
          </a:p>
          <a:p>
            <a:pPr marL="804863" lvl="2" indent="-342900" defTabSz="923925">
              <a:buFont typeface="Wingdings" panose="05000000000000000000" pitchFamily="2" charset="2"/>
              <a:buChar char="§"/>
            </a:pPr>
            <a:r>
              <a:rPr lang="en-US" sz="2800" dirty="0">
                <a:solidFill>
                  <a:schemeClr val="tx1"/>
                </a:solidFill>
              </a:rPr>
              <a:t>Purpose and use</a:t>
            </a:r>
          </a:p>
          <a:p>
            <a:pPr marL="569913" lvl="1" indent="-342900" defTabSz="923925"/>
            <a:r>
              <a:rPr lang="en-US" sz="2800" dirty="0">
                <a:solidFill>
                  <a:schemeClr val="tx1"/>
                </a:solidFill>
              </a:rPr>
              <a:t>Available tools</a:t>
            </a:r>
          </a:p>
          <a:p>
            <a:pPr marL="569913" lvl="1" indent="-342900" defTabSz="923925"/>
            <a:endParaRPr lang="en-US" dirty="0"/>
          </a:p>
        </p:txBody>
      </p:sp>
      <p:sp>
        <p:nvSpPr>
          <p:cNvPr id="3" name="Title 2">
            <a:extLst>
              <a:ext uri="{FF2B5EF4-FFF2-40B4-BE49-F238E27FC236}">
                <a16:creationId xmlns:a16="http://schemas.microsoft.com/office/drawing/2014/main" id="{14654D60-FF48-C588-D391-6A4A856BC8B6}"/>
              </a:ext>
            </a:extLst>
          </p:cNvPr>
          <p:cNvSpPr>
            <a:spLocks noGrp="1"/>
          </p:cNvSpPr>
          <p:nvPr>
            <p:ph type="title"/>
          </p:nvPr>
        </p:nvSpPr>
        <p:spPr/>
        <p:txBody>
          <a:bodyPr/>
          <a:lstStyle/>
          <a:p>
            <a:r>
              <a:rPr lang="en-US" dirty="0"/>
              <a:t>Overview	</a:t>
            </a:r>
          </a:p>
        </p:txBody>
      </p:sp>
    </p:spTree>
    <p:extLst>
      <p:ext uri="{BB962C8B-B14F-4D97-AF65-F5344CB8AC3E}">
        <p14:creationId xmlns:p14="http://schemas.microsoft.com/office/powerpoint/2010/main" val="989093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FBC36472-BB88-087F-61D3-49600499592E}"/>
              </a:ext>
            </a:extLst>
          </p:cNvPr>
          <p:cNvSpPr>
            <a:spLocks noGrp="1"/>
          </p:cNvSpPr>
          <p:nvPr>
            <p:ph sz="quarter" idx="10"/>
          </p:nvPr>
        </p:nvSpPr>
        <p:spPr/>
        <p:txBody>
          <a:bodyPr/>
          <a:lstStyle/>
          <a:p>
            <a:r>
              <a:rPr lang="en-US" dirty="0"/>
              <a:t>You can login to access data from the CWMS Oracle database on the server or run locally if you have the data (already downloaded or from some other source)</a:t>
            </a:r>
          </a:p>
        </p:txBody>
      </p:sp>
      <p:sp>
        <p:nvSpPr>
          <p:cNvPr id="5" name="Title 4">
            <a:extLst>
              <a:ext uri="{FF2B5EF4-FFF2-40B4-BE49-F238E27FC236}">
                <a16:creationId xmlns:a16="http://schemas.microsoft.com/office/drawing/2014/main" id="{41DBCC47-E3BB-D128-D8EC-A2936D53E028}"/>
              </a:ext>
            </a:extLst>
          </p:cNvPr>
          <p:cNvSpPr>
            <a:spLocks noGrp="1"/>
          </p:cNvSpPr>
          <p:nvPr>
            <p:ph type="title"/>
          </p:nvPr>
        </p:nvSpPr>
        <p:spPr/>
        <p:txBody>
          <a:bodyPr/>
          <a:lstStyle/>
          <a:p>
            <a:r>
              <a:rPr lang="en-US" dirty="0"/>
              <a:t>Cavi login</a:t>
            </a:r>
          </a:p>
        </p:txBody>
      </p:sp>
      <p:pic>
        <p:nvPicPr>
          <p:cNvPr id="7" name="Picture 6">
            <a:extLst>
              <a:ext uri="{FF2B5EF4-FFF2-40B4-BE49-F238E27FC236}">
                <a16:creationId xmlns:a16="http://schemas.microsoft.com/office/drawing/2014/main" id="{BECC0B08-74FC-608D-4141-AE263085E188}"/>
              </a:ext>
            </a:extLst>
          </p:cNvPr>
          <p:cNvPicPr>
            <a:picLocks noChangeAspect="1"/>
          </p:cNvPicPr>
          <p:nvPr/>
        </p:nvPicPr>
        <p:blipFill>
          <a:blip r:embed="rId3"/>
          <a:stretch>
            <a:fillRect/>
          </a:stretch>
        </p:blipFill>
        <p:spPr>
          <a:xfrm>
            <a:off x="4448381" y="2613630"/>
            <a:ext cx="3295238" cy="3133333"/>
          </a:xfrm>
          <a:prstGeom prst="rect">
            <a:avLst/>
          </a:prstGeom>
        </p:spPr>
      </p:pic>
    </p:spTree>
    <p:extLst>
      <p:ext uri="{BB962C8B-B14F-4D97-AF65-F5344CB8AC3E}">
        <p14:creationId xmlns:p14="http://schemas.microsoft.com/office/powerpoint/2010/main" val="337989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95A0EA2C-6615-0E44-76DD-0CB0D4AC2D02}"/>
              </a:ext>
            </a:extLst>
          </p:cNvPr>
          <p:cNvSpPr>
            <a:spLocks noGrp="1"/>
          </p:cNvSpPr>
          <p:nvPr>
            <p:ph sz="quarter" idx="10"/>
          </p:nvPr>
        </p:nvSpPr>
        <p:spPr>
          <a:xfrm>
            <a:off x="266700" y="1028700"/>
            <a:ext cx="6702812" cy="5600700"/>
          </a:xfrm>
        </p:spPr>
        <p:txBody>
          <a:bodyPr/>
          <a:lstStyle/>
          <a:p>
            <a:pPr marL="342900" indent="-342900">
              <a:buFont typeface="Arial" panose="020B0604020202020204" pitchFamily="34" charset="0"/>
              <a:buChar char="•"/>
            </a:pPr>
            <a:r>
              <a:rPr lang="en-US" dirty="0"/>
              <a:t>View status of the data streams</a:t>
            </a:r>
          </a:p>
          <a:p>
            <a:pPr marL="569913" lvl="1" indent="-342900">
              <a:buFont typeface="Arial" panose="020B0604020202020204" pitchFamily="34" charset="0"/>
              <a:buChar char="•"/>
            </a:pPr>
            <a:r>
              <a:rPr lang="en-US" dirty="0"/>
              <a:t>Status for each data stream represented by the color of a corresponding button on the control panel</a:t>
            </a:r>
          </a:p>
          <a:p>
            <a:pPr marL="569913" lvl="1" indent="-342900">
              <a:buFont typeface="Arial" panose="020B0604020202020204" pitchFamily="34" charset="0"/>
              <a:buChar char="•"/>
            </a:pPr>
            <a:r>
              <a:rPr lang="en-US" dirty="0"/>
              <a:t>Last data stream status shown in the alert message line</a:t>
            </a:r>
          </a:p>
          <a:p>
            <a:pPr marL="342900" indent="-342900">
              <a:buFont typeface="Arial" panose="020B0604020202020204" pitchFamily="34" charset="0"/>
              <a:buChar char="•"/>
            </a:pPr>
            <a:r>
              <a:rPr lang="en-US" dirty="0"/>
              <a:t>View status and quality of data from individual gauges</a:t>
            </a:r>
          </a:p>
          <a:p>
            <a:pPr marL="569913" lvl="1" indent="-342900">
              <a:buFont typeface="Arial" panose="020B0604020202020204" pitchFamily="34" charset="0"/>
              <a:buChar char="•"/>
            </a:pPr>
            <a:r>
              <a:rPr lang="en-US" dirty="0"/>
              <a:t>Quality color bar time-series icons reflect data quality at primary gauge locations</a:t>
            </a:r>
          </a:p>
          <a:p>
            <a:pPr marL="569913" lvl="1" indent="-342900">
              <a:buFont typeface="Arial" panose="020B0604020202020204" pitchFamily="34" charset="0"/>
              <a:buChar char="•"/>
            </a:pPr>
            <a:r>
              <a:rPr lang="en-US" dirty="0"/>
              <a:t>Time window identified and set in the control panel</a:t>
            </a:r>
          </a:p>
          <a:p>
            <a:pPr marL="569913" lvl="1" indent="-342900">
              <a:buFont typeface="Arial" panose="020B0604020202020204" pitchFamily="34" charset="0"/>
              <a:buChar char="•"/>
            </a:pPr>
            <a:r>
              <a:rPr lang="en-US" dirty="0"/>
              <a:t>Icons can be set to update automatically (e.g., every 5 minutes)</a:t>
            </a:r>
          </a:p>
          <a:p>
            <a:pPr marL="342900" indent="-342900">
              <a:buFont typeface="Arial" panose="020B0604020202020204" pitchFamily="34" charset="0"/>
              <a:buChar char="•"/>
            </a:pPr>
            <a:r>
              <a:rPr lang="en-US" dirty="0"/>
              <a:t>Validate (edit) data from gauges</a:t>
            </a:r>
          </a:p>
          <a:p>
            <a:pPr marL="342900" indent="-342900">
              <a:buFont typeface="Arial" panose="020B0604020202020204" pitchFamily="34" charset="0"/>
              <a:buChar char="•"/>
            </a:pPr>
            <a:r>
              <a:rPr lang="en-US" dirty="0"/>
              <a:t>Identify usable observed data time window for modeling (i.e., select forecast time and lookback time)</a:t>
            </a:r>
          </a:p>
        </p:txBody>
      </p:sp>
      <p:sp>
        <p:nvSpPr>
          <p:cNvPr id="5" name="Title 4">
            <a:extLst>
              <a:ext uri="{FF2B5EF4-FFF2-40B4-BE49-F238E27FC236}">
                <a16:creationId xmlns:a16="http://schemas.microsoft.com/office/drawing/2014/main" id="{EEE4A51F-3BE4-24C7-3721-42662F2D011F}"/>
              </a:ext>
            </a:extLst>
          </p:cNvPr>
          <p:cNvSpPr>
            <a:spLocks noGrp="1"/>
          </p:cNvSpPr>
          <p:nvPr>
            <p:ph type="title"/>
          </p:nvPr>
        </p:nvSpPr>
        <p:spPr/>
        <p:txBody>
          <a:bodyPr/>
          <a:lstStyle/>
          <a:p>
            <a:r>
              <a:rPr lang="en-US" dirty="0"/>
              <a:t>Data acquisition module purpose</a:t>
            </a:r>
          </a:p>
        </p:txBody>
      </p:sp>
      <p:pic>
        <p:nvPicPr>
          <p:cNvPr id="2" name="Picture 1">
            <a:extLst>
              <a:ext uri="{FF2B5EF4-FFF2-40B4-BE49-F238E27FC236}">
                <a16:creationId xmlns:a16="http://schemas.microsoft.com/office/drawing/2014/main" id="{77EB1959-1089-0FB8-A810-188DE22FBD34}"/>
              </a:ext>
            </a:extLst>
          </p:cNvPr>
          <p:cNvPicPr>
            <a:picLocks noChangeAspect="1"/>
          </p:cNvPicPr>
          <p:nvPr/>
        </p:nvPicPr>
        <p:blipFill>
          <a:blip r:embed="rId3"/>
          <a:stretch>
            <a:fillRect/>
          </a:stretch>
        </p:blipFill>
        <p:spPr>
          <a:xfrm>
            <a:off x="6691145" y="1028700"/>
            <a:ext cx="5234155" cy="4975550"/>
          </a:xfrm>
          <a:prstGeom prst="rect">
            <a:avLst/>
          </a:prstGeom>
        </p:spPr>
      </p:pic>
    </p:spTree>
    <p:extLst>
      <p:ext uri="{BB962C8B-B14F-4D97-AF65-F5344CB8AC3E}">
        <p14:creationId xmlns:p14="http://schemas.microsoft.com/office/powerpoint/2010/main" val="17781418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F741F4EC-60BD-9F71-E131-F9C06C009D4D}"/>
              </a:ext>
            </a:extLst>
          </p:cNvPr>
          <p:cNvSpPr>
            <a:spLocks noGrp="1"/>
          </p:cNvSpPr>
          <p:nvPr>
            <p:ph sz="quarter" idx="10"/>
          </p:nvPr>
        </p:nvSpPr>
        <p:spPr>
          <a:xfrm>
            <a:off x="266700" y="1220006"/>
            <a:ext cx="5643446" cy="5409394"/>
          </a:xfrm>
        </p:spPr>
        <p:txBody>
          <a:bodyPr/>
          <a:lstStyle/>
          <a:p>
            <a:pPr marL="342900" indent="-342900">
              <a:buFont typeface="Arial" panose="020B0604020202020204" pitchFamily="34" charset="0"/>
              <a:buChar char="•"/>
            </a:pPr>
            <a:r>
              <a:rPr lang="en-US" dirty="0"/>
              <a:t>Provides a quality color bar, number missing, and time of last value for each data set in a list of data sets</a:t>
            </a:r>
          </a:p>
          <a:p>
            <a:pPr marL="342900" indent="-342900">
              <a:buFont typeface="Arial" panose="020B0604020202020204" pitchFamily="34" charset="0"/>
              <a:buChar char="•"/>
            </a:pPr>
            <a:r>
              <a:rPr lang="en-US" dirty="0"/>
              <a:t>Can have as many different lists as desired, with no limit to the number of data sets in a list</a:t>
            </a:r>
          </a:p>
          <a:p>
            <a:pPr marL="342900" indent="-342900">
              <a:buFont typeface="Arial" panose="020B0604020202020204" pitchFamily="34" charset="0"/>
              <a:buChar char="•"/>
            </a:pPr>
            <a:r>
              <a:rPr lang="en-US" dirty="0"/>
              <a:t>Use by data analyst to evaluated data for all locations</a:t>
            </a:r>
          </a:p>
          <a:p>
            <a:pPr marL="342900" indent="-342900">
              <a:buFont typeface="Arial" panose="020B0604020202020204" pitchFamily="34" charset="0"/>
              <a:buChar char="•"/>
            </a:pPr>
            <a:r>
              <a:rPr lang="en-US" dirty="0"/>
              <a:t>Used by modelers to choose the forecast time</a:t>
            </a:r>
          </a:p>
        </p:txBody>
      </p:sp>
      <p:sp>
        <p:nvSpPr>
          <p:cNvPr id="5" name="Title 4">
            <a:extLst>
              <a:ext uri="{FF2B5EF4-FFF2-40B4-BE49-F238E27FC236}">
                <a16:creationId xmlns:a16="http://schemas.microsoft.com/office/drawing/2014/main" id="{E3F3362B-8427-0E15-02C7-3B4321594219}"/>
              </a:ext>
            </a:extLst>
          </p:cNvPr>
          <p:cNvSpPr>
            <a:spLocks noGrp="1"/>
          </p:cNvSpPr>
          <p:nvPr>
            <p:ph type="title"/>
          </p:nvPr>
        </p:nvSpPr>
        <p:spPr/>
        <p:txBody>
          <a:bodyPr/>
          <a:lstStyle/>
          <a:p>
            <a:r>
              <a:rPr lang="en-US" dirty="0"/>
              <a:t>Data status summary table</a:t>
            </a:r>
          </a:p>
        </p:txBody>
      </p:sp>
      <p:pic>
        <p:nvPicPr>
          <p:cNvPr id="2" name="Picture 1">
            <a:extLst>
              <a:ext uri="{FF2B5EF4-FFF2-40B4-BE49-F238E27FC236}">
                <a16:creationId xmlns:a16="http://schemas.microsoft.com/office/drawing/2014/main" id="{BAB363A2-F482-4F1E-613B-BB2BFE150568}"/>
              </a:ext>
            </a:extLst>
          </p:cNvPr>
          <p:cNvPicPr>
            <a:picLocks noChangeAspect="1"/>
          </p:cNvPicPr>
          <p:nvPr/>
        </p:nvPicPr>
        <p:blipFill>
          <a:blip r:embed="rId3"/>
          <a:stretch>
            <a:fillRect/>
          </a:stretch>
        </p:blipFill>
        <p:spPr>
          <a:xfrm>
            <a:off x="6281856" y="1220006"/>
            <a:ext cx="5250770" cy="4417987"/>
          </a:xfrm>
          <a:prstGeom prst="rect">
            <a:avLst/>
          </a:prstGeom>
        </p:spPr>
      </p:pic>
    </p:spTree>
    <p:extLst>
      <p:ext uri="{BB962C8B-B14F-4D97-AF65-F5344CB8AC3E}">
        <p14:creationId xmlns:p14="http://schemas.microsoft.com/office/powerpoint/2010/main" val="10361469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99273355-778C-ACAC-1AB7-2E258A088152}"/>
              </a:ext>
            </a:extLst>
          </p:cNvPr>
          <p:cNvSpPr>
            <a:spLocks noGrp="1"/>
          </p:cNvSpPr>
          <p:nvPr>
            <p:ph sz="quarter" idx="10"/>
          </p:nvPr>
        </p:nvSpPr>
        <p:spPr>
          <a:xfrm>
            <a:off x="266700" y="1028700"/>
            <a:ext cx="5699202" cy="5600700"/>
          </a:xfrm>
        </p:spPr>
        <p:txBody>
          <a:bodyPr/>
          <a:lstStyle/>
          <a:p>
            <a:pPr marL="342900" indent="-342900">
              <a:buFont typeface="Arial" panose="020B0604020202020204" pitchFamily="34" charset="0"/>
              <a:buChar char="•"/>
            </a:pPr>
            <a:r>
              <a:rPr lang="en-US" dirty="0"/>
              <a:t>Combined graphical/tabular editor</a:t>
            </a:r>
          </a:p>
          <a:p>
            <a:pPr marL="342900" indent="-342900">
              <a:buFont typeface="Arial" panose="020B0604020202020204" pitchFamily="34" charset="0"/>
              <a:buChar char="•"/>
            </a:pPr>
            <a:r>
              <a:rPr lang="en-US" dirty="0"/>
              <a:t>Used to accept/reject/estimate/enter gage data</a:t>
            </a:r>
          </a:p>
          <a:p>
            <a:pPr marL="342900" indent="-342900">
              <a:buFont typeface="Arial" panose="020B0604020202020204" pitchFamily="34" charset="0"/>
              <a:buChar char="•"/>
            </a:pPr>
            <a:r>
              <a:rPr lang="en-US" dirty="0"/>
              <a:t>Run in “ad hoc” mode or list driven</a:t>
            </a:r>
          </a:p>
          <a:p>
            <a:pPr marL="569913" lvl="1" indent="-342900">
              <a:buFont typeface="Arial" panose="020B0604020202020204" pitchFamily="34" charset="0"/>
              <a:buChar char="•"/>
            </a:pPr>
            <a:r>
              <a:rPr lang="en-US" dirty="0"/>
              <a:t>“ad hoc” by selecting series icons (shift-right mouse click), then press Validation button</a:t>
            </a:r>
          </a:p>
          <a:p>
            <a:pPr marL="569913" lvl="1" indent="-342900">
              <a:buFont typeface="Arial" panose="020B0604020202020204" pitchFamily="34" charset="0"/>
              <a:buChar char="•"/>
            </a:pPr>
            <a:r>
              <a:rPr lang="en-US" dirty="0"/>
              <a:t>Pre-defined list</a:t>
            </a:r>
          </a:p>
          <a:p>
            <a:pPr marL="342900" indent="-342900">
              <a:buFont typeface="Arial" panose="020B0604020202020204" pitchFamily="34" charset="0"/>
              <a:buChar char="•"/>
            </a:pPr>
            <a:r>
              <a:rPr lang="en-US" dirty="0"/>
              <a:t>Filter list (selections) according to quality</a:t>
            </a:r>
          </a:p>
          <a:p>
            <a:pPr marL="342900" indent="-342900">
              <a:buFont typeface="Arial" panose="020B0604020202020204" pitchFamily="34" charset="0"/>
              <a:buChar char="•"/>
            </a:pPr>
            <a:r>
              <a:rPr lang="en-US" dirty="0"/>
              <a:t>Plot other gages for comparison</a:t>
            </a:r>
          </a:p>
        </p:txBody>
      </p:sp>
      <p:sp>
        <p:nvSpPr>
          <p:cNvPr id="5" name="Title 4">
            <a:extLst>
              <a:ext uri="{FF2B5EF4-FFF2-40B4-BE49-F238E27FC236}">
                <a16:creationId xmlns:a16="http://schemas.microsoft.com/office/drawing/2014/main" id="{0D4E186D-0BEC-A01D-50DD-E90F5B3C6738}"/>
              </a:ext>
            </a:extLst>
          </p:cNvPr>
          <p:cNvSpPr>
            <a:spLocks noGrp="1"/>
          </p:cNvSpPr>
          <p:nvPr>
            <p:ph type="title"/>
          </p:nvPr>
        </p:nvSpPr>
        <p:spPr/>
        <p:txBody>
          <a:bodyPr/>
          <a:lstStyle/>
          <a:p>
            <a:r>
              <a:rPr lang="en-US" dirty="0"/>
              <a:t>Data validation editor</a:t>
            </a:r>
          </a:p>
        </p:txBody>
      </p:sp>
      <p:pic>
        <p:nvPicPr>
          <p:cNvPr id="2" name="Picture 1">
            <a:extLst>
              <a:ext uri="{FF2B5EF4-FFF2-40B4-BE49-F238E27FC236}">
                <a16:creationId xmlns:a16="http://schemas.microsoft.com/office/drawing/2014/main" id="{374EB315-8726-43B2-130F-00608F7FDB6F}"/>
              </a:ext>
            </a:extLst>
          </p:cNvPr>
          <p:cNvPicPr>
            <a:picLocks noChangeAspect="1"/>
          </p:cNvPicPr>
          <p:nvPr/>
        </p:nvPicPr>
        <p:blipFill>
          <a:blip r:embed="rId3"/>
          <a:stretch>
            <a:fillRect/>
          </a:stretch>
        </p:blipFill>
        <p:spPr>
          <a:xfrm>
            <a:off x="5915315" y="961901"/>
            <a:ext cx="5819202" cy="5871028"/>
          </a:xfrm>
          <a:prstGeom prst="rect">
            <a:avLst/>
          </a:prstGeom>
        </p:spPr>
      </p:pic>
    </p:spTree>
    <p:extLst>
      <p:ext uri="{BB962C8B-B14F-4D97-AF65-F5344CB8AC3E}">
        <p14:creationId xmlns:p14="http://schemas.microsoft.com/office/powerpoint/2010/main" val="10109766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1C59B44-F175-815B-B662-B46DF6BE9A09}"/>
              </a:ext>
            </a:extLst>
          </p:cNvPr>
          <p:cNvSpPr>
            <a:spLocks noGrp="1"/>
          </p:cNvSpPr>
          <p:nvPr>
            <p:ph sz="quarter" idx="10"/>
          </p:nvPr>
        </p:nvSpPr>
        <p:spPr>
          <a:xfrm>
            <a:off x="266700" y="1028700"/>
            <a:ext cx="6067193" cy="5600700"/>
          </a:xfrm>
        </p:spPr>
        <p:txBody>
          <a:bodyPr/>
          <a:lstStyle/>
          <a:p>
            <a:pPr marL="342900" indent="-342900">
              <a:buFont typeface="Arial" panose="020B0604020202020204" pitchFamily="34" charset="0"/>
              <a:buChar char="•"/>
            </a:pPr>
            <a:r>
              <a:rPr lang="en-US" dirty="0"/>
              <a:t>View hydro-meteorological state of the watershed</a:t>
            </a:r>
          </a:p>
          <a:p>
            <a:pPr marL="342900" indent="-342900">
              <a:buFont typeface="Arial" panose="020B0604020202020204" pitchFamily="34" charset="0"/>
              <a:buChar char="•"/>
            </a:pPr>
            <a:r>
              <a:rPr lang="en-US" dirty="0"/>
              <a:t>Animation of precipitation or temperature</a:t>
            </a:r>
          </a:p>
          <a:p>
            <a:pPr marL="569913" lvl="1" indent="-342900">
              <a:buFont typeface="Arial" panose="020B0604020202020204" pitchFamily="34" charset="0"/>
              <a:buChar char="•"/>
            </a:pPr>
            <a:r>
              <a:rPr lang="en-US" dirty="0"/>
              <a:t>Combined “slider bar” and “VCR controls” allow user to play, fast forward, step through, etc. through gridded precipitation hours</a:t>
            </a:r>
          </a:p>
          <a:p>
            <a:pPr marL="569913" lvl="1" indent="-342900">
              <a:buFont typeface="Arial" panose="020B0604020202020204" pitchFamily="34" charset="0"/>
              <a:buChar char="•"/>
            </a:pPr>
            <a:r>
              <a:rPr lang="en-US" dirty="0"/>
              <a:t>Placing the mouse over a grid cell shows the amount of rain for that cell for that hour</a:t>
            </a:r>
          </a:p>
          <a:p>
            <a:pPr marL="342900" indent="-342900">
              <a:buFont typeface="Arial" panose="020B0604020202020204" pitchFamily="34" charset="0"/>
              <a:buChar char="•"/>
            </a:pPr>
            <a:r>
              <a:rPr lang="en-US" dirty="0"/>
              <a:t>“Thumbnail” plots of data at key locations (flow, stage, reservoir data)</a:t>
            </a:r>
          </a:p>
        </p:txBody>
      </p:sp>
      <p:sp>
        <p:nvSpPr>
          <p:cNvPr id="5" name="Title 4">
            <a:extLst>
              <a:ext uri="{FF2B5EF4-FFF2-40B4-BE49-F238E27FC236}">
                <a16:creationId xmlns:a16="http://schemas.microsoft.com/office/drawing/2014/main" id="{19D3BEFB-808F-F6A9-BC41-426CA3E16C73}"/>
              </a:ext>
            </a:extLst>
          </p:cNvPr>
          <p:cNvSpPr>
            <a:spLocks noGrp="1"/>
          </p:cNvSpPr>
          <p:nvPr>
            <p:ph type="title"/>
          </p:nvPr>
        </p:nvSpPr>
        <p:spPr/>
        <p:txBody>
          <a:bodyPr/>
          <a:lstStyle/>
          <a:p>
            <a:r>
              <a:rPr lang="en-US" dirty="0"/>
              <a:t>Data visualization module</a:t>
            </a:r>
          </a:p>
        </p:txBody>
      </p:sp>
      <p:pic>
        <p:nvPicPr>
          <p:cNvPr id="2" name="Picture 1">
            <a:extLst>
              <a:ext uri="{FF2B5EF4-FFF2-40B4-BE49-F238E27FC236}">
                <a16:creationId xmlns:a16="http://schemas.microsoft.com/office/drawing/2014/main" id="{584ACD43-D83B-8C3F-E5C8-4AEA9768C01E}"/>
              </a:ext>
            </a:extLst>
          </p:cNvPr>
          <p:cNvPicPr>
            <a:picLocks noChangeAspect="1"/>
          </p:cNvPicPr>
          <p:nvPr/>
        </p:nvPicPr>
        <p:blipFill>
          <a:blip r:embed="rId3"/>
          <a:stretch>
            <a:fillRect/>
          </a:stretch>
        </p:blipFill>
        <p:spPr>
          <a:xfrm>
            <a:off x="6298204" y="1028700"/>
            <a:ext cx="5627096" cy="5054022"/>
          </a:xfrm>
          <a:prstGeom prst="rect">
            <a:avLst/>
          </a:prstGeom>
        </p:spPr>
      </p:pic>
      <p:pic>
        <p:nvPicPr>
          <p:cNvPr id="3" name="Picture 2">
            <a:extLst>
              <a:ext uri="{FF2B5EF4-FFF2-40B4-BE49-F238E27FC236}">
                <a16:creationId xmlns:a16="http://schemas.microsoft.com/office/drawing/2014/main" id="{87E6335F-D7EC-C053-C185-817639D57692}"/>
              </a:ext>
            </a:extLst>
          </p:cNvPr>
          <p:cNvPicPr>
            <a:picLocks noChangeAspect="1"/>
          </p:cNvPicPr>
          <p:nvPr/>
        </p:nvPicPr>
        <p:blipFill>
          <a:blip r:embed="rId4"/>
          <a:stretch>
            <a:fillRect/>
          </a:stretch>
        </p:blipFill>
        <p:spPr>
          <a:xfrm>
            <a:off x="7078462" y="4693716"/>
            <a:ext cx="2517866" cy="1261981"/>
          </a:xfrm>
          <a:prstGeom prst="rect">
            <a:avLst/>
          </a:prstGeom>
        </p:spPr>
      </p:pic>
    </p:spTree>
    <p:extLst>
      <p:ext uri="{BB962C8B-B14F-4D97-AF65-F5344CB8AC3E}">
        <p14:creationId xmlns:p14="http://schemas.microsoft.com/office/powerpoint/2010/main" val="21338910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D8783D92-B624-3650-AA04-D0F0CB041700}"/>
              </a:ext>
            </a:extLst>
          </p:cNvPr>
          <p:cNvSpPr>
            <a:spLocks noGrp="1"/>
          </p:cNvSpPr>
          <p:nvPr>
            <p:ph sz="quarter" idx="10"/>
          </p:nvPr>
        </p:nvSpPr>
        <p:spPr>
          <a:xfrm>
            <a:off x="266700" y="1028700"/>
            <a:ext cx="6345973" cy="5600700"/>
          </a:xfrm>
        </p:spPr>
        <p:txBody>
          <a:bodyPr/>
          <a:lstStyle/>
          <a:p>
            <a:pPr marL="342900" indent="-342900">
              <a:buFont typeface="Arial" panose="020B0604020202020204" pitchFamily="34" charset="0"/>
              <a:buChar char="•"/>
            </a:pPr>
            <a:r>
              <a:rPr lang="en-US" dirty="0"/>
              <a:t>Threshold color bars depict data values over time as colors are compared to defined limits</a:t>
            </a:r>
          </a:p>
          <a:p>
            <a:pPr marL="342900" indent="-342900">
              <a:buFont typeface="Arial" panose="020B0604020202020204" pitchFamily="34" charset="0"/>
              <a:buChar char="•"/>
            </a:pPr>
            <a:r>
              <a:rPr lang="en-US" dirty="0"/>
              <a:t>Example:</a:t>
            </a:r>
          </a:p>
          <a:p>
            <a:pPr marL="569913" lvl="1" indent="-342900">
              <a:buFont typeface="Arial" panose="020B0604020202020204" pitchFamily="34" charset="0"/>
              <a:buChar char="•"/>
            </a:pPr>
            <a:r>
              <a:rPr lang="en-US" dirty="0"/>
              <a:t>Green – below warning stage</a:t>
            </a:r>
          </a:p>
          <a:p>
            <a:pPr marL="569913" lvl="1" indent="-342900">
              <a:buFont typeface="Arial" panose="020B0604020202020204" pitchFamily="34" charset="0"/>
              <a:buChar char="•"/>
            </a:pPr>
            <a:r>
              <a:rPr lang="en-US" dirty="0"/>
              <a:t>Orange – above warning, below flood stage</a:t>
            </a:r>
          </a:p>
          <a:p>
            <a:pPr marL="569913" lvl="1" indent="-342900">
              <a:buFont typeface="Arial" panose="020B0604020202020204" pitchFamily="34" charset="0"/>
              <a:buChar char="•"/>
            </a:pPr>
            <a:r>
              <a:rPr lang="en-US" dirty="0"/>
              <a:t>Red – above flood stage</a:t>
            </a:r>
          </a:p>
          <a:p>
            <a:pPr marL="342900" indent="-342900">
              <a:buFont typeface="Arial" panose="020B0604020202020204" pitchFamily="34" charset="0"/>
              <a:buChar char="•"/>
            </a:pPr>
            <a:r>
              <a:rPr lang="en-US" dirty="0"/>
              <a:t>User defined threshold limits and colors</a:t>
            </a:r>
          </a:p>
          <a:p>
            <a:pPr marL="342900" indent="-342900">
              <a:buFont typeface="Arial" panose="020B0604020202020204" pitchFamily="34" charset="0"/>
              <a:buChar char="•"/>
            </a:pPr>
            <a:r>
              <a:rPr lang="en-US" dirty="0"/>
              <a:t>Limits and colors given in the time-series icon legend</a:t>
            </a:r>
          </a:p>
        </p:txBody>
      </p:sp>
      <p:sp>
        <p:nvSpPr>
          <p:cNvPr id="5" name="Title 4">
            <a:extLst>
              <a:ext uri="{FF2B5EF4-FFF2-40B4-BE49-F238E27FC236}">
                <a16:creationId xmlns:a16="http://schemas.microsoft.com/office/drawing/2014/main" id="{BB4BCF96-5425-8D69-6EAC-69E7BCFDC347}"/>
              </a:ext>
            </a:extLst>
          </p:cNvPr>
          <p:cNvSpPr>
            <a:spLocks noGrp="1"/>
          </p:cNvSpPr>
          <p:nvPr>
            <p:ph type="title"/>
          </p:nvPr>
        </p:nvSpPr>
        <p:spPr/>
        <p:txBody>
          <a:bodyPr/>
          <a:lstStyle/>
          <a:p>
            <a:r>
              <a:rPr lang="en-US" dirty="0"/>
              <a:t>Data visualization module</a:t>
            </a:r>
          </a:p>
        </p:txBody>
      </p:sp>
      <p:pic>
        <p:nvPicPr>
          <p:cNvPr id="2" name="Picture 1">
            <a:extLst>
              <a:ext uri="{FF2B5EF4-FFF2-40B4-BE49-F238E27FC236}">
                <a16:creationId xmlns:a16="http://schemas.microsoft.com/office/drawing/2014/main" id="{8343CF2B-D028-7CEC-CB62-A1CCBC6729C4}"/>
              </a:ext>
            </a:extLst>
          </p:cNvPr>
          <p:cNvPicPr>
            <a:picLocks noChangeAspect="1"/>
          </p:cNvPicPr>
          <p:nvPr/>
        </p:nvPicPr>
        <p:blipFill>
          <a:blip r:embed="rId3"/>
          <a:stretch>
            <a:fillRect/>
          </a:stretch>
        </p:blipFill>
        <p:spPr>
          <a:xfrm>
            <a:off x="6886575" y="1028700"/>
            <a:ext cx="5038725" cy="2047875"/>
          </a:xfrm>
          <a:prstGeom prst="rect">
            <a:avLst/>
          </a:prstGeom>
        </p:spPr>
      </p:pic>
      <p:pic>
        <p:nvPicPr>
          <p:cNvPr id="3" name="Picture 2">
            <a:extLst>
              <a:ext uri="{FF2B5EF4-FFF2-40B4-BE49-F238E27FC236}">
                <a16:creationId xmlns:a16="http://schemas.microsoft.com/office/drawing/2014/main" id="{7FFF55F2-9549-1CBA-1561-59E7CF4EE1DA}"/>
              </a:ext>
            </a:extLst>
          </p:cNvPr>
          <p:cNvPicPr>
            <a:picLocks noChangeAspect="1"/>
          </p:cNvPicPr>
          <p:nvPr/>
        </p:nvPicPr>
        <p:blipFill>
          <a:blip r:embed="rId4"/>
          <a:stretch>
            <a:fillRect/>
          </a:stretch>
        </p:blipFill>
        <p:spPr>
          <a:xfrm>
            <a:off x="7962899" y="3352800"/>
            <a:ext cx="2886075" cy="3276600"/>
          </a:xfrm>
          <a:prstGeom prst="rect">
            <a:avLst/>
          </a:prstGeom>
        </p:spPr>
      </p:pic>
    </p:spTree>
    <p:extLst>
      <p:ext uri="{BB962C8B-B14F-4D97-AF65-F5344CB8AC3E}">
        <p14:creationId xmlns:p14="http://schemas.microsoft.com/office/powerpoint/2010/main" val="13930120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346750AD-5B8B-785A-8E1B-D5AEF00A3351}"/>
              </a:ext>
            </a:extLst>
          </p:cNvPr>
          <p:cNvSpPr>
            <a:spLocks noGrp="1"/>
          </p:cNvSpPr>
          <p:nvPr>
            <p:ph sz="quarter" idx="10"/>
          </p:nvPr>
        </p:nvSpPr>
        <p:spPr>
          <a:xfrm>
            <a:off x="266700" y="1028700"/>
            <a:ext cx="5297759" cy="5600700"/>
          </a:xfrm>
        </p:spPr>
        <p:txBody>
          <a:bodyPr/>
          <a:lstStyle/>
          <a:p>
            <a:pPr marL="342900" indent="-342900">
              <a:buFont typeface="Arial" panose="020B0604020202020204" pitchFamily="34" charset="0"/>
              <a:buChar char="•"/>
            </a:pPr>
            <a:r>
              <a:rPr lang="en-US" dirty="0"/>
              <a:t>Model watershed and projects to:</a:t>
            </a:r>
          </a:p>
          <a:p>
            <a:pPr marL="569913" lvl="1" indent="-342900">
              <a:buFont typeface="Arial" panose="020B0604020202020204" pitchFamily="34" charset="0"/>
              <a:buChar char="•"/>
            </a:pPr>
            <a:r>
              <a:rPr lang="en-US" dirty="0"/>
              <a:t>Forecast future flows and stages</a:t>
            </a:r>
          </a:p>
          <a:p>
            <a:pPr marL="569913" lvl="1" indent="-342900">
              <a:buFont typeface="Arial" panose="020B0604020202020204" pitchFamily="34" charset="0"/>
              <a:buChar char="•"/>
            </a:pPr>
            <a:r>
              <a:rPr lang="en-US" dirty="0"/>
              <a:t>Determine inundation areas and flood depths</a:t>
            </a:r>
          </a:p>
          <a:p>
            <a:pPr marL="569913" lvl="1" indent="-342900">
              <a:buFont typeface="Arial" panose="020B0604020202020204" pitchFamily="34" charset="0"/>
              <a:buChar char="•"/>
            </a:pPr>
            <a:r>
              <a:rPr lang="en-US" dirty="0"/>
              <a:t>Simulate reservoir operations</a:t>
            </a:r>
          </a:p>
          <a:p>
            <a:pPr marL="569913" lvl="1" indent="-342900">
              <a:buFont typeface="Arial" panose="020B0604020202020204" pitchFamily="34" charset="0"/>
              <a:buChar char="•"/>
            </a:pPr>
            <a:r>
              <a:rPr lang="en-US" dirty="0"/>
              <a:t>Evaluate economic impacts</a:t>
            </a:r>
          </a:p>
          <a:p>
            <a:pPr marL="569913" lvl="1" indent="-342900">
              <a:buFont typeface="Arial" panose="020B0604020202020204" pitchFamily="34" charset="0"/>
              <a:buChar char="•"/>
            </a:pPr>
            <a:r>
              <a:rPr lang="en-US" dirty="0"/>
              <a:t>Evaluate “what if” alternatives:</a:t>
            </a:r>
          </a:p>
          <a:p>
            <a:pPr marL="804863" lvl="2" indent="-342900">
              <a:buFont typeface="Arial" panose="020B0604020202020204" pitchFamily="34" charset="0"/>
              <a:buChar char="•"/>
            </a:pPr>
            <a:r>
              <a:rPr lang="en-US" dirty="0"/>
              <a:t>What if there is more rain than forecasted?</a:t>
            </a:r>
          </a:p>
          <a:p>
            <a:pPr marL="804863" lvl="2" indent="-342900">
              <a:buFont typeface="Arial" panose="020B0604020202020204" pitchFamily="34" charset="0"/>
              <a:buChar char="•"/>
            </a:pPr>
            <a:r>
              <a:rPr lang="en-US" dirty="0"/>
              <a:t>How does a change in my reservoir operation affect downstream locations?</a:t>
            </a:r>
          </a:p>
          <a:p>
            <a:pPr marL="569913" lvl="1" indent="-342900">
              <a:buFont typeface="Arial" panose="020B0604020202020204" pitchFamily="34" charset="0"/>
              <a:buChar char="•"/>
            </a:pPr>
            <a:r>
              <a:rPr lang="en-US" dirty="0"/>
              <a:t>Results can be posted to Oracle</a:t>
            </a:r>
          </a:p>
        </p:txBody>
      </p:sp>
      <p:sp>
        <p:nvSpPr>
          <p:cNvPr id="5" name="Title 4">
            <a:extLst>
              <a:ext uri="{FF2B5EF4-FFF2-40B4-BE49-F238E27FC236}">
                <a16:creationId xmlns:a16="http://schemas.microsoft.com/office/drawing/2014/main" id="{E34D325E-63B9-4FF5-1CD6-01D03E52953F}"/>
              </a:ext>
            </a:extLst>
          </p:cNvPr>
          <p:cNvSpPr>
            <a:spLocks noGrp="1"/>
          </p:cNvSpPr>
          <p:nvPr>
            <p:ph type="title"/>
          </p:nvPr>
        </p:nvSpPr>
        <p:spPr/>
        <p:txBody>
          <a:bodyPr/>
          <a:lstStyle/>
          <a:p>
            <a:r>
              <a:rPr lang="en-US" dirty="0"/>
              <a:t>Modeling module</a:t>
            </a:r>
          </a:p>
        </p:txBody>
      </p:sp>
      <p:pic>
        <p:nvPicPr>
          <p:cNvPr id="2" name="Picture 1">
            <a:extLst>
              <a:ext uri="{FF2B5EF4-FFF2-40B4-BE49-F238E27FC236}">
                <a16:creationId xmlns:a16="http://schemas.microsoft.com/office/drawing/2014/main" id="{1CBC0E6C-DF0E-3023-F7F1-83C81F017053}"/>
              </a:ext>
            </a:extLst>
          </p:cNvPr>
          <p:cNvPicPr>
            <a:picLocks noChangeAspect="1"/>
          </p:cNvPicPr>
          <p:nvPr/>
        </p:nvPicPr>
        <p:blipFill>
          <a:blip r:embed="rId3"/>
          <a:stretch>
            <a:fillRect/>
          </a:stretch>
        </p:blipFill>
        <p:spPr>
          <a:xfrm>
            <a:off x="5694648" y="1028700"/>
            <a:ext cx="6230652" cy="5602710"/>
          </a:xfrm>
          <a:prstGeom prst="rect">
            <a:avLst/>
          </a:prstGeom>
        </p:spPr>
      </p:pic>
    </p:spTree>
    <p:extLst>
      <p:ext uri="{BB962C8B-B14F-4D97-AF65-F5344CB8AC3E}">
        <p14:creationId xmlns:p14="http://schemas.microsoft.com/office/powerpoint/2010/main" val="1377327118"/>
      </p:ext>
    </p:extLst>
  </p:cSld>
  <p:clrMapOvr>
    <a:masterClrMapping/>
  </p:clrMapOvr>
</p:sld>
</file>

<file path=ppt/theme/theme1.xml><?xml version="1.0" encoding="utf-8"?>
<a:theme xmlns:a="http://schemas.openxmlformats.org/drawingml/2006/main" name="Upper left castle template publi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2.xml><?xml version="1.0" encoding="utf-8"?>
<a:theme xmlns:a="http://schemas.openxmlformats.org/drawingml/2006/main" name="CUI Upper left Castle template ">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3.xml><?xml version="1.0" encoding="utf-8"?>
<a:theme xmlns:a="http://schemas.openxmlformats.org/drawingml/2006/main" name="traditional template NON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4.xml><?xml version="1.0" encoding="utf-8"?>
<a:theme xmlns:a="http://schemas.openxmlformats.org/drawingml/2006/main" name="Traditional template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5.xml><?xml version="1.0" encoding="utf-8"?>
<a:theme xmlns:a="http://schemas.openxmlformats.org/drawingml/2006/main" name="2_Upper Left Star and Castle NON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6.xml><?xml version="1.0" encoding="utf-8"?>
<a:theme xmlns:a="http://schemas.openxmlformats.org/drawingml/2006/main" name="Upper Left Star and Castle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7.xml><?xml version="1.0" encoding="utf-8"?>
<a:theme xmlns:a="http://schemas.openxmlformats.org/drawingml/2006/main" name="Chart Color Templates">
  <a:themeElements>
    <a:clrScheme name="Charts">
      <a:dk1>
        <a:srgbClr val="221F20"/>
      </a:dk1>
      <a:lt1>
        <a:srgbClr val="565557"/>
      </a:lt1>
      <a:dk2>
        <a:srgbClr val="FFFFFF"/>
      </a:dk2>
      <a:lt2>
        <a:srgbClr val="D5D5D7"/>
      </a:lt2>
      <a:accent1>
        <a:srgbClr val="F16521"/>
      </a:accent1>
      <a:accent2>
        <a:srgbClr val="2DAA27"/>
      </a:accent2>
      <a:accent3>
        <a:srgbClr val="CF0000"/>
      </a:accent3>
      <a:accent4>
        <a:srgbClr val="FFCC01"/>
      </a:accent4>
      <a:accent5>
        <a:srgbClr val="00308F"/>
      </a:accent5>
      <a:accent6>
        <a:srgbClr val="532476"/>
      </a:accent6>
      <a:hlink>
        <a:srgbClr val="4D7EA1"/>
      </a:hlink>
      <a:folHlink>
        <a:srgbClr val="CF000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7A4F02DA-9F69-4CE8-8688-F5382440A1E1}"/>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5BF8E658DB0A54B8187A6E67B60E163" ma:contentTypeVersion="1" ma:contentTypeDescription="Create a new document." ma:contentTypeScope="" ma:versionID="c6ebd6e787ccb7ddf9dd3b4ce2582720">
  <xsd:schema xmlns:xsd="http://www.w3.org/2001/XMLSchema" xmlns:xs="http://www.w3.org/2001/XMLSchema" xmlns:p="http://schemas.microsoft.com/office/2006/metadata/properties" xmlns:ns2="18f88ba2-4714-4ce4-8806-1d85d427829f" targetNamespace="http://schemas.microsoft.com/office/2006/metadata/properties" ma:root="true" ma:fieldsID="0d88d59f9d9af5d62dd518897c4f87b3" ns2:_="">
    <xsd:import namespace="18f88ba2-4714-4ce4-8806-1d85d427829f"/>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8f88ba2-4714-4ce4-8806-1d85d427829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B8C2CD5-50C2-4A7C-996A-3D6312B83669}">
  <ds:schemaRefs>
    <ds:schemaRef ds:uri="http://schemas.microsoft.com/office/2006/documentManagement/types"/>
    <ds:schemaRef ds:uri="http://schemas.microsoft.com/office/2006/metadata/properties"/>
    <ds:schemaRef ds:uri="http://schemas.microsoft.com/office/infopath/2007/PartnerControls"/>
    <ds:schemaRef ds:uri="http://purl.org/dc/terms/"/>
    <ds:schemaRef ds:uri="http://purl.org/dc/dcmitype/"/>
    <ds:schemaRef ds:uri="18f88ba2-4714-4ce4-8806-1d85d427829f"/>
    <ds:schemaRef ds:uri="http://schemas.openxmlformats.org/package/2006/metadata/core-properties"/>
    <ds:schemaRef ds:uri="http://www.w3.org/XML/1998/namespace"/>
    <ds:schemaRef ds:uri="http://purl.org/dc/elements/1.1/"/>
  </ds:schemaRefs>
</ds:datastoreItem>
</file>

<file path=customXml/itemProps2.xml><?xml version="1.0" encoding="utf-8"?>
<ds:datastoreItem xmlns:ds="http://schemas.openxmlformats.org/officeDocument/2006/customXml" ds:itemID="{57CAE72E-856B-4DF4-A9F6-93C41667E9A0}">
  <ds:schemaRefs>
    <ds:schemaRef ds:uri="http://schemas.microsoft.com/sharepoint/v3/contenttype/forms"/>
  </ds:schemaRefs>
</ds:datastoreItem>
</file>

<file path=customXml/itemProps3.xml><?xml version="1.0" encoding="utf-8"?>
<ds:datastoreItem xmlns:ds="http://schemas.openxmlformats.org/officeDocument/2006/customXml" ds:itemID="{84F37E2D-BE1B-421B-A272-B224B69BFCB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8f88ba2-4714-4ce4-8806-1d85d427829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20162</TotalTime>
  <Words>687</Words>
  <Application>Microsoft Office PowerPoint</Application>
  <PresentationFormat>Widescreen</PresentationFormat>
  <Paragraphs>104</Paragraphs>
  <Slides>12</Slides>
  <Notes>11</Notes>
  <HiddenSlides>0</HiddenSlides>
  <MMClips>0</MMClips>
  <ScaleCrop>false</ScaleCrop>
  <HeadingPairs>
    <vt:vector size="6" baseType="variant">
      <vt:variant>
        <vt:lpstr>Fonts Used</vt:lpstr>
      </vt:variant>
      <vt:variant>
        <vt:i4>3</vt:i4>
      </vt:variant>
      <vt:variant>
        <vt:lpstr>Theme</vt:lpstr>
      </vt:variant>
      <vt:variant>
        <vt:i4>7</vt:i4>
      </vt:variant>
      <vt:variant>
        <vt:lpstr>Slide Titles</vt:lpstr>
      </vt:variant>
      <vt:variant>
        <vt:i4>12</vt:i4>
      </vt:variant>
    </vt:vector>
  </HeadingPairs>
  <TitlesOfParts>
    <vt:vector size="22" baseType="lpstr">
      <vt:lpstr>Arial</vt:lpstr>
      <vt:lpstr>Calibri</vt:lpstr>
      <vt:lpstr>Wingdings</vt:lpstr>
      <vt:lpstr>Upper left castle template public</vt:lpstr>
      <vt:lpstr>CUI Upper left Castle template </vt:lpstr>
      <vt:lpstr>traditional template NON CUI</vt:lpstr>
      <vt:lpstr>Traditional template CUI</vt:lpstr>
      <vt:lpstr>2_Upper Left Star and Castle NON CUI</vt:lpstr>
      <vt:lpstr>Upper Left Star and Castle CUI</vt:lpstr>
      <vt:lpstr>Chart Color Templates</vt:lpstr>
      <vt:lpstr>CWMS CAVI Orientation</vt:lpstr>
      <vt:lpstr>Overview </vt:lpstr>
      <vt:lpstr>Cavi login</vt:lpstr>
      <vt:lpstr>Data acquisition module purpose</vt:lpstr>
      <vt:lpstr>Data status summary table</vt:lpstr>
      <vt:lpstr>Data validation editor</vt:lpstr>
      <vt:lpstr>Data visualization module</vt:lpstr>
      <vt:lpstr>Data visualization module</vt:lpstr>
      <vt:lpstr>Modeling module</vt:lpstr>
      <vt:lpstr>Modeling Module</vt:lpstr>
      <vt:lpstr>Watershed Setup Module</vt:lpstr>
      <vt:lpstr>Questions Help additional Training</vt:lpstr>
    </vt:vector>
  </TitlesOfParts>
  <Company>United States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ELW</dc:creator>
  <cp:lastModifiedBy>Fleming, Matthew J CIV USARMY CEIWR-HEC (US)</cp:lastModifiedBy>
  <cp:revision>413</cp:revision>
  <dcterms:created xsi:type="dcterms:W3CDTF">2017-02-20T05:10:01Z</dcterms:created>
  <dcterms:modified xsi:type="dcterms:W3CDTF">2025-01-04T23:09:24Z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0x010100B5BF8E658DB0A54B8187A6E67B60E163</vt:lpwstr>
  </property>
</Properties>
</file>