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2.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3.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4.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theme/theme5.xml" ContentType="application/vnd.openxmlformats-officedocument.theme+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theme/theme6.xml" ContentType="application/vnd.openxmlformats-officedocument.theme+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theme/theme7.xml" ContentType="application/vnd.openxmlformats-officedocument.theme+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media/image12.jpg" ContentType="image/jpe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66" r:id="rId4"/>
    <p:sldMasterId id="2147484142" r:id="rId5"/>
    <p:sldMasterId id="2147484051" r:id="rId6"/>
    <p:sldMasterId id="2147484081" r:id="rId7"/>
    <p:sldMasterId id="2147484110" r:id="rId8"/>
    <p:sldMasterId id="2147484170" r:id="rId9"/>
    <p:sldMasterId id="2147483723" r:id="rId10"/>
    <p:sldMasterId id="2147484226" r:id="rId11"/>
  </p:sldMasterIdLst>
  <p:notesMasterIdLst>
    <p:notesMasterId r:id="rId21"/>
  </p:notesMasterIdLst>
  <p:handoutMasterIdLst>
    <p:handoutMasterId r:id="rId22"/>
  </p:handoutMasterIdLst>
  <p:sldIdLst>
    <p:sldId id="513" r:id="rId12"/>
    <p:sldId id="292" r:id="rId13"/>
    <p:sldId id="516" r:id="rId14"/>
    <p:sldId id="506" r:id="rId15"/>
    <p:sldId id="507" r:id="rId16"/>
    <p:sldId id="517" r:id="rId17"/>
    <p:sldId id="474" r:id="rId18"/>
    <p:sldId id="508" r:id="rId19"/>
    <p:sldId id="447"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4E4E4"/>
    <a:srgbClr val="4D4D4D"/>
    <a:srgbClr val="DEDEDE"/>
    <a:srgbClr val="A29A92"/>
    <a:srgbClr val="00863D"/>
    <a:srgbClr val="00B050"/>
    <a:srgbClr val="C8C8C8"/>
    <a:srgbClr val="FF6600"/>
    <a:srgbClr val="D9D9D9"/>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68" autoAdjust="0"/>
    <p:restoredTop sz="84012" autoAdjust="0"/>
  </p:normalViewPr>
  <p:slideViewPr>
    <p:cSldViewPr snapToGrid="0">
      <p:cViewPr varScale="1">
        <p:scale>
          <a:sx n="89" d="100"/>
          <a:sy n="89" d="100"/>
        </p:scale>
        <p:origin x="1224" y="84"/>
      </p:cViewPr>
      <p:guideLst/>
    </p:cSldViewPr>
  </p:slideViewPr>
  <p:notesTextViewPr>
    <p:cViewPr>
      <p:scale>
        <a:sx n="1" d="1"/>
        <a:sy n="1" d="1"/>
      </p:scale>
      <p:origin x="0" y="0"/>
    </p:cViewPr>
  </p:notesText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Master" Target="slideMasters/slideMaster4.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5.xml"/><Relationship Id="rId20" Type="http://schemas.openxmlformats.org/officeDocument/2006/relationships/slide" Target="slides/slide9.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4.xml"/><Relationship Id="rId23" Type="http://schemas.openxmlformats.org/officeDocument/2006/relationships/presProps" Target="presProps.xml"/><Relationship Id="rId10" Type="http://schemas.openxmlformats.org/officeDocument/2006/relationships/slideMaster" Target="slideMasters/slideMaster7.xml"/><Relationship Id="rId19" Type="http://schemas.openxmlformats.org/officeDocument/2006/relationships/slide" Target="slides/slide8.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2/1/2025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2/1/2025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534" lvl="1" indent="-228534" defTabSz="914132">
              <a:buFont typeface="+mj-lt"/>
              <a:buAutoNum type="alphaUcPeriod" startAt="3"/>
              <a:defRPr/>
            </a:pPr>
            <a:r>
              <a:rPr lang="en-US" dirty="0"/>
              <a:t>Editing And Running Models</a:t>
            </a:r>
          </a:p>
          <a:p>
            <a:pPr marL="685599" lvl="1" indent="-228534">
              <a:buFont typeface="+mj-lt"/>
              <a:buAutoNum type="arabicPeriod" startAt="3"/>
            </a:pPr>
            <a:r>
              <a:rPr lang="en-US" dirty="0"/>
              <a:t>Run all models for a forecast run by selecting the forecast,</a:t>
            </a:r>
            <a:r>
              <a:rPr lang="en-US" baseline="0" dirty="0"/>
              <a:t> and then:</a:t>
            </a:r>
          </a:p>
          <a:p>
            <a:pPr marL="1142666" lvl="2" indent="-228534"/>
            <a:r>
              <a:rPr lang="en-US" dirty="0"/>
              <a:t>Right clicking and selection the “Compute” menu.</a:t>
            </a:r>
          </a:p>
          <a:p>
            <a:pPr marL="1142666" lvl="2" indent="-228534"/>
            <a:r>
              <a:rPr lang="en-US" dirty="0"/>
              <a:t>Selecting the Compute Button in the Actions Panel.</a:t>
            </a:r>
          </a:p>
          <a:p>
            <a:pPr marL="668481" lvl="1" indent="-228534">
              <a:buAutoNum type="arabicPeriod" startAt="3"/>
            </a:pPr>
            <a:r>
              <a:rPr lang="en-US" dirty="0">
                <a:solidFill>
                  <a:prstClr val="black"/>
                </a:solidFill>
                <a:cs typeface="Times New Roman" panose="02020603050405020304" pitchFamily="18" charset="0"/>
              </a:rPr>
              <a:t>Run an individual model by selecting the model in the Forecast run panel, then pressing the “Compute”</a:t>
            </a:r>
            <a:r>
              <a:rPr lang="en-US" baseline="0" dirty="0">
                <a:solidFill>
                  <a:prstClr val="black"/>
                </a:solidFill>
                <a:cs typeface="Times New Roman" panose="02020603050405020304" pitchFamily="18" charset="0"/>
              </a:rPr>
              <a:t> </a:t>
            </a:r>
            <a:r>
              <a:rPr lang="en-US" dirty="0">
                <a:solidFill>
                  <a:prstClr val="black"/>
                </a:solidFill>
                <a:cs typeface="Times New Roman" panose="02020603050405020304" pitchFamily="18" charset="0"/>
              </a:rPr>
              <a:t>button in the Actions panel.</a:t>
            </a:r>
          </a:p>
          <a:p>
            <a:pPr marL="1142666" lvl="2" indent="-228534"/>
            <a:r>
              <a:rPr lang="en-US" dirty="0">
                <a:solidFill>
                  <a:prstClr val="black"/>
                </a:solidFill>
                <a:cs typeface="Times New Roman" panose="02020603050405020304" pitchFamily="18" charset="0"/>
              </a:rPr>
              <a:t>Will run any models in the sequence before it that needs to be run.</a:t>
            </a:r>
          </a:p>
          <a:p>
            <a:pPr marL="1142666" lvl="2" indent="-228534"/>
            <a:r>
              <a:rPr lang="en-US" dirty="0">
                <a:solidFill>
                  <a:prstClr val="black"/>
                </a:solidFill>
                <a:cs typeface="Times New Roman" panose="02020603050405020304" pitchFamily="18" charset="0"/>
              </a:rPr>
              <a:t>Select “Force Recompute” checkbox to force all prior models to be re-computed.</a:t>
            </a:r>
          </a:p>
          <a:p>
            <a:pPr marL="1625408" lvl="3" indent="-237093"/>
            <a:r>
              <a:rPr lang="en-US" dirty="0">
                <a:solidFill>
                  <a:prstClr val="black"/>
                </a:solidFill>
                <a:cs typeface="Times New Roman" panose="02020603050405020304" pitchFamily="18" charset="0"/>
              </a:rPr>
              <a:t>You can also hold the Control key on the keyboard when you click the compute button to force a recompute.</a:t>
            </a:r>
          </a:p>
          <a:p>
            <a:pPr marL="1142666" lvl="2" indent="-228534"/>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4</a:t>
            </a:fld>
            <a:endParaRPr lang="en-US"/>
          </a:p>
        </p:txBody>
      </p:sp>
    </p:spTree>
    <p:extLst>
      <p:ext uri="{BB962C8B-B14F-4D97-AF65-F5344CB8AC3E}">
        <p14:creationId xmlns:p14="http://schemas.microsoft.com/office/powerpoint/2010/main" val="5058619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534" lvl="1" indent="-228534" defTabSz="914132">
              <a:buFont typeface="+mj-lt"/>
              <a:buAutoNum type="alphaUcPeriod" startAt="3"/>
              <a:defRPr/>
            </a:pPr>
            <a:r>
              <a:rPr lang="en-US" dirty="0"/>
              <a:t>Editing And Running Models</a:t>
            </a:r>
          </a:p>
          <a:p>
            <a:pPr marL="685599" lvl="1" indent="-228534">
              <a:buFont typeface="+mj-lt"/>
              <a:buAutoNum type="arabicPeriod" startAt="5"/>
            </a:pPr>
            <a:r>
              <a:rPr lang="en-US" dirty="0"/>
              <a:t>After</a:t>
            </a:r>
            <a:r>
              <a:rPr lang="en-US" baseline="0" dirty="0"/>
              <a:t> choosing to compute, the compute progress dialog will open.</a:t>
            </a:r>
          </a:p>
          <a:p>
            <a:pPr marL="1142666" lvl="2" indent="-228534"/>
            <a:r>
              <a:rPr lang="en-US" baseline="0" dirty="0"/>
              <a:t>This dialog box gives useful output detailing any issues found throughout the forecast run for any of the models being computed.</a:t>
            </a:r>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5</a:t>
            </a:fld>
            <a:endParaRPr lang="en-US"/>
          </a:p>
        </p:txBody>
      </p:sp>
    </p:spTree>
    <p:extLst>
      <p:ext uri="{BB962C8B-B14F-4D97-AF65-F5344CB8AC3E}">
        <p14:creationId xmlns:p14="http://schemas.microsoft.com/office/powerpoint/2010/main" val="15672340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9</a:t>
            </a:fld>
            <a:endParaRPr lang="en-US" dirty="0"/>
          </a:p>
        </p:txBody>
      </p:sp>
    </p:spTree>
    <p:extLst>
      <p:ext uri="{BB962C8B-B14F-4D97-AF65-F5344CB8AC3E}">
        <p14:creationId xmlns:p14="http://schemas.microsoft.com/office/powerpoint/2010/main" val="1443133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a:xfrm>
            <a:off x="948366" y="128981"/>
            <a:ext cx="9933899" cy="832920"/>
          </a:xfrm>
        </p:spPr>
        <p:txBody>
          <a:bodyPr/>
          <a:lstStyle/>
          <a:p>
            <a:r>
              <a:rPr lang="en-US"/>
              <a:t>Click to edit Master title style</a:t>
            </a:r>
          </a:p>
        </p:txBody>
      </p:sp>
    </p:spTree>
    <p:extLst>
      <p:ext uri="{BB962C8B-B14F-4D97-AF65-F5344CB8AC3E}">
        <p14:creationId xmlns:p14="http://schemas.microsoft.com/office/powerpoint/2010/main" val="3039711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501760378"/>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
        <p:nvSpPr>
          <p:cNvPr id="3" name="TextBox 2">
            <a:extLst>
              <a:ext uri="{FF2B5EF4-FFF2-40B4-BE49-F238E27FC236}">
                <a16:creationId xmlns:a16="http://schemas.microsoft.com/office/drawing/2014/main" id="{36CCC378-15A8-6972-3896-FF69DB1A86EF}"/>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26643433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2BA9C1D8-06A5-3CF2-8FFF-D157FCBDA838}"/>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38524690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183580852"/>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2" name="TextBox 1">
            <a:extLst>
              <a:ext uri="{FF2B5EF4-FFF2-40B4-BE49-F238E27FC236}">
                <a16:creationId xmlns:a16="http://schemas.microsoft.com/office/drawing/2014/main" id="{C4E397FB-1BD3-B604-0055-B801B36980F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9772597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414510271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50879453"/>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644205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1041307"/>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570294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63680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8028726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0402505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3675707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36817793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1508437404"/>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9278527"/>
      </p:ext>
    </p:extLst>
  </p:cSld>
  <p:clrMapOvr>
    <a:masterClrMapping/>
  </p:clrMapOvr>
  <p:extLst>
    <p:ext uri="{DCECCB84-F9BA-43D5-87BE-67443E8EF086}">
      <p15:sldGuideLst xmlns:p15="http://schemas.microsoft.com/office/powerpoint/2012/main"/>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2998738387"/>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52411938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33171661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24684873"/>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02421255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73658870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78226686"/>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04953975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87711022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31499288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58753715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51643150"/>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097512708"/>
      </p:ext>
    </p:extLst>
  </p:cSld>
  <p:clrMapOvr>
    <a:masterClrMapping/>
  </p:clrMapOvr>
  <p:hf hdr="0" dt="0"/>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679205202"/>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657638817"/>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3529951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5524163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5901129"/>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175092640"/>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04254406"/>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0026797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53160821"/>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572105366"/>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121855244"/>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45311004"/>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47287019"/>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7689096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843343710"/>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3473168259"/>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3027956"/>
      </p:ext>
    </p:extLst>
  </p:cSld>
  <p:clrMapOvr>
    <a:masterClrMapping/>
  </p:clrMapOvr>
  <p:extLst>
    <p:ext uri="{DCECCB84-F9BA-43D5-87BE-67443E8EF086}">
      <p15:sldGuideLst xmlns:p15="http://schemas.microsoft.com/office/powerpoint/2012/main"/>
    </p:ext>
  </p:extLs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4011075717"/>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3840043144"/>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974793662"/>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85071832"/>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64362267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11382885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47343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77931852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5126922"/>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080901948"/>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40696103"/>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0394575"/>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88037867"/>
      </p:ext>
    </p:extLst>
  </p:cSld>
  <p:clrMapOvr>
    <a:masterClrMapping/>
  </p:clrMapOvr>
  <p:hf hdr="0" dt="0"/>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597040928"/>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117613438"/>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314141392"/>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06925604"/>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450727101"/>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112030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1993319496"/>
      </p:ext>
    </p:extLst>
  </p:cSld>
  <p:clrMapOvr>
    <a:masterClrMapping/>
  </p:clrMapOvr>
  <p:hf hdr="0" dt="0"/>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6776657"/>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8156897"/>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82985024"/>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9640608"/>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01289768"/>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dirty="0"/>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endParaRPr lang="en-US" dirty="0"/>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84115466"/>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userDrawn="1"/>
        </p:nvPicPr>
        <p:blipFill>
          <a:blip r:embed="rId2"/>
          <a:stretch>
            <a:fillRect/>
          </a:stretch>
        </p:blipFill>
        <p:spPr>
          <a:xfrm>
            <a:off x="934316" y="10952"/>
            <a:ext cx="10286134" cy="6847048"/>
          </a:xfrm>
          <a:prstGeom prst="rect">
            <a:avLst/>
          </a:prstGeom>
        </p:spPr>
      </p:pic>
    </p:spTree>
    <p:extLst>
      <p:ext uri="{BB962C8B-B14F-4D97-AF65-F5344CB8AC3E}">
        <p14:creationId xmlns:p14="http://schemas.microsoft.com/office/powerpoint/2010/main" val="3981107559"/>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039187483"/>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20918651"/>
      </p:ext>
    </p:extLst>
  </p:cSld>
  <p:clrMapOvr>
    <a:masterClrMapping/>
  </p:clrMapOvr>
  <p:extLst>
    <p:ext uri="{DCECCB84-F9BA-43D5-87BE-67443E8EF086}">
      <p15:sldGuideLst xmlns:p15="http://schemas.microsoft.com/office/powerpoint/2012/main"/>
    </p:ext>
  </p:extLst>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358938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83085031"/>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2069358414"/>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727877910"/>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29912807"/>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8623125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80392486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57243191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330607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09612210"/>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4488724"/>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778770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926563393"/>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40737962"/>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3527797460"/>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909886434"/>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545596428"/>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3115937"/>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19254215"/>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074891933"/>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426476010"/>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980422421"/>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9692858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529403313"/>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517672809"/>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774694077"/>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538140824"/>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323355463"/>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484482554"/>
      </p:ext>
    </p:extLst>
  </p:cSld>
  <p:clrMapOvr>
    <a:masterClrMapping/>
  </p:clrMapOvr>
  <p:transition advClick="0"/>
</p:sldLayout>
</file>

<file path=ppt/slideLayouts/slideLayout19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1565250647"/>
      </p:ext>
    </p:extLst>
  </p:cSld>
  <p:clrMapOvr>
    <a:masterClrMapping/>
  </p:clrMapOvr>
  <p:transitio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3562901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8523942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37802714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657202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27407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4431359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999428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229492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973824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57363677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970837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799532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55209665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07262527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103966943"/>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4717807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362641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6556150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4981868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97790407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69322727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51635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924584535"/>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81979367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5384354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64614394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7615947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556249665"/>
      </p:ext>
    </p:extLst>
  </p:cSld>
  <p:clrMapOvr>
    <a:masterClrMapping/>
  </p:clrMapOvr>
  <p:hf hdr="0" dt="0"/>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3734091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249764614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201979528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77220610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697280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675725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1072787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1873353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5993111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8392777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7816786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8030604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5659145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4494691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2317972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40544361"/>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6741563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0781991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7024721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888920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4427488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980257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13898774"/>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0185282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688008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6277569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110514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7468130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9146526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290452761"/>
      </p:ext>
    </p:extLst>
  </p:cSld>
  <p:clrMapOvr>
    <a:masterClrMapping/>
  </p:clrMapOvr>
  <p:hf hdr="0" dt="0"/>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47190998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7981640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420945057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3883221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57199595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15168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97445919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51862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375038468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7105447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7991514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9741628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034605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3782153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7202369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dirty="0"/>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683895260"/>
      </p:ext>
    </p:extLst>
  </p:cSld>
  <p:clrMapOvr>
    <a:masterClrMapping/>
  </p:clrMapOvr>
  <p:extLst>
    <p:ext uri="{DCECCB84-F9BA-43D5-87BE-67443E8EF086}">
      <p15:sldGuideLst xmlns:p15="http://schemas.microsoft.com/office/powerpoint/2012/main"/>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343208891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248608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776835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1691140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0103598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88629777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78765859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94306714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31934036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6662924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90209499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324322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
        <p:nvSpPr>
          <p:cNvPr id="3" name="TextBox 2">
            <a:extLst>
              <a:ext uri="{FF2B5EF4-FFF2-40B4-BE49-F238E27FC236}">
                <a16:creationId xmlns:a16="http://schemas.microsoft.com/office/drawing/2014/main" id="{C369F6EA-5BBB-736F-8B43-C8414A1A7110}"/>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118713353"/>
      </p:ext>
    </p:extLst>
  </p:cSld>
  <p:clrMapOvr>
    <a:masterClrMapping/>
  </p:clrMapOvr>
  <p:hf hdr="0" dt="0"/>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bg2">
                    <a:lumMod val="50000"/>
                  </a:schemeClr>
                </a:solidFill>
              </a:rPr>
              <a:pPr algn="r">
                <a:spcBef>
                  <a:spcPct val="50000"/>
                </a:spcBef>
                <a:defRPr/>
              </a:pPr>
              <a:t>‹#›</a:t>
            </a:fld>
            <a:endParaRPr lang="en-US" sz="1100" b="0" baseline="0" dirty="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D9F0C27E-08F8-B2DC-3FBC-DBF8758A6EB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060181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3.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image" Target="../media/image1.png"/><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theme" Target="../theme/theme2.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slideLayout" Target="../slideLayouts/slideLayout68.xml"/><Relationship Id="rId18" Type="http://schemas.openxmlformats.org/officeDocument/2006/relationships/slideLayout" Target="../slideLayouts/slideLayout73.xml"/><Relationship Id="rId26" Type="http://schemas.openxmlformats.org/officeDocument/2006/relationships/slideLayout" Target="../slideLayouts/slideLayout81.xml"/><Relationship Id="rId3" Type="http://schemas.openxmlformats.org/officeDocument/2006/relationships/slideLayout" Target="../slideLayouts/slideLayout58.xml"/><Relationship Id="rId21" Type="http://schemas.openxmlformats.org/officeDocument/2006/relationships/slideLayout" Target="../slideLayouts/slideLayout76.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17" Type="http://schemas.openxmlformats.org/officeDocument/2006/relationships/slideLayout" Target="../slideLayouts/slideLayout72.xml"/><Relationship Id="rId25" Type="http://schemas.openxmlformats.org/officeDocument/2006/relationships/slideLayout" Target="../slideLayouts/slideLayout80.xml"/><Relationship Id="rId2" Type="http://schemas.openxmlformats.org/officeDocument/2006/relationships/slideLayout" Target="../slideLayouts/slideLayout57.xml"/><Relationship Id="rId16" Type="http://schemas.openxmlformats.org/officeDocument/2006/relationships/slideLayout" Target="../slideLayouts/slideLayout71.xml"/><Relationship Id="rId20" Type="http://schemas.openxmlformats.org/officeDocument/2006/relationships/slideLayout" Target="../slideLayouts/slideLayout75.xml"/><Relationship Id="rId29" Type="http://schemas.openxmlformats.org/officeDocument/2006/relationships/image" Target="../media/image1.png"/><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24" Type="http://schemas.openxmlformats.org/officeDocument/2006/relationships/slideLayout" Target="../slideLayouts/slideLayout79.xml"/><Relationship Id="rId5" Type="http://schemas.openxmlformats.org/officeDocument/2006/relationships/slideLayout" Target="../slideLayouts/slideLayout60.xml"/><Relationship Id="rId15" Type="http://schemas.openxmlformats.org/officeDocument/2006/relationships/slideLayout" Target="../slideLayouts/slideLayout70.xml"/><Relationship Id="rId23" Type="http://schemas.openxmlformats.org/officeDocument/2006/relationships/slideLayout" Target="../slideLayouts/slideLayout78.xml"/><Relationship Id="rId28" Type="http://schemas.openxmlformats.org/officeDocument/2006/relationships/theme" Target="../theme/theme3.xml"/><Relationship Id="rId10" Type="http://schemas.openxmlformats.org/officeDocument/2006/relationships/slideLayout" Target="../slideLayouts/slideLayout65.xml"/><Relationship Id="rId19" Type="http://schemas.openxmlformats.org/officeDocument/2006/relationships/slideLayout" Target="../slideLayouts/slideLayout74.xml"/><Relationship Id="rId31" Type="http://schemas.openxmlformats.org/officeDocument/2006/relationships/image" Target="../media/image8.png"/><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slideLayout" Target="../slideLayouts/slideLayout69.xml"/><Relationship Id="rId22" Type="http://schemas.openxmlformats.org/officeDocument/2006/relationships/slideLayout" Target="../slideLayouts/slideLayout77.xml"/><Relationship Id="rId27" Type="http://schemas.openxmlformats.org/officeDocument/2006/relationships/slideLayout" Target="../slideLayouts/slideLayout82.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0.xml"/><Relationship Id="rId13" Type="http://schemas.openxmlformats.org/officeDocument/2006/relationships/slideLayout" Target="../slideLayouts/slideLayout95.xml"/><Relationship Id="rId18" Type="http://schemas.openxmlformats.org/officeDocument/2006/relationships/slideLayout" Target="../slideLayouts/slideLayout100.xml"/><Relationship Id="rId26" Type="http://schemas.openxmlformats.org/officeDocument/2006/relationships/slideLayout" Target="../slideLayouts/slideLayout108.xml"/><Relationship Id="rId3" Type="http://schemas.openxmlformats.org/officeDocument/2006/relationships/slideLayout" Target="../slideLayouts/slideLayout85.xml"/><Relationship Id="rId21" Type="http://schemas.openxmlformats.org/officeDocument/2006/relationships/slideLayout" Target="../slideLayouts/slideLayout103.xml"/><Relationship Id="rId7" Type="http://schemas.openxmlformats.org/officeDocument/2006/relationships/slideLayout" Target="../slideLayouts/slideLayout89.xml"/><Relationship Id="rId12" Type="http://schemas.openxmlformats.org/officeDocument/2006/relationships/slideLayout" Target="../slideLayouts/slideLayout94.xml"/><Relationship Id="rId17" Type="http://schemas.openxmlformats.org/officeDocument/2006/relationships/slideLayout" Target="../slideLayouts/slideLayout99.xml"/><Relationship Id="rId25" Type="http://schemas.openxmlformats.org/officeDocument/2006/relationships/slideLayout" Target="../slideLayouts/slideLayout107.xml"/><Relationship Id="rId2" Type="http://schemas.openxmlformats.org/officeDocument/2006/relationships/slideLayout" Target="../slideLayouts/slideLayout84.xml"/><Relationship Id="rId16" Type="http://schemas.openxmlformats.org/officeDocument/2006/relationships/slideLayout" Target="../slideLayouts/slideLayout98.xml"/><Relationship Id="rId20" Type="http://schemas.openxmlformats.org/officeDocument/2006/relationships/slideLayout" Target="../slideLayouts/slideLayout102.xml"/><Relationship Id="rId29" Type="http://schemas.openxmlformats.org/officeDocument/2006/relationships/theme" Target="../theme/theme4.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24" Type="http://schemas.openxmlformats.org/officeDocument/2006/relationships/slideLayout" Target="../slideLayouts/slideLayout106.xml"/><Relationship Id="rId5" Type="http://schemas.openxmlformats.org/officeDocument/2006/relationships/slideLayout" Target="../slideLayouts/slideLayout87.xml"/><Relationship Id="rId15" Type="http://schemas.openxmlformats.org/officeDocument/2006/relationships/slideLayout" Target="../slideLayouts/slideLayout97.xml"/><Relationship Id="rId23" Type="http://schemas.openxmlformats.org/officeDocument/2006/relationships/slideLayout" Target="../slideLayouts/slideLayout105.xml"/><Relationship Id="rId28" Type="http://schemas.openxmlformats.org/officeDocument/2006/relationships/slideLayout" Target="../slideLayouts/slideLayout110.xml"/><Relationship Id="rId10" Type="http://schemas.openxmlformats.org/officeDocument/2006/relationships/slideLayout" Target="../slideLayouts/slideLayout92.xml"/><Relationship Id="rId19" Type="http://schemas.openxmlformats.org/officeDocument/2006/relationships/slideLayout" Target="../slideLayouts/slideLayout101.xml"/><Relationship Id="rId31" Type="http://schemas.openxmlformats.org/officeDocument/2006/relationships/image" Target="../media/image8.png"/><Relationship Id="rId4" Type="http://schemas.openxmlformats.org/officeDocument/2006/relationships/slideLayout" Target="../slideLayouts/slideLayout86.xml"/><Relationship Id="rId9" Type="http://schemas.openxmlformats.org/officeDocument/2006/relationships/slideLayout" Target="../slideLayouts/slideLayout91.xml"/><Relationship Id="rId14" Type="http://schemas.openxmlformats.org/officeDocument/2006/relationships/slideLayout" Target="../slideLayouts/slideLayout96.xml"/><Relationship Id="rId22" Type="http://schemas.openxmlformats.org/officeDocument/2006/relationships/slideLayout" Target="../slideLayouts/slideLayout104.xml"/><Relationship Id="rId27" Type="http://schemas.openxmlformats.org/officeDocument/2006/relationships/slideLayout" Target="../slideLayouts/slideLayout109.xml"/><Relationship Id="rId30"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slideLayout" Target="../slideLayouts/slideLayout123.xml"/><Relationship Id="rId18" Type="http://schemas.openxmlformats.org/officeDocument/2006/relationships/slideLayout" Target="../slideLayouts/slideLayout128.xml"/><Relationship Id="rId26" Type="http://schemas.openxmlformats.org/officeDocument/2006/relationships/slideLayout" Target="../slideLayouts/slideLayout136.xml"/><Relationship Id="rId3" Type="http://schemas.openxmlformats.org/officeDocument/2006/relationships/slideLayout" Target="../slideLayouts/slideLayout113.xml"/><Relationship Id="rId21" Type="http://schemas.openxmlformats.org/officeDocument/2006/relationships/slideLayout" Target="../slideLayouts/slideLayout131.xml"/><Relationship Id="rId7" Type="http://schemas.openxmlformats.org/officeDocument/2006/relationships/slideLayout" Target="../slideLayouts/slideLayout117.xml"/><Relationship Id="rId12" Type="http://schemas.openxmlformats.org/officeDocument/2006/relationships/slideLayout" Target="../slideLayouts/slideLayout122.xml"/><Relationship Id="rId17" Type="http://schemas.openxmlformats.org/officeDocument/2006/relationships/slideLayout" Target="../slideLayouts/slideLayout127.xml"/><Relationship Id="rId25" Type="http://schemas.openxmlformats.org/officeDocument/2006/relationships/slideLayout" Target="../slideLayouts/slideLayout135.xml"/><Relationship Id="rId2" Type="http://schemas.openxmlformats.org/officeDocument/2006/relationships/slideLayout" Target="../slideLayouts/slideLayout112.xml"/><Relationship Id="rId16" Type="http://schemas.openxmlformats.org/officeDocument/2006/relationships/slideLayout" Target="../slideLayouts/slideLayout126.xml"/><Relationship Id="rId20" Type="http://schemas.openxmlformats.org/officeDocument/2006/relationships/slideLayout" Target="../slideLayouts/slideLayout130.xml"/><Relationship Id="rId29" Type="http://schemas.openxmlformats.org/officeDocument/2006/relationships/image" Target="../media/image1.png"/><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24" Type="http://schemas.openxmlformats.org/officeDocument/2006/relationships/slideLayout" Target="../slideLayouts/slideLayout134.xml"/><Relationship Id="rId5" Type="http://schemas.openxmlformats.org/officeDocument/2006/relationships/slideLayout" Target="../slideLayouts/slideLayout115.xml"/><Relationship Id="rId15" Type="http://schemas.openxmlformats.org/officeDocument/2006/relationships/slideLayout" Target="../slideLayouts/slideLayout125.xml"/><Relationship Id="rId23" Type="http://schemas.openxmlformats.org/officeDocument/2006/relationships/slideLayout" Target="../slideLayouts/slideLayout133.xml"/><Relationship Id="rId28" Type="http://schemas.openxmlformats.org/officeDocument/2006/relationships/theme" Target="../theme/theme5.xml"/><Relationship Id="rId10" Type="http://schemas.openxmlformats.org/officeDocument/2006/relationships/slideLayout" Target="../slideLayouts/slideLayout120.xml"/><Relationship Id="rId19" Type="http://schemas.openxmlformats.org/officeDocument/2006/relationships/slideLayout" Target="../slideLayouts/slideLayout129.xml"/><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slideLayout" Target="../slideLayouts/slideLayout124.xml"/><Relationship Id="rId22" Type="http://schemas.openxmlformats.org/officeDocument/2006/relationships/slideLayout" Target="../slideLayouts/slideLayout132.xml"/><Relationship Id="rId27" Type="http://schemas.openxmlformats.org/officeDocument/2006/relationships/slideLayout" Target="../slideLayouts/slideLayout137.xml"/><Relationship Id="rId30" Type="http://schemas.openxmlformats.org/officeDocument/2006/relationships/image" Target="../media/image9.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5.xml"/><Relationship Id="rId13" Type="http://schemas.openxmlformats.org/officeDocument/2006/relationships/slideLayout" Target="../slideLayouts/slideLayout150.xml"/><Relationship Id="rId18" Type="http://schemas.openxmlformats.org/officeDocument/2006/relationships/slideLayout" Target="../slideLayouts/slideLayout155.xml"/><Relationship Id="rId26" Type="http://schemas.openxmlformats.org/officeDocument/2006/relationships/slideLayout" Target="../slideLayouts/slideLayout163.xml"/><Relationship Id="rId3" Type="http://schemas.openxmlformats.org/officeDocument/2006/relationships/slideLayout" Target="../slideLayouts/slideLayout140.xml"/><Relationship Id="rId21" Type="http://schemas.openxmlformats.org/officeDocument/2006/relationships/slideLayout" Target="../slideLayouts/slideLayout158.xml"/><Relationship Id="rId7" Type="http://schemas.openxmlformats.org/officeDocument/2006/relationships/slideLayout" Target="../slideLayouts/slideLayout144.xml"/><Relationship Id="rId12" Type="http://schemas.openxmlformats.org/officeDocument/2006/relationships/slideLayout" Target="../slideLayouts/slideLayout149.xml"/><Relationship Id="rId17" Type="http://schemas.openxmlformats.org/officeDocument/2006/relationships/slideLayout" Target="../slideLayouts/slideLayout154.xml"/><Relationship Id="rId25" Type="http://schemas.openxmlformats.org/officeDocument/2006/relationships/slideLayout" Target="../slideLayouts/slideLayout162.xml"/><Relationship Id="rId2" Type="http://schemas.openxmlformats.org/officeDocument/2006/relationships/slideLayout" Target="../slideLayouts/slideLayout139.xml"/><Relationship Id="rId16" Type="http://schemas.openxmlformats.org/officeDocument/2006/relationships/slideLayout" Target="../slideLayouts/slideLayout153.xml"/><Relationship Id="rId20" Type="http://schemas.openxmlformats.org/officeDocument/2006/relationships/slideLayout" Target="../slideLayouts/slideLayout157.xml"/><Relationship Id="rId29" Type="http://schemas.openxmlformats.org/officeDocument/2006/relationships/image" Target="../media/image1.png"/><Relationship Id="rId1" Type="http://schemas.openxmlformats.org/officeDocument/2006/relationships/slideLayout" Target="../slideLayouts/slideLayout138.xml"/><Relationship Id="rId6" Type="http://schemas.openxmlformats.org/officeDocument/2006/relationships/slideLayout" Target="../slideLayouts/slideLayout143.xml"/><Relationship Id="rId11" Type="http://schemas.openxmlformats.org/officeDocument/2006/relationships/slideLayout" Target="../slideLayouts/slideLayout148.xml"/><Relationship Id="rId24" Type="http://schemas.openxmlformats.org/officeDocument/2006/relationships/slideLayout" Target="../slideLayouts/slideLayout161.xml"/><Relationship Id="rId5" Type="http://schemas.openxmlformats.org/officeDocument/2006/relationships/slideLayout" Target="../slideLayouts/slideLayout142.xml"/><Relationship Id="rId15" Type="http://schemas.openxmlformats.org/officeDocument/2006/relationships/slideLayout" Target="../slideLayouts/slideLayout152.xml"/><Relationship Id="rId23" Type="http://schemas.openxmlformats.org/officeDocument/2006/relationships/slideLayout" Target="../slideLayouts/slideLayout160.xml"/><Relationship Id="rId28" Type="http://schemas.openxmlformats.org/officeDocument/2006/relationships/theme" Target="../theme/theme6.xml"/><Relationship Id="rId10" Type="http://schemas.openxmlformats.org/officeDocument/2006/relationships/slideLayout" Target="../slideLayouts/slideLayout147.xml"/><Relationship Id="rId19" Type="http://schemas.openxmlformats.org/officeDocument/2006/relationships/slideLayout" Target="../slideLayouts/slideLayout156.xml"/><Relationship Id="rId4" Type="http://schemas.openxmlformats.org/officeDocument/2006/relationships/slideLayout" Target="../slideLayouts/slideLayout141.xml"/><Relationship Id="rId9" Type="http://schemas.openxmlformats.org/officeDocument/2006/relationships/slideLayout" Target="../slideLayouts/slideLayout146.xml"/><Relationship Id="rId14" Type="http://schemas.openxmlformats.org/officeDocument/2006/relationships/slideLayout" Target="../slideLayouts/slideLayout151.xml"/><Relationship Id="rId22" Type="http://schemas.openxmlformats.org/officeDocument/2006/relationships/slideLayout" Target="../slideLayouts/slideLayout159.xml"/><Relationship Id="rId27" Type="http://schemas.openxmlformats.org/officeDocument/2006/relationships/slideLayout" Target="../slideLayouts/slideLayout164.xml"/><Relationship Id="rId30" Type="http://schemas.openxmlformats.org/officeDocument/2006/relationships/image" Target="../media/image9.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66.xml"/><Relationship Id="rId1" Type="http://schemas.openxmlformats.org/officeDocument/2006/relationships/slideLayout" Target="../slideLayouts/slideLayout165.xml"/><Relationship Id="rId4" Type="http://schemas.openxmlformats.org/officeDocument/2006/relationships/image" Target="../media/image1.png"/></Relationships>
</file>

<file path=ppt/slideMasters/_rels/slideMaster8.xml.rels><?xml version="1.0" encoding="UTF-8" standalone="yes"?>
<Relationships xmlns="http://schemas.openxmlformats.org/package/2006/relationships"><Relationship Id="rId13" Type="http://schemas.openxmlformats.org/officeDocument/2006/relationships/slideLayout" Target="../slideLayouts/slideLayout179.xml"/><Relationship Id="rId18" Type="http://schemas.openxmlformats.org/officeDocument/2006/relationships/slideLayout" Target="../slideLayouts/slideLayout184.xml"/><Relationship Id="rId26" Type="http://schemas.openxmlformats.org/officeDocument/2006/relationships/slideLayout" Target="../slideLayouts/slideLayout192.xml"/><Relationship Id="rId3" Type="http://schemas.openxmlformats.org/officeDocument/2006/relationships/slideLayout" Target="../slideLayouts/slideLayout169.xml"/><Relationship Id="rId21" Type="http://schemas.openxmlformats.org/officeDocument/2006/relationships/slideLayout" Target="../slideLayouts/slideLayout187.xml"/><Relationship Id="rId34" Type="http://schemas.openxmlformats.org/officeDocument/2006/relationships/image" Target="../media/image7.png"/><Relationship Id="rId7" Type="http://schemas.openxmlformats.org/officeDocument/2006/relationships/slideLayout" Target="../slideLayouts/slideLayout173.xml"/><Relationship Id="rId12" Type="http://schemas.openxmlformats.org/officeDocument/2006/relationships/slideLayout" Target="../slideLayouts/slideLayout178.xml"/><Relationship Id="rId17" Type="http://schemas.openxmlformats.org/officeDocument/2006/relationships/slideLayout" Target="../slideLayouts/slideLayout183.xml"/><Relationship Id="rId25" Type="http://schemas.openxmlformats.org/officeDocument/2006/relationships/slideLayout" Target="../slideLayouts/slideLayout191.xml"/><Relationship Id="rId33" Type="http://schemas.openxmlformats.org/officeDocument/2006/relationships/image" Target="../media/image6.png"/><Relationship Id="rId2" Type="http://schemas.openxmlformats.org/officeDocument/2006/relationships/slideLayout" Target="../slideLayouts/slideLayout168.xml"/><Relationship Id="rId16" Type="http://schemas.openxmlformats.org/officeDocument/2006/relationships/slideLayout" Target="../slideLayouts/slideLayout182.xml"/><Relationship Id="rId20" Type="http://schemas.openxmlformats.org/officeDocument/2006/relationships/slideLayout" Target="../slideLayouts/slideLayout186.xml"/><Relationship Id="rId29" Type="http://schemas.openxmlformats.org/officeDocument/2006/relationships/slideLayout" Target="../slideLayouts/slideLayout195.xml"/><Relationship Id="rId1" Type="http://schemas.openxmlformats.org/officeDocument/2006/relationships/slideLayout" Target="../slideLayouts/slideLayout167.xml"/><Relationship Id="rId6" Type="http://schemas.openxmlformats.org/officeDocument/2006/relationships/slideLayout" Target="../slideLayouts/slideLayout172.xml"/><Relationship Id="rId11" Type="http://schemas.openxmlformats.org/officeDocument/2006/relationships/slideLayout" Target="../slideLayouts/slideLayout177.xml"/><Relationship Id="rId24" Type="http://schemas.openxmlformats.org/officeDocument/2006/relationships/slideLayout" Target="../slideLayouts/slideLayout190.xml"/><Relationship Id="rId32" Type="http://schemas.openxmlformats.org/officeDocument/2006/relationships/image" Target="../media/image9.png"/><Relationship Id="rId5" Type="http://schemas.openxmlformats.org/officeDocument/2006/relationships/slideLayout" Target="../slideLayouts/slideLayout171.xml"/><Relationship Id="rId15" Type="http://schemas.openxmlformats.org/officeDocument/2006/relationships/slideLayout" Target="../slideLayouts/slideLayout181.xml"/><Relationship Id="rId23" Type="http://schemas.openxmlformats.org/officeDocument/2006/relationships/slideLayout" Target="../slideLayouts/slideLayout189.xml"/><Relationship Id="rId28" Type="http://schemas.openxmlformats.org/officeDocument/2006/relationships/slideLayout" Target="../slideLayouts/slideLayout194.xml"/><Relationship Id="rId10" Type="http://schemas.openxmlformats.org/officeDocument/2006/relationships/slideLayout" Target="../slideLayouts/slideLayout176.xml"/><Relationship Id="rId19" Type="http://schemas.openxmlformats.org/officeDocument/2006/relationships/slideLayout" Target="../slideLayouts/slideLayout185.xml"/><Relationship Id="rId31" Type="http://schemas.openxmlformats.org/officeDocument/2006/relationships/image" Target="../media/image1.png"/><Relationship Id="rId4" Type="http://schemas.openxmlformats.org/officeDocument/2006/relationships/slideLayout" Target="../slideLayouts/slideLayout170.xml"/><Relationship Id="rId9" Type="http://schemas.openxmlformats.org/officeDocument/2006/relationships/slideLayout" Target="../slideLayouts/slideLayout175.xml"/><Relationship Id="rId14" Type="http://schemas.openxmlformats.org/officeDocument/2006/relationships/slideLayout" Target="../slideLayouts/slideLayout180.xml"/><Relationship Id="rId22" Type="http://schemas.openxmlformats.org/officeDocument/2006/relationships/slideLayout" Target="../slideLayouts/slideLayout188.xml"/><Relationship Id="rId27" Type="http://schemas.openxmlformats.org/officeDocument/2006/relationships/slideLayout" Target="../slideLayouts/slideLayout193.xml"/><Relationship Id="rId30" Type="http://schemas.openxmlformats.org/officeDocument/2006/relationships/theme" Target="../theme/theme8.xml"/><Relationship Id="rId8" Type="http://schemas.openxmlformats.org/officeDocument/2006/relationships/slideLayout" Target="../slideLayouts/slideLayout17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05159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30"/>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1"/>
          <a:stretch>
            <a:fillRect/>
          </a:stretch>
        </p:blipFill>
        <p:spPr>
          <a:xfrm>
            <a:off x="266700" y="319470"/>
            <a:ext cx="681666" cy="451942"/>
          </a:xfrm>
          <a:prstGeom prst="rect">
            <a:avLst/>
          </a:prstGeom>
        </p:spPr>
      </p:pic>
      <p:pic>
        <p:nvPicPr>
          <p:cNvPr id="2" name="Picture 1" descr="A picture containing sitting, water&#10;&#10;Description automatically generated">
            <a:extLst>
              <a:ext uri="{FF2B5EF4-FFF2-40B4-BE49-F238E27FC236}">
                <a16:creationId xmlns:a16="http://schemas.microsoft.com/office/drawing/2014/main" id="{249E43BF-FF99-D240-A32E-884C622352F0}"/>
              </a:ext>
            </a:extLst>
          </p:cNvPr>
          <p:cNvPicPr>
            <a:picLocks noChangeAspect="1"/>
          </p:cNvPicPr>
          <p:nvPr userDrawn="1"/>
        </p:nvPicPr>
        <p:blipFill>
          <a:blip r:embed="rId32"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346450069"/>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2" r:id="rId5"/>
    <p:sldLayoutId id="2147483973" r:id="rId6"/>
    <p:sldLayoutId id="2147483974" r:id="rId7"/>
    <p:sldLayoutId id="2147483975" r:id="rId8"/>
    <p:sldLayoutId id="2147483976" r:id="rId9"/>
    <p:sldLayoutId id="2147483977" r:id="rId10"/>
    <p:sldLayoutId id="2147483978" r:id="rId11"/>
    <p:sldLayoutId id="2147483979" r:id="rId12"/>
    <p:sldLayoutId id="2147483980" r:id="rId13"/>
    <p:sldLayoutId id="2147483981" r:id="rId14"/>
    <p:sldLayoutId id="2147483982" r:id="rId15"/>
    <p:sldLayoutId id="2147483983" r:id="rId16"/>
    <p:sldLayoutId id="2147483984" r:id="rId17"/>
    <p:sldLayoutId id="2147483985" r:id="rId18"/>
    <p:sldLayoutId id="2147484079" r:id="rId19"/>
    <p:sldLayoutId id="2147483987" r:id="rId20"/>
    <p:sldLayoutId id="2147483988" r:id="rId21"/>
    <p:sldLayoutId id="2147483989" r:id="rId22"/>
    <p:sldLayoutId id="2147483990" r:id="rId23"/>
    <p:sldLayoutId id="2147483991" r:id="rId24"/>
    <p:sldLayoutId id="2147483992" r:id="rId25"/>
    <p:sldLayoutId id="2147483993" r:id="rId26"/>
    <p:sldLayoutId id="2147484109" r:id="rId27"/>
    <p:sldLayoutId id="2147484256"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266700" y="319470"/>
            <a:ext cx="681666"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095872165"/>
      </p:ext>
    </p:extLst>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 id="2147484147" r:id="rId5"/>
    <p:sldLayoutId id="2147484148" r:id="rId6"/>
    <p:sldLayoutId id="2147484149" r:id="rId7"/>
    <p:sldLayoutId id="2147484150" r:id="rId8"/>
    <p:sldLayoutId id="2147484151" r:id="rId9"/>
    <p:sldLayoutId id="2147484152" r:id="rId10"/>
    <p:sldLayoutId id="2147484153" r:id="rId11"/>
    <p:sldLayoutId id="2147484154" r:id="rId12"/>
    <p:sldLayoutId id="2147484155" r:id="rId13"/>
    <p:sldLayoutId id="2147484156" r:id="rId14"/>
    <p:sldLayoutId id="2147484157" r:id="rId15"/>
    <p:sldLayoutId id="2147484158" r:id="rId16"/>
    <p:sldLayoutId id="2147484159" r:id="rId17"/>
    <p:sldLayoutId id="2147484160" r:id="rId18"/>
    <p:sldLayoutId id="2147484161" r:id="rId19"/>
    <p:sldLayoutId id="2147484162" r:id="rId20"/>
    <p:sldLayoutId id="2147484163" r:id="rId21"/>
    <p:sldLayoutId id="2147484164" r:id="rId22"/>
    <p:sldLayoutId id="2147484165" r:id="rId23"/>
    <p:sldLayoutId id="2147484166" r:id="rId24"/>
    <p:sldLayoutId id="2147484167" r:id="rId25"/>
    <p:sldLayoutId id="2147484168" r:id="rId26"/>
    <p:sldLayoutId id="2147484169"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40725888"/>
      </p:ext>
    </p:extLst>
  </p:cSld>
  <p:clrMap bg1="lt1" tx1="dk1" bg2="lt2" tx2="dk2" accent1="accent1" accent2="accent2" accent3="accent3" accent4="accent4" accent5="accent5" accent6="accent6" hlink="hlink" folHlink="folHlink"/>
  <p:sldLayoutIdLst>
    <p:sldLayoutId id="2147484052" r:id="rId1"/>
    <p:sldLayoutId id="2147484053" r:id="rId2"/>
    <p:sldLayoutId id="2147484054" r:id="rId3"/>
    <p:sldLayoutId id="2147484055" r:id="rId4"/>
    <p:sldLayoutId id="2147484056" r:id="rId5"/>
    <p:sldLayoutId id="2147484057" r:id="rId6"/>
    <p:sldLayoutId id="2147484058" r:id="rId7"/>
    <p:sldLayoutId id="2147484059" r:id="rId8"/>
    <p:sldLayoutId id="2147484060" r:id="rId9"/>
    <p:sldLayoutId id="2147484061" r:id="rId10"/>
    <p:sldLayoutId id="2147484062" r:id="rId11"/>
    <p:sldLayoutId id="2147484063" r:id="rId12"/>
    <p:sldLayoutId id="2147484064" r:id="rId13"/>
    <p:sldLayoutId id="2147484065" r:id="rId14"/>
    <p:sldLayoutId id="2147484066" r:id="rId15"/>
    <p:sldLayoutId id="2147484067" r:id="rId16"/>
    <p:sldLayoutId id="2147484068" r:id="rId17"/>
    <p:sldLayoutId id="2147484069" r:id="rId18"/>
    <p:sldLayoutId id="2147484070" r:id="rId19"/>
    <p:sldLayoutId id="2147484071" r:id="rId20"/>
    <p:sldLayoutId id="2147484072" r:id="rId21"/>
    <p:sldLayoutId id="2147484073" r:id="rId22"/>
    <p:sldLayoutId id="2147484074" r:id="rId23"/>
    <p:sldLayoutId id="2147484075" r:id="rId24"/>
    <p:sldLayoutId id="2147484076" r:id="rId25"/>
    <p:sldLayoutId id="2147484077" r:id="rId26"/>
    <p:sldLayoutId id="2147484078"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968281"/>
      </p:ext>
    </p:extLst>
  </p:cSld>
  <p:clrMap bg1="lt1" tx1="dk1" bg2="lt2" tx2="dk2" accent1="accent1" accent2="accent2" accent3="accent3" accent4="accent4" accent5="accent5" accent6="accent6" hlink="hlink" folHlink="folHlink"/>
  <p:sldLayoutIdLst>
    <p:sldLayoutId id="2147484082" r:id="rId1"/>
    <p:sldLayoutId id="2147484083" r:id="rId2"/>
    <p:sldLayoutId id="2147484084" r:id="rId3"/>
    <p:sldLayoutId id="2147484085" r:id="rId4"/>
    <p:sldLayoutId id="2147484086" r:id="rId5"/>
    <p:sldLayoutId id="2147484087" r:id="rId6"/>
    <p:sldLayoutId id="2147484088" r:id="rId7"/>
    <p:sldLayoutId id="2147484089" r:id="rId8"/>
    <p:sldLayoutId id="2147484090" r:id="rId9"/>
    <p:sldLayoutId id="2147484091" r:id="rId10"/>
    <p:sldLayoutId id="2147484092" r:id="rId11"/>
    <p:sldLayoutId id="2147484093" r:id="rId12"/>
    <p:sldLayoutId id="2147484094" r:id="rId13"/>
    <p:sldLayoutId id="2147484095" r:id="rId14"/>
    <p:sldLayoutId id="2147484096" r:id="rId15"/>
    <p:sldLayoutId id="2147484097" r:id="rId16"/>
    <p:sldLayoutId id="2147484098" r:id="rId17"/>
    <p:sldLayoutId id="2147484099" r:id="rId18"/>
    <p:sldLayoutId id="2147484139" r:id="rId19"/>
    <p:sldLayoutId id="2147484101" r:id="rId20"/>
    <p:sldLayoutId id="2147484102" r:id="rId21"/>
    <p:sldLayoutId id="2147484103" r:id="rId22"/>
    <p:sldLayoutId id="2147484104" r:id="rId23"/>
    <p:sldLayoutId id="2147484105" r:id="rId24"/>
    <p:sldLayoutId id="2147484106" r:id="rId25"/>
    <p:sldLayoutId id="2147484107" r:id="rId26"/>
    <p:sldLayoutId id="2147484108" r:id="rId27"/>
    <p:sldLayoutId id="2147484141"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Tree>
    <p:extLst>
      <p:ext uri="{BB962C8B-B14F-4D97-AF65-F5344CB8AC3E}">
        <p14:creationId xmlns:p14="http://schemas.microsoft.com/office/powerpoint/2010/main" val="2884319183"/>
      </p:ext>
    </p:extLst>
  </p:cSld>
  <p:clrMap bg1="lt1" tx1="dk1" bg2="lt2" tx2="dk2" accent1="accent1" accent2="accent2" accent3="accent3" accent4="accent4" accent5="accent5" accent6="accent6" hlink="hlink" folHlink="folHlink"/>
  <p:sldLayoutIdLst>
    <p:sldLayoutId id="2147484111" r:id="rId1"/>
    <p:sldLayoutId id="2147484112" r:id="rId2"/>
    <p:sldLayoutId id="2147484113" r:id="rId3"/>
    <p:sldLayoutId id="2147484114" r:id="rId4"/>
    <p:sldLayoutId id="2147484115" r:id="rId5"/>
    <p:sldLayoutId id="2147484116" r:id="rId6"/>
    <p:sldLayoutId id="2147484117" r:id="rId7"/>
    <p:sldLayoutId id="2147484118" r:id="rId8"/>
    <p:sldLayoutId id="2147484119" r:id="rId9"/>
    <p:sldLayoutId id="2147484120" r:id="rId10"/>
    <p:sldLayoutId id="2147484121" r:id="rId11"/>
    <p:sldLayoutId id="2147484122" r:id="rId12"/>
    <p:sldLayoutId id="2147484123" r:id="rId13"/>
    <p:sldLayoutId id="2147484124" r:id="rId14"/>
    <p:sldLayoutId id="2147484125" r:id="rId15"/>
    <p:sldLayoutId id="2147484126" r:id="rId16"/>
    <p:sldLayoutId id="2147484127" r:id="rId17"/>
    <p:sldLayoutId id="2147484128" r:id="rId18"/>
    <p:sldLayoutId id="2147484140" r:id="rId19"/>
    <p:sldLayoutId id="2147484130" r:id="rId20"/>
    <p:sldLayoutId id="2147484131" r:id="rId21"/>
    <p:sldLayoutId id="2147484132" r:id="rId22"/>
    <p:sldLayoutId id="2147484133" r:id="rId23"/>
    <p:sldLayoutId id="2147484134" r:id="rId24"/>
    <p:sldLayoutId id="2147484135" r:id="rId25"/>
    <p:sldLayoutId id="2147484136" r:id="rId26"/>
    <p:sldLayoutId id="214748413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756410140"/>
      </p:ext>
    </p:extLst>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 id="2147484181" r:id="rId11"/>
    <p:sldLayoutId id="2147484182" r:id="rId12"/>
    <p:sldLayoutId id="2147484183" r:id="rId13"/>
    <p:sldLayoutId id="2147484184" r:id="rId14"/>
    <p:sldLayoutId id="2147484185" r:id="rId15"/>
    <p:sldLayoutId id="2147484186" r:id="rId16"/>
    <p:sldLayoutId id="2147484187" r:id="rId17"/>
    <p:sldLayoutId id="2147484188" r:id="rId18"/>
    <p:sldLayoutId id="2147484189" r:id="rId19"/>
    <p:sldLayoutId id="2147484190" r:id="rId20"/>
    <p:sldLayoutId id="2147484191" r:id="rId21"/>
    <p:sldLayoutId id="2147484192" r:id="rId22"/>
    <p:sldLayoutId id="2147484193" r:id="rId23"/>
    <p:sldLayoutId id="2147484194" r:id="rId24"/>
    <p:sldLayoutId id="2147484195" r:id="rId25"/>
    <p:sldLayoutId id="2147484196" r:id="rId26"/>
    <p:sldLayoutId id="214748419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userDrawn="1"/>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userDrawn="1"/>
        </p:nvSpPr>
        <p:spPr bwMode="auto">
          <a:xfrm>
            <a:off x="11218426" y="662710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5" y="6653150"/>
            <a:ext cx="2761673" cy="137160"/>
          </a:xfrm>
          <a:prstGeom prst="rect">
            <a:avLst/>
          </a:prstGeom>
        </p:spPr>
        <p:txBody>
          <a:bodyPr anchor="ctr"/>
          <a:lstStyle>
            <a:lvl1pPr algn="r">
              <a:defRPr sz="900">
                <a:solidFill>
                  <a:schemeClr val="bg2">
                    <a:lumMod val="75000"/>
                  </a:schemeClr>
                </a:solidFill>
              </a:defRPr>
            </a:lvl1pPr>
          </a:lstStyle>
          <a:p>
            <a:endParaRPr lang="en-US" dirty="0"/>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bg2">
                    <a:lumMod val="75000"/>
                  </a:schemeClr>
                </a:solidFill>
              </a:defRPr>
            </a:lvl1pPr>
          </a:lstStyle>
          <a:p>
            <a:endParaRPr lang="en-US" dirty="0"/>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699"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userDrawn="1">
          <p15:clr>
            <a:srgbClr val="F26B43"/>
          </p15:clr>
        </p15:guide>
        <p15:guide id="1" pos="7512" userDrawn="1">
          <p15:clr>
            <a:srgbClr val="5ACBF0"/>
          </p15:clr>
        </p15:guide>
        <p15:guide id="2" pos="12971">
          <p15:clr>
            <a:srgbClr val="5ACBF0"/>
          </p15:clr>
        </p15:guide>
        <p15:guide id="3" pos="168" userDrawn="1">
          <p15:clr>
            <a:srgbClr val="5ACBF0"/>
          </p15:clr>
        </p15:guide>
        <p15:guide id="5" orient="horz" pos="637" userDrawn="1">
          <p15:clr>
            <a:srgbClr val="F26B43"/>
          </p15:clr>
        </p15:guide>
        <p15:guide id="6" orient="horz" pos="4176" userDrawn="1">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2"/>
          <a:srcRect/>
          <a:stretch/>
        </p:blipFill>
        <p:spPr>
          <a:xfrm>
            <a:off x="190500" y="86740"/>
            <a:ext cx="1970289" cy="874270"/>
          </a:xfrm>
          <a:prstGeom prst="rect">
            <a:avLst/>
          </a:prstGeom>
        </p:spPr>
      </p:pic>
      <p:pic>
        <p:nvPicPr>
          <p:cNvPr id="8" name="Picture 2">
            <a:extLst>
              <a:ext uri="{FF2B5EF4-FFF2-40B4-BE49-F238E27FC236}">
                <a16:creationId xmlns:a16="http://schemas.microsoft.com/office/drawing/2014/main" id="{4ED5615C-FACC-8D90-2139-3D025C844008}"/>
              </a:ext>
            </a:extLst>
          </p:cNvPr>
          <p:cNvPicPr>
            <a:picLocks noChangeAspect="1" noChangeArrowheads="1"/>
          </p:cNvPicPr>
          <p:nvPr userDrawn="1"/>
        </p:nvPicPr>
        <p:blipFill>
          <a:blip r:embed="rId33">
            <a:extLst>
              <a:ext uri="{28A0092B-C50C-407E-A947-70E740481C1C}">
                <a14:useLocalDpi xmlns:a14="http://schemas.microsoft.com/office/drawing/2010/main" val="0"/>
              </a:ext>
            </a:extLst>
          </a:blip>
          <a:srcRect/>
          <a:stretch>
            <a:fillRect/>
          </a:stretch>
        </p:blipFill>
        <p:spPr bwMode="auto">
          <a:xfrm>
            <a:off x="9326827" y="6072904"/>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9" name="Picture 8" descr="Logo&#10;&#10;Description automatically generated">
            <a:extLst>
              <a:ext uri="{FF2B5EF4-FFF2-40B4-BE49-F238E27FC236}">
                <a16:creationId xmlns:a16="http://schemas.microsoft.com/office/drawing/2014/main" id="{D911C0FF-8551-9A90-F208-4EBEC2D54569}"/>
              </a:ext>
            </a:extLst>
          </p:cNvPr>
          <p:cNvPicPr>
            <a:picLocks noChangeAspect="1"/>
          </p:cNvPicPr>
          <p:nvPr userDrawn="1"/>
        </p:nvPicPr>
        <p:blipFill>
          <a:blip r:embed="rId34"/>
          <a:stretch>
            <a:fillRect/>
          </a:stretch>
        </p:blipFill>
        <p:spPr>
          <a:xfrm>
            <a:off x="10751924" y="6052188"/>
            <a:ext cx="1375551" cy="738122"/>
          </a:xfrm>
          <a:prstGeom prst="rect">
            <a:avLst/>
          </a:prstGeom>
        </p:spPr>
      </p:pic>
    </p:spTree>
    <p:extLst>
      <p:ext uri="{BB962C8B-B14F-4D97-AF65-F5344CB8AC3E}">
        <p14:creationId xmlns:p14="http://schemas.microsoft.com/office/powerpoint/2010/main" val="4281835301"/>
      </p:ext>
    </p:extLst>
  </p:cSld>
  <p:clrMap bg1="lt1" tx1="dk1" bg2="lt2" tx2="dk2" accent1="accent1" accent2="accent2" accent3="accent3" accent4="accent4" accent5="accent5" accent6="accent6" hlink="hlink" folHlink="folHlink"/>
  <p:sldLayoutIdLst>
    <p:sldLayoutId id="2147484227" r:id="rId1"/>
    <p:sldLayoutId id="2147484228" r:id="rId2"/>
    <p:sldLayoutId id="2147484229" r:id="rId3"/>
    <p:sldLayoutId id="2147484230" r:id="rId4"/>
    <p:sldLayoutId id="2147484231" r:id="rId5"/>
    <p:sldLayoutId id="2147484232" r:id="rId6"/>
    <p:sldLayoutId id="2147484233" r:id="rId7"/>
    <p:sldLayoutId id="2147484234" r:id="rId8"/>
    <p:sldLayoutId id="2147484235" r:id="rId9"/>
    <p:sldLayoutId id="2147484236" r:id="rId10"/>
    <p:sldLayoutId id="2147484237" r:id="rId11"/>
    <p:sldLayoutId id="2147484238" r:id="rId12"/>
    <p:sldLayoutId id="2147484239" r:id="rId13"/>
    <p:sldLayoutId id="2147484240" r:id="rId14"/>
    <p:sldLayoutId id="2147484241" r:id="rId15"/>
    <p:sldLayoutId id="2147484242" r:id="rId16"/>
    <p:sldLayoutId id="2147484243" r:id="rId17"/>
    <p:sldLayoutId id="2147484244" r:id="rId18"/>
    <p:sldLayoutId id="2147484245" r:id="rId19"/>
    <p:sldLayoutId id="2147484246" r:id="rId20"/>
    <p:sldLayoutId id="2147484247" r:id="rId21"/>
    <p:sldLayoutId id="2147484248" r:id="rId22"/>
    <p:sldLayoutId id="2147484249" r:id="rId23"/>
    <p:sldLayoutId id="2147484250" r:id="rId24"/>
    <p:sldLayoutId id="2147484251" r:id="rId25"/>
    <p:sldLayoutId id="2147484252" r:id="rId26"/>
    <p:sldLayoutId id="2147484253" r:id="rId27"/>
    <p:sldLayoutId id="2147484254" r:id="rId28"/>
    <p:sldLayoutId id="2147484255" r:id="rId29"/>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190.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7.xm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7.xml"/></Relationships>
</file>

<file path=ppt/slides/_rels/slide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23.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r>
              <a:rPr lang="en-US" sz="3600" dirty="0"/>
              <a:t>CWMS Real-Time Modeling</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2"/>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Russell Errett, P.E.</a:t>
            </a:r>
          </a:p>
          <a:p>
            <a:r>
              <a:rPr lang="en-US" sz="1800" dirty="0"/>
              <a:t>Hydrologic Engineering Center</a:t>
            </a:r>
          </a:p>
          <a:p>
            <a:endParaRPr lang="en-US" dirty="0"/>
          </a:p>
          <a:p>
            <a:r>
              <a:rPr lang="en-US" sz="2400" b="1" dirty="0"/>
              <a:t>CWMS Prospect Course</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3"/>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4"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5"/>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6"/>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687572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lvl="1" indent="0">
              <a:buNone/>
            </a:pPr>
            <a:r>
              <a:rPr lang="en-US" sz="2400" dirty="0"/>
              <a:t>Identify basic concepts for building a new CAVI watershed and about running real-time forecast simulation models in CWMS</a:t>
            </a:r>
          </a:p>
          <a:p>
            <a:pPr lvl="1"/>
            <a:endParaRPr lang="en-US" dirty="0"/>
          </a:p>
          <a:p>
            <a:pPr marL="0" lvl="1" indent="0">
              <a:buNone/>
            </a:pPr>
            <a:r>
              <a:rPr lang="en-US" sz="2400" dirty="0"/>
              <a:t>Quick overview on CAVI watershed model development</a:t>
            </a:r>
          </a:p>
          <a:p>
            <a:pPr lvl="2"/>
            <a:r>
              <a:rPr lang="en-US" sz="2000" dirty="0"/>
              <a:t>Steps to create new CAVI watershed for use in real-time modeling</a:t>
            </a:r>
          </a:p>
          <a:p>
            <a:pPr lvl="1"/>
            <a:endParaRPr lang="en-US" dirty="0"/>
          </a:p>
          <a:p>
            <a:pPr marL="0" lvl="1" indent="0">
              <a:buNone/>
            </a:pPr>
            <a:r>
              <a:rPr lang="en-US" sz="2400" dirty="0"/>
              <a:t>Using CWMS for real-time modeling</a:t>
            </a:r>
          </a:p>
          <a:p>
            <a:pPr lvl="2"/>
            <a:r>
              <a:rPr lang="en-US" sz="2000" dirty="0"/>
              <a:t>Creating a forecast</a:t>
            </a:r>
          </a:p>
          <a:p>
            <a:pPr lvl="2"/>
            <a:r>
              <a:rPr lang="en-US" sz="2000" dirty="0"/>
              <a:t>Time windows and forecast times</a:t>
            </a:r>
          </a:p>
          <a:p>
            <a:pPr lvl="2"/>
            <a:r>
              <a:rPr lang="en-US" sz="2000" dirty="0"/>
              <a:t>Data Status Summary Report</a:t>
            </a:r>
          </a:p>
          <a:p>
            <a:pPr lvl="2"/>
            <a:r>
              <a:rPr lang="en-US" sz="2000" dirty="0"/>
              <a:t>Editing and running models</a:t>
            </a:r>
          </a:p>
          <a:p>
            <a:pPr lvl="2"/>
            <a:r>
              <a:rPr lang="en-US" sz="2000" dirty="0"/>
              <a:t>Evaluating results</a:t>
            </a:r>
          </a:p>
          <a:p>
            <a:pPr lvl="2"/>
            <a:r>
              <a:rPr lang="en-US" sz="2000" dirty="0"/>
              <a:t>Time-series icons for model results</a:t>
            </a:r>
          </a:p>
          <a:p>
            <a:pPr lvl="2"/>
            <a:r>
              <a:rPr lang="en-US" sz="2000" dirty="0"/>
              <a:t>Saving models and results</a:t>
            </a:r>
          </a:p>
          <a:p>
            <a:pPr lvl="1"/>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Overview</a:t>
            </a:r>
          </a:p>
        </p:txBody>
      </p:sp>
    </p:spTree>
    <p:extLst>
      <p:ext uri="{BB962C8B-B14F-4D97-AF65-F5344CB8AC3E}">
        <p14:creationId xmlns:p14="http://schemas.microsoft.com/office/powerpoint/2010/main" val="30824227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2DCD9E0-8766-8178-087B-51A0CD393747}"/>
              </a:ext>
            </a:extLst>
          </p:cNvPr>
          <p:cNvSpPr>
            <a:spLocks noGrp="1"/>
          </p:cNvSpPr>
          <p:nvPr>
            <p:ph type="title"/>
          </p:nvPr>
        </p:nvSpPr>
        <p:spPr/>
        <p:txBody>
          <a:bodyPr/>
          <a:lstStyle/>
          <a:p>
            <a:r>
              <a:rPr lang="en-US" dirty="0"/>
              <a:t>Computing the Models</a:t>
            </a:r>
          </a:p>
        </p:txBody>
      </p:sp>
    </p:spTree>
    <p:extLst>
      <p:ext uri="{BB962C8B-B14F-4D97-AF65-F5344CB8AC3E}">
        <p14:creationId xmlns:p14="http://schemas.microsoft.com/office/powerpoint/2010/main" val="5331885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D87450F-B608-6967-14AB-CC7C8331C523}"/>
              </a:ext>
            </a:extLst>
          </p:cNvPr>
          <p:cNvPicPr>
            <a:picLocks noChangeAspect="1"/>
          </p:cNvPicPr>
          <p:nvPr/>
        </p:nvPicPr>
        <p:blipFill rotWithShape="1">
          <a:blip r:embed="rId3"/>
          <a:srcRect r="41876"/>
          <a:stretch/>
        </p:blipFill>
        <p:spPr>
          <a:xfrm>
            <a:off x="6096000" y="824738"/>
            <a:ext cx="6022588" cy="5828410"/>
          </a:xfrm>
          <a:prstGeom prst="rect">
            <a:avLst/>
          </a:prstGeom>
        </p:spPr>
      </p:pic>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Computing the Models</a:t>
            </a:r>
          </a:p>
        </p:txBody>
      </p:sp>
      <p:sp>
        <p:nvSpPr>
          <p:cNvPr id="9" name="Content Placeholder 5">
            <a:extLst>
              <a:ext uri="{FF2B5EF4-FFF2-40B4-BE49-F238E27FC236}">
                <a16:creationId xmlns:a16="http://schemas.microsoft.com/office/drawing/2014/main" id="{48ABA009-0CA5-F1A4-19D6-FD698521250F}"/>
              </a:ext>
            </a:extLst>
          </p:cNvPr>
          <p:cNvSpPr>
            <a:spLocks noGrp="1"/>
          </p:cNvSpPr>
          <p:nvPr>
            <p:ph sz="quarter" idx="10"/>
          </p:nvPr>
        </p:nvSpPr>
        <p:spPr>
          <a:xfrm>
            <a:off x="266700" y="1115122"/>
            <a:ext cx="5829300" cy="5538026"/>
          </a:xfrm>
        </p:spPr>
        <p:txBody>
          <a:bodyPr/>
          <a:lstStyle/>
          <a:p>
            <a:pPr marL="0" lvl="1" indent="0">
              <a:buNone/>
            </a:pPr>
            <a:r>
              <a:rPr lang="en-US" sz="2800" dirty="0"/>
              <a:t>3 ways to compute CWMS models from a forecast:</a:t>
            </a:r>
          </a:p>
          <a:p>
            <a:pPr lvl="2"/>
            <a:r>
              <a:rPr lang="en-US" sz="2000" dirty="0"/>
              <a:t>Highlight forecast run alterative OR individual model alternative:</a:t>
            </a:r>
          </a:p>
          <a:p>
            <a:pPr lvl="3"/>
            <a:r>
              <a:rPr lang="en-US" sz="2000" dirty="0"/>
              <a:t>Right click and Compute</a:t>
            </a:r>
          </a:p>
          <a:p>
            <a:pPr lvl="3"/>
            <a:r>
              <a:rPr lang="en-US" sz="2000" dirty="0"/>
              <a:t>Compute from Actions Tab below</a:t>
            </a:r>
          </a:p>
          <a:p>
            <a:pPr lvl="4"/>
            <a:r>
              <a:rPr lang="en-US" sz="1800" dirty="0"/>
              <a:t>Hold Control to force recompute for either option</a:t>
            </a:r>
          </a:p>
          <a:p>
            <a:pPr lvl="2"/>
            <a:endParaRPr lang="en-US" sz="2400" dirty="0"/>
          </a:p>
          <a:p>
            <a:pPr lvl="2"/>
            <a:r>
              <a:rPr lang="en-US" sz="2000" dirty="0"/>
              <a:t>Navigate to </a:t>
            </a:r>
            <a:r>
              <a:rPr lang="en-US" sz="2000" dirty="0" err="1"/>
              <a:t>Forecast</a:t>
            </a:r>
            <a:r>
              <a:rPr lang="en-US" sz="2000" dirty="0" err="1">
                <a:sym typeface="Wingdings" panose="05000000000000000000" pitchFamily="2" charset="2"/>
              </a:rPr>
              <a:t>Compute</a:t>
            </a:r>
            <a:r>
              <a:rPr lang="en-US" sz="2000" dirty="0">
                <a:sym typeface="Wingdings" panose="05000000000000000000" pitchFamily="2" charset="2"/>
              </a:rPr>
              <a:t> Manager</a:t>
            </a:r>
          </a:p>
          <a:p>
            <a:pPr lvl="3"/>
            <a:r>
              <a:rPr lang="en-US" sz="2000" dirty="0">
                <a:sym typeface="Wingdings" panose="05000000000000000000" pitchFamily="2" charset="2"/>
              </a:rPr>
              <a:t>Select one or multiple forecast alternatives to have the CAVI compute</a:t>
            </a:r>
          </a:p>
          <a:p>
            <a:pPr lvl="4"/>
            <a:r>
              <a:rPr lang="en-US" sz="1800" dirty="0">
                <a:sym typeface="Wingdings" panose="05000000000000000000" pitchFamily="2" charset="2"/>
              </a:rPr>
              <a:t>These are not computed simultaneously, rather in sequence</a:t>
            </a:r>
            <a:endParaRPr lang="en-US" sz="1800" dirty="0"/>
          </a:p>
        </p:txBody>
      </p:sp>
      <p:pic>
        <p:nvPicPr>
          <p:cNvPr id="13" name="Picture 12">
            <a:extLst>
              <a:ext uri="{FF2B5EF4-FFF2-40B4-BE49-F238E27FC236}">
                <a16:creationId xmlns:a16="http://schemas.microsoft.com/office/drawing/2014/main" id="{25C9EEAF-4EFF-E8F2-2487-AD1F42481DA9}"/>
              </a:ext>
            </a:extLst>
          </p:cNvPr>
          <p:cNvPicPr>
            <a:picLocks noChangeAspect="1"/>
          </p:cNvPicPr>
          <p:nvPr/>
        </p:nvPicPr>
        <p:blipFill>
          <a:blip r:embed="rId4"/>
          <a:stretch>
            <a:fillRect/>
          </a:stretch>
        </p:blipFill>
        <p:spPr>
          <a:xfrm>
            <a:off x="6598155" y="933326"/>
            <a:ext cx="1679458" cy="1533653"/>
          </a:xfrm>
          <a:prstGeom prst="rect">
            <a:avLst/>
          </a:prstGeom>
        </p:spPr>
      </p:pic>
      <p:pic>
        <p:nvPicPr>
          <p:cNvPr id="17" name="Picture 16">
            <a:extLst>
              <a:ext uri="{FF2B5EF4-FFF2-40B4-BE49-F238E27FC236}">
                <a16:creationId xmlns:a16="http://schemas.microsoft.com/office/drawing/2014/main" id="{36FC1F46-4ED9-20D3-9D6A-BB9A23C2F83A}"/>
              </a:ext>
            </a:extLst>
          </p:cNvPr>
          <p:cNvPicPr>
            <a:picLocks noChangeAspect="1"/>
          </p:cNvPicPr>
          <p:nvPr/>
        </p:nvPicPr>
        <p:blipFill>
          <a:blip r:embed="rId5"/>
          <a:stretch>
            <a:fillRect/>
          </a:stretch>
        </p:blipFill>
        <p:spPr>
          <a:xfrm>
            <a:off x="8774083" y="1700152"/>
            <a:ext cx="2053425" cy="2198217"/>
          </a:xfrm>
          <a:prstGeom prst="rect">
            <a:avLst/>
          </a:prstGeom>
        </p:spPr>
      </p:pic>
    </p:spTree>
    <p:extLst>
      <p:ext uri="{BB962C8B-B14F-4D97-AF65-F5344CB8AC3E}">
        <p14:creationId xmlns:p14="http://schemas.microsoft.com/office/powerpoint/2010/main" val="20985768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Computing the Models</a:t>
            </a:r>
          </a:p>
        </p:txBody>
      </p:sp>
      <p:pic>
        <p:nvPicPr>
          <p:cNvPr id="6" name="Picture 5">
            <a:extLst>
              <a:ext uri="{FF2B5EF4-FFF2-40B4-BE49-F238E27FC236}">
                <a16:creationId xmlns:a16="http://schemas.microsoft.com/office/drawing/2014/main" id="{31E4CB3A-BD71-1570-2110-CF80DD3C7580}"/>
              </a:ext>
            </a:extLst>
          </p:cNvPr>
          <p:cNvPicPr>
            <a:picLocks noChangeAspect="1" noChangeArrowheads="1"/>
          </p:cNvPicPr>
          <p:nvPr/>
        </p:nvPicPr>
        <p:blipFill>
          <a:blip r:embed="rId3" cstate="print"/>
          <a:srcRect/>
          <a:stretch>
            <a:fillRect/>
          </a:stretch>
        </p:blipFill>
        <p:spPr bwMode="auto">
          <a:xfrm>
            <a:off x="2450300" y="1371601"/>
            <a:ext cx="7303300" cy="5184441"/>
          </a:xfrm>
          <a:prstGeom prst="rect">
            <a:avLst/>
          </a:prstGeom>
          <a:noFill/>
          <a:ln w="12700" cap="sq" cmpd="sng">
            <a:noFill/>
            <a:prstDash val="solid"/>
            <a:miter lim="800000"/>
            <a:headEnd type="none" w="sm" len="sm"/>
            <a:tailEnd type="none" w="sm" len="sm"/>
          </a:ln>
        </p:spPr>
      </p:pic>
    </p:spTree>
    <p:extLst>
      <p:ext uri="{BB962C8B-B14F-4D97-AF65-F5344CB8AC3E}">
        <p14:creationId xmlns:p14="http://schemas.microsoft.com/office/powerpoint/2010/main" val="38512288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2DCD9E0-8766-8178-087B-51A0CD393747}"/>
              </a:ext>
            </a:extLst>
          </p:cNvPr>
          <p:cNvSpPr>
            <a:spLocks noGrp="1"/>
          </p:cNvSpPr>
          <p:nvPr>
            <p:ph type="title"/>
          </p:nvPr>
        </p:nvSpPr>
        <p:spPr/>
        <p:txBody>
          <a:bodyPr/>
          <a:lstStyle/>
          <a:p>
            <a:r>
              <a:rPr lang="en-US" dirty="0"/>
              <a:t>Viewing the Results</a:t>
            </a:r>
          </a:p>
        </p:txBody>
      </p:sp>
    </p:spTree>
    <p:extLst>
      <p:ext uri="{BB962C8B-B14F-4D97-AF65-F5344CB8AC3E}">
        <p14:creationId xmlns:p14="http://schemas.microsoft.com/office/powerpoint/2010/main" val="22875985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6201007" cy="5453743"/>
          </a:xfrm>
        </p:spPr>
        <p:txBody>
          <a:bodyPr/>
          <a:lstStyle/>
          <a:p>
            <a:pPr marL="0" lvl="1" indent="0">
              <a:buNone/>
            </a:pPr>
            <a:r>
              <a:rPr lang="en-US" sz="2400" dirty="0"/>
              <a:t>Output is available from:</a:t>
            </a:r>
          </a:p>
          <a:p>
            <a:pPr lvl="2"/>
            <a:r>
              <a:rPr lang="en-US" sz="2000" dirty="0"/>
              <a:t>Forecast Run Alternative modeling tree</a:t>
            </a:r>
          </a:p>
          <a:p>
            <a:pPr lvl="2"/>
            <a:r>
              <a:rPr lang="en-US" sz="2000" dirty="0"/>
              <a:t>Reports Tab below modeling tree</a:t>
            </a:r>
          </a:p>
          <a:p>
            <a:pPr lvl="2"/>
            <a:r>
              <a:rPr lang="en-US" sz="2000" dirty="0"/>
              <a:t>From the modeling schematic in the CAVI Modeling map window</a:t>
            </a:r>
          </a:p>
          <a:p>
            <a:pPr lvl="2"/>
            <a:r>
              <a:rPr lang="en-US" sz="2000" dirty="0"/>
              <a:t>Opening the specific model from the standalone application (i.e., HMS, ResSim, RAS)</a:t>
            </a:r>
          </a:p>
          <a:p>
            <a:pPr lvl="2"/>
            <a:r>
              <a:rPr lang="en-US" sz="2000" dirty="0"/>
              <a:t>Or opening the </a:t>
            </a:r>
            <a:r>
              <a:rPr lang="en-US" sz="2000" dirty="0" err="1"/>
              <a:t>forecast.dss</a:t>
            </a:r>
            <a:r>
              <a:rPr lang="en-US" sz="2000" dirty="0"/>
              <a:t> file via CWMS-Vue and sorting the results based upon the model results F-Part</a:t>
            </a:r>
          </a:p>
          <a:p>
            <a:pPr lvl="1"/>
            <a:endParaRPr lang="en-US" sz="2800" dirty="0"/>
          </a:p>
        </p:txBody>
      </p:sp>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r>
              <a:rPr lang="en-US"/>
              <a:t>Russell Errett</a:t>
            </a:r>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Viewing Results</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r>
              <a:rPr lang="en-US"/>
              <a:t>August 2023</a:t>
            </a:r>
            <a:endParaRPr lang="en-US" dirty="0"/>
          </a:p>
        </p:txBody>
      </p:sp>
      <p:pic>
        <p:nvPicPr>
          <p:cNvPr id="3" name="Picture 2">
            <a:extLst>
              <a:ext uri="{FF2B5EF4-FFF2-40B4-BE49-F238E27FC236}">
                <a16:creationId xmlns:a16="http://schemas.microsoft.com/office/drawing/2014/main" id="{698155C4-7EB4-96DC-BDB5-2146A289349C}"/>
              </a:ext>
            </a:extLst>
          </p:cNvPr>
          <p:cNvPicPr>
            <a:picLocks noChangeAspect="1"/>
          </p:cNvPicPr>
          <p:nvPr/>
        </p:nvPicPr>
        <p:blipFill rotWithShape="1">
          <a:blip r:embed="rId2"/>
          <a:srcRect r="44755"/>
          <a:stretch/>
        </p:blipFill>
        <p:spPr>
          <a:xfrm>
            <a:off x="6467706" y="961901"/>
            <a:ext cx="5724293" cy="5828409"/>
          </a:xfrm>
          <a:prstGeom prst="rect">
            <a:avLst/>
          </a:prstGeom>
        </p:spPr>
      </p:pic>
      <p:sp>
        <p:nvSpPr>
          <p:cNvPr id="8" name="Rectangle 7">
            <a:extLst>
              <a:ext uri="{FF2B5EF4-FFF2-40B4-BE49-F238E27FC236}">
                <a16:creationId xmlns:a16="http://schemas.microsoft.com/office/drawing/2014/main" id="{94CFAE71-848B-44DA-5236-0930FF853882}"/>
              </a:ext>
            </a:extLst>
          </p:cNvPr>
          <p:cNvSpPr/>
          <p:nvPr/>
        </p:nvSpPr>
        <p:spPr>
          <a:xfrm>
            <a:off x="6590371" y="4728116"/>
            <a:ext cx="1193180" cy="160911"/>
          </a:xfrm>
          <a:prstGeom prst="rect">
            <a:avLst/>
          </a:prstGeom>
          <a:solidFill>
            <a:srgbClr val="FFFF00">
              <a:alpha val="25000"/>
            </a:srgbClr>
          </a:solidFill>
          <a:ln w="2540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13C3B0E6-7879-2F68-4202-002158C206DD}"/>
              </a:ext>
            </a:extLst>
          </p:cNvPr>
          <p:cNvSpPr/>
          <p:nvPr/>
        </p:nvSpPr>
        <p:spPr>
          <a:xfrm>
            <a:off x="6843132" y="5348867"/>
            <a:ext cx="1193180" cy="1051933"/>
          </a:xfrm>
          <a:prstGeom prst="rect">
            <a:avLst/>
          </a:prstGeom>
          <a:solidFill>
            <a:srgbClr val="FFFF00">
              <a:alpha val="25000"/>
            </a:srgbClr>
          </a:solidFill>
          <a:ln w="2540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12E5162A-A1DC-9B68-7D15-A98976125BDF}"/>
              </a:ext>
            </a:extLst>
          </p:cNvPr>
          <p:cNvSpPr/>
          <p:nvPr/>
        </p:nvSpPr>
        <p:spPr>
          <a:xfrm>
            <a:off x="8623612" y="1186808"/>
            <a:ext cx="1379032" cy="262852"/>
          </a:xfrm>
          <a:prstGeom prst="rect">
            <a:avLst/>
          </a:prstGeom>
          <a:solidFill>
            <a:srgbClr val="FFFF00">
              <a:alpha val="25000"/>
            </a:srgbClr>
          </a:solidFill>
          <a:ln w="2540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234D5883-65F4-C42B-9C99-DF3F7B767108}"/>
              </a:ext>
            </a:extLst>
          </p:cNvPr>
          <p:cNvSpPr txBox="1"/>
          <p:nvPr/>
        </p:nvSpPr>
        <p:spPr>
          <a:xfrm>
            <a:off x="9021337" y="2230244"/>
            <a:ext cx="1605775" cy="369332"/>
          </a:xfrm>
          <a:prstGeom prst="rect">
            <a:avLst/>
          </a:prstGeom>
          <a:solidFill>
            <a:schemeClr val="tx2"/>
          </a:solidFill>
          <a:ln w="25400">
            <a:solidFill>
              <a:srgbClr val="C00000"/>
            </a:solidFill>
          </a:ln>
        </p:spPr>
        <p:txBody>
          <a:bodyPr wrap="square" rtlCol="0">
            <a:spAutoFit/>
          </a:bodyPr>
          <a:lstStyle/>
          <a:p>
            <a:r>
              <a:rPr lang="en-US" b="1" dirty="0"/>
              <a:t>View Results</a:t>
            </a:r>
          </a:p>
        </p:txBody>
      </p:sp>
      <p:cxnSp>
        <p:nvCxnSpPr>
          <p:cNvPr id="13" name="Straight Arrow Connector 12">
            <a:extLst>
              <a:ext uri="{FF2B5EF4-FFF2-40B4-BE49-F238E27FC236}">
                <a16:creationId xmlns:a16="http://schemas.microsoft.com/office/drawing/2014/main" id="{B9C6BFD7-E117-C9CF-7F21-056019E3E182}"/>
              </a:ext>
            </a:extLst>
          </p:cNvPr>
          <p:cNvCxnSpPr>
            <a:stCxn id="11" idx="0"/>
            <a:endCxn id="10" idx="2"/>
          </p:cNvCxnSpPr>
          <p:nvPr/>
        </p:nvCxnSpPr>
        <p:spPr>
          <a:xfrm flipH="1" flipV="1">
            <a:off x="9313128" y="1449660"/>
            <a:ext cx="511097" cy="780584"/>
          </a:xfrm>
          <a:prstGeom prst="straightConnector1">
            <a:avLst/>
          </a:prstGeom>
          <a:ln w="25400">
            <a:solidFill>
              <a:srgbClr val="C00000"/>
            </a:solidFill>
            <a:tailEnd type="arrow" w="lg"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D03B0FEB-A841-B4E7-5D48-F1D8632AB107}"/>
              </a:ext>
            </a:extLst>
          </p:cNvPr>
          <p:cNvCxnSpPr>
            <a:cxnSpLocks/>
          </p:cNvCxnSpPr>
          <p:nvPr/>
        </p:nvCxnSpPr>
        <p:spPr>
          <a:xfrm flipH="1">
            <a:off x="7784434" y="2610695"/>
            <a:ext cx="2039790" cy="2197876"/>
          </a:xfrm>
          <a:prstGeom prst="straightConnector1">
            <a:avLst/>
          </a:prstGeom>
          <a:ln w="25400">
            <a:solidFill>
              <a:srgbClr val="C00000"/>
            </a:solidFill>
            <a:tailEnd type="arrow" w="lg"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ED2768A7-18FD-6248-7C3A-777FCF400691}"/>
              </a:ext>
            </a:extLst>
          </p:cNvPr>
          <p:cNvCxnSpPr>
            <a:cxnSpLocks/>
          </p:cNvCxnSpPr>
          <p:nvPr/>
        </p:nvCxnSpPr>
        <p:spPr>
          <a:xfrm flipH="1">
            <a:off x="8062307" y="2599576"/>
            <a:ext cx="1761917" cy="2730569"/>
          </a:xfrm>
          <a:prstGeom prst="straightConnector1">
            <a:avLst/>
          </a:prstGeom>
          <a:ln w="25400">
            <a:solidFill>
              <a:srgbClr val="C00000"/>
            </a:solidFill>
            <a:tailEnd type="arrow" w="lg" len="lg"/>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A6B8A5E8-208E-FEBF-2885-600627D9A9F8}"/>
              </a:ext>
            </a:extLst>
          </p:cNvPr>
          <p:cNvCxnSpPr>
            <a:cxnSpLocks/>
            <a:stCxn id="11" idx="2"/>
          </p:cNvCxnSpPr>
          <p:nvPr/>
        </p:nvCxnSpPr>
        <p:spPr>
          <a:xfrm>
            <a:off x="9824225" y="2599576"/>
            <a:ext cx="152399" cy="1658849"/>
          </a:xfrm>
          <a:prstGeom prst="straightConnector1">
            <a:avLst/>
          </a:prstGeom>
          <a:ln w="25400">
            <a:solidFill>
              <a:srgbClr val="C00000"/>
            </a:solidFill>
            <a:tailEnd type="arrow"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96987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E67E6902-2B79-DAD7-5EF0-E3DAB0294A55}"/>
              </a:ext>
            </a:extLst>
          </p:cNvPr>
          <p:cNvPicPr>
            <a:picLocks noChangeAspect="1"/>
          </p:cNvPicPr>
          <p:nvPr/>
        </p:nvPicPr>
        <p:blipFill>
          <a:blip r:embed="rId2"/>
          <a:stretch>
            <a:fillRect/>
          </a:stretch>
        </p:blipFill>
        <p:spPr>
          <a:xfrm>
            <a:off x="7065690" y="961901"/>
            <a:ext cx="5071954" cy="5691249"/>
          </a:xfrm>
          <a:prstGeom prst="rect">
            <a:avLst/>
          </a:prstGeom>
        </p:spPr>
      </p:pic>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r>
              <a:rPr lang="en-US"/>
              <a:t>Russell Errett</a:t>
            </a:r>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Edit Model Parameters</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r>
              <a:rPr lang="en-US"/>
              <a:t>August 2023</a:t>
            </a:r>
            <a:endParaRPr lang="en-US" dirty="0"/>
          </a:p>
        </p:txBody>
      </p:sp>
      <p:pic>
        <p:nvPicPr>
          <p:cNvPr id="17" name="Picture 16">
            <a:extLst>
              <a:ext uri="{FF2B5EF4-FFF2-40B4-BE49-F238E27FC236}">
                <a16:creationId xmlns:a16="http://schemas.microsoft.com/office/drawing/2014/main" id="{F8E69A53-01BE-0C17-F126-CCB446C1A583}"/>
              </a:ext>
            </a:extLst>
          </p:cNvPr>
          <p:cNvPicPr>
            <a:picLocks noChangeAspect="1"/>
          </p:cNvPicPr>
          <p:nvPr/>
        </p:nvPicPr>
        <p:blipFill rotWithShape="1">
          <a:blip r:embed="rId3"/>
          <a:srcRect b="19670"/>
          <a:stretch/>
        </p:blipFill>
        <p:spPr>
          <a:xfrm>
            <a:off x="182362" y="961901"/>
            <a:ext cx="2429443" cy="5691249"/>
          </a:xfrm>
          <a:prstGeom prst="rect">
            <a:avLst/>
          </a:prstGeom>
        </p:spPr>
      </p:pic>
      <p:pic>
        <p:nvPicPr>
          <p:cNvPr id="20" name="Picture 19">
            <a:extLst>
              <a:ext uri="{FF2B5EF4-FFF2-40B4-BE49-F238E27FC236}">
                <a16:creationId xmlns:a16="http://schemas.microsoft.com/office/drawing/2014/main" id="{4BDF2CF3-08D0-09FB-79D2-ED502D5924E0}"/>
              </a:ext>
            </a:extLst>
          </p:cNvPr>
          <p:cNvPicPr>
            <a:picLocks noChangeAspect="1"/>
          </p:cNvPicPr>
          <p:nvPr/>
        </p:nvPicPr>
        <p:blipFill>
          <a:blip r:embed="rId4"/>
          <a:stretch>
            <a:fillRect/>
          </a:stretch>
        </p:blipFill>
        <p:spPr>
          <a:xfrm>
            <a:off x="2426447" y="2602806"/>
            <a:ext cx="4881792" cy="4050344"/>
          </a:xfrm>
          <a:prstGeom prst="rect">
            <a:avLst/>
          </a:prstGeom>
        </p:spPr>
      </p:pic>
      <p:cxnSp>
        <p:nvCxnSpPr>
          <p:cNvPr id="21" name="Straight Arrow Connector 20">
            <a:extLst>
              <a:ext uri="{FF2B5EF4-FFF2-40B4-BE49-F238E27FC236}">
                <a16:creationId xmlns:a16="http://schemas.microsoft.com/office/drawing/2014/main" id="{0F9A3E46-919C-F2C9-DA6A-929433738B8E}"/>
              </a:ext>
            </a:extLst>
          </p:cNvPr>
          <p:cNvCxnSpPr>
            <a:cxnSpLocks/>
          </p:cNvCxnSpPr>
          <p:nvPr/>
        </p:nvCxnSpPr>
        <p:spPr>
          <a:xfrm flipV="1">
            <a:off x="1800216" y="4783873"/>
            <a:ext cx="811589" cy="881482"/>
          </a:xfrm>
          <a:prstGeom prst="straightConnector1">
            <a:avLst/>
          </a:prstGeom>
          <a:ln w="38100">
            <a:solidFill>
              <a:srgbClr val="C00000"/>
            </a:solidFill>
            <a:headEnd type="oval" w="lg" len="lg"/>
            <a:tailEnd type="arrow" w="lg" len="lg"/>
          </a:ln>
        </p:spPr>
        <p:style>
          <a:lnRef idx="1">
            <a:schemeClr val="accent1"/>
          </a:lnRef>
          <a:fillRef idx="0">
            <a:schemeClr val="accent1"/>
          </a:fillRef>
          <a:effectRef idx="0">
            <a:schemeClr val="accent1"/>
          </a:effectRef>
          <a:fontRef idx="minor">
            <a:schemeClr val="tx1"/>
          </a:fontRef>
        </p:style>
      </p:cxnSp>
      <p:pic>
        <p:nvPicPr>
          <p:cNvPr id="26" name="Picture 25">
            <a:extLst>
              <a:ext uri="{FF2B5EF4-FFF2-40B4-BE49-F238E27FC236}">
                <a16:creationId xmlns:a16="http://schemas.microsoft.com/office/drawing/2014/main" id="{F881D50F-06C3-D28C-C8C8-0BB8BC5820A3}"/>
              </a:ext>
            </a:extLst>
          </p:cNvPr>
          <p:cNvPicPr>
            <a:picLocks noChangeAspect="1"/>
          </p:cNvPicPr>
          <p:nvPr/>
        </p:nvPicPr>
        <p:blipFill>
          <a:blip r:embed="rId5"/>
          <a:stretch>
            <a:fillRect/>
          </a:stretch>
        </p:blipFill>
        <p:spPr>
          <a:xfrm>
            <a:off x="9478245" y="955322"/>
            <a:ext cx="2531393" cy="3200789"/>
          </a:xfrm>
          <a:prstGeom prst="rect">
            <a:avLst/>
          </a:prstGeom>
        </p:spPr>
      </p:pic>
      <p:cxnSp>
        <p:nvCxnSpPr>
          <p:cNvPr id="27" name="Straight Arrow Connector 26">
            <a:extLst>
              <a:ext uri="{FF2B5EF4-FFF2-40B4-BE49-F238E27FC236}">
                <a16:creationId xmlns:a16="http://schemas.microsoft.com/office/drawing/2014/main" id="{ADB08B77-C689-9BA4-4F10-6E587B0315E3}"/>
              </a:ext>
            </a:extLst>
          </p:cNvPr>
          <p:cNvCxnSpPr>
            <a:cxnSpLocks/>
          </p:cNvCxnSpPr>
          <p:nvPr/>
        </p:nvCxnSpPr>
        <p:spPr>
          <a:xfrm flipV="1">
            <a:off x="10197889" y="3366784"/>
            <a:ext cx="440374" cy="1779773"/>
          </a:xfrm>
          <a:prstGeom prst="straightConnector1">
            <a:avLst/>
          </a:prstGeom>
          <a:ln w="38100">
            <a:solidFill>
              <a:srgbClr val="C00000"/>
            </a:solidFill>
            <a:headEnd type="oval" w="lg" len="lg"/>
            <a:tailEnd type="arrow" w="lg" len="lg"/>
          </a:ln>
        </p:spPr>
        <p:style>
          <a:lnRef idx="1">
            <a:schemeClr val="accent1"/>
          </a:lnRef>
          <a:fillRef idx="0">
            <a:schemeClr val="accent1"/>
          </a:fillRef>
          <a:effectRef idx="0">
            <a:schemeClr val="accent1"/>
          </a:effectRef>
          <a:fontRef idx="minor">
            <a:schemeClr val="tx1"/>
          </a:fontRef>
        </p:style>
      </p:cxnSp>
      <p:sp>
        <p:nvSpPr>
          <p:cNvPr id="29" name="Content Placeholder 5">
            <a:extLst>
              <a:ext uri="{FF2B5EF4-FFF2-40B4-BE49-F238E27FC236}">
                <a16:creationId xmlns:a16="http://schemas.microsoft.com/office/drawing/2014/main" id="{7A6E44BC-3004-2DF7-82E7-B676AC19C513}"/>
              </a:ext>
            </a:extLst>
          </p:cNvPr>
          <p:cNvSpPr>
            <a:spLocks noGrp="1"/>
          </p:cNvSpPr>
          <p:nvPr>
            <p:ph sz="quarter" idx="10"/>
          </p:nvPr>
        </p:nvSpPr>
        <p:spPr>
          <a:xfrm>
            <a:off x="2611805" y="968480"/>
            <a:ext cx="4453885" cy="1384428"/>
          </a:xfrm>
        </p:spPr>
        <p:txBody>
          <a:bodyPr/>
          <a:lstStyle/>
          <a:p>
            <a:pPr marL="0" lvl="1" indent="0">
              <a:buNone/>
            </a:pPr>
            <a:r>
              <a:rPr lang="en-US" sz="2800" b="1" dirty="0"/>
              <a:t>Multiple ways to get to access model editors </a:t>
            </a:r>
            <a:endParaRPr lang="en-US" sz="2400" dirty="0"/>
          </a:p>
          <a:p>
            <a:pPr lvl="1"/>
            <a:endParaRPr lang="en-US" sz="2800" dirty="0"/>
          </a:p>
        </p:txBody>
      </p:sp>
    </p:spTree>
    <p:extLst>
      <p:ext uri="{BB962C8B-B14F-4D97-AF65-F5344CB8AC3E}">
        <p14:creationId xmlns:p14="http://schemas.microsoft.com/office/powerpoint/2010/main" val="32008191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Tree>
    <p:extLst>
      <p:ext uri="{BB962C8B-B14F-4D97-AF65-F5344CB8AC3E}">
        <p14:creationId xmlns:p14="http://schemas.microsoft.com/office/powerpoint/2010/main" val="1355575733"/>
      </p:ext>
    </p:extLst>
  </p:cSld>
  <p:clrMapOvr>
    <a:masterClrMapping/>
  </p:clrMapOvr>
  <p:transition/>
</p:sld>
</file>

<file path=ppt/theme/theme1.xml><?xml version="1.0" encoding="utf-8"?>
<a:theme xmlns:a="http://schemas.openxmlformats.org/drawingml/2006/main" name="Upper left castle template publi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I Upper left Castle template ">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traditional templat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Traditional templat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5.xml><?xml version="1.0" encoding="utf-8"?>
<a:theme xmlns:a="http://schemas.openxmlformats.org/drawingml/2006/main" name="2_Upper Left Star and Castl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6.xml><?xml version="1.0" encoding="utf-8"?>
<a:theme xmlns:a="http://schemas.openxmlformats.org/drawingml/2006/main" name="Upper Left Star and Castl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7.xml><?xml version="1.0" encoding="utf-8"?>
<a:theme xmlns:a="http://schemas.openxmlformats.org/drawingml/2006/main" name="Chart Color Templates">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7A4F02DA-9F69-4CE8-8688-F5382440A1E1}"/>
    </a:ext>
  </a:extLst>
</a:theme>
</file>

<file path=ppt/theme/theme8.xml><?xml version="1.0" encoding="utf-8"?>
<a:theme xmlns:a="http://schemas.openxmlformats.org/drawingml/2006/main" name="2_IWR-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customXml/itemProps2.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7CAE72E-856B-4DF4-A9F6-93C41667E9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16406</TotalTime>
  <Words>462</Words>
  <Application>Microsoft Office PowerPoint</Application>
  <PresentationFormat>Widescreen</PresentationFormat>
  <Paragraphs>65</Paragraphs>
  <Slides>9</Slides>
  <Notes>3</Notes>
  <HiddenSlides>0</HiddenSlides>
  <MMClips>0</MMClips>
  <ScaleCrop>false</ScaleCrop>
  <HeadingPairs>
    <vt:vector size="6" baseType="variant">
      <vt:variant>
        <vt:lpstr>Fonts Used</vt:lpstr>
      </vt:variant>
      <vt:variant>
        <vt:i4>4</vt:i4>
      </vt:variant>
      <vt:variant>
        <vt:lpstr>Theme</vt:lpstr>
      </vt:variant>
      <vt:variant>
        <vt:i4>8</vt:i4>
      </vt:variant>
      <vt:variant>
        <vt:lpstr>Slide Titles</vt:lpstr>
      </vt:variant>
      <vt:variant>
        <vt:i4>9</vt:i4>
      </vt:variant>
    </vt:vector>
  </HeadingPairs>
  <TitlesOfParts>
    <vt:vector size="21" baseType="lpstr">
      <vt:lpstr>Arial</vt:lpstr>
      <vt:lpstr>Calibri</vt:lpstr>
      <vt:lpstr>Times New Roman</vt:lpstr>
      <vt:lpstr>Wingdings</vt:lpstr>
      <vt:lpstr>Upper left castle template public</vt:lpstr>
      <vt:lpstr>CUI Upper left Castle template </vt:lpstr>
      <vt:lpstr>traditional template NON CUI</vt:lpstr>
      <vt:lpstr>Traditional template CUI</vt:lpstr>
      <vt:lpstr>2_Upper Left Star and Castle NON CUI</vt:lpstr>
      <vt:lpstr>Upper Left Star and Castle CUI</vt:lpstr>
      <vt:lpstr>Chart Color Templates</vt:lpstr>
      <vt:lpstr>2_IWR-HEC</vt:lpstr>
      <vt:lpstr>CWMS Real-Time Modeling</vt:lpstr>
      <vt:lpstr>Overview</vt:lpstr>
      <vt:lpstr>Computing the Models</vt:lpstr>
      <vt:lpstr>Computing the Models</vt:lpstr>
      <vt:lpstr>Computing the Models</vt:lpstr>
      <vt:lpstr>Viewing the Results</vt:lpstr>
      <vt:lpstr>Viewing Results</vt:lpstr>
      <vt:lpstr>Edit Model Parameters</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Errett, Russell J CIV USARMY CEIWR (USA)</cp:lastModifiedBy>
  <cp:revision>492</cp:revision>
  <dcterms:created xsi:type="dcterms:W3CDTF">2017-02-20T05:10:01Z</dcterms:created>
  <dcterms:modified xsi:type="dcterms:W3CDTF">2025-02-02T01:40:44Z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