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3.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4.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5.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6.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7.xml" ContentType="application/vnd.openxmlformats-officedocument.theme+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8.xml" ContentType="application/vnd.openxmlformats-officedocument.theme+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198" r:id="rId11"/>
    <p:sldMasterId id="2147484229" r:id="rId12"/>
  </p:sldMasterIdLst>
  <p:notesMasterIdLst>
    <p:notesMasterId r:id="rId24"/>
  </p:notesMasterIdLst>
  <p:handoutMasterIdLst>
    <p:handoutMasterId r:id="rId25"/>
  </p:handoutMasterIdLst>
  <p:sldIdLst>
    <p:sldId id="453" r:id="rId13"/>
    <p:sldId id="290" r:id="rId14"/>
    <p:sldId id="523" r:id="rId15"/>
    <p:sldId id="468" r:id="rId16"/>
    <p:sldId id="474" r:id="rId17"/>
    <p:sldId id="493" r:id="rId18"/>
    <p:sldId id="491" r:id="rId19"/>
    <p:sldId id="492" r:id="rId20"/>
    <p:sldId id="497" r:id="rId21"/>
    <p:sldId id="498" r:id="rId22"/>
    <p:sldId id="44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9.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7.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1774571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11</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0855"/>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r>
              <a:rPr lang="en-US"/>
              <a:t>Russell Errett</a:t>
            </a:r>
            <a:endParaRPr lang="en-US" dirty="0"/>
          </a:p>
        </p:txBody>
      </p:sp>
    </p:spTree>
    <p:extLst>
      <p:ext uri="{BB962C8B-B14F-4D97-AF65-F5344CB8AC3E}">
        <p14:creationId xmlns:p14="http://schemas.microsoft.com/office/powerpoint/2010/main" val="40348019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92028441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r>
              <a:rPr lang="en-US"/>
              <a:t>August 2023</a:t>
            </a:r>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r>
              <a:rPr lang="en-US"/>
              <a:t>Russell Errett</a:t>
            </a:r>
            <a:endParaRPr lang="en-US" dirty="0"/>
          </a:p>
        </p:txBody>
      </p:sp>
    </p:spTree>
    <p:extLst>
      <p:ext uri="{BB962C8B-B14F-4D97-AF65-F5344CB8AC3E}">
        <p14:creationId xmlns:p14="http://schemas.microsoft.com/office/powerpoint/2010/main" val="1407283882"/>
      </p:ext>
    </p:extLst>
  </p:cSld>
  <p:clrMapOvr>
    <a:masterClrMapping/>
  </p:clrMapOvr>
  <p:extLst>
    <p:ext uri="{DCECCB84-F9BA-43D5-87BE-67443E8EF086}">
      <p15:sldGuideLst xmlns:p15="http://schemas.microsoft.com/office/powerpoint/2012/main"/>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r>
              <a:rPr lang="en-US"/>
              <a:t>Russell Errett</a:t>
            </a:r>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76540074"/>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63404863"/>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r>
              <a:rPr lang="en-US"/>
              <a:t>Russell Errett</a:t>
            </a:r>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98575305"/>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r>
              <a:rPr lang="en-US"/>
              <a:t>Russell Errett</a:t>
            </a:r>
            <a:endParaRPr lang="en-US" dirty="0"/>
          </a:p>
        </p:txBody>
      </p:sp>
    </p:spTree>
    <p:extLst>
      <p:ext uri="{BB962C8B-B14F-4D97-AF65-F5344CB8AC3E}">
        <p14:creationId xmlns:p14="http://schemas.microsoft.com/office/powerpoint/2010/main" val="2633841453"/>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r>
              <a:rPr lang="en-US"/>
              <a:t>August 2023</a:t>
            </a:r>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30237190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211565430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114091721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42903286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67776541"/>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r>
              <a:rPr lang="en-US"/>
              <a:t>Russell Errett</a:t>
            </a:r>
            <a:endParaRPr lang="en-US" dirty="0"/>
          </a:p>
        </p:txBody>
      </p:sp>
    </p:spTree>
    <p:extLst>
      <p:ext uri="{BB962C8B-B14F-4D97-AF65-F5344CB8AC3E}">
        <p14:creationId xmlns:p14="http://schemas.microsoft.com/office/powerpoint/2010/main" val="246551469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r>
              <a:rPr lang="en-US"/>
              <a:t>August 2023</a:t>
            </a:r>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8946733"/>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3006704617"/>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3629595575"/>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r>
              <a:rPr lang="en-US"/>
              <a:t>Russell Errett</a:t>
            </a:r>
            <a:endParaRPr lang="en-US" dirty="0"/>
          </a:p>
        </p:txBody>
      </p:sp>
    </p:spTree>
    <p:extLst>
      <p:ext uri="{BB962C8B-B14F-4D97-AF65-F5344CB8AC3E}">
        <p14:creationId xmlns:p14="http://schemas.microsoft.com/office/powerpoint/2010/main" val="2493120621"/>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r>
              <a:rPr lang="en-US"/>
              <a:t>Russell Errett</a:t>
            </a:r>
            <a:endParaRPr lang="en-US" dirty="0"/>
          </a:p>
        </p:txBody>
      </p:sp>
    </p:spTree>
    <p:extLst>
      <p:ext uri="{BB962C8B-B14F-4D97-AF65-F5344CB8AC3E}">
        <p14:creationId xmlns:p14="http://schemas.microsoft.com/office/powerpoint/2010/main" val="132839576"/>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35052938"/>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Tree>
    <p:extLst>
      <p:ext uri="{BB962C8B-B14F-4D97-AF65-F5344CB8AC3E}">
        <p14:creationId xmlns:p14="http://schemas.microsoft.com/office/powerpoint/2010/main" val="615810822"/>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479819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897490501"/>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050" name="Picture 2">
            <a:extLst>
              <a:ext uri="{FF2B5EF4-FFF2-40B4-BE49-F238E27FC236}">
                <a16:creationId xmlns:a16="http://schemas.microsoft.com/office/drawing/2014/main" id="{86090259-AF59-2B6B-1F2C-E644497EBAAD}"/>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C2AA5E3-63C8-1C8E-9359-5FDF652319EB}"/>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61887298"/>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267657696"/>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985594655"/>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946182470"/>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EA4C19C-7073-4E91-812E-26819B5ED1F9}" type="slidenum">
              <a:rPr lang="en-US"/>
              <a:pPr>
                <a:defRPr/>
              </a:pPr>
              <a:t>‹#›</a:t>
            </a:fld>
            <a:endParaRPr lang="en-US"/>
          </a:p>
        </p:txBody>
      </p:sp>
    </p:spTree>
    <p:extLst>
      <p:ext uri="{BB962C8B-B14F-4D97-AF65-F5344CB8AC3E}">
        <p14:creationId xmlns:p14="http://schemas.microsoft.com/office/powerpoint/2010/main" val="1143564002"/>
      </p:ext>
    </p:extLst>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97844349"/>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76283759"/>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78163705"/>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45920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4132038"/>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97808165"/>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715934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8214315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8651502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159881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97256764"/>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0280807"/>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26398490"/>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078209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77038589"/>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352058691"/>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3489994123"/>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138496795"/>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401597636"/>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39703040"/>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77779339"/>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77773761"/>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30442803"/>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1952528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20555071"/>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08903559"/>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739626"/>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792892444"/>
      </p:ext>
    </p:extLst>
  </p:cSld>
  <p:clrMapOvr>
    <a:masterClrMapping/>
  </p:clrMapOvr>
  <p:transition advClick="0"/>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832553644"/>
      </p:ext>
    </p:extLst>
  </p:cSld>
  <p:clrMapOvr>
    <a:masterClrMapping/>
  </p:clrMapOvr>
  <p:transitio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EA4C19C-7073-4E91-812E-26819B5ED1F9}" type="slidenum">
              <a:rPr lang="en-US"/>
              <a:pPr>
                <a:defRPr/>
              </a:pPr>
              <a:t>‹#›</a:t>
            </a:fld>
            <a:endParaRPr lang="en-US"/>
          </a:p>
        </p:txBody>
      </p:sp>
    </p:spTree>
    <p:extLst>
      <p:ext uri="{BB962C8B-B14F-4D97-AF65-F5344CB8AC3E}">
        <p14:creationId xmlns:p14="http://schemas.microsoft.com/office/powerpoint/2010/main" val="357866800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949261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theme" Target="../theme/theme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image" Target="../media/image1.pn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theme" Target="../theme/theme3.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image" Target="../media/image8.png"/><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 Type="http://schemas.openxmlformats.org/officeDocument/2006/relationships/slideLayout" Target="../slideLayouts/slideLayout86.xml"/><Relationship Id="rId21" Type="http://schemas.openxmlformats.org/officeDocument/2006/relationships/slideLayout" Target="../slideLayouts/slideLayout104.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29" Type="http://schemas.openxmlformats.org/officeDocument/2006/relationships/theme" Target="../theme/theme4.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image" Target="../media/image8.png"/><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slideLayout" Target="../slideLayouts/slideLayout129.xml"/><Relationship Id="rId26" Type="http://schemas.openxmlformats.org/officeDocument/2006/relationships/slideLayout" Target="../slideLayouts/slideLayout137.xml"/><Relationship Id="rId3" Type="http://schemas.openxmlformats.org/officeDocument/2006/relationships/slideLayout" Target="../slideLayouts/slideLayout114.xml"/><Relationship Id="rId21" Type="http://schemas.openxmlformats.org/officeDocument/2006/relationships/slideLayout" Target="../slideLayouts/slideLayout132.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5" Type="http://schemas.openxmlformats.org/officeDocument/2006/relationships/slideLayout" Target="../slideLayouts/slideLayout136.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slideLayout" Target="../slideLayouts/slideLayout131.xml"/><Relationship Id="rId29" Type="http://schemas.openxmlformats.org/officeDocument/2006/relationships/image" Target="../media/image1.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24" Type="http://schemas.openxmlformats.org/officeDocument/2006/relationships/slideLayout" Target="../slideLayouts/slideLayout135.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23" Type="http://schemas.openxmlformats.org/officeDocument/2006/relationships/slideLayout" Target="../slideLayouts/slideLayout134.xml"/><Relationship Id="rId28" Type="http://schemas.openxmlformats.org/officeDocument/2006/relationships/theme" Target="../theme/theme5.xml"/><Relationship Id="rId10" Type="http://schemas.openxmlformats.org/officeDocument/2006/relationships/slideLayout" Target="../slideLayouts/slideLayout121.xml"/><Relationship Id="rId19" Type="http://schemas.openxmlformats.org/officeDocument/2006/relationships/slideLayout" Target="../slideLayouts/slideLayout130.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 Id="rId22" Type="http://schemas.openxmlformats.org/officeDocument/2006/relationships/slideLayout" Target="../slideLayouts/slideLayout133.xml"/><Relationship Id="rId27" Type="http://schemas.openxmlformats.org/officeDocument/2006/relationships/slideLayout" Target="../slideLayouts/slideLayout138.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slideLayout" Target="../slideLayouts/slideLayout151.xml"/><Relationship Id="rId18" Type="http://schemas.openxmlformats.org/officeDocument/2006/relationships/slideLayout" Target="../slideLayouts/slideLayout156.xml"/><Relationship Id="rId26" Type="http://schemas.openxmlformats.org/officeDocument/2006/relationships/slideLayout" Target="../slideLayouts/slideLayout164.xml"/><Relationship Id="rId3" Type="http://schemas.openxmlformats.org/officeDocument/2006/relationships/slideLayout" Target="../slideLayouts/slideLayout141.xml"/><Relationship Id="rId21" Type="http://schemas.openxmlformats.org/officeDocument/2006/relationships/slideLayout" Target="../slideLayouts/slideLayout159.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17" Type="http://schemas.openxmlformats.org/officeDocument/2006/relationships/slideLayout" Target="../slideLayouts/slideLayout155.xml"/><Relationship Id="rId25" Type="http://schemas.openxmlformats.org/officeDocument/2006/relationships/slideLayout" Target="../slideLayouts/slideLayout163.xml"/><Relationship Id="rId2" Type="http://schemas.openxmlformats.org/officeDocument/2006/relationships/slideLayout" Target="../slideLayouts/slideLayout140.xml"/><Relationship Id="rId16" Type="http://schemas.openxmlformats.org/officeDocument/2006/relationships/slideLayout" Target="../slideLayouts/slideLayout154.xml"/><Relationship Id="rId20" Type="http://schemas.openxmlformats.org/officeDocument/2006/relationships/slideLayout" Target="../slideLayouts/slideLayout158.xml"/><Relationship Id="rId29" Type="http://schemas.openxmlformats.org/officeDocument/2006/relationships/image" Target="../media/image1.png"/><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24" Type="http://schemas.openxmlformats.org/officeDocument/2006/relationships/slideLayout" Target="../slideLayouts/slideLayout162.xml"/><Relationship Id="rId5" Type="http://schemas.openxmlformats.org/officeDocument/2006/relationships/slideLayout" Target="../slideLayouts/slideLayout143.xml"/><Relationship Id="rId15" Type="http://schemas.openxmlformats.org/officeDocument/2006/relationships/slideLayout" Target="../slideLayouts/slideLayout153.xml"/><Relationship Id="rId23" Type="http://schemas.openxmlformats.org/officeDocument/2006/relationships/slideLayout" Target="../slideLayouts/slideLayout161.xml"/><Relationship Id="rId28" Type="http://schemas.openxmlformats.org/officeDocument/2006/relationships/theme" Target="../theme/theme6.xml"/><Relationship Id="rId10" Type="http://schemas.openxmlformats.org/officeDocument/2006/relationships/slideLayout" Target="../slideLayouts/slideLayout148.xml"/><Relationship Id="rId19" Type="http://schemas.openxmlformats.org/officeDocument/2006/relationships/slideLayout" Target="../slideLayouts/slideLayout157.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slideLayout" Target="../slideLayouts/slideLayout152.xml"/><Relationship Id="rId22" Type="http://schemas.openxmlformats.org/officeDocument/2006/relationships/slideLayout" Target="../slideLayouts/slideLayout160.xml"/><Relationship Id="rId27" Type="http://schemas.openxmlformats.org/officeDocument/2006/relationships/slideLayout" Target="../slideLayouts/slideLayout165.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75.xml"/><Relationship Id="rId13" Type="http://schemas.openxmlformats.org/officeDocument/2006/relationships/slideLayout" Target="../slideLayouts/slideLayout180.xml"/><Relationship Id="rId18" Type="http://schemas.openxmlformats.org/officeDocument/2006/relationships/slideLayout" Target="../slideLayouts/slideLayout185.xml"/><Relationship Id="rId26" Type="http://schemas.openxmlformats.org/officeDocument/2006/relationships/slideLayout" Target="../slideLayouts/slideLayout193.xml"/><Relationship Id="rId3" Type="http://schemas.openxmlformats.org/officeDocument/2006/relationships/slideLayout" Target="../slideLayouts/slideLayout170.xml"/><Relationship Id="rId21" Type="http://schemas.openxmlformats.org/officeDocument/2006/relationships/slideLayout" Target="../slideLayouts/slideLayout188.xml"/><Relationship Id="rId7" Type="http://schemas.openxmlformats.org/officeDocument/2006/relationships/slideLayout" Target="../slideLayouts/slideLayout174.xml"/><Relationship Id="rId12" Type="http://schemas.openxmlformats.org/officeDocument/2006/relationships/slideLayout" Target="../slideLayouts/slideLayout179.xml"/><Relationship Id="rId17" Type="http://schemas.openxmlformats.org/officeDocument/2006/relationships/slideLayout" Target="../slideLayouts/slideLayout184.xml"/><Relationship Id="rId25" Type="http://schemas.openxmlformats.org/officeDocument/2006/relationships/slideLayout" Target="../slideLayouts/slideLayout192.xml"/><Relationship Id="rId2" Type="http://schemas.openxmlformats.org/officeDocument/2006/relationships/slideLayout" Target="../slideLayouts/slideLayout169.xml"/><Relationship Id="rId16" Type="http://schemas.openxmlformats.org/officeDocument/2006/relationships/slideLayout" Target="../slideLayouts/slideLayout183.xml"/><Relationship Id="rId20" Type="http://schemas.openxmlformats.org/officeDocument/2006/relationships/slideLayout" Target="../slideLayouts/slideLayout187.xml"/><Relationship Id="rId29" Type="http://schemas.openxmlformats.org/officeDocument/2006/relationships/theme" Target="../theme/theme8.xml"/><Relationship Id="rId1" Type="http://schemas.openxmlformats.org/officeDocument/2006/relationships/slideLayout" Target="../slideLayouts/slideLayout168.xml"/><Relationship Id="rId6" Type="http://schemas.openxmlformats.org/officeDocument/2006/relationships/slideLayout" Target="../slideLayouts/slideLayout173.xml"/><Relationship Id="rId11" Type="http://schemas.openxmlformats.org/officeDocument/2006/relationships/slideLayout" Target="../slideLayouts/slideLayout178.xml"/><Relationship Id="rId24" Type="http://schemas.openxmlformats.org/officeDocument/2006/relationships/slideLayout" Target="../slideLayouts/slideLayout191.xml"/><Relationship Id="rId5" Type="http://schemas.openxmlformats.org/officeDocument/2006/relationships/slideLayout" Target="../slideLayouts/slideLayout172.xml"/><Relationship Id="rId15" Type="http://schemas.openxmlformats.org/officeDocument/2006/relationships/slideLayout" Target="../slideLayouts/slideLayout182.xml"/><Relationship Id="rId23" Type="http://schemas.openxmlformats.org/officeDocument/2006/relationships/slideLayout" Target="../slideLayouts/slideLayout190.xml"/><Relationship Id="rId28" Type="http://schemas.openxmlformats.org/officeDocument/2006/relationships/slideLayout" Target="../slideLayouts/slideLayout195.xml"/><Relationship Id="rId10" Type="http://schemas.openxmlformats.org/officeDocument/2006/relationships/slideLayout" Target="../slideLayouts/slideLayout177.xml"/><Relationship Id="rId19" Type="http://schemas.openxmlformats.org/officeDocument/2006/relationships/slideLayout" Target="../slideLayouts/slideLayout186.xml"/><Relationship Id="rId31" Type="http://schemas.openxmlformats.org/officeDocument/2006/relationships/image" Target="../media/image2.png"/><Relationship Id="rId4" Type="http://schemas.openxmlformats.org/officeDocument/2006/relationships/slideLayout" Target="../slideLayouts/slideLayout171.xml"/><Relationship Id="rId9" Type="http://schemas.openxmlformats.org/officeDocument/2006/relationships/slideLayout" Target="../slideLayouts/slideLayout176.xml"/><Relationship Id="rId14" Type="http://schemas.openxmlformats.org/officeDocument/2006/relationships/slideLayout" Target="../slideLayouts/slideLayout181.xml"/><Relationship Id="rId22" Type="http://schemas.openxmlformats.org/officeDocument/2006/relationships/slideLayout" Target="../slideLayouts/slideLayout189.xml"/><Relationship Id="rId27" Type="http://schemas.openxmlformats.org/officeDocument/2006/relationships/slideLayout" Target="../slideLayouts/slideLayout194.xml"/><Relationship Id="rId30"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13" Type="http://schemas.openxmlformats.org/officeDocument/2006/relationships/slideLayout" Target="../slideLayouts/slideLayout208.xml"/><Relationship Id="rId18" Type="http://schemas.openxmlformats.org/officeDocument/2006/relationships/slideLayout" Target="../slideLayouts/slideLayout213.xml"/><Relationship Id="rId26" Type="http://schemas.openxmlformats.org/officeDocument/2006/relationships/slideLayout" Target="../slideLayouts/slideLayout221.xml"/><Relationship Id="rId3" Type="http://schemas.openxmlformats.org/officeDocument/2006/relationships/slideLayout" Target="../slideLayouts/slideLayout198.xml"/><Relationship Id="rId21" Type="http://schemas.openxmlformats.org/officeDocument/2006/relationships/slideLayout" Target="../slideLayouts/slideLayout216.xml"/><Relationship Id="rId34" Type="http://schemas.openxmlformats.org/officeDocument/2006/relationships/image" Target="../media/image7.png"/><Relationship Id="rId7" Type="http://schemas.openxmlformats.org/officeDocument/2006/relationships/slideLayout" Target="../slideLayouts/slideLayout202.xml"/><Relationship Id="rId12" Type="http://schemas.openxmlformats.org/officeDocument/2006/relationships/slideLayout" Target="../slideLayouts/slideLayout207.xml"/><Relationship Id="rId17" Type="http://schemas.openxmlformats.org/officeDocument/2006/relationships/slideLayout" Target="../slideLayouts/slideLayout212.xml"/><Relationship Id="rId25" Type="http://schemas.openxmlformats.org/officeDocument/2006/relationships/slideLayout" Target="../slideLayouts/slideLayout220.xml"/><Relationship Id="rId33" Type="http://schemas.openxmlformats.org/officeDocument/2006/relationships/image" Target="../media/image6.png"/><Relationship Id="rId2" Type="http://schemas.openxmlformats.org/officeDocument/2006/relationships/slideLayout" Target="../slideLayouts/slideLayout197.xml"/><Relationship Id="rId16" Type="http://schemas.openxmlformats.org/officeDocument/2006/relationships/slideLayout" Target="../slideLayouts/slideLayout211.xml"/><Relationship Id="rId20" Type="http://schemas.openxmlformats.org/officeDocument/2006/relationships/slideLayout" Target="../slideLayouts/slideLayout215.xml"/><Relationship Id="rId29" Type="http://schemas.openxmlformats.org/officeDocument/2006/relationships/slideLayout" Target="../slideLayouts/slideLayout224.xml"/><Relationship Id="rId1" Type="http://schemas.openxmlformats.org/officeDocument/2006/relationships/slideLayout" Target="../slideLayouts/slideLayout196.xml"/><Relationship Id="rId6" Type="http://schemas.openxmlformats.org/officeDocument/2006/relationships/slideLayout" Target="../slideLayouts/slideLayout201.xml"/><Relationship Id="rId11" Type="http://schemas.openxmlformats.org/officeDocument/2006/relationships/slideLayout" Target="../slideLayouts/slideLayout206.xml"/><Relationship Id="rId24" Type="http://schemas.openxmlformats.org/officeDocument/2006/relationships/slideLayout" Target="../slideLayouts/slideLayout219.xml"/><Relationship Id="rId32" Type="http://schemas.openxmlformats.org/officeDocument/2006/relationships/image" Target="../media/image9.png"/><Relationship Id="rId5" Type="http://schemas.openxmlformats.org/officeDocument/2006/relationships/slideLayout" Target="../slideLayouts/slideLayout200.xml"/><Relationship Id="rId15" Type="http://schemas.openxmlformats.org/officeDocument/2006/relationships/slideLayout" Target="../slideLayouts/slideLayout210.xml"/><Relationship Id="rId23" Type="http://schemas.openxmlformats.org/officeDocument/2006/relationships/slideLayout" Target="../slideLayouts/slideLayout218.xml"/><Relationship Id="rId28" Type="http://schemas.openxmlformats.org/officeDocument/2006/relationships/slideLayout" Target="../slideLayouts/slideLayout223.xml"/><Relationship Id="rId10" Type="http://schemas.openxmlformats.org/officeDocument/2006/relationships/slideLayout" Target="../slideLayouts/slideLayout205.xml"/><Relationship Id="rId19" Type="http://schemas.openxmlformats.org/officeDocument/2006/relationships/slideLayout" Target="../slideLayouts/slideLayout214.xml"/><Relationship Id="rId31" Type="http://schemas.openxmlformats.org/officeDocument/2006/relationships/image" Target="../media/image1.png"/><Relationship Id="rId4" Type="http://schemas.openxmlformats.org/officeDocument/2006/relationships/slideLayout" Target="../slideLayouts/slideLayout199.xml"/><Relationship Id="rId9" Type="http://schemas.openxmlformats.org/officeDocument/2006/relationships/slideLayout" Target="../slideLayouts/slideLayout204.xml"/><Relationship Id="rId14" Type="http://schemas.openxmlformats.org/officeDocument/2006/relationships/slideLayout" Target="../slideLayouts/slideLayout209.xml"/><Relationship Id="rId22" Type="http://schemas.openxmlformats.org/officeDocument/2006/relationships/slideLayout" Target="../slideLayouts/slideLayout217.xml"/><Relationship Id="rId27" Type="http://schemas.openxmlformats.org/officeDocument/2006/relationships/slideLayout" Target="../slideLayouts/slideLayout222.xml"/><Relationship Id="rId30" Type="http://schemas.openxmlformats.org/officeDocument/2006/relationships/theme" Target="../theme/theme9.xml"/><Relationship Id="rId8" Type="http://schemas.openxmlformats.org/officeDocument/2006/relationships/slideLayout" Target="../slideLayouts/slideLayout20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2"/>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27" r:id="rId28"/>
    <p:sldLayoutId id="2147484259" r:id="rId29"/>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r>
              <a:rPr lang="en-US"/>
              <a:t>August 2023</a:t>
            </a:r>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r>
              <a:rPr lang="en-US"/>
              <a:t>Russell Errett</a:t>
            </a:r>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spTree>
    <p:extLst>
      <p:ext uri="{BB962C8B-B14F-4D97-AF65-F5344CB8AC3E}">
        <p14:creationId xmlns:p14="http://schemas.microsoft.com/office/powerpoint/2010/main" val="1121994527"/>
      </p:ext>
    </p:extLst>
  </p:cSld>
  <p:clrMap bg1="lt1" tx1="dk1" bg2="lt2" tx2="dk2" accent1="accent1" accent2="accent2" accent3="accent3" accent4="accent4" accent5="accent5" accent6="accent6" hlink="hlink" folHlink="folHlink"/>
  <p:sldLayoutIdLst>
    <p:sldLayoutId id="2147484199" r:id="rId1"/>
    <p:sldLayoutId id="2147484200" r:id="rId2"/>
    <p:sldLayoutId id="2147484201" r:id="rId3"/>
    <p:sldLayoutId id="2147484202" r:id="rId4"/>
    <p:sldLayoutId id="2147484203" r:id="rId5"/>
    <p:sldLayoutId id="2147484204" r:id="rId6"/>
    <p:sldLayoutId id="2147484205" r:id="rId7"/>
    <p:sldLayoutId id="2147484206" r:id="rId8"/>
    <p:sldLayoutId id="2147484207" r:id="rId9"/>
    <p:sldLayoutId id="2147484208" r:id="rId10"/>
    <p:sldLayoutId id="2147484209" r:id="rId11"/>
    <p:sldLayoutId id="2147484210" r:id="rId12"/>
    <p:sldLayoutId id="2147484211" r:id="rId13"/>
    <p:sldLayoutId id="2147484212" r:id="rId14"/>
    <p:sldLayoutId id="2147484213" r:id="rId15"/>
    <p:sldLayoutId id="2147484214" r:id="rId16"/>
    <p:sldLayoutId id="2147484215" r:id="rId17"/>
    <p:sldLayoutId id="2147484216" r:id="rId18"/>
    <p:sldLayoutId id="2147484217" r:id="rId19"/>
    <p:sldLayoutId id="2147484218" r:id="rId20"/>
    <p:sldLayoutId id="2147484219" r:id="rId21"/>
    <p:sldLayoutId id="2147484220" r:id="rId22"/>
    <p:sldLayoutId id="2147484221" r:id="rId23"/>
    <p:sldLayoutId id="2147484222" r:id="rId24"/>
    <p:sldLayoutId id="2147484223" r:id="rId25"/>
    <p:sldLayoutId id="2147484224" r:id="rId26"/>
    <p:sldLayoutId id="2147484225" r:id="rId27"/>
    <p:sldLayoutId id="2147484228" r:id="rId28"/>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3903412275"/>
      </p:ext>
    </p:extLst>
  </p:cSld>
  <p:clrMap bg1="lt1" tx1="dk1" bg2="lt2" tx2="dk2" accent1="accent1" accent2="accent2" accent3="accent3" accent4="accent4" accent5="accent5" accent6="accent6" hlink="hlink" folHlink="folHlink"/>
  <p:sldLayoutIdLst>
    <p:sldLayoutId id="2147484230"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 id="2147484241" r:id="rId12"/>
    <p:sldLayoutId id="2147484242" r:id="rId13"/>
    <p:sldLayoutId id="2147484243" r:id="rId14"/>
    <p:sldLayoutId id="2147484244" r:id="rId15"/>
    <p:sldLayoutId id="2147484245" r:id="rId16"/>
    <p:sldLayoutId id="2147484246" r:id="rId17"/>
    <p:sldLayoutId id="2147484247" r:id="rId18"/>
    <p:sldLayoutId id="2147484248" r:id="rId19"/>
    <p:sldLayoutId id="2147484249" r:id="rId20"/>
    <p:sldLayoutId id="2147484250" r:id="rId21"/>
    <p:sldLayoutId id="2147484251" r:id="rId22"/>
    <p:sldLayoutId id="2147484252" r:id="rId23"/>
    <p:sldLayoutId id="2147484253" r:id="rId24"/>
    <p:sldLayoutId id="2147484254" r:id="rId25"/>
    <p:sldLayoutId id="2147484255" r:id="rId26"/>
    <p:sldLayoutId id="2147484256" r:id="rId27"/>
    <p:sldLayoutId id="2147484257" r:id="rId28"/>
    <p:sldLayoutId id="2147484258"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1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28.xml"/><Relationship Id="rId5" Type="http://schemas.openxmlformats.org/officeDocument/2006/relationships/image" Target="../media/image26.sv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6.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95.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ST. Louis District CWMS Implementation</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AD64F9D-CAA4-0ABB-2054-6D84C27FC090}"/>
              </a:ext>
            </a:extLst>
          </p:cNvPr>
          <p:cNvSpPr>
            <a:spLocks noGrp="1"/>
          </p:cNvSpPr>
          <p:nvPr>
            <p:ph type="title"/>
          </p:nvPr>
        </p:nvSpPr>
        <p:spPr/>
        <p:txBody>
          <a:bodyPr/>
          <a:lstStyle/>
          <a:p>
            <a:r>
              <a:rPr lang="en-US" sz="3200" dirty="0"/>
              <a:t>Mississippi at St. Louis</a:t>
            </a:r>
            <a:br>
              <a:rPr lang="en-US" sz="3200" dirty="0"/>
            </a:br>
            <a:r>
              <a:rPr lang="en-US" sz="3200" dirty="0"/>
              <a:t>Forecast Statistics (2019 Event)</a:t>
            </a:r>
            <a:endParaRPr lang="en-US" dirty="0"/>
          </a:p>
        </p:txBody>
      </p:sp>
      <p:pic>
        <p:nvPicPr>
          <p:cNvPr id="3" name="Picture 2">
            <a:extLst>
              <a:ext uri="{FF2B5EF4-FFF2-40B4-BE49-F238E27FC236}">
                <a16:creationId xmlns:a16="http://schemas.microsoft.com/office/drawing/2014/main" id="{D5407A5C-B112-0A58-1CFD-B2FF642C661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77146" y="1257302"/>
            <a:ext cx="6019359" cy="4641363"/>
          </a:xfrm>
          <a:prstGeom prst="rect">
            <a:avLst/>
          </a:prstGeom>
        </p:spPr>
      </p:pic>
      <p:pic>
        <p:nvPicPr>
          <p:cNvPr id="6" name="Picture 5">
            <a:extLst>
              <a:ext uri="{FF2B5EF4-FFF2-40B4-BE49-F238E27FC236}">
                <a16:creationId xmlns:a16="http://schemas.microsoft.com/office/drawing/2014/main" id="{F7E50197-276E-C82B-F8FA-169ABAA84B92}"/>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6096000" y="1257301"/>
            <a:ext cx="6019359" cy="4641363"/>
          </a:xfrm>
          <a:prstGeom prst="rect">
            <a:avLst/>
          </a:prstGeom>
        </p:spPr>
      </p:pic>
    </p:spTree>
    <p:extLst>
      <p:ext uri="{BB962C8B-B14F-4D97-AF65-F5344CB8AC3E}">
        <p14:creationId xmlns:p14="http://schemas.microsoft.com/office/powerpoint/2010/main" val="242431237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13EDAD2-37C7-DACB-7BF2-2457B6DBBEC1}"/>
              </a:ext>
            </a:extLst>
          </p:cNvPr>
          <p:cNvSpPr>
            <a:spLocks noGrp="1"/>
          </p:cNvSpPr>
          <p:nvPr>
            <p:ph sz="quarter" idx="10"/>
          </p:nvPr>
        </p:nvSpPr>
        <p:spPr>
          <a:xfrm>
            <a:off x="268940" y="1326776"/>
            <a:ext cx="11656359" cy="5302624"/>
          </a:xfrm>
        </p:spPr>
        <p:txBody>
          <a:bodyPr/>
          <a:lstStyle/>
          <a:p>
            <a:pPr lvl="1">
              <a:buFont typeface="Arial" panose="020B0604020202020204" pitchFamily="34" charset="0"/>
              <a:buChar char="•"/>
            </a:pPr>
            <a:r>
              <a:rPr lang="en-US" sz="2800" dirty="0"/>
              <a:t>St. Louis District Overview</a:t>
            </a:r>
          </a:p>
          <a:p>
            <a:pPr lvl="1">
              <a:buFont typeface="Arial" panose="020B0604020202020204" pitchFamily="34" charset="0"/>
              <a:buChar char="•"/>
            </a:pPr>
            <a:endParaRPr lang="en-US" sz="2800" dirty="0"/>
          </a:p>
          <a:p>
            <a:pPr lvl="1">
              <a:buFont typeface="Arial" panose="020B0604020202020204" pitchFamily="34" charset="0"/>
              <a:buChar char="•"/>
            </a:pPr>
            <a:r>
              <a:rPr lang="en-US" sz="2800" dirty="0"/>
              <a:t>Review of CWMS Implementation within the St. Louis District</a:t>
            </a:r>
          </a:p>
          <a:p>
            <a:pPr lvl="1">
              <a:buFont typeface="Arial" panose="020B0604020202020204" pitchFamily="34" charset="0"/>
              <a:buChar char="•"/>
            </a:pPr>
            <a:endParaRPr lang="en-US" sz="2800" dirty="0"/>
          </a:p>
          <a:p>
            <a:pPr lvl="1">
              <a:spcAft>
                <a:spcPts val="600"/>
              </a:spcAft>
              <a:buFont typeface="Arial" panose="020B0604020202020204" pitchFamily="34" charset="0"/>
              <a:buChar char="•"/>
            </a:pPr>
            <a:r>
              <a:rPr lang="en-US" sz="2800" dirty="0"/>
              <a:t>Application of CWMS with the St. Louis District</a:t>
            </a:r>
          </a:p>
          <a:p>
            <a:pPr lvl="2">
              <a:spcAft>
                <a:spcPts val="600"/>
              </a:spcAft>
              <a:buFont typeface="Courier New" panose="02070309020205020404" pitchFamily="49" charset="0"/>
              <a:buChar char="o"/>
            </a:pPr>
            <a:r>
              <a:rPr lang="en-US" sz="2200" dirty="0"/>
              <a:t>Examples of CWMS usage</a:t>
            </a:r>
          </a:p>
          <a:p>
            <a:pPr lvl="2">
              <a:spcAft>
                <a:spcPts val="600"/>
              </a:spcAft>
              <a:buFont typeface="Courier New" panose="02070309020205020404" pitchFamily="49" charset="0"/>
              <a:buChar char="o"/>
            </a:pPr>
            <a:r>
              <a:rPr lang="en-US" sz="2200" dirty="0"/>
              <a:t>Evaluation of performance of CWMS vs Legacy</a:t>
            </a:r>
          </a:p>
          <a:p>
            <a:endParaRPr lang="en-US" dirty="0"/>
          </a:p>
        </p:txBody>
      </p:sp>
      <p:sp>
        <p:nvSpPr>
          <p:cNvPr id="4" name="Title 3">
            <a:extLst>
              <a:ext uri="{FF2B5EF4-FFF2-40B4-BE49-F238E27FC236}">
                <a16:creationId xmlns:a16="http://schemas.microsoft.com/office/drawing/2014/main" id="{23EE1B88-90BC-53CA-99FD-25388E6BBD5E}"/>
              </a:ext>
            </a:extLst>
          </p:cNvPr>
          <p:cNvSpPr>
            <a:spLocks noGrp="1"/>
          </p:cNvSpPr>
          <p:nvPr>
            <p:ph type="title"/>
          </p:nvPr>
        </p:nvSpPr>
        <p:spPr/>
        <p:txBody>
          <a:bodyPr/>
          <a:lstStyle/>
          <a:p>
            <a:r>
              <a:rPr lang="en-US" b="1" dirty="0"/>
              <a:t>Overview</a:t>
            </a:r>
            <a:endParaRPr lang="en-US" dirty="0"/>
          </a:p>
        </p:txBody>
      </p:sp>
    </p:spTree>
    <p:extLst>
      <p:ext uri="{BB962C8B-B14F-4D97-AF65-F5344CB8AC3E}">
        <p14:creationId xmlns:p14="http://schemas.microsoft.com/office/powerpoint/2010/main" val="1023082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CWMS Forecast Evaluation</a:t>
            </a:r>
          </a:p>
        </p:txBody>
      </p:sp>
    </p:spTree>
    <p:extLst>
      <p:ext uri="{BB962C8B-B14F-4D97-AF65-F5344CB8AC3E}">
        <p14:creationId xmlns:p14="http://schemas.microsoft.com/office/powerpoint/2010/main" val="1535553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28993" y="961901"/>
            <a:ext cx="8534014" cy="5828514"/>
          </a:xfrm>
          <a:prstGeom prst="rect">
            <a:avLst/>
          </a:prstGeom>
        </p:spPr>
      </p:pic>
      <p:sp>
        <p:nvSpPr>
          <p:cNvPr id="5" name="Title 4">
            <a:extLst>
              <a:ext uri="{FF2B5EF4-FFF2-40B4-BE49-F238E27FC236}">
                <a16:creationId xmlns:a16="http://schemas.microsoft.com/office/drawing/2014/main" id="{BAD64F9D-CAA4-0ABB-2054-6D84C27FC090}"/>
              </a:ext>
            </a:extLst>
          </p:cNvPr>
          <p:cNvSpPr>
            <a:spLocks noGrp="1"/>
          </p:cNvSpPr>
          <p:nvPr>
            <p:ph type="title"/>
          </p:nvPr>
        </p:nvSpPr>
        <p:spPr/>
        <p:txBody>
          <a:bodyPr/>
          <a:lstStyle/>
          <a:p>
            <a:r>
              <a:rPr lang="en-US" sz="3200" dirty="0"/>
              <a:t>Mississippi at Louisiana</a:t>
            </a:r>
            <a:endParaRPr lang="en-US" dirty="0"/>
          </a:p>
        </p:txBody>
      </p:sp>
    </p:spTree>
    <p:extLst>
      <p:ext uri="{BB962C8B-B14F-4D97-AF65-F5344CB8AC3E}">
        <p14:creationId xmlns:p14="http://schemas.microsoft.com/office/powerpoint/2010/main" val="266805073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823173" y="961901"/>
            <a:ext cx="8545653" cy="5836464"/>
          </a:xfrm>
          <a:prstGeom prst="rect">
            <a:avLst/>
          </a:prstGeom>
        </p:spPr>
      </p:pic>
      <p:sp>
        <p:nvSpPr>
          <p:cNvPr id="4" name="Title 3">
            <a:extLst>
              <a:ext uri="{FF2B5EF4-FFF2-40B4-BE49-F238E27FC236}">
                <a16:creationId xmlns:a16="http://schemas.microsoft.com/office/drawing/2014/main" id="{7BF35D79-D5EE-6F49-94BA-AC3170781756}"/>
              </a:ext>
            </a:extLst>
          </p:cNvPr>
          <p:cNvSpPr>
            <a:spLocks noGrp="1"/>
          </p:cNvSpPr>
          <p:nvPr>
            <p:ph type="title"/>
          </p:nvPr>
        </p:nvSpPr>
        <p:spPr/>
        <p:txBody>
          <a:bodyPr/>
          <a:lstStyle/>
          <a:p>
            <a:r>
              <a:rPr lang="en-US" sz="3200" dirty="0"/>
              <a:t>Mississippi at Louisiana (16d QPF)</a:t>
            </a:r>
            <a:endParaRPr lang="en-US" dirty="0"/>
          </a:p>
        </p:txBody>
      </p:sp>
    </p:spTree>
    <p:extLst>
      <p:ext uri="{BB962C8B-B14F-4D97-AF65-F5344CB8AC3E}">
        <p14:creationId xmlns:p14="http://schemas.microsoft.com/office/powerpoint/2010/main" val="393324704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9144000" cy="717380"/>
          </a:xfrm>
        </p:spPr>
        <p:txBody>
          <a:bodyPr/>
          <a:lstStyle/>
          <a:p>
            <a:r>
              <a:rPr lang="en-US" dirty="0"/>
              <a:t>Illinois River at Hardin (16d QPF)</a:t>
            </a:r>
          </a:p>
        </p:txBody>
      </p:sp>
      <p:pic>
        <p:nvPicPr>
          <p:cNvPr id="3" name="Picture 2"/>
          <p:cNvPicPr>
            <a:picLocks noChangeAspect="1"/>
          </p:cNvPicPr>
          <p:nvPr/>
        </p:nvPicPr>
        <p:blipFill>
          <a:blip r:embed="rId2"/>
          <a:stretch>
            <a:fillRect/>
          </a:stretch>
        </p:blipFill>
        <p:spPr>
          <a:xfrm>
            <a:off x="1524000" y="717380"/>
            <a:ext cx="9144000" cy="6140620"/>
          </a:xfrm>
          <a:prstGeom prst="rect">
            <a:avLst/>
          </a:prstGeom>
        </p:spPr>
      </p:pic>
    </p:spTree>
    <p:extLst>
      <p:ext uri="{BB962C8B-B14F-4D97-AF65-F5344CB8AC3E}">
        <p14:creationId xmlns:p14="http://schemas.microsoft.com/office/powerpoint/2010/main" val="302229630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799659" y="961901"/>
            <a:ext cx="8592681" cy="5827792"/>
          </a:xfrm>
          <a:prstGeom prst="rect">
            <a:avLst/>
          </a:prstGeom>
        </p:spPr>
      </p:pic>
      <p:sp>
        <p:nvSpPr>
          <p:cNvPr id="5" name="Title 4">
            <a:extLst>
              <a:ext uri="{FF2B5EF4-FFF2-40B4-BE49-F238E27FC236}">
                <a16:creationId xmlns:a16="http://schemas.microsoft.com/office/drawing/2014/main" id="{A2FAF590-7CDB-0AB4-73E2-619E27035001}"/>
              </a:ext>
            </a:extLst>
          </p:cNvPr>
          <p:cNvSpPr>
            <a:spLocks noGrp="1"/>
          </p:cNvSpPr>
          <p:nvPr>
            <p:ph type="title"/>
          </p:nvPr>
        </p:nvSpPr>
        <p:spPr/>
        <p:txBody>
          <a:bodyPr/>
          <a:lstStyle/>
          <a:p>
            <a:r>
              <a:rPr lang="en-US" sz="3200" dirty="0"/>
              <a:t>Mississippi at St. Louis</a:t>
            </a:r>
            <a:endParaRPr lang="en-US" dirty="0"/>
          </a:p>
        </p:txBody>
      </p:sp>
    </p:spTree>
    <p:extLst>
      <p:ext uri="{BB962C8B-B14F-4D97-AF65-F5344CB8AC3E}">
        <p14:creationId xmlns:p14="http://schemas.microsoft.com/office/powerpoint/2010/main" val="236369068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09814" y="961901"/>
            <a:ext cx="8572371" cy="5816966"/>
          </a:xfrm>
          <a:prstGeom prst="rect">
            <a:avLst/>
          </a:prstGeom>
        </p:spPr>
      </p:pic>
      <p:sp>
        <p:nvSpPr>
          <p:cNvPr id="5" name="Title 4">
            <a:extLst>
              <a:ext uri="{FF2B5EF4-FFF2-40B4-BE49-F238E27FC236}">
                <a16:creationId xmlns:a16="http://schemas.microsoft.com/office/drawing/2014/main" id="{FB9BC327-7AC0-1876-0AD2-62E15B5B7B1E}"/>
              </a:ext>
            </a:extLst>
          </p:cNvPr>
          <p:cNvSpPr>
            <a:spLocks noGrp="1"/>
          </p:cNvSpPr>
          <p:nvPr>
            <p:ph type="title"/>
          </p:nvPr>
        </p:nvSpPr>
        <p:spPr/>
        <p:txBody>
          <a:bodyPr/>
          <a:lstStyle/>
          <a:p>
            <a:r>
              <a:rPr lang="en-US" sz="3200" dirty="0"/>
              <a:t>Mississippi at St. Louis (16d QPF)</a:t>
            </a:r>
            <a:endParaRPr lang="en-US" dirty="0"/>
          </a:p>
        </p:txBody>
      </p:sp>
    </p:spTree>
    <p:extLst>
      <p:ext uri="{BB962C8B-B14F-4D97-AF65-F5344CB8AC3E}">
        <p14:creationId xmlns:p14="http://schemas.microsoft.com/office/powerpoint/2010/main" val="181645381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AD64F9D-CAA4-0ABB-2054-6D84C27FC090}"/>
              </a:ext>
            </a:extLst>
          </p:cNvPr>
          <p:cNvSpPr>
            <a:spLocks noGrp="1"/>
          </p:cNvSpPr>
          <p:nvPr>
            <p:ph type="title"/>
          </p:nvPr>
        </p:nvSpPr>
        <p:spPr/>
        <p:txBody>
          <a:bodyPr/>
          <a:lstStyle/>
          <a:p>
            <a:r>
              <a:rPr lang="en-US" sz="3200" dirty="0"/>
              <a:t>Mississippi at Louisiana</a:t>
            </a:r>
            <a:br>
              <a:rPr lang="en-US" sz="3200" dirty="0"/>
            </a:br>
            <a:r>
              <a:rPr lang="en-US" sz="3200" dirty="0"/>
              <a:t>Forecast Statistics (2019 Event)</a:t>
            </a:r>
            <a:endParaRPr lang="en-US" dirty="0"/>
          </a:p>
        </p:txBody>
      </p:sp>
      <p:pic>
        <p:nvPicPr>
          <p:cNvPr id="3" name="Picture 2">
            <a:extLst>
              <a:ext uri="{FF2B5EF4-FFF2-40B4-BE49-F238E27FC236}">
                <a16:creationId xmlns:a16="http://schemas.microsoft.com/office/drawing/2014/main" id="{D5407A5C-B112-0A58-1CFD-B2FF642C6616}"/>
              </a:ext>
            </a:extLst>
          </p:cNvPr>
          <p:cNvPicPr>
            <a:picLocks noChangeAspect="1"/>
          </p:cNvPicPr>
          <p:nvPr/>
        </p:nvPicPr>
        <p:blipFill>
          <a:blip r:embed="rId2"/>
          <a:stretch>
            <a:fillRect/>
          </a:stretch>
        </p:blipFill>
        <p:spPr>
          <a:xfrm>
            <a:off x="77146" y="1256099"/>
            <a:ext cx="6019359" cy="4643769"/>
          </a:xfrm>
          <a:prstGeom prst="rect">
            <a:avLst/>
          </a:prstGeom>
        </p:spPr>
      </p:pic>
      <p:pic>
        <p:nvPicPr>
          <p:cNvPr id="6" name="Picture 5">
            <a:extLst>
              <a:ext uri="{FF2B5EF4-FFF2-40B4-BE49-F238E27FC236}">
                <a16:creationId xmlns:a16="http://schemas.microsoft.com/office/drawing/2014/main" id="{F7E50197-276E-C82B-F8FA-169ABAA84B92}"/>
              </a:ext>
            </a:extLst>
          </p:cNvPr>
          <p:cNvPicPr>
            <a:picLocks noChangeAspect="1"/>
          </p:cNvPicPr>
          <p:nvPr/>
        </p:nvPicPr>
        <p:blipFill>
          <a:blip r:embed="rId3"/>
          <a:stretch>
            <a:fillRect/>
          </a:stretch>
        </p:blipFill>
        <p:spPr>
          <a:xfrm>
            <a:off x="6096000" y="1256098"/>
            <a:ext cx="6019359" cy="4643769"/>
          </a:xfrm>
          <a:prstGeom prst="rect">
            <a:avLst/>
          </a:prstGeom>
        </p:spPr>
      </p:pic>
    </p:spTree>
    <p:extLst>
      <p:ext uri="{BB962C8B-B14F-4D97-AF65-F5344CB8AC3E}">
        <p14:creationId xmlns:p14="http://schemas.microsoft.com/office/powerpoint/2010/main" val="1737495960"/>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1_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15613</TotalTime>
  <Words>175</Words>
  <Application>Microsoft Office PowerPoint</Application>
  <PresentationFormat>Widescreen</PresentationFormat>
  <Paragraphs>28</Paragraphs>
  <Slides>11</Slides>
  <Notes>2</Notes>
  <HiddenSlides>0</HiddenSlides>
  <MMClips>0</MMClips>
  <ScaleCrop>false</ScaleCrop>
  <HeadingPairs>
    <vt:vector size="6" baseType="variant">
      <vt:variant>
        <vt:lpstr>Fonts Used</vt:lpstr>
      </vt:variant>
      <vt:variant>
        <vt:i4>4</vt:i4>
      </vt:variant>
      <vt:variant>
        <vt:lpstr>Theme</vt:lpstr>
      </vt:variant>
      <vt:variant>
        <vt:i4>9</vt:i4>
      </vt:variant>
      <vt:variant>
        <vt:lpstr>Slide Titles</vt:lpstr>
      </vt:variant>
      <vt:variant>
        <vt:i4>11</vt:i4>
      </vt:variant>
    </vt:vector>
  </HeadingPairs>
  <TitlesOfParts>
    <vt:vector size="24" baseType="lpstr">
      <vt:lpstr>Arial</vt:lpstr>
      <vt:lpstr>Calibri</vt:lpstr>
      <vt:lpstr>Courier New</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1_Upper left castle template public</vt:lpstr>
      <vt:lpstr>2_IWR-HEC</vt:lpstr>
      <vt:lpstr>ST. Louis District CWMS Implementation</vt:lpstr>
      <vt:lpstr>Overview</vt:lpstr>
      <vt:lpstr>CWMS Forecast Evaluation</vt:lpstr>
      <vt:lpstr>Mississippi at Louisiana</vt:lpstr>
      <vt:lpstr>Mississippi at Louisiana (16d QPF)</vt:lpstr>
      <vt:lpstr>Illinois River at Hardin (16d QPF)</vt:lpstr>
      <vt:lpstr>Mississippi at St. Louis</vt:lpstr>
      <vt:lpstr>Mississippi at St. Louis (16d QPF)</vt:lpstr>
      <vt:lpstr>Mississippi at Louisiana Forecast Statistics (2019 Event)</vt:lpstr>
      <vt:lpstr>Mississippi at St. Louis Forecast Statistics (2019 Event)</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490</cp:revision>
  <dcterms:created xsi:type="dcterms:W3CDTF">2017-02-20T05:10:01Z</dcterms:created>
  <dcterms:modified xsi:type="dcterms:W3CDTF">2025-02-01T19:38:20Z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