
<file path=[Content_Types].xml><?xml version="1.0" encoding="utf-8"?>
<Types xmlns="http://schemas.openxmlformats.org/package/2006/content-types">
  <Default Extension="emf" ContentType="image/x-emf"/>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media/image12.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17"/>
  </p:notesMasterIdLst>
  <p:handoutMasterIdLst>
    <p:handoutMasterId r:id="rId18"/>
  </p:handoutMasterIdLst>
  <p:sldIdLst>
    <p:sldId id="517" r:id="rId11"/>
    <p:sldId id="290" r:id="rId12"/>
    <p:sldId id="286" r:id="rId13"/>
    <p:sldId id="445" r:id="rId14"/>
    <p:sldId id="480" r:id="rId15"/>
    <p:sldId id="47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FFFFFF"/>
    <a:srgbClr val="E4E4E4"/>
    <a:srgbClr val="4D4D4D"/>
    <a:srgbClr val="DEDEDE"/>
    <a:srgbClr val="A29A92"/>
    <a:srgbClr val="00863D"/>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68" autoAdjust="0"/>
    <p:restoredTop sz="52027" autoAdjust="0"/>
  </p:normalViewPr>
  <p:slideViewPr>
    <p:cSldViewPr snapToGrid="0">
      <p:cViewPr varScale="1">
        <p:scale>
          <a:sx n="58" d="100"/>
          <a:sy n="58" d="100"/>
        </p:scale>
        <p:origin x="2382" y="66"/>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5" Type="http://schemas.openxmlformats.org/officeDocument/2006/relationships/slideMaster" Target="slideMasters/slideMaster2.xml"/><Relationship Id="rId15" Type="http://schemas.openxmlformats.org/officeDocument/2006/relationships/slide" Target="slides/slide5.xml"/><Relationship Id="rId10" Type="http://schemas.openxmlformats.org/officeDocument/2006/relationships/slideMaster" Target="slideMasters/slideMaster7.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dirty="0">
              <a:solidFill>
                <a:srgbClr val="B6C2CF"/>
              </a:solidFill>
              <a:effectLst/>
              <a:latin typeface="-apple-system"/>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1350347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141021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644433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6</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424923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8.emf"/><Relationship Id="rId5" Type="http://schemas.openxmlformats.org/officeDocument/2006/relationships/image" Target="../media/image17.jpeg"/><Relationship Id="rId4" Type="http://schemas.openxmlformats.org/officeDocument/2006/relationships/hyperlink" Target="http://dclips.fundraw.com/thumbdir/wave_cefa_01.jp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HEC-FIA for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a:p>
            <a:r>
              <a:rPr lang="en-US" sz="2400" b="1"/>
              <a:t>HEC-FIA Overview</a:t>
            </a:r>
            <a:endParaRPr lang="en-US" sz="2400" b="1" dirty="0"/>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CD9BCD-26FC-1FCC-61D8-5E83C6412497}"/>
              </a:ext>
            </a:extLst>
          </p:cNvPr>
          <p:cNvSpPr>
            <a:spLocks noGrp="1"/>
          </p:cNvSpPr>
          <p:nvPr>
            <p:ph sz="quarter" idx="10"/>
          </p:nvPr>
        </p:nvSpPr>
        <p:spPr/>
        <p:txBody>
          <a:bodyPr numCol="1"/>
          <a:lstStyle/>
          <a:p>
            <a:r>
              <a:rPr lang="en-US" dirty="0"/>
              <a:t>Identify basic concepts of using HEC-FIA to estimate potential flood impacts in real-time</a:t>
            </a:r>
          </a:p>
        </p:txBody>
      </p:sp>
      <p:sp>
        <p:nvSpPr>
          <p:cNvPr id="3" name="Title 2">
            <a:extLst>
              <a:ext uri="{FF2B5EF4-FFF2-40B4-BE49-F238E27FC236}">
                <a16:creationId xmlns:a16="http://schemas.microsoft.com/office/drawing/2014/main" id="{470D66B6-50CA-8BD4-5047-9BB19C4661CF}"/>
              </a:ext>
            </a:extLst>
          </p:cNvPr>
          <p:cNvSpPr>
            <a:spLocks noGrp="1"/>
          </p:cNvSpPr>
          <p:nvPr>
            <p:ph type="title"/>
          </p:nvPr>
        </p:nvSpPr>
        <p:spPr/>
        <p:txBody>
          <a:bodyPr/>
          <a:lstStyle/>
          <a:p>
            <a:r>
              <a:rPr lang="en-US" dirty="0"/>
              <a:t>Objective</a:t>
            </a:r>
          </a:p>
        </p:txBody>
      </p:sp>
      <p:sp>
        <p:nvSpPr>
          <p:cNvPr id="4" name="Footer Placeholder 3">
            <a:extLst>
              <a:ext uri="{FF2B5EF4-FFF2-40B4-BE49-F238E27FC236}">
                <a16:creationId xmlns:a16="http://schemas.microsoft.com/office/drawing/2014/main" id="{C3643300-50FF-F1C8-ACC9-595552953E03}"/>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943235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8395AD3-01A2-113B-8C4F-725BCAD5294C}"/>
              </a:ext>
            </a:extLst>
          </p:cNvPr>
          <p:cNvSpPr>
            <a:spLocks noGrp="1"/>
          </p:cNvSpPr>
          <p:nvPr>
            <p:ph sz="quarter" idx="10"/>
          </p:nvPr>
        </p:nvSpPr>
        <p:spPr>
          <a:xfrm>
            <a:off x="266700" y="1291904"/>
            <a:ext cx="11658600" cy="5337495"/>
          </a:xfrm>
        </p:spPr>
        <p:txBody>
          <a:bodyPr/>
          <a:lstStyle/>
          <a:p>
            <a:pPr marL="514350" lvl="1" indent="-514350">
              <a:buFont typeface="+mj-lt"/>
              <a:buAutoNum type="arabicPeriod"/>
            </a:pPr>
            <a:r>
              <a:rPr lang="en-US" sz="2400" dirty="0"/>
              <a:t>What is HEC-FIA and its purpose in CWMS?</a:t>
            </a:r>
            <a:br>
              <a:rPr lang="en-US" sz="2400" dirty="0"/>
            </a:br>
            <a:endParaRPr lang="en-US" sz="2400" dirty="0"/>
          </a:p>
          <a:p>
            <a:pPr marL="514350" lvl="1" indent="-514350">
              <a:buFont typeface="+mj-lt"/>
              <a:buAutoNum type="arabicPeriod"/>
            </a:pPr>
            <a:r>
              <a:rPr lang="en-US" sz="2400" dirty="0"/>
              <a:t>What are the inputs to HEC-FIA?</a:t>
            </a:r>
            <a:br>
              <a:rPr lang="en-US" sz="2400" dirty="0"/>
            </a:br>
            <a:endParaRPr lang="en-US" sz="2400" dirty="0"/>
          </a:p>
          <a:p>
            <a:pPr marL="514350" lvl="1" indent="-514350">
              <a:buFont typeface="+mj-lt"/>
              <a:buAutoNum type="arabicPeriod"/>
            </a:pPr>
            <a:r>
              <a:rPr lang="en-US" sz="2400" dirty="0"/>
              <a:t>What are the damage computations in HEC-FIA?</a:t>
            </a:r>
            <a:br>
              <a:rPr lang="en-US" sz="2400" dirty="0"/>
            </a:br>
            <a:endParaRPr lang="en-US" sz="2400" dirty="0"/>
          </a:p>
          <a:p>
            <a:pPr marL="514350" lvl="1" indent="-514350">
              <a:buFont typeface="+mj-lt"/>
              <a:buAutoNum type="arabicPeriod"/>
            </a:pPr>
            <a:r>
              <a:rPr lang="en-US" sz="2400" dirty="0"/>
              <a:t>What are the various reports available in HEC-FIA?</a:t>
            </a:r>
            <a:br>
              <a:rPr lang="en-US" sz="2400" dirty="0"/>
            </a:br>
            <a:endParaRPr lang="en-US" sz="2400" dirty="0"/>
          </a:p>
          <a:p>
            <a:pPr marL="514350" lvl="1" indent="-514350">
              <a:buFont typeface="+mj-lt"/>
              <a:buAutoNum type="arabicPeriod"/>
            </a:pPr>
            <a:r>
              <a:rPr lang="en-US" sz="2400"/>
              <a:t>Brief </a:t>
            </a:r>
            <a:r>
              <a:rPr lang="en-US" sz="2400" dirty="0"/>
              <a:t>introduction to Flood Damages Reduced calculations in HEC-FIA</a:t>
            </a:r>
          </a:p>
        </p:txBody>
      </p:sp>
      <p:sp>
        <p:nvSpPr>
          <p:cNvPr id="7" name="Title 6">
            <a:extLst>
              <a:ext uri="{FF2B5EF4-FFF2-40B4-BE49-F238E27FC236}">
                <a16:creationId xmlns:a16="http://schemas.microsoft.com/office/drawing/2014/main" id="{7235E168-CD9B-CF75-2B74-3124823D5274}"/>
              </a:ext>
            </a:extLst>
          </p:cNvPr>
          <p:cNvSpPr>
            <a:spLocks noGrp="1"/>
          </p:cNvSpPr>
          <p:nvPr>
            <p:ph type="title"/>
          </p:nvPr>
        </p:nvSpPr>
        <p:spPr/>
        <p:txBody>
          <a:bodyPr/>
          <a:lstStyle/>
          <a:p>
            <a:r>
              <a:rPr lang="en-US" dirty="0"/>
              <a:t>Outline</a:t>
            </a:r>
          </a:p>
        </p:txBody>
      </p:sp>
    </p:spTree>
    <p:extLst>
      <p:ext uri="{BB962C8B-B14F-4D97-AF65-F5344CB8AC3E}">
        <p14:creationId xmlns:p14="http://schemas.microsoft.com/office/powerpoint/2010/main" val="3118535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dirty="0"/>
              <a:t>Simon Evans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What is HEC-FIA?</a:t>
            </a:r>
            <a:endParaRPr lang="en-US" sz="3600" dirty="0"/>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2" name="Picture 1">
            <a:extLst>
              <a:ext uri="{FF2B5EF4-FFF2-40B4-BE49-F238E27FC236}">
                <a16:creationId xmlns:a16="http://schemas.microsoft.com/office/drawing/2014/main" id="{909851C0-C618-BE1B-FB21-9A033B2E1DDA}"/>
              </a:ext>
            </a:extLst>
          </p:cNvPr>
          <p:cNvPicPr>
            <a:picLocks noChangeAspect="1" noChangeArrowheads="1"/>
          </p:cNvPicPr>
          <p:nvPr/>
        </p:nvPicPr>
        <p:blipFill>
          <a:blip r:embed="rId3" cstate="screen">
            <a:clrChange>
              <a:clrFrom>
                <a:srgbClr val="FEFFFF"/>
              </a:clrFrom>
              <a:clrTo>
                <a:srgbClr val="FEFFFF">
                  <a:alpha val="0"/>
                </a:srgbClr>
              </a:clrTo>
            </a:clrChange>
          </a:blip>
          <a:srcRect/>
          <a:stretch>
            <a:fillRect/>
          </a:stretch>
        </p:blipFill>
        <p:spPr bwMode="auto">
          <a:xfrm>
            <a:off x="6065092" y="1407118"/>
            <a:ext cx="4221909" cy="2368796"/>
          </a:xfrm>
          <a:prstGeom prst="rect">
            <a:avLst/>
          </a:prstGeom>
          <a:noFill/>
          <a:ln w="12700">
            <a:noFill/>
            <a:miter lim="800000"/>
            <a:headEnd type="none" w="sm" len="sm"/>
            <a:tailEnd type="none" w="sm" len="sm"/>
          </a:ln>
          <a:effectLst/>
        </p:spPr>
      </p:pic>
      <p:grpSp>
        <p:nvGrpSpPr>
          <p:cNvPr id="3" name="Group 10">
            <a:extLst>
              <a:ext uri="{FF2B5EF4-FFF2-40B4-BE49-F238E27FC236}">
                <a16:creationId xmlns:a16="http://schemas.microsoft.com/office/drawing/2014/main" id="{9D665945-E04F-8D5D-305C-DC042B1943A9}"/>
              </a:ext>
            </a:extLst>
          </p:cNvPr>
          <p:cNvGrpSpPr/>
          <p:nvPr/>
        </p:nvGrpSpPr>
        <p:grpSpPr>
          <a:xfrm>
            <a:off x="5762625" y="3429001"/>
            <a:ext cx="1009650" cy="1745397"/>
            <a:chOff x="4238625" y="3429000"/>
            <a:chExt cx="1009650" cy="1745397"/>
          </a:xfrm>
        </p:grpSpPr>
        <p:sp>
          <p:nvSpPr>
            <p:cNvPr id="8" name="TextBox 7">
              <a:extLst>
                <a:ext uri="{FF2B5EF4-FFF2-40B4-BE49-F238E27FC236}">
                  <a16:creationId xmlns:a16="http://schemas.microsoft.com/office/drawing/2014/main" id="{2DE5C8C4-47AC-A89E-3724-303FA85A36B7}"/>
                </a:ext>
              </a:extLst>
            </p:cNvPr>
            <p:cNvSpPr txBox="1"/>
            <p:nvPr/>
          </p:nvSpPr>
          <p:spPr>
            <a:xfrm>
              <a:off x="4333875" y="4133850"/>
              <a:ext cx="295275" cy="830997"/>
            </a:xfrm>
            <a:prstGeom prst="rect">
              <a:avLst/>
            </a:prstGeom>
            <a:noFill/>
          </p:spPr>
          <p:txBody>
            <a:bodyPr wrap="square" rtlCol="0">
              <a:spAutoFit/>
            </a:bodyPr>
            <a:lstStyle/>
            <a:p>
              <a:r>
                <a:rPr lang="en-US" sz="4800" dirty="0">
                  <a:solidFill>
                    <a:srgbClr val="0070C0"/>
                  </a:solidFill>
                </a:rPr>
                <a:t>.</a:t>
              </a:r>
            </a:p>
          </p:txBody>
        </p:sp>
        <p:sp>
          <p:nvSpPr>
            <p:cNvPr id="9" name="TextBox 8">
              <a:extLst>
                <a:ext uri="{FF2B5EF4-FFF2-40B4-BE49-F238E27FC236}">
                  <a16:creationId xmlns:a16="http://schemas.microsoft.com/office/drawing/2014/main" id="{EEB26ED5-FF87-ED4E-D7FB-2E35A77917DD}"/>
                </a:ext>
              </a:extLst>
            </p:cNvPr>
            <p:cNvSpPr txBox="1"/>
            <p:nvPr/>
          </p:nvSpPr>
          <p:spPr>
            <a:xfrm>
              <a:off x="4486275" y="4286250"/>
              <a:ext cx="295275" cy="830997"/>
            </a:xfrm>
            <a:prstGeom prst="rect">
              <a:avLst/>
            </a:prstGeom>
            <a:noFill/>
          </p:spPr>
          <p:txBody>
            <a:bodyPr wrap="square" rtlCol="0">
              <a:spAutoFit/>
            </a:bodyPr>
            <a:lstStyle/>
            <a:p>
              <a:r>
                <a:rPr lang="en-US" sz="4800" dirty="0">
                  <a:solidFill>
                    <a:srgbClr val="0070C0"/>
                  </a:solidFill>
                </a:rPr>
                <a:t>.</a:t>
              </a:r>
            </a:p>
          </p:txBody>
        </p:sp>
        <p:sp>
          <p:nvSpPr>
            <p:cNvPr id="10" name="TextBox 9">
              <a:extLst>
                <a:ext uri="{FF2B5EF4-FFF2-40B4-BE49-F238E27FC236}">
                  <a16:creationId xmlns:a16="http://schemas.microsoft.com/office/drawing/2014/main" id="{2556949B-8AD1-7055-F9E1-34248CE13355}"/>
                </a:ext>
              </a:extLst>
            </p:cNvPr>
            <p:cNvSpPr txBox="1"/>
            <p:nvPr/>
          </p:nvSpPr>
          <p:spPr>
            <a:xfrm>
              <a:off x="4448175" y="3971925"/>
              <a:ext cx="295275" cy="830997"/>
            </a:xfrm>
            <a:prstGeom prst="rect">
              <a:avLst/>
            </a:prstGeom>
            <a:noFill/>
          </p:spPr>
          <p:txBody>
            <a:bodyPr wrap="square" rtlCol="0">
              <a:spAutoFit/>
            </a:bodyPr>
            <a:lstStyle/>
            <a:p>
              <a:r>
                <a:rPr lang="en-US" sz="4800" dirty="0">
                  <a:solidFill>
                    <a:srgbClr val="0070C0"/>
                  </a:solidFill>
                </a:rPr>
                <a:t>.</a:t>
              </a:r>
            </a:p>
          </p:txBody>
        </p:sp>
        <p:sp>
          <p:nvSpPr>
            <p:cNvPr id="11" name="TextBox 10">
              <a:extLst>
                <a:ext uri="{FF2B5EF4-FFF2-40B4-BE49-F238E27FC236}">
                  <a16:creationId xmlns:a16="http://schemas.microsoft.com/office/drawing/2014/main" id="{6005AE97-C8A0-3BFC-0B90-4DD15A10DBEA}"/>
                </a:ext>
              </a:extLst>
            </p:cNvPr>
            <p:cNvSpPr txBox="1"/>
            <p:nvPr/>
          </p:nvSpPr>
          <p:spPr>
            <a:xfrm>
              <a:off x="4600575" y="4124325"/>
              <a:ext cx="295275" cy="830997"/>
            </a:xfrm>
            <a:prstGeom prst="rect">
              <a:avLst/>
            </a:prstGeom>
            <a:noFill/>
          </p:spPr>
          <p:txBody>
            <a:bodyPr wrap="square" rtlCol="0">
              <a:spAutoFit/>
            </a:bodyPr>
            <a:lstStyle/>
            <a:p>
              <a:r>
                <a:rPr lang="en-US" sz="4800" dirty="0">
                  <a:solidFill>
                    <a:srgbClr val="0070C0"/>
                  </a:solidFill>
                </a:rPr>
                <a:t>.</a:t>
              </a:r>
            </a:p>
          </p:txBody>
        </p:sp>
        <p:sp>
          <p:nvSpPr>
            <p:cNvPr id="12" name="TextBox 11">
              <a:extLst>
                <a:ext uri="{FF2B5EF4-FFF2-40B4-BE49-F238E27FC236}">
                  <a16:creationId xmlns:a16="http://schemas.microsoft.com/office/drawing/2014/main" id="{454A0491-97D5-B226-44D5-D29BF769E9B9}"/>
                </a:ext>
              </a:extLst>
            </p:cNvPr>
            <p:cNvSpPr txBox="1"/>
            <p:nvPr/>
          </p:nvSpPr>
          <p:spPr>
            <a:xfrm>
              <a:off x="4514850" y="4191000"/>
              <a:ext cx="295275" cy="830997"/>
            </a:xfrm>
            <a:prstGeom prst="rect">
              <a:avLst/>
            </a:prstGeom>
            <a:noFill/>
          </p:spPr>
          <p:txBody>
            <a:bodyPr wrap="square" rtlCol="0">
              <a:spAutoFit/>
            </a:bodyPr>
            <a:lstStyle/>
            <a:p>
              <a:r>
                <a:rPr lang="en-US" sz="4800" dirty="0">
                  <a:solidFill>
                    <a:srgbClr val="0070C0"/>
                  </a:solidFill>
                </a:rPr>
                <a:t>.</a:t>
              </a:r>
            </a:p>
          </p:txBody>
        </p:sp>
        <p:sp>
          <p:nvSpPr>
            <p:cNvPr id="13" name="TextBox 12">
              <a:extLst>
                <a:ext uri="{FF2B5EF4-FFF2-40B4-BE49-F238E27FC236}">
                  <a16:creationId xmlns:a16="http://schemas.microsoft.com/office/drawing/2014/main" id="{F31D0996-111B-5EAE-32AD-95E0CCDEFCC4}"/>
                </a:ext>
              </a:extLst>
            </p:cNvPr>
            <p:cNvSpPr txBox="1"/>
            <p:nvPr/>
          </p:nvSpPr>
          <p:spPr>
            <a:xfrm>
              <a:off x="4667250" y="4343400"/>
              <a:ext cx="295275" cy="830997"/>
            </a:xfrm>
            <a:prstGeom prst="rect">
              <a:avLst/>
            </a:prstGeom>
            <a:noFill/>
          </p:spPr>
          <p:txBody>
            <a:bodyPr wrap="square" rtlCol="0">
              <a:spAutoFit/>
            </a:bodyPr>
            <a:lstStyle/>
            <a:p>
              <a:r>
                <a:rPr lang="en-US" sz="4800" dirty="0">
                  <a:solidFill>
                    <a:srgbClr val="0070C0"/>
                  </a:solidFill>
                </a:rPr>
                <a:t>.</a:t>
              </a:r>
            </a:p>
          </p:txBody>
        </p:sp>
        <p:sp>
          <p:nvSpPr>
            <p:cNvPr id="14" name="TextBox 13">
              <a:extLst>
                <a:ext uri="{FF2B5EF4-FFF2-40B4-BE49-F238E27FC236}">
                  <a16:creationId xmlns:a16="http://schemas.microsoft.com/office/drawing/2014/main" id="{FE30EE39-E29A-2E29-25F1-47378C6BB9F5}"/>
                </a:ext>
              </a:extLst>
            </p:cNvPr>
            <p:cNvSpPr txBox="1"/>
            <p:nvPr/>
          </p:nvSpPr>
          <p:spPr>
            <a:xfrm>
              <a:off x="4248150" y="3933825"/>
              <a:ext cx="295275" cy="830997"/>
            </a:xfrm>
            <a:prstGeom prst="rect">
              <a:avLst/>
            </a:prstGeom>
            <a:noFill/>
          </p:spPr>
          <p:txBody>
            <a:bodyPr wrap="square" rtlCol="0">
              <a:spAutoFit/>
            </a:bodyPr>
            <a:lstStyle/>
            <a:p>
              <a:r>
                <a:rPr lang="en-US" sz="4800" dirty="0">
                  <a:solidFill>
                    <a:srgbClr val="0070C0"/>
                  </a:solidFill>
                </a:rPr>
                <a:t>.</a:t>
              </a:r>
            </a:p>
          </p:txBody>
        </p:sp>
        <p:sp>
          <p:nvSpPr>
            <p:cNvPr id="15" name="TextBox 14">
              <a:extLst>
                <a:ext uri="{FF2B5EF4-FFF2-40B4-BE49-F238E27FC236}">
                  <a16:creationId xmlns:a16="http://schemas.microsoft.com/office/drawing/2014/main" id="{68412EF2-3E4A-9147-C55D-B1EA7C5451AD}"/>
                </a:ext>
              </a:extLst>
            </p:cNvPr>
            <p:cNvSpPr txBox="1"/>
            <p:nvPr/>
          </p:nvSpPr>
          <p:spPr>
            <a:xfrm>
              <a:off x="4400550" y="4086225"/>
              <a:ext cx="295275" cy="830997"/>
            </a:xfrm>
            <a:prstGeom prst="rect">
              <a:avLst/>
            </a:prstGeom>
            <a:noFill/>
          </p:spPr>
          <p:txBody>
            <a:bodyPr wrap="square" rtlCol="0">
              <a:spAutoFit/>
            </a:bodyPr>
            <a:lstStyle/>
            <a:p>
              <a:r>
                <a:rPr lang="en-US" sz="4800" dirty="0">
                  <a:solidFill>
                    <a:srgbClr val="0070C0"/>
                  </a:solidFill>
                </a:rPr>
                <a:t>.</a:t>
              </a:r>
            </a:p>
          </p:txBody>
        </p:sp>
        <p:sp>
          <p:nvSpPr>
            <p:cNvPr id="16" name="TextBox 15">
              <a:extLst>
                <a:ext uri="{FF2B5EF4-FFF2-40B4-BE49-F238E27FC236}">
                  <a16:creationId xmlns:a16="http://schemas.microsoft.com/office/drawing/2014/main" id="{183C461F-A0E1-3C85-2456-D64E390C2159}"/>
                </a:ext>
              </a:extLst>
            </p:cNvPr>
            <p:cNvSpPr txBox="1"/>
            <p:nvPr/>
          </p:nvSpPr>
          <p:spPr>
            <a:xfrm>
              <a:off x="4238625" y="4029075"/>
              <a:ext cx="295275" cy="830997"/>
            </a:xfrm>
            <a:prstGeom prst="rect">
              <a:avLst/>
            </a:prstGeom>
            <a:noFill/>
          </p:spPr>
          <p:txBody>
            <a:bodyPr wrap="square" rtlCol="0">
              <a:spAutoFit/>
            </a:bodyPr>
            <a:lstStyle/>
            <a:p>
              <a:r>
                <a:rPr lang="en-US" sz="4800" dirty="0">
                  <a:solidFill>
                    <a:srgbClr val="0070C0"/>
                  </a:solidFill>
                </a:rPr>
                <a:t>.</a:t>
              </a:r>
            </a:p>
          </p:txBody>
        </p:sp>
        <p:sp>
          <p:nvSpPr>
            <p:cNvPr id="17" name="TextBox 16">
              <a:extLst>
                <a:ext uri="{FF2B5EF4-FFF2-40B4-BE49-F238E27FC236}">
                  <a16:creationId xmlns:a16="http://schemas.microsoft.com/office/drawing/2014/main" id="{09AEBA81-5F28-1734-24C9-4BE30511EAAC}"/>
                </a:ext>
              </a:extLst>
            </p:cNvPr>
            <p:cNvSpPr txBox="1"/>
            <p:nvPr/>
          </p:nvSpPr>
          <p:spPr>
            <a:xfrm>
              <a:off x="4391025" y="4181475"/>
              <a:ext cx="295275" cy="830997"/>
            </a:xfrm>
            <a:prstGeom prst="rect">
              <a:avLst/>
            </a:prstGeom>
            <a:noFill/>
          </p:spPr>
          <p:txBody>
            <a:bodyPr wrap="square" rtlCol="0">
              <a:spAutoFit/>
            </a:bodyPr>
            <a:lstStyle/>
            <a:p>
              <a:r>
                <a:rPr lang="en-US" sz="4800" dirty="0">
                  <a:solidFill>
                    <a:srgbClr val="0070C0"/>
                  </a:solidFill>
                </a:rPr>
                <a:t>.</a:t>
              </a:r>
            </a:p>
          </p:txBody>
        </p:sp>
        <p:sp>
          <p:nvSpPr>
            <p:cNvPr id="18" name="TextBox 17">
              <a:extLst>
                <a:ext uri="{FF2B5EF4-FFF2-40B4-BE49-F238E27FC236}">
                  <a16:creationId xmlns:a16="http://schemas.microsoft.com/office/drawing/2014/main" id="{EFF857DA-97B2-B1CC-F5B0-99280CBAC031}"/>
                </a:ext>
              </a:extLst>
            </p:cNvPr>
            <p:cNvSpPr txBox="1"/>
            <p:nvPr/>
          </p:nvSpPr>
          <p:spPr>
            <a:xfrm>
              <a:off x="4619625" y="3629025"/>
              <a:ext cx="295275" cy="830997"/>
            </a:xfrm>
            <a:prstGeom prst="rect">
              <a:avLst/>
            </a:prstGeom>
            <a:noFill/>
          </p:spPr>
          <p:txBody>
            <a:bodyPr wrap="square" rtlCol="0">
              <a:spAutoFit/>
            </a:bodyPr>
            <a:lstStyle/>
            <a:p>
              <a:r>
                <a:rPr lang="en-US" sz="4800" dirty="0">
                  <a:solidFill>
                    <a:srgbClr val="0070C0"/>
                  </a:solidFill>
                </a:rPr>
                <a:t>.</a:t>
              </a:r>
            </a:p>
          </p:txBody>
        </p:sp>
        <p:sp>
          <p:nvSpPr>
            <p:cNvPr id="19" name="TextBox 18">
              <a:extLst>
                <a:ext uri="{FF2B5EF4-FFF2-40B4-BE49-F238E27FC236}">
                  <a16:creationId xmlns:a16="http://schemas.microsoft.com/office/drawing/2014/main" id="{A705AFBF-F406-39C4-00EF-7CFB09018366}"/>
                </a:ext>
              </a:extLst>
            </p:cNvPr>
            <p:cNvSpPr txBox="1"/>
            <p:nvPr/>
          </p:nvSpPr>
          <p:spPr>
            <a:xfrm>
              <a:off x="4772025" y="3781425"/>
              <a:ext cx="295275" cy="830997"/>
            </a:xfrm>
            <a:prstGeom prst="rect">
              <a:avLst/>
            </a:prstGeom>
            <a:noFill/>
          </p:spPr>
          <p:txBody>
            <a:bodyPr wrap="square" rtlCol="0">
              <a:spAutoFit/>
            </a:bodyPr>
            <a:lstStyle/>
            <a:p>
              <a:r>
                <a:rPr lang="en-US" sz="4800" dirty="0">
                  <a:solidFill>
                    <a:srgbClr val="0070C0"/>
                  </a:solidFill>
                </a:rPr>
                <a:t>.</a:t>
              </a:r>
            </a:p>
          </p:txBody>
        </p:sp>
        <p:sp>
          <p:nvSpPr>
            <p:cNvPr id="20" name="TextBox 19">
              <a:extLst>
                <a:ext uri="{FF2B5EF4-FFF2-40B4-BE49-F238E27FC236}">
                  <a16:creationId xmlns:a16="http://schemas.microsoft.com/office/drawing/2014/main" id="{46480F19-F4BE-6CB8-71AF-FC6F70D8193F}"/>
                </a:ext>
              </a:extLst>
            </p:cNvPr>
            <p:cNvSpPr txBox="1"/>
            <p:nvPr/>
          </p:nvSpPr>
          <p:spPr>
            <a:xfrm>
              <a:off x="4733925" y="3467100"/>
              <a:ext cx="295275" cy="830997"/>
            </a:xfrm>
            <a:prstGeom prst="rect">
              <a:avLst/>
            </a:prstGeom>
            <a:noFill/>
          </p:spPr>
          <p:txBody>
            <a:bodyPr wrap="square" rtlCol="0">
              <a:spAutoFit/>
            </a:bodyPr>
            <a:lstStyle/>
            <a:p>
              <a:r>
                <a:rPr lang="en-US" sz="4800" dirty="0">
                  <a:solidFill>
                    <a:srgbClr val="0070C0"/>
                  </a:solidFill>
                </a:rPr>
                <a:t>.</a:t>
              </a:r>
            </a:p>
          </p:txBody>
        </p:sp>
        <p:sp>
          <p:nvSpPr>
            <p:cNvPr id="21" name="TextBox 20">
              <a:extLst>
                <a:ext uri="{FF2B5EF4-FFF2-40B4-BE49-F238E27FC236}">
                  <a16:creationId xmlns:a16="http://schemas.microsoft.com/office/drawing/2014/main" id="{B74FFB9D-520D-A41C-BDA3-F1FC4C5F62A0}"/>
                </a:ext>
              </a:extLst>
            </p:cNvPr>
            <p:cNvSpPr txBox="1"/>
            <p:nvPr/>
          </p:nvSpPr>
          <p:spPr>
            <a:xfrm>
              <a:off x="4886325" y="3619500"/>
              <a:ext cx="295275" cy="830997"/>
            </a:xfrm>
            <a:prstGeom prst="rect">
              <a:avLst/>
            </a:prstGeom>
            <a:noFill/>
          </p:spPr>
          <p:txBody>
            <a:bodyPr wrap="square" rtlCol="0">
              <a:spAutoFit/>
            </a:bodyPr>
            <a:lstStyle/>
            <a:p>
              <a:r>
                <a:rPr lang="en-US" sz="4800" dirty="0">
                  <a:solidFill>
                    <a:srgbClr val="0070C0"/>
                  </a:solidFill>
                </a:rPr>
                <a:t>.</a:t>
              </a:r>
            </a:p>
          </p:txBody>
        </p:sp>
        <p:sp>
          <p:nvSpPr>
            <p:cNvPr id="22" name="TextBox 21">
              <a:extLst>
                <a:ext uri="{FF2B5EF4-FFF2-40B4-BE49-F238E27FC236}">
                  <a16:creationId xmlns:a16="http://schemas.microsoft.com/office/drawing/2014/main" id="{8C4E7A72-9FF7-FCED-457A-C44819E8C8F3}"/>
                </a:ext>
              </a:extLst>
            </p:cNvPr>
            <p:cNvSpPr txBox="1"/>
            <p:nvPr/>
          </p:nvSpPr>
          <p:spPr>
            <a:xfrm>
              <a:off x="4800600" y="3686175"/>
              <a:ext cx="295275" cy="830997"/>
            </a:xfrm>
            <a:prstGeom prst="rect">
              <a:avLst/>
            </a:prstGeom>
            <a:noFill/>
          </p:spPr>
          <p:txBody>
            <a:bodyPr wrap="square" rtlCol="0">
              <a:spAutoFit/>
            </a:bodyPr>
            <a:lstStyle/>
            <a:p>
              <a:r>
                <a:rPr lang="en-US" sz="4800" dirty="0">
                  <a:solidFill>
                    <a:srgbClr val="0070C0"/>
                  </a:solidFill>
                </a:rPr>
                <a:t>.</a:t>
              </a:r>
            </a:p>
          </p:txBody>
        </p:sp>
        <p:sp>
          <p:nvSpPr>
            <p:cNvPr id="23" name="TextBox 22">
              <a:extLst>
                <a:ext uri="{FF2B5EF4-FFF2-40B4-BE49-F238E27FC236}">
                  <a16:creationId xmlns:a16="http://schemas.microsoft.com/office/drawing/2014/main" id="{1443D3D0-38CE-C22A-F137-340CE81214FA}"/>
                </a:ext>
              </a:extLst>
            </p:cNvPr>
            <p:cNvSpPr txBox="1"/>
            <p:nvPr/>
          </p:nvSpPr>
          <p:spPr>
            <a:xfrm>
              <a:off x="4953000" y="3838575"/>
              <a:ext cx="295275" cy="830997"/>
            </a:xfrm>
            <a:prstGeom prst="rect">
              <a:avLst/>
            </a:prstGeom>
            <a:noFill/>
          </p:spPr>
          <p:txBody>
            <a:bodyPr wrap="square" rtlCol="0">
              <a:spAutoFit/>
            </a:bodyPr>
            <a:lstStyle/>
            <a:p>
              <a:r>
                <a:rPr lang="en-US" sz="4800" dirty="0">
                  <a:solidFill>
                    <a:srgbClr val="0070C0"/>
                  </a:solidFill>
                </a:rPr>
                <a:t>.</a:t>
              </a:r>
            </a:p>
          </p:txBody>
        </p:sp>
        <p:sp>
          <p:nvSpPr>
            <p:cNvPr id="24" name="TextBox 23">
              <a:extLst>
                <a:ext uri="{FF2B5EF4-FFF2-40B4-BE49-F238E27FC236}">
                  <a16:creationId xmlns:a16="http://schemas.microsoft.com/office/drawing/2014/main" id="{41B83EC6-02DF-ADB7-0A49-ADE5B0C45458}"/>
                </a:ext>
              </a:extLst>
            </p:cNvPr>
            <p:cNvSpPr txBox="1"/>
            <p:nvPr/>
          </p:nvSpPr>
          <p:spPr>
            <a:xfrm>
              <a:off x="4533900" y="3429000"/>
              <a:ext cx="295275" cy="830997"/>
            </a:xfrm>
            <a:prstGeom prst="rect">
              <a:avLst/>
            </a:prstGeom>
            <a:noFill/>
          </p:spPr>
          <p:txBody>
            <a:bodyPr wrap="square" rtlCol="0">
              <a:spAutoFit/>
            </a:bodyPr>
            <a:lstStyle/>
            <a:p>
              <a:r>
                <a:rPr lang="en-US" sz="4800" dirty="0">
                  <a:solidFill>
                    <a:srgbClr val="0070C0"/>
                  </a:solidFill>
                </a:rPr>
                <a:t>.</a:t>
              </a:r>
            </a:p>
          </p:txBody>
        </p:sp>
        <p:sp>
          <p:nvSpPr>
            <p:cNvPr id="25" name="TextBox 24">
              <a:extLst>
                <a:ext uri="{FF2B5EF4-FFF2-40B4-BE49-F238E27FC236}">
                  <a16:creationId xmlns:a16="http://schemas.microsoft.com/office/drawing/2014/main" id="{DFBA39C0-7883-7510-4A91-DBDF1D77E67F}"/>
                </a:ext>
              </a:extLst>
            </p:cNvPr>
            <p:cNvSpPr txBox="1"/>
            <p:nvPr/>
          </p:nvSpPr>
          <p:spPr>
            <a:xfrm>
              <a:off x="4686300" y="3581400"/>
              <a:ext cx="295275" cy="830997"/>
            </a:xfrm>
            <a:prstGeom prst="rect">
              <a:avLst/>
            </a:prstGeom>
            <a:noFill/>
          </p:spPr>
          <p:txBody>
            <a:bodyPr wrap="square" rtlCol="0">
              <a:spAutoFit/>
            </a:bodyPr>
            <a:lstStyle/>
            <a:p>
              <a:r>
                <a:rPr lang="en-US" sz="4800" dirty="0">
                  <a:solidFill>
                    <a:srgbClr val="0070C0"/>
                  </a:solidFill>
                </a:rPr>
                <a:t>.</a:t>
              </a:r>
            </a:p>
          </p:txBody>
        </p:sp>
        <p:sp>
          <p:nvSpPr>
            <p:cNvPr id="26" name="TextBox 25">
              <a:extLst>
                <a:ext uri="{FF2B5EF4-FFF2-40B4-BE49-F238E27FC236}">
                  <a16:creationId xmlns:a16="http://schemas.microsoft.com/office/drawing/2014/main" id="{6A7E0C7F-A6A8-0725-CC5E-D317D60D2DB3}"/>
                </a:ext>
              </a:extLst>
            </p:cNvPr>
            <p:cNvSpPr txBox="1"/>
            <p:nvPr/>
          </p:nvSpPr>
          <p:spPr>
            <a:xfrm>
              <a:off x="4524375" y="3524250"/>
              <a:ext cx="295275" cy="830997"/>
            </a:xfrm>
            <a:prstGeom prst="rect">
              <a:avLst/>
            </a:prstGeom>
            <a:noFill/>
          </p:spPr>
          <p:txBody>
            <a:bodyPr wrap="square" rtlCol="0">
              <a:spAutoFit/>
            </a:bodyPr>
            <a:lstStyle/>
            <a:p>
              <a:r>
                <a:rPr lang="en-US" sz="4800" dirty="0">
                  <a:solidFill>
                    <a:srgbClr val="0070C0"/>
                  </a:solidFill>
                </a:rPr>
                <a:t>.</a:t>
              </a:r>
            </a:p>
          </p:txBody>
        </p:sp>
        <p:sp>
          <p:nvSpPr>
            <p:cNvPr id="27" name="TextBox 26">
              <a:extLst>
                <a:ext uri="{FF2B5EF4-FFF2-40B4-BE49-F238E27FC236}">
                  <a16:creationId xmlns:a16="http://schemas.microsoft.com/office/drawing/2014/main" id="{B2994C85-EB06-79F0-0D30-F9E207D084C6}"/>
                </a:ext>
              </a:extLst>
            </p:cNvPr>
            <p:cNvSpPr txBox="1"/>
            <p:nvPr/>
          </p:nvSpPr>
          <p:spPr>
            <a:xfrm>
              <a:off x="4676775" y="3676650"/>
              <a:ext cx="295275" cy="830997"/>
            </a:xfrm>
            <a:prstGeom prst="rect">
              <a:avLst/>
            </a:prstGeom>
            <a:noFill/>
          </p:spPr>
          <p:txBody>
            <a:bodyPr wrap="square" rtlCol="0">
              <a:spAutoFit/>
            </a:bodyPr>
            <a:lstStyle/>
            <a:p>
              <a:r>
                <a:rPr lang="en-US" sz="4800" dirty="0">
                  <a:solidFill>
                    <a:srgbClr val="0070C0"/>
                  </a:solidFill>
                </a:rPr>
                <a:t>.</a:t>
              </a:r>
            </a:p>
          </p:txBody>
        </p:sp>
      </p:grpSp>
      <p:cxnSp>
        <p:nvCxnSpPr>
          <p:cNvPr id="28" name="Straight Arrow Connector 27">
            <a:extLst>
              <a:ext uri="{FF2B5EF4-FFF2-40B4-BE49-F238E27FC236}">
                <a16:creationId xmlns:a16="http://schemas.microsoft.com/office/drawing/2014/main" id="{742F6A9C-BE79-5EF7-0D36-41B242A57F4D}"/>
              </a:ext>
            </a:extLst>
          </p:cNvPr>
          <p:cNvCxnSpPr>
            <a:cxnSpLocks/>
            <a:endCxn id="23" idx="2"/>
          </p:cNvCxnSpPr>
          <p:nvPr/>
        </p:nvCxnSpPr>
        <p:spPr>
          <a:xfrm rot="10800000">
            <a:off x="6624640" y="4669574"/>
            <a:ext cx="1195387" cy="26253"/>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4CD4DE3E-3094-C1AF-EAF5-3C25BEA0E4CF}"/>
              </a:ext>
            </a:extLst>
          </p:cNvPr>
          <p:cNvCxnSpPr>
            <a:stCxn id="27" idx="2"/>
          </p:cNvCxnSpPr>
          <p:nvPr/>
        </p:nvCxnSpPr>
        <p:spPr>
          <a:xfrm rot="5400000" flipH="1" flipV="1">
            <a:off x="6111511" y="3161081"/>
            <a:ext cx="1583469" cy="1109665"/>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30" name="Group 33">
            <a:extLst>
              <a:ext uri="{FF2B5EF4-FFF2-40B4-BE49-F238E27FC236}">
                <a16:creationId xmlns:a16="http://schemas.microsoft.com/office/drawing/2014/main" id="{A5A6E099-8F6A-A74F-5516-7C633A51A9E1}"/>
              </a:ext>
            </a:extLst>
          </p:cNvPr>
          <p:cNvGrpSpPr/>
          <p:nvPr/>
        </p:nvGrpSpPr>
        <p:grpSpPr>
          <a:xfrm>
            <a:off x="5872163" y="4119564"/>
            <a:ext cx="869156" cy="745331"/>
            <a:chOff x="785813" y="5157788"/>
            <a:chExt cx="869156" cy="745331"/>
          </a:xfrm>
        </p:grpSpPr>
        <p:grpSp>
          <p:nvGrpSpPr>
            <p:cNvPr id="31" name="Group 74">
              <a:extLst>
                <a:ext uri="{FF2B5EF4-FFF2-40B4-BE49-F238E27FC236}">
                  <a16:creationId xmlns:a16="http://schemas.microsoft.com/office/drawing/2014/main" id="{B9129C04-E443-247F-7BA2-ABBF696B3296}"/>
                </a:ext>
              </a:extLst>
            </p:cNvPr>
            <p:cNvGrpSpPr/>
            <p:nvPr/>
          </p:nvGrpSpPr>
          <p:grpSpPr>
            <a:xfrm>
              <a:off x="1162050" y="5207794"/>
              <a:ext cx="166688" cy="507206"/>
              <a:chOff x="1162050" y="5207794"/>
              <a:chExt cx="166688" cy="507206"/>
            </a:xfrm>
          </p:grpSpPr>
          <p:cxnSp>
            <p:nvCxnSpPr>
              <p:cNvPr id="68" name="Straight Connector 67">
                <a:extLst>
                  <a:ext uri="{FF2B5EF4-FFF2-40B4-BE49-F238E27FC236}">
                    <a16:creationId xmlns:a16="http://schemas.microsoft.com/office/drawing/2014/main" id="{3736C040-C8DD-F556-5262-3E08D1A17450}"/>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214E90E-8101-611E-686F-24DCCC5258B5}"/>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867B4972-4DF9-EA63-4C1E-8EA64D641F55}"/>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720911B-165D-C8E9-EF3C-E231C982580D}"/>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Oval 71">
                <a:extLst>
                  <a:ext uri="{FF2B5EF4-FFF2-40B4-BE49-F238E27FC236}">
                    <a16:creationId xmlns:a16="http://schemas.microsoft.com/office/drawing/2014/main" id="{F3654DF9-8BD8-84B0-B761-162729B4B3C5}"/>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75">
              <a:extLst>
                <a:ext uri="{FF2B5EF4-FFF2-40B4-BE49-F238E27FC236}">
                  <a16:creationId xmlns:a16="http://schemas.microsoft.com/office/drawing/2014/main" id="{CFF8FEE6-A71B-D8A5-F96C-56A92590CF2A}"/>
                </a:ext>
              </a:extLst>
            </p:cNvPr>
            <p:cNvGrpSpPr/>
            <p:nvPr/>
          </p:nvGrpSpPr>
          <p:grpSpPr>
            <a:xfrm>
              <a:off x="1314450" y="5360194"/>
              <a:ext cx="166688" cy="507206"/>
              <a:chOff x="1162050" y="5207794"/>
              <a:chExt cx="166688" cy="507206"/>
            </a:xfrm>
          </p:grpSpPr>
          <p:cxnSp>
            <p:nvCxnSpPr>
              <p:cNvPr id="63" name="Straight Connector 62">
                <a:extLst>
                  <a:ext uri="{FF2B5EF4-FFF2-40B4-BE49-F238E27FC236}">
                    <a16:creationId xmlns:a16="http://schemas.microsoft.com/office/drawing/2014/main" id="{3582C63F-0CED-069C-40E3-86D249ED9BDD}"/>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1D6B214-9CEF-B158-8AFE-3D78CFC4CFE0}"/>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F601B007-D066-CF62-AFF3-E6920E98DC04}"/>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9914B28-0135-4BDA-92F8-135EA93B1F44}"/>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Oval 66">
                <a:extLst>
                  <a:ext uri="{FF2B5EF4-FFF2-40B4-BE49-F238E27FC236}">
                    <a16:creationId xmlns:a16="http://schemas.microsoft.com/office/drawing/2014/main" id="{338BC10C-0021-5315-16C9-A52FC91DA097}"/>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81">
              <a:extLst>
                <a:ext uri="{FF2B5EF4-FFF2-40B4-BE49-F238E27FC236}">
                  <a16:creationId xmlns:a16="http://schemas.microsoft.com/office/drawing/2014/main" id="{84074558-72D2-C910-B327-3E2A0EFE75F1}"/>
                </a:ext>
              </a:extLst>
            </p:cNvPr>
            <p:cNvGrpSpPr/>
            <p:nvPr/>
          </p:nvGrpSpPr>
          <p:grpSpPr>
            <a:xfrm>
              <a:off x="971550" y="5260181"/>
              <a:ext cx="166688" cy="507206"/>
              <a:chOff x="1162050" y="5207794"/>
              <a:chExt cx="166688" cy="507206"/>
            </a:xfrm>
          </p:grpSpPr>
          <p:cxnSp>
            <p:nvCxnSpPr>
              <p:cNvPr id="58" name="Straight Connector 57">
                <a:extLst>
                  <a:ext uri="{FF2B5EF4-FFF2-40B4-BE49-F238E27FC236}">
                    <a16:creationId xmlns:a16="http://schemas.microsoft.com/office/drawing/2014/main" id="{CD28720D-02E3-DFED-7FB6-20BC727C1776}"/>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0CF2CAC8-0522-E477-5286-3B8795BD686D}"/>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DACB1570-35D9-70D7-F477-15C249B5AEAD}"/>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67422EF6-6B9D-6087-56E7-CE420EED055E}"/>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Oval 61">
                <a:extLst>
                  <a:ext uri="{FF2B5EF4-FFF2-40B4-BE49-F238E27FC236}">
                    <a16:creationId xmlns:a16="http://schemas.microsoft.com/office/drawing/2014/main" id="{9F608560-277F-5EC3-5864-81A887BB9475}"/>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87">
              <a:extLst>
                <a:ext uri="{FF2B5EF4-FFF2-40B4-BE49-F238E27FC236}">
                  <a16:creationId xmlns:a16="http://schemas.microsoft.com/office/drawing/2014/main" id="{FD349E16-63F3-CB71-43C9-FDD884A3DC9D}"/>
                </a:ext>
              </a:extLst>
            </p:cNvPr>
            <p:cNvGrpSpPr/>
            <p:nvPr/>
          </p:nvGrpSpPr>
          <p:grpSpPr>
            <a:xfrm>
              <a:off x="1488281" y="5233987"/>
              <a:ext cx="166688" cy="507206"/>
              <a:chOff x="1162050" y="5207794"/>
              <a:chExt cx="166688" cy="507206"/>
            </a:xfrm>
          </p:grpSpPr>
          <p:cxnSp>
            <p:nvCxnSpPr>
              <p:cNvPr id="53" name="Straight Connector 52">
                <a:extLst>
                  <a:ext uri="{FF2B5EF4-FFF2-40B4-BE49-F238E27FC236}">
                    <a16:creationId xmlns:a16="http://schemas.microsoft.com/office/drawing/2014/main" id="{21184F7F-6785-B185-7DE6-1F47F0E14F43}"/>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33807D75-8AF4-8FF2-2F70-4E3506E41BF3}"/>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719B121-F408-3A55-0355-D2C2182BB100}"/>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DD8AC10-6A7D-135E-7298-A4BCA969F17C}"/>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Oval 56">
                <a:extLst>
                  <a:ext uri="{FF2B5EF4-FFF2-40B4-BE49-F238E27FC236}">
                    <a16:creationId xmlns:a16="http://schemas.microsoft.com/office/drawing/2014/main" id="{6C456342-3113-2192-E022-BB418473A185}"/>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93">
              <a:extLst>
                <a:ext uri="{FF2B5EF4-FFF2-40B4-BE49-F238E27FC236}">
                  <a16:creationId xmlns:a16="http://schemas.microsoft.com/office/drawing/2014/main" id="{CEB6D09C-0DA3-95DF-5BC1-59F6A0D7DA22}"/>
                </a:ext>
              </a:extLst>
            </p:cNvPr>
            <p:cNvGrpSpPr/>
            <p:nvPr/>
          </p:nvGrpSpPr>
          <p:grpSpPr>
            <a:xfrm>
              <a:off x="785813" y="5157788"/>
              <a:ext cx="166688" cy="507206"/>
              <a:chOff x="1162050" y="5207794"/>
              <a:chExt cx="166688" cy="507206"/>
            </a:xfrm>
          </p:grpSpPr>
          <p:cxnSp>
            <p:nvCxnSpPr>
              <p:cNvPr id="48" name="Straight Connector 47">
                <a:extLst>
                  <a:ext uri="{FF2B5EF4-FFF2-40B4-BE49-F238E27FC236}">
                    <a16:creationId xmlns:a16="http://schemas.microsoft.com/office/drawing/2014/main" id="{1E9DEE84-3DEB-3812-DB24-1D8E9643EEEB}"/>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6EC0B91-540C-32D2-7717-B7115EF6CF5D}"/>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D51FC9E-767B-C24A-D8E8-B4AEE38C1B4B}"/>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2708A73-D116-305C-B52C-62ABD1027443}"/>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B874C263-7F10-BEFE-36D8-CFF1A36DBA93}"/>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99">
              <a:extLst>
                <a:ext uri="{FF2B5EF4-FFF2-40B4-BE49-F238E27FC236}">
                  <a16:creationId xmlns:a16="http://schemas.microsoft.com/office/drawing/2014/main" id="{7F05BC18-B0F2-2AA2-F1E2-C92FD4C43C88}"/>
                </a:ext>
              </a:extLst>
            </p:cNvPr>
            <p:cNvGrpSpPr/>
            <p:nvPr/>
          </p:nvGrpSpPr>
          <p:grpSpPr>
            <a:xfrm>
              <a:off x="1083469" y="5395913"/>
              <a:ext cx="166688" cy="507206"/>
              <a:chOff x="1162050" y="5207794"/>
              <a:chExt cx="166688" cy="507206"/>
            </a:xfrm>
          </p:grpSpPr>
          <p:cxnSp>
            <p:nvCxnSpPr>
              <p:cNvPr id="43" name="Straight Connector 42">
                <a:extLst>
                  <a:ext uri="{FF2B5EF4-FFF2-40B4-BE49-F238E27FC236}">
                    <a16:creationId xmlns:a16="http://schemas.microsoft.com/office/drawing/2014/main" id="{57395506-1125-29D2-6F31-9C812BD6B7AB}"/>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9FD27A0-EAC9-D68A-B814-B13F7413C1FC}"/>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F4CAD72-5B15-B618-B186-A2964CEBC73D}"/>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34BD9FE-FD2B-F0ED-544A-40416ED75DC1}"/>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F8B08C06-55A4-44F7-086F-1928E5D77812}"/>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105">
              <a:extLst>
                <a:ext uri="{FF2B5EF4-FFF2-40B4-BE49-F238E27FC236}">
                  <a16:creationId xmlns:a16="http://schemas.microsoft.com/office/drawing/2014/main" id="{100ACBB1-23C0-D852-B73B-8F06FDD5A9C7}"/>
                </a:ext>
              </a:extLst>
            </p:cNvPr>
            <p:cNvGrpSpPr/>
            <p:nvPr/>
          </p:nvGrpSpPr>
          <p:grpSpPr>
            <a:xfrm>
              <a:off x="847725" y="5386387"/>
              <a:ext cx="166688" cy="507206"/>
              <a:chOff x="1162050" y="5207794"/>
              <a:chExt cx="166688" cy="507206"/>
            </a:xfrm>
          </p:grpSpPr>
          <p:cxnSp>
            <p:nvCxnSpPr>
              <p:cNvPr id="38" name="Straight Connector 37">
                <a:extLst>
                  <a:ext uri="{FF2B5EF4-FFF2-40B4-BE49-F238E27FC236}">
                    <a16:creationId xmlns:a16="http://schemas.microsoft.com/office/drawing/2014/main" id="{E9BEFA6F-6BB3-9EAD-1F46-660611EE2A37}"/>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BEA3E6A-52F4-E0E3-3EB7-E60743C2D98B}"/>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FEFD482-F6C5-44F6-331C-2D153E5974C2}"/>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699592-BFBA-4CE2-4932-F2D53ADCA870}"/>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9E5B3264-F415-CA00-828A-1437903A5613}"/>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73" name="Picture 4" descr="See full size image">
            <a:hlinkClick r:id="rId4"/>
            <a:extLst>
              <a:ext uri="{FF2B5EF4-FFF2-40B4-BE49-F238E27FC236}">
                <a16:creationId xmlns:a16="http://schemas.microsoft.com/office/drawing/2014/main" id="{F8C7C98F-BC93-77E5-6476-93D902D88C1F}"/>
              </a:ext>
            </a:extLst>
          </p:cNvPr>
          <p:cNvPicPr>
            <a:picLocks noChangeAspect="1" noChangeArrowheads="1"/>
          </p:cNvPicPr>
          <p:nvPr/>
        </p:nvPicPr>
        <p:blipFill>
          <a:blip r:embed="rId5" cstate="screen">
            <a:clrChange>
              <a:clrFrom>
                <a:srgbClr val="FEFEFE"/>
              </a:clrFrom>
              <a:clrTo>
                <a:srgbClr val="FEFEFE">
                  <a:alpha val="0"/>
                </a:srgbClr>
              </a:clrTo>
            </a:clrChange>
          </a:blip>
          <a:srcRect/>
          <a:stretch>
            <a:fillRect/>
          </a:stretch>
        </p:blipFill>
        <p:spPr bwMode="auto">
          <a:xfrm>
            <a:off x="9375775" y="1301750"/>
            <a:ext cx="762000" cy="762000"/>
          </a:xfrm>
          <a:prstGeom prst="rect">
            <a:avLst/>
          </a:prstGeom>
          <a:noFill/>
        </p:spPr>
      </p:pic>
      <p:grpSp>
        <p:nvGrpSpPr>
          <p:cNvPr id="74" name="Group 77">
            <a:extLst>
              <a:ext uri="{FF2B5EF4-FFF2-40B4-BE49-F238E27FC236}">
                <a16:creationId xmlns:a16="http://schemas.microsoft.com/office/drawing/2014/main" id="{89E224DA-7765-2226-04EC-DF957EC38398}"/>
              </a:ext>
            </a:extLst>
          </p:cNvPr>
          <p:cNvGrpSpPr/>
          <p:nvPr/>
        </p:nvGrpSpPr>
        <p:grpSpPr>
          <a:xfrm>
            <a:off x="7253288" y="2328864"/>
            <a:ext cx="869156" cy="745331"/>
            <a:chOff x="785813" y="5157788"/>
            <a:chExt cx="869156" cy="745331"/>
          </a:xfrm>
        </p:grpSpPr>
        <p:grpSp>
          <p:nvGrpSpPr>
            <p:cNvPr id="75" name="Group 74">
              <a:extLst>
                <a:ext uri="{FF2B5EF4-FFF2-40B4-BE49-F238E27FC236}">
                  <a16:creationId xmlns:a16="http://schemas.microsoft.com/office/drawing/2014/main" id="{F7192A8D-E167-A572-E980-3BBFA5A14F28}"/>
                </a:ext>
              </a:extLst>
            </p:cNvPr>
            <p:cNvGrpSpPr/>
            <p:nvPr/>
          </p:nvGrpSpPr>
          <p:grpSpPr>
            <a:xfrm>
              <a:off x="1162050" y="5207794"/>
              <a:ext cx="166688" cy="507206"/>
              <a:chOff x="1162050" y="5207794"/>
              <a:chExt cx="166688" cy="507206"/>
            </a:xfrm>
          </p:grpSpPr>
          <p:cxnSp>
            <p:nvCxnSpPr>
              <p:cNvPr id="112" name="Straight Connector 111">
                <a:extLst>
                  <a:ext uri="{FF2B5EF4-FFF2-40B4-BE49-F238E27FC236}">
                    <a16:creationId xmlns:a16="http://schemas.microsoft.com/office/drawing/2014/main" id="{1538B889-37C6-046F-73C3-48467DA39053}"/>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54677DA7-4BF5-B836-075C-F881AF955B72}"/>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DA777F4B-E1D2-738D-7A0C-85790C14A25E}"/>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F6A8E8DC-18C4-E5B8-AA43-D84C22DC2AF4}"/>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Oval 115">
                <a:extLst>
                  <a:ext uri="{FF2B5EF4-FFF2-40B4-BE49-F238E27FC236}">
                    <a16:creationId xmlns:a16="http://schemas.microsoft.com/office/drawing/2014/main" id="{F10502AA-2FAF-E1D7-328D-4E0E7F2850D2}"/>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AFA0EC44-19B2-312F-331C-65E6ADD72F2E}"/>
                </a:ext>
              </a:extLst>
            </p:cNvPr>
            <p:cNvGrpSpPr/>
            <p:nvPr/>
          </p:nvGrpSpPr>
          <p:grpSpPr>
            <a:xfrm>
              <a:off x="1314450" y="5360194"/>
              <a:ext cx="166688" cy="507206"/>
              <a:chOff x="1162050" y="5207794"/>
              <a:chExt cx="166688" cy="507206"/>
            </a:xfrm>
          </p:grpSpPr>
          <p:cxnSp>
            <p:nvCxnSpPr>
              <p:cNvPr id="107" name="Straight Connector 106">
                <a:extLst>
                  <a:ext uri="{FF2B5EF4-FFF2-40B4-BE49-F238E27FC236}">
                    <a16:creationId xmlns:a16="http://schemas.microsoft.com/office/drawing/2014/main" id="{C1E1457D-8EFE-BD22-5FCB-5D0BA362228F}"/>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C194C5E9-FDA5-3C42-91BC-28A06901793B}"/>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CAD98BC0-43EA-4E34-52D7-B77328881585}"/>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94C01ABC-38AC-2D65-C8AB-B399484A57EB}"/>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1" name="Oval 110">
                <a:extLst>
                  <a:ext uri="{FF2B5EF4-FFF2-40B4-BE49-F238E27FC236}">
                    <a16:creationId xmlns:a16="http://schemas.microsoft.com/office/drawing/2014/main" id="{C34D92EB-5E9D-EF3F-9C36-401A42D62401}"/>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81">
              <a:extLst>
                <a:ext uri="{FF2B5EF4-FFF2-40B4-BE49-F238E27FC236}">
                  <a16:creationId xmlns:a16="http://schemas.microsoft.com/office/drawing/2014/main" id="{8DFCA3B8-C8D8-8E9E-3C90-6C1BA8E0D20C}"/>
                </a:ext>
              </a:extLst>
            </p:cNvPr>
            <p:cNvGrpSpPr/>
            <p:nvPr/>
          </p:nvGrpSpPr>
          <p:grpSpPr>
            <a:xfrm>
              <a:off x="971550" y="5260181"/>
              <a:ext cx="166688" cy="507206"/>
              <a:chOff x="1162050" y="5207794"/>
              <a:chExt cx="166688" cy="507206"/>
            </a:xfrm>
          </p:grpSpPr>
          <p:cxnSp>
            <p:nvCxnSpPr>
              <p:cNvPr id="102" name="Straight Connector 101">
                <a:extLst>
                  <a:ext uri="{FF2B5EF4-FFF2-40B4-BE49-F238E27FC236}">
                    <a16:creationId xmlns:a16="http://schemas.microsoft.com/office/drawing/2014/main" id="{C7ACC3CC-7891-6DE6-EDBD-E8A17D53533E}"/>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F0F70ABB-E535-0712-88A7-0A6AEB18A3ED}"/>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014DBA8B-9C16-A2A5-2A61-1774F0E31432}"/>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5C1956E9-1A71-6662-EC01-FF140C4B9DC3}"/>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Oval 105">
                <a:extLst>
                  <a:ext uri="{FF2B5EF4-FFF2-40B4-BE49-F238E27FC236}">
                    <a16:creationId xmlns:a16="http://schemas.microsoft.com/office/drawing/2014/main" id="{11CBF4BC-BD09-1B18-5432-B2D176AA477D}"/>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87">
              <a:extLst>
                <a:ext uri="{FF2B5EF4-FFF2-40B4-BE49-F238E27FC236}">
                  <a16:creationId xmlns:a16="http://schemas.microsoft.com/office/drawing/2014/main" id="{7D1BFA2D-D010-5C92-E18F-9A5D4EFDAD89}"/>
                </a:ext>
              </a:extLst>
            </p:cNvPr>
            <p:cNvGrpSpPr/>
            <p:nvPr/>
          </p:nvGrpSpPr>
          <p:grpSpPr>
            <a:xfrm>
              <a:off x="1488281" y="5233987"/>
              <a:ext cx="166688" cy="507206"/>
              <a:chOff x="1162050" y="5207794"/>
              <a:chExt cx="166688" cy="507206"/>
            </a:xfrm>
          </p:grpSpPr>
          <p:cxnSp>
            <p:nvCxnSpPr>
              <p:cNvPr id="97" name="Straight Connector 96">
                <a:extLst>
                  <a:ext uri="{FF2B5EF4-FFF2-40B4-BE49-F238E27FC236}">
                    <a16:creationId xmlns:a16="http://schemas.microsoft.com/office/drawing/2014/main" id="{B8C7FE99-3A04-4EF1-A032-CED344100749}"/>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ABA59829-21E0-24D2-1796-645AA12CC256}"/>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29118737-D865-72B1-71C6-C488CD205B0B}"/>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890ED332-82C8-F39B-78D7-71042DB29F63}"/>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Oval 100">
                <a:extLst>
                  <a:ext uri="{FF2B5EF4-FFF2-40B4-BE49-F238E27FC236}">
                    <a16:creationId xmlns:a16="http://schemas.microsoft.com/office/drawing/2014/main" id="{3EF150E4-1AC6-D836-A586-C949FAACFF40}"/>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93">
              <a:extLst>
                <a:ext uri="{FF2B5EF4-FFF2-40B4-BE49-F238E27FC236}">
                  <a16:creationId xmlns:a16="http://schemas.microsoft.com/office/drawing/2014/main" id="{1302AF06-0C94-3EAB-287C-FA435E107994}"/>
                </a:ext>
              </a:extLst>
            </p:cNvPr>
            <p:cNvGrpSpPr/>
            <p:nvPr/>
          </p:nvGrpSpPr>
          <p:grpSpPr>
            <a:xfrm>
              <a:off x="785813" y="5157788"/>
              <a:ext cx="166688" cy="507206"/>
              <a:chOff x="1162050" y="5207794"/>
              <a:chExt cx="166688" cy="507206"/>
            </a:xfrm>
          </p:grpSpPr>
          <p:cxnSp>
            <p:nvCxnSpPr>
              <p:cNvPr id="92" name="Straight Connector 91">
                <a:extLst>
                  <a:ext uri="{FF2B5EF4-FFF2-40B4-BE49-F238E27FC236}">
                    <a16:creationId xmlns:a16="http://schemas.microsoft.com/office/drawing/2014/main" id="{46F3A62F-4BF3-5775-E312-8A5ADA0B7585}"/>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26D5268-802F-CBD2-3206-800A82A6FBC1}"/>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EBE37CF5-9D9D-2DC5-623B-ADB60F35ADE2}"/>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8B683ED3-E874-9FF6-510B-00D3429F9351}"/>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Oval 95">
                <a:extLst>
                  <a:ext uri="{FF2B5EF4-FFF2-40B4-BE49-F238E27FC236}">
                    <a16:creationId xmlns:a16="http://schemas.microsoft.com/office/drawing/2014/main" id="{F261B80D-0B64-7120-3787-3AC18B48C4A5}"/>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 name="Group 99">
              <a:extLst>
                <a:ext uri="{FF2B5EF4-FFF2-40B4-BE49-F238E27FC236}">
                  <a16:creationId xmlns:a16="http://schemas.microsoft.com/office/drawing/2014/main" id="{56C75E1A-294E-655A-2076-64190D7D7B00}"/>
                </a:ext>
              </a:extLst>
            </p:cNvPr>
            <p:cNvGrpSpPr/>
            <p:nvPr/>
          </p:nvGrpSpPr>
          <p:grpSpPr>
            <a:xfrm>
              <a:off x="1083469" y="5395913"/>
              <a:ext cx="166688" cy="507206"/>
              <a:chOff x="1162050" y="5207794"/>
              <a:chExt cx="166688" cy="507206"/>
            </a:xfrm>
          </p:grpSpPr>
          <p:cxnSp>
            <p:nvCxnSpPr>
              <p:cNvPr id="87" name="Straight Connector 86">
                <a:extLst>
                  <a:ext uri="{FF2B5EF4-FFF2-40B4-BE49-F238E27FC236}">
                    <a16:creationId xmlns:a16="http://schemas.microsoft.com/office/drawing/2014/main" id="{E059EA0D-43FF-8CDA-0754-3F7961F127D9}"/>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0E03F71C-204A-3AF4-8944-DA9F9301A69C}"/>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30B75E09-0A46-EAC5-B87E-AE0AE611394B}"/>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88F530F-1791-E80C-DC60-58643D981C5B}"/>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Oval 90">
                <a:extLst>
                  <a:ext uri="{FF2B5EF4-FFF2-40B4-BE49-F238E27FC236}">
                    <a16:creationId xmlns:a16="http://schemas.microsoft.com/office/drawing/2014/main" id="{30493846-7DC2-D5E6-692F-AD685B00EC95}"/>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 name="Group 105">
              <a:extLst>
                <a:ext uri="{FF2B5EF4-FFF2-40B4-BE49-F238E27FC236}">
                  <a16:creationId xmlns:a16="http://schemas.microsoft.com/office/drawing/2014/main" id="{7C829FDC-245B-A54C-9723-619B4B7A4E35}"/>
                </a:ext>
              </a:extLst>
            </p:cNvPr>
            <p:cNvGrpSpPr/>
            <p:nvPr/>
          </p:nvGrpSpPr>
          <p:grpSpPr>
            <a:xfrm>
              <a:off x="847725" y="5386387"/>
              <a:ext cx="166688" cy="507206"/>
              <a:chOff x="1162050" y="5207794"/>
              <a:chExt cx="166688" cy="507206"/>
            </a:xfrm>
          </p:grpSpPr>
          <p:cxnSp>
            <p:nvCxnSpPr>
              <p:cNvPr id="82" name="Straight Connector 81">
                <a:extLst>
                  <a:ext uri="{FF2B5EF4-FFF2-40B4-BE49-F238E27FC236}">
                    <a16:creationId xmlns:a16="http://schemas.microsoft.com/office/drawing/2014/main" id="{8E8DC368-7361-27D1-C563-2769BEF264A6}"/>
                  </a:ext>
                </a:extLst>
              </p:cNvPr>
              <p:cNvCxnSpPr/>
              <p:nvPr/>
            </p:nvCxnSpPr>
            <p:spPr>
              <a:xfrm rot="5400000" flipH="1" flipV="1">
                <a:off x="1122762" y="5561412"/>
                <a:ext cx="176211" cy="738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65F427E4-F8DC-0407-24CA-0612BCE721D0}"/>
                  </a:ext>
                </a:extLst>
              </p:cNvPr>
              <p:cNvCxnSpPr/>
              <p:nvPr/>
            </p:nvCxnSpPr>
            <p:spPr>
              <a:xfrm rot="16200000" flipV="1">
                <a:off x="1176339" y="5595937"/>
                <a:ext cx="192881" cy="45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3890228E-499C-CC19-1AEF-72C92704D4E4}"/>
                  </a:ext>
                </a:extLst>
              </p:cNvPr>
              <p:cNvCxnSpPr/>
              <p:nvPr/>
            </p:nvCxnSpPr>
            <p:spPr>
              <a:xfrm rot="16200000" flipH="1">
                <a:off x="1157289" y="5443536"/>
                <a:ext cx="180976" cy="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5AF457A-DA5E-9385-B86B-1C97EDCD210A}"/>
                  </a:ext>
                </a:extLst>
              </p:cNvPr>
              <p:cNvCxnSpPr/>
              <p:nvPr/>
            </p:nvCxnSpPr>
            <p:spPr>
              <a:xfrm>
                <a:off x="1162050" y="5419725"/>
                <a:ext cx="1666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Oval 85">
                <a:extLst>
                  <a:ext uri="{FF2B5EF4-FFF2-40B4-BE49-F238E27FC236}">
                    <a16:creationId xmlns:a16="http://schemas.microsoft.com/office/drawing/2014/main" id="{96560A9A-2C6F-FB47-EE20-7388E79C97A4}"/>
                  </a:ext>
                </a:extLst>
              </p:cNvPr>
              <p:cNvSpPr/>
              <p:nvPr/>
            </p:nvSpPr>
            <p:spPr>
              <a:xfrm>
                <a:off x="1181101" y="5207794"/>
                <a:ext cx="133350" cy="152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17" name="Picture 2">
            <a:extLst>
              <a:ext uri="{FF2B5EF4-FFF2-40B4-BE49-F238E27FC236}">
                <a16:creationId xmlns:a16="http://schemas.microsoft.com/office/drawing/2014/main" id="{B1A6345D-569E-287D-5656-813A99614C35}"/>
              </a:ext>
            </a:extLst>
          </p:cNvPr>
          <p:cNvPicPr>
            <a:picLocks noChangeAspect="1" noChangeArrowheads="1"/>
          </p:cNvPicPr>
          <p:nvPr/>
        </p:nvPicPr>
        <p:blipFill>
          <a:blip r:embed="rId6" cstate="print"/>
          <a:srcRect/>
          <a:stretch>
            <a:fillRect/>
          </a:stretch>
        </p:blipFill>
        <p:spPr bwMode="auto">
          <a:xfrm flipH="1">
            <a:off x="6629401" y="2209801"/>
            <a:ext cx="1499041" cy="1086515"/>
          </a:xfrm>
          <a:prstGeom prst="rect">
            <a:avLst/>
          </a:prstGeom>
          <a:noFill/>
          <a:ln w="9525">
            <a:noFill/>
            <a:miter lim="800000"/>
            <a:headEnd/>
            <a:tailEnd/>
          </a:ln>
          <a:effectLst/>
        </p:spPr>
      </p:pic>
      <p:sp>
        <p:nvSpPr>
          <p:cNvPr id="118" name="Freeform 121">
            <a:extLst>
              <a:ext uri="{FF2B5EF4-FFF2-40B4-BE49-F238E27FC236}">
                <a16:creationId xmlns:a16="http://schemas.microsoft.com/office/drawing/2014/main" id="{1AA9003C-5D86-6654-8C4C-B61E233BD3A5}"/>
              </a:ext>
            </a:extLst>
          </p:cNvPr>
          <p:cNvSpPr/>
          <p:nvPr/>
        </p:nvSpPr>
        <p:spPr>
          <a:xfrm rot="20327300">
            <a:off x="6595767" y="334036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Freeform 122">
            <a:extLst>
              <a:ext uri="{FF2B5EF4-FFF2-40B4-BE49-F238E27FC236}">
                <a16:creationId xmlns:a16="http://schemas.microsoft.com/office/drawing/2014/main" id="{97B3CAAD-9FA1-9D69-670D-87937C9FFAC5}"/>
              </a:ext>
            </a:extLst>
          </p:cNvPr>
          <p:cNvSpPr/>
          <p:nvPr/>
        </p:nvSpPr>
        <p:spPr>
          <a:xfrm rot="21122313">
            <a:off x="6586139" y="355419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Freeform 123">
            <a:extLst>
              <a:ext uri="{FF2B5EF4-FFF2-40B4-BE49-F238E27FC236}">
                <a16:creationId xmlns:a16="http://schemas.microsoft.com/office/drawing/2014/main" id="{4B179EF4-844B-703B-9954-900A6CC9B933}"/>
              </a:ext>
            </a:extLst>
          </p:cNvPr>
          <p:cNvSpPr/>
          <p:nvPr/>
        </p:nvSpPr>
        <p:spPr>
          <a:xfrm rot="19390967">
            <a:off x="6540303" y="326234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124">
            <a:extLst>
              <a:ext uri="{FF2B5EF4-FFF2-40B4-BE49-F238E27FC236}">
                <a16:creationId xmlns:a16="http://schemas.microsoft.com/office/drawing/2014/main" id="{2100C99B-4CFC-88EF-FD22-CF1C878DB7EF}"/>
              </a:ext>
            </a:extLst>
          </p:cNvPr>
          <p:cNvSpPr/>
          <p:nvPr/>
        </p:nvSpPr>
        <p:spPr>
          <a:xfrm rot="21118816">
            <a:off x="6599069" y="363454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Freeform 125">
            <a:extLst>
              <a:ext uri="{FF2B5EF4-FFF2-40B4-BE49-F238E27FC236}">
                <a16:creationId xmlns:a16="http://schemas.microsoft.com/office/drawing/2014/main" id="{85F73D25-06CA-64FD-F712-AEB94DF8773A}"/>
              </a:ext>
            </a:extLst>
          </p:cNvPr>
          <p:cNvSpPr/>
          <p:nvPr/>
        </p:nvSpPr>
        <p:spPr>
          <a:xfrm rot="21231270">
            <a:off x="6595452" y="372432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Freeform 126">
            <a:extLst>
              <a:ext uri="{FF2B5EF4-FFF2-40B4-BE49-F238E27FC236}">
                <a16:creationId xmlns:a16="http://schemas.microsoft.com/office/drawing/2014/main" id="{5113766D-060A-DC0F-3071-22975378D79B}"/>
              </a:ext>
            </a:extLst>
          </p:cNvPr>
          <p:cNvSpPr/>
          <p:nvPr/>
        </p:nvSpPr>
        <p:spPr>
          <a:xfrm rot="20850976">
            <a:off x="6601588" y="344669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Freeform 127">
            <a:extLst>
              <a:ext uri="{FF2B5EF4-FFF2-40B4-BE49-F238E27FC236}">
                <a16:creationId xmlns:a16="http://schemas.microsoft.com/office/drawing/2014/main" id="{A3372B1E-A6AB-6E97-A77B-8882018A1682}"/>
              </a:ext>
            </a:extLst>
          </p:cNvPr>
          <p:cNvSpPr/>
          <p:nvPr/>
        </p:nvSpPr>
        <p:spPr>
          <a:xfrm rot="1243339" flipH="1">
            <a:off x="6361792" y="337263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Freeform 128">
            <a:extLst>
              <a:ext uri="{FF2B5EF4-FFF2-40B4-BE49-F238E27FC236}">
                <a16:creationId xmlns:a16="http://schemas.microsoft.com/office/drawing/2014/main" id="{F3B13BA9-DA8C-836A-D8B4-6FCA98E728D1}"/>
              </a:ext>
            </a:extLst>
          </p:cNvPr>
          <p:cNvSpPr/>
          <p:nvPr/>
        </p:nvSpPr>
        <p:spPr>
          <a:xfrm rot="448326" flipH="1">
            <a:off x="6364931" y="358172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Freeform 129">
            <a:extLst>
              <a:ext uri="{FF2B5EF4-FFF2-40B4-BE49-F238E27FC236}">
                <a16:creationId xmlns:a16="http://schemas.microsoft.com/office/drawing/2014/main" id="{B3AC572E-647D-F1A7-0549-C96074C77632}"/>
              </a:ext>
            </a:extLst>
          </p:cNvPr>
          <p:cNvSpPr/>
          <p:nvPr/>
        </p:nvSpPr>
        <p:spPr>
          <a:xfrm rot="2179672" flipH="1">
            <a:off x="6415894" y="329375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130">
            <a:extLst>
              <a:ext uri="{FF2B5EF4-FFF2-40B4-BE49-F238E27FC236}">
                <a16:creationId xmlns:a16="http://schemas.microsoft.com/office/drawing/2014/main" id="{366D75F9-2ADB-D9C1-0ECF-FDAE6F488314}"/>
              </a:ext>
            </a:extLst>
          </p:cNvPr>
          <p:cNvSpPr/>
          <p:nvPr/>
        </p:nvSpPr>
        <p:spPr>
          <a:xfrm rot="451823" flipH="1">
            <a:off x="6350610" y="366102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Freeform 131">
            <a:extLst>
              <a:ext uri="{FF2B5EF4-FFF2-40B4-BE49-F238E27FC236}">
                <a16:creationId xmlns:a16="http://schemas.microsoft.com/office/drawing/2014/main" id="{CF5D80F8-1071-00C8-7A83-A9C50268AF99}"/>
              </a:ext>
            </a:extLst>
          </p:cNvPr>
          <p:cNvSpPr/>
          <p:nvPr/>
        </p:nvSpPr>
        <p:spPr>
          <a:xfrm rot="339369" flipH="1">
            <a:off x="6351529" y="374883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Freeform 132">
            <a:extLst>
              <a:ext uri="{FF2B5EF4-FFF2-40B4-BE49-F238E27FC236}">
                <a16:creationId xmlns:a16="http://schemas.microsoft.com/office/drawing/2014/main" id="{CACE2B8D-2D1A-9996-8341-FE42C3058A94}"/>
              </a:ext>
            </a:extLst>
          </p:cNvPr>
          <p:cNvSpPr/>
          <p:nvPr/>
        </p:nvSpPr>
        <p:spPr>
          <a:xfrm rot="719663" flipH="1">
            <a:off x="6353415" y="347707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Freeform 133">
            <a:extLst>
              <a:ext uri="{FF2B5EF4-FFF2-40B4-BE49-F238E27FC236}">
                <a16:creationId xmlns:a16="http://schemas.microsoft.com/office/drawing/2014/main" id="{6AF143CE-B6DD-A544-9623-03E598243D2B}"/>
              </a:ext>
            </a:extLst>
          </p:cNvPr>
          <p:cNvSpPr/>
          <p:nvPr/>
        </p:nvSpPr>
        <p:spPr>
          <a:xfrm rot="1701047" flipH="1">
            <a:off x="6479431" y="315826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1" name="Straight Connector 130">
            <a:extLst>
              <a:ext uri="{FF2B5EF4-FFF2-40B4-BE49-F238E27FC236}">
                <a16:creationId xmlns:a16="http://schemas.microsoft.com/office/drawing/2014/main" id="{67355616-3CA1-CC68-2F9E-2223DA7B92F0}"/>
              </a:ext>
            </a:extLst>
          </p:cNvPr>
          <p:cNvCxnSpPr>
            <a:endCxn id="130" idx="4"/>
          </p:cNvCxnSpPr>
          <p:nvPr/>
        </p:nvCxnSpPr>
        <p:spPr>
          <a:xfrm rot="3618123" flipH="1" flipV="1">
            <a:off x="5961118" y="377706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132" name="Freeform 135">
            <a:extLst>
              <a:ext uri="{FF2B5EF4-FFF2-40B4-BE49-F238E27FC236}">
                <a16:creationId xmlns:a16="http://schemas.microsoft.com/office/drawing/2014/main" id="{B42315DA-9E1E-2492-2647-5F92C55BEA10}"/>
              </a:ext>
            </a:extLst>
          </p:cNvPr>
          <p:cNvSpPr/>
          <p:nvPr/>
        </p:nvSpPr>
        <p:spPr>
          <a:xfrm rot="20327300">
            <a:off x="6303601" y="377016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Freeform 136">
            <a:extLst>
              <a:ext uri="{FF2B5EF4-FFF2-40B4-BE49-F238E27FC236}">
                <a16:creationId xmlns:a16="http://schemas.microsoft.com/office/drawing/2014/main" id="{05E2A0F3-1043-72FD-25C6-817FFDA5B4C7}"/>
              </a:ext>
            </a:extLst>
          </p:cNvPr>
          <p:cNvSpPr/>
          <p:nvPr/>
        </p:nvSpPr>
        <p:spPr>
          <a:xfrm rot="21122313">
            <a:off x="6293973" y="3983996"/>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Freeform 137">
            <a:extLst>
              <a:ext uri="{FF2B5EF4-FFF2-40B4-BE49-F238E27FC236}">
                <a16:creationId xmlns:a16="http://schemas.microsoft.com/office/drawing/2014/main" id="{2076B64B-0349-3211-CA72-539D81B2F57F}"/>
              </a:ext>
            </a:extLst>
          </p:cNvPr>
          <p:cNvSpPr/>
          <p:nvPr/>
        </p:nvSpPr>
        <p:spPr>
          <a:xfrm rot="19390967">
            <a:off x="6248137" y="3692146"/>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Freeform 138">
            <a:extLst>
              <a:ext uri="{FF2B5EF4-FFF2-40B4-BE49-F238E27FC236}">
                <a16:creationId xmlns:a16="http://schemas.microsoft.com/office/drawing/2014/main" id="{18DA7BD4-EF4C-8066-B542-9855369F3C6D}"/>
              </a:ext>
            </a:extLst>
          </p:cNvPr>
          <p:cNvSpPr/>
          <p:nvPr/>
        </p:nvSpPr>
        <p:spPr>
          <a:xfrm rot="21118816">
            <a:off x="6306903" y="406434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Freeform 139">
            <a:extLst>
              <a:ext uri="{FF2B5EF4-FFF2-40B4-BE49-F238E27FC236}">
                <a16:creationId xmlns:a16="http://schemas.microsoft.com/office/drawing/2014/main" id="{8ACF71FF-3C41-598A-9640-EF656D77DC62}"/>
              </a:ext>
            </a:extLst>
          </p:cNvPr>
          <p:cNvSpPr/>
          <p:nvPr/>
        </p:nvSpPr>
        <p:spPr>
          <a:xfrm rot="21231270">
            <a:off x="6303286" y="4154129"/>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Freeform 140">
            <a:extLst>
              <a:ext uri="{FF2B5EF4-FFF2-40B4-BE49-F238E27FC236}">
                <a16:creationId xmlns:a16="http://schemas.microsoft.com/office/drawing/2014/main" id="{ECDC27B7-ED96-283C-F099-2C964E0E26B5}"/>
              </a:ext>
            </a:extLst>
          </p:cNvPr>
          <p:cNvSpPr/>
          <p:nvPr/>
        </p:nvSpPr>
        <p:spPr>
          <a:xfrm rot="20850976">
            <a:off x="6309422" y="387649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Freeform 141">
            <a:extLst>
              <a:ext uri="{FF2B5EF4-FFF2-40B4-BE49-F238E27FC236}">
                <a16:creationId xmlns:a16="http://schemas.microsoft.com/office/drawing/2014/main" id="{60475FC0-633F-FC30-B408-1E156545E5C4}"/>
              </a:ext>
            </a:extLst>
          </p:cNvPr>
          <p:cNvSpPr/>
          <p:nvPr/>
        </p:nvSpPr>
        <p:spPr>
          <a:xfrm rot="1243339" flipH="1">
            <a:off x="6069626" y="380243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Freeform 142">
            <a:extLst>
              <a:ext uri="{FF2B5EF4-FFF2-40B4-BE49-F238E27FC236}">
                <a16:creationId xmlns:a16="http://schemas.microsoft.com/office/drawing/2014/main" id="{1E888A88-70C8-DEEE-05A7-1A37DF99D4B6}"/>
              </a:ext>
            </a:extLst>
          </p:cNvPr>
          <p:cNvSpPr/>
          <p:nvPr/>
        </p:nvSpPr>
        <p:spPr>
          <a:xfrm rot="448326" flipH="1">
            <a:off x="6072765" y="4011530"/>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Freeform 143">
            <a:extLst>
              <a:ext uri="{FF2B5EF4-FFF2-40B4-BE49-F238E27FC236}">
                <a16:creationId xmlns:a16="http://schemas.microsoft.com/office/drawing/2014/main" id="{81CD6CD5-6C94-F5EF-91EE-40439ACB8783}"/>
              </a:ext>
            </a:extLst>
          </p:cNvPr>
          <p:cNvSpPr/>
          <p:nvPr/>
        </p:nvSpPr>
        <p:spPr>
          <a:xfrm rot="2179672" flipH="1">
            <a:off x="6123728" y="372355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Freeform 144">
            <a:extLst>
              <a:ext uri="{FF2B5EF4-FFF2-40B4-BE49-F238E27FC236}">
                <a16:creationId xmlns:a16="http://schemas.microsoft.com/office/drawing/2014/main" id="{67291753-21D5-D35D-9D38-B42AC767DADC}"/>
              </a:ext>
            </a:extLst>
          </p:cNvPr>
          <p:cNvSpPr/>
          <p:nvPr/>
        </p:nvSpPr>
        <p:spPr>
          <a:xfrm rot="451823" flipH="1">
            <a:off x="6058444" y="4090823"/>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Freeform 145">
            <a:extLst>
              <a:ext uri="{FF2B5EF4-FFF2-40B4-BE49-F238E27FC236}">
                <a16:creationId xmlns:a16="http://schemas.microsoft.com/office/drawing/2014/main" id="{8A7D2FFC-5752-3F3F-8B2D-479AF4705886}"/>
              </a:ext>
            </a:extLst>
          </p:cNvPr>
          <p:cNvSpPr/>
          <p:nvPr/>
        </p:nvSpPr>
        <p:spPr>
          <a:xfrm rot="339369" flipH="1">
            <a:off x="6059363" y="417863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Freeform 146">
            <a:extLst>
              <a:ext uri="{FF2B5EF4-FFF2-40B4-BE49-F238E27FC236}">
                <a16:creationId xmlns:a16="http://schemas.microsoft.com/office/drawing/2014/main" id="{21D3833D-1440-87BA-6945-6EA0415A8AF7}"/>
              </a:ext>
            </a:extLst>
          </p:cNvPr>
          <p:cNvSpPr/>
          <p:nvPr/>
        </p:nvSpPr>
        <p:spPr>
          <a:xfrm rot="719663" flipH="1">
            <a:off x="6061249" y="390687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Freeform 147">
            <a:extLst>
              <a:ext uri="{FF2B5EF4-FFF2-40B4-BE49-F238E27FC236}">
                <a16:creationId xmlns:a16="http://schemas.microsoft.com/office/drawing/2014/main" id="{3CF56F6B-AFC1-A202-AC9D-9CAAA1B79C04}"/>
              </a:ext>
            </a:extLst>
          </p:cNvPr>
          <p:cNvSpPr/>
          <p:nvPr/>
        </p:nvSpPr>
        <p:spPr>
          <a:xfrm rot="1701047" flipH="1">
            <a:off x="6187265" y="3588062"/>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5" name="Straight Connector 144">
            <a:extLst>
              <a:ext uri="{FF2B5EF4-FFF2-40B4-BE49-F238E27FC236}">
                <a16:creationId xmlns:a16="http://schemas.microsoft.com/office/drawing/2014/main" id="{0321310C-710F-7E53-ED6A-93A59201ED5E}"/>
              </a:ext>
            </a:extLst>
          </p:cNvPr>
          <p:cNvCxnSpPr>
            <a:endCxn id="144" idx="4"/>
          </p:cNvCxnSpPr>
          <p:nvPr/>
        </p:nvCxnSpPr>
        <p:spPr>
          <a:xfrm rot="3618123" flipH="1" flipV="1">
            <a:off x="5668952" y="4206861"/>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146" name="Freeform 149">
            <a:extLst>
              <a:ext uri="{FF2B5EF4-FFF2-40B4-BE49-F238E27FC236}">
                <a16:creationId xmlns:a16="http://schemas.microsoft.com/office/drawing/2014/main" id="{921C928D-9C81-131D-0330-87C6FA74A5CD}"/>
              </a:ext>
            </a:extLst>
          </p:cNvPr>
          <p:cNvSpPr/>
          <p:nvPr/>
        </p:nvSpPr>
        <p:spPr>
          <a:xfrm rot="20327300">
            <a:off x="6906242" y="363479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Freeform 150">
            <a:extLst>
              <a:ext uri="{FF2B5EF4-FFF2-40B4-BE49-F238E27FC236}">
                <a16:creationId xmlns:a16="http://schemas.microsoft.com/office/drawing/2014/main" id="{2AD2958E-140E-24F7-5E26-7E4EEA9EC55B}"/>
              </a:ext>
            </a:extLst>
          </p:cNvPr>
          <p:cNvSpPr/>
          <p:nvPr/>
        </p:nvSpPr>
        <p:spPr>
          <a:xfrm rot="21122313">
            <a:off x="6896614" y="384862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reeform 151">
            <a:extLst>
              <a:ext uri="{FF2B5EF4-FFF2-40B4-BE49-F238E27FC236}">
                <a16:creationId xmlns:a16="http://schemas.microsoft.com/office/drawing/2014/main" id="{A174EE1D-AB28-B8EB-AF73-D9B8ABFDAB9E}"/>
              </a:ext>
            </a:extLst>
          </p:cNvPr>
          <p:cNvSpPr/>
          <p:nvPr/>
        </p:nvSpPr>
        <p:spPr>
          <a:xfrm rot="19390967">
            <a:off x="6850778" y="355677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Freeform 152">
            <a:extLst>
              <a:ext uri="{FF2B5EF4-FFF2-40B4-BE49-F238E27FC236}">
                <a16:creationId xmlns:a16="http://schemas.microsoft.com/office/drawing/2014/main" id="{A83079DB-56D8-C3BA-3C63-1A8CE9059D14}"/>
              </a:ext>
            </a:extLst>
          </p:cNvPr>
          <p:cNvSpPr/>
          <p:nvPr/>
        </p:nvSpPr>
        <p:spPr>
          <a:xfrm rot="21118816">
            <a:off x="6909544" y="392897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Freeform 153">
            <a:extLst>
              <a:ext uri="{FF2B5EF4-FFF2-40B4-BE49-F238E27FC236}">
                <a16:creationId xmlns:a16="http://schemas.microsoft.com/office/drawing/2014/main" id="{F7BEBF4F-49E3-5D71-F7C2-92833220F740}"/>
              </a:ext>
            </a:extLst>
          </p:cNvPr>
          <p:cNvSpPr/>
          <p:nvPr/>
        </p:nvSpPr>
        <p:spPr>
          <a:xfrm rot="21231270">
            <a:off x="6905927" y="401875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Freeform 154">
            <a:extLst>
              <a:ext uri="{FF2B5EF4-FFF2-40B4-BE49-F238E27FC236}">
                <a16:creationId xmlns:a16="http://schemas.microsoft.com/office/drawing/2014/main" id="{71BD0387-965A-1F11-30E8-D415998309A2}"/>
              </a:ext>
            </a:extLst>
          </p:cNvPr>
          <p:cNvSpPr/>
          <p:nvPr/>
        </p:nvSpPr>
        <p:spPr>
          <a:xfrm rot="20850976">
            <a:off x="6912063" y="374112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155">
            <a:extLst>
              <a:ext uri="{FF2B5EF4-FFF2-40B4-BE49-F238E27FC236}">
                <a16:creationId xmlns:a16="http://schemas.microsoft.com/office/drawing/2014/main" id="{BF1A7C74-893E-2828-D7D1-6F8D232A2DCE}"/>
              </a:ext>
            </a:extLst>
          </p:cNvPr>
          <p:cNvSpPr/>
          <p:nvPr/>
        </p:nvSpPr>
        <p:spPr>
          <a:xfrm rot="1243339" flipH="1">
            <a:off x="6672267" y="366706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Freeform 156">
            <a:extLst>
              <a:ext uri="{FF2B5EF4-FFF2-40B4-BE49-F238E27FC236}">
                <a16:creationId xmlns:a16="http://schemas.microsoft.com/office/drawing/2014/main" id="{84EA6702-F5A7-AA12-4463-75CC9B3E1932}"/>
              </a:ext>
            </a:extLst>
          </p:cNvPr>
          <p:cNvSpPr/>
          <p:nvPr/>
        </p:nvSpPr>
        <p:spPr>
          <a:xfrm rot="448326" flipH="1">
            <a:off x="6675406" y="387615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Freeform 157">
            <a:extLst>
              <a:ext uri="{FF2B5EF4-FFF2-40B4-BE49-F238E27FC236}">
                <a16:creationId xmlns:a16="http://schemas.microsoft.com/office/drawing/2014/main" id="{749CDE24-DCDB-7950-A9D6-409AA9D9CD31}"/>
              </a:ext>
            </a:extLst>
          </p:cNvPr>
          <p:cNvSpPr/>
          <p:nvPr/>
        </p:nvSpPr>
        <p:spPr>
          <a:xfrm rot="2179672" flipH="1">
            <a:off x="6726369" y="358818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Freeform 158">
            <a:extLst>
              <a:ext uri="{FF2B5EF4-FFF2-40B4-BE49-F238E27FC236}">
                <a16:creationId xmlns:a16="http://schemas.microsoft.com/office/drawing/2014/main" id="{4AA3A7BA-F465-12B2-FAA2-C8F3A5BE6B25}"/>
              </a:ext>
            </a:extLst>
          </p:cNvPr>
          <p:cNvSpPr/>
          <p:nvPr/>
        </p:nvSpPr>
        <p:spPr>
          <a:xfrm rot="451823" flipH="1">
            <a:off x="6661085" y="395545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Freeform 159">
            <a:extLst>
              <a:ext uri="{FF2B5EF4-FFF2-40B4-BE49-F238E27FC236}">
                <a16:creationId xmlns:a16="http://schemas.microsoft.com/office/drawing/2014/main" id="{5F43B757-D7C1-B416-C562-C8F50DF0FAC4}"/>
              </a:ext>
            </a:extLst>
          </p:cNvPr>
          <p:cNvSpPr/>
          <p:nvPr/>
        </p:nvSpPr>
        <p:spPr>
          <a:xfrm rot="339369" flipH="1">
            <a:off x="6662004" y="404326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160">
            <a:extLst>
              <a:ext uri="{FF2B5EF4-FFF2-40B4-BE49-F238E27FC236}">
                <a16:creationId xmlns:a16="http://schemas.microsoft.com/office/drawing/2014/main" id="{9195DE36-1B44-0771-EC90-AA81FBF4B6FD}"/>
              </a:ext>
            </a:extLst>
          </p:cNvPr>
          <p:cNvSpPr/>
          <p:nvPr/>
        </p:nvSpPr>
        <p:spPr>
          <a:xfrm rot="719663" flipH="1">
            <a:off x="6663890" y="377150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Freeform 161">
            <a:extLst>
              <a:ext uri="{FF2B5EF4-FFF2-40B4-BE49-F238E27FC236}">
                <a16:creationId xmlns:a16="http://schemas.microsoft.com/office/drawing/2014/main" id="{53E2755D-D6DB-4452-B932-4F47C7FB1D7A}"/>
              </a:ext>
            </a:extLst>
          </p:cNvPr>
          <p:cNvSpPr/>
          <p:nvPr/>
        </p:nvSpPr>
        <p:spPr>
          <a:xfrm rot="1701047" flipH="1">
            <a:off x="6789906" y="345269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9" name="Straight Connector 158">
            <a:extLst>
              <a:ext uri="{FF2B5EF4-FFF2-40B4-BE49-F238E27FC236}">
                <a16:creationId xmlns:a16="http://schemas.microsoft.com/office/drawing/2014/main" id="{91486403-7729-AB85-FEBD-3702DDCD1A24}"/>
              </a:ext>
            </a:extLst>
          </p:cNvPr>
          <p:cNvCxnSpPr>
            <a:endCxn id="158" idx="4"/>
          </p:cNvCxnSpPr>
          <p:nvPr/>
        </p:nvCxnSpPr>
        <p:spPr>
          <a:xfrm rot="3618123" flipH="1" flipV="1">
            <a:off x="6271593" y="407149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160" name="Freeform 163">
            <a:extLst>
              <a:ext uri="{FF2B5EF4-FFF2-40B4-BE49-F238E27FC236}">
                <a16:creationId xmlns:a16="http://schemas.microsoft.com/office/drawing/2014/main" id="{491591CC-2A5C-2B4F-62F8-776C770F19AD}"/>
              </a:ext>
            </a:extLst>
          </p:cNvPr>
          <p:cNvSpPr/>
          <p:nvPr/>
        </p:nvSpPr>
        <p:spPr>
          <a:xfrm rot="20327300">
            <a:off x="6164738" y="310372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Freeform 164">
            <a:extLst>
              <a:ext uri="{FF2B5EF4-FFF2-40B4-BE49-F238E27FC236}">
                <a16:creationId xmlns:a16="http://schemas.microsoft.com/office/drawing/2014/main" id="{31C692F2-11E1-AE08-54AC-E7AF9749EDD5}"/>
              </a:ext>
            </a:extLst>
          </p:cNvPr>
          <p:cNvSpPr/>
          <p:nvPr/>
        </p:nvSpPr>
        <p:spPr>
          <a:xfrm rot="21122313">
            <a:off x="6155110" y="331755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Freeform 165">
            <a:extLst>
              <a:ext uri="{FF2B5EF4-FFF2-40B4-BE49-F238E27FC236}">
                <a16:creationId xmlns:a16="http://schemas.microsoft.com/office/drawing/2014/main" id="{78193B67-442B-0FC3-94BD-27A631DC3784}"/>
              </a:ext>
            </a:extLst>
          </p:cNvPr>
          <p:cNvSpPr/>
          <p:nvPr/>
        </p:nvSpPr>
        <p:spPr>
          <a:xfrm rot="19390967">
            <a:off x="6109274" y="302570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Freeform 166">
            <a:extLst>
              <a:ext uri="{FF2B5EF4-FFF2-40B4-BE49-F238E27FC236}">
                <a16:creationId xmlns:a16="http://schemas.microsoft.com/office/drawing/2014/main" id="{7FAE8CFD-1B8B-2C6D-8BE5-DFBFA942D5E2}"/>
              </a:ext>
            </a:extLst>
          </p:cNvPr>
          <p:cNvSpPr/>
          <p:nvPr/>
        </p:nvSpPr>
        <p:spPr>
          <a:xfrm rot="21118816">
            <a:off x="6168040" y="339790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Freeform 167">
            <a:extLst>
              <a:ext uri="{FF2B5EF4-FFF2-40B4-BE49-F238E27FC236}">
                <a16:creationId xmlns:a16="http://schemas.microsoft.com/office/drawing/2014/main" id="{06DC3AF6-35DD-F390-FDF8-69904EDBB856}"/>
              </a:ext>
            </a:extLst>
          </p:cNvPr>
          <p:cNvSpPr/>
          <p:nvPr/>
        </p:nvSpPr>
        <p:spPr>
          <a:xfrm rot="21231270">
            <a:off x="6164423" y="348768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Freeform 168">
            <a:extLst>
              <a:ext uri="{FF2B5EF4-FFF2-40B4-BE49-F238E27FC236}">
                <a16:creationId xmlns:a16="http://schemas.microsoft.com/office/drawing/2014/main" id="{991ACB75-DC1C-883A-079B-54951452081F}"/>
              </a:ext>
            </a:extLst>
          </p:cNvPr>
          <p:cNvSpPr/>
          <p:nvPr/>
        </p:nvSpPr>
        <p:spPr>
          <a:xfrm rot="20850976">
            <a:off x="6170559" y="321005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Freeform 169">
            <a:extLst>
              <a:ext uri="{FF2B5EF4-FFF2-40B4-BE49-F238E27FC236}">
                <a16:creationId xmlns:a16="http://schemas.microsoft.com/office/drawing/2014/main" id="{DBACF616-4534-83FB-A0E9-00D0664F69EB}"/>
              </a:ext>
            </a:extLst>
          </p:cNvPr>
          <p:cNvSpPr/>
          <p:nvPr/>
        </p:nvSpPr>
        <p:spPr>
          <a:xfrm rot="1243339" flipH="1">
            <a:off x="5930763" y="313599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Freeform 170">
            <a:extLst>
              <a:ext uri="{FF2B5EF4-FFF2-40B4-BE49-F238E27FC236}">
                <a16:creationId xmlns:a16="http://schemas.microsoft.com/office/drawing/2014/main" id="{5AC19187-0C2B-D405-FD60-6082AFAC7669}"/>
              </a:ext>
            </a:extLst>
          </p:cNvPr>
          <p:cNvSpPr/>
          <p:nvPr/>
        </p:nvSpPr>
        <p:spPr>
          <a:xfrm rot="448326" flipH="1">
            <a:off x="5933902" y="334508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Freeform 171">
            <a:extLst>
              <a:ext uri="{FF2B5EF4-FFF2-40B4-BE49-F238E27FC236}">
                <a16:creationId xmlns:a16="http://schemas.microsoft.com/office/drawing/2014/main" id="{D0D4C8AD-809C-E3DD-4121-FE54217BB52D}"/>
              </a:ext>
            </a:extLst>
          </p:cNvPr>
          <p:cNvSpPr/>
          <p:nvPr/>
        </p:nvSpPr>
        <p:spPr>
          <a:xfrm rot="2179672" flipH="1">
            <a:off x="5984865" y="305711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Freeform 172">
            <a:extLst>
              <a:ext uri="{FF2B5EF4-FFF2-40B4-BE49-F238E27FC236}">
                <a16:creationId xmlns:a16="http://schemas.microsoft.com/office/drawing/2014/main" id="{3C82DA73-C729-F46F-E0FA-E9D9F1835C36}"/>
              </a:ext>
            </a:extLst>
          </p:cNvPr>
          <p:cNvSpPr/>
          <p:nvPr/>
        </p:nvSpPr>
        <p:spPr>
          <a:xfrm rot="451823" flipH="1">
            <a:off x="5919581" y="342438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Freeform 173">
            <a:extLst>
              <a:ext uri="{FF2B5EF4-FFF2-40B4-BE49-F238E27FC236}">
                <a16:creationId xmlns:a16="http://schemas.microsoft.com/office/drawing/2014/main" id="{8DA143F4-C37F-C0A2-B95F-61BFFC609407}"/>
              </a:ext>
            </a:extLst>
          </p:cNvPr>
          <p:cNvSpPr/>
          <p:nvPr/>
        </p:nvSpPr>
        <p:spPr>
          <a:xfrm rot="339369" flipH="1">
            <a:off x="5920500" y="351219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Freeform 174">
            <a:extLst>
              <a:ext uri="{FF2B5EF4-FFF2-40B4-BE49-F238E27FC236}">
                <a16:creationId xmlns:a16="http://schemas.microsoft.com/office/drawing/2014/main" id="{F327AD93-1347-D5A3-D441-4F4B41B92006}"/>
              </a:ext>
            </a:extLst>
          </p:cNvPr>
          <p:cNvSpPr/>
          <p:nvPr/>
        </p:nvSpPr>
        <p:spPr>
          <a:xfrm rot="719663" flipH="1">
            <a:off x="5922386" y="324043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Freeform 175">
            <a:extLst>
              <a:ext uri="{FF2B5EF4-FFF2-40B4-BE49-F238E27FC236}">
                <a16:creationId xmlns:a16="http://schemas.microsoft.com/office/drawing/2014/main" id="{16483168-8C99-C5CD-09BF-B78649B8A4C7}"/>
              </a:ext>
            </a:extLst>
          </p:cNvPr>
          <p:cNvSpPr/>
          <p:nvPr/>
        </p:nvSpPr>
        <p:spPr>
          <a:xfrm rot="1701047" flipH="1">
            <a:off x="6048402" y="292162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3" name="Straight Connector 172">
            <a:extLst>
              <a:ext uri="{FF2B5EF4-FFF2-40B4-BE49-F238E27FC236}">
                <a16:creationId xmlns:a16="http://schemas.microsoft.com/office/drawing/2014/main" id="{16E215FB-A052-8DAA-686B-AED06B4B4401}"/>
              </a:ext>
            </a:extLst>
          </p:cNvPr>
          <p:cNvCxnSpPr>
            <a:endCxn id="172" idx="4"/>
          </p:cNvCxnSpPr>
          <p:nvPr/>
        </p:nvCxnSpPr>
        <p:spPr>
          <a:xfrm rot="3618123" flipH="1" flipV="1">
            <a:off x="5530089" y="354042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174" name="Freeform 177">
            <a:extLst>
              <a:ext uri="{FF2B5EF4-FFF2-40B4-BE49-F238E27FC236}">
                <a16:creationId xmlns:a16="http://schemas.microsoft.com/office/drawing/2014/main" id="{F3359B2F-F361-084E-BDF3-007B395729A7}"/>
              </a:ext>
            </a:extLst>
          </p:cNvPr>
          <p:cNvSpPr/>
          <p:nvPr/>
        </p:nvSpPr>
        <p:spPr>
          <a:xfrm rot="20327300">
            <a:off x="5931465" y="3752139"/>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Freeform 178">
            <a:extLst>
              <a:ext uri="{FF2B5EF4-FFF2-40B4-BE49-F238E27FC236}">
                <a16:creationId xmlns:a16="http://schemas.microsoft.com/office/drawing/2014/main" id="{7B9335C4-93C0-32A4-7DEB-724E2F97A0DA}"/>
              </a:ext>
            </a:extLst>
          </p:cNvPr>
          <p:cNvSpPr/>
          <p:nvPr/>
        </p:nvSpPr>
        <p:spPr>
          <a:xfrm rot="21122313">
            <a:off x="5921837" y="3965970"/>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Freeform 179">
            <a:extLst>
              <a:ext uri="{FF2B5EF4-FFF2-40B4-BE49-F238E27FC236}">
                <a16:creationId xmlns:a16="http://schemas.microsoft.com/office/drawing/2014/main" id="{00024C26-3586-E7F9-EBE2-906DCE45F0CF}"/>
              </a:ext>
            </a:extLst>
          </p:cNvPr>
          <p:cNvSpPr/>
          <p:nvPr/>
        </p:nvSpPr>
        <p:spPr>
          <a:xfrm rot="19390967">
            <a:off x="5876001" y="3674120"/>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Freeform 180">
            <a:extLst>
              <a:ext uri="{FF2B5EF4-FFF2-40B4-BE49-F238E27FC236}">
                <a16:creationId xmlns:a16="http://schemas.microsoft.com/office/drawing/2014/main" id="{D9547E6C-2CFA-BBAF-82F0-A2FDBE9C3CBB}"/>
              </a:ext>
            </a:extLst>
          </p:cNvPr>
          <p:cNvSpPr/>
          <p:nvPr/>
        </p:nvSpPr>
        <p:spPr>
          <a:xfrm rot="21118816">
            <a:off x="5934767" y="404631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Freeform 181">
            <a:extLst>
              <a:ext uri="{FF2B5EF4-FFF2-40B4-BE49-F238E27FC236}">
                <a16:creationId xmlns:a16="http://schemas.microsoft.com/office/drawing/2014/main" id="{E1A6CA9C-4177-2027-B781-0662DB22CD7B}"/>
              </a:ext>
            </a:extLst>
          </p:cNvPr>
          <p:cNvSpPr/>
          <p:nvPr/>
        </p:nvSpPr>
        <p:spPr>
          <a:xfrm rot="21231270">
            <a:off x="5931150" y="413610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Freeform 182">
            <a:extLst>
              <a:ext uri="{FF2B5EF4-FFF2-40B4-BE49-F238E27FC236}">
                <a16:creationId xmlns:a16="http://schemas.microsoft.com/office/drawing/2014/main" id="{BEB36425-C2C1-8426-5BAF-3C0B65A254DB}"/>
              </a:ext>
            </a:extLst>
          </p:cNvPr>
          <p:cNvSpPr/>
          <p:nvPr/>
        </p:nvSpPr>
        <p:spPr>
          <a:xfrm rot="20850976">
            <a:off x="5937286" y="3858472"/>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Freeform 183">
            <a:extLst>
              <a:ext uri="{FF2B5EF4-FFF2-40B4-BE49-F238E27FC236}">
                <a16:creationId xmlns:a16="http://schemas.microsoft.com/office/drawing/2014/main" id="{A2BCE9C4-C777-26E9-7958-3793923B290B}"/>
              </a:ext>
            </a:extLst>
          </p:cNvPr>
          <p:cNvSpPr/>
          <p:nvPr/>
        </p:nvSpPr>
        <p:spPr>
          <a:xfrm rot="1243339" flipH="1">
            <a:off x="5697490" y="3784410"/>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Freeform 184">
            <a:extLst>
              <a:ext uri="{FF2B5EF4-FFF2-40B4-BE49-F238E27FC236}">
                <a16:creationId xmlns:a16="http://schemas.microsoft.com/office/drawing/2014/main" id="{45F437C0-662A-E4E8-6110-D48FA9936311}"/>
              </a:ext>
            </a:extLst>
          </p:cNvPr>
          <p:cNvSpPr/>
          <p:nvPr/>
        </p:nvSpPr>
        <p:spPr>
          <a:xfrm rot="448326" flipH="1">
            <a:off x="5700629" y="3993504"/>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85">
            <a:extLst>
              <a:ext uri="{FF2B5EF4-FFF2-40B4-BE49-F238E27FC236}">
                <a16:creationId xmlns:a16="http://schemas.microsoft.com/office/drawing/2014/main" id="{967CF04D-2E1B-9EDC-2C1C-68BD7CD44F1C}"/>
              </a:ext>
            </a:extLst>
          </p:cNvPr>
          <p:cNvSpPr/>
          <p:nvPr/>
        </p:nvSpPr>
        <p:spPr>
          <a:xfrm rot="2179672" flipH="1">
            <a:off x="5751592" y="3705533"/>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Freeform 186">
            <a:extLst>
              <a:ext uri="{FF2B5EF4-FFF2-40B4-BE49-F238E27FC236}">
                <a16:creationId xmlns:a16="http://schemas.microsoft.com/office/drawing/2014/main" id="{E9FA3207-76B7-F2EF-CA55-6B606643E89C}"/>
              </a:ext>
            </a:extLst>
          </p:cNvPr>
          <p:cNvSpPr/>
          <p:nvPr/>
        </p:nvSpPr>
        <p:spPr>
          <a:xfrm rot="451823" flipH="1">
            <a:off x="5686308" y="407279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Freeform 187">
            <a:extLst>
              <a:ext uri="{FF2B5EF4-FFF2-40B4-BE49-F238E27FC236}">
                <a16:creationId xmlns:a16="http://schemas.microsoft.com/office/drawing/2014/main" id="{4416CB26-0542-0F0F-02A9-26B3C9710317}"/>
              </a:ext>
            </a:extLst>
          </p:cNvPr>
          <p:cNvSpPr/>
          <p:nvPr/>
        </p:nvSpPr>
        <p:spPr>
          <a:xfrm rot="339369" flipH="1">
            <a:off x="5687227" y="4160611"/>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Freeform 188">
            <a:extLst>
              <a:ext uri="{FF2B5EF4-FFF2-40B4-BE49-F238E27FC236}">
                <a16:creationId xmlns:a16="http://schemas.microsoft.com/office/drawing/2014/main" id="{A74AB444-F0DD-7A75-69A9-38E477D41AD5}"/>
              </a:ext>
            </a:extLst>
          </p:cNvPr>
          <p:cNvSpPr/>
          <p:nvPr/>
        </p:nvSpPr>
        <p:spPr>
          <a:xfrm rot="719663" flipH="1">
            <a:off x="5689113" y="388885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Freeform 189">
            <a:extLst>
              <a:ext uri="{FF2B5EF4-FFF2-40B4-BE49-F238E27FC236}">
                <a16:creationId xmlns:a16="http://schemas.microsoft.com/office/drawing/2014/main" id="{A4D4FF97-3074-1E28-CB23-032C6C572B30}"/>
              </a:ext>
            </a:extLst>
          </p:cNvPr>
          <p:cNvSpPr/>
          <p:nvPr/>
        </p:nvSpPr>
        <p:spPr>
          <a:xfrm rot="1701047" flipH="1">
            <a:off x="5815129" y="3570036"/>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7" name="Straight Connector 186">
            <a:extLst>
              <a:ext uri="{FF2B5EF4-FFF2-40B4-BE49-F238E27FC236}">
                <a16:creationId xmlns:a16="http://schemas.microsoft.com/office/drawing/2014/main" id="{36FA3A5A-173E-CD43-7F1A-C1F8C17C44C9}"/>
              </a:ext>
            </a:extLst>
          </p:cNvPr>
          <p:cNvCxnSpPr>
            <a:endCxn id="186" idx="4"/>
          </p:cNvCxnSpPr>
          <p:nvPr/>
        </p:nvCxnSpPr>
        <p:spPr>
          <a:xfrm rot="3618123" flipH="1" flipV="1">
            <a:off x="5296816" y="4188835"/>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188" name="Freeform 191">
            <a:extLst>
              <a:ext uri="{FF2B5EF4-FFF2-40B4-BE49-F238E27FC236}">
                <a16:creationId xmlns:a16="http://schemas.microsoft.com/office/drawing/2014/main" id="{E0C7F7D6-6DC1-5AF2-EDE5-54995E17684A}"/>
              </a:ext>
            </a:extLst>
          </p:cNvPr>
          <p:cNvSpPr/>
          <p:nvPr/>
        </p:nvSpPr>
        <p:spPr>
          <a:xfrm rot="20327300">
            <a:off x="7967367" y="151156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Freeform 192">
            <a:extLst>
              <a:ext uri="{FF2B5EF4-FFF2-40B4-BE49-F238E27FC236}">
                <a16:creationId xmlns:a16="http://schemas.microsoft.com/office/drawing/2014/main" id="{AAF4D777-10FF-2A98-56D2-3C7A55890B1F}"/>
              </a:ext>
            </a:extLst>
          </p:cNvPr>
          <p:cNvSpPr/>
          <p:nvPr/>
        </p:nvSpPr>
        <p:spPr>
          <a:xfrm rot="21122313">
            <a:off x="7957739" y="172539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Freeform 193">
            <a:extLst>
              <a:ext uri="{FF2B5EF4-FFF2-40B4-BE49-F238E27FC236}">
                <a16:creationId xmlns:a16="http://schemas.microsoft.com/office/drawing/2014/main" id="{B7CBEC99-3546-5CB9-61F2-73FC4EF12D00}"/>
              </a:ext>
            </a:extLst>
          </p:cNvPr>
          <p:cNvSpPr/>
          <p:nvPr/>
        </p:nvSpPr>
        <p:spPr>
          <a:xfrm rot="19390967">
            <a:off x="7911903" y="143354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Freeform 194">
            <a:extLst>
              <a:ext uri="{FF2B5EF4-FFF2-40B4-BE49-F238E27FC236}">
                <a16:creationId xmlns:a16="http://schemas.microsoft.com/office/drawing/2014/main" id="{AB416894-4907-327C-FC52-894079B7CD8D}"/>
              </a:ext>
            </a:extLst>
          </p:cNvPr>
          <p:cNvSpPr/>
          <p:nvPr/>
        </p:nvSpPr>
        <p:spPr>
          <a:xfrm rot="21118816">
            <a:off x="7970669" y="180574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Freeform 195">
            <a:extLst>
              <a:ext uri="{FF2B5EF4-FFF2-40B4-BE49-F238E27FC236}">
                <a16:creationId xmlns:a16="http://schemas.microsoft.com/office/drawing/2014/main" id="{58EBE0C1-F916-9B1B-0D28-2D5FA6D59C28}"/>
              </a:ext>
            </a:extLst>
          </p:cNvPr>
          <p:cNvSpPr/>
          <p:nvPr/>
        </p:nvSpPr>
        <p:spPr>
          <a:xfrm rot="21231270">
            <a:off x="7967052" y="189552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Freeform 196">
            <a:extLst>
              <a:ext uri="{FF2B5EF4-FFF2-40B4-BE49-F238E27FC236}">
                <a16:creationId xmlns:a16="http://schemas.microsoft.com/office/drawing/2014/main" id="{DEAA9F25-8EAC-2DD1-2508-DE7905EE47DD}"/>
              </a:ext>
            </a:extLst>
          </p:cNvPr>
          <p:cNvSpPr/>
          <p:nvPr/>
        </p:nvSpPr>
        <p:spPr>
          <a:xfrm rot="20850976">
            <a:off x="7973188" y="161789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Freeform 197">
            <a:extLst>
              <a:ext uri="{FF2B5EF4-FFF2-40B4-BE49-F238E27FC236}">
                <a16:creationId xmlns:a16="http://schemas.microsoft.com/office/drawing/2014/main" id="{CF60EBE7-C3D5-CCD2-797F-C2BDB5326506}"/>
              </a:ext>
            </a:extLst>
          </p:cNvPr>
          <p:cNvSpPr/>
          <p:nvPr/>
        </p:nvSpPr>
        <p:spPr>
          <a:xfrm rot="1243339" flipH="1">
            <a:off x="7733392" y="154383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Freeform 198">
            <a:extLst>
              <a:ext uri="{FF2B5EF4-FFF2-40B4-BE49-F238E27FC236}">
                <a16:creationId xmlns:a16="http://schemas.microsoft.com/office/drawing/2014/main" id="{1BE8F037-5864-46BD-CB37-08AF96E7F466}"/>
              </a:ext>
            </a:extLst>
          </p:cNvPr>
          <p:cNvSpPr/>
          <p:nvPr/>
        </p:nvSpPr>
        <p:spPr>
          <a:xfrm rot="448326" flipH="1">
            <a:off x="7736531" y="175292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Freeform 199">
            <a:extLst>
              <a:ext uri="{FF2B5EF4-FFF2-40B4-BE49-F238E27FC236}">
                <a16:creationId xmlns:a16="http://schemas.microsoft.com/office/drawing/2014/main" id="{DE950549-10DE-EB16-5320-A4D5B04303A4}"/>
              </a:ext>
            </a:extLst>
          </p:cNvPr>
          <p:cNvSpPr/>
          <p:nvPr/>
        </p:nvSpPr>
        <p:spPr>
          <a:xfrm rot="2179672" flipH="1">
            <a:off x="7787494" y="146495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reeform 200">
            <a:extLst>
              <a:ext uri="{FF2B5EF4-FFF2-40B4-BE49-F238E27FC236}">
                <a16:creationId xmlns:a16="http://schemas.microsoft.com/office/drawing/2014/main" id="{3F349B9E-8C4D-8B88-9927-E54C6589E65F}"/>
              </a:ext>
            </a:extLst>
          </p:cNvPr>
          <p:cNvSpPr/>
          <p:nvPr/>
        </p:nvSpPr>
        <p:spPr>
          <a:xfrm rot="451823" flipH="1">
            <a:off x="7722210" y="183222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Freeform 201">
            <a:extLst>
              <a:ext uri="{FF2B5EF4-FFF2-40B4-BE49-F238E27FC236}">
                <a16:creationId xmlns:a16="http://schemas.microsoft.com/office/drawing/2014/main" id="{D85C1267-763A-B6FB-8AD9-16185DFFAD73}"/>
              </a:ext>
            </a:extLst>
          </p:cNvPr>
          <p:cNvSpPr/>
          <p:nvPr/>
        </p:nvSpPr>
        <p:spPr>
          <a:xfrm rot="339369" flipH="1">
            <a:off x="7723129" y="192003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Freeform 202">
            <a:extLst>
              <a:ext uri="{FF2B5EF4-FFF2-40B4-BE49-F238E27FC236}">
                <a16:creationId xmlns:a16="http://schemas.microsoft.com/office/drawing/2014/main" id="{B155BFD5-7FEC-66C0-60C1-EC0E73134BA6}"/>
              </a:ext>
            </a:extLst>
          </p:cNvPr>
          <p:cNvSpPr/>
          <p:nvPr/>
        </p:nvSpPr>
        <p:spPr>
          <a:xfrm rot="719663" flipH="1">
            <a:off x="7725015" y="164827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Freeform 203">
            <a:extLst>
              <a:ext uri="{FF2B5EF4-FFF2-40B4-BE49-F238E27FC236}">
                <a16:creationId xmlns:a16="http://schemas.microsoft.com/office/drawing/2014/main" id="{6AF46EDE-D651-6B16-7700-CA85865CE8B8}"/>
              </a:ext>
            </a:extLst>
          </p:cNvPr>
          <p:cNvSpPr/>
          <p:nvPr/>
        </p:nvSpPr>
        <p:spPr>
          <a:xfrm rot="1701047" flipH="1">
            <a:off x="7851031" y="132946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1" name="Straight Connector 200">
            <a:extLst>
              <a:ext uri="{FF2B5EF4-FFF2-40B4-BE49-F238E27FC236}">
                <a16:creationId xmlns:a16="http://schemas.microsoft.com/office/drawing/2014/main" id="{EA5F93E4-93CC-B01E-CC06-0B0489DD1965}"/>
              </a:ext>
            </a:extLst>
          </p:cNvPr>
          <p:cNvCxnSpPr>
            <a:endCxn id="200" idx="4"/>
          </p:cNvCxnSpPr>
          <p:nvPr/>
        </p:nvCxnSpPr>
        <p:spPr>
          <a:xfrm rot="3618123" flipH="1" flipV="1">
            <a:off x="7332718" y="194826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202" name="Freeform 205">
            <a:extLst>
              <a:ext uri="{FF2B5EF4-FFF2-40B4-BE49-F238E27FC236}">
                <a16:creationId xmlns:a16="http://schemas.microsoft.com/office/drawing/2014/main" id="{B52EA4EC-BAE8-1034-FBE1-C63A75875F17}"/>
              </a:ext>
            </a:extLst>
          </p:cNvPr>
          <p:cNvSpPr/>
          <p:nvPr/>
        </p:nvSpPr>
        <p:spPr>
          <a:xfrm rot="20327300">
            <a:off x="7675201" y="194136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Freeform 206">
            <a:extLst>
              <a:ext uri="{FF2B5EF4-FFF2-40B4-BE49-F238E27FC236}">
                <a16:creationId xmlns:a16="http://schemas.microsoft.com/office/drawing/2014/main" id="{58EBA47D-10DE-BDE0-3C3D-E36C47B43B9A}"/>
              </a:ext>
            </a:extLst>
          </p:cNvPr>
          <p:cNvSpPr/>
          <p:nvPr/>
        </p:nvSpPr>
        <p:spPr>
          <a:xfrm rot="21122313">
            <a:off x="7665573" y="2155196"/>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Freeform 207">
            <a:extLst>
              <a:ext uri="{FF2B5EF4-FFF2-40B4-BE49-F238E27FC236}">
                <a16:creationId xmlns:a16="http://schemas.microsoft.com/office/drawing/2014/main" id="{3245F7BD-755C-2063-15A6-C3BAC2B55FB2}"/>
              </a:ext>
            </a:extLst>
          </p:cNvPr>
          <p:cNvSpPr/>
          <p:nvPr/>
        </p:nvSpPr>
        <p:spPr>
          <a:xfrm rot="19390967">
            <a:off x="7619737" y="1863346"/>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Freeform 208">
            <a:extLst>
              <a:ext uri="{FF2B5EF4-FFF2-40B4-BE49-F238E27FC236}">
                <a16:creationId xmlns:a16="http://schemas.microsoft.com/office/drawing/2014/main" id="{F99232E0-5306-098A-EBE8-69929A9F466F}"/>
              </a:ext>
            </a:extLst>
          </p:cNvPr>
          <p:cNvSpPr/>
          <p:nvPr/>
        </p:nvSpPr>
        <p:spPr>
          <a:xfrm rot="21118816">
            <a:off x="7678503" y="223554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Freeform 209">
            <a:extLst>
              <a:ext uri="{FF2B5EF4-FFF2-40B4-BE49-F238E27FC236}">
                <a16:creationId xmlns:a16="http://schemas.microsoft.com/office/drawing/2014/main" id="{4084126F-D708-1874-E01F-BDF820DC29C6}"/>
              </a:ext>
            </a:extLst>
          </p:cNvPr>
          <p:cNvSpPr/>
          <p:nvPr/>
        </p:nvSpPr>
        <p:spPr>
          <a:xfrm rot="21231270">
            <a:off x="7674886" y="2325329"/>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Freeform 210">
            <a:extLst>
              <a:ext uri="{FF2B5EF4-FFF2-40B4-BE49-F238E27FC236}">
                <a16:creationId xmlns:a16="http://schemas.microsoft.com/office/drawing/2014/main" id="{BE44F60A-BC13-3298-09E1-7BCDD5BDCD3D}"/>
              </a:ext>
            </a:extLst>
          </p:cNvPr>
          <p:cNvSpPr/>
          <p:nvPr/>
        </p:nvSpPr>
        <p:spPr>
          <a:xfrm rot="20850976">
            <a:off x="7681022" y="204769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 name="Freeform 211">
            <a:extLst>
              <a:ext uri="{FF2B5EF4-FFF2-40B4-BE49-F238E27FC236}">
                <a16:creationId xmlns:a16="http://schemas.microsoft.com/office/drawing/2014/main" id="{D22AF32E-9461-C50E-82A3-F1C848260F11}"/>
              </a:ext>
            </a:extLst>
          </p:cNvPr>
          <p:cNvSpPr/>
          <p:nvPr/>
        </p:nvSpPr>
        <p:spPr>
          <a:xfrm rot="1243339" flipH="1">
            <a:off x="7441226" y="197363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Freeform 212">
            <a:extLst>
              <a:ext uri="{FF2B5EF4-FFF2-40B4-BE49-F238E27FC236}">
                <a16:creationId xmlns:a16="http://schemas.microsoft.com/office/drawing/2014/main" id="{43629454-67CC-8F95-E376-D416AA095BCB}"/>
              </a:ext>
            </a:extLst>
          </p:cNvPr>
          <p:cNvSpPr/>
          <p:nvPr/>
        </p:nvSpPr>
        <p:spPr>
          <a:xfrm rot="448326" flipH="1">
            <a:off x="7444365" y="2182730"/>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Freeform 213">
            <a:extLst>
              <a:ext uri="{FF2B5EF4-FFF2-40B4-BE49-F238E27FC236}">
                <a16:creationId xmlns:a16="http://schemas.microsoft.com/office/drawing/2014/main" id="{D173AB20-5ADF-1338-8256-107BE8C30CCA}"/>
              </a:ext>
            </a:extLst>
          </p:cNvPr>
          <p:cNvSpPr/>
          <p:nvPr/>
        </p:nvSpPr>
        <p:spPr>
          <a:xfrm rot="2179672" flipH="1">
            <a:off x="7495328" y="189475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Freeform 214">
            <a:extLst>
              <a:ext uri="{FF2B5EF4-FFF2-40B4-BE49-F238E27FC236}">
                <a16:creationId xmlns:a16="http://schemas.microsoft.com/office/drawing/2014/main" id="{7ABC0E34-802A-144C-9191-D4B08106A180}"/>
              </a:ext>
            </a:extLst>
          </p:cNvPr>
          <p:cNvSpPr/>
          <p:nvPr/>
        </p:nvSpPr>
        <p:spPr>
          <a:xfrm rot="451823" flipH="1">
            <a:off x="7430044" y="2262023"/>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Freeform 215">
            <a:extLst>
              <a:ext uri="{FF2B5EF4-FFF2-40B4-BE49-F238E27FC236}">
                <a16:creationId xmlns:a16="http://schemas.microsoft.com/office/drawing/2014/main" id="{FEE180BD-5917-8942-72B8-8374CC671CA9}"/>
              </a:ext>
            </a:extLst>
          </p:cNvPr>
          <p:cNvSpPr/>
          <p:nvPr/>
        </p:nvSpPr>
        <p:spPr>
          <a:xfrm rot="339369" flipH="1">
            <a:off x="7430963" y="234983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Freeform 216">
            <a:extLst>
              <a:ext uri="{FF2B5EF4-FFF2-40B4-BE49-F238E27FC236}">
                <a16:creationId xmlns:a16="http://schemas.microsoft.com/office/drawing/2014/main" id="{CC313CA9-7356-88F8-C49D-340DC3C293F7}"/>
              </a:ext>
            </a:extLst>
          </p:cNvPr>
          <p:cNvSpPr/>
          <p:nvPr/>
        </p:nvSpPr>
        <p:spPr>
          <a:xfrm rot="719663" flipH="1">
            <a:off x="7432849" y="207807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Freeform 217">
            <a:extLst>
              <a:ext uri="{FF2B5EF4-FFF2-40B4-BE49-F238E27FC236}">
                <a16:creationId xmlns:a16="http://schemas.microsoft.com/office/drawing/2014/main" id="{529A3C7A-EFD3-1762-2910-19DE6EEE6C0D}"/>
              </a:ext>
            </a:extLst>
          </p:cNvPr>
          <p:cNvSpPr/>
          <p:nvPr/>
        </p:nvSpPr>
        <p:spPr>
          <a:xfrm rot="1701047" flipH="1">
            <a:off x="7558865" y="1759262"/>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5" name="Straight Connector 214">
            <a:extLst>
              <a:ext uri="{FF2B5EF4-FFF2-40B4-BE49-F238E27FC236}">
                <a16:creationId xmlns:a16="http://schemas.microsoft.com/office/drawing/2014/main" id="{69678935-EA77-A3F2-5D50-37AD232B8F54}"/>
              </a:ext>
            </a:extLst>
          </p:cNvPr>
          <p:cNvCxnSpPr>
            <a:endCxn id="214" idx="4"/>
          </p:cNvCxnSpPr>
          <p:nvPr/>
        </p:nvCxnSpPr>
        <p:spPr>
          <a:xfrm rot="3618123" flipH="1" flipV="1">
            <a:off x="7040552" y="2378061"/>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216" name="Freeform 219">
            <a:extLst>
              <a:ext uri="{FF2B5EF4-FFF2-40B4-BE49-F238E27FC236}">
                <a16:creationId xmlns:a16="http://schemas.microsoft.com/office/drawing/2014/main" id="{7F273145-856E-4CFD-23A3-C8131C4DE16A}"/>
              </a:ext>
            </a:extLst>
          </p:cNvPr>
          <p:cNvSpPr/>
          <p:nvPr/>
        </p:nvSpPr>
        <p:spPr>
          <a:xfrm rot="20327300">
            <a:off x="8277842" y="180599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Freeform 220">
            <a:extLst>
              <a:ext uri="{FF2B5EF4-FFF2-40B4-BE49-F238E27FC236}">
                <a16:creationId xmlns:a16="http://schemas.microsoft.com/office/drawing/2014/main" id="{F57E1731-96AD-D679-0441-BABDBBE762B0}"/>
              </a:ext>
            </a:extLst>
          </p:cNvPr>
          <p:cNvSpPr/>
          <p:nvPr/>
        </p:nvSpPr>
        <p:spPr>
          <a:xfrm rot="21122313">
            <a:off x="8268214" y="201982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Freeform 221">
            <a:extLst>
              <a:ext uri="{FF2B5EF4-FFF2-40B4-BE49-F238E27FC236}">
                <a16:creationId xmlns:a16="http://schemas.microsoft.com/office/drawing/2014/main" id="{52CD4AB1-9C61-2A85-E3CF-1A5D9914C44A}"/>
              </a:ext>
            </a:extLst>
          </p:cNvPr>
          <p:cNvSpPr/>
          <p:nvPr/>
        </p:nvSpPr>
        <p:spPr>
          <a:xfrm rot="19390967">
            <a:off x="8222378" y="172797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Freeform 222">
            <a:extLst>
              <a:ext uri="{FF2B5EF4-FFF2-40B4-BE49-F238E27FC236}">
                <a16:creationId xmlns:a16="http://schemas.microsoft.com/office/drawing/2014/main" id="{8112189F-9071-26FF-41E0-4824E5067255}"/>
              </a:ext>
            </a:extLst>
          </p:cNvPr>
          <p:cNvSpPr/>
          <p:nvPr/>
        </p:nvSpPr>
        <p:spPr>
          <a:xfrm rot="21118816">
            <a:off x="8281144" y="210017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Freeform 223">
            <a:extLst>
              <a:ext uri="{FF2B5EF4-FFF2-40B4-BE49-F238E27FC236}">
                <a16:creationId xmlns:a16="http://schemas.microsoft.com/office/drawing/2014/main" id="{58113407-82A0-31F2-5593-ACB269198449}"/>
              </a:ext>
            </a:extLst>
          </p:cNvPr>
          <p:cNvSpPr/>
          <p:nvPr/>
        </p:nvSpPr>
        <p:spPr>
          <a:xfrm rot="21231270">
            <a:off x="8277527" y="218995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Freeform 224">
            <a:extLst>
              <a:ext uri="{FF2B5EF4-FFF2-40B4-BE49-F238E27FC236}">
                <a16:creationId xmlns:a16="http://schemas.microsoft.com/office/drawing/2014/main" id="{BD52C48E-AEB6-2987-DD6D-A7D7A7702ACD}"/>
              </a:ext>
            </a:extLst>
          </p:cNvPr>
          <p:cNvSpPr/>
          <p:nvPr/>
        </p:nvSpPr>
        <p:spPr>
          <a:xfrm rot="20850976">
            <a:off x="8283663" y="191232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Freeform 225">
            <a:extLst>
              <a:ext uri="{FF2B5EF4-FFF2-40B4-BE49-F238E27FC236}">
                <a16:creationId xmlns:a16="http://schemas.microsoft.com/office/drawing/2014/main" id="{EC3B67AD-2566-36BA-7F74-D997EDE4E505}"/>
              </a:ext>
            </a:extLst>
          </p:cNvPr>
          <p:cNvSpPr/>
          <p:nvPr/>
        </p:nvSpPr>
        <p:spPr>
          <a:xfrm rot="1243339" flipH="1">
            <a:off x="8043867" y="183826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Freeform 226">
            <a:extLst>
              <a:ext uri="{FF2B5EF4-FFF2-40B4-BE49-F238E27FC236}">
                <a16:creationId xmlns:a16="http://schemas.microsoft.com/office/drawing/2014/main" id="{C02F08B3-CB13-88D3-8CEA-3816F1DCFF8A}"/>
              </a:ext>
            </a:extLst>
          </p:cNvPr>
          <p:cNvSpPr/>
          <p:nvPr/>
        </p:nvSpPr>
        <p:spPr>
          <a:xfrm rot="448326" flipH="1">
            <a:off x="8047006" y="204735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Freeform 227">
            <a:extLst>
              <a:ext uri="{FF2B5EF4-FFF2-40B4-BE49-F238E27FC236}">
                <a16:creationId xmlns:a16="http://schemas.microsoft.com/office/drawing/2014/main" id="{EBA55C20-04BA-E512-43A6-4F720A407E12}"/>
              </a:ext>
            </a:extLst>
          </p:cNvPr>
          <p:cNvSpPr/>
          <p:nvPr/>
        </p:nvSpPr>
        <p:spPr>
          <a:xfrm rot="2179672" flipH="1">
            <a:off x="8097969" y="175938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Freeform 228">
            <a:extLst>
              <a:ext uri="{FF2B5EF4-FFF2-40B4-BE49-F238E27FC236}">
                <a16:creationId xmlns:a16="http://schemas.microsoft.com/office/drawing/2014/main" id="{6A919ECC-0F84-4542-1E43-C13C096FEC2A}"/>
              </a:ext>
            </a:extLst>
          </p:cNvPr>
          <p:cNvSpPr/>
          <p:nvPr/>
        </p:nvSpPr>
        <p:spPr>
          <a:xfrm rot="451823" flipH="1">
            <a:off x="8032685" y="212665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Freeform 229">
            <a:extLst>
              <a:ext uri="{FF2B5EF4-FFF2-40B4-BE49-F238E27FC236}">
                <a16:creationId xmlns:a16="http://schemas.microsoft.com/office/drawing/2014/main" id="{53727B74-42F6-35D3-E5B9-5363F8FFC419}"/>
              </a:ext>
            </a:extLst>
          </p:cNvPr>
          <p:cNvSpPr/>
          <p:nvPr/>
        </p:nvSpPr>
        <p:spPr>
          <a:xfrm rot="339369" flipH="1">
            <a:off x="8033604" y="221446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Freeform 230">
            <a:extLst>
              <a:ext uri="{FF2B5EF4-FFF2-40B4-BE49-F238E27FC236}">
                <a16:creationId xmlns:a16="http://schemas.microsoft.com/office/drawing/2014/main" id="{E6B20C0E-B6D2-2E17-FF7F-61C9DFA84DA6}"/>
              </a:ext>
            </a:extLst>
          </p:cNvPr>
          <p:cNvSpPr/>
          <p:nvPr/>
        </p:nvSpPr>
        <p:spPr>
          <a:xfrm rot="719663" flipH="1">
            <a:off x="8035490" y="194270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Freeform 231">
            <a:extLst>
              <a:ext uri="{FF2B5EF4-FFF2-40B4-BE49-F238E27FC236}">
                <a16:creationId xmlns:a16="http://schemas.microsoft.com/office/drawing/2014/main" id="{742CED0D-AFDA-9994-C173-82551BB96407}"/>
              </a:ext>
            </a:extLst>
          </p:cNvPr>
          <p:cNvSpPr/>
          <p:nvPr/>
        </p:nvSpPr>
        <p:spPr>
          <a:xfrm rot="1701047" flipH="1">
            <a:off x="8161506" y="162389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9" name="Straight Connector 228">
            <a:extLst>
              <a:ext uri="{FF2B5EF4-FFF2-40B4-BE49-F238E27FC236}">
                <a16:creationId xmlns:a16="http://schemas.microsoft.com/office/drawing/2014/main" id="{36E36116-EBAE-374A-E169-F8E050311835}"/>
              </a:ext>
            </a:extLst>
          </p:cNvPr>
          <p:cNvCxnSpPr>
            <a:endCxn id="228" idx="4"/>
          </p:cNvCxnSpPr>
          <p:nvPr/>
        </p:nvCxnSpPr>
        <p:spPr>
          <a:xfrm rot="3618123" flipH="1" flipV="1">
            <a:off x="7643193" y="224269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230" name="Freeform 233">
            <a:extLst>
              <a:ext uri="{FF2B5EF4-FFF2-40B4-BE49-F238E27FC236}">
                <a16:creationId xmlns:a16="http://schemas.microsoft.com/office/drawing/2014/main" id="{85044C5F-E969-3427-ED06-543BF62D6EF7}"/>
              </a:ext>
            </a:extLst>
          </p:cNvPr>
          <p:cNvSpPr/>
          <p:nvPr/>
        </p:nvSpPr>
        <p:spPr>
          <a:xfrm rot="20327300">
            <a:off x="7536338" y="1274924"/>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Freeform 234">
            <a:extLst>
              <a:ext uri="{FF2B5EF4-FFF2-40B4-BE49-F238E27FC236}">
                <a16:creationId xmlns:a16="http://schemas.microsoft.com/office/drawing/2014/main" id="{B2549D7C-885F-CC27-2A78-FCB0ABCA65AC}"/>
              </a:ext>
            </a:extLst>
          </p:cNvPr>
          <p:cNvSpPr/>
          <p:nvPr/>
        </p:nvSpPr>
        <p:spPr>
          <a:xfrm rot="21122313">
            <a:off x="7526710" y="148875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Freeform 235">
            <a:extLst>
              <a:ext uri="{FF2B5EF4-FFF2-40B4-BE49-F238E27FC236}">
                <a16:creationId xmlns:a16="http://schemas.microsoft.com/office/drawing/2014/main" id="{2C34C9D9-AAE1-9097-6727-EC2327AB0AED}"/>
              </a:ext>
            </a:extLst>
          </p:cNvPr>
          <p:cNvSpPr/>
          <p:nvPr/>
        </p:nvSpPr>
        <p:spPr>
          <a:xfrm rot="19390967">
            <a:off x="7480874" y="1196905"/>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Freeform 236">
            <a:extLst>
              <a:ext uri="{FF2B5EF4-FFF2-40B4-BE49-F238E27FC236}">
                <a16:creationId xmlns:a16="http://schemas.microsoft.com/office/drawing/2014/main" id="{16E96EBA-02D9-A2F8-E7F8-976E47DA7509}"/>
              </a:ext>
            </a:extLst>
          </p:cNvPr>
          <p:cNvSpPr/>
          <p:nvPr/>
        </p:nvSpPr>
        <p:spPr>
          <a:xfrm rot="21118816">
            <a:off x="7539640" y="156910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Freeform 237">
            <a:extLst>
              <a:ext uri="{FF2B5EF4-FFF2-40B4-BE49-F238E27FC236}">
                <a16:creationId xmlns:a16="http://schemas.microsoft.com/office/drawing/2014/main" id="{66376525-FF2B-EAD7-86B5-7F340D5FDAAD}"/>
              </a:ext>
            </a:extLst>
          </p:cNvPr>
          <p:cNvSpPr/>
          <p:nvPr/>
        </p:nvSpPr>
        <p:spPr>
          <a:xfrm rot="21231270">
            <a:off x="7536023" y="165888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Freeform 238">
            <a:extLst>
              <a:ext uri="{FF2B5EF4-FFF2-40B4-BE49-F238E27FC236}">
                <a16:creationId xmlns:a16="http://schemas.microsoft.com/office/drawing/2014/main" id="{D1FB1768-3F44-D522-7E77-4DE45F7A1434}"/>
              </a:ext>
            </a:extLst>
          </p:cNvPr>
          <p:cNvSpPr/>
          <p:nvPr/>
        </p:nvSpPr>
        <p:spPr>
          <a:xfrm rot="20850976">
            <a:off x="7542159" y="1381257"/>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Freeform 239">
            <a:extLst>
              <a:ext uri="{FF2B5EF4-FFF2-40B4-BE49-F238E27FC236}">
                <a16:creationId xmlns:a16="http://schemas.microsoft.com/office/drawing/2014/main" id="{3836BB7A-D35D-7C72-CD89-16845BFC79A7}"/>
              </a:ext>
            </a:extLst>
          </p:cNvPr>
          <p:cNvSpPr/>
          <p:nvPr/>
        </p:nvSpPr>
        <p:spPr>
          <a:xfrm rot="1243339" flipH="1">
            <a:off x="7302363" y="1307195"/>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Freeform 240">
            <a:extLst>
              <a:ext uri="{FF2B5EF4-FFF2-40B4-BE49-F238E27FC236}">
                <a16:creationId xmlns:a16="http://schemas.microsoft.com/office/drawing/2014/main" id="{EA491F85-A9F7-63A9-815E-93A6D632DF3F}"/>
              </a:ext>
            </a:extLst>
          </p:cNvPr>
          <p:cNvSpPr/>
          <p:nvPr/>
        </p:nvSpPr>
        <p:spPr>
          <a:xfrm rot="448326" flipH="1">
            <a:off x="7305502" y="1516289"/>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Freeform 241">
            <a:extLst>
              <a:ext uri="{FF2B5EF4-FFF2-40B4-BE49-F238E27FC236}">
                <a16:creationId xmlns:a16="http://schemas.microsoft.com/office/drawing/2014/main" id="{0295FEE2-4020-67F0-9341-5087CB26CD5A}"/>
              </a:ext>
            </a:extLst>
          </p:cNvPr>
          <p:cNvSpPr/>
          <p:nvPr/>
        </p:nvSpPr>
        <p:spPr>
          <a:xfrm rot="2179672" flipH="1">
            <a:off x="7356465" y="1228318"/>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Freeform 242">
            <a:extLst>
              <a:ext uri="{FF2B5EF4-FFF2-40B4-BE49-F238E27FC236}">
                <a16:creationId xmlns:a16="http://schemas.microsoft.com/office/drawing/2014/main" id="{92D75091-8630-0F33-29B1-AF5621324758}"/>
              </a:ext>
            </a:extLst>
          </p:cNvPr>
          <p:cNvSpPr/>
          <p:nvPr/>
        </p:nvSpPr>
        <p:spPr>
          <a:xfrm rot="451823" flipH="1">
            <a:off x="7291181" y="159558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Freeform 243">
            <a:extLst>
              <a:ext uri="{FF2B5EF4-FFF2-40B4-BE49-F238E27FC236}">
                <a16:creationId xmlns:a16="http://schemas.microsoft.com/office/drawing/2014/main" id="{5F31EBFA-6121-D9EC-F2E9-DB8588BE8ACB}"/>
              </a:ext>
            </a:extLst>
          </p:cNvPr>
          <p:cNvSpPr/>
          <p:nvPr/>
        </p:nvSpPr>
        <p:spPr>
          <a:xfrm rot="339369" flipH="1">
            <a:off x="7292100" y="1683396"/>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Freeform 244">
            <a:extLst>
              <a:ext uri="{FF2B5EF4-FFF2-40B4-BE49-F238E27FC236}">
                <a16:creationId xmlns:a16="http://schemas.microsoft.com/office/drawing/2014/main" id="{02BBB318-4013-E156-3080-86FDAA8AA0E9}"/>
              </a:ext>
            </a:extLst>
          </p:cNvPr>
          <p:cNvSpPr/>
          <p:nvPr/>
        </p:nvSpPr>
        <p:spPr>
          <a:xfrm rot="719663" flipH="1">
            <a:off x="7293986" y="141163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Freeform 245">
            <a:extLst>
              <a:ext uri="{FF2B5EF4-FFF2-40B4-BE49-F238E27FC236}">
                <a16:creationId xmlns:a16="http://schemas.microsoft.com/office/drawing/2014/main" id="{AEDD9053-AD45-6333-E24F-BEEB47B4F0BE}"/>
              </a:ext>
            </a:extLst>
          </p:cNvPr>
          <p:cNvSpPr/>
          <p:nvPr/>
        </p:nvSpPr>
        <p:spPr>
          <a:xfrm rot="1701047" flipH="1">
            <a:off x="7420002" y="1092821"/>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3" name="Straight Connector 242">
            <a:extLst>
              <a:ext uri="{FF2B5EF4-FFF2-40B4-BE49-F238E27FC236}">
                <a16:creationId xmlns:a16="http://schemas.microsoft.com/office/drawing/2014/main" id="{AC2AA8E4-F89F-6424-3057-8FEC1A14187A}"/>
              </a:ext>
            </a:extLst>
          </p:cNvPr>
          <p:cNvCxnSpPr>
            <a:endCxn id="242" idx="4"/>
          </p:cNvCxnSpPr>
          <p:nvPr/>
        </p:nvCxnSpPr>
        <p:spPr>
          <a:xfrm rot="3618123" flipH="1" flipV="1">
            <a:off x="6901689" y="1711620"/>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244" name="Freeform 247">
            <a:extLst>
              <a:ext uri="{FF2B5EF4-FFF2-40B4-BE49-F238E27FC236}">
                <a16:creationId xmlns:a16="http://schemas.microsoft.com/office/drawing/2014/main" id="{15D34581-F0D4-7745-46C2-05551FB67446}"/>
              </a:ext>
            </a:extLst>
          </p:cNvPr>
          <p:cNvSpPr/>
          <p:nvPr/>
        </p:nvSpPr>
        <p:spPr>
          <a:xfrm rot="20327300">
            <a:off x="7303065" y="1923339"/>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 name="Freeform 248">
            <a:extLst>
              <a:ext uri="{FF2B5EF4-FFF2-40B4-BE49-F238E27FC236}">
                <a16:creationId xmlns:a16="http://schemas.microsoft.com/office/drawing/2014/main" id="{B405EAD7-D15A-75F3-8DED-7A1D5C9193C0}"/>
              </a:ext>
            </a:extLst>
          </p:cNvPr>
          <p:cNvSpPr/>
          <p:nvPr/>
        </p:nvSpPr>
        <p:spPr>
          <a:xfrm rot="21122313">
            <a:off x="7293437" y="2137170"/>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Freeform 249">
            <a:extLst>
              <a:ext uri="{FF2B5EF4-FFF2-40B4-BE49-F238E27FC236}">
                <a16:creationId xmlns:a16="http://schemas.microsoft.com/office/drawing/2014/main" id="{3709877C-92DD-BF53-92F5-B457B24B8283}"/>
              </a:ext>
            </a:extLst>
          </p:cNvPr>
          <p:cNvSpPr/>
          <p:nvPr/>
        </p:nvSpPr>
        <p:spPr>
          <a:xfrm rot="19390967">
            <a:off x="7247601" y="1845320"/>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Freeform 250">
            <a:extLst>
              <a:ext uri="{FF2B5EF4-FFF2-40B4-BE49-F238E27FC236}">
                <a16:creationId xmlns:a16="http://schemas.microsoft.com/office/drawing/2014/main" id="{81ED7608-278C-D2D6-DA58-7BFED81B8698}"/>
              </a:ext>
            </a:extLst>
          </p:cNvPr>
          <p:cNvSpPr/>
          <p:nvPr/>
        </p:nvSpPr>
        <p:spPr>
          <a:xfrm rot="21118816">
            <a:off x="7306367" y="2217518"/>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Freeform 251">
            <a:extLst>
              <a:ext uri="{FF2B5EF4-FFF2-40B4-BE49-F238E27FC236}">
                <a16:creationId xmlns:a16="http://schemas.microsoft.com/office/drawing/2014/main" id="{D0B37907-5336-3AB6-FED1-5A75CCEB08E3}"/>
              </a:ext>
            </a:extLst>
          </p:cNvPr>
          <p:cNvSpPr/>
          <p:nvPr/>
        </p:nvSpPr>
        <p:spPr>
          <a:xfrm rot="21231270">
            <a:off x="7302750" y="2307303"/>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9" name="Freeform 252">
            <a:extLst>
              <a:ext uri="{FF2B5EF4-FFF2-40B4-BE49-F238E27FC236}">
                <a16:creationId xmlns:a16="http://schemas.microsoft.com/office/drawing/2014/main" id="{5C48C1AC-AF54-2D7A-F0CB-ACE3F6E15977}"/>
              </a:ext>
            </a:extLst>
          </p:cNvPr>
          <p:cNvSpPr/>
          <p:nvPr/>
        </p:nvSpPr>
        <p:spPr>
          <a:xfrm rot="20850976">
            <a:off x="7308886" y="2029672"/>
            <a:ext cx="266700"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Freeform 253">
            <a:extLst>
              <a:ext uri="{FF2B5EF4-FFF2-40B4-BE49-F238E27FC236}">
                <a16:creationId xmlns:a16="http://schemas.microsoft.com/office/drawing/2014/main" id="{C1851425-0677-DB5C-F887-3AD8D11B3FD3}"/>
              </a:ext>
            </a:extLst>
          </p:cNvPr>
          <p:cNvSpPr/>
          <p:nvPr/>
        </p:nvSpPr>
        <p:spPr>
          <a:xfrm rot="1243339" flipH="1">
            <a:off x="7069090" y="1955610"/>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Freeform 254">
            <a:extLst>
              <a:ext uri="{FF2B5EF4-FFF2-40B4-BE49-F238E27FC236}">
                <a16:creationId xmlns:a16="http://schemas.microsoft.com/office/drawing/2014/main" id="{D9D8FA2A-4AF5-FECB-2AAE-20FADAAA5351}"/>
              </a:ext>
            </a:extLst>
          </p:cNvPr>
          <p:cNvSpPr/>
          <p:nvPr/>
        </p:nvSpPr>
        <p:spPr>
          <a:xfrm rot="448326" flipH="1">
            <a:off x="7072229" y="2164704"/>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Freeform 255">
            <a:extLst>
              <a:ext uri="{FF2B5EF4-FFF2-40B4-BE49-F238E27FC236}">
                <a16:creationId xmlns:a16="http://schemas.microsoft.com/office/drawing/2014/main" id="{3D46408C-BDCD-08E0-5E10-09DC2A684E7C}"/>
              </a:ext>
            </a:extLst>
          </p:cNvPr>
          <p:cNvSpPr/>
          <p:nvPr/>
        </p:nvSpPr>
        <p:spPr>
          <a:xfrm rot="2179672" flipH="1">
            <a:off x="7123192" y="1876733"/>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Freeform 256">
            <a:extLst>
              <a:ext uri="{FF2B5EF4-FFF2-40B4-BE49-F238E27FC236}">
                <a16:creationId xmlns:a16="http://schemas.microsoft.com/office/drawing/2014/main" id="{5A68C100-EFB7-DAE4-E7F2-50611FBCA94E}"/>
              </a:ext>
            </a:extLst>
          </p:cNvPr>
          <p:cNvSpPr/>
          <p:nvPr/>
        </p:nvSpPr>
        <p:spPr>
          <a:xfrm rot="451823" flipH="1">
            <a:off x="7057908" y="2243997"/>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Freeform 257">
            <a:extLst>
              <a:ext uri="{FF2B5EF4-FFF2-40B4-BE49-F238E27FC236}">
                <a16:creationId xmlns:a16="http://schemas.microsoft.com/office/drawing/2014/main" id="{B789D8CC-766E-49D7-2BC2-CA3140DAF07C}"/>
              </a:ext>
            </a:extLst>
          </p:cNvPr>
          <p:cNvSpPr/>
          <p:nvPr/>
        </p:nvSpPr>
        <p:spPr>
          <a:xfrm rot="339369" flipH="1">
            <a:off x="7058827" y="2331811"/>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Freeform 258">
            <a:extLst>
              <a:ext uri="{FF2B5EF4-FFF2-40B4-BE49-F238E27FC236}">
                <a16:creationId xmlns:a16="http://schemas.microsoft.com/office/drawing/2014/main" id="{FA72FD80-D67B-714F-D686-BC7AB0C7CD3B}"/>
              </a:ext>
            </a:extLst>
          </p:cNvPr>
          <p:cNvSpPr/>
          <p:nvPr/>
        </p:nvSpPr>
        <p:spPr>
          <a:xfrm rot="719663" flipH="1">
            <a:off x="7060713" y="2060052"/>
            <a:ext cx="244475" cy="228600"/>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Freeform 259">
            <a:extLst>
              <a:ext uri="{FF2B5EF4-FFF2-40B4-BE49-F238E27FC236}">
                <a16:creationId xmlns:a16="http://schemas.microsoft.com/office/drawing/2014/main" id="{ADFEFB5E-9892-1AD6-5D42-AA2FC1DCA6BA}"/>
              </a:ext>
            </a:extLst>
          </p:cNvPr>
          <p:cNvSpPr/>
          <p:nvPr/>
        </p:nvSpPr>
        <p:spPr>
          <a:xfrm rot="1701047" flipH="1">
            <a:off x="7186729" y="1741236"/>
            <a:ext cx="196647" cy="261664"/>
          </a:xfrm>
          <a:custGeom>
            <a:avLst/>
            <a:gdLst>
              <a:gd name="connsiteX0" fmla="*/ 733425 w 1524000"/>
              <a:gd name="connsiteY0" fmla="*/ 685800 h 1362075"/>
              <a:gd name="connsiteX1" fmla="*/ 409575 w 1524000"/>
              <a:gd name="connsiteY1" fmla="*/ 790575 h 1362075"/>
              <a:gd name="connsiteX2" fmla="*/ 38100 w 1524000"/>
              <a:gd name="connsiteY2" fmla="*/ 1019175 h 1362075"/>
              <a:gd name="connsiteX3" fmla="*/ 0 w 1524000"/>
              <a:gd name="connsiteY3" fmla="*/ 1209675 h 1362075"/>
              <a:gd name="connsiteX4" fmla="*/ 57150 w 1524000"/>
              <a:gd name="connsiteY4" fmla="*/ 1314450 h 1362075"/>
              <a:gd name="connsiteX5" fmla="*/ 219075 w 1524000"/>
              <a:gd name="connsiteY5" fmla="*/ 1362075 h 1362075"/>
              <a:gd name="connsiteX6" fmla="*/ 409575 w 1524000"/>
              <a:gd name="connsiteY6" fmla="*/ 1295400 h 1362075"/>
              <a:gd name="connsiteX7" fmla="*/ 552450 w 1524000"/>
              <a:gd name="connsiteY7" fmla="*/ 1104900 h 1362075"/>
              <a:gd name="connsiteX8" fmla="*/ 704850 w 1524000"/>
              <a:gd name="connsiteY8" fmla="*/ 866775 h 1362075"/>
              <a:gd name="connsiteX9" fmla="*/ 838200 w 1524000"/>
              <a:gd name="connsiteY9" fmla="*/ 638175 h 1362075"/>
              <a:gd name="connsiteX10" fmla="*/ 1524000 w 1524000"/>
              <a:gd name="connsiteY10" fmla="*/ 0 h 1362075"/>
              <a:gd name="connsiteX11" fmla="*/ 809625 w 1524000"/>
              <a:gd name="connsiteY11" fmla="*/ 647700 h 1362075"/>
              <a:gd name="connsiteX12" fmla="*/ 733425 w 1524000"/>
              <a:gd name="connsiteY12" fmla="*/ 685800 h 13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4000" h="1362075">
                <a:moveTo>
                  <a:pt x="733425" y="685800"/>
                </a:moveTo>
                <a:lnTo>
                  <a:pt x="409575" y="790575"/>
                </a:lnTo>
                <a:lnTo>
                  <a:pt x="38100" y="1019175"/>
                </a:lnTo>
                <a:lnTo>
                  <a:pt x="0" y="1209675"/>
                </a:lnTo>
                <a:lnTo>
                  <a:pt x="57150" y="1314450"/>
                </a:lnTo>
                <a:lnTo>
                  <a:pt x="219075" y="1362075"/>
                </a:lnTo>
                <a:lnTo>
                  <a:pt x="409575" y="1295400"/>
                </a:lnTo>
                <a:lnTo>
                  <a:pt x="552450" y="1104900"/>
                </a:lnTo>
                <a:lnTo>
                  <a:pt x="704850" y="866775"/>
                </a:lnTo>
                <a:lnTo>
                  <a:pt x="838200" y="638175"/>
                </a:lnTo>
                <a:lnTo>
                  <a:pt x="1524000" y="0"/>
                </a:lnTo>
                <a:lnTo>
                  <a:pt x="809625" y="647700"/>
                </a:lnTo>
                <a:lnTo>
                  <a:pt x="733425" y="68580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7" name="Straight Connector 256">
            <a:extLst>
              <a:ext uri="{FF2B5EF4-FFF2-40B4-BE49-F238E27FC236}">
                <a16:creationId xmlns:a16="http://schemas.microsoft.com/office/drawing/2014/main" id="{4674D154-556E-910E-03FA-BBD952D6D163}"/>
              </a:ext>
            </a:extLst>
          </p:cNvPr>
          <p:cNvCxnSpPr>
            <a:endCxn id="256" idx="4"/>
          </p:cNvCxnSpPr>
          <p:nvPr/>
        </p:nvCxnSpPr>
        <p:spPr>
          <a:xfrm rot="3618123" flipH="1" flipV="1">
            <a:off x="6668416" y="2360035"/>
            <a:ext cx="1220247" cy="762204"/>
          </a:xfrm>
          <a:prstGeom prst="line">
            <a:avLst/>
          </a:prstGeom>
          <a:ln w="34925">
            <a:solidFill>
              <a:srgbClr val="89A4A7"/>
            </a:solidFill>
          </a:ln>
        </p:spPr>
        <p:style>
          <a:lnRef idx="1">
            <a:schemeClr val="accent1"/>
          </a:lnRef>
          <a:fillRef idx="0">
            <a:schemeClr val="accent1"/>
          </a:fillRef>
          <a:effectRef idx="0">
            <a:schemeClr val="accent1"/>
          </a:effectRef>
          <a:fontRef idx="minor">
            <a:schemeClr val="tx1"/>
          </a:fontRef>
        </p:style>
      </p:cxnSp>
      <p:sp>
        <p:nvSpPr>
          <p:cNvPr id="258" name="TextBox 257">
            <a:extLst>
              <a:ext uri="{FF2B5EF4-FFF2-40B4-BE49-F238E27FC236}">
                <a16:creationId xmlns:a16="http://schemas.microsoft.com/office/drawing/2014/main" id="{347E1448-C8BA-EF79-5B2E-EC54531C9281}"/>
              </a:ext>
            </a:extLst>
          </p:cNvPr>
          <p:cNvSpPr txBox="1"/>
          <p:nvPr/>
        </p:nvSpPr>
        <p:spPr>
          <a:xfrm>
            <a:off x="8534401" y="4572000"/>
            <a:ext cx="813043" cy="369332"/>
          </a:xfrm>
          <a:prstGeom prst="rect">
            <a:avLst/>
          </a:prstGeom>
          <a:noFill/>
        </p:spPr>
        <p:txBody>
          <a:bodyPr wrap="none" rtlCol="0">
            <a:spAutoFit/>
          </a:bodyPr>
          <a:lstStyle/>
          <a:p>
            <a:r>
              <a:rPr lang="en-US" dirty="0"/>
              <a:t>NASS</a:t>
            </a:r>
          </a:p>
        </p:txBody>
      </p:sp>
      <p:sp>
        <p:nvSpPr>
          <p:cNvPr id="259" name="TextBox 258">
            <a:extLst>
              <a:ext uri="{FF2B5EF4-FFF2-40B4-BE49-F238E27FC236}">
                <a16:creationId xmlns:a16="http://schemas.microsoft.com/office/drawing/2014/main" id="{F2DB8D5D-C93E-DD67-E105-C2F923757288}"/>
              </a:ext>
            </a:extLst>
          </p:cNvPr>
          <p:cNvSpPr txBox="1"/>
          <p:nvPr/>
        </p:nvSpPr>
        <p:spPr>
          <a:xfrm>
            <a:off x="266700" y="1295337"/>
            <a:ext cx="4471200" cy="4893647"/>
          </a:xfrm>
          <a:prstGeom prst="rect">
            <a:avLst/>
          </a:prstGeom>
          <a:noFill/>
        </p:spPr>
        <p:txBody>
          <a:bodyPr wrap="square" rtlCol="0">
            <a:spAutoFit/>
          </a:bodyPr>
          <a:lstStyle/>
          <a:p>
            <a:pPr marL="342900" indent="-342900">
              <a:buFont typeface="Wingdings" panose="05000000000000000000" pitchFamily="2" charset="2"/>
              <a:buChar char="§"/>
            </a:pPr>
            <a:r>
              <a:rPr lang="en-US" sz="2400" dirty="0"/>
              <a:t>Hydrologic Engineering Center – Flood Impact Analysis</a:t>
            </a:r>
            <a:br>
              <a:rPr lang="en-US" sz="2400" dirty="0"/>
            </a:br>
            <a:endParaRPr lang="en-US" sz="2400" dirty="0"/>
          </a:p>
          <a:p>
            <a:pPr marL="342900" indent="-342900">
              <a:buFont typeface="Wingdings" panose="05000000000000000000" pitchFamily="2" charset="2"/>
              <a:buChar char="§"/>
            </a:pPr>
            <a:r>
              <a:rPr lang="en-US" sz="2400" dirty="0"/>
              <a:t>HEC-FIA is a single event software package</a:t>
            </a:r>
            <a:br>
              <a:rPr lang="en-US" sz="2400" dirty="0"/>
            </a:br>
            <a:endParaRPr lang="en-US" sz="2400" dirty="0"/>
          </a:p>
          <a:p>
            <a:pPr marL="342900" indent="-342900">
              <a:buFont typeface="Wingdings" panose="05000000000000000000" pitchFamily="2" charset="2"/>
              <a:buChar char="§"/>
            </a:pPr>
            <a:r>
              <a:rPr lang="en-US" sz="2400" dirty="0"/>
              <a:t>HEC-FIA calculates structure losses, indirect economic losses, direct economic losses, life loss, impact/responses, and agriculture losses</a:t>
            </a:r>
          </a:p>
        </p:txBody>
      </p:sp>
      <p:sp>
        <p:nvSpPr>
          <p:cNvPr id="260" name="TextBox 259">
            <a:extLst>
              <a:ext uri="{FF2B5EF4-FFF2-40B4-BE49-F238E27FC236}">
                <a16:creationId xmlns:a16="http://schemas.microsoft.com/office/drawing/2014/main" id="{3C2934FD-F2A7-DD99-ABDA-D53FA07FA892}"/>
              </a:ext>
            </a:extLst>
          </p:cNvPr>
          <p:cNvSpPr txBox="1"/>
          <p:nvPr/>
        </p:nvSpPr>
        <p:spPr>
          <a:xfrm>
            <a:off x="8458200" y="4267200"/>
            <a:ext cx="1276350" cy="923330"/>
          </a:xfrm>
          <a:prstGeom prst="rect">
            <a:avLst/>
          </a:prstGeom>
          <a:noFill/>
        </p:spPr>
        <p:txBody>
          <a:bodyPr wrap="square" rtlCol="0">
            <a:spAutoFit/>
          </a:bodyPr>
          <a:lstStyle/>
          <a:p>
            <a:r>
              <a:rPr lang="en-US" dirty="0"/>
              <a:t>National Structure Inventory</a:t>
            </a:r>
          </a:p>
        </p:txBody>
      </p:sp>
    </p:spTree>
    <p:extLst>
      <p:ext uri="{BB962C8B-B14F-4D97-AF65-F5344CB8AC3E}">
        <p14:creationId xmlns:p14="http://schemas.microsoft.com/office/powerpoint/2010/main" val="14082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0" presetClass="path" presetSubtype="0" accel="50000" decel="50000" fill="hold" nodeType="clickEffect">
                                  <p:stCondLst>
                                    <p:cond delay="0"/>
                                  </p:stCondLst>
                                  <p:childTnLst>
                                    <p:animMotion origin="layout" path="M -1.66667E-6 -1.11111E-6 L 0.13334 -0.25277 " pathEditMode="relative" ptsTypes="AA">
                                      <p:cBhvr>
                                        <p:cTn id="24" dur="1000" fill="hold"/>
                                        <p:tgtEl>
                                          <p:spTgt spid="3"/>
                                        </p:tgtEl>
                                        <p:attrNameLst>
                                          <p:attrName>ppt_x</p:attrName>
                                          <p:attrName>ppt_y</p:attrName>
                                        </p:attrNameLst>
                                      </p:cBhvr>
                                    </p:animMotion>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9"/>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260"/>
                                        </p:tgtEl>
                                        <p:attrNameLst>
                                          <p:attrName>style.visibility</p:attrName>
                                        </p:attrNameLst>
                                      </p:cBhvr>
                                      <p:to>
                                        <p:strVal val="hidden"/>
                                      </p:to>
                                    </p:set>
                                  </p:childTnLst>
                                </p:cTn>
                              </p:par>
                              <p:par>
                                <p:cTn id="31" presetID="1" presetClass="entr" presetSubtype="0" fill="hold" grpId="2" nodeType="withEffect">
                                  <p:stCondLst>
                                    <p:cond delay="0"/>
                                  </p:stCondLst>
                                  <p:childTnLst>
                                    <p:set>
                                      <p:cBhvr>
                                        <p:cTn id="32" dur="1" fill="hold">
                                          <p:stCondLst>
                                            <p:cond delay="0"/>
                                          </p:stCondLst>
                                        </p:cTn>
                                        <p:tgtEl>
                                          <p:spTgt spid="26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nodeType="clickEffect">
                                  <p:stCondLst>
                                    <p:cond delay="0"/>
                                  </p:stCondLst>
                                  <p:childTnLst>
                                    <p:animMotion origin="layout" path="M -3.05556E-6 -5.18519E-6 L 0.13333 -0.25279 " pathEditMode="relative" ptsTypes="AA">
                                      <p:cBhvr>
                                        <p:cTn id="48" dur="1000" fill="hold"/>
                                        <p:tgtEl>
                                          <p:spTgt spid="30"/>
                                        </p:tgtEl>
                                        <p:attrNameLst>
                                          <p:attrName>ppt_x</p:attrName>
                                          <p:attrName>ppt_y</p:attrName>
                                        </p:attrNameLst>
                                      </p:cBhvr>
                                    </p:animMotion>
                                  </p:childTnLst>
                                  <p:subTnLst>
                                    <p:set>
                                      <p:cBhvr override="childStyle">
                                        <p:cTn dur="1" fill="hold" display="0" masterRel="sameClick" afterEffect="1">
                                          <p:stCondLst>
                                            <p:cond evt="end" delay="0">
                                              <p:tn val="47"/>
                                            </p:cond>
                                          </p:stCondLst>
                                        </p:cTn>
                                        <p:tgtEl>
                                          <p:spTgt spid="30"/>
                                        </p:tgtEl>
                                        <p:attrNameLst>
                                          <p:attrName>style.visibility</p:attrName>
                                        </p:attrNameLst>
                                      </p:cBhvr>
                                      <p:to>
                                        <p:strVal val="hidden"/>
                                      </p:to>
                                    </p:set>
                                  </p:sub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3" nodeType="clickEffect">
                                  <p:stCondLst>
                                    <p:cond delay="0"/>
                                  </p:stCondLst>
                                  <p:childTnLst>
                                    <p:set>
                                      <p:cBhvr>
                                        <p:cTn id="52" dur="1" fill="hold">
                                          <p:stCondLst>
                                            <p:cond delay="0"/>
                                          </p:stCondLst>
                                        </p:cTn>
                                        <p:tgtEl>
                                          <p:spTgt spid="260"/>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28"/>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29"/>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1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5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1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2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2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22"/>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2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24"/>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2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2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27"/>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2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2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30"/>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131"/>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3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3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34"/>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35"/>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36"/>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37"/>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38"/>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39"/>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40"/>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41"/>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42"/>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43"/>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144"/>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145"/>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46"/>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47"/>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148"/>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149"/>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50"/>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151"/>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152"/>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153"/>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154"/>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155"/>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156"/>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157"/>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158"/>
                                        </p:tgtEl>
                                        <p:attrNameLst>
                                          <p:attrName>style.visibility</p:attrName>
                                        </p:attrNameLst>
                                      </p:cBhvr>
                                      <p:to>
                                        <p:strVal val="visible"/>
                                      </p:to>
                                    </p:set>
                                  </p:childTnLst>
                                </p:cTn>
                              </p:par>
                              <p:par>
                                <p:cTn id="143" presetID="1" presetClass="entr" presetSubtype="0" fill="hold" nodeType="withEffect">
                                  <p:stCondLst>
                                    <p:cond delay="0"/>
                                  </p:stCondLst>
                                  <p:childTnLst>
                                    <p:set>
                                      <p:cBhvr>
                                        <p:cTn id="144" dur="1" fill="hold">
                                          <p:stCondLst>
                                            <p:cond delay="0"/>
                                          </p:stCondLst>
                                        </p:cTn>
                                        <p:tgtEl>
                                          <p:spTgt spid="159"/>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160"/>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161"/>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162"/>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163"/>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164"/>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165"/>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166"/>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167"/>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168"/>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169"/>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170"/>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171"/>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172"/>
                                        </p:tgtEl>
                                        <p:attrNameLst>
                                          <p:attrName>style.visibility</p:attrName>
                                        </p:attrNameLst>
                                      </p:cBhvr>
                                      <p:to>
                                        <p:strVal val="visible"/>
                                      </p:to>
                                    </p:set>
                                  </p:childTnLst>
                                </p:cTn>
                              </p:par>
                              <p:par>
                                <p:cTn id="171" presetID="1" presetClass="entr" presetSubtype="0" fill="hold" nodeType="withEffect">
                                  <p:stCondLst>
                                    <p:cond delay="0"/>
                                  </p:stCondLst>
                                  <p:childTnLst>
                                    <p:set>
                                      <p:cBhvr>
                                        <p:cTn id="172" dur="1" fill="hold">
                                          <p:stCondLst>
                                            <p:cond delay="0"/>
                                          </p:stCondLst>
                                        </p:cTn>
                                        <p:tgtEl>
                                          <p:spTgt spid="173"/>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174"/>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175"/>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176"/>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177"/>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178"/>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179"/>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180"/>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181"/>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182"/>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183"/>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184"/>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185"/>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186"/>
                                        </p:tgtEl>
                                        <p:attrNameLst>
                                          <p:attrName>style.visibility</p:attrName>
                                        </p:attrNameLst>
                                      </p:cBhvr>
                                      <p:to>
                                        <p:strVal val="visible"/>
                                      </p:to>
                                    </p:set>
                                  </p:childTnLst>
                                </p:cTn>
                              </p:par>
                              <p:par>
                                <p:cTn id="199" presetID="1" presetClass="entr" presetSubtype="0" fill="hold" nodeType="withEffect">
                                  <p:stCondLst>
                                    <p:cond delay="0"/>
                                  </p:stCondLst>
                                  <p:childTnLst>
                                    <p:set>
                                      <p:cBhvr>
                                        <p:cTn id="200" dur="1" fill="hold">
                                          <p:stCondLst>
                                            <p:cond delay="0"/>
                                          </p:stCondLst>
                                        </p:cTn>
                                        <p:tgtEl>
                                          <p:spTgt spid="187"/>
                                        </p:tgtEl>
                                        <p:attrNameLst>
                                          <p:attrName>style.visibility</p:attrName>
                                        </p:attrNameLst>
                                      </p:cBhvr>
                                      <p:to>
                                        <p:strVal val="visible"/>
                                      </p:to>
                                    </p:set>
                                  </p:childTnLst>
                                </p:cTn>
                              </p:par>
                              <p:par>
                                <p:cTn id="201" presetID="1" presetClass="entr" presetSubtype="0" fill="hold" nodeType="withEffect">
                                  <p:stCondLst>
                                    <p:cond delay="0"/>
                                  </p:stCondLst>
                                  <p:childTnLst>
                                    <p:set>
                                      <p:cBhvr>
                                        <p:cTn id="202" dur="1" fill="hold">
                                          <p:stCondLst>
                                            <p:cond delay="0"/>
                                          </p:stCondLst>
                                        </p:cTn>
                                        <p:tgtEl>
                                          <p:spTgt spid="28"/>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56" presetClass="path" presetSubtype="0" accel="50000" decel="50000" fill="hold" grpId="1" nodeType="clickEffect">
                                  <p:stCondLst>
                                    <p:cond delay="0"/>
                                  </p:stCondLst>
                                  <p:childTnLst>
                                    <p:animMotion origin="layout" path="M 0 0  L 0.25 -0.33333  E" pathEditMode="relative" ptsTypes="">
                                      <p:cBhvr>
                                        <p:cTn id="206" dur="2000" fill="hold"/>
                                        <p:tgtEl>
                                          <p:spTgt spid="118"/>
                                        </p:tgtEl>
                                        <p:attrNameLst>
                                          <p:attrName>ppt_x</p:attrName>
                                          <p:attrName>ppt_y</p:attrName>
                                        </p:attrNameLst>
                                      </p:cBhvr>
                                    </p:animMotion>
                                  </p:childTnLst>
                                </p:cTn>
                              </p:par>
                              <p:par>
                                <p:cTn id="207" presetID="56" presetClass="path" presetSubtype="0" accel="50000" decel="50000" fill="hold" grpId="1" nodeType="withEffect">
                                  <p:stCondLst>
                                    <p:cond delay="0"/>
                                  </p:stCondLst>
                                  <p:childTnLst>
                                    <p:animMotion origin="layout" path="M 0 0  L 0.25 -0.33333  E" pathEditMode="relative" ptsTypes="">
                                      <p:cBhvr>
                                        <p:cTn id="208" dur="2000" fill="hold"/>
                                        <p:tgtEl>
                                          <p:spTgt spid="119"/>
                                        </p:tgtEl>
                                        <p:attrNameLst>
                                          <p:attrName>ppt_x</p:attrName>
                                          <p:attrName>ppt_y</p:attrName>
                                        </p:attrNameLst>
                                      </p:cBhvr>
                                    </p:animMotion>
                                  </p:childTnLst>
                                </p:cTn>
                              </p:par>
                              <p:par>
                                <p:cTn id="209" presetID="56" presetClass="path" presetSubtype="0" accel="50000" decel="50000" fill="hold" grpId="1" nodeType="withEffect">
                                  <p:stCondLst>
                                    <p:cond delay="0"/>
                                  </p:stCondLst>
                                  <p:childTnLst>
                                    <p:animMotion origin="layout" path="M 0 0  L 0.25 -0.33333  E" pathEditMode="relative" ptsTypes="">
                                      <p:cBhvr>
                                        <p:cTn id="210" dur="2000" fill="hold"/>
                                        <p:tgtEl>
                                          <p:spTgt spid="120"/>
                                        </p:tgtEl>
                                        <p:attrNameLst>
                                          <p:attrName>ppt_x</p:attrName>
                                          <p:attrName>ppt_y</p:attrName>
                                        </p:attrNameLst>
                                      </p:cBhvr>
                                    </p:animMotion>
                                  </p:childTnLst>
                                </p:cTn>
                              </p:par>
                              <p:par>
                                <p:cTn id="211" presetID="56" presetClass="path" presetSubtype="0" accel="50000" decel="50000" fill="hold" grpId="1" nodeType="withEffect">
                                  <p:stCondLst>
                                    <p:cond delay="0"/>
                                  </p:stCondLst>
                                  <p:childTnLst>
                                    <p:animMotion origin="layout" path="M 0 0  L 0.25 -0.33333  E" pathEditMode="relative" ptsTypes="">
                                      <p:cBhvr>
                                        <p:cTn id="212" dur="2000" fill="hold"/>
                                        <p:tgtEl>
                                          <p:spTgt spid="121"/>
                                        </p:tgtEl>
                                        <p:attrNameLst>
                                          <p:attrName>ppt_x</p:attrName>
                                          <p:attrName>ppt_y</p:attrName>
                                        </p:attrNameLst>
                                      </p:cBhvr>
                                    </p:animMotion>
                                  </p:childTnLst>
                                </p:cTn>
                              </p:par>
                              <p:par>
                                <p:cTn id="213" presetID="56" presetClass="path" presetSubtype="0" accel="50000" decel="50000" fill="hold" grpId="1" nodeType="withEffect">
                                  <p:stCondLst>
                                    <p:cond delay="0"/>
                                  </p:stCondLst>
                                  <p:childTnLst>
                                    <p:animMotion origin="layout" path="M 0 0  L 0.25 -0.33333  E" pathEditMode="relative" ptsTypes="">
                                      <p:cBhvr>
                                        <p:cTn id="214" dur="2000" fill="hold"/>
                                        <p:tgtEl>
                                          <p:spTgt spid="122"/>
                                        </p:tgtEl>
                                        <p:attrNameLst>
                                          <p:attrName>ppt_x</p:attrName>
                                          <p:attrName>ppt_y</p:attrName>
                                        </p:attrNameLst>
                                      </p:cBhvr>
                                    </p:animMotion>
                                  </p:childTnLst>
                                </p:cTn>
                              </p:par>
                              <p:par>
                                <p:cTn id="215" presetID="56" presetClass="path" presetSubtype="0" accel="50000" decel="50000" fill="hold" grpId="1" nodeType="withEffect">
                                  <p:stCondLst>
                                    <p:cond delay="0"/>
                                  </p:stCondLst>
                                  <p:childTnLst>
                                    <p:animMotion origin="layout" path="M 0 0  L 0.25 -0.33333  E" pathEditMode="relative" ptsTypes="">
                                      <p:cBhvr>
                                        <p:cTn id="216" dur="2000" fill="hold"/>
                                        <p:tgtEl>
                                          <p:spTgt spid="123"/>
                                        </p:tgtEl>
                                        <p:attrNameLst>
                                          <p:attrName>ppt_x</p:attrName>
                                          <p:attrName>ppt_y</p:attrName>
                                        </p:attrNameLst>
                                      </p:cBhvr>
                                    </p:animMotion>
                                  </p:childTnLst>
                                </p:cTn>
                              </p:par>
                              <p:par>
                                <p:cTn id="217" presetID="56" presetClass="path" presetSubtype="0" accel="50000" decel="50000" fill="hold" grpId="1" nodeType="withEffect">
                                  <p:stCondLst>
                                    <p:cond delay="0"/>
                                  </p:stCondLst>
                                  <p:childTnLst>
                                    <p:animMotion origin="layout" path="M 0 0  L 0.25 -0.33333  E" pathEditMode="relative" ptsTypes="">
                                      <p:cBhvr>
                                        <p:cTn id="218" dur="2000" fill="hold"/>
                                        <p:tgtEl>
                                          <p:spTgt spid="124"/>
                                        </p:tgtEl>
                                        <p:attrNameLst>
                                          <p:attrName>ppt_x</p:attrName>
                                          <p:attrName>ppt_y</p:attrName>
                                        </p:attrNameLst>
                                      </p:cBhvr>
                                    </p:animMotion>
                                  </p:childTnLst>
                                </p:cTn>
                              </p:par>
                              <p:par>
                                <p:cTn id="219" presetID="56" presetClass="path" presetSubtype="0" accel="50000" decel="50000" fill="hold" grpId="1" nodeType="withEffect">
                                  <p:stCondLst>
                                    <p:cond delay="0"/>
                                  </p:stCondLst>
                                  <p:childTnLst>
                                    <p:animMotion origin="layout" path="M 0 0  L 0.25 -0.33333  E" pathEditMode="relative" ptsTypes="">
                                      <p:cBhvr>
                                        <p:cTn id="220" dur="2000" fill="hold"/>
                                        <p:tgtEl>
                                          <p:spTgt spid="125"/>
                                        </p:tgtEl>
                                        <p:attrNameLst>
                                          <p:attrName>ppt_x</p:attrName>
                                          <p:attrName>ppt_y</p:attrName>
                                        </p:attrNameLst>
                                      </p:cBhvr>
                                    </p:animMotion>
                                  </p:childTnLst>
                                </p:cTn>
                              </p:par>
                              <p:par>
                                <p:cTn id="221" presetID="56" presetClass="path" presetSubtype="0" accel="50000" decel="50000" fill="hold" grpId="1" nodeType="withEffect">
                                  <p:stCondLst>
                                    <p:cond delay="0"/>
                                  </p:stCondLst>
                                  <p:childTnLst>
                                    <p:animMotion origin="layout" path="M 0 0  L 0.25 -0.33333  E" pathEditMode="relative" ptsTypes="">
                                      <p:cBhvr>
                                        <p:cTn id="222" dur="2000" fill="hold"/>
                                        <p:tgtEl>
                                          <p:spTgt spid="126"/>
                                        </p:tgtEl>
                                        <p:attrNameLst>
                                          <p:attrName>ppt_x</p:attrName>
                                          <p:attrName>ppt_y</p:attrName>
                                        </p:attrNameLst>
                                      </p:cBhvr>
                                    </p:animMotion>
                                  </p:childTnLst>
                                </p:cTn>
                              </p:par>
                              <p:par>
                                <p:cTn id="223" presetID="56" presetClass="path" presetSubtype="0" accel="50000" decel="50000" fill="hold" grpId="1" nodeType="withEffect">
                                  <p:stCondLst>
                                    <p:cond delay="0"/>
                                  </p:stCondLst>
                                  <p:childTnLst>
                                    <p:animMotion origin="layout" path="M 0 0  L 0.25 -0.33333  E" pathEditMode="relative" ptsTypes="">
                                      <p:cBhvr>
                                        <p:cTn id="224" dur="2000" fill="hold"/>
                                        <p:tgtEl>
                                          <p:spTgt spid="127"/>
                                        </p:tgtEl>
                                        <p:attrNameLst>
                                          <p:attrName>ppt_x</p:attrName>
                                          <p:attrName>ppt_y</p:attrName>
                                        </p:attrNameLst>
                                      </p:cBhvr>
                                    </p:animMotion>
                                  </p:childTnLst>
                                </p:cTn>
                              </p:par>
                              <p:par>
                                <p:cTn id="225" presetID="56" presetClass="path" presetSubtype="0" accel="50000" decel="50000" fill="hold" grpId="1" nodeType="withEffect">
                                  <p:stCondLst>
                                    <p:cond delay="0"/>
                                  </p:stCondLst>
                                  <p:childTnLst>
                                    <p:animMotion origin="layout" path="M 0 0  L 0.25 -0.33333  E" pathEditMode="relative" ptsTypes="">
                                      <p:cBhvr>
                                        <p:cTn id="226" dur="2000" fill="hold"/>
                                        <p:tgtEl>
                                          <p:spTgt spid="128"/>
                                        </p:tgtEl>
                                        <p:attrNameLst>
                                          <p:attrName>ppt_x</p:attrName>
                                          <p:attrName>ppt_y</p:attrName>
                                        </p:attrNameLst>
                                      </p:cBhvr>
                                    </p:animMotion>
                                  </p:childTnLst>
                                </p:cTn>
                              </p:par>
                              <p:par>
                                <p:cTn id="227" presetID="56" presetClass="path" presetSubtype="0" accel="50000" decel="50000" fill="hold" grpId="1" nodeType="withEffect">
                                  <p:stCondLst>
                                    <p:cond delay="0"/>
                                  </p:stCondLst>
                                  <p:childTnLst>
                                    <p:animMotion origin="layout" path="M 0 0  L 0.25 -0.33333  E" pathEditMode="relative" ptsTypes="">
                                      <p:cBhvr>
                                        <p:cTn id="228" dur="2000" fill="hold"/>
                                        <p:tgtEl>
                                          <p:spTgt spid="129"/>
                                        </p:tgtEl>
                                        <p:attrNameLst>
                                          <p:attrName>ppt_x</p:attrName>
                                          <p:attrName>ppt_y</p:attrName>
                                        </p:attrNameLst>
                                      </p:cBhvr>
                                    </p:animMotion>
                                  </p:childTnLst>
                                </p:cTn>
                              </p:par>
                              <p:par>
                                <p:cTn id="229" presetID="56" presetClass="path" presetSubtype="0" accel="50000" decel="50000" fill="hold" grpId="1" nodeType="withEffect">
                                  <p:stCondLst>
                                    <p:cond delay="0"/>
                                  </p:stCondLst>
                                  <p:childTnLst>
                                    <p:animMotion origin="layout" path="M 0 0  L 0.25 -0.33333  E" pathEditMode="relative" ptsTypes="">
                                      <p:cBhvr>
                                        <p:cTn id="230" dur="2000" fill="hold"/>
                                        <p:tgtEl>
                                          <p:spTgt spid="130"/>
                                        </p:tgtEl>
                                        <p:attrNameLst>
                                          <p:attrName>ppt_x</p:attrName>
                                          <p:attrName>ppt_y</p:attrName>
                                        </p:attrNameLst>
                                      </p:cBhvr>
                                    </p:animMotion>
                                  </p:childTnLst>
                                </p:cTn>
                              </p:par>
                              <p:par>
                                <p:cTn id="231" presetID="56" presetClass="path" presetSubtype="0" accel="50000" decel="50000" fill="hold" nodeType="withEffect">
                                  <p:stCondLst>
                                    <p:cond delay="0"/>
                                  </p:stCondLst>
                                  <p:childTnLst>
                                    <p:animMotion origin="layout" path="M 0 0  L 0.25 -0.33333  E" pathEditMode="relative" ptsTypes="">
                                      <p:cBhvr>
                                        <p:cTn id="232" dur="2000" fill="hold"/>
                                        <p:tgtEl>
                                          <p:spTgt spid="131"/>
                                        </p:tgtEl>
                                        <p:attrNameLst>
                                          <p:attrName>ppt_x</p:attrName>
                                          <p:attrName>ppt_y</p:attrName>
                                        </p:attrNameLst>
                                      </p:cBhvr>
                                    </p:animMotion>
                                  </p:childTnLst>
                                </p:cTn>
                              </p:par>
                              <p:par>
                                <p:cTn id="233" presetID="56" presetClass="path" presetSubtype="0" accel="50000" decel="50000" fill="hold" grpId="1" nodeType="withEffect">
                                  <p:stCondLst>
                                    <p:cond delay="0"/>
                                  </p:stCondLst>
                                  <p:childTnLst>
                                    <p:animMotion origin="layout" path="M 0 0  L 0.25 -0.33333  E" pathEditMode="relative" ptsTypes="">
                                      <p:cBhvr>
                                        <p:cTn id="234" dur="2000" fill="hold"/>
                                        <p:tgtEl>
                                          <p:spTgt spid="132"/>
                                        </p:tgtEl>
                                        <p:attrNameLst>
                                          <p:attrName>ppt_x</p:attrName>
                                          <p:attrName>ppt_y</p:attrName>
                                        </p:attrNameLst>
                                      </p:cBhvr>
                                    </p:animMotion>
                                  </p:childTnLst>
                                </p:cTn>
                              </p:par>
                              <p:par>
                                <p:cTn id="235" presetID="56" presetClass="path" presetSubtype="0" accel="50000" decel="50000" fill="hold" grpId="1" nodeType="withEffect">
                                  <p:stCondLst>
                                    <p:cond delay="0"/>
                                  </p:stCondLst>
                                  <p:childTnLst>
                                    <p:animMotion origin="layout" path="M 0 0  L 0.25 -0.33333  E" pathEditMode="relative" ptsTypes="">
                                      <p:cBhvr>
                                        <p:cTn id="236" dur="2000" fill="hold"/>
                                        <p:tgtEl>
                                          <p:spTgt spid="133"/>
                                        </p:tgtEl>
                                        <p:attrNameLst>
                                          <p:attrName>ppt_x</p:attrName>
                                          <p:attrName>ppt_y</p:attrName>
                                        </p:attrNameLst>
                                      </p:cBhvr>
                                    </p:animMotion>
                                  </p:childTnLst>
                                </p:cTn>
                              </p:par>
                              <p:par>
                                <p:cTn id="237" presetID="56" presetClass="path" presetSubtype="0" accel="50000" decel="50000" fill="hold" grpId="1" nodeType="withEffect">
                                  <p:stCondLst>
                                    <p:cond delay="0"/>
                                  </p:stCondLst>
                                  <p:childTnLst>
                                    <p:animMotion origin="layout" path="M 0 0  L 0.25 -0.33333  E" pathEditMode="relative" ptsTypes="">
                                      <p:cBhvr>
                                        <p:cTn id="238" dur="2000" fill="hold"/>
                                        <p:tgtEl>
                                          <p:spTgt spid="134"/>
                                        </p:tgtEl>
                                        <p:attrNameLst>
                                          <p:attrName>ppt_x</p:attrName>
                                          <p:attrName>ppt_y</p:attrName>
                                        </p:attrNameLst>
                                      </p:cBhvr>
                                    </p:animMotion>
                                  </p:childTnLst>
                                </p:cTn>
                              </p:par>
                              <p:par>
                                <p:cTn id="239" presetID="56" presetClass="path" presetSubtype="0" accel="50000" decel="50000" fill="hold" grpId="1" nodeType="withEffect">
                                  <p:stCondLst>
                                    <p:cond delay="0"/>
                                  </p:stCondLst>
                                  <p:childTnLst>
                                    <p:animMotion origin="layout" path="M 0 0  L 0.25 -0.33333  E" pathEditMode="relative" ptsTypes="">
                                      <p:cBhvr>
                                        <p:cTn id="240" dur="2000" fill="hold"/>
                                        <p:tgtEl>
                                          <p:spTgt spid="135"/>
                                        </p:tgtEl>
                                        <p:attrNameLst>
                                          <p:attrName>ppt_x</p:attrName>
                                          <p:attrName>ppt_y</p:attrName>
                                        </p:attrNameLst>
                                      </p:cBhvr>
                                    </p:animMotion>
                                  </p:childTnLst>
                                </p:cTn>
                              </p:par>
                              <p:par>
                                <p:cTn id="241" presetID="56" presetClass="path" presetSubtype="0" accel="50000" decel="50000" fill="hold" grpId="1" nodeType="withEffect">
                                  <p:stCondLst>
                                    <p:cond delay="0"/>
                                  </p:stCondLst>
                                  <p:childTnLst>
                                    <p:animMotion origin="layout" path="M 0 0  L 0.25 -0.33333  E" pathEditMode="relative" ptsTypes="">
                                      <p:cBhvr>
                                        <p:cTn id="242" dur="2000" fill="hold"/>
                                        <p:tgtEl>
                                          <p:spTgt spid="136"/>
                                        </p:tgtEl>
                                        <p:attrNameLst>
                                          <p:attrName>ppt_x</p:attrName>
                                          <p:attrName>ppt_y</p:attrName>
                                        </p:attrNameLst>
                                      </p:cBhvr>
                                    </p:animMotion>
                                  </p:childTnLst>
                                </p:cTn>
                              </p:par>
                              <p:par>
                                <p:cTn id="243" presetID="56" presetClass="path" presetSubtype="0" accel="50000" decel="50000" fill="hold" grpId="1" nodeType="withEffect">
                                  <p:stCondLst>
                                    <p:cond delay="0"/>
                                  </p:stCondLst>
                                  <p:childTnLst>
                                    <p:animMotion origin="layout" path="M 0 0  L 0.25 -0.33333  E" pathEditMode="relative" ptsTypes="">
                                      <p:cBhvr>
                                        <p:cTn id="244" dur="2000" fill="hold"/>
                                        <p:tgtEl>
                                          <p:spTgt spid="137"/>
                                        </p:tgtEl>
                                        <p:attrNameLst>
                                          <p:attrName>ppt_x</p:attrName>
                                          <p:attrName>ppt_y</p:attrName>
                                        </p:attrNameLst>
                                      </p:cBhvr>
                                    </p:animMotion>
                                  </p:childTnLst>
                                </p:cTn>
                              </p:par>
                              <p:par>
                                <p:cTn id="245" presetID="56" presetClass="path" presetSubtype="0" accel="50000" decel="50000" fill="hold" grpId="1" nodeType="withEffect">
                                  <p:stCondLst>
                                    <p:cond delay="0"/>
                                  </p:stCondLst>
                                  <p:childTnLst>
                                    <p:animMotion origin="layout" path="M 0 0  L 0.25 -0.33333  E" pathEditMode="relative" ptsTypes="">
                                      <p:cBhvr>
                                        <p:cTn id="246" dur="2000" fill="hold"/>
                                        <p:tgtEl>
                                          <p:spTgt spid="138"/>
                                        </p:tgtEl>
                                        <p:attrNameLst>
                                          <p:attrName>ppt_x</p:attrName>
                                          <p:attrName>ppt_y</p:attrName>
                                        </p:attrNameLst>
                                      </p:cBhvr>
                                    </p:animMotion>
                                  </p:childTnLst>
                                </p:cTn>
                              </p:par>
                              <p:par>
                                <p:cTn id="247" presetID="56" presetClass="path" presetSubtype="0" accel="50000" decel="50000" fill="hold" grpId="1" nodeType="withEffect">
                                  <p:stCondLst>
                                    <p:cond delay="0"/>
                                  </p:stCondLst>
                                  <p:childTnLst>
                                    <p:animMotion origin="layout" path="M 0 0  L 0.25 -0.33333  E" pathEditMode="relative" ptsTypes="">
                                      <p:cBhvr>
                                        <p:cTn id="248" dur="2000" fill="hold"/>
                                        <p:tgtEl>
                                          <p:spTgt spid="139"/>
                                        </p:tgtEl>
                                        <p:attrNameLst>
                                          <p:attrName>ppt_x</p:attrName>
                                          <p:attrName>ppt_y</p:attrName>
                                        </p:attrNameLst>
                                      </p:cBhvr>
                                    </p:animMotion>
                                  </p:childTnLst>
                                </p:cTn>
                              </p:par>
                              <p:par>
                                <p:cTn id="249" presetID="56" presetClass="path" presetSubtype="0" accel="50000" decel="50000" fill="hold" grpId="1" nodeType="withEffect">
                                  <p:stCondLst>
                                    <p:cond delay="0"/>
                                  </p:stCondLst>
                                  <p:childTnLst>
                                    <p:animMotion origin="layout" path="M 0 0  L 0.25 -0.33333  E" pathEditMode="relative" ptsTypes="">
                                      <p:cBhvr>
                                        <p:cTn id="250" dur="2000" fill="hold"/>
                                        <p:tgtEl>
                                          <p:spTgt spid="140"/>
                                        </p:tgtEl>
                                        <p:attrNameLst>
                                          <p:attrName>ppt_x</p:attrName>
                                          <p:attrName>ppt_y</p:attrName>
                                        </p:attrNameLst>
                                      </p:cBhvr>
                                    </p:animMotion>
                                  </p:childTnLst>
                                </p:cTn>
                              </p:par>
                              <p:par>
                                <p:cTn id="251" presetID="56" presetClass="path" presetSubtype="0" accel="50000" decel="50000" fill="hold" grpId="1" nodeType="withEffect">
                                  <p:stCondLst>
                                    <p:cond delay="0"/>
                                  </p:stCondLst>
                                  <p:childTnLst>
                                    <p:animMotion origin="layout" path="M 0 0  L 0.25 -0.33333  E" pathEditMode="relative" ptsTypes="">
                                      <p:cBhvr>
                                        <p:cTn id="252" dur="2000" fill="hold"/>
                                        <p:tgtEl>
                                          <p:spTgt spid="141"/>
                                        </p:tgtEl>
                                        <p:attrNameLst>
                                          <p:attrName>ppt_x</p:attrName>
                                          <p:attrName>ppt_y</p:attrName>
                                        </p:attrNameLst>
                                      </p:cBhvr>
                                    </p:animMotion>
                                  </p:childTnLst>
                                </p:cTn>
                              </p:par>
                              <p:par>
                                <p:cTn id="253" presetID="56" presetClass="path" presetSubtype="0" accel="50000" decel="50000" fill="hold" grpId="1" nodeType="withEffect">
                                  <p:stCondLst>
                                    <p:cond delay="0"/>
                                  </p:stCondLst>
                                  <p:childTnLst>
                                    <p:animMotion origin="layout" path="M 0 0  L 0.25 -0.33333  E" pathEditMode="relative" ptsTypes="">
                                      <p:cBhvr>
                                        <p:cTn id="254" dur="2000" fill="hold"/>
                                        <p:tgtEl>
                                          <p:spTgt spid="142"/>
                                        </p:tgtEl>
                                        <p:attrNameLst>
                                          <p:attrName>ppt_x</p:attrName>
                                          <p:attrName>ppt_y</p:attrName>
                                        </p:attrNameLst>
                                      </p:cBhvr>
                                    </p:animMotion>
                                  </p:childTnLst>
                                </p:cTn>
                              </p:par>
                              <p:par>
                                <p:cTn id="255" presetID="56" presetClass="path" presetSubtype="0" accel="50000" decel="50000" fill="hold" grpId="1" nodeType="withEffect">
                                  <p:stCondLst>
                                    <p:cond delay="0"/>
                                  </p:stCondLst>
                                  <p:childTnLst>
                                    <p:animMotion origin="layout" path="M 0 0  L 0.25 -0.33333  E" pathEditMode="relative" ptsTypes="">
                                      <p:cBhvr>
                                        <p:cTn id="256" dur="2000" fill="hold"/>
                                        <p:tgtEl>
                                          <p:spTgt spid="143"/>
                                        </p:tgtEl>
                                        <p:attrNameLst>
                                          <p:attrName>ppt_x</p:attrName>
                                          <p:attrName>ppt_y</p:attrName>
                                        </p:attrNameLst>
                                      </p:cBhvr>
                                    </p:animMotion>
                                  </p:childTnLst>
                                </p:cTn>
                              </p:par>
                              <p:par>
                                <p:cTn id="257" presetID="56" presetClass="path" presetSubtype="0" accel="50000" decel="50000" fill="hold" grpId="1" nodeType="withEffect">
                                  <p:stCondLst>
                                    <p:cond delay="0"/>
                                  </p:stCondLst>
                                  <p:childTnLst>
                                    <p:animMotion origin="layout" path="M 0 0  L 0.25 -0.33333  E" pathEditMode="relative" ptsTypes="">
                                      <p:cBhvr>
                                        <p:cTn id="258" dur="2000" fill="hold"/>
                                        <p:tgtEl>
                                          <p:spTgt spid="144"/>
                                        </p:tgtEl>
                                        <p:attrNameLst>
                                          <p:attrName>ppt_x</p:attrName>
                                          <p:attrName>ppt_y</p:attrName>
                                        </p:attrNameLst>
                                      </p:cBhvr>
                                    </p:animMotion>
                                  </p:childTnLst>
                                </p:cTn>
                              </p:par>
                              <p:par>
                                <p:cTn id="259" presetID="56" presetClass="path" presetSubtype="0" accel="50000" decel="50000" fill="hold" nodeType="withEffect">
                                  <p:stCondLst>
                                    <p:cond delay="0"/>
                                  </p:stCondLst>
                                  <p:childTnLst>
                                    <p:animMotion origin="layout" path="M 0 0  L 0.25 -0.33333  E" pathEditMode="relative" ptsTypes="">
                                      <p:cBhvr>
                                        <p:cTn id="260" dur="2000" fill="hold"/>
                                        <p:tgtEl>
                                          <p:spTgt spid="145"/>
                                        </p:tgtEl>
                                        <p:attrNameLst>
                                          <p:attrName>ppt_x</p:attrName>
                                          <p:attrName>ppt_y</p:attrName>
                                        </p:attrNameLst>
                                      </p:cBhvr>
                                    </p:animMotion>
                                  </p:childTnLst>
                                </p:cTn>
                              </p:par>
                              <p:par>
                                <p:cTn id="261" presetID="56" presetClass="path" presetSubtype="0" accel="50000" decel="50000" fill="hold" grpId="1" nodeType="withEffect">
                                  <p:stCondLst>
                                    <p:cond delay="0"/>
                                  </p:stCondLst>
                                  <p:childTnLst>
                                    <p:animMotion origin="layout" path="M 0 0  L 0.25 -0.33333  E" pathEditMode="relative" ptsTypes="">
                                      <p:cBhvr>
                                        <p:cTn id="262" dur="2000" fill="hold"/>
                                        <p:tgtEl>
                                          <p:spTgt spid="146"/>
                                        </p:tgtEl>
                                        <p:attrNameLst>
                                          <p:attrName>ppt_x</p:attrName>
                                          <p:attrName>ppt_y</p:attrName>
                                        </p:attrNameLst>
                                      </p:cBhvr>
                                    </p:animMotion>
                                  </p:childTnLst>
                                </p:cTn>
                              </p:par>
                              <p:par>
                                <p:cTn id="263" presetID="56" presetClass="path" presetSubtype="0" accel="50000" decel="50000" fill="hold" grpId="1" nodeType="withEffect">
                                  <p:stCondLst>
                                    <p:cond delay="0"/>
                                  </p:stCondLst>
                                  <p:childTnLst>
                                    <p:animMotion origin="layout" path="M 0 0  L 0.25 -0.33333  E" pathEditMode="relative" ptsTypes="">
                                      <p:cBhvr>
                                        <p:cTn id="264" dur="2000" fill="hold"/>
                                        <p:tgtEl>
                                          <p:spTgt spid="147"/>
                                        </p:tgtEl>
                                        <p:attrNameLst>
                                          <p:attrName>ppt_x</p:attrName>
                                          <p:attrName>ppt_y</p:attrName>
                                        </p:attrNameLst>
                                      </p:cBhvr>
                                    </p:animMotion>
                                  </p:childTnLst>
                                </p:cTn>
                              </p:par>
                              <p:par>
                                <p:cTn id="265" presetID="56" presetClass="path" presetSubtype="0" accel="50000" decel="50000" fill="hold" grpId="1" nodeType="withEffect">
                                  <p:stCondLst>
                                    <p:cond delay="0"/>
                                  </p:stCondLst>
                                  <p:childTnLst>
                                    <p:animMotion origin="layout" path="M 0 0  L 0.25 -0.33333  E" pathEditMode="relative" ptsTypes="">
                                      <p:cBhvr>
                                        <p:cTn id="266" dur="2000" fill="hold"/>
                                        <p:tgtEl>
                                          <p:spTgt spid="148"/>
                                        </p:tgtEl>
                                        <p:attrNameLst>
                                          <p:attrName>ppt_x</p:attrName>
                                          <p:attrName>ppt_y</p:attrName>
                                        </p:attrNameLst>
                                      </p:cBhvr>
                                    </p:animMotion>
                                  </p:childTnLst>
                                </p:cTn>
                              </p:par>
                              <p:par>
                                <p:cTn id="267" presetID="56" presetClass="path" presetSubtype="0" accel="50000" decel="50000" fill="hold" grpId="1" nodeType="withEffect">
                                  <p:stCondLst>
                                    <p:cond delay="0"/>
                                  </p:stCondLst>
                                  <p:childTnLst>
                                    <p:animMotion origin="layout" path="M 0 0  L 0.25 -0.33333  E" pathEditMode="relative" ptsTypes="">
                                      <p:cBhvr>
                                        <p:cTn id="268" dur="2000" fill="hold"/>
                                        <p:tgtEl>
                                          <p:spTgt spid="149"/>
                                        </p:tgtEl>
                                        <p:attrNameLst>
                                          <p:attrName>ppt_x</p:attrName>
                                          <p:attrName>ppt_y</p:attrName>
                                        </p:attrNameLst>
                                      </p:cBhvr>
                                    </p:animMotion>
                                  </p:childTnLst>
                                </p:cTn>
                              </p:par>
                              <p:par>
                                <p:cTn id="269" presetID="56" presetClass="path" presetSubtype="0" accel="50000" decel="50000" fill="hold" grpId="1" nodeType="withEffect">
                                  <p:stCondLst>
                                    <p:cond delay="0"/>
                                  </p:stCondLst>
                                  <p:childTnLst>
                                    <p:animMotion origin="layout" path="M 0 0  L 0.25 -0.33333  E" pathEditMode="relative" ptsTypes="">
                                      <p:cBhvr>
                                        <p:cTn id="270" dur="2000" fill="hold"/>
                                        <p:tgtEl>
                                          <p:spTgt spid="150"/>
                                        </p:tgtEl>
                                        <p:attrNameLst>
                                          <p:attrName>ppt_x</p:attrName>
                                          <p:attrName>ppt_y</p:attrName>
                                        </p:attrNameLst>
                                      </p:cBhvr>
                                    </p:animMotion>
                                  </p:childTnLst>
                                </p:cTn>
                              </p:par>
                              <p:par>
                                <p:cTn id="271" presetID="56" presetClass="path" presetSubtype="0" accel="50000" decel="50000" fill="hold" grpId="1" nodeType="withEffect">
                                  <p:stCondLst>
                                    <p:cond delay="0"/>
                                  </p:stCondLst>
                                  <p:childTnLst>
                                    <p:animMotion origin="layout" path="M 0 0  L 0.25 -0.33333  E" pathEditMode="relative" ptsTypes="">
                                      <p:cBhvr>
                                        <p:cTn id="272" dur="2000" fill="hold"/>
                                        <p:tgtEl>
                                          <p:spTgt spid="151"/>
                                        </p:tgtEl>
                                        <p:attrNameLst>
                                          <p:attrName>ppt_x</p:attrName>
                                          <p:attrName>ppt_y</p:attrName>
                                        </p:attrNameLst>
                                      </p:cBhvr>
                                    </p:animMotion>
                                  </p:childTnLst>
                                </p:cTn>
                              </p:par>
                              <p:par>
                                <p:cTn id="273" presetID="56" presetClass="path" presetSubtype="0" accel="50000" decel="50000" fill="hold" grpId="1" nodeType="withEffect">
                                  <p:stCondLst>
                                    <p:cond delay="0"/>
                                  </p:stCondLst>
                                  <p:childTnLst>
                                    <p:animMotion origin="layout" path="M 0 0  L 0.25 -0.33333  E" pathEditMode="relative" ptsTypes="">
                                      <p:cBhvr>
                                        <p:cTn id="274" dur="2000" fill="hold"/>
                                        <p:tgtEl>
                                          <p:spTgt spid="152"/>
                                        </p:tgtEl>
                                        <p:attrNameLst>
                                          <p:attrName>ppt_x</p:attrName>
                                          <p:attrName>ppt_y</p:attrName>
                                        </p:attrNameLst>
                                      </p:cBhvr>
                                    </p:animMotion>
                                  </p:childTnLst>
                                </p:cTn>
                              </p:par>
                              <p:par>
                                <p:cTn id="275" presetID="56" presetClass="path" presetSubtype="0" accel="50000" decel="50000" fill="hold" grpId="1" nodeType="withEffect">
                                  <p:stCondLst>
                                    <p:cond delay="0"/>
                                  </p:stCondLst>
                                  <p:childTnLst>
                                    <p:animMotion origin="layout" path="M 0 0  L 0.25 -0.33333  E" pathEditMode="relative" ptsTypes="">
                                      <p:cBhvr>
                                        <p:cTn id="276" dur="2000" fill="hold"/>
                                        <p:tgtEl>
                                          <p:spTgt spid="153"/>
                                        </p:tgtEl>
                                        <p:attrNameLst>
                                          <p:attrName>ppt_x</p:attrName>
                                          <p:attrName>ppt_y</p:attrName>
                                        </p:attrNameLst>
                                      </p:cBhvr>
                                    </p:animMotion>
                                  </p:childTnLst>
                                </p:cTn>
                              </p:par>
                              <p:par>
                                <p:cTn id="277" presetID="56" presetClass="path" presetSubtype="0" accel="50000" decel="50000" fill="hold" grpId="1" nodeType="withEffect">
                                  <p:stCondLst>
                                    <p:cond delay="0"/>
                                  </p:stCondLst>
                                  <p:childTnLst>
                                    <p:animMotion origin="layout" path="M 0 0  L 0.25 -0.33333  E" pathEditMode="relative" ptsTypes="">
                                      <p:cBhvr>
                                        <p:cTn id="278" dur="2000" fill="hold"/>
                                        <p:tgtEl>
                                          <p:spTgt spid="154"/>
                                        </p:tgtEl>
                                        <p:attrNameLst>
                                          <p:attrName>ppt_x</p:attrName>
                                          <p:attrName>ppt_y</p:attrName>
                                        </p:attrNameLst>
                                      </p:cBhvr>
                                    </p:animMotion>
                                  </p:childTnLst>
                                </p:cTn>
                              </p:par>
                              <p:par>
                                <p:cTn id="279" presetID="56" presetClass="path" presetSubtype="0" accel="50000" decel="50000" fill="hold" grpId="1" nodeType="withEffect">
                                  <p:stCondLst>
                                    <p:cond delay="0"/>
                                  </p:stCondLst>
                                  <p:childTnLst>
                                    <p:animMotion origin="layout" path="M 0 0  L 0.25 -0.33333  E" pathEditMode="relative" ptsTypes="">
                                      <p:cBhvr>
                                        <p:cTn id="280" dur="2000" fill="hold"/>
                                        <p:tgtEl>
                                          <p:spTgt spid="155"/>
                                        </p:tgtEl>
                                        <p:attrNameLst>
                                          <p:attrName>ppt_x</p:attrName>
                                          <p:attrName>ppt_y</p:attrName>
                                        </p:attrNameLst>
                                      </p:cBhvr>
                                    </p:animMotion>
                                  </p:childTnLst>
                                </p:cTn>
                              </p:par>
                              <p:par>
                                <p:cTn id="281" presetID="56" presetClass="path" presetSubtype="0" accel="50000" decel="50000" fill="hold" grpId="1" nodeType="withEffect">
                                  <p:stCondLst>
                                    <p:cond delay="0"/>
                                  </p:stCondLst>
                                  <p:childTnLst>
                                    <p:animMotion origin="layout" path="M 0 0  L 0.25 -0.33333  E" pathEditMode="relative" ptsTypes="">
                                      <p:cBhvr>
                                        <p:cTn id="282" dur="2000" fill="hold"/>
                                        <p:tgtEl>
                                          <p:spTgt spid="156"/>
                                        </p:tgtEl>
                                        <p:attrNameLst>
                                          <p:attrName>ppt_x</p:attrName>
                                          <p:attrName>ppt_y</p:attrName>
                                        </p:attrNameLst>
                                      </p:cBhvr>
                                    </p:animMotion>
                                  </p:childTnLst>
                                </p:cTn>
                              </p:par>
                              <p:par>
                                <p:cTn id="283" presetID="56" presetClass="path" presetSubtype="0" accel="50000" decel="50000" fill="hold" grpId="1" nodeType="withEffect">
                                  <p:stCondLst>
                                    <p:cond delay="0"/>
                                  </p:stCondLst>
                                  <p:childTnLst>
                                    <p:animMotion origin="layout" path="M 0 0  L 0.25 -0.33333  E" pathEditMode="relative" ptsTypes="">
                                      <p:cBhvr>
                                        <p:cTn id="284" dur="2000" fill="hold"/>
                                        <p:tgtEl>
                                          <p:spTgt spid="157"/>
                                        </p:tgtEl>
                                        <p:attrNameLst>
                                          <p:attrName>ppt_x</p:attrName>
                                          <p:attrName>ppt_y</p:attrName>
                                        </p:attrNameLst>
                                      </p:cBhvr>
                                    </p:animMotion>
                                  </p:childTnLst>
                                </p:cTn>
                              </p:par>
                              <p:par>
                                <p:cTn id="285" presetID="56" presetClass="path" presetSubtype="0" accel="50000" decel="50000" fill="hold" grpId="1" nodeType="withEffect">
                                  <p:stCondLst>
                                    <p:cond delay="0"/>
                                  </p:stCondLst>
                                  <p:childTnLst>
                                    <p:animMotion origin="layout" path="M 0 0  L 0.25 -0.33333  E" pathEditMode="relative" ptsTypes="">
                                      <p:cBhvr>
                                        <p:cTn id="286" dur="2000" fill="hold"/>
                                        <p:tgtEl>
                                          <p:spTgt spid="158"/>
                                        </p:tgtEl>
                                        <p:attrNameLst>
                                          <p:attrName>ppt_x</p:attrName>
                                          <p:attrName>ppt_y</p:attrName>
                                        </p:attrNameLst>
                                      </p:cBhvr>
                                    </p:animMotion>
                                  </p:childTnLst>
                                </p:cTn>
                              </p:par>
                              <p:par>
                                <p:cTn id="287" presetID="56" presetClass="path" presetSubtype="0" accel="50000" decel="50000" fill="hold" nodeType="withEffect">
                                  <p:stCondLst>
                                    <p:cond delay="0"/>
                                  </p:stCondLst>
                                  <p:childTnLst>
                                    <p:animMotion origin="layout" path="M 0 0  L 0.25 -0.33333  E" pathEditMode="relative" ptsTypes="">
                                      <p:cBhvr>
                                        <p:cTn id="288" dur="2000" fill="hold"/>
                                        <p:tgtEl>
                                          <p:spTgt spid="159"/>
                                        </p:tgtEl>
                                        <p:attrNameLst>
                                          <p:attrName>ppt_x</p:attrName>
                                          <p:attrName>ppt_y</p:attrName>
                                        </p:attrNameLst>
                                      </p:cBhvr>
                                    </p:animMotion>
                                  </p:childTnLst>
                                </p:cTn>
                              </p:par>
                              <p:par>
                                <p:cTn id="289" presetID="56" presetClass="path" presetSubtype="0" accel="50000" decel="50000" fill="hold" grpId="1" nodeType="withEffect">
                                  <p:stCondLst>
                                    <p:cond delay="0"/>
                                  </p:stCondLst>
                                  <p:childTnLst>
                                    <p:animMotion origin="layout" path="M 0 0  L 0.25 -0.33333  E" pathEditMode="relative" ptsTypes="">
                                      <p:cBhvr>
                                        <p:cTn id="290" dur="2000" fill="hold"/>
                                        <p:tgtEl>
                                          <p:spTgt spid="160"/>
                                        </p:tgtEl>
                                        <p:attrNameLst>
                                          <p:attrName>ppt_x</p:attrName>
                                          <p:attrName>ppt_y</p:attrName>
                                        </p:attrNameLst>
                                      </p:cBhvr>
                                    </p:animMotion>
                                  </p:childTnLst>
                                </p:cTn>
                              </p:par>
                              <p:par>
                                <p:cTn id="291" presetID="56" presetClass="path" presetSubtype="0" accel="50000" decel="50000" fill="hold" grpId="1" nodeType="withEffect">
                                  <p:stCondLst>
                                    <p:cond delay="0"/>
                                  </p:stCondLst>
                                  <p:childTnLst>
                                    <p:animMotion origin="layout" path="M 0 0  L 0.25 -0.33333  E" pathEditMode="relative" ptsTypes="">
                                      <p:cBhvr>
                                        <p:cTn id="292" dur="2000" fill="hold"/>
                                        <p:tgtEl>
                                          <p:spTgt spid="161"/>
                                        </p:tgtEl>
                                        <p:attrNameLst>
                                          <p:attrName>ppt_x</p:attrName>
                                          <p:attrName>ppt_y</p:attrName>
                                        </p:attrNameLst>
                                      </p:cBhvr>
                                    </p:animMotion>
                                  </p:childTnLst>
                                </p:cTn>
                              </p:par>
                              <p:par>
                                <p:cTn id="293" presetID="56" presetClass="path" presetSubtype="0" accel="50000" decel="50000" fill="hold" grpId="1" nodeType="withEffect">
                                  <p:stCondLst>
                                    <p:cond delay="0"/>
                                  </p:stCondLst>
                                  <p:childTnLst>
                                    <p:animMotion origin="layout" path="M 0 0  L 0.25 -0.33333  E" pathEditMode="relative" ptsTypes="">
                                      <p:cBhvr>
                                        <p:cTn id="294" dur="2000" fill="hold"/>
                                        <p:tgtEl>
                                          <p:spTgt spid="162"/>
                                        </p:tgtEl>
                                        <p:attrNameLst>
                                          <p:attrName>ppt_x</p:attrName>
                                          <p:attrName>ppt_y</p:attrName>
                                        </p:attrNameLst>
                                      </p:cBhvr>
                                    </p:animMotion>
                                  </p:childTnLst>
                                </p:cTn>
                              </p:par>
                              <p:par>
                                <p:cTn id="295" presetID="56" presetClass="path" presetSubtype="0" accel="50000" decel="50000" fill="hold" grpId="1" nodeType="withEffect">
                                  <p:stCondLst>
                                    <p:cond delay="0"/>
                                  </p:stCondLst>
                                  <p:childTnLst>
                                    <p:animMotion origin="layout" path="M 0 0  L 0.25 -0.33333  E" pathEditMode="relative" ptsTypes="">
                                      <p:cBhvr>
                                        <p:cTn id="296" dur="2000" fill="hold"/>
                                        <p:tgtEl>
                                          <p:spTgt spid="163"/>
                                        </p:tgtEl>
                                        <p:attrNameLst>
                                          <p:attrName>ppt_x</p:attrName>
                                          <p:attrName>ppt_y</p:attrName>
                                        </p:attrNameLst>
                                      </p:cBhvr>
                                    </p:animMotion>
                                  </p:childTnLst>
                                </p:cTn>
                              </p:par>
                              <p:par>
                                <p:cTn id="297" presetID="56" presetClass="path" presetSubtype="0" accel="50000" decel="50000" fill="hold" grpId="1" nodeType="withEffect">
                                  <p:stCondLst>
                                    <p:cond delay="0"/>
                                  </p:stCondLst>
                                  <p:childTnLst>
                                    <p:animMotion origin="layout" path="M 0 0  L 0.25 -0.33333  E" pathEditMode="relative" ptsTypes="">
                                      <p:cBhvr>
                                        <p:cTn id="298" dur="2000" fill="hold"/>
                                        <p:tgtEl>
                                          <p:spTgt spid="164"/>
                                        </p:tgtEl>
                                        <p:attrNameLst>
                                          <p:attrName>ppt_x</p:attrName>
                                          <p:attrName>ppt_y</p:attrName>
                                        </p:attrNameLst>
                                      </p:cBhvr>
                                    </p:animMotion>
                                  </p:childTnLst>
                                </p:cTn>
                              </p:par>
                              <p:par>
                                <p:cTn id="299" presetID="56" presetClass="path" presetSubtype="0" accel="50000" decel="50000" fill="hold" grpId="1" nodeType="withEffect">
                                  <p:stCondLst>
                                    <p:cond delay="0"/>
                                  </p:stCondLst>
                                  <p:childTnLst>
                                    <p:animMotion origin="layout" path="M 0 0  L 0.25 -0.33333  E" pathEditMode="relative" ptsTypes="">
                                      <p:cBhvr>
                                        <p:cTn id="300" dur="2000" fill="hold"/>
                                        <p:tgtEl>
                                          <p:spTgt spid="165"/>
                                        </p:tgtEl>
                                        <p:attrNameLst>
                                          <p:attrName>ppt_x</p:attrName>
                                          <p:attrName>ppt_y</p:attrName>
                                        </p:attrNameLst>
                                      </p:cBhvr>
                                    </p:animMotion>
                                  </p:childTnLst>
                                </p:cTn>
                              </p:par>
                              <p:par>
                                <p:cTn id="301" presetID="56" presetClass="path" presetSubtype="0" accel="50000" decel="50000" fill="hold" grpId="1" nodeType="withEffect">
                                  <p:stCondLst>
                                    <p:cond delay="0"/>
                                  </p:stCondLst>
                                  <p:childTnLst>
                                    <p:animMotion origin="layout" path="M 0 0  L 0.25 -0.33333  E" pathEditMode="relative" ptsTypes="">
                                      <p:cBhvr>
                                        <p:cTn id="302" dur="2000" fill="hold"/>
                                        <p:tgtEl>
                                          <p:spTgt spid="166"/>
                                        </p:tgtEl>
                                        <p:attrNameLst>
                                          <p:attrName>ppt_x</p:attrName>
                                          <p:attrName>ppt_y</p:attrName>
                                        </p:attrNameLst>
                                      </p:cBhvr>
                                    </p:animMotion>
                                  </p:childTnLst>
                                </p:cTn>
                              </p:par>
                              <p:par>
                                <p:cTn id="303" presetID="56" presetClass="path" presetSubtype="0" accel="50000" decel="50000" fill="hold" grpId="1" nodeType="withEffect">
                                  <p:stCondLst>
                                    <p:cond delay="0"/>
                                  </p:stCondLst>
                                  <p:childTnLst>
                                    <p:animMotion origin="layout" path="M 0 0  L 0.25 -0.33333  E" pathEditMode="relative" ptsTypes="">
                                      <p:cBhvr>
                                        <p:cTn id="304" dur="2000" fill="hold"/>
                                        <p:tgtEl>
                                          <p:spTgt spid="167"/>
                                        </p:tgtEl>
                                        <p:attrNameLst>
                                          <p:attrName>ppt_x</p:attrName>
                                          <p:attrName>ppt_y</p:attrName>
                                        </p:attrNameLst>
                                      </p:cBhvr>
                                    </p:animMotion>
                                  </p:childTnLst>
                                </p:cTn>
                              </p:par>
                              <p:par>
                                <p:cTn id="305" presetID="56" presetClass="path" presetSubtype="0" accel="50000" decel="50000" fill="hold" grpId="1" nodeType="withEffect">
                                  <p:stCondLst>
                                    <p:cond delay="0"/>
                                  </p:stCondLst>
                                  <p:childTnLst>
                                    <p:animMotion origin="layout" path="M 0 0  L 0.25 -0.33333  E" pathEditMode="relative" ptsTypes="">
                                      <p:cBhvr>
                                        <p:cTn id="306" dur="2000" fill="hold"/>
                                        <p:tgtEl>
                                          <p:spTgt spid="168"/>
                                        </p:tgtEl>
                                        <p:attrNameLst>
                                          <p:attrName>ppt_x</p:attrName>
                                          <p:attrName>ppt_y</p:attrName>
                                        </p:attrNameLst>
                                      </p:cBhvr>
                                    </p:animMotion>
                                  </p:childTnLst>
                                </p:cTn>
                              </p:par>
                              <p:par>
                                <p:cTn id="307" presetID="56" presetClass="path" presetSubtype="0" accel="50000" decel="50000" fill="hold" grpId="1" nodeType="withEffect">
                                  <p:stCondLst>
                                    <p:cond delay="0"/>
                                  </p:stCondLst>
                                  <p:childTnLst>
                                    <p:animMotion origin="layout" path="M 0 0  L 0.25 -0.33333  E" pathEditMode="relative" ptsTypes="">
                                      <p:cBhvr>
                                        <p:cTn id="308" dur="2000" fill="hold"/>
                                        <p:tgtEl>
                                          <p:spTgt spid="169"/>
                                        </p:tgtEl>
                                        <p:attrNameLst>
                                          <p:attrName>ppt_x</p:attrName>
                                          <p:attrName>ppt_y</p:attrName>
                                        </p:attrNameLst>
                                      </p:cBhvr>
                                    </p:animMotion>
                                  </p:childTnLst>
                                </p:cTn>
                              </p:par>
                              <p:par>
                                <p:cTn id="309" presetID="56" presetClass="path" presetSubtype="0" accel="50000" decel="50000" fill="hold" grpId="1" nodeType="withEffect">
                                  <p:stCondLst>
                                    <p:cond delay="0"/>
                                  </p:stCondLst>
                                  <p:childTnLst>
                                    <p:animMotion origin="layout" path="M 0 0  L 0.25 -0.33333  E" pathEditMode="relative" ptsTypes="">
                                      <p:cBhvr>
                                        <p:cTn id="310" dur="2000" fill="hold"/>
                                        <p:tgtEl>
                                          <p:spTgt spid="170"/>
                                        </p:tgtEl>
                                        <p:attrNameLst>
                                          <p:attrName>ppt_x</p:attrName>
                                          <p:attrName>ppt_y</p:attrName>
                                        </p:attrNameLst>
                                      </p:cBhvr>
                                    </p:animMotion>
                                  </p:childTnLst>
                                </p:cTn>
                              </p:par>
                              <p:par>
                                <p:cTn id="311" presetID="56" presetClass="path" presetSubtype="0" accel="50000" decel="50000" fill="hold" grpId="1" nodeType="withEffect">
                                  <p:stCondLst>
                                    <p:cond delay="0"/>
                                  </p:stCondLst>
                                  <p:childTnLst>
                                    <p:animMotion origin="layout" path="M 0 0  L 0.25 -0.33333  E" pathEditMode="relative" ptsTypes="">
                                      <p:cBhvr>
                                        <p:cTn id="312" dur="2000" fill="hold"/>
                                        <p:tgtEl>
                                          <p:spTgt spid="171"/>
                                        </p:tgtEl>
                                        <p:attrNameLst>
                                          <p:attrName>ppt_x</p:attrName>
                                          <p:attrName>ppt_y</p:attrName>
                                        </p:attrNameLst>
                                      </p:cBhvr>
                                    </p:animMotion>
                                  </p:childTnLst>
                                </p:cTn>
                              </p:par>
                              <p:par>
                                <p:cTn id="313" presetID="56" presetClass="path" presetSubtype="0" accel="50000" decel="50000" fill="hold" grpId="1" nodeType="withEffect">
                                  <p:stCondLst>
                                    <p:cond delay="0"/>
                                  </p:stCondLst>
                                  <p:childTnLst>
                                    <p:animMotion origin="layout" path="M 0 0  L 0.25 -0.33333  E" pathEditMode="relative" ptsTypes="">
                                      <p:cBhvr>
                                        <p:cTn id="314" dur="2000" fill="hold"/>
                                        <p:tgtEl>
                                          <p:spTgt spid="172"/>
                                        </p:tgtEl>
                                        <p:attrNameLst>
                                          <p:attrName>ppt_x</p:attrName>
                                          <p:attrName>ppt_y</p:attrName>
                                        </p:attrNameLst>
                                      </p:cBhvr>
                                    </p:animMotion>
                                  </p:childTnLst>
                                </p:cTn>
                              </p:par>
                              <p:par>
                                <p:cTn id="315" presetID="56" presetClass="path" presetSubtype="0" accel="50000" decel="50000" fill="hold" nodeType="withEffect">
                                  <p:stCondLst>
                                    <p:cond delay="0"/>
                                  </p:stCondLst>
                                  <p:childTnLst>
                                    <p:animMotion origin="layout" path="M 0 0  L 0.25 -0.33333  E" pathEditMode="relative" ptsTypes="">
                                      <p:cBhvr>
                                        <p:cTn id="316" dur="2000" fill="hold"/>
                                        <p:tgtEl>
                                          <p:spTgt spid="173"/>
                                        </p:tgtEl>
                                        <p:attrNameLst>
                                          <p:attrName>ppt_x</p:attrName>
                                          <p:attrName>ppt_y</p:attrName>
                                        </p:attrNameLst>
                                      </p:cBhvr>
                                    </p:animMotion>
                                  </p:childTnLst>
                                </p:cTn>
                              </p:par>
                              <p:par>
                                <p:cTn id="317" presetID="56" presetClass="path" presetSubtype="0" accel="50000" decel="50000" fill="hold" grpId="1" nodeType="withEffect">
                                  <p:stCondLst>
                                    <p:cond delay="0"/>
                                  </p:stCondLst>
                                  <p:childTnLst>
                                    <p:animMotion origin="layout" path="M 0 0  L 0.25 -0.33333  E" pathEditMode="relative" ptsTypes="">
                                      <p:cBhvr>
                                        <p:cTn id="318" dur="2000" fill="hold"/>
                                        <p:tgtEl>
                                          <p:spTgt spid="174"/>
                                        </p:tgtEl>
                                        <p:attrNameLst>
                                          <p:attrName>ppt_x</p:attrName>
                                          <p:attrName>ppt_y</p:attrName>
                                        </p:attrNameLst>
                                      </p:cBhvr>
                                    </p:animMotion>
                                  </p:childTnLst>
                                </p:cTn>
                              </p:par>
                              <p:par>
                                <p:cTn id="319" presetID="56" presetClass="path" presetSubtype="0" accel="50000" decel="50000" fill="hold" grpId="1" nodeType="withEffect">
                                  <p:stCondLst>
                                    <p:cond delay="0"/>
                                  </p:stCondLst>
                                  <p:childTnLst>
                                    <p:animMotion origin="layout" path="M 0 0  L 0.25 -0.33333  E" pathEditMode="relative" ptsTypes="">
                                      <p:cBhvr>
                                        <p:cTn id="320" dur="2000" fill="hold"/>
                                        <p:tgtEl>
                                          <p:spTgt spid="175"/>
                                        </p:tgtEl>
                                        <p:attrNameLst>
                                          <p:attrName>ppt_x</p:attrName>
                                          <p:attrName>ppt_y</p:attrName>
                                        </p:attrNameLst>
                                      </p:cBhvr>
                                    </p:animMotion>
                                  </p:childTnLst>
                                </p:cTn>
                              </p:par>
                              <p:par>
                                <p:cTn id="321" presetID="56" presetClass="path" presetSubtype="0" accel="50000" decel="50000" fill="hold" grpId="1" nodeType="withEffect">
                                  <p:stCondLst>
                                    <p:cond delay="0"/>
                                  </p:stCondLst>
                                  <p:childTnLst>
                                    <p:animMotion origin="layout" path="M 0 0  L 0.25 -0.33333  E" pathEditMode="relative" ptsTypes="">
                                      <p:cBhvr>
                                        <p:cTn id="322" dur="2000" fill="hold"/>
                                        <p:tgtEl>
                                          <p:spTgt spid="176"/>
                                        </p:tgtEl>
                                        <p:attrNameLst>
                                          <p:attrName>ppt_x</p:attrName>
                                          <p:attrName>ppt_y</p:attrName>
                                        </p:attrNameLst>
                                      </p:cBhvr>
                                    </p:animMotion>
                                  </p:childTnLst>
                                </p:cTn>
                              </p:par>
                              <p:par>
                                <p:cTn id="323" presetID="56" presetClass="path" presetSubtype="0" accel="50000" decel="50000" fill="hold" grpId="1" nodeType="withEffect">
                                  <p:stCondLst>
                                    <p:cond delay="0"/>
                                  </p:stCondLst>
                                  <p:childTnLst>
                                    <p:animMotion origin="layout" path="M 0 0  L 0.25 -0.33333  E" pathEditMode="relative" ptsTypes="">
                                      <p:cBhvr>
                                        <p:cTn id="324" dur="2000" fill="hold"/>
                                        <p:tgtEl>
                                          <p:spTgt spid="177"/>
                                        </p:tgtEl>
                                        <p:attrNameLst>
                                          <p:attrName>ppt_x</p:attrName>
                                          <p:attrName>ppt_y</p:attrName>
                                        </p:attrNameLst>
                                      </p:cBhvr>
                                    </p:animMotion>
                                  </p:childTnLst>
                                </p:cTn>
                              </p:par>
                              <p:par>
                                <p:cTn id="325" presetID="56" presetClass="path" presetSubtype="0" accel="50000" decel="50000" fill="hold" grpId="1" nodeType="withEffect">
                                  <p:stCondLst>
                                    <p:cond delay="0"/>
                                  </p:stCondLst>
                                  <p:childTnLst>
                                    <p:animMotion origin="layout" path="M 0 0  L 0.25 -0.33333  E" pathEditMode="relative" ptsTypes="">
                                      <p:cBhvr>
                                        <p:cTn id="326" dur="2000" fill="hold"/>
                                        <p:tgtEl>
                                          <p:spTgt spid="178"/>
                                        </p:tgtEl>
                                        <p:attrNameLst>
                                          <p:attrName>ppt_x</p:attrName>
                                          <p:attrName>ppt_y</p:attrName>
                                        </p:attrNameLst>
                                      </p:cBhvr>
                                    </p:animMotion>
                                  </p:childTnLst>
                                </p:cTn>
                              </p:par>
                              <p:par>
                                <p:cTn id="327" presetID="56" presetClass="path" presetSubtype="0" accel="50000" decel="50000" fill="hold" grpId="1" nodeType="withEffect">
                                  <p:stCondLst>
                                    <p:cond delay="0"/>
                                  </p:stCondLst>
                                  <p:childTnLst>
                                    <p:animMotion origin="layout" path="M 0 0  L 0.25 -0.33333  E" pathEditMode="relative" ptsTypes="">
                                      <p:cBhvr>
                                        <p:cTn id="328" dur="2000" fill="hold"/>
                                        <p:tgtEl>
                                          <p:spTgt spid="179"/>
                                        </p:tgtEl>
                                        <p:attrNameLst>
                                          <p:attrName>ppt_x</p:attrName>
                                          <p:attrName>ppt_y</p:attrName>
                                        </p:attrNameLst>
                                      </p:cBhvr>
                                    </p:animMotion>
                                  </p:childTnLst>
                                </p:cTn>
                              </p:par>
                              <p:par>
                                <p:cTn id="329" presetID="56" presetClass="path" presetSubtype="0" accel="50000" decel="50000" fill="hold" grpId="1" nodeType="withEffect">
                                  <p:stCondLst>
                                    <p:cond delay="0"/>
                                  </p:stCondLst>
                                  <p:childTnLst>
                                    <p:animMotion origin="layout" path="M 0 0  L 0.25 -0.33333  E" pathEditMode="relative" ptsTypes="">
                                      <p:cBhvr>
                                        <p:cTn id="330" dur="2000" fill="hold"/>
                                        <p:tgtEl>
                                          <p:spTgt spid="180"/>
                                        </p:tgtEl>
                                        <p:attrNameLst>
                                          <p:attrName>ppt_x</p:attrName>
                                          <p:attrName>ppt_y</p:attrName>
                                        </p:attrNameLst>
                                      </p:cBhvr>
                                    </p:animMotion>
                                  </p:childTnLst>
                                </p:cTn>
                              </p:par>
                              <p:par>
                                <p:cTn id="331" presetID="56" presetClass="path" presetSubtype="0" accel="50000" decel="50000" fill="hold" grpId="1" nodeType="withEffect">
                                  <p:stCondLst>
                                    <p:cond delay="0"/>
                                  </p:stCondLst>
                                  <p:childTnLst>
                                    <p:animMotion origin="layout" path="M 0 0  L 0.25 -0.33333  E" pathEditMode="relative" ptsTypes="">
                                      <p:cBhvr>
                                        <p:cTn id="332" dur="2000" fill="hold"/>
                                        <p:tgtEl>
                                          <p:spTgt spid="181"/>
                                        </p:tgtEl>
                                        <p:attrNameLst>
                                          <p:attrName>ppt_x</p:attrName>
                                          <p:attrName>ppt_y</p:attrName>
                                        </p:attrNameLst>
                                      </p:cBhvr>
                                    </p:animMotion>
                                  </p:childTnLst>
                                </p:cTn>
                              </p:par>
                              <p:par>
                                <p:cTn id="333" presetID="56" presetClass="path" presetSubtype="0" accel="50000" decel="50000" fill="hold" grpId="1" nodeType="withEffect">
                                  <p:stCondLst>
                                    <p:cond delay="0"/>
                                  </p:stCondLst>
                                  <p:childTnLst>
                                    <p:animMotion origin="layout" path="M 0 0  L 0.25 -0.33333  E" pathEditMode="relative" ptsTypes="">
                                      <p:cBhvr>
                                        <p:cTn id="334" dur="2000" fill="hold"/>
                                        <p:tgtEl>
                                          <p:spTgt spid="182"/>
                                        </p:tgtEl>
                                        <p:attrNameLst>
                                          <p:attrName>ppt_x</p:attrName>
                                          <p:attrName>ppt_y</p:attrName>
                                        </p:attrNameLst>
                                      </p:cBhvr>
                                    </p:animMotion>
                                  </p:childTnLst>
                                </p:cTn>
                              </p:par>
                              <p:par>
                                <p:cTn id="335" presetID="56" presetClass="path" presetSubtype="0" accel="50000" decel="50000" fill="hold" grpId="1" nodeType="withEffect">
                                  <p:stCondLst>
                                    <p:cond delay="0"/>
                                  </p:stCondLst>
                                  <p:childTnLst>
                                    <p:animMotion origin="layout" path="M 0 0  L 0.25 -0.33333  E" pathEditMode="relative" ptsTypes="">
                                      <p:cBhvr>
                                        <p:cTn id="336" dur="2000" fill="hold"/>
                                        <p:tgtEl>
                                          <p:spTgt spid="183"/>
                                        </p:tgtEl>
                                        <p:attrNameLst>
                                          <p:attrName>ppt_x</p:attrName>
                                          <p:attrName>ppt_y</p:attrName>
                                        </p:attrNameLst>
                                      </p:cBhvr>
                                    </p:animMotion>
                                  </p:childTnLst>
                                </p:cTn>
                              </p:par>
                              <p:par>
                                <p:cTn id="337" presetID="56" presetClass="path" presetSubtype="0" accel="50000" decel="50000" fill="hold" grpId="1" nodeType="withEffect">
                                  <p:stCondLst>
                                    <p:cond delay="0"/>
                                  </p:stCondLst>
                                  <p:childTnLst>
                                    <p:animMotion origin="layout" path="M 0 0  L 0.25 -0.33333  E" pathEditMode="relative" ptsTypes="">
                                      <p:cBhvr>
                                        <p:cTn id="338" dur="2000" fill="hold"/>
                                        <p:tgtEl>
                                          <p:spTgt spid="184"/>
                                        </p:tgtEl>
                                        <p:attrNameLst>
                                          <p:attrName>ppt_x</p:attrName>
                                          <p:attrName>ppt_y</p:attrName>
                                        </p:attrNameLst>
                                      </p:cBhvr>
                                    </p:animMotion>
                                  </p:childTnLst>
                                </p:cTn>
                              </p:par>
                              <p:par>
                                <p:cTn id="339" presetID="56" presetClass="path" presetSubtype="0" accel="50000" decel="50000" fill="hold" grpId="1" nodeType="withEffect">
                                  <p:stCondLst>
                                    <p:cond delay="0"/>
                                  </p:stCondLst>
                                  <p:childTnLst>
                                    <p:animMotion origin="layout" path="M 0 0  L 0.25 -0.33333  E" pathEditMode="relative" ptsTypes="">
                                      <p:cBhvr>
                                        <p:cTn id="340" dur="2000" fill="hold"/>
                                        <p:tgtEl>
                                          <p:spTgt spid="185"/>
                                        </p:tgtEl>
                                        <p:attrNameLst>
                                          <p:attrName>ppt_x</p:attrName>
                                          <p:attrName>ppt_y</p:attrName>
                                        </p:attrNameLst>
                                      </p:cBhvr>
                                    </p:animMotion>
                                  </p:childTnLst>
                                </p:cTn>
                              </p:par>
                              <p:par>
                                <p:cTn id="341" presetID="56" presetClass="path" presetSubtype="0" accel="50000" decel="50000" fill="hold" grpId="1" nodeType="withEffect">
                                  <p:stCondLst>
                                    <p:cond delay="0"/>
                                  </p:stCondLst>
                                  <p:childTnLst>
                                    <p:animMotion origin="layout" path="M 0 0  L 0.25 -0.33333  E" pathEditMode="relative" ptsTypes="">
                                      <p:cBhvr>
                                        <p:cTn id="342" dur="2000" fill="hold"/>
                                        <p:tgtEl>
                                          <p:spTgt spid="186"/>
                                        </p:tgtEl>
                                        <p:attrNameLst>
                                          <p:attrName>ppt_x</p:attrName>
                                          <p:attrName>ppt_y</p:attrName>
                                        </p:attrNameLst>
                                      </p:cBhvr>
                                    </p:animMotion>
                                  </p:childTnLst>
                                </p:cTn>
                              </p:par>
                              <p:par>
                                <p:cTn id="343" presetID="56" presetClass="path" presetSubtype="0" accel="50000" decel="50000" fill="hold" nodeType="withEffect">
                                  <p:stCondLst>
                                    <p:cond delay="0"/>
                                  </p:stCondLst>
                                  <p:childTnLst>
                                    <p:animMotion origin="layout" path="M 0 0  L 0.25 -0.33333  E" pathEditMode="relative" ptsTypes="">
                                      <p:cBhvr>
                                        <p:cTn id="344" dur="2000" fill="hold"/>
                                        <p:tgtEl>
                                          <p:spTgt spid="187"/>
                                        </p:tgtEl>
                                        <p:attrNameLst>
                                          <p:attrName>ppt_x</p:attrName>
                                          <p:attrName>ppt_y</p:attrName>
                                        </p:attrNameLst>
                                      </p:cBhvr>
                                    </p:animMotion>
                                  </p:childTnLst>
                                </p:cTn>
                              </p:par>
                              <p:par>
                                <p:cTn id="345" presetID="1" presetClass="exit" presetSubtype="0" fill="hold" nodeType="withEffect">
                                  <p:stCondLst>
                                    <p:cond delay="0"/>
                                  </p:stCondLst>
                                  <p:childTnLst>
                                    <p:set>
                                      <p:cBhvr>
                                        <p:cTn id="346" dur="1" fill="hold">
                                          <p:stCondLst>
                                            <p:cond delay="0"/>
                                          </p:stCondLst>
                                        </p:cTn>
                                        <p:tgtEl>
                                          <p:spTgt spid="28"/>
                                        </p:tgtEl>
                                        <p:attrNameLst>
                                          <p:attrName>style.visibility</p:attrName>
                                        </p:attrNameLst>
                                      </p:cBhvr>
                                      <p:to>
                                        <p:strVal val="hidden"/>
                                      </p:to>
                                    </p:set>
                                  </p:childTnLst>
                                </p:cTn>
                              </p:par>
                              <p:par>
                                <p:cTn id="347" presetID="1" presetClass="exit" presetSubtype="0" fill="hold" grpId="1" nodeType="withEffect">
                                  <p:stCondLst>
                                    <p:cond delay="0"/>
                                  </p:stCondLst>
                                  <p:childTnLst>
                                    <p:set>
                                      <p:cBhvr>
                                        <p:cTn id="348" dur="1" fill="hold">
                                          <p:stCondLst>
                                            <p:cond delay="0"/>
                                          </p:stCondLst>
                                        </p:cTn>
                                        <p:tgtEl>
                                          <p:spTgt spid="258"/>
                                        </p:tgtEl>
                                        <p:attrNameLst>
                                          <p:attrName>style.visibility</p:attrName>
                                        </p:attrNameLst>
                                      </p:cBhvr>
                                      <p:to>
                                        <p:strVal val="hidden"/>
                                      </p:to>
                                    </p:set>
                                  </p:childTnLst>
                                </p:cTn>
                              </p:par>
                              <p:par>
                                <p:cTn id="349" presetID="1" presetClass="exit" presetSubtype="0" fill="hold" grpId="2" nodeType="withEffect">
                                  <p:stCondLst>
                                    <p:cond delay="0"/>
                                  </p:stCondLst>
                                  <p:childTnLst>
                                    <p:set>
                                      <p:cBhvr>
                                        <p:cTn id="350" dur="1" fill="hold">
                                          <p:stCondLst>
                                            <p:cond delay="0"/>
                                          </p:stCondLst>
                                        </p:cTn>
                                        <p:tgtEl>
                                          <p:spTgt spid="118"/>
                                        </p:tgtEl>
                                        <p:attrNameLst>
                                          <p:attrName>style.visibility</p:attrName>
                                        </p:attrNameLst>
                                      </p:cBhvr>
                                      <p:to>
                                        <p:strVal val="hidden"/>
                                      </p:to>
                                    </p:set>
                                  </p:childTnLst>
                                </p:cTn>
                              </p:par>
                              <p:par>
                                <p:cTn id="351" presetID="1" presetClass="exit" presetSubtype="0" fill="hold" grpId="2" nodeType="withEffect">
                                  <p:stCondLst>
                                    <p:cond delay="0"/>
                                  </p:stCondLst>
                                  <p:childTnLst>
                                    <p:set>
                                      <p:cBhvr>
                                        <p:cTn id="352" dur="1" fill="hold">
                                          <p:stCondLst>
                                            <p:cond delay="0"/>
                                          </p:stCondLst>
                                        </p:cTn>
                                        <p:tgtEl>
                                          <p:spTgt spid="119"/>
                                        </p:tgtEl>
                                        <p:attrNameLst>
                                          <p:attrName>style.visibility</p:attrName>
                                        </p:attrNameLst>
                                      </p:cBhvr>
                                      <p:to>
                                        <p:strVal val="hidden"/>
                                      </p:to>
                                    </p:set>
                                  </p:childTnLst>
                                </p:cTn>
                              </p:par>
                              <p:par>
                                <p:cTn id="353" presetID="1" presetClass="exit" presetSubtype="0" fill="hold" grpId="2" nodeType="withEffect">
                                  <p:stCondLst>
                                    <p:cond delay="0"/>
                                  </p:stCondLst>
                                  <p:childTnLst>
                                    <p:set>
                                      <p:cBhvr>
                                        <p:cTn id="354" dur="1" fill="hold">
                                          <p:stCondLst>
                                            <p:cond delay="0"/>
                                          </p:stCondLst>
                                        </p:cTn>
                                        <p:tgtEl>
                                          <p:spTgt spid="120"/>
                                        </p:tgtEl>
                                        <p:attrNameLst>
                                          <p:attrName>style.visibility</p:attrName>
                                        </p:attrNameLst>
                                      </p:cBhvr>
                                      <p:to>
                                        <p:strVal val="hidden"/>
                                      </p:to>
                                    </p:set>
                                  </p:childTnLst>
                                </p:cTn>
                              </p:par>
                              <p:par>
                                <p:cTn id="355" presetID="1" presetClass="exit" presetSubtype="0" fill="hold" grpId="2" nodeType="withEffect">
                                  <p:stCondLst>
                                    <p:cond delay="0"/>
                                  </p:stCondLst>
                                  <p:childTnLst>
                                    <p:set>
                                      <p:cBhvr>
                                        <p:cTn id="356" dur="1" fill="hold">
                                          <p:stCondLst>
                                            <p:cond delay="0"/>
                                          </p:stCondLst>
                                        </p:cTn>
                                        <p:tgtEl>
                                          <p:spTgt spid="121"/>
                                        </p:tgtEl>
                                        <p:attrNameLst>
                                          <p:attrName>style.visibility</p:attrName>
                                        </p:attrNameLst>
                                      </p:cBhvr>
                                      <p:to>
                                        <p:strVal val="hidden"/>
                                      </p:to>
                                    </p:set>
                                  </p:childTnLst>
                                </p:cTn>
                              </p:par>
                              <p:par>
                                <p:cTn id="357" presetID="1" presetClass="exit" presetSubtype="0" fill="hold" grpId="2" nodeType="withEffect">
                                  <p:stCondLst>
                                    <p:cond delay="0"/>
                                  </p:stCondLst>
                                  <p:childTnLst>
                                    <p:set>
                                      <p:cBhvr>
                                        <p:cTn id="358" dur="1" fill="hold">
                                          <p:stCondLst>
                                            <p:cond delay="0"/>
                                          </p:stCondLst>
                                        </p:cTn>
                                        <p:tgtEl>
                                          <p:spTgt spid="122"/>
                                        </p:tgtEl>
                                        <p:attrNameLst>
                                          <p:attrName>style.visibility</p:attrName>
                                        </p:attrNameLst>
                                      </p:cBhvr>
                                      <p:to>
                                        <p:strVal val="hidden"/>
                                      </p:to>
                                    </p:set>
                                  </p:childTnLst>
                                </p:cTn>
                              </p:par>
                              <p:par>
                                <p:cTn id="359" presetID="1" presetClass="exit" presetSubtype="0" fill="hold" grpId="2" nodeType="withEffect">
                                  <p:stCondLst>
                                    <p:cond delay="0"/>
                                  </p:stCondLst>
                                  <p:childTnLst>
                                    <p:set>
                                      <p:cBhvr>
                                        <p:cTn id="360" dur="1" fill="hold">
                                          <p:stCondLst>
                                            <p:cond delay="0"/>
                                          </p:stCondLst>
                                        </p:cTn>
                                        <p:tgtEl>
                                          <p:spTgt spid="123"/>
                                        </p:tgtEl>
                                        <p:attrNameLst>
                                          <p:attrName>style.visibility</p:attrName>
                                        </p:attrNameLst>
                                      </p:cBhvr>
                                      <p:to>
                                        <p:strVal val="hidden"/>
                                      </p:to>
                                    </p:set>
                                  </p:childTnLst>
                                </p:cTn>
                              </p:par>
                              <p:par>
                                <p:cTn id="361" presetID="1" presetClass="exit" presetSubtype="0" fill="hold" grpId="2" nodeType="withEffect">
                                  <p:stCondLst>
                                    <p:cond delay="0"/>
                                  </p:stCondLst>
                                  <p:childTnLst>
                                    <p:set>
                                      <p:cBhvr>
                                        <p:cTn id="362" dur="1" fill="hold">
                                          <p:stCondLst>
                                            <p:cond delay="0"/>
                                          </p:stCondLst>
                                        </p:cTn>
                                        <p:tgtEl>
                                          <p:spTgt spid="124"/>
                                        </p:tgtEl>
                                        <p:attrNameLst>
                                          <p:attrName>style.visibility</p:attrName>
                                        </p:attrNameLst>
                                      </p:cBhvr>
                                      <p:to>
                                        <p:strVal val="hidden"/>
                                      </p:to>
                                    </p:set>
                                  </p:childTnLst>
                                </p:cTn>
                              </p:par>
                              <p:par>
                                <p:cTn id="363" presetID="1" presetClass="exit" presetSubtype="0" fill="hold" grpId="2" nodeType="withEffect">
                                  <p:stCondLst>
                                    <p:cond delay="0"/>
                                  </p:stCondLst>
                                  <p:childTnLst>
                                    <p:set>
                                      <p:cBhvr>
                                        <p:cTn id="364" dur="1" fill="hold">
                                          <p:stCondLst>
                                            <p:cond delay="0"/>
                                          </p:stCondLst>
                                        </p:cTn>
                                        <p:tgtEl>
                                          <p:spTgt spid="125"/>
                                        </p:tgtEl>
                                        <p:attrNameLst>
                                          <p:attrName>style.visibility</p:attrName>
                                        </p:attrNameLst>
                                      </p:cBhvr>
                                      <p:to>
                                        <p:strVal val="hidden"/>
                                      </p:to>
                                    </p:set>
                                  </p:childTnLst>
                                </p:cTn>
                              </p:par>
                              <p:par>
                                <p:cTn id="365" presetID="1" presetClass="exit" presetSubtype="0" fill="hold" grpId="2" nodeType="withEffect">
                                  <p:stCondLst>
                                    <p:cond delay="0"/>
                                  </p:stCondLst>
                                  <p:childTnLst>
                                    <p:set>
                                      <p:cBhvr>
                                        <p:cTn id="366" dur="1" fill="hold">
                                          <p:stCondLst>
                                            <p:cond delay="0"/>
                                          </p:stCondLst>
                                        </p:cTn>
                                        <p:tgtEl>
                                          <p:spTgt spid="126"/>
                                        </p:tgtEl>
                                        <p:attrNameLst>
                                          <p:attrName>style.visibility</p:attrName>
                                        </p:attrNameLst>
                                      </p:cBhvr>
                                      <p:to>
                                        <p:strVal val="hidden"/>
                                      </p:to>
                                    </p:set>
                                  </p:childTnLst>
                                </p:cTn>
                              </p:par>
                              <p:par>
                                <p:cTn id="367" presetID="1" presetClass="exit" presetSubtype="0" fill="hold" grpId="2" nodeType="withEffect">
                                  <p:stCondLst>
                                    <p:cond delay="0"/>
                                  </p:stCondLst>
                                  <p:childTnLst>
                                    <p:set>
                                      <p:cBhvr>
                                        <p:cTn id="368" dur="1" fill="hold">
                                          <p:stCondLst>
                                            <p:cond delay="0"/>
                                          </p:stCondLst>
                                        </p:cTn>
                                        <p:tgtEl>
                                          <p:spTgt spid="127"/>
                                        </p:tgtEl>
                                        <p:attrNameLst>
                                          <p:attrName>style.visibility</p:attrName>
                                        </p:attrNameLst>
                                      </p:cBhvr>
                                      <p:to>
                                        <p:strVal val="hidden"/>
                                      </p:to>
                                    </p:set>
                                  </p:childTnLst>
                                </p:cTn>
                              </p:par>
                              <p:par>
                                <p:cTn id="369" presetID="1" presetClass="exit" presetSubtype="0" fill="hold" grpId="2" nodeType="withEffect">
                                  <p:stCondLst>
                                    <p:cond delay="0"/>
                                  </p:stCondLst>
                                  <p:childTnLst>
                                    <p:set>
                                      <p:cBhvr>
                                        <p:cTn id="370" dur="1" fill="hold">
                                          <p:stCondLst>
                                            <p:cond delay="0"/>
                                          </p:stCondLst>
                                        </p:cTn>
                                        <p:tgtEl>
                                          <p:spTgt spid="128"/>
                                        </p:tgtEl>
                                        <p:attrNameLst>
                                          <p:attrName>style.visibility</p:attrName>
                                        </p:attrNameLst>
                                      </p:cBhvr>
                                      <p:to>
                                        <p:strVal val="hidden"/>
                                      </p:to>
                                    </p:set>
                                  </p:childTnLst>
                                </p:cTn>
                              </p:par>
                              <p:par>
                                <p:cTn id="371" presetID="1" presetClass="exit" presetSubtype="0" fill="hold" grpId="2" nodeType="withEffect">
                                  <p:stCondLst>
                                    <p:cond delay="0"/>
                                  </p:stCondLst>
                                  <p:childTnLst>
                                    <p:set>
                                      <p:cBhvr>
                                        <p:cTn id="372" dur="1" fill="hold">
                                          <p:stCondLst>
                                            <p:cond delay="0"/>
                                          </p:stCondLst>
                                        </p:cTn>
                                        <p:tgtEl>
                                          <p:spTgt spid="129"/>
                                        </p:tgtEl>
                                        <p:attrNameLst>
                                          <p:attrName>style.visibility</p:attrName>
                                        </p:attrNameLst>
                                      </p:cBhvr>
                                      <p:to>
                                        <p:strVal val="hidden"/>
                                      </p:to>
                                    </p:set>
                                  </p:childTnLst>
                                </p:cTn>
                              </p:par>
                              <p:par>
                                <p:cTn id="373" presetID="1" presetClass="exit" presetSubtype="0" fill="hold" grpId="2" nodeType="withEffect">
                                  <p:stCondLst>
                                    <p:cond delay="0"/>
                                  </p:stCondLst>
                                  <p:childTnLst>
                                    <p:set>
                                      <p:cBhvr>
                                        <p:cTn id="374" dur="1" fill="hold">
                                          <p:stCondLst>
                                            <p:cond delay="0"/>
                                          </p:stCondLst>
                                        </p:cTn>
                                        <p:tgtEl>
                                          <p:spTgt spid="130"/>
                                        </p:tgtEl>
                                        <p:attrNameLst>
                                          <p:attrName>style.visibility</p:attrName>
                                        </p:attrNameLst>
                                      </p:cBhvr>
                                      <p:to>
                                        <p:strVal val="hidden"/>
                                      </p:to>
                                    </p:set>
                                  </p:childTnLst>
                                </p:cTn>
                              </p:par>
                              <p:par>
                                <p:cTn id="375" presetID="1" presetClass="exit" presetSubtype="0" fill="hold" nodeType="withEffect">
                                  <p:stCondLst>
                                    <p:cond delay="0"/>
                                  </p:stCondLst>
                                  <p:childTnLst>
                                    <p:set>
                                      <p:cBhvr>
                                        <p:cTn id="376" dur="1" fill="hold">
                                          <p:stCondLst>
                                            <p:cond delay="0"/>
                                          </p:stCondLst>
                                        </p:cTn>
                                        <p:tgtEl>
                                          <p:spTgt spid="131"/>
                                        </p:tgtEl>
                                        <p:attrNameLst>
                                          <p:attrName>style.visibility</p:attrName>
                                        </p:attrNameLst>
                                      </p:cBhvr>
                                      <p:to>
                                        <p:strVal val="hidden"/>
                                      </p:to>
                                    </p:set>
                                  </p:childTnLst>
                                </p:cTn>
                              </p:par>
                              <p:par>
                                <p:cTn id="377" presetID="1" presetClass="exit" presetSubtype="0" fill="hold" grpId="2" nodeType="withEffect">
                                  <p:stCondLst>
                                    <p:cond delay="0"/>
                                  </p:stCondLst>
                                  <p:childTnLst>
                                    <p:set>
                                      <p:cBhvr>
                                        <p:cTn id="378" dur="1" fill="hold">
                                          <p:stCondLst>
                                            <p:cond delay="0"/>
                                          </p:stCondLst>
                                        </p:cTn>
                                        <p:tgtEl>
                                          <p:spTgt spid="132"/>
                                        </p:tgtEl>
                                        <p:attrNameLst>
                                          <p:attrName>style.visibility</p:attrName>
                                        </p:attrNameLst>
                                      </p:cBhvr>
                                      <p:to>
                                        <p:strVal val="hidden"/>
                                      </p:to>
                                    </p:set>
                                  </p:childTnLst>
                                </p:cTn>
                              </p:par>
                              <p:par>
                                <p:cTn id="379" presetID="1" presetClass="exit" presetSubtype="0" fill="hold" grpId="2" nodeType="withEffect">
                                  <p:stCondLst>
                                    <p:cond delay="0"/>
                                  </p:stCondLst>
                                  <p:childTnLst>
                                    <p:set>
                                      <p:cBhvr>
                                        <p:cTn id="380" dur="1" fill="hold">
                                          <p:stCondLst>
                                            <p:cond delay="0"/>
                                          </p:stCondLst>
                                        </p:cTn>
                                        <p:tgtEl>
                                          <p:spTgt spid="133"/>
                                        </p:tgtEl>
                                        <p:attrNameLst>
                                          <p:attrName>style.visibility</p:attrName>
                                        </p:attrNameLst>
                                      </p:cBhvr>
                                      <p:to>
                                        <p:strVal val="hidden"/>
                                      </p:to>
                                    </p:set>
                                  </p:childTnLst>
                                </p:cTn>
                              </p:par>
                              <p:par>
                                <p:cTn id="381" presetID="1" presetClass="exit" presetSubtype="0" fill="hold" grpId="2" nodeType="withEffect">
                                  <p:stCondLst>
                                    <p:cond delay="0"/>
                                  </p:stCondLst>
                                  <p:childTnLst>
                                    <p:set>
                                      <p:cBhvr>
                                        <p:cTn id="382" dur="1" fill="hold">
                                          <p:stCondLst>
                                            <p:cond delay="0"/>
                                          </p:stCondLst>
                                        </p:cTn>
                                        <p:tgtEl>
                                          <p:spTgt spid="134"/>
                                        </p:tgtEl>
                                        <p:attrNameLst>
                                          <p:attrName>style.visibility</p:attrName>
                                        </p:attrNameLst>
                                      </p:cBhvr>
                                      <p:to>
                                        <p:strVal val="hidden"/>
                                      </p:to>
                                    </p:set>
                                  </p:childTnLst>
                                </p:cTn>
                              </p:par>
                              <p:par>
                                <p:cTn id="383" presetID="1" presetClass="exit" presetSubtype="0" fill="hold" grpId="2" nodeType="withEffect">
                                  <p:stCondLst>
                                    <p:cond delay="0"/>
                                  </p:stCondLst>
                                  <p:childTnLst>
                                    <p:set>
                                      <p:cBhvr>
                                        <p:cTn id="384" dur="1" fill="hold">
                                          <p:stCondLst>
                                            <p:cond delay="0"/>
                                          </p:stCondLst>
                                        </p:cTn>
                                        <p:tgtEl>
                                          <p:spTgt spid="135"/>
                                        </p:tgtEl>
                                        <p:attrNameLst>
                                          <p:attrName>style.visibility</p:attrName>
                                        </p:attrNameLst>
                                      </p:cBhvr>
                                      <p:to>
                                        <p:strVal val="hidden"/>
                                      </p:to>
                                    </p:set>
                                  </p:childTnLst>
                                </p:cTn>
                              </p:par>
                              <p:par>
                                <p:cTn id="385" presetID="1" presetClass="exit" presetSubtype="0" fill="hold" grpId="2" nodeType="withEffect">
                                  <p:stCondLst>
                                    <p:cond delay="0"/>
                                  </p:stCondLst>
                                  <p:childTnLst>
                                    <p:set>
                                      <p:cBhvr>
                                        <p:cTn id="386" dur="1" fill="hold">
                                          <p:stCondLst>
                                            <p:cond delay="0"/>
                                          </p:stCondLst>
                                        </p:cTn>
                                        <p:tgtEl>
                                          <p:spTgt spid="136"/>
                                        </p:tgtEl>
                                        <p:attrNameLst>
                                          <p:attrName>style.visibility</p:attrName>
                                        </p:attrNameLst>
                                      </p:cBhvr>
                                      <p:to>
                                        <p:strVal val="hidden"/>
                                      </p:to>
                                    </p:set>
                                  </p:childTnLst>
                                </p:cTn>
                              </p:par>
                              <p:par>
                                <p:cTn id="387" presetID="1" presetClass="exit" presetSubtype="0" fill="hold" grpId="2" nodeType="withEffect">
                                  <p:stCondLst>
                                    <p:cond delay="0"/>
                                  </p:stCondLst>
                                  <p:childTnLst>
                                    <p:set>
                                      <p:cBhvr>
                                        <p:cTn id="388" dur="1" fill="hold">
                                          <p:stCondLst>
                                            <p:cond delay="0"/>
                                          </p:stCondLst>
                                        </p:cTn>
                                        <p:tgtEl>
                                          <p:spTgt spid="137"/>
                                        </p:tgtEl>
                                        <p:attrNameLst>
                                          <p:attrName>style.visibility</p:attrName>
                                        </p:attrNameLst>
                                      </p:cBhvr>
                                      <p:to>
                                        <p:strVal val="hidden"/>
                                      </p:to>
                                    </p:set>
                                  </p:childTnLst>
                                </p:cTn>
                              </p:par>
                              <p:par>
                                <p:cTn id="389" presetID="1" presetClass="exit" presetSubtype="0" fill="hold" grpId="2" nodeType="withEffect">
                                  <p:stCondLst>
                                    <p:cond delay="0"/>
                                  </p:stCondLst>
                                  <p:childTnLst>
                                    <p:set>
                                      <p:cBhvr>
                                        <p:cTn id="390" dur="1" fill="hold">
                                          <p:stCondLst>
                                            <p:cond delay="0"/>
                                          </p:stCondLst>
                                        </p:cTn>
                                        <p:tgtEl>
                                          <p:spTgt spid="138"/>
                                        </p:tgtEl>
                                        <p:attrNameLst>
                                          <p:attrName>style.visibility</p:attrName>
                                        </p:attrNameLst>
                                      </p:cBhvr>
                                      <p:to>
                                        <p:strVal val="hidden"/>
                                      </p:to>
                                    </p:set>
                                  </p:childTnLst>
                                </p:cTn>
                              </p:par>
                              <p:par>
                                <p:cTn id="391" presetID="1" presetClass="exit" presetSubtype="0" fill="hold" grpId="2" nodeType="withEffect">
                                  <p:stCondLst>
                                    <p:cond delay="0"/>
                                  </p:stCondLst>
                                  <p:childTnLst>
                                    <p:set>
                                      <p:cBhvr>
                                        <p:cTn id="392" dur="1" fill="hold">
                                          <p:stCondLst>
                                            <p:cond delay="0"/>
                                          </p:stCondLst>
                                        </p:cTn>
                                        <p:tgtEl>
                                          <p:spTgt spid="139"/>
                                        </p:tgtEl>
                                        <p:attrNameLst>
                                          <p:attrName>style.visibility</p:attrName>
                                        </p:attrNameLst>
                                      </p:cBhvr>
                                      <p:to>
                                        <p:strVal val="hidden"/>
                                      </p:to>
                                    </p:set>
                                  </p:childTnLst>
                                </p:cTn>
                              </p:par>
                              <p:par>
                                <p:cTn id="393" presetID="1" presetClass="exit" presetSubtype="0" fill="hold" grpId="2" nodeType="withEffect">
                                  <p:stCondLst>
                                    <p:cond delay="0"/>
                                  </p:stCondLst>
                                  <p:childTnLst>
                                    <p:set>
                                      <p:cBhvr>
                                        <p:cTn id="394" dur="1" fill="hold">
                                          <p:stCondLst>
                                            <p:cond delay="0"/>
                                          </p:stCondLst>
                                        </p:cTn>
                                        <p:tgtEl>
                                          <p:spTgt spid="140"/>
                                        </p:tgtEl>
                                        <p:attrNameLst>
                                          <p:attrName>style.visibility</p:attrName>
                                        </p:attrNameLst>
                                      </p:cBhvr>
                                      <p:to>
                                        <p:strVal val="hidden"/>
                                      </p:to>
                                    </p:set>
                                  </p:childTnLst>
                                </p:cTn>
                              </p:par>
                              <p:par>
                                <p:cTn id="395" presetID="1" presetClass="exit" presetSubtype="0" fill="hold" grpId="2" nodeType="withEffect">
                                  <p:stCondLst>
                                    <p:cond delay="0"/>
                                  </p:stCondLst>
                                  <p:childTnLst>
                                    <p:set>
                                      <p:cBhvr>
                                        <p:cTn id="396" dur="1" fill="hold">
                                          <p:stCondLst>
                                            <p:cond delay="0"/>
                                          </p:stCondLst>
                                        </p:cTn>
                                        <p:tgtEl>
                                          <p:spTgt spid="141"/>
                                        </p:tgtEl>
                                        <p:attrNameLst>
                                          <p:attrName>style.visibility</p:attrName>
                                        </p:attrNameLst>
                                      </p:cBhvr>
                                      <p:to>
                                        <p:strVal val="hidden"/>
                                      </p:to>
                                    </p:set>
                                  </p:childTnLst>
                                </p:cTn>
                              </p:par>
                              <p:par>
                                <p:cTn id="397" presetID="1" presetClass="exit" presetSubtype="0" fill="hold" grpId="2" nodeType="withEffect">
                                  <p:stCondLst>
                                    <p:cond delay="0"/>
                                  </p:stCondLst>
                                  <p:childTnLst>
                                    <p:set>
                                      <p:cBhvr>
                                        <p:cTn id="398" dur="1" fill="hold">
                                          <p:stCondLst>
                                            <p:cond delay="0"/>
                                          </p:stCondLst>
                                        </p:cTn>
                                        <p:tgtEl>
                                          <p:spTgt spid="142"/>
                                        </p:tgtEl>
                                        <p:attrNameLst>
                                          <p:attrName>style.visibility</p:attrName>
                                        </p:attrNameLst>
                                      </p:cBhvr>
                                      <p:to>
                                        <p:strVal val="hidden"/>
                                      </p:to>
                                    </p:set>
                                  </p:childTnLst>
                                </p:cTn>
                              </p:par>
                              <p:par>
                                <p:cTn id="399" presetID="1" presetClass="exit" presetSubtype="0" fill="hold" grpId="2" nodeType="withEffect">
                                  <p:stCondLst>
                                    <p:cond delay="0"/>
                                  </p:stCondLst>
                                  <p:childTnLst>
                                    <p:set>
                                      <p:cBhvr>
                                        <p:cTn id="400" dur="1" fill="hold">
                                          <p:stCondLst>
                                            <p:cond delay="0"/>
                                          </p:stCondLst>
                                        </p:cTn>
                                        <p:tgtEl>
                                          <p:spTgt spid="143"/>
                                        </p:tgtEl>
                                        <p:attrNameLst>
                                          <p:attrName>style.visibility</p:attrName>
                                        </p:attrNameLst>
                                      </p:cBhvr>
                                      <p:to>
                                        <p:strVal val="hidden"/>
                                      </p:to>
                                    </p:set>
                                  </p:childTnLst>
                                </p:cTn>
                              </p:par>
                              <p:par>
                                <p:cTn id="401" presetID="1" presetClass="exit" presetSubtype="0" fill="hold" grpId="2" nodeType="withEffect">
                                  <p:stCondLst>
                                    <p:cond delay="0"/>
                                  </p:stCondLst>
                                  <p:childTnLst>
                                    <p:set>
                                      <p:cBhvr>
                                        <p:cTn id="402" dur="1" fill="hold">
                                          <p:stCondLst>
                                            <p:cond delay="0"/>
                                          </p:stCondLst>
                                        </p:cTn>
                                        <p:tgtEl>
                                          <p:spTgt spid="144"/>
                                        </p:tgtEl>
                                        <p:attrNameLst>
                                          <p:attrName>style.visibility</p:attrName>
                                        </p:attrNameLst>
                                      </p:cBhvr>
                                      <p:to>
                                        <p:strVal val="hidden"/>
                                      </p:to>
                                    </p:set>
                                  </p:childTnLst>
                                </p:cTn>
                              </p:par>
                              <p:par>
                                <p:cTn id="403" presetID="1" presetClass="exit" presetSubtype="0" fill="hold" nodeType="withEffect">
                                  <p:stCondLst>
                                    <p:cond delay="0"/>
                                  </p:stCondLst>
                                  <p:childTnLst>
                                    <p:set>
                                      <p:cBhvr>
                                        <p:cTn id="404" dur="1" fill="hold">
                                          <p:stCondLst>
                                            <p:cond delay="0"/>
                                          </p:stCondLst>
                                        </p:cTn>
                                        <p:tgtEl>
                                          <p:spTgt spid="145"/>
                                        </p:tgtEl>
                                        <p:attrNameLst>
                                          <p:attrName>style.visibility</p:attrName>
                                        </p:attrNameLst>
                                      </p:cBhvr>
                                      <p:to>
                                        <p:strVal val="hidden"/>
                                      </p:to>
                                    </p:set>
                                  </p:childTnLst>
                                </p:cTn>
                              </p:par>
                              <p:par>
                                <p:cTn id="405" presetID="1" presetClass="exit" presetSubtype="0" fill="hold" grpId="2" nodeType="withEffect">
                                  <p:stCondLst>
                                    <p:cond delay="0"/>
                                  </p:stCondLst>
                                  <p:childTnLst>
                                    <p:set>
                                      <p:cBhvr>
                                        <p:cTn id="406" dur="1" fill="hold">
                                          <p:stCondLst>
                                            <p:cond delay="0"/>
                                          </p:stCondLst>
                                        </p:cTn>
                                        <p:tgtEl>
                                          <p:spTgt spid="146"/>
                                        </p:tgtEl>
                                        <p:attrNameLst>
                                          <p:attrName>style.visibility</p:attrName>
                                        </p:attrNameLst>
                                      </p:cBhvr>
                                      <p:to>
                                        <p:strVal val="hidden"/>
                                      </p:to>
                                    </p:set>
                                  </p:childTnLst>
                                </p:cTn>
                              </p:par>
                              <p:par>
                                <p:cTn id="407" presetID="1" presetClass="exit" presetSubtype="0" fill="hold" grpId="2" nodeType="withEffect">
                                  <p:stCondLst>
                                    <p:cond delay="0"/>
                                  </p:stCondLst>
                                  <p:childTnLst>
                                    <p:set>
                                      <p:cBhvr>
                                        <p:cTn id="408" dur="1" fill="hold">
                                          <p:stCondLst>
                                            <p:cond delay="0"/>
                                          </p:stCondLst>
                                        </p:cTn>
                                        <p:tgtEl>
                                          <p:spTgt spid="147"/>
                                        </p:tgtEl>
                                        <p:attrNameLst>
                                          <p:attrName>style.visibility</p:attrName>
                                        </p:attrNameLst>
                                      </p:cBhvr>
                                      <p:to>
                                        <p:strVal val="hidden"/>
                                      </p:to>
                                    </p:set>
                                  </p:childTnLst>
                                </p:cTn>
                              </p:par>
                              <p:par>
                                <p:cTn id="409" presetID="1" presetClass="exit" presetSubtype="0" fill="hold" grpId="2" nodeType="withEffect">
                                  <p:stCondLst>
                                    <p:cond delay="0"/>
                                  </p:stCondLst>
                                  <p:childTnLst>
                                    <p:set>
                                      <p:cBhvr>
                                        <p:cTn id="410" dur="1" fill="hold">
                                          <p:stCondLst>
                                            <p:cond delay="0"/>
                                          </p:stCondLst>
                                        </p:cTn>
                                        <p:tgtEl>
                                          <p:spTgt spid="148"/>
                                        </p:tgtEl>
                                        <p:attrNameLst>
                                          <p:attrName>style.visibility</p:attrName>
                                        </p:attrNameLst>
                                      </p:cBhvr>
                                      <p:to>
                                        <p:strVal val="hidden"/>
                                      </p:to>
                                    </p:set>
                                  </p:childTnLst>
                                </p:cTn>
                              </p:par>
                              <p:par>
                                <p:cTn id="411" presetID="1" presetClass="exit" presetSubtype="0" fill="hold" grpId="2" nodeType="withEffect">
                                  <p:stCondLst>
                                    <p:cond delay="0"/>
                                  </p:stCondLst>
                                  <p:childTnLst>
                                    <p:set>
                                      <p:cBhvr>
                                        <p:cTn id="412" dur="1" fill="hold">
                                          <p:stCondLst>
                                            <p:cond delay="0"/>
                                          </p:stCondLst>
                                        </p:cTn>
                                        <p:tgtEl>
                                          <p:spTgt spid="149"/>
                                        </p:tgtEl>
                                        <p:attrNameLst>
                                          <p:attrName>style.visibility</p:attrName>
                                        </p:attrNameLst>
                                      </p:cBhvr>
                                      <p:to>
                                        <p:strVal val="hidden"/>
                                      </p:to>
                                    </p:set>
                                  </p:childTnLst>
                                </p:cTn>
                              </p:par>
                              <p:par>
                                <p:cTn id="413" presetID="1" presetClass="exit" presetSubtype="0" fill="hold" grpId="2" nodeType="withEffect">
                                  <p:stCondLst>
                                    <p:cond delay="0"/>
                                  </p:stCondLst>
                                  <p:childTnLst>
                                    <p:set>
                                      <p:cBhvr>
                                        <p:cTn id="414" dur="1" fill="hold">
                                          <p:stCondLst>
                                            <p:cond delay="0"/>
                                          </p:stCondLst>
                                        </p:cTn>
                                        <p:tgtEl>
                                          <p:spTgt spid="150"/>
                                        </p:tgtEl>
                                        <p:attrNameLst>
                                          <p:attrName>style.visibility</p:attrName>
                                        </p:attrNameLst>
                                      </p:cBhvr>
                                      <p:to>
                                        <p:strVal val="hidden"/>
                                      </p:to>
                                    </p:set>
                                  </p:childTnLst>
                                </p:cTn>
                              </p:par>
                              <p:par>
                                <p:cTn id="415" presetID="1" presetClass="exit" presetSubtype="0" fill="hold" grpId="2" nodeType="withEffect">
                                  <p:stCondLst>
                                    <p:cond delay="0"/>
                                  </p:stCondLst>
                                  <p:childTnLst>
                                    <p:set>
                                      <p:cBhvr>
                                        <p:cTn id="416" dur="1" fill="hold">
                                          <p:stCondLst>
                                            <p:cond delay="0"/>
                                          </p:stCondLst>
                                        </p:cTn>
                                        <p:tgtEl>
                                          <p:spTgt spid="151"/>
                                        </p:tgtEl>
                                        <p:attrNameLst>
                                          <p:attrName>style.visibility</p:attrName>
                                        </p:attrNameLst>
                                      </p:cBhvr>
                                      <p:to>
                                        <p:strVal val="hidden"/>
                                      </p:to>
                                    </p:set>
                                  </p:childTnLst>
                                </p:cTn>
                              </p:par>
                              <p:par>
                                <p:cTn id="417" presetID="1" presetClass="exit" presetSubtype="0" fill="hold" grpId="2" nodeType="withEffect">
                                  <p:stCondLst>
                                    <p:cond delay="0"/>
                                  </p:stCondLst>
                                  <p:childTnLst>
                                    <p:set>
                                      <p:cBhvr>
                                        <p:cTn id="418" dur="1" fill="hold">
                                          <p:stCondLst>
                                            <p:cond delay="0"/>
                                          </p:stCondLst>
                                        </p:cTn>
                                        <p:tgtEl>
                                          <p:spTgt spid="152"/>
                                        </p:tgtEl>
                                        <p:attrNameLst>
                                          <p:attrName>style.visibility</p:attrName>
                                        </p:attrNameLst>
                                      </p:cBhvr>
                                      <p:to>
                                        <p:strVal val="hidden"/>
                                      </p:to>
                                    </p:set>
                                  </p:childTnLst>
                                </p:cTn>
                              </p:par>
                              <p:par>
                                <p:cTn id="419" presetID="1" presetClass="exit" presetSubtype="0" fill="hold" grpId="2" nodeType="withEffect">
                                  <p:stCondLst>
                                    <p:cond delay="0"/>
                                  </p:stCondLst>
                                  <p:childTnLst>
                                    <p:set>
                                      <p:cBhvr>
                                        <p:cTn id="420" dur="1" fill="hold">
                                          <p:stCondLst>
                                            <p:cond delay="0"/>
                                          </p:stCondLst>
                                        </p:cTn>
                                        <p:tgtEl>
                                          <p:spTgt spid="153"/>
                                        </p:tgtEl>
                                        <p:attrNameLst>
                                          <p:attrName>style.visibility</p:attrName>
                                        </p:attrNameLst>
                                      </p:cBhvr>
                                      <p:to>
                                        <p:strVal val="hidden"/>
                                      </p:to>
                                    </p:set>
                                  </p:childTnLst>
                                </p:cTn>
                              </p:par>
                              <p:par>
                                <p:cTn id="421" presetID="1" presetClass="exit" presetSubtype="0" fill="hold" grpId="2" nodeType="withEffect">
                                  <p:stCondLst>
                                    <p:cond delay="0"/>
                                  </p:stCondLst>
                                  <p:childTnLst>
                                    <p:set>
                                      <p:cBhvr>
                                        <p:cTn id="422" dur="1" fill="hold">
                                          <p:stCondLst>
                                            <p:cond delay="0"/>
                                          </p:stCondLst>
                                        </p:cTn>
                                        <p:tgtEl>
                                          <p:spTgt spid="154"/>
                                        </p:tgtEl>
                                        <p:attrNameLst>
                                          <p:attrName>style.visibility</p:attrName>
                                        </p:attrNameLst>
                                      </p:cBhvr>
                                      <p:to>
                                        <p:strVal val="hidden"/>
                                      </p:to>
                                    </p:set>
                                  </p:childTnLst>
                                </p:cTn>
                              </p:par>
                              <p:par>
                                <p:cTn id="423" presetID="1" presetClass="exit" presetSubtype="0" fill="hold" grpId="2" nodeType="withEffect">
                                  <p:stCondLst>
                                    <p:cond delay="0"/>
                                  </p:stCondLst>
                                  <p:childTnLst>
                                    <p:set>
                                      <p:cBhvr>
                                        <p:cTn id="424" dur="1" fill="hold">
                                          <p:stCondLst>
                                            <p:cond delay="0"/>
                                          </p:stCondLst>
                                        </p:cTn>
                                        <p:tgtEl>
                                          <p:spTgt spid="155"/>
                                        </p:tgtEl>
                                        <p:attrNameLst>
                                          <p:attrName>style.visibility</p:attrName>
                                        </p:attrNameLst>
                                      </p:cBhvr>
                                      <p:to>
                                        <p:strVal val="hidden"/>
                                      </p:to>
                                    </p:set>
                                  </p:childTnLst>
                                </p:cTn>
                              </p:par>
                              <p:par>
                                <p:cTn id="425" presetID="1" presetClass="exit" presetSubtype="0" fill="hold" grpId="2" nodeType="withEffect">
                                  <p:stCondLst>
                                    <p:cond delay="0"/>
                                  </p:stCondLst>
                                  <p:childTnLst>
                                    <p:set>
                                      <p:cBhvr>
                                        <p:cTn id="426" dur="1" fill="hold">
                                          <p:stCondLst>
                                            <p:cond delay="0"/>
                                          </p:stCondLst>
                                        </p:cTn>
                                        <p:tgtEl>
                                          <p:spTgt spid="156"/>
                                        </p:tgtEl>
                                        <p:attrNameLst>
                                          <p:attrName>style.visibility</p:attrName>
                                        </p:attrNameLst>
                                      </p:cBhvr>
                                      <p:to>
                                        <p:strVal val="hidden"/>
                                      </p:to>
                                    </p:set>
                                  </p:childTnLst>
                                </p:cTn>
                              </p:par>
                              <p:par>
                                <p:cTn id="427" presetID="1" presetClass="exit" presetSubtype="0" fill="hold" grpId="2" nodeType="withEffect">
                                  <p:stCondLst>
                                    <p:cond delay="0"/>
                                  </p:stCondLst>
                                  <p:childTnLst>
                                    <p:set>
                                      <p:cBhvr>
                                        <p:cTn id="428" dur="1" fill="hold">
                                          <p:stCondLst>
                                            <p:cond delay="0"/>
                                          </p:stCondLst>
                                        </p:cTn>
                                        <p:tgtEl>
                                          <p:spTgt spid="157"/>
                                        </p:tgtEl>
                                        <p:attrNameLst>
                                          <p:attrName>style.visibility</p:attrName>
                                        </p:attrNameLst>
                                      </p:cBhvr>
                                      <p:to>
                                        <p:strVal val="hidden"/>
                                      </p:to>
                                    </p:set>
                                  </p:childTnLst>
                                </p:cTn>
                              </p:par>
                              <p:par>
                                <p:cTn id="429" presetID="1" presetClass="exit" presetSubtype="0" fill="hold" grpId="2" nodeType="withEffect">
                                  <p:stCondLst>
                                    <p:cond delay="0"/>
                                  </p:stCondLst>
                                  <p:childTnLst>
                                    <p:set>
                                      <p:cBhvr>
                                        <p:cTn id="430" dur="1" fill="hold">
                                          <p:stCondLst>
                                            <p:cond delay="0"/>
                                          </p:stCondLst>
                                        </p:cTn>
                                        <p:tgtEl>
                                          <p:spTgt spid="158"/>
                                        </p:tgtEl>
                                        <p:attrNameLst>
                                          <p:attrName>style.visibility</p:attrName>
                                        </p:attrNameLst>
                                      </p:cBhvr>
                                      <p:to>
                                        <p:strVal val="hidden"/>
                                      </p:to>
                                    </p:set>
                                  </p:childTnLst>
                                </p:cTn>
                              </p:par>
                              <p:par>
                                <p:cTn id="431" presetID="1" presetClass="exit" presetSubtype="0" fill="hold" nodeType="withEffect">
                                  <p:stCondLst>
                                    <p:cond delay="0"/>
                                  </p:stCondLst>
                                  <p:childTnLst>
                                    <p:set>
                                      <p:cBhvr>
                                        <p:cTn id="432" dur="1" fill="hold">
                                          <p:stCondLst>
                                            <p:cond delay="0"/>
                                          </p:stCondLst>
                                        </p:cTn>
                                        <p:tgtEl>
                                          <p:spTgt spid="159"/>
                                        </p:tgtEl>
                                        <p:attrNameLst>
                                          <p:attrName>style.visibility</p:attrName>
                                        </p:attrNameLst>
                                      </p:cBhvr>
                                      <p:to>
                                        <p:strVal val="hidden"/>
                                      </p:to>
                                    </p:set>
                                  </p:childTnLst>
                                </p:cTn>
                              </p:par>
                              <p:par>
                                <p:cTn id="433" presetID="1" presetClass="exit" presetSubtype="0" fill="hold" grpId="2" nodeType="withEffect">
                                  <p:stCondLst>
                                    <p:cond delay="0"/>
                                  </p:stCondLst>
                                  <p:childTnLst>
                                    <p:set>
                                      <p:cBhvr>
                                        <p:cTn id="434" dur="1" fill="hold">
                                          <p:stCondLst>
                                            <p:cond delay="0"/>
                                          </p:stCondLst>
                                        </p:cTn>
                                        <p:tgtEl>
                                          <p:spTgt spid="160"/>
                                        </p:tgtEl>
                                        <p:attrNameLst>
                                          <p:attrName>style.visibility</p:attrName>
                                        </p:attrNameLst>
                                      </p:cBhvr>
                                      <p:to>
                                        <p:strVal val="hidden"/>
                                      </p:to>
                                    </p:set>
                                  </p:childTnLst>
                                </p:cTn>
                              </p:par>
                              <p:par>
                                <p:cTn id="435" presetID="1" presetClass="exit" presetSubtype="0" fill="hold" grpId="2" nodeType="withEffect">
                                  <p:stCondLst>
                                    <p:cond delay="0"/>
                                  </p:stCondLst>
                                  <p:childTnLst>
                                    <p:set>
                                      <p:cBhvr>
                                        <p:cTn id="436" dur="1" fill="hold">
                                          <p:stCondLst>
                                            <p:cond delay="0"/>
                                          </p:stCondLst>
                                        </p:cTn>
                                        <p:tgtEl>
                                          <p:spTgt spid="161"/>
                                        </p:tgtEl>
                                        <p:attrNameLst>
                                          <p:attrName>style.visibility</p:attrName>
                                        </p:attrNameLst>
                                      </p:cBhvr>
                                      <p:to>
                                        <p:strVal val="hidden"/>
                                      </p:to>
                                    </p:set>
                                  </p:childTnLst>
                                </p:cTn>
                              </p:par>
                              <p:par>
                                <p:cTn id="437" presetID="1" presetClass="exit" presetSubtype="0" fill="hold" grpId="2" nodeType="withEffect">
                                  <p:stCondLst>
                                    <p:cond delay="0"/>
                                  </p:stCondLst>
                                  <p:childTnLst>
                                    <p:set>
                                      <p:cBhvr>
                                        <p:cTn id="438" dur="1" fill="hold">
                                          <p:stCondLst>
                                            <p:cond delay="0"/>
                                          </p:stCondLst>
                                        </p:cTn>
                                        <p:tgtEl>
                                          <p:spTgt spid="162"/>
                                        </p:tgtEl>
                                        <p:attrNameLst>
                                          <p:attrName>style.visibility</p:attrName>
                                        </p:attrNameLst>
                                      </p:cBhvr>
                                      <p:to>
                                        <p:strVal val="hidden"/>
                                      </p:to>
                                    </p:set>
                                  </p:childTnLst>
                                </p:cTn>
                              </p:par>
                              <p:par>
                                <p:cTn id="439" presetID="1" presetClass="exit" presetSubtype="0" fill="hold" grpId="2" nodeType="withEffect">
                                  <p:stCondLst>
                                    <p:cond delay="0"/>
                                  </p:stCondLst>
                                  <p:childTnLst>
                                    <p:set>
                                      <p:cBhvr>
                                        <p:cTn id="440" dur="1" fill="hold">
                                          <p:stCondLst>
                                            <p:cond delay="0"/>
                                          </p:stCondLst>
                                        </p:cTn>
                                        <p:tgtEl>
                                          <p:spTgt spid="163"/>
                                        </p:tgtEl>
                                        <p:attrNameLst>
                                          <p:attrName>style.visibility</p:attrName>
                                        </p:attrNameLst>
                                      </p:cBhvr>
                                      <p:to>
                                        <p:strVal val="hidden"/>
                                      </p:to>
                                    </p:set>
                                  </p:childTnLst>
                                </p:cTn>
                              </p:par>
                              <p:par>
                                <p:cTn id="441" presetID="1" presetClass="exit" presetSubtype="0" fill="hold" grpId="2" nodeType="withEffect">
                                  <p:stCondLst>
                                    <p:cond delay="0"/>
                                  </p:stCondLst>
                                  <p:childTnLst>
                                    <p:set>
                                      <p:cBhvr>
                                        <p:cTn id="442" dur="1" fill="hold">
                                          <p:stCondLst>
                                            <p:cond delay="0"/>
                                          </p:stCondLst>
                                        </p:cTn>
                                        <p:tgtEl>
                                          <p:spTgt spid="164"/>
                                        </p:tgtEl>
                                        <p:attrNameLst>
                                          <p:attrName>style.visibility</p:attrName>
                                        </p:attrNameLst>
                                      </p:cBhvr>
                                      <p:to>
                                        <p:strVal val="hidden"/>
                                      </p:to>
                                    </p:set>
                                  </p:childTnLst>
                                </p:cTn>
                              </p:par>
                              <p:par>
                                <p:cTn id="443" presetID="1" presetClass="exit" presetSubtype="0" fill="hold" grpId="2" nodeType="withEffect">
                                  <p:stCondLst>
                                    <p:cond delay="0"/>
                                  </p:stCondLst>
                                  <p:childTnLst>
                                    <p:set>
                                      <p:cBhvr>
                                        <p:cTn id="444" dur="1" fill="hold">
                                          <p:stCondLst>
                                            <p:cond delay="0"/>
                                          </p:stCondLst>
                                        </p:cTn>
                                        <p:tgtEl>
                                          <p:spTgt spid="165"/>
                                        </p:tgtEl>
                                        <p:attrNameLst>
                                          <p:attrName>style.visibility</p:attrName>
                                        </p:attrNameLst>
                                      </p:cBhvr>
                                      <p:to>
                                        <p:strVal val="hidden"/>
                                      </p:to>
                                    </p:set>
                                  </p:childTnLst>
                                </p:cTn>
                              </p:par>
                              <p:par>
                                <p:cTn id="445" presetID="1" presetClass="exit" presetSubtype="0" fill="hold" grpId="2" nodeType="withEffect">
                                  <p:stCondLst>
                                    <p:cond delay="0"/>
                                  </p:stCondLst>
                                  <p:childTnLst>
                                    <p:set>
                                      <p:cBhvr>
                                        <p:cTn id="446" dur="1" fill="hold">
                                          <p:stCondLst>
                                            <p:cond delay="0"/>
                                          </p:stCondLst>
                                        </p:cTn>
                                        <p:tgtEl>
                                          <p:spTgt spid="166"/>
                                        </p:tgtEl>
                                        <p:attrNameLst>
                                          <p:attrName>style.visibility</p:attrName>
                                        </p:attrNameLst>
                                      </p:cBhvr>
                                      <p:to>
                                        <p:strVal val="hidden"/>
                                      </p:to>
                                    </p:set>
                                  </p:childTnLst>
                                </p:cTn>
                              </p:par>
                              <p:par>
                                <p:cTn id="447" presetID="1" presetClass="exit" presetSubtype="0" fill="hold" grpId="2" nodeType="withEffect">
                                  <p:stCondLst>
                                    <p:cond delay="0"/>
                                  </p:stCondLst>
                                  <p:childTnLst>
                                    <p:set>
                                      <p:cBhvr>
                                        <p:cTn id="448" dur="1" fill="hold">
                                          <p:stCondLst>
                                            <p:cond delay="0"/>
                                          </p:stCondLst>
                                        </p:cTn>
                                        <p:tgtEl>
                                          <p:spTgt spid="167"/>
                                        </p:tgtEl>
                                        <p:attrNameLst>
                                          <p:attrName>style.visibility</p:attrName>
                                        </p:attrNameLst>
                                      </p:cBhvr>
                                      <p:to>
                                        <p:strVal val="hidden"/>
                                      </p:to>
                                    </p:set>
                                  </p:childTnLst>
                                </p:cTn>
                              </p:par>
                              <p:par>
                                <p:cTn id="449" presetID="1" presetClass="exit" presetSubtype="0" fill="hold" grpId="2" nodeType="withEffect">
                                  <p:stCondLst>
                                    <p:cond delay="0"/>
                                  </p:stCondLst>
                                  <p:childTnLst>
                                    <p:set>
                                      <p:cBhvr>
                                        <p:cTn id="450" dur="1" fill="hold">
                                          <p:stCondLst>
                                            <p:cond delay="0"/>
                                          </p:stCondLst>
                                        </p:cTn>
                                        <p:tgtEl>
                                          <p:spTgt spid="168"/>
                                        </p:tgtEl>
                                        <p:attrNameLst>
                                          <p:attrName>style.visibility</p:attrName>
                                        </p:attrNameLst>
                                      </p:cBhvr>
                                      <p:to>
                                        <p:strVal val="hidden"/>
                                      </p:to>
                                    </p:set>
                                  </p:childTnLst>
                                </p:cTn>
                              </p:par>
                              <p:par>
                                <p:cTn id="451" presetID="1" presetClass="exit" presetSubtype="0" fill="hold" grpId="2" nodeType="withEffect">
                                  <p:stCondLst>
                                    <p:cond delay="0"/>
                                  </p:stCondLst>
                                  <p:childTnLst>
                                    <p:set>
                                      <p:cBhvr>
                                        <p:cTn id="452" dur="1" fill="hold">
                                          <p:stCondLst>
                                            <p:cond delay="0"/>
                                          </p:stCondLst>
                                        </p:cTn>
                                        <p:tgtEl>
                                          <p:spTgt spid="169"/>
                                        </p:tgtEl>
                                        <p:attrNameLst>
                                          <p:attrName>style.visibility</p:attrName>
                                        </p:attrNameLst>
                                      </p:cBhvr>
                                      <p:to>
                                        <p:strVal val="hidden"/>
                                      </p:to>
                                    </p:set>
                                  </p:childTnLst>
                                </p:cTn>
                              </p:par>
                              <p:par>
                                <p:cTn id="453" presetID="1" presetClass="exit" presetSubtype="0" fill="hold" grpId="2" nodeType="withEffect">
                                  <p:stCondLst>
                                    <p:cond delay="0"/>
                                  </p:stCondLst>
                                  <p:childTnLst>
                                    <p:set>
                                      <p:cBhvr>
                                        <p:cTn id="454" dur="1" fill="hold">
                                          <p:stCondLst>
                                            <p:cond delay="0"/>
                                          </p:stCondLst>
                                        </p:cTn>
                                        <p:tgtEl>
                                          <p:spTgt spid="170"/>
                                        </p:tgtEl>
                                        <p:attrNameLst>
                                          <p:attrName>style.visibility</p:attrName>
                                        </p:attrNameLst>
                                      </p:cBhvr>
                                      <p:to>
                                        <p:strVal val="hidden"/>
                                      </p:to>
                                    </p:set>
                                  </p:childTnLst>
                                </p:cTn>
                              </p:par>
                              <p:par>
                                <p:cTn id="455" presetID="1" presetClass="exit" presetSubtype="0" fill="hold" grpId="2" nodeType="withEffect">
                                  <p:stCondLst>
                                    <p:cond delay="0"/>
                                  </p:stCondLst>
                                  <p:childTnLst>
                                    <p:set>
                                      <p:cBhvr>
                                        <p:cTn id="456" dur="1" fill="hold">
                                          <p:stCondLst>
                                            <p:cond delay="0"/>
                                          </p:stCondLst>
                                        </p:cTn>
                                        <p:tgtEl>
                                          <p:spTgt spid="171"/>
                                        </p:tgtEl>
                                        <p:attrNameLst>
                                          <p:attrName>style.visibility</p:attrName>
                                        </p:attrNameLst>
                                      </p:cBhvr>
                                      <p:to>
                                        <p:strVal val="hidden"/>
                                      </p:to>
                                    </p:set>
                                  </p:childTnLst>
                                </p:cTn>
                              </p:par>
                              <p:par>
                                <p:cTn id="457" presetID="1" presetClass="exit" presetSubtype="0" fill="hold" grpId="2" nodeType="withEffect">
                                  <p:stCondLst>
                                    <p:cond delay="0"/>
                                  </p:stCondLst>
                                  <p:childTnLst>
                                    <p:set>
                                      <p:cBhvr>
                                        <p:cTn id="458" dur="1" fill="hold">
                                          <p:stCondLst>
                                            <p:cond delay="0"/>
                                          </p:stCondLst>
                                        </p:cTn>
                                        <p:tgtEl>
                                          <p:spTgt spid="172"/>
                                        </p:tgtEl>
                                        <p:attrNameLst>
                                          <p:attrName>style.visibility</p:attrName>
                                        </p:attrNameLst>
                                      </p:cBhvr>
                                      <p:to>
                                        <p:strVal val="hidden"/>
                                      </p:to>
                                    </p:set>
                                  </p:childTnLst>
                                </p:cTn>
                              </p:par>
                              <p:par>
                                <p:cTn id="459" presetID="1" presetClass="exit" presetSubtype="0" fill="hold" nodeType="withEffect">
                                  <p:stCondLst>
                                    <p:cond delay="0"/>
                                  </p:stCondLst>
                                  <p:childTnLst>
                                    <p:set>
                                      <p:cBhvr>
                                        <p:cTn id="460" dur="1" fill="hold">
                                          <p:stCondLst>
                                            <p:cond delay="0"/>
                                          </p:stCondLst>
                                        </p:cTn>
                                        <p:tgtEl>
                                          <p:spTgt spid="173"/>
                                        </p:tgtEl>
                                        <p:attrNameLst>
                                          <p:attrName>style.visibility</p:attrName>
                                        </p:attrNameLst>
                                      </p:cBhvr>
                                      <p:to>
                                        <p:strVal val="hidden"/>
                                      </p:to>
                                    </p:set>
                                  </p:childTnLst>
                                </p:cTn>
                              </p:par>
                              <p:par>
                                <p:cTn id="461" presetID="1" presetClass="exit" presetSubtype="0" fill="hold" grpId="2" nodeType="withEffect">
                                  <p:stCondLst>
                                    <p:cond delay="0"/>
                                  </p:stCondLst>
                                  <p:childTnLst>
                                    <p:set>
                                      <p:cBhvr>
                                        <p:cTn id="462" dur="1" fill="hold">
                                          <p:stCondLst>
                                            <p:cond delay="0"/>
                                          </p:stCondLst>
                                        </p:cTn>
                                        <p:tgtEl>
                                          <p:spTgt spid="174"/>
                                        </p:tgtEl>
                                        <p:attrNameLst>
                                          <p:attrName>style.visibility</p:attrName>
                                        </p:attrNameLst>
                                      </p:cBhvr>
                                      <p:to>
                                        <p:strVal val="hidden"/>
                                      </p:to>
                                    </p:set>
                                  </p:childTnLst>
                                </p:cTn>
                              </p:par>
                              <p:par>
                                <p:cTn id="463" presetID="1" presetClass="exit" presetSubtype="0" fill="hold" grpId="2" nodeType="withEffect">
                                  <p:stCondLst>
                                    <p:cond delay="0"/>
                                  </p:stCondLst>
                                  <p:childTnLst>
                                    <p:set>
                                      <p:cBhvr>
                                        <p:cTn id="464" dur="1" fill="hold">
                                          <p:stCondLst>
                                            <p:cond delay="0"/>
                                          </p:stCondLst>
                                        </p:cTn>
                                        <p:tgtEl>
                                          <p:spTgt spid="175"/>
                                        </p:tgtEl>
                                        <p:attrNameLst>
                                          <p:attrName>style.visibility</p:attrName>
                                        </p:attrNameLst>
                                      </p:cBhvr>
                                      <p:to>
                                        <p:strVal val="hidden"/>
                                      </p:to>
                                    </p:set>
                                  </p:childTnLst>
                                </p:cTn>
                              </p:par>
                              <p:par>
                                <p:cTn id="465" presetID="1" presetClass="exit" presetSubtype="0" fill="hold" grpId="2" nodeType="withEffect">
                                  <p:stCondLst>
                                    <p:cond delay="0"/>
                                  </p:stCondLst>
                                  <p:childTnLst>
                                    <p:set>
                                      <p:cBhvr>
                                        <p:cTn id="466" dur="1" fill="hold">
                                          <p:stCondLst>
                                            <p:cond delay="0"/>
                                          </p:stCondLst>
                                        </p:cTn>
                                        <p:tgtEl>
                                          <p:spTgt spid="176"/>
                                        </p:tgtEl>
                                        <p:attrNameLst>
                                          <p:attrName>style.visibility</p:attrName>
                                        </p:attrNameLst>
                                      </p:cBhvr>
                                      <p:to>
                                        <p:strVal val="hidden"/>
                                      </p:to>
                                    </p:set>
                                  </p:childTnLst>
                                </p:cTn>
                              </p:par>
                              <p:par>
                                <p:cTn id="467" presetID="1" presetClass="exit" presetSubtype="0" fill="hold" grpId="2" nodeType="withEffect">
                                  <p:stCondLst>
                                    <p:cond delay="0"/>
                                  </p:stCondLst>
                                  <p:childTnLst>
                                    <p:set>
                                      <p:cBhvr>
                                        <p:cTn id="468" dur="1" fill="hold">
                                          <p:stCondLst>
                                            <p:cond delay="0"/>
                                          </p:stCondLst>
                                        </p:cTn>
                                        <p:tgtEl>
                                          <p:spTgt spid="177"/>
                                        </p:tgtEl>
                                        <p:attrNameLst>
                                          <p:attrName>style.visibility</p:attrName>
                                        </p:attrNameLst>
                                      </p:cBhvr>
                                      <p:to>
                                        <p:strVal val="hidden"/>
                                      </p:to>
                                    </p:set>
                                  </p:childTnLst>
                                </p:cTn>
                              </p:par>
                              <p:par>
                                <p:cTn id="469" presetID="1" presetClass="exit" presetSubtype="0" fill="hold" grpId="2" nodeType="withEffect">
                                  <p:stCondLst>
                                    <p:cond delay="0"/>
                                  </p:stCondLst>
                                  <p:childTnLst>
                                    <p:set>
                                      <p:cBhvr>
                                        <p:cTn id="470" dur="1" fill="hold">
                                          <p:stCondLst>
                                            <p:cond delay="0"/>
                                          </p:stCondLst>
                                        </p:cTn>
                                        <p:tgtEl>
                                          <p:spTgt spid="178"/>
                                        </p:tgtEl>
                                        <p:attrNameLst>
                                          <p:attrName>style.visibility</p:attrName>
                                        </p:attrNameLst>
                                      </p:cBhvr>
                                      <p:to>
                                        <p:strVal val="hidden"/>
                                      </p:to>
                                    </p:set>
                                  </p:childTnLst>
                                </p:cTn>
                              </p:par>
                              <p:par>
                                <p:cTn id="471" presetID="1" presetClass="exit" presetSubtype="0" fill="hold" grpId="2" nodeType="withEffect">
                                  <p:stCondLst>
                                    <p:cond delay="0"/>
                                  </p:stCondLst>
                                  <p:childTnLst>
                                    <p:set>
                                      <p:cBhvr>
                                        <p:cTn id="472" dur="1" fill="hold">
                                          <p:stCondLst>
                                            <p:cond delay="0"/>
                                          </p:stCondLst>
                                        </p:cTn>
                                        <p:tgtEl>
                                          <p:spTgt spid="179"/>
                                        </p:tgtEl>
                                        <p:attrNameLst>
                                          <p:attrName>style.visibility</p:attrName>
                                        </p:attrNameLst>
                                      </p:cBhvr>
                                      <p:to>
                                        <p:strVal val="hidden"/>
                                      </p:to>
                                    </p:set>
                                  </p:childTnLst>
                                </p:cTn>
                              </p:par>
                              <p:par>
                                <p:cTn id="473" presetID="1" presetClass="exit" presetSubtype="0" fill="hold" grpId="2" nodeType="withEffect">
                                  <p:stCondLst>
                                    <p:cond delay="0"/>
                                  </p:stCondLst>
                                  <p:childTnLst>
                                    <p:set>
                                      <p:cBhvr>
                                        <p:cTn id="474" dur="1" fill="hold">
                                          <p:stCondLst>
                                            <p:cond delay="0"/>
                                          </p:stCondLst>
                                        </p:cTn>
                                        <p:tgtEl>
                                          <p:spTgt spid="180"/>
                                        </p:tgtEl>
                                        <p:attrNameLst>
                                          <p:attrName>style.visibility</p:attrName>
                                        </p:attrNameLst>
                                      </p:cBhvr>
                                      <p:to>
                                        <p:strVal val="hidden"/>
                                      </p:to>
                                    </p:set>
                                  </p:childTnLst>
                                </p:cTn>
                              </p:par>
                              <p:par>
                                <p:cTn id="475" presetID="1" presetClass="exit" presetSubtype="0" fill="hold" grpId="2" nodeType="withEffect">
                                  <p:stCondLst>
                                    <p:cond delay="0"/>
                                  </p:stCondLst>
                                  <p:childTnLst>
                                    <p:set>
                                      <p:cBhvr>
                                        <p:cTn id="476" dur="1" fill="hold">
                                          <p:stCondLst>
                                            <p:cond delay="0"/>
                                          </p:stCondLst>
                                        </p:cTn>
                                        <p:tgtEl>
                                          <p:spTgt spid="181"/>
                                        </p:tgtEl>
                                        <p:attrNameLst>
                                          <p:attrName>style.visibility</p:attrName>
                                        </p:attrNameLst>
                                      </p:cBhvr>
                                      <p:to>
                                        <p:strVal val="hidden"/>
                                      </p:to>
                                    </p:set>
                                  </p:childTnLst>
                                </p:cTn>
                              </p:par>
                              <p:par>
                                <p:cTn id="477" presetID="1" presetClass="exit" presetSubtype="0" fill="hold" grpId="2" nodeType="withEffect">
                                  <p:stCondLst>
                                    <p:cond delay="0"/>
                                  </p:stCondLst>
                                  <p:childTnLst>
                                    <p:set>
                                      <p:cBhvr>
                                        <p:cTn id="478" dur="1" fill="hold">
                                          <p:stCondLst>
                                            <p:cond delay="0"/>
                                          </p:stCondLst>
                                        </p:cTn>
                                        <p:tgtEl>
                                          <p:spTgt spid="182"/>
                                        </p:tgtEl>
                                        <p:attrNameLst>
                                          <p:attrName>style.visibility</p:attrName>
                                        </p:attrNameLst>
                                      </p:cBhvr>
                                      <p:to>
                                        <p:strVal val="hidden"/>
                                      </p:to>
                                    </p:set>
                                  </p:childTnLst>
                                </p:cTn>
                              </p:par>
                              <p:par>
                                <p:cTn id="479" presetID="1" presetClass="exit" presetSubtype="0" fill="hold" grpId="2" nodeType="withEffect">
                                  <p:stCondLst>
                                    <p:cond delay="0"/>
                                  </p:stCondLst>
                                  <p:childTnLst>
                                    <p:set>
                                      <p:cBhvr>
                                        <p:cTn id="480" dur="1" fill="hold">
                                          <p:stCondLst>
                                            <p:cond delay="0"/>
                                          </p:stCondLst>
                                        </p:cTn>
                                        <p:tgtEl>
                                          <p:spTgt spid="183"/>
                                        </p:tgtEl>
                                        <p:attrNameLst>
                                          <p:attrName>style.visibility</p:attrName>
                                        </p:attrNameLst>
                                      </p:cBhvr>
                                      <p:to>
                                        <p:strVal val="hidden"/>
                                      </p:to>
                                    </p:set>
                                  </p:childTnLst>
                                </p:cTn>
                              </p:par>
                              <p:par>
                                <p:cTn id="481" presetID="1" presetClass="exit" presetSubtype="0" fill="hold" grpId="2" nodeType="withEffect">
                                  <p:stCondLst>
                                    <p:cond delay="0"/>
                                  </p:stCondLst>
                                  <p:childTnLst>
                                    <p:set>
                                      <p:cBhvr>
                                        <p:cTn id="482" dur="1" fill="hold">
                                          <p:stCondLst>
                                            <p:cond delay="0"/>
                                          </p:stCondLst>
                                        </p:cTn>
                                        <p:tgtEl>
                                          <p:spTgt spid="184"/>
                                        </p:tgtEl>
                                        <p:attrNameLst>
                                          <p:attrName>style.visibility</p:attrName>
                                        </p:attrNameLst>
                                      </p:cBhvr>
                                      <p:to>
                                        <p:strVal val="hidden"/>
                                      </p:to>
                                    </p:set>
                                  </p:childTnLst>
                                </p:cTn>
                              </p:par>
                              <p:par>
                                <p:cTn id="483" presetID="1" presetClass="exit" presetSubtype="0" fill="hold" grpId="2" nodeType="withEffect">
                                  <p:stCondLst>
                                    <p:cond delay="0"/>
                                  </p:stCondLst>
                                  <p:childTnLst>
                                    <p:set>
                                      <p:cBhvr>
                                        <p:cTn id="484" dur="1" fill="hold">
                                          <p:stCondLst>
                                            <p:cond delay="0"/>
                                          </p:stCondLst>
                                        </p:cTn>
                                        <p:tgtEl>
                                          <p:spTgt spid="185"/>
                                        </p:tgtEl>
                                        <p:attrNameLst>
                                          <p:attrName>style.visibility</p:attrName>
                                        </p:attrNameLst>
                                      </p:cBhvr>
                                      <p:to>
                                        <p:strVal val="hidden"/>
                                      </p:to>
                                    </p:set>
                                  </p:childTnLst>
                                </p:cTn>
                              </p:par>
                              <p:par>
                                <p:cTn id="485" presetID="1" presetClass="exit" presetSubtype="0" fill="hold" grpId="2" nodeType="withEffect">
                                  <p:stCondLst>
                                    <p:cond delay="0"/>
                                  </p:stCondLst>
                                  <p:childTnLst>
                                    <p:set>
                                      <p:cBhvr>
                                        <p:cTn id="486" dur="1" fill="hold">
                                          <p:stCondLst>
                                            <p:cond delay="0"/>
                                          </p:stCondLst>
                                        </p:cTn>
                                        <p:tgtEl>
                                          <p:spTgt spid="186"/>
                                        </p:tgtEl>
                                        <p:attrNameLst>
                                          <p:attrName>style.visibility</p:attrName>
                                        </p:attrNameLst>
                                      </p:cBhvr>
                                      <p:to>
                                        <p:strVal val="hidden"/>
                                      </p:to>
                                    </p:set>
                                  </p:childTnLst>
                                </p:cTn>
                              </p:par>
                              <p:par>
                                <p:cTn id="487" presetID="1" presetClass="exit" presetSubtype="0" fill="hold" nodeType="withEffect">
                                  <p:stCondLst>
                                    <p:cond delay="0"/>
                                  </p:stCondLst>
                                  <p:childTnLst>
                                    <p:set>
                                      <p:cBhvr>
                                        <p:cTn id="488" dur="1" fill="hold">
                                          <p:stCondLst>
                                            <p:cond delay="0"/>
                                          </p:stCondLst>
                                        </p:cTn>
                                        <p:tgtEl>
                                          <p:spTgt spid="187"/>
                                        </p:tgtEl>
                                        <p:attrNameLst>
                                          <p:attrName>style.visibility</p:attrName>
                                        </p:attrNameLst>
                                      </p:cBhvr>
                                      <p:to>
                                        <p:strVal val="hidden"/>
                                      </p:to>
                                    </p:set>
                                  </p:childTnLst>
                                </p:cTn>
                              </p:par>
                            </p:childTnLst>
                          </p:cTn>
                        </p:par>
                      </p:childTnLst>
                    </p:cTn>
                  </p:par>
                  <p:par>
                    <p:cTn id="489" fill="hold">
                      <p:stCondLst>
                        <p:cond delay="indefinite"/>
                      </p:stCondLst>
                      <p:childTnLst>
                        <p:par>
                          <p:cTn id="490" fill="hold">
                            <p:stCondLst>
                              <p:cond delay="0"/>
                            </p:stCondLst>
                            <p:childTnLst>
                              <p:par>
                                <p:cTn id="491" presetID="1" presetClass="entr" presetSubtype="0" fill="hold" nodeType="clickEffect">
                                  <p:stCondLst>
                                    <p:cond delay="0"/>
                                  </p:stCondLst>
                                  <p:childTnLst>
                                    <p:set>
                                      <p:cBhvr>
                                        <p:cTn id="492" dur="1" fill="hold">
                                          <p:stCondLst>
                                            <p:cond delay="0"/>
                                          </p:stCondLst>
                                        </p:cTn>
                                        <p:tgtEl>
                                          <p:spTgt spid="73"/>
                                        </p:tgtEl>
                                        <p:attrNameLst>
                                          <p:attrName>style.visibility</p:attrName>
                                        </p:attrNameLst>
                                      </p:cBhvr>
                                      <p:to>
                                        <p:strVal val="visible"/>
                                      </p:to>
                                    </p:set>
                                  </p:childTnLst>
                                </p:cTn>
                              </p:par>
                            </p:childTnLst>
                          </p:cTn>
                        </p:par>
                      </p:childTnLst>
                    </p:cTn>
                  </p:par>
                  <p:par>
                    <p:cTn id="493" fill="hold">
                      <p:stCondLst>
                        <p:cond delay="indefinite"/>
                      </p:stCondLst>
                      <p:childTnLst>
                        <p:par>
                          <p:cTn id="494" fill="hold">
                            <p:stCondLst>
                              <p:cond delay="0"/>
                            </p:stCondLst>
                            <p:childTnLst>
                              <p:par>
                                <p:cTn id="495" presetID="0" presetClass="path" presetSubtype="0" accel="50000" decel="50000" fill="hold" nodeType="clickEffect">
                                  <p:stCondLst>
                                    <p:cond delay="0"/>
                                  </p:stCondLst>
                                  <p:childTnLst>
                                    <p:animMotion origin="layout" path="M -4.44444E-6 2.59259E-6 C -0.04566 0.07291 -0.09132 0.14606 -0.14375 0.1625 C -0.19618 0.17893 -0.25538 0.13866 -0.31458 0.09861 " pathEditMode="relative" ptsTypes="aaA">
                                      <p:cBhvr>
                                        <p:cTn id="496" dur="2000" fill="hold"/>
                                        <p:tgtEl>
                                          <p:spTgt spid="73"/>
                                        </p:tgtEl>
                                        <p:attrNameLst>
                                          <p:attrName>ppt_x</p:attrName>
                                          <p:attrName>ppt_y</p:attrName>
                                        </p:attrNameLst>
                                      </p:cBhvr>
                                    </p:animMotion>
                                  </p:childTnLst>
                                </p:cTn>
                              </p:par>
                              <p:par>
                                <p:cTn id="497" presetID="1" presetClass="entr" presetSubtype="0" fill="hold" nodeType="withEffect">
                                  <p:stCondLst>
                                    <p:cond delay="0"/>
                                  </p:stCondLst>
                                  <p:childTnLst>
                                    <p:set>
                                      <p:cBhvr>
                                        <p:cTn id="498" dur="1" fill="hold">
                                          <p:stCondLst>
                                            <p:cond delay="0"/>
                                          </p:stCondLst>
                                        </p:cTn>
                                        <p:tgtEl>
                                          <p:spTgt spid="74"/>
                                        </p:tgtEl>
                                        <p:attrNameLst>
                                          <p:attrName>style.visibility</p:attrName>
                                        </p:attrNameLst>
                                      </p:cBhvr>
                                      <p:to>
                                        <p:strVal val="visible"/>
                                      </p:to>
                                    </p:set>
                                  </p:childTnLst>
                                </p:cTn>
                              </p:par>
                              <p:par>
                                <p:cTn id="499" presetID="0" presetClass="path" presetSubtype="0" accel="50000" decel="50000" fill="hold" nodeType="withEffect">
                                  <p:stCondLst>
                                    <p:cond delay="0"/>
                                  </p:stCondLst>
                                  <p:childTnLst>
                                    <p:animMotion origin="layout" path="M 1.94444E-6 3.7037E-7 L -0.13021 0.25 " pathEditMode="relative" ptsTypes="AA">
                                      <p:cBhvr>
                                        <p:cTn id="500" dur="2000" fill="hold"/>
                                        <p:tgtEl>
                                          <p:spTgt spid="74"/>
                                        </p:tgtEl>
                                        <p:attrNameLst>
                                          <p:attrName>ppt_x</p:attrName>
                                          <p:attrName>ppt_y</p:attrName>
                                        </p:attrNameLst>
                                      </p:cBhvr>
                                    </p:animMotion>
                                  </p:childTnLst>
                                </p:cTn>
                              </p:par>
                              <p:par>
                                <p:cTn id="501" presetID="1" presetClass="entr" presetSubtype="0" fill="hold" nodeType="withEffect">
                                  <p:stCondLst>
                                    <p:cond delay="0"/>
                                  </p:stCondLst>
                                  <p:childTnLst>
                                    <p:set>
                                      <p:cBhvr>
                                        <p:cTn id="502" dur="1" fill="hold">
                                          <p:stCondLst>
                                            <p:cond delay="0"/>
                                          </p:stCondLst>
                                        </p:cTn>
                                        <p:tgtEl>
                                          <p:spTgt spid="117"/>
                                        </p:tgtEl>
                                        <p:attrNameLst>
                                          <p:attrName>style.visibility</p:attrName>
                                        </p:attrNameLst>
                                      </p:cBhvr>
                                      <p:to>
                                        <p:strVal val="visible"/>
                                      </p:to>
                                    </p:set>
                                  </p:childTnLst>
                                </p:cTn>
                              </p:par>
                              <p:par>
                                <p:cTn id="503" presetID="49" presetClass="path" presetSubtype="0" accel="50000" decel="50000" fill="hold" nodeType="withEffect">
                                  <p:stCondLst>
                                    <p:cond delay="0"/>
                                  </p:stCondLst>
                                  <p:childTnLst>
                                    <p:animMotion origin="layout" path="M -4.44444E-6 -2.23045E-6 L -0.29027 0.05414 " pathEditMode="relative" rAng="0" ptsTypes="AA">
                                      <p:cBhvr>
                                        <p:cTn id="504" dur="2000" fill="hold"/>
                                        <p:tgtEl>
                                          <p:spTgt spid="117"/>
                                        </p:tgtEl>
                                        <p:attrNameLst>
                                          <p:attrName>ppt_x</p:attrName>
                                          <p:attrName>ppt_y</p:attrName>
                                        </p:attrNameLst>
                                      </p:cBhvr>
                                      <p:rCtr x="-14500" y="2700"/>
                                    </p:animMotion>
                                  </p:childTnLst>
                                </p:cTn>
                              </p:par>
                              <p:par>
                                <p:cTn id="505" presetID="1" presetClass="entr" presetSubtype="0" fill="hold" grpId="0" nodeType="withEffect">
                                  <p:stCondLst>
                                    <p:cond delay="0"/>
                                  </p:stCondLst>
                                  <p:childTnLst>
                                    <p:set>
                                      <p:cBhvr>
                                        <p:cTn id="506" dur="1" fill="hold">
                                          <p:stCondLst>
                                            <p:cond delay="0"/>
                                          </p:stCondLst>
                                        </p:cTn>
                                        <p:tgtEl>
                                          <p:spTgt spid="188"/>
                                        </p:tgtEl>
                                        <p:attrNameLst>
                                          <p:attrName>style.visibility</p:attrName>
                                        </p:attrNameLst>
                                      </p:cBhvr>
                                      <p:to>
                                        <p:strVal val="visible"/>
                                      </p:to>
                                    </p:set>
                                  </p:childTnLst>
                                </p:cTn>
                              </p:par>
                              <p:par>
                                <p:cTn id="507" presetID="1" presetClass="entr" presetSubtype="0" fill="hold" grpId="0" nodeType="withEffect">
                                  <p:stCondLst>
                                    <p:cond delay="0"/>
                                  </p:stCondLst>
                                  <p:childTnLst>
                                    <p:set>
                                      <p:cBhvr>
                                        <p:cTn id="508" dur="1" fill="hold">
                                          <p:stCondLst>
                                            <p:cond delay="0"/>
                                          </p:stCondLst>
                                        </p:cTn>
                                        <p:tgtEl>
                                          <p:spTgt spid="189"/>
                                        </p:tgtEl>
                                        <p:attrNameLst>
                                          <p:attrName>style.visibility</p:attrName>
                                        </p:attrNameLst>
                                      </p:cBhvr>
                                      <p:to>
                                        <p:strVal val="visible"/>
                                      </p:to>
                                    </p:set>
                                  </p:childTnLst>
                                </p:cTn>
                              </p:par>
                              <p:par>
                                <p:cTn id="509" presetID="1" presetClass="entr" presetSubtype="0" fill="hold" grpId="0" nodeType="withEffect">
                                  <p:stCondLst>
                                    <p:cond delay="0"/>
                                  </p:stCondLst>
                                  <p:childTnLst>
                                    <p:set>
                                      <p:cBhvr>
                                        <p:cTn id="510" dur="1" fill="hold">
                                          <p:stCondLst>
                                            <p:cond delay="0"/>
                                          </p:stCondLst>
                                        </p:cTn>
                                        <p:tgtEl>
                                          <p:spTgt spid="190"/>
                                        </p:tgtEl>
                                        <p:attrNameLst>
                                          <p:attrName>style.visibility</p:attrName>
                                        </p:attrNameLst>
                                      </p:cBhvr>
                                      <p:to>
                                        <p:strVal val="visible"/>
                                      </p:to>
                                    </p:set>
                                  </p:childTnLst>
                                </p:cTn>
                              </p:par>
                              <p:par>
                                <p:cTn id="511" presetID="1" presetClass="entr" presetSubtype="0" fill="hold" grpId="0" nodeType="withEffect">
                                  <p:stCondLst>
                                    <p:cond delay="0"/>
                                  </p:stCondLst>
                                  <p:childTnLst>
                                    <p:set>
                                      <p:cBhvr>
                                        <p:cTn id="512" dur="1" fill="hold">
                                          <p:stCondLst>
                                            <p:cond delay="0"/>
                                          </p:stCondLst>
                                        </p:cTn>
                                        <p:tgtEl>
                                          <p:spTgt spid="191"/>
                                        </p:tgtEl>
                                        <p:attrNameLst>
                                          <p:attrName>style.visibility</p:attrName>
                                        </p:attrNameLst>
                                      </p:cBhvr>
                                      <p:to>
                                        <p:strVal val="visible"/>
                                      </p:to>
                                    </p:set>
                                  </p:childTnLst>
                                </p:cTn>
                              </p:par>
                              <p:par>
                                <p:cTn id="513" presetID="1" presetClass="entr" presetSubtype="0" fill="hold" grpId="0" nodeType="withEffect">
                                  <p:stCondLst>
                                    <p:cond delay="0"/>
                                  </p:stCondLst>
                                  <p:childTnLst>
                                    <p:set>
                                      <p:cBhvr>
                                        <p:cTn id="514" dur="1" fill="hold">
                                          <p:stCondLst>
                                            <p:cond delay="0"/>
                                          </p:stCondLst>
                                        </p:cTn>
                                        <p:tgtEl>
                                          <p:spTgt spid="192"/>
                                        </p:tgtEl>
                                        <p:attrNameLst>
                                          <p:attrName>style.visibility</p:attrName>
                                        </p:attrNameLst>
                                      </p:cBhvr>
                                      <p:to>
                                        <p:strVal val="visible"/>
                                      </p:to>
                                    </p:set>
                                  </p:childTnLst>
                                </p:cTn>
                              </p:par>
                              <p:par>
                                <p:cTn id="515" presetID="1" presetClass="entr" presetSubtype="0" fill="hold" grpId="0" nodeType="withEffect">
                                  <p:stCondLst>
                                    <p:cond delay="0"/>
                                  </p:stCondLst>
                                  <p:childTnLst>
                                    <p:set>
                                      <p:cBhvr>
                                        <p:cTn id="516" dur="1" fill="hold">
                                          <p:stCondLst>
                                            <p:cond delay="0"/>
                                          </p:stCondLst>
                                        </p:cTn>
                                        <p:tgtEl>
                                          <p:spTgt spid="193"/>
                                        </p:tgtEl>
                                        <p:attrNameLst>
                                          <p:attrName>style.visibility</p:attrName>
                                        </p:attrNameLst>
                                      </p:cBhvr>
                                      <p:to>
                                        <p:strVal val="visible"/>
                                      </p:to>
                                    </p:set>
                                  </p:childTnLst>
                                </p:cTn>
                              </p:par>
                              <p:par>
                                <p:cTn id="517" presetID="1" presetClass="entr" presetSubtype="0" fill="hold" grpId="0" nodeType="withEffect">
                                  <p:stCondLst>
                                    <p:cond delay="0"/>
                                  </p:stCondLst>
                                  <p:childTnLst>
                                    <p:set>
                                      <p:cBhvr>
                                        <p:cTn id="518" dur="1" fill="hold">
                                          <p:stCondLst>
                                            <p:cond delay="0"/>
                                          </p:stCondLst>
                                        </p:cTn>
                                        <p:tgtEl>
                                          <p:spTgt spid="194"/>
                                        </p:tgtEl>
                                        <p:attrNameLst>
                                          <p:attrName>style.visibility</p:attrName>
                                        </p:attrNameLst>
                                      </p:cBhvr>
                                      <p:to>
                                        <p:strVal val="visible"/>
                                      </p:to>
                                    </p:set>
                                  </p:childTnLst>
                                </p:cTn>
                              </p:par>
                              <p:par>
                                <p:cTn id="519" presetID="1" presetClass="entr" presetSubtype="0" fill="hold" grpId="0" nodeType="withEffect">
                                  <p:stCondLst>
                                    <p:cond delay="0"/>
                                  </p:stCondLst>
                                  <p:childTnLst>
                                    <p:set>
                                      <p:cBhvr>
                                        <p:cTn id="520" dur="1" fill="hold">
                                          <p:stCondLst>
                                            <p:cond delay="0"/>
                                          </p:stCondLst>
                                        </p:cTn>
                                        <p:tgtEl>
                                          <p:spTgt spid="195"/>
                                        </p:tgtEl>
                                        <p:attrNameLst>
                                          <p:attrName>style.visibility</p:attrName>
                                        </p:attrNameLst>
                                      </p:cBhvr>
                                      <p:to>
                                        <p:strVal val="visible"/>
                                      </p:to>
                                    </p:set>
                                  </p:childTnLst>
                                </p:cTn>
                              </p:par>
                              <p:par>
                                <p:cTn id="521" presetID="1" presetClass="entr" presetSubtype="0" fill="hold" grpId="0" nodeType="withEffect">
                                  <p:stCondLst>
                                    <p:cond delay="0"/>
                                  </p:stCondLst>
                                  <p:childTnLst>
                                    <p:set>
                                      <p:cBhvr>
                                        <p:cTn id="522" dur="1" fill="hold">
                                          <p:stCondLst>
                                            <p:cond delay="0"/>
                                          </p:stCondLst>
                                        </p:cTn>
                                        <p:tgtEl>
                                          <p:spTgt spid="196"/>
                                        </p:tgtEl>
                                        <p:attrNameLst>
                                          <p:attrName>style.visibility</p:attrName>
                                        </p:attrNameLst>
                                      </p:cBhvr>
                                      <p:to>
                                        <p:strVal val="visible"/>
                                      </p:to>
                                    </p:set>
                                  </p:childTnLst>
                                </p:cTn>
                              </p:par>
                              <p:par>
                                <p:cTn id="523" presetID="1" presetClass="entr" presetSubtype="0" fill="hold" grpId="0" nodeType="withEffect">
                                  <p:stCondLst>
                                    <p:cond delay="0"/>
                                  </p:stCondLst>
                                  <p:childTnLst>
                                    <p:set>
                                      <p:cBhvr>
                                        <p:cTn id="524" dur="1" fill="hold">
                                          <p:stCondLst>
                                            <p:cond delay="0"/>
                                          </p:stCondLst>
                                        </p:cTn>
                                        <p:tgtEl>
                                          <p:spTgt spid="197"/>
                                        </p:tgtEl>
                                        <p:attrNameLst>
                                          <p:attrName>style.visibility</p:attrName>
                                        </p:attrNameLst>
                                      </p:cBhvr>
                                      <p:to>
                                        <p:strVal val="visible"/>
                                      </p:to>
                                    </p:set>
                                  </p:childTnLst>
                                </p:cTn>
                              </p:par>
                              <p:par>
                                <p:cTn id="525" presetID="1" presetClass="entr" presetSubtype="0" fill="hold" grpId="0" nodeType="withEffect">
                                  <p:stCondLst>
                                    <p:cond delay="0"/>
                                  </p:stCondLst>
                                  <p:childTnLst>
                                    <p:set>
                                      <p:cBhvr>
                                        <p:cTn id="526" dur="1" fill="hold">
                                          <p:stCondLst>
                                            <p:cond delay="0"/>
                                          </p:stCondLst>
                                        </p:cTn>
                                        <p:tgtEl>
                                          <p:spTgt spid="198"/>
                                        </p:tgtEl>
                                        <p:attrNameLst>
                                          <p:attrName>style.visibility</p:attrName>
                                        </p:attrNameLst>
                                      </p:cBhvr>
                                      <p:to>
                                        <p:strVal val="visible"/>
                                      </p:to>
                                    </p:set>
                                  </p:childTnLst>
                                </p:cTn>
                              </p:par>
                              <p:par>
                                <p:cTn id="527" presetID="1" presetClass="entr" presetSubtype="0" fill="hold" grpId="0" nodeType="withEffect">
                                  <p:stCondLst>
                                    <p:cond delay="0"/>
                                  </p:stCondLst>
                                  <p:childTnLst>
                                    <p:set>
                                      <p:cBhvr>
                                        <p:cTn id="528" dur="1" fill="hold">
                                          <p:stCondLst>
                                            <p:cond delay="0"/>
                                          </p:stCondLst>
                                        </p:cTn>
                                        <p:tgtEl>
                                          <p:spTgt spid="199"/>
                                        </p:tgtEl>
                                        <p:attrNameLst>
                                          <p:attrName>style.visibility</p:attrName>
                                        </p:attrNameLst>
                                      </p:cBhvr>
                                      <p:to>
                                        <p:strVal val="visible"/>
                                      </p:to>
                                    </p:set>
                                  </p:childTnLst>
                                </p:cTn>
                              </p:par>
                              <p:par>
                                <p:cTn id="529" presetID="1" presetClass="entr" presetSubtype="0" fill="hold" grpId="0" nodeType="withEffect">
                                  <p:stCondLst>
                                    <p:cond delay="0"/>
                                  </p:stCondLst>
                                  <p:childTnLst>
                                    <p:set>
                                      <p:cBhvr>
                                        <p:cTn id="530" dur="1" fill="hold">
                                          <p:stCondLst>
                                            <p:cond delay="0"/>
                                          </p:stCondLst>
                                        </p:cTn>
                                        <p:tgtEl>
                                          <p:spTgt spid="200"/>
                                        </p:tgtEl>
                                        <p:attrNameLst>
                                          <p:attrName>style.visibility</p:attrName>
                                        </p:attrNameLst>
                                      </p:cBhvr>
                                      <p:to>
                                        <p:strVal val="visible"/>
                                      </p:to>
                                    </p:set>
                                  </p:childTnLst>
                                </p:cTn>
                              </p:par>
                              <p:par>
                                <p:cTn id="531" presetID="1" presetClass="entr" presetSubtype="0" fill="hold" nodeType="withEffect">
                                  <p:stCondLst>
                                    <p:cond delay="0"/>
                                  </p:stCondLst>
                                  <p:childTnLst>
                                    <p:set>
                                      <p:cBhvr>
                                        <p:cTn id="532" dur="1" fill="hold">
                                          <p:stCondLst>
                                            <p:cond delay="0"/>
                                          </p:stCondLst>
                                        </p:cTn>
                                        <p:tgtEl>
                                          <p:spTgt spid="201"/>
                                        </p:tgtEl>
                                        <p:attrNameLst>
                                          <p:attrName>style.visibility</p:attrName>
                                        </p:attrNameLst>
                                      </p:cBhvr>
                                      <p:to>
                                        <p:strVal val="visible"/>
                                      </p:to>
                                    </p:set>
                                  </p:childTnLst>
                                </p:cTn>
                              </p:par>
                              <p:par>
                                <p:cTn id="533" presetID="1" presetClass="entr" presetSubtype="0" fill="hold" grpId="0" nodeType="withEffect">
                                  <p:stCondLst>
                                    <p:cond delay="0"/>
                                  </p:stCondLst>
                                  <p:childTnLst>
                                    <p:set>
                                      <p:cBhvr>
                                        <p:cTn id="534" dur="1" fill="hold">
                                          <p:stCondLst>
                                            <p:cond delay="0"/>
                                          </p:stCondLst>
                                        </p:cTn>
                                        <p:tgtEl>
                                          <p:spTgt spid="202"/>
                                        </p:tgtEl>
                                        <p:attrNameLst>
                                          <p:attrName>style.visibility</p:attrName>
                                        </p:attrNameLst>
                                      </p:cBhvr>
                                      <p:to>
                                        <p:strVal val="visible"/>
                                      </p:to>
                                    </p:set>
                                  </p:childTnLst>
                                </p:cTn>
                              </p:par>
                              <p:par>
                                <p:cTn id="535" presetID="1" presetClass="entr" presetSubtype="0" fill="hold" grpId="0" nodeType="withEffect">
                                  <p:stCondLst>
                                    <p:cond delay="0"/>
                                  </p:stCondLst>
                                  <p:childTnLst>
                                    <p:set>
                                      <p:cBhvr>
                                        <p:cTn id="536" dur="1" fill="hold">
                                          <p:stCondLst>
                                            <p:cond delay="0"/>
                                          </p:stCondLst>
                                        </p:cTn>
                                        <p:tgtEl>
                                          <p:spTgt spid="203"/>
                                        </p:tgtEl>
                                        <p:attrNameLst>
                                          <p:attrName>style.visibility</p:attrName>
                                        </p:attrNameLst>
                                      </p:cBhvr>
                                      <p:to>
                                        <p:strVal val="visible"/>
                                      </p:to>
                                    </p:set>
                                  </p:childTnLst>
                                </p:cTn>
                              </p:par>
                              <p:par>
                                <p:cTn id="537" presetID="1" presetClass="entr" presetSubtype="0" fill="hold" grpId="0" nodeType="withEffect">
                                  <p:stCondLst>
                                    <p:cond delay="0"/>
                                  </p:stCondLst>
                                  <p:childTnLst>
                                    <p:set>
                                      <p:cBhvr>
                                        <p:cTn id="538" dur="1" fill="hold">
                                          <p:stCondLst>
                                            <p:cond delay="0"/>
                                          </p:stCondLst>
                                        </p:cTn>
                                        <p:tgtEl>
                                          <p:spTgt spid="204"/>
                                        </p:tgtEl>
                                        <p:attrNameLst>
                                          <p:attrName>style.visibility</p:attrName>
                                        </p:attrNameLst>
                                      </p:cBhvr>
                                      <p:to>
                                        <p:strVal val="visible"/>
                                      </p:to>
                                    </p:set>
                                  </p:childTnLst>
                                </p:cTn>
                              </p:par>
                              <p:par>
                                <p:cTn id="539" presetID="1" presetClass="entr" presetSubtype="0" fill="hold" grpId="0" nodeType="withEffect">
                                  <p:stCondLst>
                                    <p:cond delay="0"/>
                                  </p:stCondLst>
                                  <p:childTnLst>
                                    <p:set>
                                      <p:cBhvr>
                                        <p:cTn id="540" dur="1" fill="hold">
                                          <p:stCondLst>
                                            <p:cond delay="0"/>
                                          </p:stCondLst>
                                        </p:cTn>
                                        <p:tgtEl>
                                          <p:spTgt spid="205"/>
                                        </p:tgtEl>
                                        <p:attrNameLst>
                                          <p:attrName>style.visibility</p:attrName>
                                        </p:attrNameLst>
                                      </p:cBhvr>
                                      <p:to>
                                        <p:strVal val="visible"/>
                                      </p:to>
                                    </p:set>
                                  </p:childTnLst>
                                </p:cTn>
                              </p:par>
                              <p:par>
                                <p:cTn id="541" presetID="1" presetClass="entr" presetSubtype="0" fill="hold" grpId="0" nodeType="withEffect">
                                  <p:stCondLst>
                                    <p:cond delay="0"/>
                                  </p:stCondLst>
                                  <p:childTnLst>
                                    <p:set>
                                      <p:cBhvr>
                                        <p:cTn id="542" dur="1" fill="hold">
                                          <p:stCondLst>
                                            <p:cond delay="0"/>
                                          </p:stCondLst>
                                        </p:cTn>
                                        <p:tgtEl>
                                          <p:spTgt spid="206"/>
                                        </p:tgtEl>
                                        <p:attrNameLst>
                                          <p:attrName>style.visibility</p:attrName>
                                        </p:attrNameLst>
                                      </p:cBhvr>
                                      <p:to>
                                        <p:strVal val="visible"/>
                                      </p:to>
                                    </p:set>
                                  </p:childTnLst>
                                </p:cTn>
                              </p:par>
                              <p:par>
                                <p:cTn id="543" presetID="1" presetClass="entr" presetSubtype="0" fill="hold" grpId="0" nodeType="withEffect">
                                  <p:stCondLst>
                                    <p:cond delay="0"/>
                                  </p:stCondLst>
                                  <p:childTnLst>
                                    <p:set>
                                      <p:cBhvr>
                                        <p:cTn id="544" dur="1" fill="hold">
                                          <p:stCondLst>
                                            <p:cond delay="0"/>
                                          </p:stCondLst>
                                        </p:cTn>
                                        <p:tgtEl>
                                          <p:spTgt spid="207"/>
                                        </p:tgtEl>
                                        <p:attrNameLst>
                                          <p:attrName>style.visibility</p:attrName>
                                        </p:attrNameLst>
                                      </p:cBhvr>
                                      <p:to>
                                        <p:strVal val="visible"/>
                                      </p:to>
                                    </p:set>
                                  </p:childTnLst>
                                </p:cTn>
                              </p:par>
                              <p:par>
                                <p:cTn id="545" presetID="1" presetClass="entr" presetSubtype="0" fill="hold" grpId="0" nodeType="withEffect">
                                  <p:stCondLst>
                                    <p:cond delay="0"/>
                                  </p:stCondLst>
                                  <p:childTnLst>
                                    <p:set>
                                      <p:cBhvr>
                                        <p:cTn id="546" dur="1" fill="hold">
                                          <p:stCondLst>
                                            <p:cond delay="0"/>
                                          </p:stCondLst>
                                        </p:cTn>
                                        <p:tgtEl>
                                          <p:spTgt spid="208"/>
                                        </p:tgtEl>
                                        <p:attrNameLst>
                                          <p:attrName>style.visibility</p:attrName>
                                        </p:attrNameLst>
                                      </p:cBhvr>
                                      <p:to>
                                        <p:strVal val="visible"/>
                                      </p:to>
                                    </p:set>
                                  </p:childTnLst>
                                </p:cTn>
                              </p:par>
                              <p:par>
                                <p:cTn id="547" presetID="1" presetClass="entr" presetSubtype="0" fill="hold" grpId="0" nodeType="withEffect">
                                  <p:stCondLst>
                                    <p:cond delay="0"/>
                                  </p:stCondLst>
                                  <p:childTnLst>
                                    <p:set>
                                      <p:cBhvr>
                                        <p:cTn id="548" dur="1" fill="hold">
                                          <p:stCondLst>
                                            <p:cond delay="0"/>
                                          </p:stCondLst>
                                        </p:cTn>
                                        <p:tgtEl>
                                          <p:spTgt spid="209"/>
                                        </p:tgtEl>
                                        <p:attrNameLst>
                                          <p:attrName>style.visibility</p:attrName>
                                        </p:attrNameLst>
                                      </p:cBhvr>
                                      <p:to>
                                        <p:strVal val="visible"/>
                                      </p:to>
                                    </p:set>
                                  </p:childTnLst>
                                </p:cTn>
                              </p:par>
                              <p:par>
                                <p:cTn id="549" presetID="1" presetClass="entr" presetSubtype="0" fill="hold" grpId="0" nodeType="withEffect">
                                  <p:stCondLst>
                                    <p:cond delay="0"/>
                                  </p:stCondLst>
                                  <p:childTnLst>
                                    <p:set>
                                      <p:cBhvr>
                                        <p:cTn id="550" dur="1" fill="hold">
                                          <p:stCondLst>
                                            <p:cond delay="0"/>
                                          </p:stCondLst>
                                        </p:cTn>
                                        <p:tgtEl>
                                          <p:spTgt spid="210"/>
                                        </p:tgtEl>
                                        <p:attrNameLst>
                                          <p:attrName>style.visibility</p:attrName>
                                        </p:attrNameLst>
                                      </p:cBhvr>
                                      <p:to>
                                        <p:strVal val="visible"/>
                                      </p:to>
                                    </p:set>
                                  </p:childTnLst>
                                </p:cTn>
                              </p:par>
                              <p:par>
                                <p:cTn id="551" presetID="1" presetClass="entr" presetSubtype="0" fill="hold" grpId="0" nodeType="withEffect">
                                  <p:stCondLst>
                                    <p:cond delay="0"/>
                                  </p:stCondLst>
                                  <p:childTnLst>
                                    <p:set>
                                      <p:cBhvr>
                                        <p:cTn id="552" dur="1" fill="hold">
                                          <p:stCondLst>
                                            <p:cond delay="0"/>
                                          </p:stCondLst>
                                        </p:cTn>
                                        <p:tgtEl>
                                          <p:spTgt spid="211"/>
                                        </p:tgtEl>
                                        <p:attrNameLst>
                                          <p:attrName>style.visibility</p:attrName>
                                        </p:attrNameLst>
                                      </p:cBhvr>
                                      <p:to>
                                        <p:strVal val="visible"/>
                                      </p:to>
                                    </p:set>
                                  </p:childTnLst>
                                </p:cTn>
                              </p:par>
                              <p:par>
                                <p:cTn id="553" presetID="1" presetClass="entr" presetSubtype="0" fill="hold" grpId="0" nodeType="withEffect">
                                  <p:stCondLst>
                                    <p:cond delay="0"/>
                                  </p:stCondLst>
                                  <p:childTnLst>
                                    <p:set>
                                      <p:cBhvr>
                                        <p:cTn id="554" dur="1" fill="hold">
                                          <p:stCondLst>
                                            <p:cond delay="0"/>
                                          </p:stCondLst>
                                        </p:cTn>
                                        <p:tgtEl>
                                          <p:spTgt spid="212"/>
                                        </p:tgtEl>
                                        <p:attrNameLst>
                                          <p:attrName>style.visibility</p:attrName>
                                        </p:attrNameLst>
                                      </p:cBhvr>
                                      <p:to>
                                        <p:strVal val="visible"/>
                                      </p:to>
                                    </p:set>
                                  </p:childTnLst>
                                </p:cTn>
                              </p:par>
                              <p:par>
                                <p:cTn id="555" presetID="1" presetClass="entr" presetSubtype="0" fill="hold" grpId="0" nodeType="withEffect">
                                  <p:stCondLst>
                                    <p:cond delay="0"/>
                                  </p:stCondLst>
                                  <p:childTnLst>
                                    <p:set>
                                      <p:cBhvr>
                                        <p:cTn id="556" dur="1" fill="hold">
                                          <p:stCondLst>
                                            <p:cond delay="0"/>
                                          </p:stCondLst>
                                        </p:cTn>
                                        <p:tgtEl>
                                          <p:spTgt spid="213"/>
                                        </p:tgtEl>
                                        <p:attrNameLst>
                                          <p:attrName>style.visibility</p:attrName>
                                        </p:attrNameLst>
                                      </p:cBhvr>
                                      <p:to>
                                        <p:strVal val="visible"/>
                                      </p:to>
                                    </p:set>
                                  </p:childTnLst>
                                </p:cTn>
                              </p:par>
                              <p:par>
                                <p:cTn id="557" presetID="1" presetClass="entr" presetSubtype="0" fill="hold" grpId="0" nodeType="withEffect">
                                  <p:stCondLst>
                                    <p:cond delay="0"/>
                                  </p:stCondLst>
                                  <p:childTnLst>
                                    <p:set>
                                      <p:cBhvr>
                                        <p:cTn id="558" dur="1" fill="hold">
                                          <p:stCondLst>
                                            <p:cond delay="0"/>
                                          </p:stCondLst>
                                        </p:cTn>
                                        <p:tgtEl>
                                          <p:spTgt spid="214"/>
                                        </p:tgtEl>
                                        <p:attrNameLst>
                                          <p:attrName>style.visibility</p:attrName>
                                        </p:attrNameLst>
                                      </p:cBhvr>
                                      <p:to>
                                        <p:strVal val="visible"/>
                                      </p:to>
                                    </p:set>
                                  </p:childTnLst>
                                </p:cTn>
                              </p:par>
                              <p:par>
                                <p:cTn id="559" presetID="1" presetClass="entr" presetSubtype="0" fill="hold" nodeType="withEffect">
                                  <p:stCondLst>
                                    <p:cond delay="0"/>
                                  </p:stCondLst>
                                  <p:childTnLst>
                                    <p:set>
                                      <p:cBhvr>
                                        <p:cTn id="560" dur="1" fill="hold">
                                          <p:stCondLst>
                                            <p:cond delay="0"/>
                                          </p:stCondLst>
                                        </p:cTn>
                                        <p:tgtEl>
                                          <p:spTgt spid="215"/>
                                        </p:tgtEl>
                                        <p:attrNameLst>
                                          <p:attrName>style.visibility</p:attrName>
                                        </p:attrNameLst>
                                      </p:cBhvr>
                                      <p:to>
                                        <p:strVal val="visible"/>
                                      </p:to>
                                    </p:set>
                                  </p:childTnLst>
                                </p:cTn>
                              </p:par>
                              <p:par>
                                <p:cTn id="561" presetID="1" presetClass="entr" presetSubtype="0" fill="hold" grpId="0" nodeType="withEffect">
                                  <p:stCondLst>
                                    <p:cond delay="0"/>
                                  </p:stCondLst>
                                  <p:childTnLst>
                                    <p:set>
                                      <p:cBhvr>
                                        <p:cTn id="562" dur="1" fill="hold">
                                          <p:stCondLst>
                                            <p:cond delay="0"/>
                                          </p:stCondLst>
                                        </p:cTn>
                                        <p:tgtEl>
                                          <p:spTgt spid="216"/>
                                        </p:tgtEl>
                                        <p:attrNameLst>
                                          <p:attrName>style.visibility</p:attrName>
                                        </p:attrNameLst>
                                      </p:cBhvr>
                                      <p:to>
                                        <p:strVal val="visible"/>
                                      </p:to>
                                    </p:set>
                                  </p:childTnLst>
                                </p:cTn>
                              </p:par>
                              <p:par>
                                <p:cTn id="563" presetID="1" presetClass="entr" presetSubtype="0" fill="hold" grpId="0" nodeType="withEffect">
                                  <p:stCondLst>
                                    <p:cond delay="0"/>
                                  </p:stCondLst>
                                  <p:childTnLst>
                                    <p:set>
                                      <p:cBhvr>
                                        <p:cTn id="564" dur="1" fill="hold">
                                          <p:stCondLst>
                                            <p:cond delay="0"/>
                                          </p:stCondLst>
                                        </p:cTn>
                                        <p:tgtEl>
                                          <p:spTgt spid="217"/>
                                        </p:tgtEl>
                                        <p:attrNameLst>
                                          <p:attrName>style.visibility</p:attrName>
                                        </p:attrNameLst>
                                      </p:cBhvr>
                                      <p:to>
                                        <p:strVal val="visible"/>
                                      </p:to>
                                    </p:set>
                                  </p:childTnLst>
                                </p:cTn>
                              </p:par>
                              <p:par>
                                <p:cTn id="565" presetID="1" presetClass="entr" presetSubtype="0" fill="hold" grpId="0" nodeType="withEffect">
                                  <p:stCondLst>
                                    <p:cond delay="0"/>
                                  </p:stCondLst>
                                  <p:childTnLst>
                                    <p:set>
                                      <p:cBhvr>
                                        <p:cTn id="566" dur="1" fill="hold">
                                          <p:stCondLst>
                                            <p:cond delay="0"/>
                                          </p:stCondLst>
                                        </p:cTn>
                                        <p:tgtEl>
                                          <p:spTgt spid="218"/>
                                        </p:tgtEl>
                                        <p:attrNameLst>
                                          <p:attrName>style.visibility</p:attrName>
                                        </p:attrNameLst>
                                      </p:cBhvr>
                                      <p:to>
                                        <p:strVal val="visible"/>
                                      </p:to>
                                    </p:set>
                                  </p:childTnLst>
                                </p:cTn>
                              </p:par>
                              <p:par>
                                <p:cTn id="567" presetID="1" presetClass="entr" presetSubtype="0" fill="hold" grpId="0" nodeType="withEffect">
                                  <p:stCondLst>
                                    <p:cond delay="0"/>
                                  </p:stCondLst>
                                  <p:childTnLst>
                                    <p:set>
                                      <p:cBhvr>
                                        <p:cTn id="568" dur="1" fill="hold">
                                          <p:stCondLst>
                                            <p:cond delay="0"/>
                                          </p:stCondLst>
                                        </p:cTn>
                                        <p:tgtEl>
                                          <p:spTgt spid="219"/>
                                        </p:tgtEl>
                                        <p:attrNameLst>
                                          <p:attrName>style.visibility</p:attrName>
                                        </p:attrNameLst>
                                      </p:cBhvr>
                                      <p:to>
                                        <p:strVal val="visible"/>
                                      </p:to>
                                    </p:set>
                                  </p:childTnLst>
                                </p:cTn>
                              </p:par>
                              <p:par>
                                <p:cTn id="569" presetID="1" presetClass="entr" presetSubtype="0" fill="hold" grpId="0" nodeType="withEffect">
                                  <p:stCondLst>
                                    <p:cond delay="0"/>
                                  </p:stCondLst>
                                  <p:childTnLst>
                                    <p:set>
                                      <p:cBhvr>
                                        <p:cTn id="570" dur="1" fill="hold">
                                          <p:stCondLst>
                                            <p:cond delay="0"/>
                                          </p:stCondLst>
                                        </p:cTn>
                                        <p:tgtEl>
                                          <p:spTgt spid="220"/>
                                        </p:tgtEl>
                                        <p:attrNameLst>
                                          <p:attrName>style.visibility</p:attrName>
                                        </p:attrNameLst>
                                      </p:cBhvr>
                                      <p:to>
                                        <p:strVal val="visible"/>
                                      </p:to>
                                    </p:set>
                                  </p:childTnLst>
                                </p:cTn>
                              </p:par>
                              <p:par>
                                <p:cTn id="571" presetID="1" presetClass="entr" presetSubtype="0" fill="hold" grpId="0" nodeType="withEffect">
                                  <p:stCondLst>
                                    <p:cond delay="0"/>
                                  </p:stCondLst>
                                  <p:childTnLst>
                                    <p:set>
                                      <p:cBhvr>
                                        <p:cTn id="572" dur="1" fill="hold">
                                          <p:stCondLst>
                                            <p:cond delay="0"/>
                                          </p:stCondLst>
                                        </p:cTn>
                                        <p:tgtEl>
                                          <p:spTgt spid="221"/>
                                        </p:tgtEl>
                                        <p:attrNameLst>
                                          <p:attrName>style.visibility</p:attrName>
                                        </p:attrNameLst>
                                      </p:cBhvr>
                                      <p:to>
                                        <p:strVal val="visible"/>
                                      </p:to>
                                    </p:set>
                                  </p:childTnLst>
                                </p:cTn>
                              </p:par>
                              <p:par>
                                <p:cTn id="573" presetID="1" presetClass="entr" presetSubtype="0" fill="hold" grpId="0" nodeType="withEffect">
                                  <p:stCondLst>
                                    <p:cond delay="0"/>
                                  </p:stCondLst>
                                  <p:childTnLst>
                                    <p:set>
                                      <p:cBhvr>
                                        <p:cTn id="574" dur="1" fill="hold">
                                          <p:stCondLst>
                                            <p:cond delay="0"/>
                                          </p:stCondLst>
                                        </p:cTn>
                                        <p:tgtEl>
                                          <p:spTgt spid="222"/>
                                        </p:tgtEl>
                                        <p:attrNameLst>
                                          <p:attrName>style.visibility</p:attrName>
                                        </p:attrNameLst>
                                      </p:cBhvr>
                                      <p:to>
                                        <p:strVal val="visible"/>
                                      </p:to>
                                    </p:set>
                                  </p:childTnLst>
                                </p:cTn>
                              </p:par>
                              <p:par>
                                <p:cTn id="575" presetID="1" presetClass="entr" presetSubtype="0" fill="hold" grpId="0" nodeType="withEffect">
                                  <p:stCondLst>
                                    <p:cond delay="0"/>
                                  </p:stCondLst>
                                  <p:childTnLst>
                                    <p:set>
                                      <p:cBhvr>
                                        <p:cTn id="576" dur="1" fill="hold">
                                          <p:stCondLst>
                                            <p:cond delay="0"/>
                                          </p:stCondLst>
                                        </p:cTn>
                                        <p:tgtEl>
                                          <p:spTgt spid="223"/>
                                        </p:tgtEl>
                                        <p:attrNameLst>
                                          <p:attrName>style.visibility</p:attrName>
                                        </p:attrNameLst>
                                      </p:cBhvr>
                                      <p:to>
                                        <p:strVal val="visible"/>
                                      </p:to>
                                    </p:set>
                                  </p:childTnLst>
                                </p:cTn>
                              </p:par>
                              <p:par>
                                <p:cTn id="577" presetID="1" presetClass="entr" presetSubtype="0" fill="hold" grpId="0" nodeType="withEffect">
                                  <p:stCondLst>
                                    <p:cond delay="0"/>
                                  </p:stCondLst>
                                  <p:childTnLst>
                                    <p:set>
                                      <p:cBhvr>
                                        <p:cTn id="578" dur="1" fill="hold">
                                          <p:stCondLst>
                                            <p:cond delay="0"/>
                                          </p:stCondLst>
                                        </p:cTn>
                                        <p:tgtEl>
                                          <p:spTgt spid="224"/>
                                        </p:tgtEl>
                                        <p:attrNameLst>
                                          <p:attrName>style.visibility</p:attrName>
                                        </p:attrNameLst>
                                      </p:cBhvr>
                                      <p:to>
                                        <p:strVal val="visible"/>
                                      </p:to>
                                    </p:set>
                                  </p:childTnLst>
                                </p:cTn>
                              </p:par>
                              <p:par>
                                <p:cTn id="579" presetID="1" presetClass="entr" presetSubtype="0" fill="hold" grpId="0" nodeType="withEffect">
                                  <p:stCondLst>
                                    <p:cond delay="0"/>
                                  </p:stCondLst>
                                  <p:childTnLst>
                                    <p:set>
                                      <p:cBhvr>
                                        <p:cTn id="580" dur="1" fill="hold">
                                          <p:stCondLst>
                                            <p:cond delay="0"/>
                                          </p:stCondLst>
                                        </p:cTn>
                                        <p:tgtEl>
                                          <p:spTgt spid="225"/>
                                        </p:tgtEl>
                                        <p:attrNameLst>
                                          <p:attrName>style.visibility</p:attrName>
                                        </p:attrNameLst>
                                      </p:cBhvr>
                                      <p:to>
                                        <p:strVal val="visible"/>
                                      </p:to>
                                    </p:set>
                                  </p:childTnLst>
                                </p:cTn>
                              </p:par>
                              <p:par>
                                <p:cTn id="581" presetID="1" presetClass="entr" presetSubtype="0" fill="hold" grpId="0" nodeType="withEffect">
                                  <p:stCondLst>
                                    <p:cond delay="0"/>
                                  </p:stCondLst>
                                  <p:childTnLst>
                                    <p:set>
                                      <p:cBhvr>
                                        <p:cTn id="582" dur="1" fill="hold">
                                          <p:stCondLst>
                                            <p:cond delay="0"/>
                                          </p:stCondLst>
                                        </p:cTn>
                                        <p:tgtEl>
                                          <p:spTgt spid="226"/>
                                        </p:tgtEl>
                                        <p:attrNameLst>
                                          <p:attrName>style.visibility</p:attrName>
                                        </p:attrNameLst>
                                      </p:cBhvr>
                                      <p:to>
                                        <p:strVal val="visible"/>
                                      </p:to>
                                    </p:set>
                                  </p:childTnLst>
                                </p:cTn>
                              </p:par>
                              <p:par>
                                <p:cTn id="583" presetID="1" presetClass="entr" presetSubtype="0" fill="hold" grpId="0" nodeType="withEffect">
                                  <p:stCondLst>
                                    <p:cond delay="0"/>
                                  </p:stCondLst>
                                  <p:childTnLst>
                                    <p:set>
                                      <p:cBhvr>
                                        <p:cTn id="584" dur="1" fill="hold">
                                          <p:stCondLst>
                                            <p:cond delay="0"/>
                                          </p:stCondLst>
                                        </p:cTn>
                                        <p:tgtEl>
                                          <p:spTgt spid="227"/>
                                        </p:tgtEl>
                                        <p:attrNameLst>
                                          <p:attrName>style.visibility</p:attrName>
                                        </p:attrNameLst>
                                      </p:cBhvr>
                                      <p:to>
                                        <p:strVal val="visible"/>
                                      </p:to>
                                    </p:set>
                                  </p:childTnLst>
                                </p:cTn>
                              </p:par>
                              <p:par>
                                <p:cTn id="585" presetID="1" presetClass="entr" presetSubtype="0" fill="hold" grpId="0" nodeType="withEffect">
                                  <p:stCondLst>
                                    <p:cond delay="0"/>
                                  </p:stCondLst>
                                  <p:childTnLst>
                                    <p:set>
                                      <p:cBhvr>
                                        <p:cTn id="586" dur="1" fill="hold">
                                          <p:stCondLst>
                                            <p:cond delay="0"/>
                                          </p:stCondLst>
                                        </p:cTn>
                                        <p:tgtEl>
                                          <p:spTgt spid="228"/>
                                        </p:tgtEl>
                                        <p:attrNameLst>
                                          <p:attrName>style.visibility</p:attrName>
                                        </p:attrNameLst>
                                      </p:cBhvr>
                                      <p:to>
                                        <p:strVal val="visible"/>
                                      </p:to>
                                    </p:set>
                                  </p:childTnLst>
                                </p:cTn>
                              </p:par>
                              <p:par>
                                <p:cTn id="587" presetID="1" presetClass="entr" presetSubtype="0" fill="hold" nodeType="withEffect">
                                  <p:stCondLst>
                                    <p:cond delay="0"/>
                                  </p:stCondLst>
                                  <p:childTnLst>
                                    <p:set>
                                      <p:cBhvr>
                                        <p:cTn id="588" dur="1" fill="hold">
                                          <p:stCondLst>
                                            <p:cond delay="0"/>
                                          </p:stCondLst>
                                        </p:cTn>
                                        <p:tgtEl>
                                          <p:spTgt spid="229"/>
                                        </p:tgtEl>
                                        <p:attrNameLst>
                                          <p:attrName>style.visibility</p:attrName>
                                        </p:attrNameLst>
                                      </p:cBhvr>
                                      <p:to>
                                        <p:strVal val="visible"/>
                                      </p:to>
                                    </p:set>
                                  </p:childTnLst>
                                </p:cTn>
                              </p:par>
                              <p:par>
                                <p:cTn id="589" presetID="1" presetClass="entr" presetSubtype="0" fill="hold" grpId="0" nodeType="withEffect">
                                  <p:stCondLst>
                                    <p:cond delay="0"/>
                                  </p:stCondLst>
                                  <p:childTnLst>
                                    <p:set>
                                      <p:cBhvr>
                                        <p:cTn id="590" dur="1" fill="hold">
                                          <p:stCondLst>
                                            <p:cond delay="0"/>
                                          </p:stCondLst>
                                        </p:cTn>
                                        <p:tgtEl>
                                          <p:spTgt spid="230"/>
                                        </p:tgtEl>
                                        <p:attrNameLst>
                                          <p:attrName>style.visibility</p:attrName>
                                        </p:attrNameLst>
                                      </p:cBhvr>
                                      <p:to>
                                        <p:strVal val="visible"/>
                                      </p:to>
                                    </p:set>
                                  </p:childTnLst>
                                </p:cTn>
                              </p:par>
                              <p:par>
                                <p:cTn id="591" presetID="1" presetClass="entr" presetSubtype="0" fill="hold" grpId="0" nodeType="withEffect">
                                  <p:stCondLst>
                                    <p:cond delay="0"/>
                                  </p:stCondLst>
                                  <p:childTnLst>
                                    <p:set>
                                      <p:cBhvr>
                                        <p:cTn id="592" dur="1" fill="hold">
                                          <p:stCondLst>
                                            <p:cond delay="0"/>
                                          </p:stCondLst>
                                        </p:cTn>
                                        <p:tgtEl>
                                          <p:spTgt spid="231"/>
                                        </p:tgtEl>
                                        <p:attrNameLst>
                                          <p:attrName>style.visibility</p:attrName>
                                        </p:attrNameLst>
                                      </p:cBhvr>
                                      <p:to>
                                        <p:strVal val="visible"/>
                                      </p:to>
                                    </p:set>
                                  </p:childTnLst>
                                </p:cTn>
                              </p:par>
                              <p:par>
                                <p:cTn id="593" presetID="1" presetClass="entr" presetSubtype="0" fill="hold" grpId="0" nodeType="withEffect">
                                  <p:stCondLst>
                                    <p:cond delay="0"/>
                                  </p:stCondLst>
                                  <p:childTnLst>
                                    <p:set>
                                      <p:cBhvr>
                                        <p:cTn id="594" dur="1" fill="hold">
                                          <p:stCondLst>
                                            <p:cond delay="0"/>
                                          </p:stCondLst>
                                        </p:cTn>
                                        <p:tgtEl>
                                          <p:spTgt spid="232"/>
                                        </p:tgtEl>
                                        <p:attrNameLst>
                                          <p:attrName>style.visibility</p:attrName>
                                        </p:attrNameLst>
                                      </p:cBhvr>
                                      <p:to>
                                        <p:strVal val="visible"/>
                                      </p:to>
                                    </p:set>
                                  </p:childTnLst>
                                </p:cTn>
                              </p:par>
                              <p:par>
                                <p:cTn id="595" presetID="1" presetClass="entr" presetSubtype="0" fill="hold" grpId="0" nodeType="withEffect">
                                  <p:stCondLst>
                                    <p:cond delay="0"/>
                                  </p:stCondLst>
                                  <p:childTnLst>
                                    <p:set>
                                      <p:cBhvr>
                                        <p:cTn id="596" dur="1" fill="hold">
                                          <p:stCondLst>
                                            <p:cond delay="0"/>
                                          </p:stCondLst>
                                        </p:cTn>
                                        <p:tgtEl>
                                          <p:spTgt spid="233"/>
                                        </p:tgtEl>
                                        <p:attrNameLst>
                                          <p:attrName>style.visibility</p:attrName>
                                        </p:attrNameLst>
                                      </p:cBhvr>
                                      <p:to>
                                        <p:strVal val="visible"/>
                                      </p:to>
                                    </p:set>
                                  </p:childTnLst>
                                </p:cTn>
                              </p:par>
                              <p:par>
                                <p:cTn id="597" presetID="1" presetClass="entr" presetSubtype="0" fill="hold" grpId="0" nodeType="withEffect">
                                  <p:stCondLst>
                                    <p:cond delay="0"/>
                                  </p:stCondLst>
                                  <p:childTnLst>
                                    <p:set>
                                      <p:cBhvr>
                                        <p:cTn id="598" dur="1" fill="hold">
                                          <p:stCondLst>
                                            <p:cond delay="0"/>
                                          </p:stCondLst>
                                        </p:cTn>
                                        <p:tgtEl>
                                          <p:spTgt spid="234"/>
                                        </p:tgtEl>
                                        <p:attrNameLst>
                                          <p:attrName>style.visibility</p:attrName>
                                        </p:attrNameLst>
                                      </p:cBhvr>
                                      <p:to>
                                        <p:strVal val="visible"/>
                                      </p:to>
                                    </p:set>
                                  </p:childTnLst>
                                </p:cTn>
                              </p:par>
                              <p:par>
                                <p:cTn id="599" presetID="1" presetClass="entr" presetSubtype="0" fill="hold" grpId="0" nodeType="withEffect">
                                  <p:stCondLst>
                                    <p:cond delay="0"/>
                                  </p:stCondLst>
                                  <p:childTnLst>
                                    <p:set>
                                      <p:cBhvr>
                                        <p:cTn id="600" dur="1" fill="hold">
                                          <p:stCondLst>
                                            <p:cond delay="0"/>
                                          </p:stCondLst>
                                        </p:cTn>
                                        <p:tgtEl>
                                          <p:spTgt spid="235"/>
                                        </p:tgtEl>
                                        <p:attrNameLst>
                                          <p:attrName>style.visibility</p:attrName>
                                        </p:attrNameLst>
                                      </p:cBhvr>
                                      <p:to>
                                        <p:strVal val="visible"/>
                                      </p:to>
                                    </p:set>
                                  </p:childTnLst>
                                </p:cTn>
                              </p:par>
                              <p:par>
                                <p:cTn id="601" presetID="1" presetClass="entr" presetSubtype="0" fill="hold" grpId="0" nodeType="withEffect">
                                  <p:stCondLst>
                                    <p:cond delay="0"/>
                                  </p:stCondLst>
                                  <p:childTnLst>
                                    <p:set>
                                      <p:cBhvr>
                                        <p:cTn id="602" dur="1" fill="hold">
                                          <p:stCondLst>
                                            <p:cond delay="0"/>
                                          </p:stCondLst>
                                        </p:cTn>
                                        <p:tgtEl>
                                          <p:spTgt spid="236"/>
                                        </p:tgtEl>
                                        <p:attrNameLst>
                                          <p:attrName>style.visibility</p:attrName>
                                        </p:attrNameLst>
                                      </p:cBhvr>
                                      <p:to>
                                        <p:strVal val="visible"/>
                                      </p:to>
                                    </p:set>
                                  </p:childTnLst>
                                </p:cTn>
                              </p:par>
                              <p:par>
                                <p:cTn id="603" presetID="1" presetClass="entr" presetSubtype="0" fill="hold" grpId="0" nodeType="withEffect">
                                  <p:stCondLst>
                                    <p:cond delay="0"/>
                                  </p:stCondLst>
                                  <p:childTnLst>
                                    <p:set>
                                      <p:cBhvr>
                                        <p:cTn id="604" dur="1" fill="hold">
                                          <p:stCondLst>
                                            <p:cond delay="0"/>
                                          </p:stCondLst>
                                        </p:cTn>
                                        <p:tgtEl>
                                          <p:spTgt spid="237"/>
                                        </p:tgtEl>
                                        <p:attrNameLst>
                                          <p:attrName>style.visibility</p:attrName>
                                        </p:attrNameLst>
                                      </p:cBhvr>
                                      <p:to>
                                        <p:strVal val="visible"/>
                                      </p:to>
                                    </p:set>
                                  </p:childTnLst>
                                </p:cTn>
                              </p:par>
                              <p:par>
                                <p:cTn id="605" presetID="1" presetClass="entr" presetSubtype="0" fill="hold" grpId="0" nodeType="withEffect">
                                  <p:stCondLst>
                                    <p:cond delay="0"/>
                                  </p:stCondLst>
                                  <p:childTnLst>
                                    <p:set>
                                      <p:cBhvr>
                                        <p:cTn id="606" dur="1" fill="hold">
                                          <p:stCondLst>
                                            <p:cond delay="0"/>
                                          </p:stCondLst>
                                        </p:cTn>
                                        <p:tgtEl>
                                          <p:spTgt spid="238"/>
                                        </p:tgtEl>
                                        <p:attrNameLst>
                                          <p:attrName>style.visibility</p:attrName>
                                        </p:attrNameLst>
                                      </p:cBhvr>
                                      <p:to>
                                        <p:strVal val="visible"/>
                                      </p:to>
                                    </p:set>
                                  </p:childTnLst>
                                </p:cTn>
                              </p:par>
                              <p:par>
                                <p:cTn id="607" presetID="1" presetClass="entr" presetSubtype="0" fill="hold" grpId="0" nodeType="withEffect">
                                  <p:stCondLst>
                                    <p:cond delay="0"/>
                                  </p:stCondLst>
                                  <p:childTnLst>
                                    <p:set>
                                      <p:cBhvr>
                                        <p:cTn id="608" dur="1" fill="hold">
                                          <p:stCondLst>
                                            <p:cond delay="0"/>
                                          </p:stCondLst>
                                        </p:cTn>
                                        <p:tgtEl>
                                          <p:spTgt spid="239"/>
                                        </p:tgtEl>
                                        <p:attrNameLst>
                                          <p:attrName>style.visibility</p:attrName>
                                        </p:attrNameLst>
                                      </p:cBhvr>
                                      <p:to>
                                        <p:strVal val="visible"/>
                                      </p:to>
                                    </p:set>
                                  </p:childTnLst>
                                </p:cTn>
                              </p:par>
                              <p:par>
                                <p:cTn id="609" presetID="1" presetClass="entr" presetSubtype="0" fill="hold" grpId="0" nodeType="withEffect">
                                  <p:stCondLst>
                                    <p:cond delay="0"/>
                                  </p:stCondLst>
                                  <p:childTnLst>
                                    <p:set>
                                      <p:cBhvr>
                                        <p:cTn id="610" dur="1" fill="hold">
                                          <p:stCondLst>
                                            <p:cond delay="0"/>
                                          </p:stCondLst>
                                        </p:cTn>
                                        <p:tgtEl>
                                          <p:spTgt spid="240"/>
                                        </p:tgtEl>
                                        <p:attrNameLst>
                                          <p:attrName>style.visibility</p:attrName>
                                        </p:attrNameLst>
                                      </p:cBhvr>
                                      <p:to>
                                        <p:strVal val="visible"/>
                                      </p:to>
                                    </p:set>
                                  </p:childTnLst>
                                </p:cTn>
                              </p:par>
                              <p:par>
                                <p:cTn id="611" presetID="1" presetClass="entr" presetSubtype="0" fill="hold" grpId="0" nodeType="withEffect">
                                  <p:stCondLst>
                                    <p:cond delay="0"/>
                                  </p:stCondLst>
                                  <p:childTnLst>
                                    <p:set>
                                      <p:cBhvr>
                                        <p:cTn id="612" dur="1" fill="hold">
                                          <p:stCondLst>
                                            <p:cond delay="0"/>
                                          </p:stCondLst>
                                        </p:cTn>
                                        <p:tgtEl>
                                          <p:spTgt spid="241"/>
                                        </p:tgtEl>
                                        <p:attrNameLst>
                                          <p:attrName>style.visibility</p:attrName>
                                        </p:attrNameLst>
                                      </p:cBhvr>
                                      <p:to>
                                        <p:strVal val="visible"/>
                                      </p:to>
                                    </p:set>
                                  </p:childTnLst>
                                </p:cTn>
                              </p:par>
                              <p:par>
                                <p:cTn id="613" presetID="1" presetClass="entr" presetSubtype="0" fill="hold" grpId="0" nodeType="withEffect">
                                  <p:stCondLst>
                                    <p:cond delay="0"/>
                                  </p:stCondLst>
                                  <p:childTnLst>
                                    <p:set>
                                      <p:cBhvr>
                                        <p:cTn id="614" dur="1" fill="hold">
                                          <p:stCondLst>
                                            <p:cond delay="0"/>
                                          </p:stCondLst>
                                        </p:cTn>
                                        <p:tgtEl>
                                          <p:spTgt spid="242"/>
                                        </p:tgtEl>
                                        <p:attrNameLst>
                                          <p:attrName>style.visibility</p:attrName>
                                        </p:attrNameLst>
                                      </p:cBhvr>
                                      <p:to>
                                        <p:strVal val="visible"/>
                                      </p:to>
                                    </p:set>
                                  </p:childTnLst>
                                </p:cTn>
                              </p:par>
                              <p:par>
                                <p:cTn id="615" presetID="1" presetClass="entr" presetSubtype="0" fill="hold" nodeType="withEffect">
                                  <p:stCondLst>
                                    <p:cond delay="0"/>
                                  </p:stCondLst>
                                  <p:childTnLst>
                                    <p:set>
                                      <p:cBhvr>
                                        <p:cTn id="616" dur="1" fill="hold">
                                          <p:stCondLst>
                                            <p:cond delay="0"/>
                                          </p:stCondLst>
                                        </p:cTn>
                                        <p:tgtEl>
                                          <p:spTgt spid="243"/>
                                        </p:tgtEl>
                                        <p:attrNameLst>
                                          <p:attrName>style.visibility</p:attrName>
                                        </p:attrNameLst>
                                      </p:cBhvr>
                                      <p:to>
                                        <p:strVal val="visible"/>
                                      </p:to>
                                    </p:set>
                                  </p:childTnLst>
                                </p:cTn>
                              </p:par>
                              <p:par>
                                <p:cTn id="617" presetID="1" presetClass="entr" presetSubtype="0" fill="hold" grpId="0" nodeType="withEffect">
                                  <p:stCondLst>
                                    <p:cond delay="0"/>
                                  </p:stCondLst>
                                  <p:childTnLst>
                                    <p:set>
                                      <p:cBhvr>
                                        <p:cTn id="618" dur="1" fill="hold">
                                          <p:stCondLst>
                                            <p:cond delay="0"/>
                                          </p:stCondLst>
                                        </p:cTn>
                                        <p:tgtEl>
                                          <p:spTgt spid="244"/>
                                        </p:tgtEl>
                                        <p:attrNameLst>
                                          <p:attrName>style.visibility</p:attrName>
                                        </p:attrNameLst>
                                      </p:cBhvr>
                                      <p:to>
                                        <p:strVal val="visible"/>
                                      </p:to>
                                    </p:set>
                                  </p:childTnLst>
                                </p:cTn>
                              </p:par>
                              <p:par>
                                <p:cTn id="619" presetID="1" presetClass="entr" presetSubtype="0" fill="hold" grpId="0" nodeType="withEffect">
                                  <p:stCondLst>
                                    <p:cond delay="0"/>
                                  </p:stCondLst>
                                  <p:childTnLst>
                                    <p:set>
                                      <p:cBhvr>
                                        <p:cTn id="620" dur="1" fill="hold">
                                          <p:stCondLst>
                                            <p:cond delay="0"/>
                                          </p:stCondLst>
                                        </p:cTn>
                                        <p:tgtEl>
                                          <p:spTgt spid="245"/>
                                        </p:tgtEl>
                                        <p:attrNameLst>
                                          <p:attrName>style.visibility</p:attrName>
                                        </p:attrNameLst>
                                      </p:cBhvr>
                                      <p:to>
                                        <p:strVal val="visible"/>
                                      </p:to>
                                    </p:set>
                                  </p:childTnLst>
                                </p:cTn>
                              </p:par>
                              <p:par>
                                <p:cTn id="621" presetID="1" presetClass="entr" presetSubtype="0" fill="hold" grpId="0" nodeType="withEffect">
                                  <p:stCondLst>
                                    <p:cond delay="0"/>
                                  </p:stCondLst>
                                  <p:childTnLst>
                                    <p:set>
                                      <p:cBhvr>
                                        <p:cTn id="622" dur="1" fill="hold">
                                          <p:stCondLst>
                                            <p:cond delay="0"/>
                                          </p:stCondLst>
                                        </p:cTn>
                                        <p:tgtEl>
                                          <p:spTgt spid="246"/>
                                        </p:tgtEl>
                                        <p:attrNameLst>
                                          <p:attrName>style.visibility</p:attrName>
                                        </p:attrNameLst>
                                      </p:cBhvr>
                                      <p:to>
                                        <p:strVal val="visible"/>
                                      </p:to>
                                    </p:set>
                                  </p:childTnLst>
                                </p:cTn>
                              </p:par>
                              <p:par>
                                <p:cTn id="623" presetID="1" presetClass="entr" presetSubtype="0" fill="hold" grpId="0" nodeType="withEffect">
                                  <p:stCondLst>
                                    <p:cond delay="0"/>
                                  </p:stCondLst>
                                  <p:childTnLst>
                                    <p:set>
                                      <p:cBhvr>
                                        <p:cTn id="624" dur="1" fill="hold">
                                          <p:stCondLst>
                                            <p:cond delay="0"/>
                                          </p:stCondLst>
                                        </p:cTn>
                                        <p:tgtEl>
                                          <p:spTgt spid="247"/>
                                        </p:tgtEl>
                                        <p:attrNameLst>
                                          <p:attrName>style.visibility</p:attrName>
                                        </p:attrNameLst>
                                      </p:cBhvr>
                                      <p:to>
                                        <p:strVal val="visible"/>
                                      </p:to>
                                    </p:set>
                                  </p:childTnLst>
                                </p:cTn>
                              </p:par>
                              <p:par>
                                <p:cTn id="625" presetID="1" presetClass="entr" presetSubtype="0" fill="hold" grpId="0" nodeType="withEffect">
                                  <p:stCondLst>
                                    <p:cond delay="0"/>
                                  </p:stCondLst>
                                  <p:childTnLst>
                                    <p:set>
                                      <p:cBhvr>
                                        <p:cTn id="626" dur="1" fill="hold">
                                          <p:stCondLst>
                                            <p:cond delay="0"/>
                                          </p:stCondLst>
                                        </p:cTn>
                                        <p:tgtEl>
                                          <p:spTgt spid="248"/>
                                        </p:tgtEl>
                                        <p:attrNameLst>
                                          <p:attrName>style.visibility</p:attrName>
                                        </p:attrNameLst>
                                      </p:cBhvr>
                                      <p:to>
                                        <p:strVal val="visible"/>
                                      </p:to>
                                    </p:set>
                                  </p:childTnLst>
                                </p:cTn>
                              </p:par>
                              <p:par>
                                <p:cTn id="627" presetID="1" presetClass="entr" presetSubtype="0" fill="hold" grpId="0" nodeType="withEffect">
                                  <p:stCondLst>
                                    <p:cond delay="0"/>
                                  </p:stCondLst>
                                  <p:childTnLst>
                                    <p:set>
                                      <p:cBhvr>
                                        <p:cTn id="628" dur="1" fill="hold">
                                          <p:stCondLst>
                                            <p:cond delay="0"/>
                                          </p:stCondLst>
                                        </p:cTn>
                                        <p:tgtEl>
                                          <p:spTgt spid="249"/>
                                        </p:tgtEl>
                                        <p:attrNameLst>
                                          <p:attrName>style.visibility</p:attrName>
                                        </p:attrNameLst>
                                      </p:cBhvr>
                                      <p:to>
                                        <p:strVal val="visible"/>
                                      </p:to>
                                    </p:set>
                                  </p:childTnLst>
                                </p:cTn>
                              </p:par>
                              <p:par>
                                <p:cTn id="629" presetID="1" presetClass="entr" presetSubtype="0" fill="hold" grpId="0" nodeType="withEffect">
                                  <p:stCondLst>
                                    <p:cond delay="0"/>
                                  </p:stCondLst>
                                  <p:childTnLst>
                                    <p:set>
                                      <p:cBhvr>
                                        <p:cTn id="630" dur="1" fill="hold">
                                          <p:stCondLst>
                                            <p:cond delay="0"/>
                                          </p:stCondLst>
                                        </p:cTn>
                                        <p:tgtEl>
                                          <p:spTgt spid="250"/>
                                        </p:tgtEl>
                                        <p:attrNameLst>
                                          <p:attrName>style.visibility</p:attrName>
                                        </p:attrNameLst>
                                      </p:cBhvr>
                                      <p:to>
                                        <p:strVal val="visible"/>
                                      </p:to>
                                    </p:set>
                                  </p:childTnLst>
                                </p:cTn>
                              </p:par>
                              <p:par>
                                <p:cTn id="631" presetID="1" presetClass="entr" presetSubtype="0" fill="hold" grpId="0" nodeType="withEffect">
                                  <p:stCondLst>
                                    <p:cond delay="0"/>
                                  </p:stCondLst>
                                  <p:childTnLst>
                                    <p:set>
                                      <p:cBhvr>
                                        <p:cTn id="632" dur="1" fill="hold">
                                          <p:stCondLst>
                                            <p:cond delay="0"/>
                                          </p:stCondLst>
                                        </p:cTn>
                                        <p:tgtEl>
                                          <p:spTgt spid="251"/>
                                        </p:tgtEl>
                                        <p:attrNameLst>
                                          <p:attrName>style.visibility</p:attrName>
                                        </p:attrNameLst>
                                      </p:cBhvr>
                                      <p:to>
                                        <p:strVal val="visible"/>
                                      </p:to>
                                    </p:set>
                                  </p:childTnLst>
                                </p:cTn>
                              </p:par>
                              <p:par>
                                <p:cTn id="633" presetID="1" presetClass="entr" presetSubtype="0" fill="hold" grpId="0" nodeType="withEffect">
                                  <p:stCondLst>
                                    <p:cond delay="0"/>
                                  </p:stCondLst>
                                  <p:childTnLst>
                                    <p:set>
                                      <p:cBhvr>
                                        <p:cTn id="634" dur="1" fill="hold">
                                          <p:stCondLst>
                                            <p:cond delay="0"/>
                                          </p:stCondLst>
                                        </p:cTn>
                                        <p:tgtEl>
                                          <p:spTgt spid="252"/>
                                        </p:tgtEl>
                                        <p:attrNameLst>
                                          <p:attrName>style.visibility</p:attrName>
                                        </p:attrNameLst>
                                      </p:cBhvr>
                                      <p:to>
                                        <p:strVal val="visible"/>
                                      </p:to>
                                    </p:set>
                                  </p:childTnLst>
                                </p:cTn>
                              </p:par>
                              <p:par>
                                <p:cTn id="635" presetID="1" presetClass="entr" presetSubtype="0" fill="hold" grpId="0" nodeType="withEffect">
                                  <p:stCondLst>
                                    <p:cond delay="0"/>
                                  </p:stCondLst>
                                  <p:childTnLst>
                                    <p:set>
                                      <p:cBhvr>
                                        <p:cTn id="636" dur="1" fill="hold">
                                          <p:stCondLst>
                                            <p:cond delay="0"/>
                                          </p:stCondLst>
                                        </p:cTn>
                                        <p:tgtEl>
                                          <p:spTgt spid="253"/>
                                        </p:tgtEl>
                                        <p:attrNameLst>
                                          <p:attrName>style.visibility</p:attrName>
                                        </p:attrNameLst>
                                      </p:cBhvr>
                                      <p:to>
                                        <p:strVal val="visible"/>
                                      </p:to>
                                    </p:set>
                                  </p:childTnLst>
                                </p:cTn>
                              </p:par>
                              <p:par>
                                <p:cTn id="637" presetID="1" presetClass="entr" presetSubtype="0" fill="hold" grpId="0" nodeType="withEffect">
                                  <p:stCondLst>
                                    <p:cond delay="0"/>
                                  </p:stCondLst>
                                  <p:childTnLst>
                                    <p:set>
                                      <p:cBhvr>
                                        <p:cTn id="638" dur="1" fill="hold">
                                          <p:stCondLst>
                                            <p:cond delay="0"/>
                                          </p:stCondLst>
                                        </p:cTn>
                                        <p:tgtEl>
                                          <p:spTgt spid="254"/>
                                        </p:tgtEl>
                                        <p:attrNameLst>
                                          <p:attrName>style.visibility</p:attrName>
                                        </p:attrNameLst>
                                      </p:cBhvr>
                                      <p:to>
                                        <p:strVal val="visible"/>
                                      </p:to>
                                    </p:set>
                                  </p:childTnLst>
                                </p:cTn>
                              </p:par>
                              <p:par>
                                <p:cTn id="639" presetID="1" presetClass="entr" presetSubtype="0" fill="hold" grpId="0" nodeType="withEffect">
                                  <p:stCondLst>
                                    <p:cond delay="0"/>
                                  </p:stCondLst>
                                  <p:childTnLst>
                                    <p:set>
                                      <p:cBhvr>
                                        <p:cTn id="640" dur="1" fill="hold">
                                          <p:stCondLst>
                                            <p:cond delay="0"/>
                                          </p:stCondLst>
                                        </p:cTn>
                                        <p:tgtEl>
                                          <p:spTgt spid="255"/>
                                        </p:tgtEl>
                                        <p:attrNameLst>
                                          <p:attrName>style.visibility</p:attrName>
                                        </p:attrNameLst>
                                      </p:cBhvr>
                                      <p:to>
                                        <p:strVal val="visible"/>
                                      </p:to>
                                    </p:set>
                                  </p:childTnLst>
                                </p:cTn>
                              </p:par>
                              <p:par>
                                <p:cTn id="641" presetID="1" presetClass="entr" presetSubtype="0" fill="hold" grpId="0" nodeType="withEffect">
                                  <p:stCondLst>
                                    <p:cond delay="0"/>
                                  </p:stCondLst>
                                  <p:childTnLst>
                                    <p:set>
                                      <p:cBhvr>
                                        <p:cTn id="642" dur="1" fill="hold">
                                          <p:stCondLst>
                                            <p:cond delay="0"/>
                                          </p:stCondLst>
                                        </p:cTn>
                                        <p:tgtEl>
                                          <p:spTgt spid="256"/>
                                        </p:tgtEl>
                                        <p:attrNameLst>
                                          <p:attrName>style.visibility</p:attrName>
                                        </p:attrNameLst>
                                      </p:cBhvr>
                                      <p:to>
                                        <p:strVal val="visible"/>
                                      </p:to>
                                    </p:set>
                                  </p:childTnLst>
                                </p:cTn>
                              </p:par>
                              <p:par>
                                <p:cTn id="643" presetID="1" presetClass="entr" presetSubtype="0" fill="hold" nodeType="withEffect">
                                  <p:stCondLst>
                                    <p:cond delay="0"/>
                                  </p:stCondLst>
                                  <p:childTnLst>
                                    <p:set>
                                      <p:cBhvr>
                                        <p:cTn id="644" dur="1" fill="hold">
                                          <p:stCondLst>
                                            <p:cond delay="0"/>
                                          </p:stCondLst>
                                        </p:cTn>
                                        <p:tgtEl>
                                          <p:spTgt spid="257"/>
                                        </p:tgtEl>
                                        <p:attrNameLst>
                                          <p:attrName>style.visibility</p:attrName>
                                        </p:attrNameLst>
                                      </p:cBhvr>
                                      <p:to>
                                        <p:strVal val="visible"/>
                                      </p:to>
                                    </p:set>
                                  </p:childTnLst>
                                </p:cTn>
                              </p:par>
                              <p:par>
                                <p:cTn id="645" presetID="1" presetClass="emph" presetSubtype="2" fill="hold" nodeType="withEffect">
                                  <p:stCondLst>
                                    <p:cond delay="0"/>
                                  </p:stCondLst>
                                  <p:childTnLst>
                                    <p:animClr clrSpc="rgb" dir="cw">
                                      <p:cBhvr>
                                        <p:cTn id="646" dur="2000" fill="hold"/>
                                        <p:tgtEl>
                                          <p:spTgt spid="188"/>
                                        </p:tgtEl>
                                        <p:attrNameLst>
                                          <p:attrName>fillcolor</p:attrName>
                                        </p:attrNameLst>
                                      </p:cBhvr>
                                      <p:to>
                                        <a:srgbClr val="996633"/>
                                      </p:to>
                                    </p:animClr>
                                    <p:set>
                                      <p:cBhvr>
                                        <p:cTn id="647" dur="2000" fill="hold"/>
                                        <p:tgtEl>
                                          <p:spTgt spid="188"/>
                                        </p:tgtEl>
                                        <p:attrNameLst>
                                          <p:attrName>fill.type</p:attrName>
                                        </p:attrNameLst>
                                      </p:cBhvr>
                                      <p:to>
                                        <p:strVal val="solid"/>
                                      </p:to>
                                    </p:set>
                                    <p:set>
                                      <p:cBhvr>
                                        <p:cTn id="648" dur="2000" fill="hold"/>
                                        <p:tgtEl>
                                          <p:spTgt spid="188"/>
                                        </p:tgtEl>
                                        <p:attrNameLst>
                                          <p:attrName>fill.on</p:attrName>
                                        </p:attrNameLst>
                                      </p:cBhvr>
                                      <p:to>
                                        <p:strVal val="true"/>
                                      </p:to>
                                    </p:set>
                                  </p:childTnLst>
                                </p:cTn>
                              </p:par>
                              <p:par>
                                <p:cTn id="649" presetID="1" presetClass="emph" presetSubtype="2" fill="hold" nodeType="withEffect">
                                  <p:stCondLst>
                                    <p:cond delay="0"/>
                                  </p:stCondLst>
                                  <p:childTnLst>
                                    <p:animClr clrSpc="rgb" dir="cw">
                                      <p:cBhvr>
                                        <p:cTn id="650" dur="2000" fill="hold"/>
                                        <p:tgtEl>
                                          <p:spTgt spid="189"/>
                                        </p:tgtEl>
                                        <p:attrNameLst>
                                          <p:attrName>fillcolor</p:attrName>
                                        </p:attrNameLst>
                                      </p:cBhvr>
                                      <p:to>
                                        <a:srgbClr val="996633"/>
                                      </p:to>
                                    </p:animClr>
                                    <p:set>
                                      <p:cBhvr>
                                        <p:cTn id="651" dur="2000" fill="hold"/>
                                        <p:tgtEl>
                                          <p:spTgt spid="189"/>
                                        </p:tgtEl>
                                        <p:attrNameLst>
                                          <p:attrName>fill.type</p:attrName>
                                        </p:attrNameLst>
                                      </p:cBhvr>
                                      <p:to>
                                        <p:strVal val="solid"/>
                                      </p:to>
                                    </p:set>
                                    <p:set>
                                      <p:cBhvr>
                                        <p:cTn id="652" dur="2000" fill="hold"/>
                                        <p:tgtEl>
                                          <p:spTgt spid="189"/>
                                        </p:tgtEl>
                                        <p:attrNameLst>
                                          <p:attrName>fill.on</p:attrName>
                                        </p:attrNameLst>
                                      </p:cBhvr>
                                      <p:to>
                                        <p:strVal val="true"/>
                                      </p:to>
                                    </p:set>
                                  </p:childTnLst>
                                </p:cTn>
                              </p:par>
                              <p:par>
                                <p:cTn id="653" presetID="1" presetClass="emph" presetSubtype="2" fill="hold" nodeType="withEffect">
                                  <p:stCondLst>
                                    <p:cond delay="0"/>
                                  </p:stCondLst>
                                  <p:childTnLst>
                                    <p:animClr clrSpc="rgb" dir="cw">
                                      <p:cBhvr>
                                        <p:cTn id="654" dur="2000" fill="hold"/>
                                        <p:tgtEl>
                                          <p:spTgt spid="190"/>
                                        </p:tgtEl>
                                        <p:attrNameLst>
                                          <p:attrName>fillcolor</p:attrName>
                                        </p:attrNameLst>
                                      </p:cBhvr>
                                      <p:to>
                                        <a:srgbClr val="996633"/>
                                      </p:to>
                                    </p:animClr>
                                    <p:set>
                                      <p:cBhvr>
                                        <p:cTn id="655" dur="2000" fill="hold"/>
                                        <p:tgtEl>
                                          <p:spTgt spid="190"/>
                                        </p:tgtEl>
                                        <p:attrNameLst>
                                          <p:attrName>fill.type</p:attrName>
                                        </p:attrNameLst>
                                      </p:cBhvr>
                                      <p:to>
                                        <p:strVal val="solid"/>
                                      </p:to>
                                    </p:set>
                                    <p:set>
                                      <p:cBhvr>
                                        <p:cTn id="656" dur="2000" fill="hold"/>
                                        <p:tgtEl>
                                          <p:spTgt spid="190"/>
                                        </p:tgtEl>
                                        <p:attrNameLst>
                                          <p:attrName>fill.on</p:attrName>
                                        </p:attrNameLst>
                                      </p:cBhvr>
                                      <p:to>
                                        <p:strVal val="true"/>
                                      </p:to>
                                    </p:set>
                                  </p:childTnLst>
                                </p:cTn>
                              </p:par>
                              <p:par>
                                <p:cTn id="657" presetID="1" presetClass="emph" presetSubtype="2" fill="hold" nodeType="withEffect">
                                  <p:stCondLst>
                                    <p:cond delay="0"/>
                                  </p:stCondLst>
                                  <p:childTnLst>
                                    <p:animClr clrSpc="rgb" dir="cw">
                                      <p:cBhvr>
                                        <p:cTn id="658" dur="2000" fill="hold"/>
                                        <p:tgtEl>
                                          <p:spTgt spid="191"/>
                                        </p:tgtEl>
                                        <p:attrNameLst>
                                          <p:attrName>fillcolor</p:attrName>
                                        </p:attrNameLst>
                                      </p:cBhvr>
                                      <p:to>
                                        <a:srgbClr val="996633"/>
                                      </p:to>
                                    </p:animClr>
                                    <p:set>
                                      <p:cBhvr>
                                        <p:cTn id="659" dur="2000" fill="hold"/>
                                        <p:tgtEl>
                                          <p:spTgt spid="191"/>
                                        </p:tgtEl>
                                        <p:attrNameLst>
                                          <p:attrName>fill.type</p:attrName>
                                        </p:attrNameLst>
                                      </p:cBhvr>
                                      <p:to>
                                        <p:strVal val="solid"/>
                                      </p:to>
                                    </p:set>
                                    <p:set>
                                      <p:cBhvr>
                                        <p:cTn id="660" dur="2000" fill="hold"/>
                                        <p:tgtEl>
                                          <p:spTgt spid="191"/>
                                        </p:tgtEl>
                                        <p:attrNameLst>
                                          <p:attrName>fill.on</p:attrName>
                                        </p:attrNameLst>
                                      </p:cBhvr>
                                      <p:to>
                                        <p:strVal val="true"/>
                                      </p:to>
                                    </p:set>
                                  </p:childTnLst>
                                </p:cTn>
                              </p:par>
                              <p:par>
                                <p:cTn id="661" presetID="1" presetClass="emph" presetSubtype="2" fill="hold" nodeType="withEffect">
                                  <p:stCondLst>
                                    <p:cond delay="0"/>
                                  </p:stCondLst>
                                  <p:childTnLst>
                                    <p:animClr clrSpc="rgb" dir="cw">
                                      <p:cBhvr>
                                        <p:cTn id="662" dur="2000" fill="hold"/>
                                        <p:tgtEl>
                                          <p:spTgt spid="192"/>
                                        </p:tgtEl>
                                        <p:attrNameLst>
                                          <p:attrName>fillcolor</p:attrName>
                                        </p:attrNameLst>
                                      </p:cBhvr>
                                      <p:to>
                                        <a:srgbClr val="996633"/>
                                      </p:to>
                                    </p:animClr>
                                    <p:set>
                                      <p:cBhvr>
                                        <p:cTn id="663" dur="2000" fill="hold"/>
                                        <p:tgtEl>
                                          <p:spTgt spid="192"/>
                                        </p:tgtEl>
                                        <p:attrNameLst>
                                          <p:attrName>fill.type</p:attrName>
                                        </p:attrNameLst>
                                      </p:cBhvr>
                                      <p:to>
                                        <p:strVal val="solid"/>
                                      </p:to>
                                    </p:set>
                                    <p:set>
                                      <p:cBhvr>
                                        <p:cTn id="664" dur="2000" fill="hold"/>
                                        <p:tgtEl>
                                          <p:spTgt spid="192"/>
                                        </p:tgtEl>
                                        <p:attrNameLst>
                                          <p:attrName>fill.on</p:attrName>
                                        </p:attrNameLst>
                                      </p:cBhvr>
                                      <p:to>
                                        <p:strVal val="true"/>
                                      </p:to>
                                    </p:set>
                                  </p:childTnLst>
                                </p:cTn>
                              </p:par>
                              <p:par>
                                <p:cTn id="665" presetID="1" presetClass="emph" presetSubtype="2" fill="hold" nodeType="withEffect">
                                  <p:stCondLst>
                                    <p:cond delay="0"/>
                                  </p:stCondLst>
                                  <p:childTnLst>
                                    <p:animClr clrSpc="rgb" dir="cw">
                                      <p:cBhvr>
                                        <p:cTn id="666" dur="2000" fill="hold"/>
                                        <p:tgtEl>
                                          <p:spTgt spid="193"/>
                                        </p:tgtEl>
                                        <p:attrNameLst>
                                          <p:attrName>fillcolor</p:attrName>
                                        </p:attrNameLst>
                                      </p:cBhvr>
                                      <p:to>
                                        <a:srgbClr val="996633"/>
                                      </p:to>
                                    </p:animClr>
                                    <p:set>
                                      <p:cBhvr>
                                        <p:cTn id="667" dur="2000" fill="hold"/>
                                        <p:tgtEl>
                                          <p:spTgt spid="193"/>
                                        </p:tgtEl>
                                        <p:attrNameLst>
                                          <p:attrName>fill.type</p:attrName>
                                        </p:attrNameLst>
                                      </p:cBhvr>
                                      <p:to>
                                        <p:strVal val="solid"/>
                                      </p:to>
                                    </p:set>
                                    <p:set>
                                      <p:cBhvr>
                                        <p:cTn id="668" dur="2000" fill="hold"/>
                                        <p:tgtEl>
                                          <p:spTgt spid="193"/>
                                        </p:tgtEl>
                                        <p:attrNameLst>
                                          <p:attrName>fill.on</p:attrName>
                                        </p:attrNameLst>
                                      </p:cBhvr>
                                      <p:to>
                                        <p:strVal val="true"/>
                                      </p:to>
                                    </p:set>
                                  </p:childTnLst>
                                </p:cTn>
                              </p:par>
                              <p:par>
                                <p:cTn id="669" presetID="1" presetClass="emph" presetSubtype="2" fill="hold" nodeType="withEffect">
                                  <p:stCondLst>
                                    <p:cond delay="0"/>
                                  </p:stCondLst>
                                  <p:childTnLst>
                                    <p:animClr clrSpc="rgb" dir="cw">
                                      <p:cBhvr>
                                        <p:cTn id="670" dur="2000" fill="hold"/>
                                        <p:tgtEl>
                                          <p:spTgt spid="194"/>
                                        </p:tgtEl>
                                        <p:attrNameLst>
                                          <p:attrName>fillcolor</p:attrName>
                                        </p:attrNameLst>
                                      </p:cBhvr>
                                      <p:to>
                                        <a:srgbClr val="996633"/>
                                      </p:to>
                                    </p:animClr>
                                    <p:set>
                                      <p:cBhvr>
                                        <p:cTn id="671" dur="2000" fill="hold"/>
                                        <p:tgtEl>
                                          <p:spTgt spid="194"/>
                                        </p:tgtEl>
                                        <p:attrNameLst>
                                          <p:attrName>fill.type</p:attrName>
                                        </p:attrNameLst>
                                      </p:cBhvr>
                                      <p:to>
                                        <p:strVal val="solid"/>
                                      </p:to>
                                    </p:set>
                                    <p:set>
                                      <p:cBhvr>
                                        <p:cTn id="672" dur="2000" fill="hold"/>
                                        <p:tgtEl>
                                          <p:spTgt spid="194"/>
                                        </p:tgtEl>
                                        <p:attrNameLst>
                                          <p:attrName>fill.on</p:attrName>
                                        </p:attrNameLst>
                                      </p:cBhvr>
                                      <p:to>
                                        <p:strVal val="true"/>
                                      </p:to>
                                    </p:set>
                                  </p:childTnLst>
                                </p:cTn>
                              </p:par>
                              <p:par>
                                <p:cTn id="673" presetID="1" presetClass="emph" presetSubtype="2" fill="hold" nodeType="withEffect">
                                  <p:stCondLst>
                                    <p:cond delay="0"/>
                                  </p:stCondLst>
                                  <p:childTnLst>
                                    <p:animClr clrSpc="rgb" dir="cw">
                                      <p:cBhvr>
                                        <p:cTn id="674" dur="2000" fill="hold"/>
                                        <p:tgtEl>
                                          <p:spTgt spid="195"/>
                                        </p:tgtEl>
                                        <p:attrNameLst>
                                          <p:attrName>fillcolor</p:attrName>
                                        </p:attrNameLst>
                                      </p:cBhvr>
                                      <p:to>
                                        <a:srgbClr val="996633"/>
                                      </p:to>
                                    </p:animClr>
                                    <p:set>
                                      <p:cBhvr>
                                        <p:cTn id="675" dur="2000" fill="hold"/>
                                        <p:tgtEl>
                                          <p:spTgt spid="195"/>
                                        </p:tgtEl>
                                        <p:attrNameLst>
                                          <p:attrName>fill.type</p:attrName>
                                        </p:attrNameLst>
                                      </p:cBhvr>
                                      <p:to>
                                        <p:strVal val="solid"/>
                                      </p:to>
                                    </p:set>
                                    <p:set>
                                      <p:cBhvr>
                                        <p:cTn id="676" dur="2000" fill="hold"/>
                                        <p:tgtEl>
                                          <p:spTgt spid="195"/>
                                        </p:tgtEl>
                                        <p:attrNameLst>
                                          <p:attrName>fill.on</p:attrName>
                                        </p:attrNameLst>
                                      </p:cBhvr>
                                      <p:to>
                                        <p:strVal val="true"/>
                                      </p:to>
                                    </p:set>
                                  </p:childTnLst>
                                </p:cTn>
                              </p:par>
                              <p:par>
                                <p:cTn id="677" presetID="1" presetClass="emph" presetSubtype="2" fill="hold" nodeType="withEffect">
                                  <p:stCondLst>
                                    <p:cond delay="0"/>
                                  </p:stCondLst>
                                  <p:childTnLst>
                                    <p:animClr clrSpc="rgb" dir="cw">
                                      <p:cBhvr>
                                        <p:cTn id="678" dur="2000" fill="hold"/>
                                        <p:tgtEl>
                                          <p:spTgt spid="196"/>
                                        </p:tgtEl>
                                        <p:attrNameLst>
                                          <p:attrName>fillcolor</p:attrName>
                                        </p:attrNameLst>
                                      </p:cBhvr>
                                      <p:to>
                                        <a:srgbClr val="996633"/>
                                      </p:to>
                                    </p:animClr>
                                    <p:set>
                                      <p:cBhvr>
                                        <p:cTn id="679" dur="2000" fill="hold"/>
                                        <p:tgtEl>
                                          <p:spTgt spid="196"/>
                                        </p:tgtEl>
                                        <p:attrNameLst>
                                          <p:attrName>fill.type</p:attrName>
                                        </p:attrNameLst>
                                      </p:cBhvr>
                                      <p:to>
                                        <p:strVal val="solid"/>
                                      </p:to>
                                    </p:set>
                                    <p:set>
                                      <p:cBhvr>
                                        <p:cTn id="680" dur="2000" fill="hold"/>
                                        <p:tgtEl>
                                          <p:spTgt spid="196"/>
                                        </p:tgtEl>
                                        <p:attrNameLst>
                                          <p:attrName>fill.on</p:attrName>
                                        </p:attrNameLst>
                                      </p:cBhvr>
                                      <p:to>
                                        <p:strVal val="true"/>
                                      </p:to>
                                    </p:set>
                                  </p:childTnLst>
                                </p:cTn>
                              </p:par>
                              <p:par>
                                <p:cTn id="681" presetID="1" presetClass="emph" presetSubtype="2" fill="hold" nodeType="withEffect">
                                  <p:stCondLst>
                                    <p:cond delay="0"/>
                                  </p:stCondLst>
                                  <p:childTnLst>
                                    <p:animClr clrSpc="rgb" dir="cw">
                                      <p:cBhvr>
                                        <p:cTn id="682" dur="2000" fill="hold"/>
                                        <p:tgtEl>
                                          <p:spTgt spid="197"/>
                                        </p:tgtEl>
                                        <p:attrNameLst>
                                          <p:attrName>fillcolor</p:attrName>
                                        </p:attrNameLst>
                                      </p:cBhvr>
                                      <p:to>
                                        <a:srgbClr val="996633"/>
                                      </p:to>
                                    </p:animClr>
                                    <p:set>
                                      <p:cBhvr>
                                        <p:cTn id="683" dur="2000" fill="hold"/>
                                        <p:tgtEl>
                                          <p:spTgt spid="197"/>
                                        </p:tgtEl>
                                        <p:attrNameLst>
                                          <p:attrName>fill.type</p:attrName>
                                        </p:attrNameLst>
                                      </p:cBhvr>
                                      <p:to>
                                        <p:strVal val="solid"/>
                                      </p:to>
                                    </p:set>
                                    <p:set>
                                      <p:cBhvr>
                                        <p:cTn id="684" dur="2000" fill="hold"/>
                                        <p:tgtEl>
                                          <p:spTgt spid="197"/>
                                        </p:tgtEl>
                                        <p:attrNameLst>
                                          <p:attrName>fill.on</p:attrName>
                                        </p:attrNameLst>
                                      </p:cBhvr>
                                      <p:to>
                                        <p:strVal val="true"/>
                                      </p:to>
                                    </p:set>
                                  </p:childTnLst>
                                </p:cTn>
                              </p:par>
                              <p:par>
                                <p:cTn id="685" presetID="1" presetClass="emph" presetSubtype="2" fill="hold" nodeType="withEffect">
                                  <p:stCondLst>
                                    <p:cond delay="0"/>
                                  </p:stCondLst>
                                  <p:childTnLst>
                                    <p:animClr clrSpc="rgb" dir="cw">
                                      <p:cBhvr>
                                        <p:cTn id="686" dur="2000" fill="hold"/>
                                        <p:tgtEl>
                                          <p:spTgt spid="198"/>
                                        </p:tgtEl>
                                        <p:attrNameLst>
                                          <p:attrName>fillcolor</p:attrName>
                                        </p:attrNameLst>
                                      </p:cBhvr>
                                      <p:to>
                                        <a:srgbClr val="996633"/>
                                      </p:to>
                                    </p:animClr>
                                    <p:set>
                                      <p:cBhvr>
                                        <p:cTn id="687" dur="2000" fill="hold"/>
                                        <p:tgtEl>
                                          <p:spTgt spid="198"/>
                                        </p:tgtEl>
                                        <p:attrNameLst>
                                          <p:attrName>fill.type</p:attrName>
                                        </p:attrNameLst>
                                      </p:cBhvr>
                                      <p:to>
                                        <p:strVal val="solid"/>
                                      </p:to>
                                    </p:set>
                                    <p:set>
                                      <p:cBhvr>
                                        <p:cTn id="688" dur="2000" fill="hold"/>
                                        <p:tgtEl>
                                          <p:spTgt spid="198"/>
                                        </p:tgtEl>
                                        <p:attrNameLst>
                                          <p:attrName>fill.on</p:attrName>
                                        </p:attrNameLst>
                                      </p:cBhvr>
                                      <p:to>
                                        <p:strVal val="true"/>
                                      </p:to>
                                    </p:set>
                                  </p:childTnLst>
                                </p:cTn>
                              </p:par>
                              <p:par>
                                <p:cTn id="689" presetID="1" presetClass="emph" presetSubtype="2" fill="hold" nodeType="withEffect">
                                  <p:stCondLst>
                                    <p:cond delay="0"/>
                                  </p:stCondLst>
                                  <p:childTnLst>
                                    <p:animClr clrSpc="rgb" dir="cw">
                                      <p:cBhvr>
                                        <p:cTn id="690" dur="2000" fill="hold"/>
                                        <p:tgtEl>
                                          <p:spTgt spid="199"/>
                                        </p:tgtEl>
                                        <p:attrNameLst>
                                          <p:attrName>fillcolor</p:attrName>
                                        </p:attrNameLst>
                                      </p:cBhvr>
                                      <p:to>
                                        <a:srgbClr val="996633"/>
                                      </p:to>
                                    </p:animClr>
                                    <p:set>
                                      <p:cBhvr>
                                        <p:cTn id="691" dur="2000" fill="hold"/>
                                        <p:tgtEl>
                                          <p:spTgt spid="199"/>
                                        </p:tgtEl>
                                        <p:attrNameLst>
                                          <p:attrName>fill.type</p:attrName>
                                        </p:attrNameLst>
                                      </p:cBhvr>
                                      <p:to>
                                        <p:strVal val="solid"/>
                                      </p:to>
                                    </p:set>
                                    <p:set>
                                      <p:cBhvr>
                                        <p:cTn id="692" dur="2000" fill="hold"/>
                                        <p:tgtEl>
                                          <p:spTgt spid="199"/>
                                        </p:tgtEl>
                                        <p:attrNameLst>
                                          <p:attrName>fill.on</p:attrName>
                                        </p:attrNameLst>
                                      </p:cBhvr>
                                      <p:to>
                                        <p:strVal val="true"/>
                                      </p:to>
                                    </p:set>
                                  </p:childTnLst>
                                </p:cTn>
                              </p:par>
                              <p:par>
                                <p:cTn id="693" presetID="1" presetClass="emph" presetSubtype="2" fill="hold" nodeType="withEffect">
                                  <p:stCondLst>
                                    <p:cond delay="0"/>
                                  </p:stCondLst>
                                  <p:childTnLst>
                                    <p:animClr clrSpc="rgb" dir="cw">
                                      <p:cBhvr>
                                        <p:cTn id="694" dur="2000" fill="hold"/>
                                        <p:tgtEl>
                                          <p:spTgt spid="200"/>
                                        </p:tgtEl>
                                        <p:attrNameLst>
                                          <p:attrName>fillcolor</p:attrName>
                                        </p:attrNameLst>
                                      </p:cBhvr>
                                      <p:to>
                                        <a:srgbClr val="996633"/>
                                      </p:to>
                                    </p:animClr>
                                    <p:set>
                                      <p:cBhvr>
                                        <p:cTn id="695" dur="2000" fill="hold"/>
                                        <p:tgtEl>
                                          <p:spTgt spid="200"/>
                                        </p:tgtEl>
                                        <p:attrNameLst>
                                          <p:attrName>fill.type</p:attrName>
                                        </p:attrNameLst>
                                      </p:cBhvr>
                                      <p:to>
                                        <p:strVal val="solid"/>
                                      </p:to>
                                    </p:set>
                                    <p:set>
                                      <p:cBhvr>
                                        <p:cTn id="696" dur="2000" fill="hold"/>
                                        <p:tgtEl>
                                          <p:spTgt spid="200"/>
                                        </p:tgtEl>
                                        <p:attrNameLst>
                                          <p:attrName>fill.on</p:attrName>
                                        </p:attrNameLst>
                                      </p:cBhvr>
                                      <p:to>
                                        <p:strVal val="true"/>
                                      </p:to>
                                    </p:set>
                                  </p:childTnLst>
                                </p:cTn>
                              </p:par>
                              <p:par>
                                <p:cTn id="697" presetID="1" presetClass="emph" presetSubtype="2" fill="hold" nodeType="withEffect">
                                  <p:stCondLst>
                                    <p:cond delay="0"/>
                                  </p:stCondLst>
                                  <p:childTnLst>
                                    <p:animClr clrSpc="rgb" dir="cw">
                                      <p:cBhvr>
                                        <p:cTn id="698" dur="2000" fill="hold"/>
                                        <p:tgtEl>
                                          <p:spTgt spid="202"/>
                                        </p:tgtEl>
                                        <p:attrNameLst>
                                          <p:attrName>fillcolor</p:attrName>
                                        </p:attrNameLst>
                                      </p:cBhvr>
                                      <p:to>
                                        <a:srgbClr val="996633"/>
                                      </p:to>
                                    </p:animClr>
                                    <p:set>
                                      <p:cBhvr>
                                        <p:cTn id="699" dur="2000" fill="hold"/>
                                        <p:tgtEl>
                                          <p:spTgt spid="202"/>
                                        </p:tgtEl>
                                        <p:attrNameLst>
                                          <p:attrName>fill.type</p:attrName>
                                        </p:attrNameLst>
                                      </p:cBhvr>
                                      <p:to>
                                        <p:strVal val="solid"/>
                                      </p:to>
                                    </p:set>
                                    <p:set>
                                      <p:cBhvr>
                                        <p:cTn id="700" dur="2000" fill="hold"/>
                                        <p:tgtEl>
                                          <p:spTgt spid="202"/>
                                        </p:tgtEl>
                                        <p:attrNameLst>
                                          <p:attrName>fill.on</p:attrName>
                                        </p:attrNameLst>
                                      </p:cBhvr>
                                      <p:to>
                                        <p:strVal val="true"/>
                                      </p:to>
                                    </p:set>
                                  </p:childTnLst>
                                </p:cTn>
                              </p:par>
                              <p:par>
                                <p:cTn id="701" presetID="1" presetClass="emph" presetSubtype="2" fill="hold" nodeType="withEffect">
                                  <p:stCondLst>
                                    <p:cond delay="0"/>
                                  </p:stCondLst>
                                  <p:childTnLst>
                                    <p:animClr clrSpc="rgb" dir="cw">
                                      <p:cBhvr>
                                        <p:cTn id="702" dur="2000" fill="hold"/>
                                        <p:tgtEl>
                                          <p:spTgt spid="203"/>
                                        </p:tgtEl>
                                        <p:attrNameLst>
                                          <p:attrName>fillcolor</p:attrName>
                                        </p:attrNameLst>
                                      </p:cBhvr>
                                      <p:to>
                                        <a:srgbClr val="996633"/>
                                      </p:to>
                                    </p:animClr>
                                    <p:set>
                                      <p:cBhvr>
                                        <p:cTn id="703" dur="2000" fill="hold"/>
                                        <p:tgtEl>
                                          <p:spTgt spid="203"/>
                                        </p:tgtEl>
                                        <p:attrNameLst>
                                          <p:attrName>fill.type</p:attrName>
                                        </p:attrNameLst>
                                      </p:cBhvr>
                                      <p:to>
                                        <p:strVal val="solid"/>
                                      </p:to>
                                    </p:set>
                                    <p:set>
                                      <p:cBhvr>
                                        <p:cTn id="704" dur="2000" fill="hold"/>
                                        <p:tgtEl>
                                          <p:spTgt spid="203"/>
                                        </p:tgtEl>
                                        <p:attrNameLst>
                                          <p:attrName>fill.on</p:attrName>
                                        </p:attrNameLst>
                                      </p:cBhvr>
                                      <p:to>
                                        <p:strVal val="true"/>
                                      </p:to>
                                    </p:set>
                                  </p:childTnLst>
                                </p:cTn>
                              </p:par>
                              <p:par>
                                <p:cTn id="705" presetID="1" presetClass="emph" presetSubtype="2" fill="hold" nodeType="withEffect">
                                  <p:stCondLst>
                                    <p:cond delay="0"/>
                                  </p:stCondLst>
                                  <p:childTnLst>
                                    <p:animClr clrSpc="rgb" dir="cw">
                                      <p:cBhvr>
                                        <p:cTn id="706" dur="2000" fill="hold"/>
                                        <p:tgtEl>
                                          <p:spTgt spid="204"/>
                                        </p:tgtEl>
                                        <p:attrNameLst>
                                          <p:attrName>fillcolor</p:attrName>
                                        </p:attrNameLst>
                                      </p:cBhvr>
                                      <p:to>
                                        <a:srgbClr val="996633"/>
                                      </p:to>
                                    </p:animClr>
                                    <p:set>
                                      <p:cBhvr>
                                        <p:cTn id="707" dur="2000" fill="hold"/>
                                        <p:tgtEl>
                                          <p:spTgt spid="204"/>
                                        </p:tgtEl>
                                        <p:attrNameLst>
                                          <p:attrName>fill.type</p:attrName>
                                        </p:attrNameLst>
                                      </p:cBhvr>
                                      <p:to>
                                        <p:strVal val="solid"/>
                                      </p:to>
                                    </p:set>
                                    <p:set>
                                      <p:cBhvr>
                                        <p:cTn id="708" dur="2000" fill="hold"/>
                                        <p:tgtEl>
                                          <p:spTgt spid="204"/>
                                        </p:tgtEl>
                                        <p:attrNameLst>
                                          <p:attrName>fill.on</p:attrName>
                                        </p:attrNameLst>
                                      </p:cBhvr>
                                      <p:to>
                                        <p:strVal val="true"/>
                                      </p:to>
                                    </p:set>
                                  </p:childTnLst>
                                </p:cTn>
                              </p:par>
                              <p:par>
                                <p:cTn id="709" presetID="1" presetClass="emph" presetSubtype="2" fill="hold" nodeType="withEffect">
                                  <p:stCondLst>
                                    <p:cond delay="0"/>
                                  </p:stCondLst>
                                  <p:childTnLst>
                                    <p:animClr clrSpc="rgb" dir="cw">
                                      <p:cBhvr>
                                        <p:cTn id="710" dur="2000" fill="hold"/>
                                        <p:tgtEl>
                                          <p:spTgt spid="205"/>
                                        </p:tgtEl>
                                        <p:attrNameLst>
                                          <p:attrName>fillcolor</p:attrName>
                                        </p:attrNameLst>
                                      </p:cBhvr>
                                      <p:to>
                                        <a:srgbClr val="996633"/>
                                      </p:to>
                                    </p:animClr>
                                    <p:set>
                                      <p:cBhvr>
                                        <p:cTn id="711" dur="2000" fill="hold"/>
                                        <p:tgtEl>
                                          <p:spTgt spid="205"/>
                                        </p:tgtEl>
                                        <p:attrNameLst>
                                          <p:attrName>fill.type</p:attrName>
                                        </p:attrNameLst>
                                      </p:cBhvr>
                                      <p:to>
                                        <p:strVal val="solid"/>
                                      </p:to>
                                    </p:set>
                                    <p:set>
                                      <p:cBhvr>
                                        <p:cTn id="712" dur="2000" fill="hold"/>
                                        <p:tgtEl>
                                          <p:spTgt spid="205"/>
                                        </p:tgtEl>
                                        <p:attrNameLst>
                                          <p:attrName>fill.on</p:attrName>
                                        </p:attrNameLst>
                                      </p:cBhvr>
                                      <p:to>
                                        <p:strVal val="true"/>
                                      </p:to>
                                    </p:set>
                                  </p:childTnLst>
                                </p:cTn>
                              </p:par>
                              <p:par>
                                <p:cTn id="713" presetID="1" presetClass="emph" presetSubtype="2" fill="hold" nodeType="withEffect">
                                  <p:stCondLst>
                                    <p:cond delay="0"/>
                                  </p:stCondLst>
                                  <p:childTnLst>
                                    <p:animClr clrSpc="rgb" dir="cw">
                                      <p:cBhvr>
                                        <p:cTn id="714" dur="2000" fill="hold"/>
                                        <p:tgtEl>
                                          <p:spTgt spid="206"/>
                                        </p:tgtEl>
                                        <p:attrNameLst>
                                          <p:attrName>fillcolor</p:attrName>
                                        </p:attrNameLst>
                                      </p:cBhvr>
                                      <p:to>
                                        <a:srgbClr val="996633"/>
                                      </p:to>
                                    </p:animClr>
                                    <p:set>
                                      <p:cBhvr>
                                        <p:cTn id="715" dur="2000" fill="hold"/>
                                        <p:tgtEl>
                                          <p:spTgt spid="206"/>
                                        </p:tgtEl>
                                        <p:attrNameLst>
                                          <p:attrName>fill.type</p:attrName>
                                        </p:attrNameLst>
                                      </p:cBhvr>
                                      <p:to>
                                        <p:strVal val="solid"/>
                                      </p:to>
                                    </p:set>
                                    <p:set>
                                      <p:cBhvr>
                                        <p:cTn id="716" dur="2000" fill="hold"/>
                                        <p:tgtEl>
                                          <p:spTgt spid="206"/>
                                        </p:tgtEl>
                                        <p:attrNameLst>
                                          <p:attrName>fill.on</p:attrName>
                                        </p:attrNameLst>
                                      </p:cBhvr>
                                      <p:to>
                                        <p:strVal val="true"/>
                                      </p:to>
                                    </p:set>
                                  </p:childTnLst>
                                </p:cTn>
                              </p:par>
                              <p:par>
                                <p:cTn id="717" presetID="1" presetClass="emph" presetSubtype="2" fill="hold" nodeType="withEffect">
                                  <p:stCondLst>
                                    <p:cond delay="0"/>
                                  </p:stCondLst>
                                  <p:childTnLst>
                                    <p:animClr clrSpc="rgb" dir="cw">
                                      <p:cBhvr>
                                        <p:cTn id="718" dur="2000" fill="hold"/>
                                        <p:tgtEl>
                                          <p:spTgt spid="207"/>
                                        </p:tgtEl>
                                        <p:attrNameLst>
                                          <p:attrName>fillcolor</p:attrName>
                                        </p:attrNameLst>
                                      </p:cBhvr>
                                      <p:to>
                                        <a:srgbClr val="996633"/>
                                      </p:to>
                                    </p:animClr>
                                    <p:set>
                                      <p:cBhvr>
                                        <p:cTn id="719" dur="2000" fill="hold"/>
                                        <p:tgtEl>
                                          <p:spTgt spid="207"/>
                                        </p:tgtEl>
                                        <p:attrNameLst>
                                          <p:attrName>fill.type</p:attrName>
                                        </p:attrNameLst>
                                      </p:cBhvr>
                                      <p:to>
                                        <p:strVal val="solid"/>
                                      </p:to>
                                    </p:set>
                                    <p:set>
                                      <p:cBhvr>
                                        <p:cTn id="720" dur="2000" fill="hold"/>
                                        <p:tgtEl>
                                          <p:spTgt spid="207"/>
                                        </p:tgtEl>
                                        <p:attrNameLst>
                                          <p:attrName>fill.on</p:attrName>
                                        </p:attrNameLst>
                                      </p:cBhvr>
                                      <p:to>
                                        <p:strVal val="true"/>
                                      </p:to>
                                    </p:set>
                                  </p:childTnLst>
                                </p:cTn>
                              </p:par>
                              <p:par>
                                <p:cTn id="721" presetID="1" presetClass="emph" presetSubtype="2" fill="hold" nodeType="withEffect">
                                  <p:stCondLst>
                                    <p:cond delay="0"/>
                                  </p:stCondLst>
                                  <p:childTnLst>
                                    <p:animClr clrSpc="rgb" dir="cw">
                                      <p:cBhvr>
                                        <p:cTn id="722" dur="2000" fill="hold"/>
                                        <p:tgtEl>
                                          <p:spTgt spid="208"/>
                                        </p:tgtEl>
                                        <p:attrNameLst>
                                          <p:attrName>fillcolor</p:attrName>
                                        </p:attrNameLst>
                                      </p:cBhvr>
                                      <p:to>
                                        <a:srgbClr val="996633"/>
                                      </p:to>
                                    </p:animClr>
                                    <p:set>
                                      <p:cBhvr>
                                        <p:cTn id="723" dur="2000" fill="hold"/>
                                        <p:tgtEl>
                                          <p:spTgt spid="208"/>
                                        </p:tgtEl>
                                        <p:attrNameLst>
                                          <p:attrName>fill.type</p:attrName>
                                        </p:attrNameLst>
                                      </p:cBhvr>
                                      <p:to>
                                        <p:strVal val="solid"/>
                                      </p:to>
                                    </p:set>
                                    <p:set>
                                      <p:cBhvr>
                                        <p:cTn id="724" dur="2000" fill="hold"/>
                                        <p:tgtEl>
                                          <p:spTgt spid="208"/>
                                        </p:tgtEl>
                                        <p:attrNameLst>
                                          <p:attrName>fill.on</p:attrName>
                                        </p:attrNameLst>
                                      </p:cBhvr>
                                      <p:to>
                                        <p:strVal val="true"/>
                                      </p:to>
                                    </p:set>
                                  </p:childTnLst>
                                </p:cTn>
                              </p:par>
                              <p:par>
                                <p:cTn id="725" presetID="1" presetClass="emph" presetSubtype="2" fill="hold" nodeType="withEffect">
                                  <p:stCondLst>
                                    <p:cond delay="0"/>
                                  </p:stCondLst>
                                  <p:childTnLst>
                                    <p:animClr clrSpc="rgb" dir="cw">
                                      <p:cBhvr>
                                        <p:cTn id="726" dur="2000" fill="hold"/>
                                        <p:tgtEl>
                                          <p:spTgt spid="209"/>
                                        </p:tgtEl>
                                        <p:attrNameLst>
                                          <p:attrName>fillcolor</p:attrName>
                                        </p:attrNameLst>
                                      </p:cBhvr>
                                      <p:to>
                                        <a:srgbClr val="996633"/>
                                      </p:to>
                                    </p:animClr>
                                    <p:set>
                                      <p:cBhvr>
                                        <p:cTn id="727" dur="2000" fill="hold"/>
                                        <p:tgtEl>
                                          <p:spTgt spid="209"/>
                                        </p:tgtEl>
                                        <p:attrNameLst>
                                          <p:attrName>fill.type</p:attrName>
                                        </p:attrNameLst>
                                      </p:cBhvr>
                                      <p:to>
                                        <p:strVal val="solid"/>
                                      </p:to>
                                    </p:set>
                                    <p:set>
                                      <p:cBhvr>
                                        <p:cTn id="728" dur="2000" fill="hold"/>
                                        <p:tgtEl>
                                          <p:spTgt spid="209"/>
                                        </p:tgtEl>
                                        <p:attrNameLst>
                                          <p:attrName>fill.on</p:attrName>
                                        </p:attrNameLst>
                                      </p:cBhvr>
                                      <p:to>
                                        <p:strVal val="true"/>
                                      </p:to>
                                    </p:set>
                                  </p:childTnLst>
                                </p:cTn>
                              </p:par>
                              <p:par>
                                <p:cTn id="729" presetID="1" presetClass="emph" presetSubtype="2" fill="hold" nodeType="withEffect">
                                  <p:stCondLst>
                                    <p:cond delay="0"/>
                                  </p:stCondLst>
                                  <p:childTnLst>
                                    <p:animClr clrSpc="rgb" dir="cw">
                                      <p:cBhvr>
                                        <p:cTn id="730" dur="2000" fill="hold"/>
                                        <p:tgtEl>
                                          <p:spTgt spid="210"/>
                                        </p:tgtEl>
                                        <p:attrNameLst>
                                          <p:attrName>fillcolor</p:attrName>
                                        </p:attrNameLst>
                                      </p:cBhvr>
                                      <p:to>
                                        <a:srgbClr val="996633"/>
                                      </p:to>
                                    </p:animClr>
                                    <p:set>
                                      <p:cBhvr>
                                        <p:cTn id="731" dur="2000" fill="hold"/>
                                        <p:tgtEl>
                                          <p:spTgt spid="210"/>
                                        </p:tgtEl>
                                        <p:attrNameLst>
                                          <p:attrName>fill.type</p:attrName>
                                        </p:attrNameLst>
                                      </p:cBhvr>
                                      <p:to>
                                        <p:strVal val="solid"/>
                                      </p:to>
                                    </p:set>
                                    <p:set>
                                      <p:cBhvr>
                                        <p:cTn id="732" dur="2000" fill="hold"/>
                                        <p:tgtEl>
                                          <p:spTgt spid="210"/>
                                        </p:tgtEl>
                                        <p:attrNameLst>
                                          <p:attrName>fill.on</p:attrName>
                                        </p:attrNameLst>
                                      </p:cBhvr>
                                      <p:to>
                                        <p:strVal val="true"/>
                                      </p:to>
                                    </p:set>
                                  </p:childTnLst>
                                </p:cTn>
                              </p:par>
                              <p:par>
                                <p:cTn id="733" presetID="1" presetClass="emph" presetSubtype="2" fill="hold" nodeType="withEffect">
                                  <p:stCondLst>
                                    <p:cond delay="0"/>
                                  </p:stCondLst>
                                  <p:childTnLst>
                                    <p:animClr clrSpc="rgb" dir="cw">
                                      <p:cBhvr>
                                        <p:cTn id="734" dur="2000" fill="hold"/>
                                        <p:tgtEl>
                                          <p:spTgt spid="211"/>
                                        </p:tgtEl>
                                        <p:attrNameLst>
                                          <p:attrName>fillcolor</p:attrName>
                                        </p:attrNameLst>
                                      </p:cBhvr>
                                      <p:to>
                                        <a:srgbClr val="996633"/>
                                      </p:to>
                                    </p:animClr>
                                    <p:set>
                                      <p:cBhvr>
                                        <p:cTn id="735" dur="2000" fill="hold"/>
                                        <p:tgtEl>
                                          <p:spTgt spid="211"/>
                                        </p:tgtEl>
                                        <p:attrNameLst>
                                          <p:attrName>fill.type</p:attrName>
                                        </p:attrNameLst>
                                      </p:cBhvr>
                                      <p:to>
                                        <p:strVal val="solid"/>
                                      </p:to>
                                    </p:set>
                                    <p:set>
                                      <p:cBhvr>
                                        <p:cTn id="736" dur="2000" fill="hold"/>
                                        <p:tgtEl>
                                          <p:spTgt spid="211"/>
                                        </p:tgtEl>
                                        <p:attrNameLst>
                                          <p:attrName>fill.on</p:attrName>
                                        </p:attrNameLst>
                                      </p:cBhvr>
                                      <p:to>
                                        <p:strVal val="true"/>
                                      </p:to>
                                    </p:set>
                                  </p:childTnLst>
                                </p:cTn>
                              </p:par>
                              <p:par>
                                <p:cTn id="737" presetID="1" presetClass="emph" presetSubtype="2" fill="hold" nodeType="withEffect">
                                  <p:stCondLst>
                                    <p:cond delay="0"/>
                                  </p:stCondLst>
                                  <p:childTnLst>
                                    <p:animClr clrSpc="rgb" dir="cw">
                                      <p:cBhvr>
                                        <p:cTn id="738" dur="2000" fill="hold"/>
                                        <p:tgtEl>
                                          <p:spTgt spid="212"/>
                                        </p:tgtEl>
                                        <p:attrNameLst>
                                          <p:attrName>fillcolor</p:attrName>
                                        </p:attrNameLst>
                                      </p:cBhvr>
                                      <p:to>
                                        <a:srgbClr val="996633"/>
                                      </p:to>
                                    </p:animClr>
                                    <p:set>
                                      <p:cBhvr>
                                        <p:cTn id="739" dur="2000" fill="hold"/>
                                        <p:tgtEl>
                                          <p:spTgt spid="212"/>
                                        </p:tgtEl>
                                        <p:attrNameLst>
                                          <p:attrName>fill.type</p:attrName>
                                        </p:attrNameLst>
                                      </p:cBhvr>
                                      <p:to>
                                        <p:strVal val="solid"/>
                                      </p:to>
                                    </p:set>
                                    <p:set>
                                      <p:cBhvr>
                                        <p:cTn id="740" dur="2000" fill="hold"/>
                                        <p:tgtEl>
                                          <p:spTgt spid="212"/>
                                        </p:tgtEl>
                                        <p:attrNameLst>
                                          <p:attrName>fill.on</p:attrName>
                                        </p:attrNameLst>
                                      </p:cBhvr>
                                      <p:to>
                                        <p:strVal val="true"/>
                                      </p:to>
                                    </p:set>
                                  </p:childTnLst>
                                </p:cTn>
                              </p:par>
                              <p:par>
                                <p:cTn id="741" presetID="1" presetClass="emph" presetSubtype="2" fill="hold" nodeType="withEffect">
                                  <p:stCondLst>
                                    <p:cond delay="0"/>
                                  </p:stCondLst>
                                  <p:childTnLst>
                                    <p:animClr clrSpc="rgb" dir="cw">
                                      <p:cBhvr>
                                        <p:cTn id="742" dur="2000" fill="hold"/>
                                        <p:tgtEl>
                                          <p:spTgt spid="213"/>
                                        </p:tgtEl>
                                        <p:attrNameLst>
                                          <p:attrName>fillcolor</p:attrName>
                                        </p:attrNameLst>
                                      </p:cBhvr>
                                      <p:to>
                                        <a:srgbClr val="996633"/>
                                      </p:to>
                                    </p:animClr>
                                    <p:set>
                                      <p:cBhvr>
                                        <p:cTn id="743" dur="2000" fill="hold"/>
                                        <p:tgtEl>
                                          <p:spTgt spid="213"/>
                                        </p:tgtEl>
                                        <p:attrNameLst>
                                          <p:attrName>fill.type</p:attrName>
                                        </p:attrNameLst>
                                      </p:cBhvr>
                                      <p:to>
                                        <p:strVal val="solid"/>
                                      </p:to>
                                    </p:set>
                                    <p:set>
                                      <p:cBhvr>
                                        <p:cTn id="744" dur="2000" fill="hold"/>
                                        <p:tgtEl>
                                          <p:spTgt spid="213"/>
                                        </p:tgtEl>
                                        <p:attrNameLst>
                                          <p:attrName>fill.on</p:attrName>
                                        </p:attrNameLst>
                                      </p:cBhvr>
                                      <p:to>
                                        <p:strVal val="true"/>
                                      </p:to>
                                    </p:set>
                                  </p:childTnLst>
                                </p:cTn>
                              </p:par>
                              <p:par>
                                <p:cTn id="745" presetID="1" presetClass="emph" presetSubtype="2" fill="hold" nodeType="withEffect">
                                  <p:stCondLst>
                                    <p:cond delay="0"/>
                                  </p:stCondLst>
                                  <p:childTnLst>
                                    <p:animClr clrSpc="rgb" dir="cw">
                                      <p:cBhvr>
                                        <p:cTn id="746" dur="2000" fill="hold"/>
                                        <p:tgtEl>
                                          <p:spTgt spid="214"/>
                                        </p:tgtEl>
                                        <p:attrNameLst>
                                          <p:attrName>fillcolor</p:attrName>
                                        </p:attrNameLst>
                                      </p:cBhvr>
                                      <p:to>
                                        <a:srgbClr val="996633"/>
                                      </p:to>
                                    </p:animClr>
                                    <p:set>
                                      <p:cBhvr>
                                        <p:cTn id="747" dur="2000" fill="hold"/>
                                        <p:tgtEl>
                                          <p:spTgt spid="214"/>
                                        </p:tgtEl>
                                        <p:attrNameLst>
                                          <p:attrName>fill.type</p:attrName>
                                        </p:attrNameLst>
                                      </p:cBhvr>
                                      <p:to>
                                        <p:strVal val="solid"/>
                                      </p:to>
                                    </p:set>
                                    <p:set>
                                      <p:cBhvr>
                                        <p:cTn id="748" dur="2000" fill="hold"/>
                                        <p:tgtEl>
                                          <p:spTgt spid="214"/>
                                        </p:tgtEl>
                                        <p:attrNameLst>
                                          <p:attrName>fill.on</p:attrName>
                                        </p:attrNameLst>
                                      </p:cBhvr>
                                      <p:to>
                                        <p:strVal val="true"/>
                                      </p:to>
                                    </p:set>
                                  </p:childTnLst>
                                </p:cTn>
                              </p:par>
                              <p:par>
                                <p:cTn id="749" presetID="1" presetClass="emph" presetSubtype="2" fill="hold" nodeType="withEffect">
                                  <p:stCondLst>
                                    <p:cond delay="0"/>
                                  </p:stCondLst>
                                  <p:childTnLst>
                                    <p:animClr clrSpc="rgb" dir="cw">
                                      <p:cBhvr>
                                        <p:cTn id="750" dur="2000" fill="hold"/>
                                        <p:tgtEl>
                                          <p:spTgt spid="216"/>
                                        </p:tgtEl>
                                        <p:attrNameLst>
                                          <p:attrName>fillcolor</p:attrName>
                                        </p:attrNameLst>
                                      </p:cBhvr>
                                      <p:to>
                                        <a:srgbClr val="996633"/>
                                      </p:to>
                                    </p:animClr>
                                    <p:set>
                                      <p:cBhvr>
                                        <p:cTn id="751" dur="2000" fill="hold"/>
                                        <p:tgtEl>
                                          <p:spTgt spid="216"/>
                                        </p:tgtEl>
                                        <p:attrNameLst>
                                          <p:attrName>fill.type</p:attrName>
                                        </p:attrNameLst>
                                      </p:cBhvr>
                                      <p:to>
                                        <p:strVal val="solid"/>
                                      </p:to>
                                    </p:set>
                                    <p:set>
                                      <p:cBhvr>
                                        <p:cTn id="752" dur="2000" fill="hold"/>
                                        <p:tgtEl>
                                          <p:spTgt spid="216"/>
                                        </p:tgtEl>
                                        <p:attrNameLst>
                                          <p:attrName>fill.on</p:attrName>
                                        </p:attrNameLst>
                                      </p:cBhvr>
                                      <p:to>
                                        <p:strVal val="true"/>
                                      </p:to>
                                    </p:set>
                                  </p:childTnLst>
                                </p:cTn>
                              </p:par>
                              <p:par>
                                <p:cTn id="753" presetID="1" presetClass="emph" presetSubtype="2" fill="hold" nodeType="withEffect">
                                  <p:stCondLst>
                                    <p:cond delay="0"/>
                                  </p:stCondLst>
                                  <p:childTnLst>
                                    <p:animClr clrSpc="rgb" dir="cw">
                                      <p:cBhvr>
                                        <p:cTn id="754" dur="2000" fill="hold"/>
                                        <p:tgtEl>
                                          <p:spTgt spid="217"/>
                                        </p:tgtEl>
                                        <p:attrNameLst>
                                          <p:attrName>fillcolor</p:attrName>
                                        </p:attrNameLst>
                                      </p:cBhvr>
                                      <p:to>
                                        <a:srgbClr val="996633"/>
                                      </p:to>
                                    </p:animClr>
                                    <p:set>
                                      <p:cBhvr>
                                        <p:cTn id="755" dur="2000" fill="hold"/>
                                        <p:tgtEl>
                                          <p:spTgt spid="217"/>
                                        </p:tgtEl>
                                        <p:attrNameLst>
                                          <p:attrName>fill.type</p:attrName>
                                        </p:attrNameLst>
                                      </p:cBhvr>
                                      <p:to>
                                        <p:strVal val="solid"/>
                                      </p:to>
                                    </p:set>
                                    <p:set>
                                      <p:cBhvr>
                                        <p:cTn id="756" dur="2000" fill="hold"/>
                                        <p:tgtEl>
                                          <p:spTgt spid="217"/>
                                        </p:tgtEl>
                                        <p:attrNameLst>
                                          <p:attrName>fill.on</p:attrName>
                                        </p:attrNameLst>
                                      </p:cBhvr>
                                      <p:to>
                                        <p:strVal val="true"/>
                                      </p:to>
                                    </p:set>
                                  </p:childTnLst>
                                </p:cTn>
                              </p:par>
                              <p:par>
                                <p:cTn id="757" presetID="1" presetClass="emph" presetSubtype="2" fill="hold" nodeType="withEffect">
                                  <p:stCondLst>
                                    <p:cond delay="0"/>
                                  </p:stCondLst>
                                  <p:childTnLst>
                                    <p:animClr clrSpc="rgb" dir="cw">
                                      <p:cBhvr>
                                        <p:cTn id="758" dur="2000" fill="hold"/>
                                        <p:tgtEl>
                                          <p:spTgt spid="218"/>
                                        </p:tgtEl>
                                        <p:attrNameLst>
                                          <p:attrName>fillcolor</p:attrName>
                                        </p:attrNameLst>
                                      </p:cBhvr>
                                      <p:to>
                                        <a:srgbClr val="996633"/>
                                      </p:to>
                                    </p:animClr>
                                    <p:set>
                                      <p:cBhvr>
                                        <p:cTn id="759" dur="2000" fill="hold"/>
                                        <p:tgtEl>
                                          <p:spTgt spid="218"/>
                                        </p:tgtEl>
                                        <p:attrNameLst>
                                          <p:attrName>fill.type</p:attrName>
                                        </p:attrNameLst>
                                      </p:cBhvr>
                                      <p:to>
                                        <p:strVal val="solid"/>
                                      </p:to>
                                    </p:set>
                                    <p:set>
                                      <p:cBhvr>
                                        <p:cTn id="760" dur="2000" fill="hold"/>
                                        <p:tgtEl>
                                          <p:spTgt spid="218"/>
                                        </p:tgtEl>
                                        <p:attrNameLst>
                                          <p:attrName>fill.on</p:attrName>
                                        </p:attrNameLst>
                                      </p:cBhvr>
                                      <p:to>
                                        <p:strVal val="true"/>
                                      </p:to>
                                    </p:set>
                                  </p:childTnLst>
                                </p:cTn>
                              </p:par>
                              <p:par>
                                <p:cTn id="761" presetID="1" presetClass="emph" presetSubtype="2" fill="hold" nodeType="withEffect">
                                  <p:stCondLst>
                                    <p:cond delay="0"/>
                                  </p:stCondLst>
                                  <p:childTnLst>
                                    <p:animClr clrSpc="rgb" dir="cw">
                                      <p:cBhvr>
                                        <p:cTn id="762" dur="2000" fill="hold"/>
                                        <p:tgtEl>
                                          <p:spTgt spid="219"/>
                                        </p:tgtEl>
                                        <p:attrNameLst>
                                          <p:attrName>fillcolor</p:attrName>
                                        </p:attrNameLst>
                                      </p:cBhvr>
                                      <p:to>
                                        <a:srgbClr val="996633"/>
                                      </p:to>
                                    </p:animClr>
                                    <p:set>
                                      <p:cBhvr>
                                        <p:cTn id="763" dur="2000" fill="hold"/>
                                        <p:tgtEl>
                                          <p:spTgt spid="219"/>
                                        </p:tgtEl>
                                        <p:attrNameLst>
                                          <p:attrName>fill.type</p:attrName>
                                        </p:attrNameLst>
                                      </p:cBhvr>
                                      <p:to>
                                        <p:strVal val="solid"/>
                                      </p:to>
                                    </p:set>
                                    <p:set>
                                      <p:cBhvr>
                                        <p:cTn id="764" dur="2000" fill="hold"/>
                                        <p:tgtEl>
                                          <p:spTgt spid="219"/>
                                        </p:tgtEl>
                                        <p:attrNameLst>
                                          <p:attrName>fill.on</p:attrName>
                                        </p:attrNameLst>
                                      </p:cBhvr>
                                      <p:to>
                                        <p:strVal val="true"/>
                                      </p:to>
                                    </p:set>
                                  </p:childTnLst>
                                </p:cTn>
                              </p:par>
                              <p:par>
                                <p:cTn id="765" presetID="1" presetClass="emph" presetSubtype="2" fill="hold" nodeType="withEffect">
                                  <p:stCondLst>
                                    <p:cond delay="0"/>
                                  </p:stCondLst>
                                  <p:childTnLst>
                                    <p:animClr clrSpc="rgb" dir="cw">
                                      <p:cBhvr>
                                        <p:cTn id="766" dur="2000" fill="hold"/>
                                        <p:tgtEl>
                                          <p:spTgt spid="220"/>
                                        </p:tgtEl>
                                        <p:attrNameLst>
                                          <p:attrName>fillcolor</p:attrName>
                                        </p:attrNameLst>
                                      </p:cBhvr>
                                      <p:to>
                                        <a:srgbClr val="996633"/>
                                      </p:to>
                                    </p:animClr>
                                    <p:set>
                                      <p:cBhvr>
                                        <p:cTn id="767" dur="2000" fill="hold"/>
                                        <p:tgtEl>
                                          <p:spTgt spid="220"/>
                                        </p:tgtEl>
                                        <p:attrNameLst>
                                          <p:attrName>fill.type</p:attrName>
                                        </p:attrNameLst>
                                      </p:cBhvr>
                                      <p:to>
                                        <p:strVal val="solid"/>
                                      </p:to>
                                    </p:set>
                                    <p:set>
                                      <p:cBhvr>
                                        <p:cTn id="768" dur="2000" fill="hold"/>
                                        <p:tgtEl>
                                          <p:spTgt spid="220"/>
                                        </p:tgtEl>
                                        <p:attrNameLst>
                                          <p:attrName>fill.on</p:attrName>
                                        </p:attrNameLst>
                                      </p:cBhvr>
                                      <p:to>
                                        <p:strVal val="true"/>
                                      </p:to>
                                    </p:set>
                                  </p:childTnLst>
                                </p:cTn>
                              </p:par>
                              <p:par>
                                <p:cTn id="769" presetID="1" presetClass="emph" presetSubtype="2" fill="hold" nodeType="withEffect">
                                  <p:stCondLst>
                                    <p:cond delay="0"/>
                                  </p:stCondLst>
                                  <p:childTnLst>
                                    <p:animClr clrSpc="rgb" dir="cw">
                                      <p:cBhvr>
                                        <p:cTn id="770" dur="2000" fill="hold"/>
                                        <p:tgtEl>
                                          <p:spTgt spid="221"/>
                                        </p:tgtEl>
                                        <p:attrNameLst>
                                          <p:attrName>fillcolor</p:attrName>
                                        </p:attrNameLst>
                                      </p:cBhvr>
                                      <p:to>
                                        <a:srgbClr val="996633"/>
                                      </p:to>
                                    </p:animClr>
                                    <p:set>
                                      <p:cBhvr>
                                        <p:cTn id="771" dur="2000" fill="hold"/>
                                        <p:tgtEl>
                                          <p:spTgt spid="221"/>
                                        </p:tgtEl>
                                        <p:attrNameLst>
                                          <p:attrName>fill.type</p:attrName>
                                        </p:attrNameLst>
                                      </p:cBhvr>
                                      <p:to>
                                        <p:strVal val="solid"/>
                                      </p:to>
                                    </p:set>
                                    <p:set>
                                      <p:cBhvr>
                                        <p:cTn id="772" dur="2000" fill="hold"/>
                                        <p:tgtEl>
                                          <p:spTgt spid="221"/>
                                        </p:tgtEl>
                                        <p:attrNameLst>
                                          <p:attrName>fill.on</p:attrName>
                                        </p:attrNameLst>
                                      </p:cBhvr>
                                      <p:to>
                                        <p:strVal val="true"/>
                                      </p:to>
                                    </p:set>
                                  </p:childTnLst>
                                </p:cTn>
                              </p:par>
                              <p:par>
                                <p:cTn id="773" presetID="1" presetClass="emph" presetSubtype="2" fill="hold" nodeType="withEffect">
                                  <p:stCondLst>
                                    <p:cond delay="0"/>
                                  </p:stCondLst>
                                  <p:childTnLst>
                                    <p:animClr clrSpc="rgb" dir="cw">
                                      <p:cBhvr>
                                        <p:cTn id="774" dur="2000" fill="hold"/>
                                        <p:tgtEl>
                                          <p:spTgt spid="222"/>
                                        </p:tgtEl>
                                        <p:attrNameLst>
                                          <p:attrName>fillcolor</p:attrName>
                                        </p:attrNameLst>
                                      </p:cBhvr>
                                      <p:to>
                                        <a:srgbClr val="996633"/>
                                      </p:to>
                                    </p:animClr>
                                    <p:set>
                                      <p:cBhvr>
                                        <p:cTn id="775" dur="2000" fill="hold"/>
                                        <p:tgtEl>
                                          <p:spTgt spid="222"/>
                                        </p:tgtEl>
                                        <p:attrNameLst>
                                          <p:attrName>fill.type</p:attrName>
                                        </p:attrNameLst>
                                      </p:cBhvr>
                                      <p:to>
                                        <p:strVal val="solid"/>
                                      </p:to>
                                    </p:set>
                                    <p:set>
                                      <p:cBhvr>
                                        <p:cTn id="776" dur="2000" fill="hold"/>
                                        <p:tgtEl>
                                          <p:spTgt spid="222"/>
                                        </p:tgtEl>
                                        <p:attrNameLst>
                                          <p:attrName>fill.on</p:attrName>
                                        </p:attrNameLst>
                                      </p:cBhvr>
                                      <p:to>
                                        <p:strVal val="true"/>
                                      </p:to>
                                    </p:set>
                                  </p:childTnLst>
                                </p:cTn>
                              </p:par>
                              <p:par>
                                <p:cTn id="777" presetID="1" presetClass="emph" presetSubtype="2" fill="hold" nodeType="withEffect">
                                  <p:stCondLst>
                                    <p:cond delay="0"/>
                                  </p:stCondLst>
                                  <p:childTnLst>
                                    <p:animClr clrSpc="rgb" dir="cw">
                                      <p:cBhvr>
                                        <p:cTn id="778" dur="2000" fill="hold"/>
                                        <p:tgtEl>
                                          <p:spTgt spid="223"/>
                                        </p:tgtEl>
                                        <p:attrNameLst>
                                          <p:attrName>fillcolor</p:attrName>
                                        </p:attrNameLst>
                                      </p:cBhvr>
                                      <p:to>
                                        <a:srgbClr val="996633"/>
                                      </p:to>
                                    </p:animClr>
                                    <p:set>
                                      <p:cBhvr>
                                        <p:cTn id="779" dur="2000" fill="hold"/>
                                        <p:tgtEl>
                                          <p:spTgt spid="223"/>
                                        </p:tgtEl>
                                        <p:attrNameLst>
                                          <p:attrName>fill.type</p:attrName>
                                        </p:attrNameLst>
                                      </p:cBhvr>
                                      <p:to>
                                        <p:strVal val="solid"/>
                                      </p:to>
                                    </p:set>
                                    <p:set>
                                      <p:cBhvr>
                                        <p:cTn id="780" dur="2000" fill="hold"/>
                                        <p:tgtEl>
                                          <p:spTgt spid="223"/>
                                        </p:tgtEl>
                                        <p:attrNameLst>
                                          <p:attrName>fill.on</p:attrName>
                                        </p:attrNameLst>
                                      </p:cBhvr>
                                      <p:to>
                                        <p:strVal val="true"/>
                                      </p:to>
                                    </p:set>
                                  </p:childTnLst>
                                </p:cTn>
                              </p:par>
                              <p:par>
                                <p:cTn id="781" presetID="1" presetClass="emph" presetSubtype="2" fill="hold" nodeType="withEffect">
                                  <p:stCondLst>
                                    <p:cond delay="0"/>
                                  </p:stCondLst>
                                  <p:childTnLst>
                                    <p:animClr clrSpc="rgb" dir="cw">
                                      <p:cBhvr>
                                        <p:cTn id="782" dur="2000" fill="hold"/>
                                        <p:tgtEl>
                                          <p:spTgt spid="224"/>
                                        </p:tgtEl>
                                        <p:attrNameLst>
                                          <p:attrName>fillcolor</p:attrName>
                                        </p:attrNameLst>
                                      </p:cBhvr>
                                      <p:to>
                                        <a:srgbClr val="996633"/>
                                      </p:to>
                                    </p:animClr>
                                    <p:set>
                                      <p:cBhvr>
                                        <p:cTn id="783" dur="2000" fill="hold"/>
                                        <p:tgtEl>
                                          <p:spTgt spid="224"/>
                                        </p:tgtEl>
                                        <p:attrNameLst>
                                          <p:attrName>fill.type</p:attrName>
                                        </p:attrNameLst>
                                      </p:cBhvr>
                                      <p:to>
                                        <p:strVal val="solid"/>
                                      </p:to>
                                    </p:set>
                                    <p:set>
                                      <p:cBhvr>
                                        <p:cTn id="784" dur="2000" fill="hold"/>
                                        <p:tgtEl>
                                          <p:spTgt spid="224"/>
                                        </p:tgtEl>
                                        <p:attrNameLst>
                                          <p:attrName>fill.on</p:attrName>
                                        </p:attrNameLst>
                                      </p:cBhvr>
                                      <p:to>
                                        <p:strVal val="true"/>
                                      </p:to>
                                    </p:set>
                                  </p:childTnLst>
                                </p:cTn>
                              </p:par>
                              <p:par>
                                <p:cTn id="785" presetID="1" presetClass="emph" presetSubtype="2" fill="hold" nodeType="withEffect">
                                  <p:stCondLst>
                                    <p:cond delay="0"/>
                                  </p:stCondLst>
                                  <p:childTnLst>
                                    <p:animClr clrSpc="rgb" dir="cw">
                                      <p:cBhvr>
                                        <p:cTn id="786" dur="2000" fill="hold"/>
                                        <p:tgtEl>
                                          <p:spTgt spid="225"/>
                                        </p:tgtEl>
                                        <p:attrNameLst>
                                          <p:attrName>fillcolor</p:attrName>
                                        </p:attrNameLst>
                                      </p:cBhvr>
                                      <p:to>
                                        <a:srgbClr val="996633"/>
                                      </p:to>
                                    </p:animClr>
                                    <p:set>
                                      <p:cBhvr>
                                        <p:cTn id="787" dur="2000" fill="hold"/>
                                        <p:tgtEl>
                                          <p:spTgt spid="225"/>
                                        </p:tgtEl>
                                        <p:attrNameLst>
                                          <p:attrName>fill.type</p:attrName>
                                        </p:attrNameLst>
                                      </p:cBhvr>
                                      <p:to>
                                        <p:strVal val="solid"/>
                                      </p:to>
                                    </p:set>
                                    <p:set>
                                      <p:cBhvr>
                                        <p:cTn id="788" dur="2000" fill="hold"/>
                                        <p:tgtEl>
                                          <p:spTgt spid="225"/>
                                        </p:tgtEl>
                                        <p:attrNameLst>
                                          <p:attrName>fill.on</p:attrName>
                                        </p:attrNameLst>
                                      </p:cBhvr>
                                      <p:to>
                                        <p:strVal val="true"/>
                                      </p:to>
                                    </p:set>
                                  </p:childTnLst>
                                </p:cTn>
                              </p:par>
                              <p:par>
                                <p:cTn id="789" presetID="1" presetClass="emph" presetSubtype="2" fill="hold" nodeType="withEffect">
                                  <p:stCondLst>
                                    <p:cond delay="0"/>
                                  </p:stCondLst>
                                  <p:childTnLst>
                                    <p:animClr clrSpc="rgb" dir="cw">
                                      <p:cBhvr>
                                        <p:cTn id="790" dur="2000" fill="hold"/>
                                        <p:tgtEl>
                                          <p:spTgt spid="226"/>
                                        </p:tgtEl>
                                        <p:attrNameLst>
                                          <p:attrName>fillcolor</p:attrName>
                                        </p:attrNameLst>
                                      </p:cBhvr>
                                      <p:to>
                                        <a:srgbClr val="996633"/>
                                      </p:to>
                                    </p:animClr>
                                    <p:set>
                                      <p:cBhvr>
                                        <p:cTn id="791" dur="2000" fill="hold"/>
                                        <p:tgtEl>
                                          <p:spTgt spid="226"/>
                                        </p:tgtEl>
                                        <p:attrNameLst>
                                          <p:attrName>fill.type</p:attrName>
                                        </p:attrNameLst>
                                      </p:cBhvr>
                                      <p:to>
                                        <p:strVal val="solid"/>
                                      </p:to>
                                    </p:set>
                                    <p:set>
                                      <p:cBhvr>
                                        <p:cTn id="792" dur="2000" fill="hold"/>
                                        <p:tgtEl>
                                          <p:spTgt spid="226"/>
                                        </p:tgtEl>
                                        <p:attrNameLst>
                                          <p:attrName>fill.on</p:attrName>
                                        </p:attrNameLst>
                                      </p:cBhvr>
                                      <p:to>
                                        <p:strVal val="true"/>
                                      </p:to>
                                    </p:set>
                                  </p:childTnLst>
                                </p:cTn>
                              </p:par>
                              <p:par>
                                <p:cTn id="793" presetID="1" presetClass="emph" presetSubtype="2" fill="hold" nodeType="withEffect">
                                  <p:stCondLst>
                                    <p:cond delay="0"/>
                                  </p:stCondLst>
                                  <p:childTnLst>
                                    <p:animClr clrSpc="rgb" dir="cw">
                                      <p:cBhvr>
                                        <p:cTn id="794" dur="2000" fill="hold"/>
                                        <p:tgtEl>
                                          <p:spTgt spid="227"/>
                                        </p:tgtEl>
                                        <p:attrNameLst>
                                          <p:attrName>fillcolor</p:attrName>
                                        </p:attrNameLst>
                                      </p:cBhvr>
                                      <p:to>
                                        <a:srgbClr val="996633"/>
                                      </p:to>
                                    </p:animClr>
                                    <p:set>
                                      <p:cBhvr>
                                        <p:cTn id="795" dur="2000" fill="hold"/>
                                        <p:tgtEl>
                                          <p:spTgt spid="227"/>
                                        </p:tgtEl>
                                        <p:attrNameLst>
                                          <p:attrName>fill.type</p:attrName>
                                        </p:attrNameLst>
                                      </p:cBhvr>
                                      <p:to>
                                        <p:strVal val="solid"/>
                                      </p:to>
                                    </p:set>
                                    <p:set>
                                      <p:cBhvr>
                                        <p:cTn id="796" dur="2000" fill="hold"/>
                                        <p:tgtEl>
                                          <p:spTgt spid="227"/>
                                        </p:tgtEl>
                                        <p:attrNameLst>
                                          <p:attrName>fill.on</p:attrName>
                                        </p:attrNameLst>
                                      </p:cBhvr>
                                      <p:to>
                                        <p:strVal val="true"/>
                                      </p:to>
                                    </p:set>
                                  </p:childTnLst>
                                </p:cTn>
                              </p:par>
                              <p:par>
                                <p:cTn id="797" presetID="1" presetClass="emph" presetSubtype="2" fill="hold" nodeType="withEffect">
                                  <p:stCondLst>
                                    <p:cond delay="0"/>
                                  </p:stCondLst>
                                  <p:childTnLst>
                                    <p:animClr clrSpc="rgb" dir="cw">
                                      <p:cBhvr>
                                        <p:cTn id="798" dur="2000" fill="hold"/>
                                        <p:tgtEl>
                                          <p:spTgt spid="228"/>
                                        </p:tgtEl>
                                        <p:attrNameLst>
                                          <p:attrName>fillcolor</p:attrName>
                                        </p:attrNameLst>
                                      </p:cBhvr>
                                      <p:to>
                                        <a:srgbClr val="996633"/>
                                      </p:to>
                                    </p:animClr>
                                    <p:set>
                                      <p:cBhvr>
                                        <p:cTn id="799" dur="2000" fill="hold"/>
                                        <p:tgtEl>
                                          <p:spTgt spid="228"/>
                                        </p:tgtEl>
                                        <p:attrNameLst>
                                          <p:attrName>fill.type</p:attrName>
                                        </p:attrNameLst>
                                      </p:cBhvr>
                                      <p:to>
                                        <p:strVal val="solid"/>
                                      </p:to>
                                    </p:set>
                                    <p:set>
                                      <p:cBhvr>
                                        <p:cTn id="800" dur="2000" fill="hold"/>
                                        <p:tgtEl>
                                          <p:spTgt spid="228"/>
                                        </p:tgtEl>
                                        <p:attrNameLst>
                                          <p:attrName>fill.on</p:attrName>
                                        </p:attrNameLst>
                                      </p:cBhvr>
                                      <p:to>
                                        <p:strVal val="true"/>
                                      </p:to>
                                    </p:set>
                                  </p:childTnLst>
                                </p:cTn>
                              </p:par>
                              <p:par>
                                <p:cTn id="801" presetID="1" presetClass="emph" presetSubtype="2" fill="hold" nodeType="withEffect">
                                  <p:stCondLst>
                                    <p:cond delay="0"/>
                                  </p:stCondLst>
                                  <p:childTnLst>
                                    <p:animClr clrSpc="rgb" dir="cw">
                                      <p:cBhvr>
                                        <p:cTn id="802" dur="2000" fill="hold"/>
                                        <p:tgtEl>
                                          <p:spTgt spid="230"/>
                                        </p:tgtEl>
                                        <p:attrNameLst>
                                          <p:attrName>fillcolor</p:attrName>
                                        </p:attrNameLst>
                                      </p:cBhvr>
                                      <p:to>
                                        <a:srgbClr val="996633"/>
                                      </p:to>
                                    </p:animClr>
                                    <p:set>
                                      <p:cBhvr>
                                        <p:cTn id="803" dur="2000" fill="hold"/>
                                        <p:tgtEl>
                                          <p:spTgt spid="230"/>
                                        </p:tgtEl>
                                        <p:attrNameLst>
                                          <p:attrName>fill.type</p:attrName>
                                        </p:attrNameLst>
                                      </p:cBhvr>
                                      <p:to>
                                        <p:strVal val="solid"/>
                                      </p:to>
                                    </p:set>
                                    <p:set>
                                      <p:cBhvr>
                                        <p:cTn id="804" dur="2000" fill="hold"/>
                                        <p:tgtEl>
                                          <p:spTgt spid="230"/>
                                        </p:tgtEl>
                                        <p:attrNameLst>
                                          <p:attrName>fill.on</p:attrName>
                                        </p:attrNameLst>
                                      </p:cBhvr>
                                      <p:to>
                                        <p:strVal val="true"/>
                                      </p:to>
                                    </p:set>
                                  </p:childTnLst>
                                </p:cTn>
                              </p:par>
                              <p:par>
                                <p:cTn id="805" presetID="1" presetClass="emph" presetSubtype="2" fill="hold" nodeType="withEffect">
                                  <p:stCondLst>
                                    <p:cond delay="0"/>
                                  </p:stCondLst>
                                  <p:childTnLst>
                                    <p:animClr clrSpc="rgb" dir="cw">
                                      <p:cBhvr>
                                        <p:cTn id="806" dur="2000" fill="hold"/>
                                        <p:tgtEl>
                                          <p:spTgt spid="231"/>
                                        </p:tgtEl>
                                        <p:attrNameLst>
                                          <p:attrName>fillcolor</p:attrName>
                                        </p:attrNameLst>
                                      </p:cBhvr>
                                      <p:to>
                                        <a:srgbClr val="996633"/>
                                      </p:to>
                                    </p:animClr>
                                    <p:set>
                                      <p:cBhvr>
                                        <p:cTn id="807" dur="2000" fill="hold"/>
                                        <p:tgtEl>
                                          <p:spTgt spid="231"/>
                                        </p:tgtEl>
                                        <p:attrNameLst>
                                          <p:attrName>fill.type</p:attrName>
                                        </p:attrNameLst>
                                      </p:cBhvr>
                                      <p:to>
                                        <p:strVal val="solid"/>
                                      </p:to>
                                    </p:set>
                                    <p:set>
                                      <p:cBhvr>
                                        <p:cTn id="808" dur="2000" fill="hold"/>
                                        <p:tgtEl>
                                          <p:spTgt spid="231"/>
                                        </p:tgtEl>
                                        <p:attrNameLst>
                                          <p:attrName>fill.on</p:attrName>
                                        </p:attrNameLst>
                                      </p:cBhvr>
                                      <p:to>
                                        <p:strVal val="true"/>
                                      </p:to>
                                    </p:set>
                                  </p:childTnLst>
                                </p:cTn>
                              </p:par>
                              <p:par>
                                <p:cTn id="809" presetID="1" presetClass="emph" presetSubtype="2" fill="hold" nodeType="withEffect">
                                  <p:stCondLst>
                                    <p:cond delay="0"/>
                                  </p:stCondLst>
                                  <p:childTnLst>
                                    <p:animClr clrSpc="rgb" dir="cw">
                                      <p:cBhvr>
                                        <p:cTn id="810" dur="2000" fill="hold"/>
                                        <p:tgtEl>
                                          <p:spTgt spid="232"/>
                                        </p:tgtEl>
                                        <p:attrNameLst>
                                          <p:attrName>fillcolor</p:attrName>
                                        </p:attrNameLst>
                                      </p:cBhvr>
                                      <p:to>
                                        <a:srgbClr val="996633"/>
                                      </p:to>
                                    </p:animClr>
                                    <p:set>
                                      <p:cBhvr>
                                        <p:cTn id="811" dur="2000" fill="hold"/>
                                        <p:tgtEl>
                                          <p:spTgt spid="232"/>
                                        </p:tgtEl>
                                        <p:attrNameLst>
                                          <p:attrName>fill.type</p:attrName>
                                        </p:attrNameLst>
                                      </p:cBhvr>
                                      <p:to>
                                        <p:strVal val="solid"/>
                                      </p:to>
                                    </p:set>
                                    <p:set>
                                      <p:cBhvr>
                                        <p:cTn id="812" dur="2000" fill="hold"/>
                                        <p:tgtEl>
                                          <p:spTgt spid="232"/>
                                        </p:tgtEl>
                                        <p:attrNameLst>
                                          <p:attrName>fill.on</p:attrName>
                                        </p:attrNameLst>
                                      </p:cBhvr>
                                      <p:to>
                                        <p:strVal val="true"/>
                                      </p:to>
                                    </p:set>
                                  </p:childTnLst>
                                </p:cTn>
                              </p:par>
                              <p:par>
                                <p:cTn id="813" presetID="1" presetClass="emph" presetSubtype="2" fill="hold" nodeType="withEffect">
                                  <p:stCondLst>
                                    <p:cond delay="0"/>
                                  </p:stCondLst>
                                  <p:childTnLst>
                                    <p:animClr clrSpc="rgb" dir="cw">
                                      <p:cBhvr>
                                        <p:cTn id="814" dur="2000" fill="hold"/>
                                        <p:tgtEl>
                                          <p:spTgt spid="233"/>
                                        </p:tgtEl>
                                        <p:attrNameLst>
                                          <p:attrName>fillcolor</p:attrName>
                                        </p:attrNameLst>
                                      </p:cBhvr>
                                      <p:to>
                                        <a:srgbClr val="996633"/>
                                      </p:to>
                                    </p:animClr>
                                    <p:set>
                                      <p:cBhvr>
                                        <p:cTn id="815" dur="2000" fill="hold"/>
                                        <p:tgtEl>
                                          <p:spTgt spid="233"/>
                                        </p:tgtEl>
                                        <p:attrNameLst>
                                          <p:attrName>fill.type</p:attrName>
                                        </p:attrNameLst>
                                      </p:cBhvr>
                                      <p:to>
                                        <p:strVal val="solid"/>
                                      </p:to>
                                    </p:set>
                                    <p:set>
                                      <p:cBhvr>
                                        <p:cTn id="816" dur="2000" fill="hold"/>
                                        <p:tgtEl>
                                          <p:spTgt spid="233"/>
                                        </p:tgtEl>
                                        <p:attrNameLst>
                                          <p:attrName>fill.on</p:attrName>
                                        </p:attrNameLst>
                                      </p:cBhvr>
                                      <p:to>
                                        <p:strVal val="true"/>
                                      </p:to>
                                    </p:set>
                                  </p:childTnLst>
                                </p:cTn>
                              </p:par>
                              <p:par>
                                <p:cTn id="817" presetID="1" presetClass="emph" presetSubtype="2" fill="hold" nodeType="withEffect">
                                  <p:stCondLst>
                                    <p:cond delay="0"/>
                                  </p:stCondLst>
                                  <p:childTnLst>
                                    <p:animClr clrSpc="rgb" dir="cw">
                                      <p:cBhvr>
                                        <p:cTn id="818" dur="2000" fill="hold"/>
                                        <p:tgtEl>
                                          <p:spTgt spid="234"/>
                                        </p:tgtEl>
                                        <p:attrNameLst>
                                          <p:attrName>fillcolor</p:attrName>
                                        </p:attrNameLst>
                                      </p:cBhvr>
                                      <p:to>
                                        <a:srgbClr val="996633"/>
                                      </p:to>
                                    </p:animClr>
                                    <p:set>
                                      <p:cBhvr>
                                        <p:cTn id="819" dur="2000" fill="hold"/>
                                        <p:tgtEl>
                                          <p:spTgt spid="234"/>
                                        </p:tgtEl>
                                        <p:attrNameLst>
                                          <p:attrName>fill.type</p:attrName>
                                        </p:attrNameLst>
                                      </p:cBhvr>
                                      <p:to>
                                        <p:strVal val="solid"/>
                                      </p:to>
                                    </p:set>
                                    <p:set>
                                      <p:cBhvr>
                                        <p:cTn id="820" dur="2000" fill="hold"/>
                                        <p:tgtEl>
                                          <p:spTgt spid="234"/>
                                        </p:tgtEl>
                                        <p:attrNameLst>
                                          <p:attrName>fill.on</p:attrName>
                                        </p:attrNameLst>
                                      </p:cBhvr>
                                      <p:to>
                                        <p:strVal val="true"/>
                                      </p:to>
                                    </p:set>
                                  </p:childTnLst>
                                </p:cTn>
                              </p:par>
                              <p:par>
                                <p:cTn id="821" presetID="1" presetClass="emph" presetSubtype="2" fill="hold" nodeType="withEffect">
                                  <p:stCondLst>
                                    <p:cond delay="0"/>
                                  </p:stCondLst>
                                  <p:childTnLst>
                                    <p:animClr clrSpc="rgb" dir="cw">
                                      <p:cBhvr>
                                        <p:cTn id="822" dur="2000" fill="hold"/>
                                        <p:tgtEl>
                                          <p:spTgt spid="235"/>
                                        </p:tgtEl>
                                        <p:attrNameLst>
                                          <p:attrName>fillcolor</p:attrName>
                                        </p:attrNameLst>
                                      </p:cBhvr>
                                      <p:to>
                                        <a:srgbClr val="996633"/>
                                      </p:to>
                                    </p:animClr>
                                    <p:set>
                                      <p:cBhvr>
                                        <p:cTn id="823" dur="2000" fill="hold"/>
                                        <p:tgtEl>
                                          <p:spTgt spid="235"/>
                                        </p:tgtEl>
                                        <p:attrNameLst>
                                          <p:attrName>fill.type</p:attrName>
                                        </p:attrNameLst>
                                      </p:cBhvr>
                                      <p:to>
                                        <p:strVal val="solid"/>
                                      </p:to>
                                    </p:set>
                                    <p:set>
                                      <p:cBhvr>
                                        <p:cTn id="824" dur="2000" fill="hold"/>
                                        <p:tgtEl>
                                          <p:spTgt spid="235"/>
                                        </p:tgtEl>
                                        <p:attrNameLst>
                                          <p:attrName>fill.on</p:attrName>
                                        </p:attrNameLst>
                                      </p:cBhvr>
                                      <p:to>
                                        <p:strVal val="true"/>
                                      </p:to>
                                    </p:set>
                                  </p:childTnLst>
                                </p:cTn>
                              </p:par>
                              <p:par>
                                <p:cTn id="825" presetID="1" presetClass="emph" presetSubtype="2" fill="hold" nodeType="withEffect">
                                  <p:stCondLst>
                                    <p:cond delay="0"/>
                                  </p:stCondLst>
                                  <p:childTnLst>
                                    <p:animClr clrSpc="rgb" dir="cw">
                                      <p:cBhvr>
                                        <p:cTn id="826" dur="2000" fill="hold"/>
                                        <p:tgtEl>
                                          <p:spTgt spid="236"/>
                                        </p:tgtEl>
                                        <p:attrNameLst>
                                          <p:attrName>fillcolor</p:attrName>
                                        </p:attrNameLst>
                                      </p:cBhvr>
                                      <p:to>
                                        <a:srgbClr val="996633"/>
                                      </p:to>
                                    </p:animClr>
                                    <p:set>
                                      <p:cBhvr>
                                        <p:cTn id="827" dur="2000" fill="hold"/>
                                        <p:tgtEl>
                                          <p:spTgt spid="236"/>
                                        </p:tgtEl>
                                        <p:attrNameLst>
                                          <p:attrName>fill.type</p:attrName>
                                        </p:attrNameLst>
                                      </p:cBhvr>
                                      <p:to>
                                        <p:strVal val="solid"/>
                                      </p:to>
                                    </p:set>
                                    <p:set>
                                      <p:cBhvr>
                                        <p:cTn id="828" dur="2000" fill="hold"/>
                                        <p:tgtEl>
                                          <p:spTgt spid="236"/>
                                        </p:tgtEl>
                                        <p:attrNameLst>
                                          <p:attrName>fill.on</p:attrName>
                                        </p:attrNameLst>
                                      </p:cBhvr>
                                      <p:to>
                                        <p:strVal val="true"/>
                                      </p:to>
                                    </p:set>
                                  </p:childTnLst>
                                </p:cTn>
                              </p:par>
                              <p:par>
                                <p:cTn id="829" presetID="1" presetClass="emph" presetSubtype="2" fill="hold" nodeType="withEffect">
                                  <p:stCondLst>
                                    <p:cond delay="0"/>
                                  </p:stCondLst>
                                  <p:childTnLst>
                                    <p:animClr clrSpc="rgb" dir="cw">
                                      <p:cBhvr>
                                        <p:cTn id="830" dur="2000" fill="hold"/>
                                        <p:tgtEl>
                                          <p:spTgt spid="237"/>
                                        </p:tgtEl>
                                        <p:attrNameLst>
                                          <p:attrName>fillcolor</p:attrName>
                                        </p:attrNameLst>
                                      </p:cBhvr>
                                      <p:to>
                                        <a:srgbClr val="996633"/>
                                      </p:to>
                                    </p:animClr>
                                    <p:set>
                                      <p:cBhvr>
                                        <p:cTn id="831" dur="2000" fill="hold"/>
                                        <p:tgtEl>
                                          <p:spTgt spid="237"/>
                                        </p:tgtEl>
                                        <p:attrNameLst>
                                          <p:attrName>fill.type</p:attrName>
                                        </p:attrNameLst>
                                      </p:cBhvr>
                                      <p:to>
                                        <p:strVal val="solid"/>
                                      </p:to>
                                    </p:set>
                                    <p:set>
                                      <p:cBhvr>
                                        <p:cTn id="832" dur="2000" fill="hold"/>
                                        <p:tgtEl>
                                          <p:spTgt spid="237"/>
                                        </p:tgtEl>
                                        <p:attrNameLst>
                                          <p:attrName>fill.on</p:attrName>
                                        </p:attrNameLst>
                                      </p:cBhvr>
                                      <p:to>
                                        <p:strVal val="true"/>
                                      </p:to>
                                    </p:set>
                                  </p:childTnLst>
                                </p:cTn>
                              </p:par>
                              <p:par>
                                <p:cTn id="833" presetID="1" presetClass="emph" presetSubtype="2" fill="hold" nodeType="withEffect">
                                  <p:stCondLst>
                                    <p:cond delay="0"/>
                                  </p:stCondLst>
                                  <p:childTnLst>
                                    <p:animClr clrSpc="rgb" dir="cw">
                                      <p:cBhvr>
                                        <p:cTn id="834" dur="2000" fill="hold"/>
                                        <p:tgtEl>
                                          <p:spTgt spid="238"/>
                                        </p:tgtEl>
                                        <p:attrNameLst>
                                          <p:attrName>fillcolor</p:attrName>
                                        </p:attrNameLst>
                                      </p:cBhvr>
                                      <p:to>
                                        <a:srgbClr val="996633"/>
                                      </p:to>
                                    </p:animClr>
                                    <p:set>
                                      <p:cBhvr>
                                        <p:cTn id="835" dur="2000" fill="hold"/>
                                        <p:tgtEl>
                                          <p:spTgt spid="238"/>
                                        </p:tgtEl>
                                        <p:attrNameLst>
                                          <p:attrName>fill.type</p:attrName>
                                        </p:attrNameLst>
                                      </p:cBhvr>
                                      <p:to>
                                        <p:strVal val="solid"/>
                                      </p:to>
                                    </p:set>
                                    <p:set>
                                      <p:cBhvr>
                                        <p:cTn id="836" dur="2000" fill="hold"/>
                                        <p:tgtEl>
                                          <p:spTgt spid="238"/>
                                        </p:tgtEl>
                                        <p:attrNameLst>
                                          <p:attrName>fill.on</p:attrName>
                                        </p:attrNameLst>
                                      </p:cBhvr>
                                      <p:to>
                                        <p:strVal val="true"/>
                                      </p:to>
                                    </p:set>
                                  </p:childTnLst>
                                </p:cTn>
                              </p:par>
                              <p:par>
                                <p:cTn id="837" presetID="1" presetClass="emph" presetSubtype="2" fill="hold" nodeType="withEffect">
                                  <p:stCondLst>
                                    <p:cond delay="0"/>
                                  </p:stCondLst>
                                  <p:childTnLst>
                                    <p:animClr clrSpc="rgb" dir="cw">
                                      <p:cBhvr>
                                        <p:cTn id="838" dur="2000" fill="hold"/>
                                        <p:tgtEl>
                                          <p:spTgt spid="239"/>
                                        </p:tgtEl>
                                        <p:attrNameLst>
                                          <p:attrName>fillcolor</p:attrName>
                                        </p:attrNameLst>
                                      </p:cBhvr>
                                      <p:to>
                                        <a:srgbClr val="996633"/>
                                      </p:to>
                                    </p:animClr>
                                    <p:set>
                                      <p:cBhvr>
                                        <p:cTn id="839" dur="2000" fill="hold"/>
                                        <p:tgtEl>
                                          <p:spTgt spid="239"/>
                                        </p:tgtEl>
                                        <p:attrNameLst>
                                          <p:attrName>fill.type</p:attrName>
                                        </p:attrNameLst>
                                      </p:cBhvr>
                                      <p:to>
                                        <p:strVal val="solid"/>
                                      </p:to>
                                    </p:set>
                                    <p:set>
                                      <p:cBhvr>
                                        <p:cTn id="840" dur="2000" fill="hold"/>
                                        <p:tgtEl>
                                          <p:spTgt spid="239"/>
                                        </p:tgtEl>
                                        <p:attrNameLst>
                                          <p:attrName>fill.on</p:attrName>
                                        </p:attrNameLst>
                                      </p:cBhvr>
                                      <p:to>
                                        <p:strVal val="true"/>
                                      </p:to>
                                    </p:set>
                                  </p:childTnLst>
                                </p:cTn>
                              </p:par>
                              <p:par>
                                <p:cTn id="841" presetID="1" presetClass="emph" presetSubtype="2" fill="hold" nodeType="withEffect">
                                  <p:stCondLst>
                                    <p:cond delay="0"/>
                                  </p:stCondLst>
                                  <p:childTnLst>
                                    <p:animClr clrSpc="rgb" dir="cw">
                                      <p:cBhvr>
                                        <p:cTn id="842" dur="2000" fill="hold"/>
                                        <p:tgtEl>
                                          <p:spTgt spid="240"/>
                                        </p:tgtEl>
                                        <p:attrNameLst>
                                          <p:attrName>fillcolor</p:attrName>
                                        </p:attrNameLst>
                                      </p:cBhvr>
                                      <p:to>
                                        <a:srgbClr val="996633"/>
                                      </p:to>
                                    </p:animClr>
                                    <p:set>
                                      <p:cBhvr>
                                        <p:cTn id="843" dur="2000" fill="hold"/>
                                        <p:tgtEl>
                                          <p:spTgt spid="240"/>
                                        </p:tgtEl>
                                        <p:attrNameLst>
                                          <p:attrName>fill.type</p:attrName>
                                        </p:attrNameLst>
                                      </p:cBhvr>
                                      <p:to>
                                        <p:strVal val="solid"/>
                                      </p:to>
                                    </p:set>
                                    <p:set>
                                      <p:cBhvr>
                                        <p:cTn id="844" dur="2000" fill="hold"/>
                                        <p:tgtEl>
                                          <p:spTgt spid="240"/>
                                        </p:tgtEl>
                                        <p:attrNameLst>
                                          <p:attrName>fill.on</p:attrName>
                                        </p:attrNameLst>
                                      </p:cBhvr>
                                      <p:to>
                                        <p:strVal val="true"/>
                                      </p:to>
                                    </p:set>
                                  </p:childTnLst>
                                </p:cTn>
                              </p:par>
                              <p:par>
                                <p:cTn id="845" presetID="1" presetClass="emph" presetSubtype="2" fill="hold" nodeType="withEffect">
                                  <p:stCondLst>
                                    <p:cond delay="0"/>
                                  </p:stCondLst>
                                  <p:childTnLst>
                                    <p:animClr clrSpc="rgb" dir="cw">
                                      <p:cBhvr>
                                        <p:cTn id="846" dur="2000" fill="hold"/>
                                        <p:tgtEl>
                                          <p:spTgt spid="241"/>
                                        </p:tgtEl>
                                        <p:attrNameLst>
                                          <p:attrName>fillcolor</p:attrName>
                                        </p:attrNameLst>
                                      </p:cBhvr>
                                      <p:to>
                                        <a:srgbClr val="996633"/>
                                      </p:to>
                                    </p:animClr>
                                    <p:set>
                                      <p:cBhvr>
                                        <p:cTn id="847" dur="2000" fill="hold"/>
                                        <p:tgtEl>
                                          <p:spTgt spid="241"/>
                                        </p:tgtEl>
                                        <p:attrNameLst>
                                          <p:attrName>fill.type</p:attrName>
                                        </p:attrNameLst>
                                      </p:cBhvr>
                                      <p:to>
                                        <p:strVal val="solid"/>
                                      </p:to>
                                    </p:set>
                                    <p:set>
                                      <p:cBhvr>
                                        <p:cTn id="848" dur="2000" fill="hold"/>
                                        <p:tgtEl>
                                          <p:spTgt spid="241"/>
                                        </p:tgtEl>
                                        <p:attrNameLst>
                                          <p:attrName>fill.on</p:attrName>
                                        </p:attrNameLst>
                                      </p:cBhvr>
                                      <p:to>
                                        <p:strVal val="true"/>
                                      </p:to>
                                    </p:set>
                                  </p:childTnLst>
                                </p:cTn>
                              </p:par>
                              <p:par>
                                <p:cTn id="849" presetID="1" presetClass="emph" presetSubtype="2" fill="hold" nodeType="withEffect">
                                  <p:stCondLst>
                                    <p:cond delay="0"/>
                                  </p:stCondLst>
                                  <p:childTnLst>
                                    <p:animClr clrSpc="rgb" dir="cw">
                                      <p:cBhvr>
                                        <p:cTn id="850" dur="2000" fill="hold"/>
                                        <p:tgtEl>
                                          <p:spTgt spid="242"/>
                                        </p:tgtEl>
                                        <p:attrNameLst>
                                          <p:attrName>fillcolor</p:attrName>
                                        </p:attrNameLst>
                                      </p:cBhvr>
                                      <p:to>
                                        <a:srgbClr val="996633"/>
                                      </p:to>
                                    </p:animClr>
                                    <p:set>
                                      <p:cBhvr>
                                        <p:cTn id="851" dur="2000" fill="hold"/>
                                        <p:tgtEl>
                                          <p:spTgt spid="242"/>
                                        </p:tgtEl>
                                        <p:attrNameLst>
                                          <p:attrName>fill.type</p:attrName>
                                        </p:attrNameLst>
                                      </p:cBhvr>
                                      <p:to>
                                        <p:strVal val="solid"/>
                                      </p:to>
                                    </p:set>
                                    <p:set>
                                      <p:cBhvr>
                                        <p:cTn id="852" dur="2000" fill="hold"/>
                                        <p:tgtEl>
                                          <p:spTgt spid="242"/>
                                        </p:tgtEl>
                                        <p:attrNameLst>
                                          <p:attrName>fill.on</p:attrName>
                                        </p:attrNameLst>
                                      </p:cBhvr>
                                      <p:to>
                                        <p:strVal val="true"/>
                                      </p:to>
                                    </p:set>
                                  </p:childTnLst>
                                </p:cTn>
                              </p:par>
                              <p:par>
                                <p:cTn id="853" presetID="1" presetClass="emph" presetSubtype="2" fill="hold" nodeType="withEffect">
                                  <p:stCondLst>
                                    <p:cond delay="0"/>
                                  </p:stCondLst>
                                  <p:childTnLst>
                                    <p:animClr clrSpc="rgb" dir="cw">
                                      <p:cBhvr>
                                        <p:cTn id="854" dur="2000" fill="hold"/>
                                        <p:tgtEl>
                                          <p:spTgt spid="244"/>
                                        </p:tgtEl>
                                        <p:attrNameLst>
                                          <p:attrName>fillcolor</p:attrName>
                                        </p:attrNameLst>
                                      </p:cBhvr>
                                      <p:to>
                                        <a:srgbClr val="996633"/>
                                      </p:to>
                                    </p:animClr>
                                    <p:set>
                                      <p:cBhvr>
                                        <p:cTn id="855" dur="2000" fill="hold"/>
                                        <p:tgtEl>
                                          <p:spTgt spid="244"/>
                                        </p:tgtEl>
                                        <p:attrNameLst>
                                          <p:attrName>fill.type</p:attrName>
                                        </p:attrNameLst>
                                      </p:cBhvr>
                                      <p:to>
                                        <p:strVal val="solid"/>
                                      </p:to>
                                    </p:set>
                                    <p:set>
                                      <p:cBhvr>
                                        <p:cTn id="856" dur="2000" fill="hold"/>
                                        <p:tgtEl>
                                          <p:spTgt spid="244"/>
                                        </p:tgtEl>
                                        <p:attrNameLst>
                                          <p:attrName>fill.on</p:attrName>
                                        </p:attrNameLst>
                                      </p:cBhvr>
                                      <p:to>
                                        <p:strVal val="true"/>
                                      </p:to>
                                    </p:set>
                                  </p:childTnLst>
                                </p:cTn>
                              </p:par>
                              <p:par>
                                <p:cTn id="857" presetID="1" presetClass="emph" presetSubtype="2" fill="hold" nodeType="withEffect">
                                  <p:stCondLst>
                                    <p:cond delay="0"/>
                                  </p:stCondLst>
                                  <p:childTnLst>
                                    <p:animClr clrSpc="rgb" dir="cw">
                                      <p:cBhvr>
                                        <p:cTn id="858" dur="2000" fill="hold"/>
                                        <p:tgtEl>
                                          <p:spTgt spid="245"/>
                                        </p:tgtEl>
                                        <p:attrNameLst>
                                          <p:attrName>fillcolor</p:attrName>
                                        </p:attrNameLst>
                                      </p:cBhvr>
                                      <p:to>
                                        <a:srgbClr val="996633"/>
                                      </p:to>
                                    </p:animClr>
                                    <p:set>
                                      <p:cBhvr>
                                        <p:cTn id="859" dur="2000" fill="hold"/>
                                        <p:tgtEl>
                                          <p:spTgt spid="245"/>
                                        </p:tgtEl>
                                        <p:attrNameLst>
                                          <p:attrName>fill.type</p:attrName>
                                        </p:attrNameLst>
                                      </p:cBhvr>
                                      <p:to>
                                        <p:strVal val="solid"/>
                                      </p:to>
                                    </p:set>
                                    <p:set>
                                      <p:cBhvr>
                                        <p:cTn id="860" dur="2000" fill="hold"/>
                                        <p:tgtEl>
                                          <p:spTgt spid="245"/>
                                        </p:tgtEl>
                                        <p:attrNameLst>
                                          <p:attrName>fill.on</p:attrName>
                                        </p:attrNameLst>
                                      </p:cBhvr>
                                      <p:to>
                                        <p:strVal val="true"/>
                                      </p:to>
                                    </p:set>
                                  </p:childTnLst>
                                </p:cTn>
                              </p:par>
                              <p:par>
                                <p:cTn id="861" presetID="1" presetClass="emph" presetSubtype="2" fill="hold" nodeType="withEffect">
                                  <p:stCondLst>
                                    <p:cond delay="0"/>
                                  </p:stCondLst>
                                  <p:childTnLst>
                                    <p:animClr clrSpc="rgb" dir="cw">
                                      <p:cBhvr>
                                        <p:cTn id="862" dur="2000" fill="hold"/>
                                        <p:tgtEl>
                                          <p:spTgt spid="246"/>
                                        </p:tgtEl>
                                        <p:attrNameLst>
                                          <p:attrName>fillcolor</p:attrName>
                                        </p:attrNameLst>
                                      </p:cBhvr>
                                      <p:to>
                                        <a:srgbClr val="996633"/>
                                      </p:to>
                                    </p:animClr>
                                    <p:set>
                                      <p:cBhvr>
                                        <p:cTn id="863" dur="2000" fill="hold"/>
                                        <p:tgtEl>
                                          <p:spTgt spid="246"/>
                                        </p:tgtEl>
                                        <p:attrNameLst>
                                          <p:attrName>fill.type</p:attrName>
                                        </p:attrNameLst>
                                      </p:cBhvr>
                                      <p:to>
                                        <p:strVal val="solid"/>
                                      </p:to>
                                    </p:set>
                                    <p:set>
                                      <p:cBhvr>
                                        <p:cTn id="864" dur="2000" fill="hold"/>
                                        <p:tgtEl>
                                          <p:spTgt spid="246"/>
                                        </p:tgtEl>
                                        <p:attrNameLst>
                                          <p:attrName>fill.on</p:attrName>
                                        </p:attrNameLst>
                                      </p:cBhvr>
                                      <p:to>
                                        <p:strVal val="true"/>
                                      </p:to>
                                    </p:set>
                                  </p:childTnLst>
                                </p:cTn>
                              </p:par>
                              <p:par>
                                <p:cTn id="865" presetID="1" presetClass="emph" presetSubtype="2" fill="hold" nodeType="withEffect">
                                  <p:stCondLst>
                                    <p:cond delay="0"/>
                                  </p:stCondLst>
                                  <p:childTnLst>
                                    <p:animClr clrSpc="rgb" dir="cw">
                                      <p:cBhvr>
                                        <p:cTn id="866" dur="2000" fill="hold"/>
                                        <p:tgtEl>
                                          <p:spTgt spid="247"/>
                                        </p:tgtEl>
                                        <p:attrNameLst>
                                          <p:attrName>fillcolor</p:attrName>
                                        </p:attrNameLst>
                                      </p:cBhvr>
                                      <p:to>
                                        <a:srgbClr val="996633"/>
                                      </p:to>
                                    </p:animClr>
                                    <p:set>
                                      <p:cBhvr>
                                        <p:cTn id="867" dur="2000" fill="hold"/>
                                        <p:tgtEl>
                                          <p:spTgt spid="247"/>
                                        </p:tgtEl>
                                        <p:attrNameLst>
                                          <p:attrName>fill.type</p:attrName>
                                        </p:attrNameLst>
                                      </p:cBhvr>
                                      <p:to>
                                        <p:strVal val="solid"/>
                                      </p:to>
                                    </p:set>
                                    <p:set>
                                      <p:cBhvr>
                                        <p:cTn id="868" dur="2000" fill="hold"/>
                                        <p:tgtEl>
                                          <p:spTgt spid="247"/>
                                        </p:tgtEl>
                                        <p:attrNameLst>
                                          <p:attrName>fill.on</p:attrName>
                                        </p:attrNameLst>
                                      </p:cBhvr>
                                      <p:to>
                                        <p:strVal val="true"/>
                                      </p:to>
                                    </p:set>
                                  </p:childTnLst>
                                </p:cTn>
                              </p:par>
                              <p:par>
                                <p:cTn id="869" presetID="1" presetClass="emph" presetSubtype="2" fill="hold" nodeType="withEffect">
                                  <p:stCondLst>
                                    <p:cond delay="0"/>
                                  </p:stCondLst>
                                  <p:childTnLst>
                                    <p:animClr clrSpc="rgb" dir="cw">
                                      <p:cBhvr>
                                        <p:cTn id="870" dur="2000" fill="hold"/>
                                        <p:tgtEl>
                                          <p:spTgt spid="248"/>
                                        </p:tgtEl>
                                        <p:attrNameLst>
                                          <p:attrName>fillcolor</p:attrName>
                                        </p:attrNameLst>
                                      </p:cBhvr>
                                      <p:to>
                                        <a:srgbClr val="996633"/>
                                      </p:to>
                                    </p:animClr>
                                    <p:set>
                                      <p:cBhvr>
                                        <p:cTn id="871" dur="2000" fill="hold"/>
                                        <p:tgtEl>
                                          <p:spTgt spid="248"/>
                                        </p:tgtEl>
                                        <p:attrNameLst>
                                          <p:attrName>fill.type</p:attrName>
                                        </p:attrNameLst>
                                      </p:cBhvr>
                                      <p:to>
                                        <p:strVal val="solid"/>
                                      </p:to>
                                    </p:set>
                                    <p:set>
                                      <p:cBhvr>
                                        <p:cTn id="872" dur="2000" fill="hold"/>
                                        <p:tgtEl>
                                          <p:spTgt spid="248"/>
                                        </p:tgtEl>
                                        <p:attrNameLst>
                                          <p:attrName>fill.on</p:attrName>
                                        </p:attrNameLst>
                                      </p:cBhvr>
                                      <p:to>
                                        <p:strVal val="true"/>
                                      </p:to>
                                    </p:set>
                                  </p:childTnLst>
                                </p:cTn>
                              </p:par>
                              <p:par>
                                <p:cTn id="873" presetID="1" presetClass="emph" presetSubtype="2" fill="hold" nodeType="withEffect">
                                  <p:stCondLst>
                                    <p:cond delay="0"/>
                                  </p:stCondLst>
                                  <p:childTnLst>
                                    <p:animClr clrSpc="rgb" dir="cw">
                                      <p:cBhvr>
                                        <p:cTn id="874" dur="2000" fill="hold"/>
                                        <p:tgtEl>
                                          <p:spTgt spid="249"/>
                                        </p:tgtEl>
                                        <p:attrNameLst>
                                          <p:attrName>fillcolor</p:attrName>
                                        </p:attrNameLst>
                                      </p:cBhvr>
                                      <p:to>
                                        <a:srgbClr val="996633"/>
                                      </p:to>
                                    </p:animClr>
                                    <p:set>
                                      <p:cBhvr>
                                        <p:cTn id="875" dur="2000" fill="hold"/>
                                        <p:tgtEl>
                                          <p:spTgt spid="249"/>
                                        </p:tgtEl>
                                        <p:attrNameLst>
                                          <p:attrName>fill.type</p:attrName>
                                        </p:attrNameLst>
                                      </p:cBhvr>
                                      <p:to>
                                        <p:strVal val="solid"/>
                                      </p:to>
                                    </p:set>
                                    <p:set>
                                      <p:cBhvr>
                                        <p:cTn id="876" dur="2000" fill="hold"/>
                                        <p:tgtEl>
                                          <p:spTgt spid="249"/>
                                        </p:tgtEl>
                                        <p:attrNameLst>
                                          <p:attrName>fill.on</p:attrName>
                                        </p:attrNameLst>
                                      </p:cBhvr>
                                      <p:to>
                                        <p:strVal val="true"/>
                                      </p:to>
                                    </p:set>
                                  </p:childTnLst>
                                </p:cTn>
                              </p:par>
                              <p:par>
                                <p:cTn id="877" presetID="1" presetClass="emph" presetSubtype="2" fill="hold" nodeType="withEffect">
                                  <p:stCondLst>
                                    <p:cond delay="0"/>
                                  </p:stCondLst>
                                  <p:childTnLst>
                                    <p:animClr clrSpc="rgb" dir="cw">
                                      <p:cBhvr>
                                        <p:cTn id="878" dur="2000" fill="hold"/>
                                        <p:tgtEl>
                                          <p:spTgt spid="250"/>
                                        </p:tgtEl>
                                        <p:attrNameLst>
                                          <p:attrName>fillcolor</p:attrName>
                                        </p:attrNameLst>
                                      </p:cBhvr>
                                      <p:to>
                                        <a:srgbClr val="996633"/>
                                      </p:to>
                                    </p:animClr>
                                    <p:set>
                                      <p:cBhvr>
                                        <p:cTn id="879" dur="2000" fill="hold"/>
                                        <p:tgtEl>
                                          <p:spTgt spid="250"/>
                                        </p:tgtEl>
                                        <p:attrNameLst>
                                          <p:attrName>fill.type</p:attrName>
                                        </p:attrNameLst>
                                      </p:cBhvr>
                                      <p:to>
                                        <p:strVal val="solid"/>
                                      </p:to>
                                    </p:set>
                                    <p:set>
                                      <p:cBhvr>
                                        <p:cTn id="880" dur="2000" fill="hold"/>
                                        <p:tgtEl>
                                          <p:spTgt spid="250"/>
                                        </p:tgtEl>
                                        <p:attrNameLst>
                                          <p:attrName>fill.on</p:attrName>
                                        </p:attrNameLst>
                                      </p:cBhvr>
                                      <p:to>
                                        <p:strVal val="true"/>
                                      </p:to>
                                    </p:set>
                                  </p:childTnLst>
                                </p:cTn>
                              </p:par>
                              <p:par>
                                <p:cTn id="881" presetID="1" presetClass="emph" presetSubtype="2" fill="hold" nodeType="withEffect">
                                  <p:stCondLst>
                                    <p:cond delay="0"/>
                                  </p:stCondLst>
                                  <p:childTnLst>
                                    <p:animClr clrSpc="rgb" dir="cw">
                                      <p:cBhvr>
                                        <p:cTn id="882" dur="2000" fill="hold"/>
                                        <p:tgtEl>
                                          <p:spTgt spid="251"/>
                                        </p:tgtEl>
                                        <p:attrNameLst>
                                          <p:attrName>fillcolor</p:attrName>
                                        </p:attrNameLst>
                                      </p:cBhvr>
                                      <p:to>
                                        <a:srgbClr val="996633"/>
                                      </p:to>
                                    </p:animClr>
                                    <p:set>
                                      <p:cBhvr>
                                        <p:cTn id="883" dur="2000" fill="hold"/>
                                        <p:tgtEl>
                                          <p:spTgt spid="251"/>
                                        </p:tgtEl>
                                        <p:attrNameLst>
                                          <p:attrName>fill.type</p:attrName>
                                        </p:attrNameLst>
                                      </p:cBhvr>
                                      <p:to>
                                        <p:strVal val="solid"/>
                                      </p:to>
                                    </p:set>
                                    <p:set>
                                      <p:cBhvr>
                                        <p:cTn id="884" dur="2000" fill="hold"/>
                                        <p:tgtEl>
                                          <p:spTgt spid="251"/>
                                        </p:tgtEl>
                                        <p:attrNameLst>
                                          <p:attrName>fill.on</p:attrName>
                                        </p:attrNameLst>
                                      </p:cBhvr>
                                      <p:to>
                                        <p:strVal val="true"/>
                                      </p:to>
                                    </p:set>
                                  </p:childTnLst>
                                </p:cTn>
                              </p:par>
                              <p:par>
                                <p:cTn id="885" presetID="1" presetClass="emph" presetSubtype="2" fill="hold" nodeType="withEffect">
                                  <p:stCondLst>
                                    <p:cond delay="0"/>
                                  </p:stCondLst>
                                  <p:childTnLst>
                                    <p:animClr clrSpc="rgb" dir="cw">
                                      <p:cBhvr>
                                        <p:cTn id="886" dur="2000" fill="hold"/>
                                        <p:tgtEl>
                                          <p:spTgt spid="252"/>
                                        </p:tgtEl>
                                        <p:attrNameLst>
                                          <p:attrName>fillcolor</p:attrName>
                                        </p:attrNameLst>
                                      </p:cBhvr>
                                      <p:to>
                                        <a:srgbClr val="996633"/>
                                      </p:to>
                                    </p:animClr>
                                    <p:set>
                                      <p:cBhvr>
                                        <p:cTn id="887" dur="2000" fill="hold"/>
                                        <p:tgtEl>
                                          <p:spTgt spid="252"/>
                                        </p:tgtEl>
                                        <p:attrNameLst>
                                          <p:attrName>fill.type</p:attrName>
                                        </p:attrNameLst>
                                      </p:cBhvr>
                                      <p:to>
                                        <p:strVal val="solid"/>
                                      </p:to>
                                    </p:set>
                                    <p:set>
                                      <p:cBhvr>
                                        <p:cTn id="888" dur="2000" fill="hold"/>
                                        <p:tgtEl>
                                          <p:spTgt spid="252"/>
                                        </p:tgtEl>
                                        <p:attrNameLst>
                                          <p:attrName>fill.on</p:attrName>
                                        </p:attrNameLst>
                                      </p:cBhvr>
                                      <p:to>
                                        <p:strVal val="true"/>
                                      </p:to>
                                    </p:set>
                                  </p:childTnLst>
                                </p:cTn>
                              </p:par>
                              <p:par>
                                <p:cTn id="889" presetID="1" presetClass="emph" presetSubtype="2" fill="hold" nodeType="withEffect">
                                  <p:stCondLst>
                                    <p:cond delay="0"/>
                                  </p:stCondLst>
                                  <p:childTnLst>
                                    <p:animClr clrSpc="rgb" dir="cw">
                                      <p:cBhvr>
                                        <p:cTn id="890" dur="2000" fill="hold"/>
                                        <p:tgtEl>
                                          <p:spTgt spid="253"/>
                                        </p:tgtEl>
                                        <p:attrNameLst>
                                          <p:attrName>fillcolor</p:attrName>
                                        </p:attrNameLst>
                                      </p:cBhvr>
                                      <p:to>
                                        <a:srgbClr val="996633"/>
                                      </p:to>
                                    </p:animClr>
                                    <p:set>
                                      <p:cBhvr>
                                        <p:cTn id="891" dur="2000" fill="hold"/>
                                        <p:tgtEl>
                                          <p:spTgt spid="253"/>
                                        </p:tgtEl>
                                        <p:attrNameLst>
                                          <p:attrName>fill.type</p:attrName>
                                        </p:attrNameLst>
                                      </p:cBhvr>
                                      <p:to>
                                        <p:strVal val="solid"/>
                                      </p:to>
                                    </p:set>
                                    <p:set>
                                      <p:cBhvr>
                                        <p:cTn id="892" dur="2000" fill="hold"/>
                                        <p:tgtEl>
                                          <p:spTgt spid="253"/>
                                        </p:tgtEl>
                                        <p:attrNameLst>
                                          <p:attrName>fill.on</p:attrName>
                                        </p:attrNameLst>
                                      </p:cBhvr>
                                      <p:to>
                                        <p:strVal val="true"/>
                                      </p:to>
                                    </p:set>
                                  </p:childTnLst>
                                </p:cTn>
                              </p:par>
                              <p:par>
                                <p:cTn id="893" presetID="1" presetClass="emph" presetSubtype="2" fill="hold" nodeType="withEffect">
                                  <p:stCondLst>
                                    <p:cond delay="0"/>
                                  </p:stCondLst>
                                  <p:childTnLst>
                                    <p:animClr clrSpc="rgb" dir="cw">
                                      <p:cBhvr>
                                        <p:cTn id="894" dur="2000" fill="hold"/>
                                        <p:tgtEl>
                                          <p:spTgt spid="254"/>
                                        </p:tgtEl>
                                        <p:attrNameLst>
                                          <p:attrName>fillcolor</p:attrName>
                                        </p:attrNameLst>
                                      </p:cBhvr>
                                      <p:to>
                                        <a:srgbClr val="996633"/>
                                      </p:to>
                                    </p:animClr>
                                    <p:set>
                                      <p:cBhvr>
                                        <p:cTn id="895" dur="2000" fill="hold"/>
                                        <p:tgtEl>
                                          <p:spTgt spid="254"/>
                                        </p:tgtEl>
                                        <p:attrNameLst>
                                          <p:attrName>fill.type</p:attrName>
                                        </p:attrNameLst>
                                      </p:cBhvr>
                                      <p:to>
                                        <p:strVal val="solid"/>
                                      </p:to>
                                    </p:set>
                                    <p:set>
                                      <p:cBhvr>
                                        <p:cTn id="896" dur="2000" fill="hold"/>
                                        <p:tgtEl>
                                          <p:spTgt spid="254"/>
                                        </p:tgtEl>
                                        <p:attrNameLst>
                                          <p:attrName>fill.on</p:attrName>
                                        </p:attrNameLst>
                                      </p:cBhvr>
                                      <p:to>
                                        <p:strVal val="true"/>
                                      </p:to>
                                    </p:set>
                                  </p:childTnLst>
                                </p:cTn>
                              </p:par>
                              <p:par>
                                <p:cTn id="897" presetID="1" presetClass="emph" presetSubtype="2" fill="hold" nodeType="withEffect">
                                  <p:stCondLst>
                                    <p:cond delay="0"/>
                                  </p:stCondLst>
                                  <p:childTnLst>
                                    <p:animClr clrSpc="rgb" dir="cw">
                                      <p:cBhvr>
                                        <p:cTn id="898" dur="2000" fill="hold"/>
                                        <p:tgtEl>
                                          <p:spTgt spid="255"/>
                                        </p:tgtEl>
                                        <p:attrNameLst>
                                          <p:attrName>fillcolor</p:attrName>
                                        </p:attrNameLst>
                                      </p:cBhvr>
                                      <p:to>
                                        <a:srgbClr val="996633"/>
                                      </p:to>
                                    </p:animClr>
                                    <p:set>
                                      <p:cBhvr>
                                        <p:cTn id="899" dur="2000" fill="hold"/>
                                        <p:tgtEl>
                                          <p:spTgt spid="255"/>
                                        </p:tgtEl>
                                        <p:attrNameLst>
                                          <p:attrName>fill.type</p:attrName>
                                        </p:attrNameLst>
                                      </p:cBhvr>
                                      <p:to>
                                        <p:strVal val="solid"/>
                                      </p:to>
                                    </p:set>
                                    <p:set>
                                      <p:cBhvr>
                                        <p:cTn id="900" dur="2000" fill="hold"/>
                                        <p:tgtEl>
                                          <p:spTgt spid="255"/>
                                        </p:tgtEl>
                                        <p:attrNameLst>
                                          <p:attrName>fill.on</p:attrName>
                                        </p:attrNameLst>
                                      </p:cBhvr>
                                      <p:to>
                                        <p:strVal val="true"/>
                                      </p:to>
                                    </p:set>
                                  </p:childTnLst>
                                </p:cTn>
                              </p:par>
                              <p:par>
                                <p:cTn id="901" presetID="1" presetClass="emph" presetSubtype="2" fill="hold" nodeType="withEffect">
                                  <p:stCondLst>
                                    <p:cond delay="0"/>
                                  </p:stCondLst>
                                  <p:childTnLst>
                                    <p:animClr clrSpc="rgb" dir="cw">
                                      <p:cBhvr>
                                        <p:cTn id="902" dur="2000" fill="hold"/>
                                        <p:tgtEl>
                                          <p:spTgt spid="256"/>
                                        </p:tgtEl>
                                        <p:attrNameLst>
                                          <p:attrName>fillcolor</p:attrName>
                                        </p:attrNameLst>
                                      </p:cBhvr>
                                      <p:to>
                                        <a:srgbClr val="996633"/>
                                      </p:to>
                                    </p:animClr>
                                    <p:set>
                                      <p:cBhvr>
                                        <p:cTn id="903" dur="2000" fill="hold"/>
                                        <p:tgtEl>
                                          <p:spTgt spid="256"/>
                                        </p:tgtEl>
                                        <p:attrNameLst>
                                          <p:attrName>fill.type</p:attrName>
                                        </p:attrNameLst>
                                      </p:cBhvr>
                                      <p:to>
                                        <p:strVal val="solid"/>
                                      </p:to>
                                    </p:set>
                                    <p:set>
                                      <p:cBhvr>
                                        <p:cTn id="904" dur="2000" fill="hold"/>
                                        <p:tgtEl>
                                          <p:spTgt spid="25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8" grpId="1" animBg="1"/>
      <p:bldP spid="118" grpId="2" animBg="1"/>
      <p:bldP spid="119" grpId="0" animBg="1"/>
      <p:bldP spid="119" grpId="1" animBg="1"/>
      <p:bldP spid="119" grpId="2" animBg="1"/>
      <p:bldP spid="120" grpId="0" animBg="1"/>
      <p:bldP spid="120" grpId="1" animBg="1"/>
      <p:bldP spid="120" grpId="2" animBg="1"/>
      <p:bldP spid="121" grpId="0" animBg="1"/>
      <p:bldP spid="121" grpId="1" animBg="1"/>
      <p:bldP spid="121" grpId="2" animBg="1"/>
      <p:bldP spid="122" grpId="0" animBg="1"/>
      <p:bldP spid="122" grpId="1" animBg="1"/>
      <p:bldP spid="122" grpId="2" animBg="1"/>
      <p:bldP spid="123" grpId="0" animBg="1"/>
      <p:bldP spid="123" grpId="1" animBg="1"/>
      <p:bldP spid="123" grpId="2" animBg="1"/>
      <p:bldP spid="124" grpId="0" animBg="1"/>
      <p:bldP spid="124" grpId="1" animBg="1"/>
      <p:bldP spid="124" grpId="2" animBg="1"/>
      <p:bldP spid="125" grpId="0" animBg="1"/>
      <p:bldP spid="125" grpId="1" animBg="1"/>
      <p:bldP spid="125" grpId="2" animBg="1"/>
      <p:bldP spid="126" grpId="0" animBg="1"/>
      <p:bldP spid="126" grpId="1" animBg="1"/>
      <p:bldP spid="126" grpId="2" animBg="1"/>
      <p:bldP spid="127" grpId="0" animBg="1"/>
      <p:bldP spid="127" grpId="1" animBg="1"/>
      <p:bldP spid="127" grpId="2" animBg="1"/>
      <p:bldP spid="128" grpId="0" animBg="1"/>
      <p:bldP spid="128" grpId="1" animBg="1"/>
      <p:bldP spid="128" grpId="2" animBg="1"/>
      <p:bldP spid="129" grpId="0" animBg="1"/>
      <p:bldP spid="129" grpId="1" animBg="1"/>
      <p:bldP spid="129" grpId="2" animBg="1"/>
      <p:bldP spid="130" grpId="0" animBg="1"/>
      <p:bldP spid="130" grpId="1" animBg="1"/>
      <p:bldP spid="130" grpId="2" animBg="1"/>
      <p:bldP spid="132" grpId="0" animBg="1"/>
      <p:bldP spid="132" grpId="1" animBg="1"/>
      <p:bldP spid="132" grpId="2" animBg="1"/>
      <p:bldP spid="133" grpId="0" animBg="1"/>
      <p:bldP spid="133" grpId="1" animBg="1"/>
      <p:bldP spid="133" grpId="2" animBg="1"/>
      <p:bldP spid="134" grpId="0" animBg="1"/>
      <p:bldP spid="134" grpId="1" animBg="1"/>
      <p:bldP spid="134" grpId="2" animBg="1"/>
      <p:bldP spid="135" grpId="0" animBg="1"/>
      <p:bldP spid="135" grpId="1" animBg="1"/>
      <p:bldP spid="135" grpId="2" animBg="1"/>
      <p:bldP spid="136" grpId="0" animBg="1"/>
      <p:bldP spid="136" grpId="1" animBg="1"/>
      <p:bldP spid="136" grpId="2" animBg="1"/>
      <p:bldP spid="137" grpId="0" animBg="1"/>
      <p:bldP spid="137" grpId="1" animBg="1"/>
      <p:bldP spid="137" grpId="2" animBg="1"/>
      <p:bldP spid="138" grpId="0" animBg="1"/>
      <p:bldP spid="138" grpId="1" animBg="1"/>
      <p:bldP spid="138" grpId="2" animBg="1"/>
      <p:bldP spid="139" grpId="0" animBg="1"/>
      <p:bldP spid="139" grpId="1" animBg="1"/>
      <p:bldP spid="139" grpId="2" animBg="1"/>
      <p:bldP spid="140" grpId="0" animBg="1"/>
      <p:bldP spid="140" grpId="1" animBg="1"/>
      <p:bldP spid="140" grpId="2" animBg="1"/>
      <p:bldP spid="141" grpId="0" animBg="1"/>
      <p:bldP spid="141" grpId="1" animBg="1"/>
      <p:bldP spid="141" grpId="2" animBg="1"/>
      <p:bldP spid="142" grpId="0" animBg="1"/>
      <p:bldP spid="142" grpId="1" animBg="1"/>
      <p:bldP spid="142" grpId="2" animBg="1"/>
      <p:bldP spid="143" grpId="0" animBg="1"/>
      <p:bldP spid="143" grpId="1" animBg="1"/>
      <p:bldP spid="143" grpId="2" animBg="1"/>
      <p:bldP spid="144" grpId="0" animBg="1"/>
      <p:bldP spid="144" grpId="1" animBg="1"/>
      <p:bldP spid="144" grpId="2" animBg="1"/>
      <p:bldP spid="146" grpId="0" animBg="1"/>
      <p:bldP spid="146" grpId="1" animBg="1"/>
      <p:bldP spid="146" grpId="2" animBg="1"/>
      <p:bldP spid="147" grpId="0" animBg="1"/>
      <p:bldP spid="147" grpId="1" animBg="1"/>
      <p:bldP spid="147" grpId="2" animBg="1"/>
      <p:bldP spid="148" grpId="0" animBg="1"/>
      <p:bldP spid="148" grpId="1" animBg="1"/>
      <p:bldP spid="148" grpId="2" animBg="1"/>
      <p:bldP spid="149" grpId="0" animBg="1"/>
      <p:bldP spid="149" grpId="1" animBg="1"/>
      <p:bldP spid="149" grpId="2" animBg="1"/>
      <p:bldP spid="150" grpId="0" animBg="1"/>
      <p:bldP spid="150" grpId="1" animBg="1"/>
      <p:bldP spid="150" grpId="2" animBg="1"/>
      <p:bldP spid="151" grpId="0" animBg="1"/>
      <p:bldP spid="151" grpId="1" animBg="1"/>
      <p:bldP spid="151" grpId="2" animBg="1"/>
      <p:bldP spid="152" grpId="0" animBg="1"/>
      <p:bldP spid="152" grpId="1" animBg="1"/>
      <p:bldP spid="152" grpId="2" animBg="1"/>
      <p:bldP spid="153" grpId="0" animBg="1"/>
      <p:bldP spid="153" grpId="1" animBg="1"/>
      <p:bldP spid="153" grpId="2" animBg="1"/>
      <p:bldP spid="154" grpId="0" animBg="1"/>
      <p:bldP spid="154" grpId="1" animBg="1"/>
      <p:bldP spid="154" grpId="2" animBg="1"/>
      <p:bldP spid="155" grpId="0" animBg="1"/>
      <p:bldP spid="155" grpId="1" animBg="1"/>
      <p:bldP spid="155" grpId="2" animBg="1"/>
      <p:bldP spid="156" grpId="0" animBg="1"/>
      <p:bldP spid="156" grpId="1" animBg="1"/>
      <p:bldP spid="156" grpId="2" animBg="1"/>
      <p:bldP spid="157" grpId="0" animBg="1"/>
      <p:bldP spid="157" grpId="1" animBg="1"/>
      <p:bldP spid="157" grpId="2" animBg="1"/>
      <p:bldP spid="158" grpId="0" animBg="1"/>
      <p:bldP spid="158" grpId="1" animBg="1"/>
      <p:bldP spid="158" grpId="2" animBg="1"/>
      <p:bldP spid="160" grpId="0" animBg="1"/>
      <p:bldP spid="160" grpId="1" animBg="1"/>
      <p:bldP spid="160" grpId="2" animBg="1"/>
      <p:bldP spid="161" grpId="0" animBg="1"/>
      <p:bldP spid="161" grpId="1" animBg="1"/>
      <p:bldP spid="161" grpId="2" animBg="1"/>
      <p:bldP spid="162" grpId="0" animBg="1"/>
      <p:bldP spid="162" grpId="1" animBg="1"/>
      <p:bldP spid="162" grpId="2" animBg="1"/>
      <p:bldP spid="163" grpId="0" animBg="1"/>
      <p:bldP spid="163" grpId="1" animBg="1"/>
      <p:bldP spid="163" grpId="2" animBg="1"/>
      <p:bldP spid="164" grpId="0" animBg="1"/>
      <p:bldP spid="164" grpId="1" animBg="1"/>
      <p:bldP spid="164" grpId="2" animBg="1"/>
      <p:bldP spid="165" grpId="0" animBg="1"/>
      <p:bldP spid="165" grpId="1" animBg="1"/>
      <p:bldP spid="165" grpId="2" animBg="1"/>
      <p:bldP spid="166" grpId="0" animBg="1"/>
      <p:bldP spid="166" grpId="1" animBg="1"/>
      <p:bldP spid="166" grpId="2" animBg="1"/>
      <p:bldP spid="167" grpId="0" animBg="1"/>
      <p:bldP spid="167" grpId="1" animBg="1"/>
      <p:bldP spid="167" grpId="2" animBg="1"/>
      <p:bldP spid="168" grpId="0" animBg="1"/>
      <p:bldP spid="168" grpId="1" animBg="1"/>
      <p:bldP spid="168" grpId="2" animBg="1"/>
      <p:bldP spid="169" grpId="0" animBg="1"/>
      <p:bldP spid="169" grpId="1" animBg="1"/>
      <p:bldP spid="169" grpId="2" animBg="1"/>
      <p:bldP spid="170" grpId="0" animBg="1"/>
      <p:bldP spid="170" grpId="1" animBg="1"/>
      <p:bldP spid="170" grpId="2" animBg="1"/>
      <p:bldP spid="171" grpId="0" animBg="1"/>
      <p:bldP spid="171" grpId="1" animBg="1"/>
      <p:bldP spid="171" grpId="2" animBg="1"/>
      <p:bldP spid="172" grpId="0" animBg="1"/>
      <p:bldP spid="172" grpId="1" animBg="1"/>
      <p:bldP spid="172" grpId="2" animBg="1"/>
      <p:bldP spid="174" grpId="0" animBg="1"/>
      <p:bldP spid="174" grpId="1" animBg="1"/>
      <p:bldP spid="174" grpId="2" animBg="1"/>
      <p:bldP spid="175" grpId="0" animBg="1"/>
      <p:bldP spid="175" grpId="1" animBg="1"/>
      <p:bldP spid="175" grpId="2" animBg="1"/>
      <p:bldP spid="176" grpId="0" animBg="1"/>
      <p:bldP spid="176" grpId="1" animBg="1"/>
      <p:bldP spid="176" grpId="2" animBg="1"/>
      <p:bldP spid="177" grpId="0" animBg="1"/>
      <p:bldP spid="177" grpId="1" animBg="1"/>
      <p:bldP spid="177" grpId="2" animBg="1"/>
      <p:bldP spid="178" grpId="0" animBg="1"/>
      <p:bldP spid="178" grpId="1" animBg="1"/>
      <p:bldP spid="178" grpId="2" animBg="1"/>
      <p:bldP spid="179" grpId="0" animBg="1"/>
      <p:bldP spid="179" grpId="1" animBg="1"/>
      <p:bldP spid="179" grpId="2" animBg="1"/>
      <p:bldP spid="180" grpId="0" animBg="1"/>
      <p:bldP spid="180" grpId="1" animBg="1"/>
      <p:bldP spid="180" grpId="2" animBg="1"/>
      <p:bldP spid="181" grpId="0" animBg="1"/>
      <p:bldP spid="181" grpId="1" animBg="1"/>
      <p:bldP spid="181" grpId="2" animBg="1"/>
      <p:bldP spid="182" grpId="0" animBg="1"/>
      <p:bldP spid="182" grpId="1" animBg="1"/>
      <p:bldP spid="182" grpId="2" animBg="1"/>
      <p:bldP spid="183" grpId="0" animBg="1"/>
      <p:bldP spid="183" grpId="1" animBg="1"/>
      <p:bldP spid="183" grpId="2" animBg="1"/>
      <p:bldP spid="184" grpId="0" animBg="1"/>
      <p:bldP spid="184" grpId="1" animBg="1"/>
      <p:bldP spid="184" grpId="2" animBg="1"/>
      <p:bldP spid="185" grpId="0" animBg="1"/>
      <p:bldP spid="185" grpId="1" animBg="1"/>
      <p:bldP spid="185" grpId="2" animBg="1"/>
      <p:bldP spid="186" grpId="0" animBg="1"/>
      <p:bldP spid="186" grpId="1" animBg="1"/>
      <p:bldP spid="186" grpId="2"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6" grpId="0" animBg="1"/>
      <p:bldP spid="217" grpId="0" animBg="1"/>
      <p:bldP spid="218" grpId="0" animBg="1"/>
      <p:bldP spid="219" grpId="0" animBg="1"/>
      <p:bldP spid="220" grpId="0" animBg="1"/>
      <p:bldP spid="221" grpId="0" animBg="1"/>
      <p:bldP spid="222" grpId="0" animBg="1"/>
      <p:bldP spid="223" grpId="0" animBg="1"/>
      <p:bldP spid="224" grpId="0" animBg="1"/>
      <p:bldP spid="225" grpId="0" animBg="1"/>
      <p:bldP spid="226" grpId="0" animBg="1"/>
      <p:bldP spid="227" grpId="0" animBg="1"/>
      <p:bldP spid="228" grpId="0" animBg="1"/>
      <p:bldP spid="230" grpId="0" animBg="1"/>
      <p:bldP spid="231" grpId="0" animBg="1"/>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42" grpId="0" animBg="1"/>
      <p:bldP spid="244" grpId="0" animBg="1"/>
      <p:bldP spid="245" grpId="0" animBg="1"/>
      <p:bldP spid="246" grpId="0" animBg="1"/>
      <p:bldP spid="247" grpId="0" animBg="1"/>
      <p:bldP spid="248" grpId="0" animBg="1"/>
      <p:bldP spid="249" grpId="0" animBg="1"/>
      <p:bldP spid="250" grpId="0" animBg="1"/>
      <p:bldP spid="251" grpId="0" animBg="1"/>
      <p:bldP spid="252" grpId="0" animBg="1"/>
      <p:bldP spid="253" grpId="0" animBg="1"/>
      <p:bldP spid="254" grpId="0" animBg="1"/>
      <p:bldP spid="255" grpId="0" animBg="1"/>
      <p:bldP spid="256" grpId="0" animBg="1"/>
      <p:bldP spid="258" grpId="0"/>
      <p:bldP spid="258" grpId="1"/>
      <p:bldP spid="260" grpId="0"/>
      <p:bldP spid="260" grpId="1"/>
      <p:bldP spid="260" grpId="2"/>
      <p:bldP spid="260" grpId="3"/>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What was the original purpose for the creation of USACE?</a:t>
            </a:r>
            <a:br>
              <a:rPr lang="en-US" sz="2400" dirty="0"/>
            </a:br>
            <a:endParaRPr lang="en-US" sz="2400" dirty="0"/>
          </a:p>
          <a:p>
            <a:pPr marL="0" lvl="1" indent="0">
              <a:buNone/>
            </a:pPr>
            <a:r>
              <a:rPr lang="en-US" sz="2400" dirty="0"/>
              <a:t>Why was the purpose changed?</a:t>
            </a:r>
            <a:br>
              <a:rPr lang="en-US" sz="2400" dirty="0"/>
            </a:br>
            <a:endParaRPr lang="en-US" sz="2400" dirty="0"/>
          </a:p>
          <a:p>
            <a:pPr marL="0" lvl="1" indent="0">
              <a:buNone/>
            </a:pPr>
            <a:r>
              <a:rPr lang="en-US" sz="2400" dirty="0"/>
              <a:t>How does that impact Water Managers?</a:t>
            </a:r>
            <a:br>
              <a:rPr lang="en-US" sz="2400" dirty="0"/>
            </a:br>
            <a:endParaRPr lang="en-US" sz="2400" dirty="0"/>
          </a:p>
          <a:p>
            <a:pPr marL="0" lvl="1" indent="0">
              <a:buNone/>
            </a:pPr>
            <a:r>
              <a:rPr lang="en-US" sz="2400" dirty="0"/>
              <a:t>If we reduce stage by 1 foot at a gage, how much difference does it make?</a:t>
            </a:r>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Why should we include FIA in CWMS?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endParaRPr lang="en-US" dirty="0"/>
          </a:p>
        </p:txBody>
      </p:sp>
    </p:spTree>
    <p:extLst>
      <p:ext uri="{BB962C8B-B14F-4D97-AF65-F5344CB8AC3E}">
        <p14:creationId xmlns:p14="http://schemas.microsoft.com/office/powerpoint/2010/main" val="3451813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18756</TotalTime>
  <Words>269</Words>
  <Application>Microsoft Office PowerPoint</Application>
  <PresentationFormat>Widescreen</PresentationFormat>
  <Paragraphs>57</Paragraphs>
  <Slides>6</Slides>
  <Notes>4</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6</vt:i4>
      </vt:variant>
    </vt:vector>
  </HeadingPairs>
  <TitlesOfParts>
    <vt:vector size="17" baseType="lpstr">
      <vt:lpstr>-apple-system</vt: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HEC-FIA for CWMS</vt:lpstr>
      <vt:lpstr>Objective</vt:lpstr>
      <vt:lpstr>Outline</vt:lpstr>
      <vt:lpstr>What is HEC-FIA?</vt:lpstr>
      <vt:lpstr>Why should we include FIA in CWMS?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493</cp:revision>
  <dcterms:created xsi:type="dcterms:W3CDTF">2017-02-20T05:10:01Z</dcterms:created>
  <dcterms:modified xsi:type="dcterms:W3CDTF">2025-02-10T20:28:09Z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