
<file path=[Content_Types].xml><?xml version="1.0" encoding="utf-8"?>
<Types xmlns="http://schemas.openxmlformats.org/package/2006/content-types">
  <Default Extension="emf" ContentType="image/x-emf"/>
  <Default Extension="jpeg" ContentType="image/jpeg"/>
  <Default Extension="jpg" ContentType="image/gi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2.xml" ContentType="application/vnd.openxmlformats-officedocument.theme+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theme/theme3.xml" ContentType="application/vnd.openxmlformats-officedocument.theme+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theme/theme4.xml" ContentType="application/vnd.openxmlformats-officedocument.theme+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theme/theme5.xml" ContentType="application/vnd.openxmlformats-officedocument.theme+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theme/theme6.xml" ContentType="application/vnd.openxmlformats-officedocument.theme+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media/image12.jpg" ContentType="image/jpe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966" r:id="rId4"/>
    <p:sldMasterId id="2147484142" r:id="rId5"/>
    <p:sldMasterId id="2147484051" r:id="rId6"/>
    <p:sldMasterId id="2147484081" r:id="rId7"/>
    <p:sldMasterId id="2147484110" r:id="rId8"/>
    <p:sldMasterId id="2147484170" r:id="rId9"/>
    <p:sldMasterId id="2147483723" r:id="rId10"/>
  </p:sldMasterIdLst>
  <p:notesMasterIdLst>
    <p:notesMasterId r:id="rId19"/>
  </p:notesMasterIdLst>
  <p:handoutMasterIdLst>
    <p:handoutMasterId r:id="rId20"/>
  </p:handoutMasterIdLst>
  <p:sldIdLst>
    <p:sldId id="517" r:id="rId11"/>
    <p:sldId id="957" r:id="rId12"/>
    <p:sldId id="958" r:id="rId13"/>
    <p:sldId id="959" r:id="rId14"/>
    <p:sldId id="969" r:id="rId15"/>
    <p:sldId id="970" r:id="rId16"/>
    <p:sldId id="947" r:id="rId17"/>
    <p:sldId id="479"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orient="horz" pos="2280" userDrawn="1">
          <p15:clr>
            <a:srgbClr val="A4A3A4"/>
          </p15:clr>
        </p15:guide>
        <p15:guide id="3"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E4E4E4"/>
    <a:srgbClr val="4D4D4D"/>
    <a:srgbClr val="DEDEDE"/>
    <a:srgbClr val="A29A92"/>
    <a:srgbClr val="00863D"/>
    <a:srgbClr val="00B050"/>
    <a:srgbClr val="C8C8C8"/>
    <a:srgbClr val="FF6600"/>
    <a:srgbClr val="D9D9D9"/>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329" autoAdjust="0"/>
    <p:restoredTop sz="79322" autoAdjust="0"/>
  </p:normalViewPr>
  <p:slideViewPr>
    <p:cSldViewPr snapToGrid="0">
      <p:cViewPr varScale="1">
        <p:scale>
          <a:sx n="90" d="100"/>
          <a:sy n="90" d="100"/>
        </p:scale>
        <p:origin x="1128" y="96"/>
      </p:cViewPr>
      <p:guideLst>
        <p:guide orient="horz" pos="2160"/>
        <p:guide orient="horz" pos="2280"/>
        <p:guide pos="3840"/>
      </p:guideLst>
    </p:cSldViewPr>
  </p:slideViewPr>
  <p:notesTextViewPr>
    <p:cViewPr>
      <p:scale>
        <a:sx n="1" d="1"/>
        <a:sy n="1" d="1"/>
      </p:scale>
      <p:origin x="0" y="0"/>
    </p:cViewPr>
  </p:notesTextViewPr>
  <p:sorterViewPr>
    <p:cViewPr varScale="1">
      <p:scale>
        <a:sx n="100" d="100"/>
        <a:sy n="100" d="100"/>
      </p:scale>
      <p:origin x="0" y="0"/>
    </p:cViewPr>
  </p:sorterViewPr>
  <p:notesViewPr>
    <p:cSldViewPr snapToGrid="0" showGuides="1">
      <p:cViewPr varScale="1">
        <p:scale>
          <a:sx n="98" d="100"/>
          <a:sy n="98" d="100"/>
        </p:scale>
        <p:origin x="3516" y="7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3.xml"/><Relationship Id="rId18" Type="http://schemas.openxmlformats.org/officeDocument/2006/relationships/slide" Target="slides/slide8.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Master" Target="slideMasters/slideMaster4.xml"/><Relationship Id="rId12" Type="http://schemas.openxmlformats.org/officeDocument/2006/relationships/slide" Target="slides/slide2.xml"/><Relationship Id="rId17" Type="http://schemas.openxmlformats.org/officeDocument/2006/relationships/slide" Target="slides/slide7.xml"/><Relationship Id="rId2" Type="http://schemas.openxmlformats.org/officeDocument/2006/relationships/customXml" Target="../customXml/item2.xml"/><Relationship Id="rId16" Type="http://schemas.openxmlformats.org/officeDocument/2006/relationships/slide" Target="slides/slide6.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1.xml"/><Relationship Id="rId24"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5.xml"/><Relationship Id="rId23" Type="http://schemas.openxmlformats.org/officeDocument/2006/relationships/theme" Target="theme/theme1.xml"/><Relationship Id="rId10" Type="http://schemas.openxmlformats.org/officeDocument/2006/relationships/slideMaster" Target="slideMasters/slideMaster7.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4.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2CF3383-DF08-4C90-8557-22EF3027DD43}" type="datetimeFigureOut">
              <a:rPr lang="en-US" smtClean="0"/>
              <a:t>2/10/2025</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Tree>
    <p:extLst>
      <p:ext uri="{BB962C8B-B14F-4D97-AF65-F5344CB8AC3E}">
        <p14:creationId xmlns:p14="http://schemas.microsoft.com/office/powerpoint/2010/main" val="1793050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D16557-6E8E-4D95-8DF3-2DE1590C714A}" type="datetimeFigureOut">
              <a:rPr lang="en-US" smtClean="0"/>
              <a:t>2/10/2025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3A86D8-1D95-4DFF-A26B-8F86AC3AC58E}" type="slidenum">
              <a:rPr lang="en-US" smtClean="0"/>
              <a:t>‹#›</a:t>
            </a:fld>
            <a:endParaRPr lang="en-US"/>
          </a:p>
        </p:txBody>
      </p:sp>
    </p:spTree>
    <p:extLst>
      <p:ext uri="{BB962C8B-B14F-4D97-AF65-F5344CB8AC3E}">
        <p14:creationId xmlns:p14="http://schemas.microsoft.com/office/powerpoint/2010/main" val="15381302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lvl="1" indent="0">
              <a:buFont typeface="Arial" panose="020B0604020202020204" pitchFamily="34" charset="0"/>
              <a:buNone/>
            </a:pPr>
            <a:endParaRPr lang="en-US" dirty="0"/>
          </a:p>
        </p:txBody>
      </p:sp>
      <p:sp>
        <p:nvSpPr>
          <p:cNvPr id="4" name="Slide Number Placeholder 3"/>
          <p:cNvSpPr>
            <a:spLocks noGrp="1"/>
          </p:cNvSpPr>
          <p:nvPr>
            <p:ph type="sldNum" sz="quarter" idx="5"/>
          </p:nvPr>
        </p:nvSpPr>
        <p:spPr/>
        <p:txBody>
          <a:bodyPr/>
          <a:lstStyle/>
          <a:p>
            <a:fld id="{E5196E09-C7CB-4B27-BBC9-579CFD0F6422}" type="slidenum">
              <a:rPr lang="en-US" smtClean="0"/>
              <a:t>2</a:t>
            </a:fld>
            <a:endParaRPr lang="en-US"/>
          </a:p>
        </p:txBody>
      </p:sp>
    </p:spTree>
    <p:extLst>
      <p:ext uri="{BB962C8B-B14F-4D97-AF65-F5344CB8AC3E}">
        <p14:creationId xmlns:p14="http://schemas.microsoft.com/office/powerpoint/2010/main" val="5955345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lvl="1" indent="0">
              <a:buFont typeface="Arial" panose="020B0604020202020204" pitchFamily="34" charset="0"/>
              <a:buNone/>
            </a:pPr>
            <a:endParaRPr lang="en-US" dirty="0"/>
          </a:p>
        </p:txBody>
      </p:sp>
      <p:sp>
        <p:nvSpPr>
          <p:cNvPr id="4" name="Slide Number Placeholder 3"/>
          <p:cNvSpPr>
            <a:spLocks noGrp="1"/>
          </p:cNvSpPr>
          <p:nvPr>
            <p:ph type="sldNum" sz="quarter" idx="5"/>
          </p:nvPr>
        </p:nvSpPr>
        <p:spPr/>
        <p:txBody>
          <a:bodyPr/>
          <a:lstStyle/>
          <a:p>
            <a:fld id="{E5196E09-C7CB-4B27-BBC9-579CFD0F6422}" type="slidenum">
              <a:rPr lang="en-US" smtClean="0"/>
              <a:t>3</a:t>
            </a:fld>
            <a:endParaRPr lang="en-US"/>
          </a:p>
        </p:txBody>
      </p:sp>
    </p:spTree>
    <p:extLst>
      <p:ext uri="{BB962C8B-B14F-4D97-AF65-F5344CB8AC3E}">
        <p14:creationId xmlns:p14="http://schemas.microsoft.com/office/powerpoint/2010/main" val="21605951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lvl="1" indent="0">
              <a:buFont typeface="Arial" panose="020B0604020202020204" pitchFamily="34" charset="0"/>
              <a:buNone/>
            </a:pPr>
            <a:endParaRPr lang="en-US" dirty="0"/>
          </a:p>
        </p:txBody>
      </p:sp>
      <p:sp>
        <p:nvSpPr>
          <p:cNvPr id="4" name="Slide Number Placeholder 3"/>
          <p:cNvSpPr>
            <a:spLocks noGrp="1"/>
          </p:cNvSpPr>
          <p:nvPr>
            <p:ph type="sldNum" sz="quarter" idx="5"/>
          </p:nvPr>
        </p:nvSpPr>
        <p:spPr/>
        <p:txBody>
          <a:bodyPr/>
          <a:lstStyle/>
          <a:p>
            <a:fld id="{E5196E09-C7CB-4B27-BBC9-579CFD0F6422}" type="slidenum">
              <a:rPr lang="en-US" smtClean="0"/>
              <a:t>4</a:t>
            </a:fld>
            <a:endParaRPr lang="en-US"/>
          </a:p>
        </p:txBody>
      </p:sp>
    </p:spTree>
    <p:extLst>
      <p:ext uri="{BB962C8B-B14F-4D97-AF65-F5344CB8AC3E}">
        <p14:creationId xmlns:p14="http://schemas.microsoft.com/office/powerpoint/2010/main" val="36636140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0" i="0" dirty="0">
              <a:solidFill>
                <a:srgbClr val="4D5156"/>
              </a:solidFill>
              <a:effectLst/>
              <a:latin typeface="Roboto" panose="02000000000000000000" pitchFamily="2" charset="0"/>
            </a:endParaRPr>
          </a:p>
        </p:txBody>
      </p:sp>
      <p:sp>
        <p:nvSpPr>
          <p:cNvPr id="4" name="Slide Number Placeholder 3"/>
          <p:cNvSpPr>
            <a:spLocks noGrp="1"/>
          </p:cNvSpPr>
          <p:nvPr>
            <p:ph type="sldNum" sz="quarter" idx="5"/>
          </p:nvPr>
        </p:nvSpPr>
        <p:spPr/>
        <p:txBody>
          <a:bodyPr/>
          <a:lstStyle/>
          <a:p>
            <a:fld id="{E5196E09-C7CB-4B27-BBC9-579CFD0F6422}" type="slidenum">
              <a:rPr lang="en-US" smtClean="0"/>
              <a:t>5</a:t>
            </a:fld>
            <a:endParaRPr lang="en-US"/>
          </a:p>
        </p:txBody>
      </p:sp>
    </p:spTree>
    <p:extLst>
      <p:ext uri="{BB962C8B-B14F-4D97-AF65-F5344CB8AC3E}">
        <p14:creationId xmlns:p14="http://schemas.microsoft.com/office/powerpoint/2010/main" val="36637122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0" i="0" dirty="0">
              <a:solidFill>
                <a:srgbClr val="4D5156"/>
              </a:solidFill>
              <a:effectLst/>
              <a:latin typeface="Roboto" panose="02000000000000000000" pitchFamily="2" charset="0"/>
            </a:endParaRPr>
          </a:p>
        </p:txBody>
      </p:sp>
      <p:sp>
        <p:nvSpPr>
          <p:cNvPr id="4" name="Slide Number Placeholder 3"/>
          <p:cNvSpPr>
            <a:spLocks noGrp="1"/>
          </p:cNvSpPr>
          <p:nvPr>
            <p:ph type="sldNum" sz="quarter" idx="5"/>
          </p:nvPr>
        </p:nvSpPr>
        <p:spPr/>
        <p:txBody>
          <a:bodyPr/>
          <a:lstStyle/>
          <a:p>
            <a:fld id="{E5196E09-C7CB-4B27-BBC9-579CFD0F6422}" type="slidenum">
              <a:rPr lang="en-US" smtClean="0"/>
              <a:t>6</a:t>
            </a:fld>
            <a:endParaRPr lang="en-US"/>
          </a:p>
        </p:txBody>
      </p:sp>
    </p:spTree>
    <p:extLst>
      <p:ext uri="{BB962C8B-B14F-4D97-AF65-F5344CB8AC3E}">
        <p14:creationId xmlns:p14="http://schemas.microsoft.com/office/powerpoint/2010/main" val="11156178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196E09-C7CB-4B27-BBC9-579CFD0F6422}" type="slidenum">
              <a:rPr lang="en-US" smtClean="0"/>
              <a:t>7</a:t>
            </a:fld>
            <a:endParaRPr lang="en-US"/>
          </a:p>
        </p:txBody>
      </p:sp>
    </p:spTree>
    <p:extLst>
      <p:ext uri="{BB962C8B-B14F-4D97-AF65-F5344CB8AC3E}">
        <p14:creationId xmlns:p14="http://schemas.microsoft.com/office/powerpoint/2010/main" val="27018533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A3E8EBF-06D8-485B-87F2-B8DD14545366}" type="slidenum">
              <a:rPr lang="en-US" smtClean="0"/>
              <a:pPr>
                <a:defRPr/>
              </a:pPr>
              <a:t>8</a:t>
            </a:fld>
            <a:endParaRPr lang="en-US" dirty="0"/>
          </a:p>
        </p:txBody>
      </p:sp>
    </p:spTree>
    <p:extLst>
      <p:ext uri="{BB962C8B-B14F-4D97-AF65-F5344CB8AC3E}">
        <p14:creationId xmlns:p14="http://schemas.microsoft.com/office/powerpoint/2010/main" val="14431335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7.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C718C8BC-3817-BA43-A697-C0F8A79E6437}"/>
              </a:ext>
            </a:extLst>
          </p:cNvPr>
          <p:cNvSpPr>
            <a:spLocks noGrp="1"/>
          </p:cNvSpPr>
          <p:nvPr>
            <p:ph type="title"/>
          </p:nvPr>
        </p:nvSpPr>
        <p:spPr>
          <a:xfrm>
            <a:off x="948366" y="128981"/>
            <a:ext cx="9933899" cy="832920"/>
          </a:xfrm>
        </p:spPr>
        <p:txBody>
          <a:bodyPr/>
          <a:lstStyle/>
          <a:p>
            <a:r>
              <a:rPr lang="en-US"/>
              <a:t>Click to edit Master title style</a:t>
            </a:r>
          </a:p>
        </p:txBody>
      </p:sp>
    </p:spTree>
    <p:extLst>
      <p:ext uri="{BB962C8B-B14F-4D97-AF65-F5344CB8AC3E}">
        <p14:creationId xmlns:p14="http://schemas.microsoft.com/office/powerpoint/2010/main" val="30397117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501760378"/>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
        <p:nvSpPr>
          <p:cNvPr id="3" name="TextBox 2">
            <a:extLst>
              <a:ext uri="{FF2B5EF4-FFF2-40B4-BE49-F238E27FC236}">
                <a16:creationId xmlns:a16="http://schemas.microsoft.com/office/drawing/2014/main" id="{C369F6EA-5BBB-736F-8B43-C8414A1A7110}"/>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5" name="TextBox 4">
            <a:extLst>
              <a:ext uri="{FF2B5EF4-FFF2-40B4-BE49-F238E27FC236}">
                <a16:creationId xmlns:a16="http://schemas.microsoft.com/office/drawing/2014/main" id="{A49041E3-ECCE-7D4E-3D0F-271435F717AB}"/>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118713353"/>
      </p:ext>
    </p:extLst>
  </p:cSld>
  <p:clrMapOvr>
    <a:masterClrMapping/>
  </p:clrMapOvr>
  <p:hf hdr="0" dt="0"/>
</p:sldLayout>
</file>

<file path=ppt/slideLayouts/slideLayout101.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bg2">
                    <a:lumMod val="50000"/>
                  </a:schemeClr>
                </a:solidFill>
              </a:rPr>
              <a:pPr algn="r">
                <a:spcBef>
                  <a:spcPct val="50000"/>
                </a:spcBef>
                <a:defRPr/>
              </a:pPr>
              <a:t>‹#›</a:t>
            </a:fld>
            <a:endParaRPr lang="en-US" sz="1100" b="0" baseline="0" dirty="0">
              <a:solidFill>
                <a:schemeClr val="bg2">
                  <a:lumMod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
        <p:nvSpPr>
          <p:cNvPr id="3" name="TextBox 2">
            <a:extLst>
              <a:ext uri="{FF2B5EF4-FFF2-40B4-BE49-F238E27FC236}">
                <a16:creationId xmlns:a16="http://schemas.microsoft.com/office/drawing/2014/main" id="{D9F0C27E-08F8-B2DC-3FBC-DBF8758A6EB4}"/>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D1BF6447-1438-9DC9-A4D0-DA7BD956CC6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806018184"/>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
        <p:nvSpPr>
          <p:cNvPr id="3" name="TextBox 2">
            <a:extLst>
              <a:ext uri="{FF2B5EF4-FFF2-40B4-BE49-F238E27FC236}">
                <a16:creationId xmlns:a16="http://schemas.microsoft.com/office/drawing/2014/main" id="{36CCC378-15A8-6972-3896-FF69DB1A86EF}"/>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B4753ADC-3CDC-8585-1B64-FC71910FE39F}"/>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266434333"/>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
        <p:nvSpPr>
          <p:cNvPr id="3" name="TextBox 2">
            <a:extLst>
              <a:ext uri="{FF2B5EF4-FFF2-40B4-BE49-F238E27FC236}">
                <a16:creationId xmlns:a16="http://schemas.microsoft.com/office/drawing/2014/main" id="{2BA9C1D8-06A5-3CF2-8FFF-D157FCBDA838}"/>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27DC6927-6328-54A3-652D-C2A424EB7FFA}"/>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385246901"/>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4" name="TextBox 3">
            <a:extLst>
              <a:ext uri="{FF2B5EF4-FFF2-40B4-BE49-F238E27FC236}">
                <a16:creationId xmlns:a16="http://schemas.microsoft.com/office/drawing/2014/main" id="{630BD048-B218-74A4-3C87-05F3F4A8C071}"/>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5" name="TextBox 4">
            <a:extLst>
              <a:ext uri="{FF2B5EF4-FFF2-40B4-BE49-F238E27FC236}">
                <a16:creationId xmlns:a16="http://schemas.microsoft.com/office/drawing/2014/main" id="{3DB49293-9868-09DD-39EF-161AEFC6379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183580852"/>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2" name="TextBox 1">
            <a:extLst>
              <a:ext uri="{FF2B5EF4-FFF2-40B4-BE49-F238E27FC236}">
                <a16:creationId xmlns:a16="http://schemas.microsoft.com/office/drawing/2014/main" id="{C4E397FB-1BD3-B604-0055-B801B36980F1}"/>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F89B0BD2-2241-1984-EDA5-DF47FC1C5535}"/>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897725979"/>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TextBox 6">
            <a:extLst>
              <a:ext uri="{FF2B5EF4-FFF2-40B4-BE49-F238E27FC236}">
                <a16:creationId xmlns:a16="http://schemas.microsoft.com/office/drawing/2014/main" id="{6B1A8707-5D07-168E-A660-71E24684D34A}"/>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Box 7">
            <a:extLst>
              <a:ext uri="{FF2B5EF4-FFF2-40B4-BE49-F238E27FC236}">
                <a16:creationId xmlns:a16="http://schemas.microsoft.com/office/drawing/2014/main" id="{226D763A-45F5-16E1-3837-E3A03BFB0CE1}"/>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4145102711"/>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3" name="TextBox 2">
            <a:extLst>
              <a:ext uri="{FF2B5EF4-FFF2-40B4-BE49-F238E27FC236}">
                <a16:creationId xmlns:a16="http://schemas.microsoft.com/office/drawing/2014/main" id="{69DD5BFE-D25D-8741-ADAE-C79A9ECF903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2118CA89-9EB2-83A5-C690-ED0F196E89C9}"/>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 Placeholder 3">
            <a:extLst>
              <a:ext uri="{FF2B5EF4-FFF2-40B4-BE49-F238E27FC236}">
                <a16:creationId xmlns:a16="http://schemas.microsoft.com/office/drawing/2014/main" id="{DF92E724-FB8E-DBF9-9C01-321A41DCF83B}"/>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750879453"/>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2" name="TextBox 1">
            <a:extLst>
              <a:ext uri="{FF2B5EF4-FFF2-40B4-BE49-F238E27FC236}">
                <a16:creationId xmlns:a16="http://schemas.microsoft.com/office/drawing/2014/main" id="{D65A919C-BB57-C85E-D512-91C2F36D8E3C}"/>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9F43E06D-00DD-5633-AC95-2BB934291B1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 Placeholder 3">
            <a:extLst>
              <a:ext uri="{FF2B5EF4-FFF2-40B4-BE49-F238E27FC236}">
                <a16:creationId xmlns:a16="http://schemas.microsoft.com/office/drawing/2014/main" id="{178FC1A7-865F-04A4-DEDA-753B0AAD0B77}"/>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06442050"/>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2" name="TextBox 1">
            <a:extLst>
              <a:ext uri="{FF2B5EF4-FFF2-40B4-BE49-F238E27FC236}">
                <a16:creationId xmlns:a16="http://schemas.microsoft.com/office/drawing/2014/main" id="{6601B32B-620F-5F12-C780-5B24254CA8D4}"/>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D4C974F1-8C7E-A3AA-CFB8-4D1931322188}"/>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 Placeholder 3">
            <a:extLst>
              <a:ext uri="{FF2B5EF4-FFF2-40B4-BE49-F238E27FC236}">
                <a16:creationId xmlns:a16="http://schemas.microsoft.com/office/drawing/2014/main" id="{4F1F7A21-0DBA-C465-E0AA-72DD009C817B}"/>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210413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80287266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10.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3" name="TextBox 2">
            <a:extLst>
              <a:ext uri="{FF2B5EF4-FFF2-40B4-BE49-F238E27FC236}">
                <a16:creationId xmlns:a16="http://schemas.microsoft.com/office/drawing/2014/main" id="{DC078E2E-5692-69A7-3932-C9B95BFB1455}"/>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Box 6">
            <a:extLst>
              <a:ext uri="{FF2B5EF4-FFF2-40B4-BE49-F238E27FC236}">
                <a16:creationId xmlns:a16="http://schemas.microsoft.com/office/drawing/2014/main" id="{34ACF833-FF07-52A0-1A00-9B26C0517ACC}"/>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 Placeholder 3">
            <a:extLst>
              <a:ext uri="{FF2B5EF4-FFF2-40B4-BE49-F238E27FC236}">
                <a16:creationId xmlns:a16="http://schemas.microsoft.com/office/drawing/2014/main" id="{150C02F4-0DF1-F443-5C88-4EA1D8A61E60}"/>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195702940"/>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showMasterSp="0" preserve="1" userDrawn="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5" name="TextBox 4">
            <a:extLst>
              <a:ext uri="{FF2B5EF4-FFF2-40B4-BE49-F238E27FC236}">
                <a16:creationId xmlns:a16="http://schemas.microsoft.com/office/drawing/2014/main" id="{F607A8A6-FDF1-80E7-F46D-BC408816EE42}"/>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E4982A8D-99E5-0832-4DAF-99DAD01113E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9" name="Text Placeholder 3">
            <a:extLst>
              <a:ext uri="{FF2B5EF4-FFF2-40B4-BE49-F238E27FC236}">
                <a16:creationId xmlns:a16="http://schemas.microsoft.com/office/drawing/2014/main" id="{F679BBB8-117C-A6C5-51B9-0962CFEA68C3}"/>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46368048"/>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picTx" preserve="1">
  <p:cSld name="1_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23093E-F997-9C1A-6F41-94195AEDCE3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D6622E9-B548-9861-17FE-B80B6A60E33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552F3AF-A319-231F-545F-18799EF83E0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32B70C4-3999-81B3-9B74-C670362B9650}"/>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5EF19D12-2F54-317E-96F3-9AAA761DFA05}"/>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404025056"/>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536757078"/>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2368177934"/>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1508437404"/>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439278527"/>
      </p:ext>
    </p:extLst>
  </p:cSld>
  <p:clrMapOvr>
    <a:masterClrMapping/>
  </p:clrMapOvr>
  <p:extLst>
    <p:ext uri="{DCECCB84-F9BA-43D5-87BE-67443E8EF086}">
      <p15:sldGuideLst xmlns:p15="http://schemas.microsoft.com/office/powerpoint/2012/main"/>
    </p:ext>
  </p:extLst>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2998738387"/>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Tree>
    <p:extLst>
      <p:ext uri="{BB962C8B-B14F-4D97-AF65-F5344CB8AC3E}">
        <p14:creationId xmlns:p14="http://schemas.microsoft.com/office/powerpoint/2010/main" val="524119381"/>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33171661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73658870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624684873"/>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02421255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1978226686"/>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04953975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387711022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314992884"/>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1587537154"/>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651643150"/>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097512708"/>
      </p:ext>
    </p:extLst>
  </p:cSld>
  <p:clrMapOvr>
    <a:masterClrMapping/>
  </p:clrMapOvr>
  <p:hf hdr="0" dt="0"/>
</p:sldLayout>
</file>

<file path=ppt/slideLayouts/slideLayout129.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6792052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7AD23EB7-47BD-A421-AD32-BA7882ED264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855241631"/>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3657638817"/>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352995160"/>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95901129"/>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1175092640"/>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504254406"/>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300267976"/>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753160821"/>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572105366"/>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121855244"/>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64531100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1843343710"/>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847287019"/>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2768909655"/>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3473168259"/>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433027956"/>
      </p:ext>
    </p:extLst>
  </p:cSld>
  <p:clrMapOvr>
    <a:masterClrMapping/>
  </p:clrMapOvr>
  <p:extLst>
    <p:ext uri="{DCECCB84-F9BA-43D5-87BE-67443E8EF086}">
      <p15:sldGuideLst xmlns:p15="http://schemas.microsoft.com/office/powerpoint/2012/main"/>
    </p:ext>
  </p:extLst>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4011075717"/>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Tree>
    <p:extLst>
      <p:ext uri="{BB962C8B-B14F-4D97-AF65-F5344CB8AC3E}">
        <p14:creationId xmlns:p14="http://schemas.microsoft.com/office/powerpoint/2010/main" val="3840043144"/>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1974793662"/>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185071832"/>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643622679"/>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113828859"/>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0"/>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7B0D9059-3C9E-5AFD-2A32-2874C4FC4C5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5126922"/>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3473439702"/>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77931852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080901948"/>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40696103"/>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00394575"/>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288037867"/>
      </p:ext>
    </p:extLst>
  </p:cSld>
  <p:clrMapOvr>
    <a:masterClrMapping/>
  </p:clrMapOvr>
  <p:hf hdr="0" dt="0"/>
</p:sldLayout>
</file>

<file path=ppt/slideLayouts/slideLayout156.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597040928"/>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117613438"/>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1314141392"/>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0692560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1993319496"/>
      </p:ext>
    </p:extLst>
  </p:cSld>
  <p:clrMapOvr>
    <a:masterClrMapping/>
  </p:clrMapOvr>
  <p:hf hdr="0" dt="0"/>
</p:sldLayout>
</file>

<file path=ppt/slideLayouts/slideLayout160.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450727101"/>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11203052"/>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86776657"/>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88156897"/>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082985024"/>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29640608"/>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601289768"/>
      </p:ext>
    </p:extLst>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preserve="1" userDrawn="1">
  <p:cSld name="Chart Color Layout">
    <p:spTree>
      <p:nvGrpSpPr>
        <p:cNvPr id="1" name=""/>
        <p:cNvGrpSpPr/>
        <p:nvPr/>
      </p:nvGrpSpPr>
      <p:grpSpPr>
        <a:xfrm>
          <a:off x="0" y="0"/>
          <a:ext cx="0" cy="0"/>
          <a:chOff x="0" y="0"/>
          <a:chExt cx="0" cy="0"/>
        </a:xfrm>
      </p:grpSpPr>
      <p:sp>
        <p:nvSpPr>
          <p:cNvPr id="10" name="Chart Placeholder 9"/>
          <p:cNvSpPr>
            <a:spLocks noGrp="1"/>
          </p:cNvSpPr>
          <p:nvPr>
            <p:ph type="chart" sz="quarter" idx="12"/>
          </p:nvPr>
        </p:nvSpPr>
        <p:spPr>
          <a:xfrm>
            <a:off x="266700" y="1028700"/>
            <a:ext cx="11658599" cy="5600700"/>
          </a:xfrm>
        </p:spPr>
        <p:txBody>
          <a:bodyPr/>
          <a:lstStyle/>
          <a:p>
            <a:endParaRPr lang="en-US" dirty="0"/>
          </a:p>
        </p:txBody>
      </p:sp>
      <p:sp>
        <p:nvSpPr>
          <p:cNvPr id="3" name="Date Placeholder 2">
            <a:extLst>
              <a:ext uri="{FF2B5EF4-FFF2-40B4-BE49-F238E27FC236}">
                <a16:creationId xmlns:a16="http://schemas.microsoft.com/office/drawing/2014/main" id="{A3619AFA-4A38-490D-A5F0-BADCBB95D733}"/>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64AB4267-87B5-4161-84B6-F192661295C3}"/>
              </a:ext>
            </a:extLst>
          </p:cNvPr>
          <p:cNvSpPr>
            <a:spLocks noGrp="1"/>
          </p:cNvSpPr>
          <p:nvPr>
            <p:ph type="ftr" sz="quarter" idx="14"/>
          </p:nvPr>
        </p:nvSpPr>
        <p:spPr/>
        <p:txBody>
          <a:bodyPr/>
          <a:lstStyle/>
          <a:p>
            <a:endParaRPr lang="en-US" dirty="0"/>
          </a:p>
        </p:txBody>
      </p:sp>
      <p:sp>
        <p:nvSpPr>
          <p:cNvPr id="6" name="Title 5">
            <a:extLst>
              <a:ext uri="{FF2B5EF4-FFF2-40B4-BE49-F238E27FC236}">
                <a16:creationId xmlns:a16="http://schemas.microsoft.com/office/drawing/2014/main" id="{1FDFC77C-D990-FC23-7F32-24231C7AF06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984115466"/>
      </p:ext>
    </p:extLst>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showMasterSp="0" preserve="1" userDrawn="1">
  <p:cSld name="Reference ONLY">
    <p:bg>
      <p:bgPr>
        <a:solidFill>
          <a:schemeClr val="tx2"/>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4510689-FF1B-863B-E08A-0D6B1DD61503}"/>
              </a:ext>
            </a:extLst>
          </p:cNvPr>
          <p:cNvPicPr>
            <a:picLocks noChangeAspect="1"/>
          </p:cNvPicPr>
          <p:nvPr userDrawn="1"/>
        </p:nvPicPr>
        <p:blipFill>
          <a:blip r:embed="rId2"/>
          <a:stretch>
            <a:fillRect/>
          </a:stretch>
        </p:blipFill>
        <p:spPr>
          <a:xfrm>
            <a:off x="934316" y="10952"/>
            <a:ext cx="10286134" cy="6847048"/>
          </a:xfrm>
          <a:prstGeom prst="rect">
            <a:avLst/>
          </a:prstGeom>
        </p:spPr>
      </p:pic>
    </p:spTree>
    <p:extLst>
      <p:ext uri="{BB962C8B-B14F-4D97-AF65-F5344CB8AC3E}">
        <p14:creationId xmlns:p14="http://schemas.microsoft.com/office/powerpoint/2010/main" val="39811075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20000"/>
            <a:lumOff val="8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78308503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92656339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5000">
              <a:schemeClr val="tx2"/>
            </a:gs>
            <a:gs pos="90000">
              <a:schemeClr val="tx2">
                <a:alpha val="4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15294033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35629017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85239425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378027140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6572023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2740791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44313591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9994280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42294923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picTx" preserve="1">
  <p:cSld name="1_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9738244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cSld name="Title and Content - 1 Column">
    <p:spTree>
      <p:nvGrpSpPr>
        <p:cNvPr id="1" name=""/>
        <p:cNvGrpSpPr/>
        <p:nvPr/>
      </p:nvGrpSpPr>
      <p:grpSpPr>
        <a:xfrm>
          <a:off x="0" y="0"/>
          <a:ext cx="0" cy="0"/>
          <a:chOff x="0" y="0"/>
          <a:chExt cx="0" cy="0"/>
        </a:xfrm>
      </p:grpSpPr>
      <p:sp>
        <p:nvSpPr>
          <p:cNvPr id="4" name="Content Placeholder 3"/>
          <p:cNvSpPr>
            <a:spLocks noGrp="1"/>
          </p:cNvSpPr>
          <p:nvPr>
            <p:ph sz="quarter" idx="10"/>
          </p:nvPr>
        </p:nvSpPr>
        <p:spPr>
          <a:xfrm>
            <a:off x="266700" y="1028700"/>
            <a:ext cx="11658600" cy="5600700"/>
          </a:xfrm>
        </p:spPr>
        <p:txBody>
          <a:bodyPr/>
          <a:lstStyle>
            <a:lvl1pPr marL="0" indent="0">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Title 2"/>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84881717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897641-519B-41C6-BAD3-6CF08A7B83B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10EC50E1-5430-464F-8588-503E29372B8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DEF87646-64DC-454E-B92A-A02F1D667B9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EB87EB5-3A1A-4105-8E7D-3B7477A1B332}"/>
              </a:ext>
            </a:extLst>
          </p:cNvPr>
          <p:cNvSpPr>
            <a:spLocks noGrp="1"/>
          </p:cNvSpPr>
          <p:nvPr>
            <p:ph type="dt" sz="half" idx="10"/>
          </p:nvPr>
        </p:nvSpPr>
        <p:spPr/>
        <p:txBody>
          <a:bodyPr/>
          <a:lstStyle/>
          <a:p>
            <a:fld id="{35A8DD56-49F8-4528-B291-8CD13FFDBDA4}" type="datetimeFigureOut">
              <a:rPr lang="en-US" smtClean="0"/>
              <a:t>2/10/2025</a:t>
            </a:fld>
            <a:endParaRPr lang="en-US"/>
          </a:p>
        </p:txBody>
      </p:sp>
      <p:sp>
        <p:nvSpPr>
          <p:cNvPr id="6" name="Footer Placeholder 5">
            <a:extLst>
              <a:ext uri="{FF2B5EF4-FFF2-40B4-BE49-F238E27FC236}">
                <a16:creationId xmlns:a16="http://schemas.microsoft.com/office/drawing/2014/main" id="{FF71DF41-9A80-44E0-9AFA-8E0086CD844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AE3EE7B-10D8-4BEA-A5E1-6D8671C6631F}"/>
              </a:ext>
            </a:extLst>
          </p:cNvPr>
          <p:cNvSpPr>
            <a:spLocks noGrp="1"/>
          </p:cNvSpPr>
          <p:nvPr>
            <p:ph type="sldNum" sz="quarter" idx="12"/>
          </p:nvPr>
        </p:nvSpPr>
        <p:spPr/>
        <p:txBody>
          <a:bodyPr/>
          <a:lstStyle/>
          <a:p>
            <a:fld id="{F8358774-B348-4A0D-82A8-497145E212D6}" type="slidenum">
              <a:rPr lang="en-US" smtClean="0"/>
              <a:t>‹#›</a:t>
            </a:fld>
            <a:endParaRPr lang="en-US"/>
          </a:p>
        </p:txBody>
      </p:sp>
    </p:spTree>
    <p:extLst>
      <p:ext uri="{BB962C8B-B14F-4D97-AF65-F5344CB8AC3E}">
        <p14:creationId xmlns:p14="http://schemas.microsoft.com/office/powerpoint/2010/main" val="42886186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942C9F60-E948-0B16-240A-DCBC52D49E51}"/>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427995322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97105359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C718C8BC-3817-BA43-A697-C0F8A79E6437}"/>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29708374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155209665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942C9F60-E948-0B16-240A-DCBC52D49E51}"/>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07262527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and Picture with Caption">
    <p:bg>
      <p:bgPr>
        <a:gradFill flip="none" rotWithShape="1">
          <a:gsLst>
            <a:gs pos="75000">
              <a:schemeClr val="tx2"/>
            </a:gs>
            <a:gs pos="85000">
              <a:schemeClr val="tx2">
                <a:alpha val="35000"/>
              </a:schemeClr>
            </a:gs>
            <a:gs pos="95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2103966943"/>
      </p:ext>
    </p:extLst>
  </p:cSld>
  <p:clrMapOvr>
    <a:masterClrMapping/>
  </p:clrMapOvr>
  <p:extLst>
    <p:ext uri="{DCECCB84-F9BA-43D5-87BE-67443E8EF086}">
      <p15:sldGuideLst xmlns:p15="http://schemas.microsoft.com/office/powerpoint/2012/main"/>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FC0BCDB4-4C07-CBF2-EFC4-7CEF0E09948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4717807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1D0F7681-D094-4E6D-0DF0-99CD21DC423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3626410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CC30DB31-FD65-4D95-4478-6813E7F155C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46556150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64981868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97790407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Picture with Caption">
    <p:bg>
      <p:bgPr>
        <a:gradFill flip="none" rotWithShape="1">
          <a:gsLst>
            <a:gs pos="75000">
              <a:schemeClr val="tx2"/>
            </a:gs>
            <a:gs pos="85000">
              <a:schemeClr val="tx2">
                <a:alpha val="35000"/>
              </a:schemeClr>
            </a:gs>
            <a:gs pos="95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3924584535"/>
      </p:ext>
    </p:extLst>
  </p:cSld>
  <p:clrMapOvr>
    <a:masterClrMapping/>
  </p:clrMapOvr>
  <p:extLst>
    <p:ext uri="{DCECCB84-F9BA-43D5-87BE-67443E8EF086}">
      <p15:sldGuideLst xmlns:p15="http://schemas.microsoft.com/office/powerpoint/2012/main"/>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693227270"/>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516359702"/>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81979367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7AD23EB7-47BD-A421-AD32-BA7882ED264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85384354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64614394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0"/>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7B0D9059-3C9E-5AFD-2A32-2874C4FC4C5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7615947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2556249665"/>
      </p:ext>
    </p:extLst>
  </p:cSld>
  <p:clrMapOvr>
    <a:masterClrMapping/>
  </p:clrMapOvr>
  <p:hf hdr="0" dt="0"/>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20000"/>
            <a:lumOff val="8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73734091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249764614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5000">
              <a:schemeClr val="tx2"/>
            </a:gs>
            <a:gs pos="90000">
              <a:schemeClr val="tx2">
                <a:alpha val="4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20197952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FC0BCDB4-4C07-CBF2-EFC4-7CEF0E09948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6757258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77220610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169728047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01072787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518733536"/>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5993111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38392777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578167860"/>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type="picTx" preserve="1">
  <p:cSld name="1_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480306041"/>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B8F7E44F-C564-AFF5-D73D-599A8EB64DC8}"/>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95659145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
        <p:nvSpPr>
          <p:cNvPr id="3" name="Title 2">
            <a:extLst>
              <a:ext uri="{FF2B5EF4-FFF2-40B4-BE49-F238E27FC236}">
                <a16:creationId xmlns:a16="http://schemas.microsoft.com/office/drawing/2014/main" id="{AEDBE4B2-ED26-DF20-EB88-9102132A1C0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2449469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1D0F7681-D094-4E6D-0DF0-99CD21DC423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767415635"/>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74074E2E-ED81-F3EC-B678-0FDCBC64206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123179726"/>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
        <p:nvSpPr>
          <p:cNvPr id="5" name="Title 4">
            <a:extLst>
              <a:ext uri="{FF2B5EF4-FFF2-40B4-BE49-F238E27FC236}">
                <a16:creationId xmlns:a16="http://schemas.microsoft.com/office/drawing/2014/main" id="{AB808ED8-8426-A0C0-9763-B7D4C153D10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340544361"/>
      </p:ext>
    </p:extLst>
  </p:cSld>
  <p:clrMapOvr>
    <a:masterClrMapping/>
  </p:clrMapOvr>
  <p:extLst>
    <p:ext uri="{DCECCB84-F9BA-43D5-87BE-67443E8EF086}">
      <p15:sldGuideLst xmlns:p15="http://schemas.microsoft.com/office/powerpoint/2012/main"/>
    </p:ext>
  </p:extLs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62C6ABDE-E95A-0F3C-098E-3AB6CD8A7191}"/>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407819911"/>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DFDE0C51-EABF-8EEF-D372-6195FADF3850}"/>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70247211"/>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1FA45842-A577-D012-E0A0-40AA7BE0D290}"/>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98889203"/>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
        <p:nvSpPr>
          <p:cNvPr id="3" name="Title 2">
            <a:extLst>
              <a:ext uri="{FF2B5EF4-FFF2-40B4-BE49-F238E27FC236}">
                <a16:creationId xmlns:a16="http://schemas.microsoft.com/office/drawing/2014/main" id="{B93C48AD-9F55-0046-00A1-CC510D30C60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944274884"/>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
        <p:nvSpPr>
          <p:cNvPr id="5" name="Title 4">
            <a:extLst>
              <a:ext uri="{FF2B5EF4-FFF2-40B4-BE49-F238E27FC236}">
                <a16:creationId xmlns:a16="http://schemas.microsoft.com/office/drawing/2014/main" id="{44FB5578-DA9B-BD0B-5613-AEFB9E68B6F8}"/>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09802577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
        <p:nvSpPr>
          <p:cNvPr id="7" name="Title 6">
            <a:extLst>
              <a:ext uri="{FF2B5EF4-FFF2-40B4-BE49-F238E27FC236}">
                <a16:creationId xmlns:a16="http://schemas.microsoft.com/office/drawing/2014/main" id="{929DC40A-BB92-C526-3CD0-189C3429C4D1}"/>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213898774"/>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
        <p:nvSpPr>
          <p:cNvPr id="6" name="Title 5">
            <a:extLst>
              <a:ext uri="{FF2B5EF4-FFF2-40B4-BE49-F238E27FC236}">
                <a16:creationId xmlns:a16="http://schemas.microsoft.com/office/drawing/2014/main" id="{481C1557-2F36-FF70-9AEB-DF21DD5067B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701852820"/>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
        <p:nvSpPr>
          <p:cNvPr id="6" name="Title 5">
            <a:extLst>
              <a:ext uri="{FF2B5EF4-FFF2-40B4-BE49-F238E27FC236}">
                <a16:creationId xmlns:a16="http://schemas.microsoft.com/office/drawing/2014/main" id="{F2E409FF-5585-8E4A-14AA-59DBC4EAF93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16880084"/>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CC30DB31-FD65-4D95-4478-6813E7F155C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7468130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B02F4169-3E26-AB53-54FC-47BE477B905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162775692"/>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4110514664"/>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DACA2C3D-12FE-63E8-E6E7-2094824214F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791465266"/>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290452761"/>
      </p:ext>
    </p:extLst>
  </p:cSld>
  <p:clrMapOvr>
    <a:masterClrMapping/>
  </p:clrMapOvr>
  <p:hf hdr="0" dt="0"/>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471909983"/>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79816402"/>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preserve="1" userDrawn="1">
  <p:cSld name="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4209450579"/>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38832213"/>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1571995954"/>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91516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3750384687"/>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974459191"/>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51862478"/>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271054475"/>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79915149"/>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797416281"/>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3B3BB445-F4B7-CADC-0D0E-2F77E6D29AB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860346054"/>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
        <p:nvSpPr>
          <p:cNvPr id="3" name="Title 2">
            <a:extLst>
              <a:ext uri="{FF2B5EF4-FFF2-40B4-BE49-F238E27FC236}">
                <a16:creationId xmlns:a16="http://schemas.microsoft.com/office/drawing/2014/main" id="{3F0C188E-247B-9C3F-A9A1-C83CFE759AA9}"/>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37821533"/>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72023699"/>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dirty="0"/>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683895260"/>
      </p:ext>
    </p:extLst>
  </p:cSld>
  <p:clrMapOvr>
    <a:masterClrMapping/>
  </p:clrMapOvr>
  <p:extLst>
    <p:ext uri="{DCECCB84-F9BA-43D5-87BE-67443E8EF086}">
      <p15:sldGuideLst xmlns:p15="http://schemas.microsoft.com/office/powerpoint/2012/main"/>
    </p:ext>
  </p:extLst>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34320889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191691140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0D83DA01-DEF9-54DE-5B29-4ACD3FE63AA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92486089"/>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7C0718C4-6A68-5C9A-D51B-6E4A148DA309}"/>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977683536"/>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
        <p:nvSpPr>
          <p:cNvPr id="3" name="Title 2">
            <a:extLst>
              <a:ext uri="{FF2B5EF4-FFF2-40B4-BE49-F238E27FC236}">
                <a16:creationId xmlns:a16="http://schemas.microsoft.com/office/drawing/2014/main" id="{D7BCB16E-0E8E-5157-7B5A-C68F6A9B78A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001035981"/>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886297771"/>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787658590"/>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94306714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319340364"/>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C36767D0-41E3-FB81-AF9C-B23748A500E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66629248"/>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2902094995"/>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906D055C-0506-0861-DE5F-4C6932D6751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73243225"/>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image" Target="../media/image3.jp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8.xml"/><Relationship Id="rId13" Type="http://schemas.openxmlformats.org/officeDocument/2006/relationships/slideLayout" Target="../slideLayouts/slideLayout43.xml"/><Relationship Id="rId18" Type="http://schemas.openxmlformats.org/officeDocument/2006/relationships/slideLayout" Target="../slideLayouts/slideLayout48.xml"/><Relationship Id="rId26" Type="http://schemas.openxmlformats.org/officeDocument/2006/relationships/slideLayout" Target="../slideLayouts/slideLayout56.xml"/><Relationship Id="rId3" Type="http://schemas.openxmlformats.org/officeDocument/2006/relationships/slideLayout" Target="../slideLayouts/slideLayout33.xml"/><Relationship Id="rId21" Type="http://schemas.openxmlformats.org/officeDocument/2006/relationships/slideLayout" Target="../slideLayouts/slideLayout51.xml"/><Relationship Id="rId7" Type="http://schemas.openxmlformats.org/officeDocument/2006/relationships/slideLayout" Target="../slideLayouts/slideLayout37.xml"/><Relationship Id="rId12" Type="http://schemas.openxmlformats.org/officeDocument/2006/relationships/slideLayout" Target="../slideLayouts/slideLayout42.xml"/><Relationship Id="rId17" Type="http://schemas.openxmlformats.org/officeDocument/2006/relationships/slideLayout" Target="../slideLayouts/slideLayout47.xml"/><Relationship Id="rId25" Type="http://schemas.openxmlformats.org/officeDocument/2006/relationships/slideLayout" Target="../slideLayouts/slideLayout55.xml"/><Relationship Id="rId2" Type="http://schemas.openxmlformats.org/officeDocument/2006/relationships/slideLayout" Target="../slideLayouts/slideLayout32.xml"/><Relationship Id="rId16" Type="http://schemas.openxmlformats.org/officeDocument/2006/relationships/slideLayout" Target="../slideLayouts/slideLayout46.xml"/><Relationship Id="rId20" Type="http://schemas.openxmlformats.org/officeDocument/2006/relationships/slideLayout" Target="../slideLayouts/slideLayout50.xml"/><Relationship Id="rId29" Type="http://schemas.openxmlformats.org/officeDocument/2006/relationships/image" Target="../media/image1.png"/><Relationship Id="rId1" Type="http://schemas.openxmlformats.org/officeDocument/2006/relationships/slideLayout" Target="../slideLayouts/slideLayout31.xml"/><Relationship Id="rId6" Type="http://schemas.openxmlformats.org/officeDocument/2006/relationships/slideLayout" Target="../slideLayouts/slideLayout36.xml"/><Relationship Id="rId11" Type="http://schemas.openxmlformats.org/officeDocument/2006/relationships/slideLayout" Target="../slideLayouts/slideLayout41.xml"/><Relationship Id="rId24" Type="http://schemas.openxmlformats.org/officeDocument/2006/relationships/slideLayout" Target="../slideLayouts/slideLayout54.xml"/><Relationship Id="rId5" Type="http://schemas.openxmlformats.org/officeDocument/2006/relationships/slideLayout" Target="../slideLayouts/slideLayout35.xml"/><Relationship Id="rId15" Type="http://schemas.openxmlformats.org/officeDocument/2006/relationships/slideLayout" Target="../slideLayouts/slideLayout45.xml"/><Relationship Id="rId23" Type="http://schemas.openxmlformats.org/officeDocument/2006/relationships/slideLayout" Target="../slideLayouts/slideLayout53.xml"/><Relationship Id="rId28" Type="http://schemas.openxmlformats.org/officeDocument/2006/relationships/theme" Target="../theme/theme2.xml"/><Relationship Id="rId10" Type="http://schemas.openxmlformats.org/officeDocument/2006/relationships/slideLayout" Target="../slideLayouts/slideLayout40.xml"/><Relationship Id="rId19" Type="http://schemas.openxmlformats.org/officeDocument/2006/relationships/slideLayout" Target="../slideLayouts/slideLayout49.xml"/><Relationship Id="rId4" Type="http://schemas.openxmlformats.org/officeDocument/2006/relationships/slideLayout" Target="../slideLayouts/slideLayout34.xml"/><Relationship Id="rId9" Type="http://schemas.openxmlformats.org/officeDocument/2006/relationships/slideLayout" Target="../slideLayouts/slideLayout39.xml"/><Relationship Id="rId14" Type="http://schemas.openxmlformats.org/officeDocument/2006/relationships/slideLayout" Target="../slideLayouts/slideLayout44.xml"/><Relationship Id="rId22" Type="http://schemas.openxmlformats.org/officeDocument/2006/relationships/slideLayout" Target="../slideLayouts/slideLayout52.xml"/><Relationship Id="rId27" Type="http://schemas.openxmlformats.org/officeDocument/2006/relationships/slideLayout" Target="../slideLayouts/slideLayout57.xml"/><Relationship Id="rId30"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65.xml"/><Relationship Id="rId13" Type="http://schemas.openxmlformats.org/officeDocument/2006/relationships/slideLayout" Target="../slideLayouts/slideLayout70.xml"/><Relationship Id="rId18" Type="http://schemas.openxmlformats.org/officeDocument/2006/relationships/slideLayout" Target="../slideLayouts/slideLayout75.xml"/><Relationship Id="rId26" Type="http://schemas.openxmlformats.org/officeDocument/2006/relationships/slideLayout" Target="../slideLayouts/slideLayout83.xml"/><Relationship Id="rId3" Type="http://schemas.openxmlformats.org/officeDocument/2006/relationships/slideLayout" Target="../slideLayouts/slideLayout60.xml"/><Relationship Id="rId21" Type="http://schemas.openxmlformats.org/officeDocument/2006/relationships/slideLayout" Target="../slideLayouts/slideLayout78.xml"/><Relationship Id="rId7" Type="http://schemas.openxmlformats.org/officeDocument/2006/relationships/slideLayout" Target="../slideLayouts/slideLayout64.xml"/><Relationship Id="rId12" Type="http://schemas.openxmlformats.org/officeDocument/2006/relationships/slideLayout" Target="../slideLayouts/slideLayout69.xml"/><Relationship Id="rId17" Type="http://schemas.openxmlformats.org/officeDocument/2006/relationships/slideLayout" Target="../slideLayouts/slideLayout74.xml"/><Relationship Id="rId25" Type="http://schemas.openxmlformats.org/officeDocument/2006/relationships/slideLayout" Target="../slideLayouts/slideLayout82.xml"/><Relationship Id="rId2" Type="http://schemas.openxmlformats.org/officeDocument/2006/relationships/slideLayout" Target="../slideLayouts/slideLayout59.xml"/><Relationship Id="rId16" Type="http://schemas.openxmlformats.org/officeDocument/2006/relationships/slideLayout" Target="../slideLayouts/slideLayout73.xml"/><Relationship Id="rId20" Type="http://schemas.openxmlformats.org/officeDocument/2006/relationships/slideLayout" Target="../slideLayouts/slideLayout77.xml"/><Relationship Id="rId29" Type="http://schemas.openxmlformats.org/officeDocument/2006/relationships/image" Target="../media/image1.png"/><Relationship Id="rId1" Type="http://schemas.openxmlformats.org/officeDocument/2006/relationships/slideLayout" Target="../slideLayouts/slideLayout58.xml"/><Relationship Id="rId6" Type="http://schemas.openxmlformats.org/officeDocument/2006/relationships/slideLayout" Target="../slideLayouts/slideLayout63.xml"/><Relationship Id="rId11" Type="http://schemas.openxmlformats.org/officeDocument/2006/relationships/slideLayout" Target="../slideLayouts/slideLayout68.xml"/><Relationship Id="rId24" Type="http://schemas.openxmlformats.org/officeDocument/2006/relationships/slideLayout" Target="../slideLayouts/slideLayout81.xml"/><Relationship Id="rId5" Type="http://schemas.openxmlformats.org/officeDocument/2006/relationships/slideLayout" Target="../slideLayouts/slideLayout62.xml"/><Relationship Id="rId15" Type="http://schemas.openxmlformats.org/officeDocument/2006/relationships/slideLayout" Target="../slideLayouts/slideLayout72.xml"/><Relationship Id="rId23" Type="http://schemas.openxmlformats.org/officeDocument/2006/relationships/slideLayout" Target="../slideLayouts/slideLayout80.xml"/><Relationship Id="rId28" Type="http://schemas.openxmlformats.org/officeDocument/2006/relationships/theme" Target="../theme/theme3.xml"/><Relationship Id="rId10" Type="http://schemas.openxmlformats.org/officeDocument/2006/relationships/slideLayout" Target="../slideLayouts/slideLayout67.xml"/><Relationship Id="rId19" Type="http://schemas.openxmlformats.org/officeDocument/2006/relationships/slideLayout" Target="../slideLayouts/slideLayout76.xml"/><Relationship Id="rId31" Type="http://schemas.openxmlformats.org/officeDocument/2006/relationships/image" Target="../media/image8.png"/><Relationship Id="rId4" Type="http://schemas.openxmlformats.org/officeDocument/2006/relationships/slideLayout" Target="../slideLayouts/slideLayout61.xml"/><Relationship Id="rId9" Type="http://schemas.openxmlformats.org/officeDocument/2006/relationships/slideLayout" Target="../slideLayouts/slideLayout66.xml"/><Relationship Id="rId14" Type="http://schemas.openxmlformats.org/officeDocument/2006/relationships/slideLayout" Target="../slideLayouts/slideLayout71.xml"/><Relationship Id="rId22" Type="http://schemas.openxmlformats.org/officeDocument/2006/relationships/slideLayout" Target="../slideLayouts/slideLayout79.xml"/><Relationship Id="rId27" Type="http://schemas.openxmlformats.org/officeDocument/2006/relationships/slideLayout" Target="../slideLayouts/slideLayout84.xml"/><Relationship Id="rId30"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92.xml"/><Relationship Id="rId13" Type="http://schemas.openxmlformats.org/officeDocument/2006/relationships/slideLayout" Target="../slideLayouts/slideLayout97.xml"/><Relationship Id="rId18" Type="http://schemas.openxmlformats.org/officeDocument/2006/relationships/slideLayout" Target="../slideLayouts/slideLayout102.xml"/><Relationship Id="rId26" Type="http://schemas.openxmlformats.org/officeDocument/2006/relationships/slideLayout" Target="../slideLayouts/slideLayout110.xml"/><Relationship Id="rId3" Type="http://schemas.openxmlformats.org/officeDocument/2006/relationships/slideLayout" Target="../slideLayouts/slideLayout87.xml"/><Relationship Id="rId21" Type="http://schemas.openxmlformats.org/officeDocument/2006/relationships/slideLayout" Target="../slideLayouts/slideLayout105.xml"/><Relationship Id="rId7" Type="http://schemas.openxmlformats.org/officeDocument/2006/relationships/slideLayout" Target="../slideLayouts/slideLayout91.xml"/><Relationship Id="rId12" Type="http://schemas.openxmlformats.org/officeDocument/2006/relationships/slideLayout" Target="../slideLayouts/slideLayout96.xml"/><Relationship Id="rId17" Type="http://schemas.openxmlformats.org/officeDocument/2006/relationships/slideLayout" Target="../slideLayouts/slideLayout101.xml"/><Relationship Id="rId25" Type="http://schemas.openxmlformats.org/officeDocument/2006/relationships/slideLayout" Target="../slideLayouts/slideLayout109.xml"/><Relationship Id="rId2" Type="http://schemas.openxmlformats.org/officeDocument/2006/relationships/slideLayout" Target="../slideLayouts/slideLayout86.xml"/><Relationship Id="rId16" Type="http://schemas.openxmlformats.org/officeDocument/2006/relationships/slideLayout" Target="../slideLayouts/slideLayout100.xml"/><Relationship Id="rId20" Type="http://schemas.openxmlformats.org/officeDocument/2006/relationships/slideLayout" Target="../slideLayouts/slideLayout104.xml"/><Relationship Id="rId29" Type="http://schemas.openxmlformats.org/officeDocument/2006/relationships/theme" Target="../theme/theme4.xml"/><Relationship Id="rId1" Type="http://schemas.openxmlformats.org/officeDocument/2006/relationships/slideLayout" Target="../slideLayouts/slideLayout85.xml"/><Relationship Id="rId6" Type="http://schemas.openxmlformats.org/officeDocument/2006/relationships/slideLayout" Target="../slideLayouts/slideLayout90.xml"/><Relationship Id="rId11" Type="http://schemas.openxmlformats.org/officeDocument/2006/relationships/slideLayout" Target="../slideLayouts/slideLayout95.xml"/><Relationship Id="rId24" Type="http://schemas.openxmlformats.org/officeDocument/2006/relationships/slideLayout" Target="../slideLayouts/slideLayout108.xml"/><Relationship Id="rId5" Type="http://schemas.openxmlformats.org/officeDocument/2006/relationships/slideLayout" Target="../slideLayouts/slideLayout89.xml"/><Relationship Id="rId15" Type="http://schemas.openxmlformats.org/officeDocument/2006/relationships/slideLayout" Target="../slideLayouts/slideLayout99.xml"/><Relationship Id="rId23" Type="http://schemas.openxmlformats.org/officeDocument/2006/relationships/slideLayout" Target="../slideLayouts/slideLayout107.xml"/><Relationship Id="rId28" Type="http://schemas.openxmlformats.org/officeDocument/2006/relationships/slideLayout" Target="../slideLayouts/slideLayout112.xml"/><Relationship Id="rId10" Type="http://schemas.openxmlformats.org/officeDocument/2006/relationships/slideLayout" Target="../slideLayouts/slideLayout94.xml"/><Relationship Id="rId19" Type="http://schemas.openxmlformats.org/officeDocument/2006/relationships/slideLayout" Target="../slideLayouts/slideLayout103.xml"/><Relationship Id="rId31" Type="http://schemas.openxmlformats.org/officeDocument/2006/relationships/image" Target="../media/image8.png"/><Relationship Id="rId4" Type="http://schemas.openxmlformats.org/officeDocument/2006/relationships/slideLayout" Target="../slideLayouts/slideLayout88.xml"/><Relationship Id="rId9" Type="http://schemas.openxmlformats.org/officeDocument/2006/relationships/slideLayout" Target="../slideLayouts/slideLayout93.xml"/><Relationship Id="rId14" Type="http://schemas.openxmlformats.org/officeDocument/2006/relationships/slideLayout" Target="../slideLayouts/slideLayout98.xml"/><Relationship Id="rId22" Type="http://schemas.openxmlformats.org/officeDocument/2006/relationships/slideLayout" Target="../slideLayouts/slideLayout106.xml"/><Relationship Id="rId27" Type="http://schemas.openxmlformats.org/officeDocument/2006/relationships/slideLayout" Target="../slideLayouts/slideLayout111.xml"/><Relationship Id="rId30" Type="http://schemas.openxmlformats.org/officeDocument/2006/relationships/image" Target="../media/image2.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120.xml"/><Relationship Id="rId13" Type="http://schemas.openxmlformats.org/officeDocument/2006/relationships/slideLayout" Target="../slideLayouts/slideLayout125.xml"/><Relationship Id="rId18" Type="http://schemas.openxmlformats.org/officeDocument/2006/relationships/slideLayout" Target="../slideLayouts/slideLayout130.xml"/><Relationship Id="rId26" Type="http://schemas.openxmlformats.org/officeDocument/2006/relationships/slideLayout" Target="../slideLayouts/slideLayout138.xml"/><Relationship Id="rId3" Type="http://schemas.openxmlformats.org/officeDocument/2006/relationships/slideLayout" Target="../slideLayouts/slideLayout115.xml"/><Relationship Id="rId21" Type="http://schemas.openxmlformats.org/officeDocument/2006/relationships/slideLayout" Target="../slideLayouts/slideLayout133.xml"/><Relationship Id="rId7" Type="http://schemas.openxmlformats.org/officeDocument/2006/relationships/slideLayout" Target="../slideLayouts/slideLayout119.xml"/><Relationship Id="rId12" Type="http://schemas.openxmlformats.org/officeDocument/2006/relationships/slideLayout" Target="../slideLayouts/slideLayout124.xml"/><Relationship Id="rId17" Type="http://schemas.openxmlformats.org/officeDocument/2006/relationships/slideLayout" Target="../slideLayouts/slideLayout129.xml"/><Relationship Id="rId25" Type="http://schemas.openxmlformats.org/officeDocument/2006/relationships/slideLayout" Target="../slideLayouts/slideLayout137.xml"/><Relationship Id="rId2" Type="http://schemas.openxmlformats.org/officeDocument/2006/relationships/slideLayout" Target="../slideLayouts/slideLayout114.xml"/><Relationship Id="rId16" Type="http://schemas.openxmlformats.org/officeDocument/2006/relationships/slideLayout" Target="../slideLayouts/slideLayout128.xml"/><Relationship Id="rId20" Type="http://schemas.openxmlformats.org/officeDocument/2006/relationships/slideLayout" Target="../slideLayouts/slideLayout132.xml"/><Relationship Id="rId29" Type="http://schemas.openxmlformats.org/officeDocument/2006/relationships/image" Target="../media/image1.png"/><Relationship Id="rId1" Type="http://schemas.openxmlformats.org/officeDocument/2006/relationships/slideLayout" Target="../slideLayouts/slideLayout113.xml"/><Relationship Id="rId6" Type="http://schemas.openxmlformats.org/officeDocument/2006/relationships/slideLayout" Target="../slideLayouts/slideLayout118.xml"/><Relationship Id="rId11" Type="http://schemas.openxmlformats.org/officeDocument/2006/relationships/slideLayout" Target="../slideLayouts/slideLayout123.xml"/><Relationship Id="rId24" Type="http://schemas.openxmlformats.org/officeDocument/2006/relationships/slideLayout" Target="../slideLayouts/slideLayout136.xml"/><Relationship Id="rId5" Type="http://schemas.openxmlformats.org/officeDocument/2006/relationships/slideLayout" Target="../slideLayouts/slideLayout117.xml"/><Relationship Id="rId15" Type="http://schemas.openxmlformats.org/officeDocument/2006/relationships/slideLayout" Target="../slideLayouts/slideLayout127.xml"/><Relationship Id="rId23" Type="http://schemas.openxmlformats.org/officeDocument/2006/relationships/slideLayout" Target="../slideLayouts/slideLayout135.xml"/><Relationship Id="rId28" Type="http://schemas.openxmlformats.org/officeDocument/2006/relationships/theme" Target="../theme/theme5.xml"/><Relationship Id="rId10" Type="http://schemas.openxmlformats.org/officeDocument/2006/relationships/slideLayout" Target="../slideLayouts/slideLayout122.xml"/><Relationship Id="rId19" Type="http://schemas.openxmlformats.org/officeDocument/2006/relationships/slideLayout" Target="../slideLayouts/slideLayout131.xml"/><Relationship Id="rId4" Type="http://schemas.openxmlformats.org/officeDocument/2006/relationships/slideLayout" Target="../slideLayouts/slideLayout116.xml"/><Relationship Id="rId9" Type="http://schemas.openxmlformats.org/officeDocument/2006/relationships/slideLayout" Target="../slideLayouts/slideLayout121.xml"/><Relationship Id="rId14" Type="http://schemas.openxmlformats.org/officeDocument/2006/relationships/slideLayout" Target="../slideLayouts/slideLayout126.xml"/><Relationship Id="rId22" Type="http://schemas.openxmlformats.org/officeDocument/2006/relationships/slideLayout" Target="../slideLayouts/slideLayout134.xml"/><Relationship Id="rId27" Type="http://schemas.openxmlformats.org/officeDocument/2006/relationships/slideLayout" Target="../slideLayouts/slideLayout139.xml"/><Relationship Id="rId30" Type="http://schemas.openxmlformats.org/officeDocument/2006/relationships/image" Target="../media/image9.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147.xml"/><Relationship Id="rId13" Type="http://schemas.openxmlformats.org/officeDocument/2006/relationships/slideLayout" Target="../slideLayouts/slideLayout152.xml"/><Relationship Id="rId18" Type="http://schemas.openxmlformats.org/officeDocument/2006/relationships/slideLayout" Target="../slideLayouts/slideLayout157.xml"/><Relationship Id="rId26" Type="http://schemas.openxmlformats.org/officeDocument/2006/relationships/slideLayout" Target="../slideLayouts/slideLayout165.xml"/><Relationship Id="rId3" Type="http://schemas.openxmlformats.org/officeDocument/2006/relationships/slideLayout" Target="../slideLayouts/slideLayout142.xml"/><Relationship Id="rId21" Type="http://schemas.openxmlformats.org/officeDocument/2006/relationships/slideLayout" Target="../slideLayouts/slideLayout160.xml"/><Relationship Id="rId7" Type="http://schemas.openxmlformats.org/officeDocument/2006/relationships/slideLayout" Target="../slideLayouts/slideLayout146.xml"/><Relationship Id="rId12" Type="http://schemas.openxmlformats.org/officeDocument/2006/relationships/slideLayout" Target="../slideLayouts/slideLayout151.xml"/><Relationship Id="rId17" Type="http://schemas.openxmlformats.org/officeDocument/2006/relationships/slideLayout" Target="../slideLayouts/slideLayout156.xml"/><Relationship Id="rId25" Type="http://schemas.openxmlformats.org/officeDocument/2006/relationships/slideLayout" Target="../slideLayouts/slideLayout164.xml"/><Relationship Id="rId2" Type="http://schemas.openxmlformats.org/officeDocument/2006/relationships/slideLayout" Target="../slideLayouts/slideLayout141.xml"/><Relationship Id="rId16" Type="http://schemas.openxmlformats.org/officeDocument/2006/relationships/slideLayout" Target="../slideLayouts/slideLayout155.xml"/><Relationship Id="rId20" Type="http://schemas.openxmlformats.org/officeDocument/2006/relationships/slideLayout" Target="../slideLayouts/slideLayout159.xml"/><Relationship Id="rId29" Type="http://schemas.openxmlformats.org/officeDocument/2006/relationships/image" Target="../media/image1.png"/><Relationship Id="rId1" Type="http://schemas.openxmlformats.org/officeDocument/2006/relationships/slideLayout" Target="../slideLayouts/slideLayout140.xml"/><Relationship Id="rId6" Type="http://schemas.openxmlformats.org/officeDocument/2006/relationships/slideLayout" Target="../slideLayouts/slideLayout145.xml"/><Relationship Id="rId11" Type="http://schemas.openxmlformats.org/officeDocument/2006/relationships/slideLayout" Target="../slideLayouts/slideLayout150.xml"/><Relationship Id="rId24" Type="http://schemas.openxmlformats.org/officeDocument/2006/relationships/slideLayout" Target="../slideLayouts/slideLayout163.xml"/><Relationship Id="rId5" Type="http://schemas.openxmlformats.org/officeDocument/2006/relationships/slideLayout" Target="../slideLayouts/slideLayout144.xml"/><Relationship Id="rId15" Type="http://schemas.openxmlformats.org/officeDocument/2006/relationships/slideLayout" Target="../slideLayouts/slideLayout154.xml"/><Relationship Id="rId23" Type="http://schemas.openxmlformats.org/officeDocument/2006/relationships/slideLayout" Target="../slideLayouts/slideLayout162.xml"/><Relationship Id="rId28" Type="http://schemas.openxmlformats.org/officeDocument/2006/relationships/theme" Target="../theme/theme6.xml"/><Relationship Id="rId10" Type="http://schemas.openxmlformats.org/officeDocument/2006/relationships/slideLayout" Target="../slideLayouts/slideLayout149.xml"/><Relationship Id="rId19" Type="http://schemas.openxmlformats.org/officeDocument/2006/relationships/slideLayout" Target="../slideLayouts/slideLayout158.xml"/><Relationship Id="rId4" Type="http://schemas.openxmlformats.org/officeDocument/2006/relationships/slideLayout" Target="../slideLayouts/slideLayout143.xml"/><Relationship Id="rId9" Type="http://schemas.openxmlformats.org/officeDocument/2006/relationships/slideLayout" Target="../slideLayouts/slideLayout148.xml"/><Relationship Id="rId14" Type="http://schemas.openxmlformats.org/officeDocument/2006/relationships/slideLayout" Target="../slideLayouts/slideLayout153.xml"/><Relationship Id="rId22" Type="http://schemas.openxmlformats.org/officeDocument/2006/relationships/slideLayout" Target="../slideLayouts/slideLayout161.xml"/><Relationship Id="rId27" Type="http://schemas.openxmlformats.org/officeDocument/2006/relationships/slideLayout" Target="../slideLayouts/slideLayout166.xml"/><Relationship Id="rId30" Type="http://schemas.openxmlformats.org/officeDocument/2006/relationships/image" Target="../media/image9.png"/></Relationships>
</file>

<file path=ppt/slideMasters/_rels/slideMaster7.xml.rels><?xml version="1.0" encoding="UTF-8" standalone="yes"?>
<Relationships xmlns="http://schemas.openxmlformats.org/package/2006/relationships"><Relationship Id="rId3" Type="http://schemas.openxmlformats.org/officeDocument/2006/relationships/theme" Target="../theme/theme7.xml"/><Relationship Id="rId2" Type="http://schemas.openxmlformats.org/officeDocument/2006/relationships/slideLayout" Target="../slideLayouts/slideLayout168.xml"/><Relationship Id="rId1" Type="http://schemas.openxmlformats.org/officeDocument/2006/relationships/slideLayout" Target="../slideLayouts/slideLayout167.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87000">
              <a:schemeClr val="tx2"/>
            </a:gs>
            <a:gs pos="90000">
              <a:schemeClr val="tx2"/>
            </a:gs>
            <a:gs pos="98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051594"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32"/>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3"/>
          <a:stretch>
            <a:fillRect/>
          </a:stretch>
        </p:blipFill>
        <p:spPr>
          <a:xfrm>
            <a:off x="266700" y="319470"/>
            <a:ext cx="681666" cy="451942"/>
          </a:xfrm>
          <a:prstGeom prst="rect">
            <a:avLst/>
          </a:prstGeom>
        </p:spPr>
      </p:pic>
      <p:pic>
        <p:nvPicPr>
          <p:cNvPr id="2" name="Picture 1" descr="A picture containing sitting, water&#10;&#10;Description automatically generated">
            <a:extLst>
              <a:ext uri="{FF2B5EF4-FFF2-40B4-BE49-F238E27FC236}">
                <a16:creationId xmlns:a16="http://schemas.microsoft.com/office/drawing/2014/main" id="{249E43BF-FF99-D240-A32E-884C622352F0}"/>
              </a:ext>
            </a:extLst>
          </p:cNvPr>
          <p:cNvPicPr>
            <a:picLocks noChangeAspect="1"/>
          </p:cNvPicPr>
          <p:nvPr userDrawn="1"/>
        </p:nvPicPr>
        <p:blipFill>
          <a:blip r:embed="rId34"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Tree>
    <p:extLst>
      <p:ext uri="{BB962C8B-B14F-4D97-AF65-F5344CB8AC3E}">
        <p14:creationId xmlns:p14="http://schemas.microsoft.com/office/powerpoint/2010/main" val="2346450069"/>
      </p:ext>
    </p:extLst>
  </p:cSld>
  <p:clrMap bg1="lt1" tx1="dk1" bg2="lt2" tx2="dk2" accent1="accent1" accent2="accent2" accent3="accent3" accent4="accent4" accent5="accent5" accent6="accent6" hlink="hlink" folHlink="folHlink"/>
  <p:sldLayoutIdLst>
    <p:sldLayoutId id="2147483967" r:id="rId1"/>
    <p:sldLayoutId id="2147483968" r:id="rId2"/>
    <p:sldLayoutId id="2147483969" r:id="rId3"/>
    <p:sldLayoutId id="2147483970" r:id="rId4"/>
    <p:sldLayoutId id="2147483972" r:id="rId5"/>
    <p:sldLayoutId id="2147483973" r:id="rId6"/>
    <p:sldLayoutId id="2147483974" r:id="rId7"/>
    <p:sldLayoutId id="2147483975" r:id="rId8"/>
    <p:sldLayoutId id="2147483976" r:id="rId9"/>
    <p:sldLayoutId id="2147483977" r:id="rId10"/>
    <p:sldLayoutId id="2147483978" r:id="rId11"/>
    <p:sldLayoutId id="2147483979" r:id="rId12"/>
    <p:sldLayoutId id="2147483980" r:id="rId13"/>
    <p:sldLayoutId id="2147483981" r:id="rId14"/>
    <p:sldLayoutId id="2147483982" r:id="rId15"/>
    <p:sldLayoutId id="2147483983" r:id="rId16"/>
    <p:sldLayoutId id="2147483984" r:id="rId17"/>
    <p:sldLayoutId id="2147483985" r:id="rId18"/>
    <p:sldLayoutId id="2147484079" r:id="rId19"/>
    <p:sldLayoutId id="2147483987" r:id="rId20"/>
    <p:sldLayoutId id="2147483988" r:id="rId21"/>
    <p:sldLayoutId id="2147483989" r:id="rId22"/>
    <p:sldLayoutId id="2147483990" r:id="rId23"/>
    <p:sldLayoutId id="2147483991" r:id="rId24"/>
    <p:sldLayoutId id="2147483992" r:id="rId25"/>
    <p:sldLayoutId id="2147483993" r:id="rId26"/>
    <p:sldLayoutId id="2147484109" r:id="rId27"/>
    <p:sldLayoutId id="2147484198" r:id="rId28"/>
    <p:sldLayoutId id="2147484200" r:id="rId29"/>
    <p:sldLayoutId id="2147484202" r:id="rId30"/>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266700" y="319470"/>
            <a:ext cx="681666" cy="451942"/>
          </a:xfrm>
          <a:prstGeom prst="rect">
            <a:avLst/>
          </a:prstGeom>
        </p:spPr>
      </p:pic>
      <p:sp>
        <p:nvSpPr>
          <p:cNvPr id="2" name="TextBox 1">
            <a:extLst>
              <a:ext uri="{FF2B5EF4-FFF2-40B4-BE49-F238E27FC236}">
                <a16:creationId xmlns:a16="http://schemas.microsoft.com/office/drawing/2014/main" id="{13C93DB8-8109-4839-4533-D52647F330B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3" name="TextBox 2">
            <a:extLst>
              <a:ext uri="{FF2B5EF4-FFF2-40B4-BE49-F238E27FC236}">
                <a16:creationId xmlns:a16="http://schemas.microsoft.com/office/drawing/2014/main" id="{D4AA7094-B510-FCCE-91B2-CBD23BFDE2C0}"/>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095872165"/>
      </p:ext>
    </p:extLst>
  </p:cSld>
  <p:clrMap bg1="lt1" tx1="dk1" bg2="lt2" tx2="dk2" accent1="accent1" accent2="accent2" accent3="accent3" accent4="accent4" accent5="accent5" accent6="accent6" hlink="hlink" folHlink="folHlink"/>
  <p:sldLayoutIdLst>
    <p:sldLayoutId id="2147484143" r:id="rId1"/>
    <p:sldLayoutId id="2147484144" r:id="rId2"/>
    <p:sldLayoutId id="2147484145" r:id="rId3"/>
    <p:sldLayoutId id="2147484146" r:id="rId4"/>
    <p:sldLayoutId id="2147484147" r:id="rId5"/>
    <p:sldLayoutId id="2147484148" r:id="rId6"/>
    <p:sldLayoutId id="2147484149" r:id="rId7"/>
    <p:sldLayoutId id="2147484150" r:id="rId8"/>
    <p:sldLayoutId id="2147484151" r:id="rId9"/>
    <p:sldLayoutId id="2147484152" r:id="rId10"/>
    <p:sldLayoutId id="2147484153" r:id="rId11"/>
    <p:sldLayoutId id="2147484154" r:id="rId12"/>
    <p:sldLayoutId id="2147484155" r:id="rId13"/>
    <p:sldLayoutId id="2147484156" r:id="rId14"/>
    <p:sldLayoutId id="2147484157" r:id="rId15"/>
    <p:sldLayoutId id="2147484158" r:id="rId16"/>
    <p:sldLayoutId id="2147484159" r:id="rId17"/>
    <p:sldLayoutId id="2147484160" r:id="rId18"/>
    <p:sldLayoutId id="2147484161" r:id="rId19"/>
    <p:sldLayoutId id="2147484162" r:id="rId20"/>
    <p:sldLayoutId id="2147484163" r:id="rId21"/>
    <p:sldLayoutId id="2147484164" r:id="rId22"/>
    <p:sldLayoutId id="2147484165" r:id="rId23"/>
    <p:sldLayoutId id="2147484166" r:id="rId24"/>
    <p:sldLayoutId id="2147484167" r:id="rId25"/>
    <p:sldLayoutId id="2147484168" r:id="rId26"/>
    <p:sldLayoutId id="2147484169"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4572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11309075" y="319470"/>
            <a:ext cx="681666" cy="451942"/>
          </a:xfrm>
          <a:prstGeom prst="rect">
            <a:avLst/>
          </a:prstGeom>
        </p:spPr>
      </p:pic>
      <p:pic>
        <p:nvPicPr>
          <p:cNvPr id="2" name="Picture 1" descr="A picture containing text, clipart&#10;&#10;Description automatically generated">
            <a:extLst>
              <a:ext uri="{FF2B5EF4-FFF2-40B4-BE49-F238E27FC236}">
                <a16:creationId xmlns:a16="http://schemas.microsoft.com/office/drawing/2014/main" id="{A03C655F-18AF-780C-F994-802A30EEA9EF}"/>
              </a:ext>
            </a:extLst>
          </p:cNvPr>
          <p:cNvPicPr>
            <a:picLocks noChangeAspect="1"/>
          </p:cNvPicPr>
          <p:nvPr userDrawn="1"/>
        </p:nvPicPr>
        <p:blipFill>
          <a:blip r:embed="rId31"/>
          <a:stretch>
            <a:fillRect/>
          </a:stretch>
        </p:blipFill>
        <p:spPr>
          <a:xfrm>
            <a:off x="266700" y="113697"/>
            <a:ext cx="644814" cy="811816"/>
          </a:xfrm>
          <a:prstGeom prst="rect">
            <a:avLst/>
          </a:prstGeom>
        </p:spPr>
      </p:pic>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840725888"/>
      </p:ext>
    </p:extLst>
  </p:cSld>
  <p:clrMap bg1="lt1" tx1="dk1" bg2="lt2" tx2="dk2" accent1="accent1" accent2="accent2" accent3="accent3" accent4="accent4" accent5="accent5" accent6="accent6" hlink="hlink" folHlink="folHlink"/>
  <p:sldLayoutIdLst>
    <p:sldLayoutId id="2147484052" r:id="rId1"/>
    <p:sldLayoutId id="2147484053" r:id="rId2"/>
    <p:sldLayoutId id="2147484054" r:id="rId3"/>
    <p:sldLayoutId id="2147484055" r:id="rId4"/>
    <p:sldLayoutId id="2147484056" r:id="rId5"/>
    <p:sldLayoutId id="2147484057" r:id="rId6"/>
    <p:sldLayoutId id="2147484058" r:id="rId7"/>
    <p:sldLayoutId id="2147484059" r:id="rId8"/>
    <p:sldLayoutId id="2147484060" r:id="rId9"/>
    <p:sldLayoutId id="2147484061" r:id="rId10"/>
    <p:sldLayoutId id="2147484062" r:id="rId11"/>
    <p:sldLayoutId id="2147484063" r:id="rId12"/>
    <p:sldLayoutId id="2147484064" r:id="rId13"/>
    <p:sldLayoutId id="2147484065" r:id="rId14"/>
    <p:sldLayoutId id="2147484066" r:id="rId15"/>
    <p:sldLayoutId id="2147484067" r:id="rId16"/>
    <p:sldLayoutId id="2147484068" r:id="rId17"/>
    <p:sldLayoutId id="2147484069" r:id="rId18"/>
    <p:sldLayoutId id="2147484070" r:id="rId19"/>
    <p:sldLayoutId id="2147484071" r:id="rId20"/>
    <p:sldLayoutId id="2147484072" r:id="rId21"/>
    <p:sldLayoutId id="2147484073" r:id="rId22"/>
    <p:sldLayoutId id="2147484074" r:id="rId23"/>
    <p:sldLayoutId id="2147484075" r:id="rId24"/>
    <p:sldLayoutId id="2147484076" r:id="rId25"/>
    <p:sldLayoutId id="2147484077" r:id="rId26"/>
    <p:sldLayoutId id="2147484078"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809A6F4-437A-F5BC-A382-7E14CD1E36B7}"/>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901DB1F4-AA0B-D214-2C9A-AE809FF1F69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4572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11309075" y="319470"/>
            <a:ext cx="681666" cy="451942"/>
          </a:xfrm>
          <a:prstGeom prst="rect">
            <a:avLst/>
          </a:prstGeom>
        </p:spPr>
      </p:pic>
      <p:pic>
        <p:nvPicPr>
          <p:cNvPr id="2" name="Picture 1" descr="A picture containing text, clipart&#10;&#10;Description automatically generated">
            <a:extLst>
              <a:ext uri="{FF2B5EF4-FFF2-40B4-BE49-F238E27FC236}">
                <a16:creationId xmlns:a16="http://schemas.microsoft.com/office/drawing/2014/main" id="{A03C655F-18AF-780C-F994-802A30EEA9EF}"/>
              </a:ext>
            </a:extLst>
          </p:cNvPr>
          <p:cNvPicPr>
            <a:picLocks noChangeAspect="1"/>
          </p:cNvPicPr>
          <p:nvPr userDrawn="1"/>
        </p:nvPicPr>
        <p:blipFill>
          <a:blip r:embed="rId31"/>
          <a:stretch>
            <a:fillRect/>
          </a:stretch>
        </p:blipFill>
        <p:spPr>
          <a:xfrm>
            <a:off x="266700" y="113697"/>
            <a:ext cx="644814" cy="811816"/>
          </a:xfrm>
          <a:prstGeom prst="rect">
            <a:avLst/>
          </a:prstGeom>
        </p:spPr>
      </p:pic>
      <p:sp>
        <p:nvSpPr>
          <p:cNvPr id="8" name="Rectangle 7">
            <a:extLst>
              <a:ext uri="{FF2B5EF4-FFF2-40B4-BE49-F238E27FC236}">
                <a16:creationId xmlns:a16="http://schemas.microsoft.com/office/drawing/2014/main" id="{7AD4339D-DBCA-B475-10A1-FBC7E6A007BD}"/>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8968281"/>
      </p:ext>
    </p:extLst>
  </p:cSld>
  <p:clrMap bg1="lt1" tx1="dk1" bg2="lt2" tx2="dk2" accent1="accent1" accent2="accent2" accent3="accent3" accent4="accent4" accent5="accent5" accent6="accent6" hlink="hlink" folHlink="folHlink"/>
  <p:sldLayoutIdLst>
    <p:sldLayoutId id="2147484082" r:id="rId1"/>
    <p:sldLayoutId id="2147484083" r:id="rId2"/>
    <p:sldLayoutId id="2147484084" r:id="rId3"/>
    <p:sldLayoutId id="2147484085" r:id="rId4"/>
    <p:sldLayoutId id="2147484086" r:id="rId5"/>
    <p:sldLayoutId id="2147484087" r:id="rId6"/>
    <p:sldLayoutId id="2147484088" r:id="rId7"/>
    <p:sldLayoutId id="2147484089" r:id="rId8"/>
    <p:sldLayoutId id="2147484090" r:id="rId9"/>
    <p:sldLayoutId id="2147484091" r:id="rId10"/>
    <p:sldLayoutId id="2147484092" r:id="rId11"/>
    <p:sldLayoutId id="2147484093" r:id="rId12"/>
    <p:sldLayoutId id="2147484094" r:id="rId13"/>
    <p:sldLayoutId id="2147484095" r:id="rId14"/>
    <p:sldLayoutId id="2147484096" r:id="rId15"/>
    <p:sldLayoutId id="2147484097" r:id="rId16"/>
    <p:sldLayoutId id="2147484098" r:id="rId17"/>
    <p:sldLayoutId id="2147484099" r:id="rId18"/>
    <p:sldLayoutId id="2147484139" r:id="rId19"/>
    <p:sldLayoutId id="2147484101" r:id="rId20"/>
    <p:sldLayoutId id="2147484102" r:id="rId21"/>
    <p:sldLayoutId id="2147484103" r:id="rId22"/>
    <p:sldLayoutId id="2147484104" r:id="rId23"/>
    <p:sldLayoutId id="2147484105" r:id="rId24"/>
    <p:sldLayoutId id="2147484106" r:id="rId25"/>
    <p:sldLayoutId id="2147484107" r:id="rId26"/>
    <p:sldLayoutId id="2147484108" r:id="rId27"/>
    <p:sldLayoutId id="2147484141" r:id="rId28"/>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160788" y="128981"/>
            <a:ext cx="9764511"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0"/>
          <a:srcRect/>
          <a:stretch/>
        </p:blipFill>
        <p:spPr>
          <a:xfrm>
            <a:off x="190500" y="86740"/>
            <a:ext cx="1970289" cy="874270"/>
          </a:xfrm>
          <a:prstGeom prst="rect">
            <a:avLst/>
          </a:prstGeom>
        </p:spPr>
      </p:pic>
    </p:spTree>
    <p:extLst>
      <p:ext uri="{BB962C8B-B14F-4D97-AF65-F5344CB8AC3E}">
        <p14:creationId xmlns:p14="http://schemas.microsoft.com/office/powerpoint/2010/main" val="2884319183"/>
      </p:ext>
    </p:extLst>
  </p:cSld>
  <p:clrMap bg1="lt1" tx1="dk1" bg2="lt2" tx2="dk2" accent1="accent1" accent2="accent2" accent3="accent3" accent4="accent4" accent5="accent5" accent6="accent6" hlink="hlink" folHlink="folHlink"/>
  <p:sldLayoutIdLst>
    <p:sldLayoutId id="2147484111" r:id="rId1"/>
    <p:sldLayoutId id="2147484112" r:id="rId2"/>
    <p:sldLayoutId id="2147484113" r:id="rId3"/>
    <p:sldLayoutId id="2147484114" r:id="rId4"/>
    <p:sldLayoutId id="2147484115" r:id="rId5"/>
    <p:sldLayoutId id="2147484116" r:id="rId6"/>
    <p:sldLayoutId id="2147484117" r:id="rId7"/>
    <p:sldLayoutId id="2147484118" r:id="rId8"/>
    <p:sldLayoutId id="2147484119" r:id="rId9"/>
    <p:sldLayoutId id="2147484120" r:id="rId10"/>
    <p:sldLayoutId id="2147484121" r:id="rId11"/>
    <p:sldLayoutId id="2147484122" r:id="rId12"/>
    <p:sldLayoutId id="2147484123" r:id="rId13"/>
    <p:sldLayoutId id="2147484124" r:id="rId14"/>
    <p:sldLayoutId id="2147484125" r:id="rId15"/>
    <p:sldLayoutId id="2147484126" r:id="rId16"/>
    <p:sldLayoutId id="2147484127" r:id="rId17"/>
    <p:sldLayoutId id="2147484128" r:id="rId18"/>
    <p:sldLayoutId id="2147484140" r:id="rId19"/>
    <p:sldLayoutId id="2147484130" r:id="rId20"/>
    <p:sldLayoutId id="2147484131" r:id="rId21"/>
    <p:sldLayoutId id="2147484132" r:id="rId22"/>
    <p:sldLayoutId id="2147484133" r:id="rId23"/>
    <p:sldLayoutId id="2147484134" r:id="rId24"/>
    <p:sldLayoutId id="2147484135" r:id="rId25"/>
    <p:sldLayoutId id="2147484136" r:id="rId26"/>
    <p:sldLayoutId id="2147484137"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160788" y="128981"/>
            <a:ext cx="9764511"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0"/>
          <a:srcRect/>
          <a:stretch/>
        </p:blipFill>
        <p:spPr>
          <a:xfrm>
            <a:off x="190500" y="86740"/>
            <a:ext cx="1970289" cy="874270"/>
          </a:xfrm>
          <a:prstGeom prst="rect">
            <a:avLst/>
          </a:prstGeom>
        </p:spPr>
      </p:pic>
      <p:sp>
        <p:nvSpPr>
          <p:cNvPr id="2" name="TextBox 1">
            <a:extLst>
              <a:ext uri="{FF2B5EF4-FFF2-40B4-BE49-F238E27FC236}">
                <a16:creationId xmlns:a16="http://schemas.microsoft.com/office/drawing/2014/main" id="{0319D296-3ADD-602F-6280-AF09F0C8541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Box 7">
            <a:extLst>
              <a:ext uri="{FF2B5EF4-FFF2-40B4-BE49-F238E27FC236}">
                <a16:creationId xmlns:a16="http://schemas.microsoft.com/office/drawing/2014/main" id="{3CB3D4C0-148A-1C15-E80F-A173E101EED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756410140"/>
      </p:ext>
    </p:extLst>
  </p:cSld>
  <p:clrMap bg1="lt1" tx1="dk1" bg2="lt2" tx2="dk2" accent1="accent1" accent2="accent2" accent3="accent3" accent4="accent4" accent5="accent5" accent6="accent6" hlink="hlink" folHlink="folHlink"/>
  <p:sldLayoutIdLst>
    <p:sldLayoutId id="2147484171" r:id="rId1"/>
    <p:sldLayoutId id="2147484172" r:id="rId2"/>
    <p:sldLayoutId id="2147484173" r:id="rId3"/>
    <p:sldLayoutId id="2147484174" r:id="rId4"/>
    <p:sldLayoutId id="2147484175" r:id="rId5"/>
    <p:sldLayoutId id="2147484176" r:id="rId6"/>
    <p:sldLayoutId id="2147484177" r:id="rId7"/>
    <p:sldLayoutId id="2147484178" r:id="rId8"/>
    <p:sldLayoutId id="2147484179" r:id="rId9"/>
    <p:sldLayoutId id="2147484180" r:id="rId10"/>
    <p:sldLayoutId id="2147484181" r:id="rId11"/>
    <p:sldLayoutId id="2147484182" r:id="rId12"/>
    <p:sldLayoutId id="2147484183" r:id="rId13"/>
    <p:sldLayoutId id="2147484184" r:id="rId14"/>
    <p:sldLayoutId id="2147484185" r:id="rId15"/>
    <p:sldLayoutId id="2147484186" r:id="rId16"/>
    <p:sldLayoutId id="2147484187" r:id="rId17"/>
    <p:sldLayoutId id="2147484188" r:id="rId18"/>
    <p:sldLayoutId id="2147484189" r:id="rId19"/>
    <p:sldLayoutId id="2147484190" r:id="rId20"/>
    <p:sldLayoutId id="2147484191" r:id="rId21"/>
    <p:sldLayoutId id="2147484192" r:id="rId22"/>
    <p:sldLayoutId id="2147484193" r:id="rId23"/>
    <p:sldLayoutId id="2147484194" r:id="rId24"/>
    <p:sldLayoutId id="2147484195" r:id="rId25"/>
    <p:sldLayoutId id="2147484196" r:id="rId26"/>
    <p:sldLayoutId id="2147484197"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3"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24" name="Picture 6"/>
          <p:cNvPicPr>
            <a:picLocks noChangeAspect="1"/>
          </p:cNvPicPr>
          <p:nvPr userDrawn="1"/>
        </p:nvPicPr>
        <p:blipFill>
          <a:blip r:embed="rId4"/>
          <a:srcRect/>
          <a:stretch>
            <a:fillRect/>
          </a:stretch>
        </p:blipFill>
        <p:spPr bwMode="auto">
          <a:xfrm>
            <a:off x="6079067" y="3416309"/>
            <a:ext cx="25400" cy="3175"/>
          </a:xfrm>
          <a:prstGeom prst="rect">
            <a:avLst/>
          </a:prstGeom>
          <a:noFill/>
          <a:ln w="9525">
            <a:noFill/>
            <a:miter lim="800000"/>
            <a:headEnd/>
            <a:tailEnd/>
          </a:ln>
        </p:spPr>
      </p:pic>
      <p:sp>
        <p:nvSpPr>
          <p:cNvPr id="11" name="Text Box 14">
            <a:extLst>
              <a:ext uri="{FF2B5EF4-FFF2-40B4-BE49-F238E27FC236}">
                <a16:creationId xmlns:a16="http://schemas.microsoft.com/office/drawing/2014/main" id="{06488F25-D32D-48D0-BB8A-6B1499EB02EC}"/>
              </a:ext>
            </a:extLst>
          </p:cNvPr>
          <p:cNvSpPr txBox="1">
            <a:spLocks noChangeArrowheads="1"/>
          </p:cNvSpPr>
          <p:nvPr userDrawn="1"/>
        </p:nvSpPr>
        <p:spPr bwMode="auto">
          <a:xfrm>
            <a:off x="11218426" y="662710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sp>
        <p:nvSpPr>
          <p:cNvPr id="17" name="Date Placeholder 4">
            <a:extLst>
              <a:ext uri="{FF2B5EF4-FFF2-40B4-BE49-F238E27FC236}">
                <a16:creationId xmlns:a16="http://schemas.microsoft.com/office/drawing/2014/main" id="{876090B8-EB33-44F6-B805-AE75858FA42D}"/>
              </a:ext>
            </a:extLst>
          </p:cNvPr>
          <p:cNvSpPr>
            <a:spLocks noGrp="1"/>
          </p:cNvSpPr>
          <p:nvPr>
            <p:ph type="dt" sz="half" idx="2"/>
          </p:nvPr>
        </p:nvSpPr>
        <p:spPr>
          <a:xfrm>
            <a:off x="8842515" y="6653150"/>
            <a:ext cx="2761673" cy="137160"/>
          </a:xfrm>
          <a:prstGeom prst="rect">
            <a:avLst/>
          </a:prstGeom>
        </p:spPr>
        <p:txBody>
          <a:bodyPr anchor="ctr"/>
          <a:lstStyle>
            <a:lvl1pPr algn="r">
              <a:defRPr sz="900">
                <a:solidFill>
                  <a:schemeClr val="bg2">
                    <a:lumMod val="75000"/>
                  </a:schemeClr>
                </a:solidFill>
              </a:defRPr>
            </a:lvl1pPr>
          </a:lstStyle>
          <a:p>
            <a:endParaRPr lang="en-US" dirty="0"/>
          </a:p>
        </p:txBody>
      </p:sp>
      <p:sp>
        <p:nvSpPr>
          <p:cNvPr id="18" name="Footer Placeholder 3">
            <a:extLst>
              <a:ext uri="{FF2B5EF4-FFF2-40B4-BE49-F238E27FC236}">
                <a16:creationId xmlns:a16="http://schemas.microsoft.com/office/drawing/2014/main" id="{2F8A329A-59C1-4D23-B5E6-03FA1C182A0A}"/>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bg2">
                    <a:lumMod val="75000"/>
                  </a:schemeClr>
                </a:solidFill>
              </a:defRPr>
            </a:lvl1pPr>
          </a:lstStyle>
          <a:p>
            <a:endParaRPr lang="en-US" dirty="0"/>
          </a:p>
        </p:txBody>
      </p:sp>
      <p:sp>
        <p:nvSpPr>
          <p:cNvPr id="2" name="Title Placeholder 1">
            <a:extLst>
              <a:ext uri="{FF2B5EF4-FFF2-40B4-BE49-F238E27FC236}">
                <a16:creationId xmlns:a16="http://schemas.microsoft.com/office/drawing/2014/main" id="{CA18FFB5-1B4A-8A37-78CC-AC1A7AE08575}"/>
              </a:ext>
            </a:extLst>
          </p:cNvPr>
          <p:cNvSpPr>
            <a:spLocks noGrp="1"/>
          </p:cNvSpPr>
          <p:nvPr>
            <p:ph type="title"/>
          </p:nvPr>
        </p:nvSpPr>
        <p:spPr bwMode="auto">
          <a:xfrm>
            <a:off x="266699" y="128981"/>
            <a:ext cx="11658599" cy="83292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Tree>
    <p:extLst>
      <p:ext uri="{BB962C8B-B14F-4D97-AF65-F5344CB8AC3E}">
        <p14:creationId xmlns:p14="http://schemas.microsoft.com/office/powerpoint/2010/main" val="199137462"/>
      </p:ext>
    </p:extLst>
  </p:cSld>
  <p:clrMap bg1="lt1" tx1="dk1" bg2="lt2" tx2="dk2" accent1="accent1" accent2="accent2" accent3="accent3" accent4="accent4" accent5="accent5" accent6="accent6" hlink="hlink" folHlink="folHlink"/>
  <p:sldLayoutIdLst>
    <p:sldLayoutId id="2147483724" r:id="rId1"/>
    <p:sldLayoutId id="2147483725" r:id="rId2"/>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169"/>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30188" indent="-230188" algn="l" rtl="0" eaLnBrk="1" fontAlgn="base" hangingPunct="1">
        <a:spcBef>
          <a:spcPts val="169"/>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1775"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4213" indent="-222250"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30188"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0" orient="horz" pos="583" userDrawn="1">
          <p15:clr>
            <a:srgbClr val="F26B43"/>
          </p15:clr>
        </p15:guide>
        <p15:guide id="1" pos="7512" userDrawn="1">
          <p15:clr>
            <a:srgbClr val="5ACBF0"/>
          </p15:clr>
        </p15:guide>
        <p15:guide id="2" pos="12971">
          <p15:clr>
            <a:srgbClr val="5ACBF0"/>
          </p15:clr>
        </p15:guide>
        <p15:guide id="3" pos="168" userDrawn="1">
          <p15:clr>
            <a:srgbClr val="5ACBF0"/>
          </p15:clr>
        </p15:guide>
        <p15:guide id="5" orient="horz" pos="637" userDrawn="1">
          <p15:clr>
            <a:srgbClr val="F26B43"/>
          </p15:clr>
        </p15:guide>
        <p15:guide id="6" orient="horz" pos="417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png"/><Relationship Id="rId1" Type="http://schemas.openxmlformats.org/officeDocument/2006/relationships/slideLayout" Target="../slideLayouts/slideLayout24.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jpeg"/></Relationships>
</file>

<file path=ppt/slides/_rels/slide2.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1.xml"/><Relationship Id="rId1" Type="http://schemas.openxmlformats.org/officeDocument/2006/relationships/slideLayout" Target="../slideLayouts/slideLayout28.xml"/><Relationship Id="rId4" Type="http://schemas.openxmlformats.org/officeDocument/2006/relationships/image" Target="../media/image17.emf"/></Relationships>
</file>

<file path=ppt/slides/_rels/slide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xml"/><Relationship Id="rId1" Type="http://schemas.openxmlformats.org/officeDocument/2006/relationships/slideLayout" Target="../slideLayouts/slideLayout28.xml"/></Relationships>
</file>

<file path=ppt/slides/_rels/slide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xml"/><Relationship Id="rId1" Type="http://schemas.openxmlformats.org/officeDocument/2006/relationships/slideLayout" Target="../slideLayouts/slideLayout28.xml"/></Relationships>
</file>

<file path=ppt/slides/_rels/slide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xml"/><Relationship Id="rId1" Type="http://schemas.openxmlformats.org/officeDocument/2006/relationships/slideLayout" Target="../slideLayouts/slideLayout28.xml"/></Relationships>
</file>

<file path=ppt/slides/_rels/slide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5.xml"/><Relationship Id="rId1" Type="http://schemas.openxmlformats.org/officeDocument/2006/relationships/slideLayout" Target="../slideLayouts/slideLayout28.xml"/></Relationships>
</file>

<file path=ppt/slides/_rels/slide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6.xml"/><Relationship Id="rId1" Type="http://schemas.openxmlformats.org/officeDocument/2006/relationships/slideLayout" Target="../slideLayouts/slideLayout29.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2DCD1B8-0FB9-6DE1-D901-F8B0186B1E44}"/>
              </a:ext>
            </a:extLst>
          </p:cNvPr>
          <p:cNvSpPr>
            <a:spLocks noGrp="1"/>
          </p:cNvSpPr>
          <p:nvPr>
            <p:ph type="title"/>
          </p:nvPr>
        </p:nvSpPr>
        <p:spPr/>
        <p:txBody>
          <a:bodyPr/>
          <a:lstStyle/>
          <a:p>
            <a:pPr algn="l"/>
            <a:r>
              <a:rPr lang="en-US" sz="3600" dirty="0"/>
              <a:t>Forecasting with Ensembles in CWMS</a:t>
            </a:r>
          </a:p>
        </p:txBody>
      </p:sp>
      <p:pic>
        <p:nvPicPr>
          <p:cNvPr id="11" name="Picture Placeholder 10" descr="Map&#10;&#10;Description automatically generated">
            <a:extLst>
              <a:ext uri="{FF2B5EF4-FFF2-40B4-BE49-F238E27FC236}">
                <a16:creationId xmlns:a16="http://schemas.microsoft.com/office/drawing/2014/main" id="{7A6E51DB-7C25-7AB6-5D61-B9034A212F7F}"/>
              </a:ext>
            </a:extLst>
          </p:cNvPr>
          <p:cNvPicPr>
            <a:picLocks noGrp="1" noChangeAspect="1"/>
          </p:cNvPicPr>
          <p:nvPr>
            <p:ph type="pic" sz="quarter" idx="13"/>
          </p:nvPr>
        </p:nvPicPr>
        <p:blipFill>
          <a:blip r:embed="rId2"/>
          <a:srcRect l="2717" r="2717"/>
          <a:stretch/>
        </p:blipFill>
        <p:spPr>
          <a:xfrm>
            <a:off x="6358552" y="260931"/>
            <a:ext cx="5454004" cy="2805855"/>
          </a:xfrm>
          <a:prstGeom prst="rect">
            <a:avLst/>
          </a:prstGeom>
          <a:ln>
            <a:noFill/>
          </a:ln>
          <a:effectLst>
            <a:softEdge rad="112500"/>
          </a:effectLst>
        </p:spPr>
      </p:pic>
      <p:sp>
        <p:nvSpPr>
          <p:cNvPr id="9" name="Content Placeholder 8">
            <a:extLst>
              <a:ext uri="{FF2B5EF4-FFF2-40B4-BE49-F238E27FC236}">
                <a16:creationId xmlns:a16="http://schemas.microsoft.com/office/drawing/2014/main" id="{910D6B67-EB23-B871-0CBE-F377AEE7C411}"/>
              </a:ext>
            </a:extLst>
          </p:cNvPr>
          <p:cNvSpPr>
            <a:spLocks noGrp="1"/>
          </p:cNvSpPr>
          <p:nvPr>
            <p:ph sz="quarter" idx="17"/>
          </p:nvPr>
        </p:nvSpPr>
        <p:spPr/>
        <p:txBody>
          <a:bodyPr/>
          <a:lstStyle/>
          <a:p>
            <a:r>
              <a:rPr lang="en-US" sz="2400" b="1" dirty="0"/>
              <a:t>Simon Evans, P.E., CFM</a:t>
            </a:r>
          </a:p>
          <a:p>
            <a:r>
              <a:rPr lang="en-US" sz="1800" dirty="0"/>
              <a:t>Hydrologic Engineering Center</a:t>
            </a:r>
          </a:p>
          <a:p>
            <a:endParaRPr lang="en-US" dirty="0"/>
          </a:p>
          <a:p>
            <a:r>
              <a:rPr lang="en-US" sz="2400" b="1" dirty="0"/>
              <a:t>CWMS Prospect Course</a:t>
            </a:r>
          </a:p>
          <a:p>
            <a:endParaRPr lang="en-US" sz="2400" b="1" dirty="0"/>
          </a:p>
        </p:txBody>
      </p:sp>
      <p:pic>
        <p:nvPicPr>
          <p:cNvPr id="14" name="Picture Placeholder 13" descr="A close-up of a painting&#10;&#10;Description automatically generated with medium confidence">
            <a:extLst>
              <a:ext uri="{FF2B5EF4-FFF2-40B4-BE49-F238E27FC236}">
                <a16:creationId xmlns:a16="http://schemas.microsoft.com/office/drawing/2014/main" id="{04C95193-5563-AE95-03B8-119424E1BE64}"/>
              </a:ext>
            </a:extLst>
          </p:cNvPr>
          <p:cNvPicPr>
            <a:picLocks noGrp="1" noChangeAspect="1"/>
          </p:cNvPicPr>
          <p:nvPr>
            <p:ph type="pic" sz="quarter" idx="16"/>
          </p:nvPr>
        </p:nvPicPr>
        <p:blipFill rotWithShape="1">
          <a:blip r:embed="rId3"/>
          <a:srcRect l="4446" r="4446"/>
          <a:stretch/>
        </p:blipFill>
        <p:spPr>
          <a:xfrm>
            <a:off x="9126633" y="3066786"/>
            <a:ext cx="2685921" cy="1787147"/>
          </a:xfrm>
          <a:prstGeom prst="rect">
            <a:avLst/>
          </a:prstGeom>
          <a:ln>
            <a:noFill/>
          </a:ln>
          <a:effectLst>
            <a:softEdge rad="112500"/>
          </a:effectLst>
        </p:spPr>
      </p:pic>
      <p:pic>
        <p:nvPicPr>
          <p:cNvPr id="2" name="Picture 4" descr="MTL-7-30-08-Aerial_4428">
            <a:extLst>
              <a:ext uri="{FF2B5EF4-FFF2-40B4-BE49-F238E27FC236}">
                <a16:creationId xmlns:a16="http://schemas.microsoft.com/office/drawing/2014/main" id="{D2C516AA-DC52-4D60-F1EA-537AD15B3A73}"/>
              </a:ext>
            </a:extLst>
          </p:cNvPr>
          <p:cNvPicPr>
            <a:picLocks noChangeAspect="1" noChangeArrowheads="1"/>
          </p:cNvPicPr>
          <p:nvPr/>
        </p:nvPicPr>
        <p:blipFill>
          <a:blip r:embed="rId4" cstate="print"/>
          <a:srcRect t="5818" r="13506" b="20564"/>
          <a:stretch>
            <a:fillRect/>
          </a:stretch>
        </p:blipFill>
        <p:spPr bwMode="auto">
          <a:xfrm>
            <a:off x="9161925" y="4853933"/>
            <a:ext cx="2685921" cy="1884659"/>
          </a:xfrm>
          <a:prstGeom prst="rect">
            <a:avLst/>
          </a:prstGeom>
          <a:ln>
            <a:noFill/>
          </a:ln>
          <a:effectLst>
            <a:softEdge rad="112500"/>
          </a:effectLst>
        </p:spPr>
      </p:pic>
      <p:pic>
        <p:nvPicPr>
          <p:cNvPr id="3" name="Picture 2">
            <a:extLst>
              <a:ext uri="{FF2B5EF4-FFF2-40B4-BE49-F238E27FC236}">
                <a16:creationId xmlns:a16="http://schemas.microsoft.com/office/drawing/2014/main" id="{AFA1A2CE-8B2A-F522-680A-3E53D12D4D8A}"/>
              </a:ext>
            </a:extLst>
          </p:cNvPr>
          <p:cNvPicPr>
            <a:picLocks noChangeAspect="1"/>
          </p:cNvPicPr>
          <p:nvPr/>
        </p:nvPicPr>
        <p:blipFill>
          <a:blip r:embed="rId5"/>
          <a:stretch>
            <a:fillRect/>
          </a:stretch>
        </p:blipFill>
        <p:spPr>
          <a:xfrm>
            <a:off x="6358552" y="3066786"/>
            <a:ext cx="2685921" cy="1884659"/>
          </a:xfrm>
          <a:prstGeom prst="rect">
            <a:avLst/>
          </a:prstGeom>
          <a:ln>
            <a:noFill/>
          </a:ln>
          <a:effectLst>
            <a:softEdge rad="112500"/>
          </a:effectLst>
        </p:spPr>
      </p:pic>
      <p:pic>
        <p:nvPicPr>
          <p:cNvPr id="7" name="Picture 6">
            <a:extLst>
              <a:ext uri="{FF2B5EF4-FFF2-40B4-BE49-F238E27FC236}">
                <a16:creationId xmlns:a16="http://schemas.microsoft.com/office/drawing/2014/main" id="{7E882B7E-7FED-4451-77D5-ED69B1DF8CA4}"/>
              </a:ext>
            </a:extLst>
          </p:cNvPr>
          <p:cNvPicPr>
            <a:picLocks noChangeAspect="1"/>
          </p:cNvPicPr>
          <p:nvPr/>
        </p:nvPicPr>
        <p:blipFill>
          <a:blip r:embed="rId6"/>
          <a:stretch>
            <a:fillRect/>
          </a:stretch>
        </p:blipFill>
        <p:spPr>
          <a:xfrm>
            <a:off x="6358552" y="4853934"/>
            <a:ext cx="2685921" cy="1884659"/>
          </a:xfrm>
          <a:prstGeom prst="rect">
            <a:avLst/>
          </a:prstGeom>
          <a:ln>
            <a:noFill/>
          </a:ln>
          <a:effectLst>
            <a:softEdge rad="112500"/>
          </a:effectLst>
        </p:spPr>
      </p:pic>
    </p:spTree>
    <p:extLst>
      <p:ext uri="{BB962C8B-B14F-4D97-AF65-F5344CB8AC3E}">
        <p14:creationId xmlns:p14="http://schemas.microsoft.com/office/powerpoint/2010/main" val="12467623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C80359F-177E-E55A-B609-06518E9027F0}"/>
              </a:ext>
            </a:extLst>
          </p:cNvPr>
          <p:cNvSpPr>
            <a:spLocks noGrp="1"/>
          </p:cNvSpPr>
          <p:nvPr>
            <p:ph type="title"/>
          </p:nvPr>
        </p:nvSpPr>
        <p:spPr/>
        <p:txBody>
          <a:bodyPr/>
          <a:lstStyle/>
          <a:p>
            <a:pPr algn="ctr"/>
            <a:r>
              <a:rPr lang="en-US" sz="3200" dirty="0">
                <a:solidFill>
                  <a:srgbClr val="172B4D"/>
                </a:solidFill>
                <a:latin typeface="+mn-lt"/>
              </a:rPr>
              <a:t>Ensemble Forecast Processor (EFP)</a:t>
            </a:r>
            <a:endParaRPr lang="en-US" dirty="0">
              <a:latin typeface="+mn-lt"/>
            </a:endParaRPr>
          </a:p>
        </p:txBody>
      </p:sp>
      <p:sp>
        <p:nvSpPr>
          <p:cNvPr id="4" name="Content Placeholder 2">
            <a:extLst>
              <a:ext uri="{FF2B5EF4-FFF2-40B4-BE49-F238E27FC236}">
                <a16:creationId xmlns:a16="http://schemas.microsoft.com/office/drawing/2014/main" id="{6CC53C46-39CB-546D-C365-905A2FAC1A43}"/>
              </a:ext>
            </a:extLst>
          </p:cNvPr>
          <p:cNvSpPr txBox="1">
            <a:spLocks/>
          </p:cNvSpPr>
          <p:nvPr/>
        </p:nvSpPr>
        <p:spPr>
          <a:xfrm>
            <a:off x="391269" y="1103764"/>
            <a:ext cx="5350770" cy="5459268"/>
          </a:xfrm>
          <a:prstGeom prst="rect">
            <a:avLst/>
          </a:prstGeom>
        </p:spPr>
        <p:txBody>
          <a:bodyPr>
            <a:normAutofit/>
          </a:bodyPr>
          <a:lstStyle>
            <a:lvl1pPr marL="0" indent="0" algn="l" rtl="0" eaLnBrk="1" fontAlgn="base" hangingPunct="1">
              <a:spcBef>
                <a:spcPts val="0"/>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endParaRPr lang="en-US" sz="1600" dirty="0">
              <a:solidFill>
                <a:srgbClr val="172B4D"/>
              </a:solidFill>
              <a:latin typeface="+mn-lt"/>
            </a:endParaRPr>
          </a:p>
        </p:txBody>
      </p:sp>
      <p:sp>
        <p:nvSpPr>
          <p:cNvPr id="2" name="Content Placeholder 2">
            <a:extLst>
              <a:ext uri="{FF2B5EF4-FFF2-40B4-BE49-F238E27FC236}">
                <a16:creationId xmlns:a16="http://schemas.microsoft.com/office/drawing/2014/main" id="{7D686E6E-13C9-64D7-574B-C91212B1F022}"/>
              </a:ext>
            </a:extLst>
          </p:cNvPr>
          <p:cNvSpPr txBox="1">
            <a:spLocks/>
          </p:cNvSpPr>
          <p:nvPr/>
        </p:nvSpPr>
        <p:spPr>
          <a:xfrm>
            <a:off x="391268" y="1103764"/>
            <a:ext cx="5862297" cy="5359029"/>
          </a:xfrm>
          <a:prstGeom prst="rect">
            <a:avLst/>
          </a:prstGeom>
        </p:spPr>
        <p:txBody>
          <a:bodyPr>
            <a:normAutofit/>
          </a:bodyPr>
          <a:lstStyle>
            <a:lvl1pPr marL="0" indent="0" algn="l" rtl="0" eaLnBrk="1" fontAlgn="base" hangingPunct="1">
              <a:spcBef>
                <a:spcPts val="0"/>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r>
              <a:rPr lang="en-US" sz="2400" dirty="0">
                <a:solidFill>
                  <a:srgbClr val="172B4D"/>
                </a:solidFill>
                <a:latin typeface="+mn-lt"/>
              </a:rPr>
              <a:t>What does it do?</a:t>
            </a:r>
          </a:p>
          <a:p>
            <a:pPr marL="0" lvl="1" indent="0">
              <a:buNone/>
            </a:pPr>
            <a:endParaRPr lang="en-US" sz="2000" dirty="0">
              <a:solidFill>
                <a:srgbClr val="172B4D"/>
              </a:solidFill>
              <a:latin typeface="+mn-lt"/>
            </a:endParaRPr>
          </a:p>
          <a:p>
            <a:pPr lvl="1">
              <a:buFont typeface="Wingdings" panose="05000000000000000000" pitchFamily="2" charset="2"/>
              <a:buChar char="§"/>
            </a:pPr>
            <a:r>
              <a:rPr lang="en-US" sz="2000" dirty="0">
                <a:solidFill>
                  <a:srgbClr val="172B4D"/>
                </a:solidFill>
                <a:latin typeface="+mn-lt"/>
              </a:rPr>
              <a:t>New plugin first available in CWMS 3.4</a:t>
            </a:r>
          </a:p>
          <a:p>
            <a:pPr lvl="1">
              <a:buFont typeface="Wingdings" panose="05000000000000000000" pitchFamily="2" charset="2"/>
              <a:buChar char="§"/>
            </a:pPr>
            <a:endParaRPr lang="en-US" sz="2000" dirty="0">
              <a:solidFill>
                <a:srgbClr val="172B4D"/>
              </a:solidFill>
              <a:latin typeface="+mn-lt"/>
            </a:endParaRPr>
          </a:p>
          <a:p>
            <a:pPr lvl="1">
              <a:buFont typeface="Wingdings" panose="05000000000000000000" pitchFamily="2" charset="2"/>
              <a:buChar char="§"/>
            </a:pPr>
            <a:r>
              <a:rPr lang="en-US" sz="2000" dirty="0">
                <a:solidFill>
                  <a:srgbClr val="172B4D"/>
                </a:solidFill>
                <a:latin typeface="+mn-lt"/>
              </a:rPr>
              <a:t>Based on HEC-WAT FIRO Forecast Processor</a:t>
            </a:r>
          </a:p>
          <a:p>
            <a:pPr lvl="1">
              <a:buFont typeface="Wingdings" panose="05000000000000000000" pitchFamily="2" charset="2"/>
              <a:buChar char="§"/>
            </a:pPr>
            <a:endParaRPr lang="en-US" sz="2000" dirty="0">
              <a:solidFill>
                <a:srgbClr val="172B4D"/>
              </a:solidFill>
              <a:latin typeface="+mn-lt"/>
            </a:endParaRPr>
          </a:p>
          <a:p>
            <a:pPr lvl="1">
              <a:buFont typeface="Wingdings" panose="05000000000000000000" pitchFamily="2" charset="2"/>
              <a:buChar char="§"/>
            </a:pPr>
            <a:r>
              <a:rPr lang="en-US" sz="2000" dirty="0">
                <a:solidFill>
                  <a:srgbClr val="172B4D"/>
                </a:solidFill>
                <a:latin typeface="+mn-lt"/>
              </a:rPr>
              <a:t>Part of the Program Order</a:t>
            </a:r>
          </a:p>
          <a:p>
            <a:pPr lvl="1">
              <a:buFont typeface="Wingdings" panose="05000000000000000000" pitchFamily="2" charset="2"/>
              <a:buChar char="§"/>
            </a:pPr>
            <a:endParaRPr lang="en-US" sz="2000" dirty="0">
              <a:solidFill>
                <a:srgbClr val="172B4D"/>
              </a:solidFill>
              <a:latin typeface="+mn-lt"/>
            </a:endParaRPr>
          </a:p>
          <a:p>
            <a:pPr marL="0" lvl="1" indent="0">
              <a:buNone/>
            </a:pPr>
            <a:endParaRPr lang="en-US" sz="2000" dirty="0">
              <a:solidFill>
                <a:srgbClr val="172B4D"/>
              </a:solidFill>
              <a:latin typeface="+mn-lt"/>
            </a:endParaRPr>
          </a:p>
          <a:p>
            <a:pPr lvl="1">
              <a:buFont typeface="Wingdings" panose="05000000000000000000" pitchFamily="2" charset="2"/>
              <a:buChar char="§"/>
            </a:pPr>
            <a:r>
              <a:rPr lang="en-US" sz="2000" dirty="0">
                <a:solidFill>
                  <a:srgbClr val="172B4D"/>
                </a:solidFill>
                <a:latin typeface="+mn-lt"/>
              </a:rPr>
              <a:t>Allow user to specify locations within the watershed to calculate statistical metrics from ensemble time series.</a:t>
            </a:r>
          </a:p>
          <a:p>
            <a:pPr lvl="1">
              <a:buFont typeface="Wingdings" panose="05000000000000000000" pitchFamily="2" charset="2"/>
              <a:buChar char="§"/>
            </a:pPr>
            <a:endParaRPr lang="en-US" sz="2000" dirty="0">
              <a:solidFill>
                <a:srgbClr val="172B4D"/>
              </a:solidFill>
              <a:latin typeface="+mn-lt"/>
            </a:endParaRPr>
          </a:p>
          <a:p>
            <a:pPr lvl="1">
              <a:buFont typeface="Wingdings" panose="05000000000000000000" pitchFamily="2" charset="2"/>
              <a:buChar char="§"/>
            </a:pPr>
            <a:endParaRPr lang="en-US" sz="2000" dirty="0">
              <a:solidFill>
                <a:srgbClr val="172B4D"/>
              </a:solidFill>
              <a:latin typeface="+mn-lt"/>
            </a:endParaRPr>
          </a:p>
          <a:p>
            <a:pPr lvl="1">
              <a:buFont typeface="Wingdings" panose="05000000000000000000" pitchFamily="2" charset="2"/>
              <a:buChar char="§"/>
            </a:pPr>
            <a:r>
              <a:rPr lang="en-US" sz="2000" dirty="0">
                <a:solidFill>
                  <a:srgbClr val="172B4D"/>
                </a:solidFill>
                <a:latin typeface="+mn-lt"/>
              </a:rPr>
              <a:t>Metrics can be used as input to other applications within the CWMS forecast</a:t>
            </a:r>
          </a:p>
          <a:p>
            <a:pPr lvl="1">
              <a:buFont typeface="Wingdings" panose="05000000000000000000" pitchFamily="2" charset="2"/>
              <a:buChar char="§"/>
            </a:pPr>
            <a:endParaRPr lang="en-US" sz="2000" dirty="0">
              <a:solidFill>
                <a:srgbClr val="172B4D"/>
              </a:solidFill>
              <a:latin typeface="+mn-lt"/>
            </a:endParaRPr>
          </a:p>
          <a:p>
            <a:pPr lvl="1">
              <a:buFont typeface="Wingdings" panose="05000000000000000000" pitchFamily="2" charset="2"/>
              <a:buChar char="§"/>
            </a:pPr>
            <a:endParaRPr lang="en-US" sz="2000" dirty="0">
              <a:solidFill>
                <a:srgbClr val="172B4D"/>
              </a:solidFill>
              <a:latin typeface="+mn-lt"/>
            </a:endParaRPr>
          </a:p>
          <a:p>
            <a:pPr lvl="1">
              <a:buFont typeface="Wingdings" panose="05000000000000000000" pitchFamily="2" charset="2"/>
              <a:buChar char="§"/>
            </a:pPr>
            <a:endParaRPr lang="en-US" sz="1600" dirty="0">
              <a:solidFill>
                <a:srgbClr val="172B4D"/>
              </a:solidFill>
              <a:latin typeface="+mn-lt"/>
            </a:endParaRPr>
          </a:p>
        </p:txBody>
      </p:sp>
      <p:pic>
        <p:nvPicPr>
          <p:cNvPr id="5" name="Picture 4">
            <a:extLst>
              <a:ext uri="{FF2B5EF4-FFF2-40B4-BE49-F238E27FC236}">
                <a16:creationId xmlns:a16="http://schemas.microsoft.com/office/drawing/2014/main" id="{FD2D349A-427C-5A22-6126-18BDF6002718}"/>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53565" y="2025406"/>
            <a:ext cx="5350770" cy="2991671"/>
          </a:xfrm>
          <a:prstGeom prst="rect">
            <a:avLst/>
          </a:prstGeom>
          <a:noFill/>
          <a:ln>
            <a:noFill/>
          </a:ln>
        </p:spPr>
      </p:pic>
      <p:pic>
        <p:nvPicPr>
          <p:cNvPr id="8" name="Picture 7">
            <a:extLst>
              <a:ext uri="{FF2B5EF4-FFF2-40B4-BE49-F238E27FC236}">
                <a16:creationId xmlns:a16="http://schemas.microsoft.com/office/drawing/2014/main" id="{76AF347E-2E15-EE02-C575-90B4F4ECADB6}"/>
              </a:ext>
            </a:extLst>
          </p:cNvPr>
          <p:cNvPicPr/>
          <p:nvPr/>
        </p:nvPicPr>
        <p:blipFill rotWithShape="1">
          <a:blip r:embed="rId4" cstate="print">
            <a:alphaModFix amt="70000"/>
            <a:extLst>
              <a:ext uri="{28A0092B-C50C-407E-A947-70E740481C1C}">
                <a14:useLocalDpi xmlns:a14="http://schemas.microsoft.com/office/drawing/2010/main" val="0"/>
              </a:ext>
            </a:extLst>
          </a:blip>
          <a:srcRect l="15418" t="11330" r="15125" b="7614"/>
          <a:stretch/>
        </p:blipFill>
        <p:spPr bwMode="auto">
          <a:xfrm>
            <a:off x="7081067" y="2378491"/>
            <a:ext cx="3716493" cy="2424904"/>
          </a:xfrm>
          <a:prstGeom prst="rect">
            <a:avLst/>
          </a:prstGeom>
          <a:noFill/>
          <a:ln>
            <a:noFill/>
          </a:ln>
        </p:spPr>
      </p:pic>
    </p:spTree>
    <p:extLst>
      <p:ext uri="{BB962C8B-B14F-4D97-AF65-F5344CB8AC3E}">
        <p14:creationId xmlns:p14="http://schemas.microsoft.com/office/powerpoint/2010/main" val="3296575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C80359F-177E-E55A-B609-06518E9027F0}"/>
              </a:ext>
            </a:extLst>
          </p:cNvPr>
          <p:cNvSpPr>
            <a:spLocks noGrp="1"/>
          </p:cNvSpPr>
          <p:nvPr>
            <p:ph type="title"/>
          </p:nvPr>
        </p:nvSpPr>
        <p:spPr/>
        <p:txBody>
          <a:bodyPr/>
          <a:lstStyle/>
          <a:p>
            <a:pPr algn="ctr"/>
            <a:r>
              <a:rPr lang="en-US" sz="3200" dirty="0">
                <a:solidFill>
                  <a:srgbClr val="172B4D"/>
                </a:solidFill>
                <a:latin typeface="+mn-lt"/>
              </a:rPr>
              <a:t>Ensemble Forecast Processor</a:t>
            </a:r>
            <a:endParaRPr lang="en-US" dirty="0">
              <a:latin typeface="+mn-lt"/>
            </a:endParaRPr>
          </a:p>
        </p:txBody>
      </p:sp>
      <p:sp>
        <p:nvSpPr>
          <p:cNvPr id="4" name="Content Placeholder 2">
            <a:extLst>
              <a:ext uri="{FF2B5EF4-FFF2-40B4-BE49-F238E27FC236}">
                <a16:creationId xmlns:a16="http://schemas.microsoft.com/office/drawing/2014/main" id="{6CC53C46-39CB-546D-C365-905A2FAC1A43}"/>
              </a:ext>
            </a:extLst>
          </p:cNvPr>
          <p:cNvSpPr txBox="1">
            <a:spLocks/>
          </p:cNvSpPr>
          <p:nvPr/>
        </p:nvSpPr>
        <p:spPr>
          <a:xfrm>
            <a:off x="391269" y="1103764"/>
            <a:ext cx="5350770" cy="5459268"/>
          </a:xfrm>
          <a:prstGeom prst="rect">
            <a:avLst/>
          </a:prstGeom>
        </p:spPr>
        <p:txBody>
          <a:bodyPr>
            <a:normAutofit/>
          </a:bodyPr>
          <a:lstStyle>
            <a:lvl1pPr marL="0" indent="0" algn="l" rtl="0" eaLnBrk="1" fontAlgn="base" hangingPunct="1">
              <a:spcBef>
                <a:spcPts val="0"/>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endParaRPr lang="en-US" sz="1600" dirty="0">
              <a:solidFill>
                <a:srgbClr val="172B4D"/>
              </a:solidFill>
              <a:latin typeface="+mn-lt"/>
            </a:endParaRPr>
          </a:p>
        </p:txBody>
      </p:sp>
      <p:sp>
        <p:nvSpPr>
          <p:cNvPr id="2" name="Content Placeholder 2">
            <a:extLst>
              <a:ext uri="{FF2B5EF4-FFF2-40B4-BE49-F238E27FC236}">
                <a16:creationId xmlns:a16="http://schemas.microsoft.com/office/drawing/2014/main" id="{7D686E6E-13C9-64D7-574B-C91212B1F022}"/>
              </a:ext>
            </a:extLst>
          </p:cNvPr>
          <p:cNvSpPr txBox="1">
            <a:spLocks/>
          </p:cNvSpPr>
          <p:nvPr/>
        </p:nvSpPr>
        <p:spPr>
          <a:xfrm>
            <a:off x="266700" y="1054427"/>
            <a:ext cx="4783705" cy="5459268"/>
          </a:xfrm>
          <a:prstGeom prst="rect">
            <a:avLst/>
          </a:prstGeom>
        </p:spPr>
        <p:txBody>
          <a:bodyPr>
            <a:normAutofit/>
          </a:bodyPr>
          <a:lstStyle>
            <a:lvl1pPr marL="0" indent="0" algn="l" rtl="0" eaLnBrk="1" fontAlgn="base" hangingPunct="1">
              <a:spcBef>
                <a:spcPts val="0"/>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pPr lvl="1">
              <a:buFont typeface="Wingdings" panose="05000000000000000000" pitchFamily="2" charset="2"/>
              <a:buChar char="§"/>
            </a:pPr>
            <a:r>
              <a:rPr lang="en-US" sz="2000" dirty="0">
                <a:solidFill>
                  <a:srgbClr val="172B4D"/>
                </a:solidFill>
                <a:latin typeface="+mn-lt"/>
              </a:rPr>
              <a:t>Metrics to be computed can either be Scalar or time series</a:t>
            </a:r>
          </a:p>
          <a:p>
            <a:pPr lvl="1">
              <a:buFont typeface="Wingdings" panose="05000000000000000000" pitchFamily="2" charset="2"/>
              <a:buChar char="§"/>
            </a:pPr>
            <a:endParaRPr lang="en-US" sz="2000" dirty="0">
              <a:solidFill>
                <a:srgbClr val="172B4D"/>
              </a:solidFill>
              <a:latin typeface="+mn-lt"/>
            </a:endParaRPr>
          </a:p>
          <a:p>
            <a:pPr marL="0" lvl="1" indent="0">
              <a:buNone/>
            </a:pPr>
            <a:r>
              <a:rPr lang="en-US" sz="2000" b="1" dirty="0">
                <a:solidFill>
                  <a:srgbClr val="172B4D"/>
                </a:solidFill>
                <a:latin typeface="+mn-lt"/>
              </a:rPr>
              <a:t>Scalar metrics:</a:t>
            </a:r>
          </a:p>
          <a:p>
            <a:pPr lvl="1">
              <a:buFont typeface="Wingdings" panose="05000000000000000000" pitchFamily="2" charset="2"/>
              <a:buChar char="§"/>
            </a:pPr>
            <a:endParaRPr lang="en-US" sz="2000" dirty="0">
              <a:solidFill>
                <a:srgbClr val="172B4D"/>
              </a:solidFill>
              <a:latin typeface="+mn-lt"/>
            </a:endParaRPr>
          </a:p>
          <a:p>
            <a:pPr lvl="1">
              <a:buFont typeface="Wingdings" panose="05000000000000000000" pitchFamily="2" charset="2"/>
              <a:buChar char="§"/>
            </a:pPr>
            <a:r>
              <a:rPr lang="en-US" sz="2000" dirty="0">
                <a:solidFill>
                  <a:srgbClr val="172B4D"/>
                </a:solidFill>
              </a:rPr>
              <a:t>Can be used to influence rules in </a:t>
            </a:r>
            <a:r>
              <a:rPr lang="en-US" sz="2000" dirty="0" err="1">
                <a:solidFill>
                  <a:srgbClr val="172B4D"/>
                </a:solidFill>
              </a:rPr>
              <a:t>ResSim</a:t>
            </a:r>
            <a:r>
              <a:rPr lang="en-US" sz="2000" dirty="0">
                <a:solidFill>
                  <a:srgbClr val="172B4D"/>
                </a:solidFill>
              </a:rPr>
              <a:t> Alternative (FIRO)</a:t>
            </a:r>
          </a:p>
          <a:p>
            <a:pPr lvl="1">
              <a:buFont typeface="Wingdings" panose="05000000000000000000" pitchFamily="2" charset="2"/>
              <a:buChar char="§"/>
            </a:pPr>
            <a:endParaRPr lang="en-US" sz="2000" dirty="0">
              <a:solidFill>
                <a:srgbClr val="172B4D"/>
              </a:solidFill>
            </a:endParaRPr>
          </a:p>
          <a:p>
            <a:pPr lvl="1">
              <a:buFont typeface="Wingdings" panose="05000000000000000000" pitchFamily="2" charset="2"/>
              <a:buChar char="§"/>
            </a:pPr>
            <a:r>
              <a:rPr lang="en-US" sz="2000" dirty="0">
                <a:solidFill>
                  <a:srgbClr val="172B4D"/>
                </a:solidFill>
              </a:rPr>
              <a:t>User defined alternatives</a:t>
            </a:r>
          </a:p>
          <a:p>
            <a:pPr lvl="1">
              <a:buFont typeface="Wingdings" panose="05000000000000000000" pitchFamily="2" charset="2"/>
              <a:buChar char="§"/>
            </a:pPr>
            <a:endParaRPr lang="en-US" sz="2000" dirty="0">
              <a:solidFill>
                <a:srgbClr val="172B4D"/>
              </a:solidFill>
            </a:endParaRPr>
          </a:p>
          <a:p>
            <a:pPr lvl="1">
              <a:buFont typeface="Wingdings" panose="05000000000000000000" pitchFamily="2" charset="2"/>
              <a:buChar char="§"/>
            </a:pPr>
            <a:r>
              <a:rPr lang="en-US" sz="2000" dirty="0">
                <a:solidFill>
                  <a:srgbClr val="172B4D"/>
                </a:solidFill>
              </a:rPr>
              <a:t>Based on Prado FIRO Case Study approach</a:t>
            </a:r>
          </a:p>
          <a:p>
            <a:pPr lvl="1">
              <a:buFont typeface="Wingdings" panose="05000000000000000000" pitchFamily="2" charset="2"/>
              <a:buChar char="§"/>
            </a:pPr>
            <a:endParaRPr lang="en-US" sz="2000" dirty="0">
              <a:solidFill>
                <a:srgbClr val="172B4D"/>
              </a:solidFill>
              <a:latin typeface="+mn-lt"/>
            </a:endParaRPr>
          </a:p>
          <a:p>
            <a:pPr lvl="1">
              <a:buFont typeface="Wingdings" panose="05000000000000000000" pitchFamily="2" charset="2"/>
              <a:buChar char="§"/>
            </a:pPr>
            <a:endParaRPr lang="en-US" sz="2000" dirty="0">
              <a:solidFill>
                <a:srgbClr val="172B4D"/>
              </a:solidFill>
              <a:latin typeface="+mn-lt"/>
            </a:endParaRPr>
          </a:p>
        </p:txBody>
      </p:sp>
      <p:pic>
        <p:nvPicPr>
          <p:cNvPr id="9" name="Picture 8">
            <a:extLst>
              <a:ext uri="{FF2B5EF4-FFF2-40B4-BE49-F238E27FC236}">
                <a16:creationId xmlns:a16="http://schemas.microsoft.com/office/drawing/2014/main" id="{A0D19A29-0443-E9D1-9997-1B132EC0544B}"/>
              </a:ext>
            </a:extLst>
          </p:cNvPr>
          <p:cNvPicPr>
            <a:picLocks noChangeAspect="1"/>
          </p:cNvPicPr>
          <p:nvPr/>
        </p:nvPicPr>
        <p:blipFill>
          <a:blip r:embed="rId3"/>
          <a:stretch>
            <a:fillRect/>
          </a:stretch>
        </p:blipFill>
        <p:spPr>
          <a:xfrm>
            <a:off x="5174974" y="1303020"/>
            <a:ext cx="6151318" cy="3995414"/>
          </a:xfrm>
          <a:prstGeom prst="rect">
            <a:avLst/>
          </a:prstGeom>
        </p:spPr>
      </p:pic>
    </p:spTree>
    <p:extLst>
      <p:ext uri="{BB962C8B-B14F-4D97-AF65-F5344CB8AC3E}">
        <p14:creationId xmlns:p14="http://schemas.microsoft.com/office/powerpoint/2010/main" val="4588914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C80359F-177E-E55A-B609-06518E9027F0}"/>
              </a:ext>
            </a:extLst>
          </p:cNvPr>
          <p:cNvSpPr>
            <a:spLocks noGrp="1"/>
          </p:cNvSpPr>
          <p:nvPr>
            <p:ph type="title"/>
          </p:nvPr>
        </p:nvSpPr>
        <p:spPr/>
        <p:txBody>
          <a:bodyPr/>
          <a:lstStyle/>
          <a:p>
            <a:pPr algn="ctr"/>
            <a:r>
              <a:rPr lang="en-US" sz="3200" dirty="0">
                <a:solidFill>
                  <a:srgbClr val="172B4D"/>
                </a:solidFill>
                <a:latin typeface="+mn-lt"/>
              </a:rPr>
              <a:t>Ensemble Forecast Processor</a:t>
            </a:r>
            <a:endParaRPr lang="en-US" dirty="0">
              <a:latin typeface="+mn-lt"/>
            </a:endParaRPr>
          </a:p>
        </p:txBody>
      </p:sp>
      <p:sp>
        <p:nvSpPr>
          <p:cNvPr id="4" name="Content Placeholder 2">
            <a:extLst>
              <a:ext uri="{FF2B5EF4-FFF2-40B4-BE49-F238E27FC236}">
                <a16:creationId xmlns:a16="http://schemas.microsoft.com/office/drawing/2014/main" id="{6CC53C46-39CB-546D-C365-905A2FAC1A43}"/>
              </a:ext>
            </a:extLst>
          </p:cNvPr>
          <p:cNvSpPr txBox="1">
            <a:spLocks/>
          </p:cNvSpPr>
          <p:nvPr/>
        </p:nvSpPr>
        <p:spPr>
          <a:xfrm>
            <a:off x="391269" y="1103764"/>
            <a:ext cx="5350770" cy="5459268"/>
          </a:xfrm>
          <a:prstGeom prst="rect">
            <a:avLst/>
          </a:prstGeom>
        </p:spPr>
        <p:txBody>
          <a:bodyPr>
            <a:normAutofit/>
          </a:bodyPr>
          <a:lstStyle>
            <a:lvl1pPr marL="0" indent="0" algn="l" rtl="0" eaLnBrk="1" fontAlgn="base" hangingPunct="1">
              <a:spcBef>
                <a:spcPts val="0"/>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endParaRPr lang="en-US" sz="1600" dirty="0">
              <a:solidFill>
                <a:srgbClr val="172B4D"/>
              </a:solidFill>
              <a:latin typeface="+mn-lt"/>
            </a:endParaRPr>
          </a:p>
        </p:txBody>
      </p:sp>
      <p:sp>
        <p:nvSpPr>
          <p:cNvPr id="2" name="Content Placeholder 2">
            <a:extLst>
              <a:ext uri="{FF2B5EF4-FFF2-40B4-BE49-F238E27FC236}">
                <a16:creationId xmlns:a16="http://schemas.microsoft.com/office/drawing/2014/main" id="{7D686E6E-13C9-64D7-574B-C91212B1F022}"/>
              </a:ext>
            </a:extLst>
          </p:cNvPr>
          <p:cNvSpPr txBox="1">
            <a:spLocks/>
          </p:cNvSpPr>
          <p:nvPr/>
        </p:nvSpPr>
        <p:spPr>
          <a:xfrm>
            <a:off x="266700" y="1054427"/>
            <a:ext cx="4783705" cy="5459268"/>
          </a:xfrm>
          <a:prstGeom prst="rect">
            <a:avLst/>
          </a:prstGeom>
        </p:spPr>
        <p:txBody>
          <a:bodyPr>
            <a:normAutofit/>
          </a:bodyPr>
          <a:lstStyle>
            <a:lvl1pPr marL="0" indent="0" algn="l" rtl="0" eaLnBrk="1" fontAlgn="base" hangingPunct="1">
              <a:spcBef>
                <a:spcPts val="0"/>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pPr marL="0" lvl="1" indent="0">
              <a:buNone/>
            </a:pPr>
            <a:r>
              <a:rPr lang="en-US" sz="2000" b="1" dirty="0">
                <a:solidFill>
                  <a:srgbClr val="172B4D"/>
                </a:solidFill>
                <a:latin typeface="+mn-lt"/>
              </a:rPr>
              <a:t>Time Series metrics</a:t>
            </a:r>
          </a:p>
          <a:p>
            <a:pPr marL="0" lvl="1" indent="0">
              <a:buNone/>
            </a:pPr>
            <a:endParaRPr lang="en-US" sz="2000" dirty="0">
              <a:solidFill>
                <a:srgbClr val="172B4D"/>
              </a:solidFill>
              <a:latin typeface="+mn-lt"/>
            </a:endParaRPr>
          </a:p>
          <a:p>
            <a:pPr lvl="1">
              <a:buFont typeface="Wingdings" panose="05000000000000000000" pitchFamily="2" charset="2"/>
              <a:buChar char="§"/>
            </a:pPr>
            <a:endParaRPr lang="en-US" sz="2000" dirty="0">
              <a:solidFill>
                <a:srgbClr val="172B4D"/>
              </a:solidFill>
              <a:latin typeface="+mn-lt"/>
            </a:endParaRPr>
          </a:p>
          <a:p>
            <a:pPr lvl="1">
              <a:buFont typeface="Wingdings" panose="05000000000000000000" pitchFamily="2" charset="2"/>
              <a:buChar char="§"/>
            </a:pPr>
            <a:r>
              <a:rPr lang="en-US" sz="2000" dirty="0">
                <a:solidFill>
                  <a:srgbClr val="172B4D"/>
                </a:solidFill>
                <a:latin typeface="+mn-lt"/>
              </a:rPr>
              <a:t>Allow for reduced number of ensemble members to be used for input to other models</a:t>
            </a:r>
          </a:p>
          <a:p>
            <a:pPr lvl="1">
              <a:buFont typeface="Wingdings" panose="05000000000000000000" pitchFamily="2" charset="2"/>
              <a:buChar char="§"/>
            </a:pPr>
            <a:endParaRPr lang="en-US" sz="2000" dirty="0">
              <a:solidFill>
                <a:srgbClr val="172B4D"/>
              </a:solidFill>
              <a:latin typeface="+mn-lt"/>
            </a:endParaRPr>
          </a:p>
          <a:p>
            <a:pPr lvl="1">
              <a:buFont typeface="Wingdings" panose="05000000000000000000" pitchFamily="2" charset="2"/>
              <a:buChar char="§"/>
            </a:pPr>
            <a:r>
              <a:rPr lang="en-US" sz="2000" dirty="0">
                <a:solidFill>
                  <a:srgbClr val="172B4D"/>
                </a:solidFill>
                <a:latin typeface="+mn-lt"/>
              </a:rPr>
              <a:t>For a chosen metric(s) return the specific ensemble member that has the closest volume</a:t>
            </a:r>
          </a:p>
          <a:p>
            <a:pPr lvl="1">
              <a:buFont typeface="Wingdings" panose="05000000000000000000" pitchFamily="2" charset="2"/>
              <a:buChar char="§"/>
            </a:pPr>
            <a:endParaRPr lang="en-US" sz="2000" dirty="0">
              <a:solidFill>
                <a:srgbClr val="172B4D"/>
              </a:solidFill>
              <a:latin typeface="+mn-lt"/>
            </a:endParaRPr>
          </a:p>
          <a:p>
            <a:pPr lvl="1">
              <a:buFont typeface="Wingdings" panose="05000000000000000000" pitchFamily="2" charset="2"/>
              <a:buChar char="§"/>
            </a:pPr>
            <a:r>
              <a:rPr lang="en-US" sz="2000" dirty="0">
                <a:solidFill>
                  <a:srgbClr val="172B4D"/>
                </a:solidFill>
                <a:latin typeface="+mn-lt"/>
              </a:rPr>
              <a:t>If applicable merge observed time series with the returned ensemble member</a:t>
            </a:r>
          </a:p>
          <a:p>
            <a:pPr lvl="1">
              <a:buFont typeface="Wingdings" panose="05000000000000000000" pitchFamily="2" charset="2"/>
              <a:buChar char="§"/>
            </a:pPr>
            <a:endParaRPr lang="en-US" sz="2000" dirty="0">
              <a:solidFill>
                <a:srgbClr val="172B4D"/>
              </a:solidFill>
              <a:latin typeface="+mn-lt"/>
            </a:endParaRPr>
          </a:p>
        </p:txBody>
      </p:sp>
      <p:pic>
        <p:nvPicPr>
          <p:cNvPr id="9" name="Picture 8">
            <a:extLst>
              <a:ext uri="{FF2B5EF4-FFF2-40B4-BE49-F238E27FC236}">
                <a16:creationId xmlns:a16="http://schemas.microsoft.com/office/drawing/2014/main" id="{76484D0B-91AE-4E3A-5F10-27CDD02E51E6}"/>
              </a:ext>
            </a:extLst>
          </p:cNvPr>
          <p:cNvPicPr>
            <a:picLocks noChangeAspect="1"/>
          </p:cNvPicPr>
          <p:nvPr/>
        </p:nvPicPr>
        <p:blipFill>
          <a:blip r:embed="rId3"/>
          <a:stretch>
            <a:fillRect/>
          </a:stretch>
        </p:blipFill>
        <p:spPr>
          <a:xfrm>
            <a:off x="5468282" y="1687075"/>
            <a:ext cx="6457018" cy="4193972"/>
          </a:xfrm>
          <a:prstGeom prst="rect">
            <a:avLst/>
          </a:prstGeom>
        </p:spPr>
      </p:pic>
    </p:spTree>
    <p:extLst>
      <p:ext uri="{BB962C8B-B14F-4D97-AF65-F5344CB8AC3E}">
        <p14:creationId xmlns:p14="http://schemas.microsoft.com/office/powerpoint/2010/main" val="32949934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7EFC9A5-4C17-E10F-2137-3DD463482EA6}"/>
              </a:ext>
            </a:extLst>
          </p:cNvPr>
          <p:cNvSpPr>
            <a:spLocks noGrp="1"/>
          </p:cNvSpPr>
          <p:nvPr>
            <p:ph type="title"/>
          </p:nvPr>
        </p:nvSpPr>
        <p:spPr/>
        <p:txBody>
          <a:bodyPr/>
          <a:lstStyle/>
          <a:p>
            <a:pPr algn="ctr"/>
            <a:r>
              <a:rPr lang="en-US" dirty="0"/>
              <a:t>Summarized ensemble forecast</a:t>
            </a:r>
          </a:p>
        </p:txBody>
      </p:sp>
      <p:grpSp>
        <p:nvGrpSpPr>
          <p:cNvPr id="14" name="Group 13">
            <a:extLst>
              <a:ext uri="{FF2B5EF4-FFF2-40B4-BE49-F238E27FC236}">
                <a16:creationId xmlns:a16="http://schemas.microsoft.com/office/drawing/2014/main" id="{369628A9-7093-0523-8F75-F0F0E9233F7A}"/>
              </a:ext>
            </a:extLst>
          </p:cNvPr>
          <p:cNvGrpSpPr/>
          <p:nvPr/>
        </p:nvGrpSpPr>
        <p:grpSpPr>
          <a:xfrm>
            <a:off x="551778" y="954744"/>
            <a:ext cx="1048870" cy="1470211"/>
            <a:chOff x="582706" y="1228164"/>
            <a:chExt cx="1048870" cy="1470211"/>
          </a:xfrm>
        </p:grpSpPr>
        <p:sp>
          <p:nvSpPr>
            <p:cNvPr id="12" name="Cylinder 11">
              <a:extLst>
                <a:ext uri="{FF2B5EF4-FFF2-40B4-BE49-F238E27FC236}">
                  <a16:creationId xmlns:a16="http://schemas.microsoft.com/office/drawing/2014/main" id="{523DA28E-F136-AB34-2D36-0BFA03DC17AE}"/>
                </a:ext>
              </a:extLst>
            </p:cNvPr>
            <p:cNvSpPr/>
            <p:nvPr/>
          </p:nvSpPr>
          <p:spPr>
            <a:xfrm>
              <a:off x="582706" y="1228164"/>
              <a:ext cx="1048870" cy="1470211"/>
            </a:xfrm>
            <a:prstGeom prst="can">
              <a:avLst/>
            </a:prstGeom>
            <a:noFill/>
            <a:ln w="381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3" name="TextBox 12">
              <a:extLst>
                <a:ext uri="{FF2B5EF4-FFF2-40B4-BE49-F238E27FC236}">
                  <a16:creationId xmlns:a16="http://schemas.microsoft.com/office/drawing/2014/main" id="{41683399-FC44-313E-41B4-A456384AEAD7}"/>
                </a:ext>
              </a:extLst>
            </p:cNvPr>
            <p:cNvSpPr txBox="1"/>
            <p:nvPr/>
          </p:nvSpPr>
          <p:spPr>
            <a:xfrm>
              <a:off x="681317" y="1568858"/>
              <a:ext cx="851647" cy="923330"/>
            </a:xfrm>
            <a:prstGeom prst="rect">
              <a:avLst/>
            </a:prstGeom>
            <a:noFill/>
          </p:spPr>
          <p:txBody>
            <a:bodyPr wrap="square" rtlCol="0">
              <a:spAutoFit/>
            </a:bodyPr>
            <a:lstStyle/>
            <a:p>
              <a:pPr algn="ctr"/>
              <a:r>
                <a:rPr lang="en-US" b="1" dirty="0"/>
                <a:t>Raw</a:t>
              </a:r>
            </a:p>
            <a:p>
              <a:pPr algn="ctr"/>
              <a:r>
                <a:rPr lang="en-US" b="1" dirty="0"/>
                <a:t>HEFS Data</a:t>
              </a:r>
            </a:p>
          </p:txBody>
        </p:sp>
      </p:grpSp>
      <p:cxnSp>
        <p:nvCxnSpPr>
          <p:cNvPr id="41" name="Straight Arrow Connector 40">
            <a:extLst>
              <a:ext uri="{FF2B5EF4-FFF2-40B4-BE49-F238E27FC236}">
                <a16:creationId xmlns:a16="http://schemas.microsoft.com/office/drawing/2014/main" id="{131C1000-1EE3-E07B-6FFF-EEC9864A7B30}"/>
              </a:ext>
            </a:extLst>
          </p:cNvPr>
          <p:cNvCxnSpPr>
            <a:cxnSpLocks/>
          </p:cNvCxnSpPr>
          <p:nvPr/>
        </p:nvCxnSpPr>
        <p:spPr>
          <a:xfrm flipV="1">
            <a:off x="1628131" y="1453789"/>
            <a:ext cx="2776205" cy="9315"/>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22" name="Group 21">
            <a:extLst>
              <a:ext uri="{FF2B5EF4-FFF2-40B4-BE49-F238E27FC236}">
                <a16:creationId xmlns:a16="http://schemas.microsoft.com/office/drawing/2014/main" id="{FA07BD09-9582-C67B-1C6C-728B4FC23130}"/>
              </a:ext>
            </a:extLst>
          </p:cNvPr>
          <p:cNvGrpSpPr/>
          <p:nvPr/>
        </p:nvGrpSpPr>
        <p:grpSpPr>
          <a:xfrm>
            <a:off x="4431819" y="991866"/>
            <a:ext cx="2870175" cy="926196"/>
            <a:chOff x="3890682" y="1138519"/>
            <a:chExt cx="2205318" cy="1102658"/>
          </a:xfrm>
        </p:grpSpPr>
        <p:sp>
          <p:nvSpPr>
            <p:cNvPr id="4" name="Rectangle 3">
              <a:extLst>
                <a:ext uri="{FF2B5EF4-FFF2-40B4-BE49-F238E27FC236}">
                  <a16:creationId xmlns:a16="http://schemas.microsoft.com/office/drawing/2014/main" id="{9C453C27-90E9-8E7D-ACC6-CFA5FB28B8B6}"/>
                </a:ext>
              </a:extLst>
            </p:cNvPr>
            <p:cNvSpPr/>
            <p:nvPr/>
          </p:nvSpPr>
          <p:spPr>
            <a:xfrm>
              <a:off x="3890682" y="1138519"/>
              <a:ext cx="2205318" cy="1102658"/>
            </a:xfrm>
            <a:prstGeom prst="rect">
              <a:avLst/>
            </a:prstGeom>
            <a:noFill/>
            <a:ln w="381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5" name="Content Placeholder 1">
              <a:extLst>
                <a:ext uri="{FF2B5EF4-FFF2-40B4-BE49-F238E27FC236}">
                  <a16:creationId xmlns:a16="http://schemas.microsoft.com/office/drawing/2014/main" id="{709F0C5A-E36F-6F91-8B72-CF1468A661D2}"/>
                </a:ext>
              </a:extLst>
            </p:cNvPr>
            <p:cNvSpPr txBox="1">
              <a:spLocks/>
            </p:cNvSpPr>
            <p:nvPr/>
          </p:nvSpPr>
          <p:spPr bwMode="auto">
            <a:xfrm>
              <a:off x="4225641" y="1454446"/>
              <a:ext cx="1391965" cy="596310"/>
            </a:xfrm>
            <a:prstGeom prst="rect">
              <a:avLst/>
            </a:prstGeom>
            <a:solidFill>
              <a:schemeClr val="tx2"/>
            </a:solid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1" fontAlgn="base" hangingPunct="1">
                <a:spcBef>
                  <a:spcPts val="0"/>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pPr algn="ctr"/>
              <a:r>
                <a:rPr lang="en-US" sz="1800" b="1" dirty="0">
                  <a:solidFill>
                    <a:schemeClr val="tx1"/>
                  </a:solidFill>
                </a:rPr>
                <a:t>Extract</a:t>
              </a:r>
              <a:endParaRPr lang="en-US" sz="1600" b="1" dirty="0">
                <a:solidFill>
                  <a:schemeClr val="tx1"/>
                </a:solidFill>
              </a:endParaRPr>
            </a:p>
          </p:txBody>
        </p:sp>
      </p:grpSp>
      <p:sp>
        <p:nvSpPr>
          <p:cNvPr id="17" name="Content Placeholder 1">
            <a:extLst>
              <a:ext uri="{FF2B5EF4-FFF2-40B4-BE49-F238E27FC236}">
                <a16:creationId xmlns:a16="http://schemas.microsoft.com/office/drawing/2014/main" id="{C61CA795-F104-BC52-B57E-024759E430CB}"/>
              </a:ext>
            </a:extLst>
          </p:cNvPr>
          <p:cNvSpPr txBox="1">
            <a:spLocks/>
          </p:cNvSpPr>
          <p:nvPr/>
        </p:nvSpPr>
        <p:spPr bwMode="auto">
          <a:xfrm>
            <a:off x="4380580" y="3522785"/>
            <a:ext cx="3150914" cy="839654"/>
          </a:xfrm>
          <a:prstGeom prst="rect">
            <a:avLst/>
          </a:prstGeom>
          <a:solidFill>
            <a:schemeClr val="tx2"/>
          </a:solid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1" fontAlgn="base" hangingPunct="1">
              <a:spcBef>
                <a:spcPts val="0"/>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pPr algn="ctr"/>
            <a:r>
              <a:rPr lang="en-US" sz="1800" b="1" dirty="0">
                <a:solidFill>
                  <a:schemeClr val="tx1"/>
                </a:solidFill>
              </a:rPr>
              <a:t>Ensemble Forecast</a:t>
            </a:r>
          </a:p>
          <a:p>
            <a:pPr algn="ctr"/>
            <a:r>
              <a:rPr lang="en-US" sz="1800" b="1" dirty="0">
                <a:solidFill>
                  <a:schemeClr val="tx1"/>
                </a:solidFill>
              </a:rPr>
              <a:t>Processor (EFP)</a:t>
            </a:r>
            <a:endParaRPr lang="en-US" sz="1600" b="1" dirty="0">
              <a:solidFill>
                <a:schemeClr val="tx1"/>
              </a:solidFill>
            </a:endParaRPr>
          </a:p>
        </p:txBody>
      </p:sp>
      <p:grpSp>
        <p:nvGrpSpPr>
          <p:cNvPr id="25" name="Group 24">
            <a:extLst>
              <a:ext uri="{FF2B5EF4-FFF2-40B4-BE49-F238E27FC236}">
                <a16:creationId xmlns:a16="http://schemas.microsoft.com/office/drawing/2014/main" id="{0AF666DD-42ED-7F37-D80A-36942D83DD69}"/>
              </a:ext>
            </a:extLst>
          </p:cNvPr>
          <p:cNvGrpSpPr/>
          <p:nvPr/>
        </p:nvGrpSpPr>
        <p:grpSpPr>
          <a:xfrm>
            <a:off x="4434840" y="5748935"/>
            <a:ext cx="2870174" cy="933099"/>
            <a:chOff x="3890682" y="5526741"/>
            <a:chExt cx="2205318" cy="1110877"/>
          </a:xfrm>
        </p:grpSpPr>
        <p:sp>
          <p:nvSpPr>
            <p:cNvPr id="8" name="Rectangle 7">
              <a:extLst>
                <a:ext uri="{FF2B5EF4-FFF2-40B4-BE49-F238E27FC236}">
                  <a16:creationId xmlns:a16="http://schemas.microsoft.com/office/drawing/2014/main" id="{F926A197-79DC-7847-7F9E-CEA11D3AE8D6}"/>
                </a:ext>
              </a:extLst>
            </p:cNvPr>
            <p:cNvSpPr/>
            <p:nvPr/>
          </p:nvSpPr>
          <p:spPr>
            <a:xfrm>
              <a:off x="3890682" y="5526741"/>
              <a:ext cx="2205318" cy="1102658"/>
            </a:xfrm>
            <a:prstGeom prst="rect">
              <a:avLst/>
            </a:prstGeom>
            <a:noFill/>
            <a:ln w="381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8" name="Content Placeholder 1">
              <a:extLst>
                <a:ext uri="{FF2B5EF4-FFF2-40B4-BE49-F238E27FC236}">
                  <a16:creationId xmlns:a16="http://schemas.microsoft.com/office/drawing/2014/main" id="{47384D93-A897-3CD7-8CE8-A16A01A0AD1C}"/>
                </a:ext>
              </a:extLst>
            </p:cNvPr>
            <p:cNvSpPr txBox="1">
              <a:spLocks/>
            </p:cNvSpPr>
            <p:nvPr/>
          </p:nvSpPr>
          <p:spPr bwMode="auto">
            <a:xfrm>
              <a:off x="3890682" y="5812707"/>
              <a:ext cx="2205318" cy="82491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1" fontAlgn="base" hangingPunct="1">
                <a:spcBef>
                  <a:spcPts val="0"/>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pPr algn="ctr"/>
              <a:r>
                <a:rPr lang="en-US" sz="1800" b="1" dirty="0">
                  <a:solidFill>
                    <a:schemeClr val="tx1"/>
                  </a:solidFill>
                </a:rPr>
                <a:t>HEC-RAS + HEC-FIA</a:t>
              </a:r>
              <a:endParaRPr lang="en-US" sz="1600" b="1" dirty="0">
                <a:solidFill>
                  <a:schemeClr val="tx1"/>
                </a:solidFill>
              </a:endParaRPr>
            </a:p>
          </p:txBody>
        </p:sp>
      </p:grpSp>
      <p:grpSp>
        <p:nvGrpSpPr>
          <p:cNvPr id="19" name="Group 18">
            <a:extLst>
              <a:ext uri="{FF2B5EF4-FFF2-40B4-BE49-F238E27FC236}">
                <a16:creationId xmlns:a16="http://schemas.microsoft.com/office/drawing/2014/main" id="{418B19D3-B3B4-9F88-E808-C0B49480C615}"/>
              </a:ext>
            </a:extLst>
          </p:cNvPr>
          <p:cNvGrpSpPr/>
          <p:nvPr/>
        </p:nvGrpSpPr>
        <p:grpSpPr>
          <a:xfrm>
            <a:off x="9969667" y="2207759"/>
            <a:ext cx="2038969" cy="2345757"/>
            <a:chOff x="484094" y="1382465"/>
            <a:chExt cx="1048870" cy="1470211"/>
          </a:xfrm>
        </p:grpSpPr>
        <p:sp>
          <p:nvSpPr>
            <p:cNvPr id="20" name="Cylinder 19">
              <a:extLst>
                <a:ext uri="{FF2B5EF4-FFF2-40B4-BE49-F238E27FC236}">
                  <a16:creationId xmlns:a16="http://schemas.microsoft.com/office/drawing/2014/main" id="{9DEEA46F-7A8D-96AF-7E31-FF6C7C4DF0D4}"/>
                </a:ext>
              </a:extLst>
            </p:cNvPr>
            <p:cNvSpPr/>
            <p:nvPr/>
          </p:nvSpPr>
          <p:spPr>
            <a:xfrm>
              <a:off x="484094" y="1382465"/>
              <a:ext cx="1048870" cy="1470211"/>
            </a:xfrm>
            <a:prstGeom prst="can">
              <a:avLst/>
            </a:prstGeom>
            <a:noFill/>
            <a:ln w="381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1" name="TextBox 20">
              <a:extLst>
                <a:ext uri="{FF2B5EF4-FFF2-40B4-BE49-F238E27FC236}">
                  <a16:creationId xmlns:a16="http://schemas.microsoft.com/office/drawing/2014/main" id="{E38A04AC-CB0A-F53E-AE7C-B19AAF605DCF}"/>
                </a:ext>
              </a:extLst>
            </p:cNvPr>
            <p:cNvSpPr txBox="1"/>
            <p:nvPr/>
          </p:nvSpPr>
          <p:spPr>
            <a:xfrm>
              <a:off x="582705" y="2040190"/>
              <a:ext cx="851647" cy="369332"/>
            </a:xfrm>
            <a:prstGeom prst="rect">
              <a:avLst/>
            </a:prstGeom>
            <a:noFill/>
          </p:spPr>
          <p:txBody>
            <a:bodyPr wrap="square" rtlCol="0">
              <a:spAutoFit/>
            </a:bodyPr>
            <a:lstStyle/>
            <a:p>
              <a:pPr algn="ctr"/>
              <a:r>
                <a:rPr lang="en-US" b="1" dirty="0"/>
                <a:t>DSS</a:t>
              </a:r>
            </a:p>
          </p:txBody>
        </p:sp>
      </p:grpSp>
      <p:sp>
        <p:nvSpPr>
          <p:cNvPr id="30" name="TextBox 29">
            <a:extLst>
              <a:ext uri="{FF2B5EF4-FFF2-40B4-BE49-F238E27FC236}">
                <a16:creationId xmlns:a16="http://schemas.microsoft.com/office/drawing/2014/main" id="{D9D151CF-8313-C939-C5A8-EB667EA7E954}"/>
              </a:ext>
            </a:extLst>
          </p:cNvPr>
          <p:cNvSpPr txBox="1"/>
          <p:nvPr/>
        </p:nvSpPr>
        <p:spPr>
          <a:xfrm>
            <a:off x="7809661" y="1090407"/>
            <a:ext cx="2391537" cy="369332"/>
          </a:xfrm>
          <a:prstGeom prst="rect">
            <a:avLst/>
          </a:prstGeom>
          <a:noFill/>
        </p:spPr>
        <p:txBody>
          <a:bodyPr wrap="square" rtlCol="0">
            <a:spAutoFit/>
          </a:bodyPr>
          <a:lstStyle/>
          <a:p>
            <a:r>
              <a:rPr lang="en-US" b="1" dirty="0"/>
              <a:t>Ensemble DSS </a:t>
            </a:r>
          </a:p>
        </p:txBody>
      </p:sp>
      <p:sp>
        <p:nvSpPr>
          <p:cNvPr id="34" name="TextBox 33">
            <a:extLst>
              <a:ext uri="{FF2B5EF4-FFF2-40B4-BE49-F238E27FC236}">
                <a16:creationId xmlns:a16="http://schemas.microsoft.com/office/drawing/2014/main" id="{FF4D83EB-CA3F-E275-60C8-F1411B91BAA0}"/>
              </a:ext>
            </a:extLst>
          </p:cNvPr>
          <p:cNvSpPr txBox="1"/>
          <p:nvPr/>
        </p:nvSpPr>
        <p:spPr>
          <a:xfrm>
            <a:off x="7665405" y="3237197"/>
            <a:ext cx="1971675" cy="369332"/>
          </a:xfrm>
          <a:prstGeom prst="rect">
            <a:avLst/>
          </a:prstGeom>
          <a:noFill/>
        </p:spPr>
        <p:txBody>
          <a:bodyPr wrap="square" rtlCol="0">
            <a:spAutoFit/>
          </a:bodyPr>
          <a:lstStyle/>
          <a:p>
            <a:r>
              <a:rPr lang="en-US" b="1" dirty="0"/>
              <a:t>Ensemble DSS</a:t>
            </a:r>
          </a:p>
        </p:txBody>
      </p:sp>
      <p:sp>
        <p:nvSpPr>
          <p:cNvPr id="38" name="TextBox 37">
            <a:extLst>
              <a:ext uri="{FF2B5EF4-FFF2-40B4-BE49-F238E27FC236}">
                <a16:creationId xmlns:a16="http://schemas.microsoft.com/office/drawing/2014/main" id="{C51CE2B8-0CD9-C205-E5F4-FB066F9D2BF1}"/>
              </a:ext>
            </a:extLst>
          </p:cNvPr>
          <p:cNvSpPr txBox="1"/>
          <p:nvPr/>
        </p:nvSpPr>
        <p:spPr>
          <a:xfrm>
            <a:off x="7847960" y="5137656"/>
            <a:ext cx="2075597" cy="369332"/>
          </a:xfrm>
          <a:prstGeom prst="rect">
            <a:avLst/>
          </a:prstGeom>
          <a:noFill/>
        </p:spPr>
        <p:txBody>
          <a:bodyPr wrap="square" rtlCol="0">
            <a:spAutoFit/>
          </a:bodyPr>
          <a:lstStyle/>
          <a:p>
            <a:r>
              <a:rPr lang="en-US" b="1" dirty="0"/>
              <a:t>Regulated Flows</a:t>
            </a:r>
          </a:p>
        </p:txBody>
      </p:sp>
      <p:cxnSp>
        <p:nvCxnSpPr>
          <p:cNvPr id="44" name="Straight Arrow Connector 43">
            <a:extLst>
              <a:ext uri="{FF2B5EF4-FFF2-40B4-BE49-F238E27FC236}">
                <a16:creationId xmlns:a16="http://schemas.microsoft.com/office/drawing/2014/main" id="{2C37C4DC-52CA-AF55-CDAF-4F9A67CAC36F}"/>
              </a:ext>
            </a:extLst>
          </p:cNvPr>
          <p:cNvCxnSpPr>
            <a:cxnSpLocks/>
          </p:cNvCxnSpPr>
          <p:nvPr/>
        </p:nvCxnSpPr>
        <p:spPr>
          <a:xfrm flipH="1">
            <a:off x="7311299" y="3572315"/>
            <a:ext cx="2658368" cy="0"/>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1" name="Connector: Elbow 50">
            <a:extLst>
              <a:ext uri="{FF2B5EF4-FFF2-40B4-BE49-F238E27FC236}">
                <a16:creationId xmlns:a16="http://schemas.microsoft.com/office/drawing/2014/main" id="{2225A413-9068-2F8A-0F48-9F14A6F14E74}"/>
              </a:ext>
            </a:extLst>
          </p:cNvPr>
          <p:cNvCxnSpPr>
            <a:cxnSpLocks/>
            <a:stCxn id="4" idx="3"/>
            <a:endCxn id="20" idx="1"/>
          </p:cNvCxnSpPr>
          <p:nvPr/>
        </p:nvCxnSpPr>
        <p:spPr>
          <a:xfrm>
            <a:off x="7301994" y="1454964"/>
            <a:ext cx="3687158" cy="752795"/>
          </a:xfrm>
          <a:prstGeom prst="bentConnector2">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3" name="Connector: Elbow 52">
            <a:extLst>
              <a:ext uri="{FF2B5EF4-FFF2-40B4-BE49-F238E27FC236}">
                <a16:creationId xmlns:a16="http://schemas.microsoft.com/office/drawing/2014/main" id="{CA2C82C3-4199-2037-D6CD-5073C66EDC5C}"/>
              </a:ext>
            </a:extLst>
          </p:cNvPr>
          <p:cNvCxnSpPr>
            <a:cxnSpLocks/>
            <a:endCxn id="8" idx="3"/>
          </p:cNvCxnSpPr>
          <p:nvPr/>
        </p:nvCxnSpPr>
        <p:spPr>
          <a:xfrm rot="10800000" flipV="1">
            <a:off x="7305014" y="4491325"/>
            <a:ext cx="4329774" cy="1720707"/>
          </a:xfrm>
          <a:prstGeom prst="bentConnector3">
            <a:avLst>
              <a:gd name="adj1" fmla="val -487"/>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1" name="Connector: Elbow 60">
            <a:extLst>
              <a:ext uri="{FF2B5EF4-FFF2-40B4-BE49-F238E27FC236}">
                <a16:creationId xmlns:a16="http://schemas.microsoft.com/office/drawing/2014/main" id="{3D44B8AA-8A66-D09F-F544-7D48393BC202}"/>
              </a:ext>
            </a:extLst>
          </p:cNvPr>
          <p:cNvCxnSpPr>
            <a:cxnSpLocks/>
            <a:endCxn id="20" idx="3"/>
          </p:cNvCxnSpPr>
          <p:nvPr/>
        </p:nvCxnSpPr>
        <p:spPr>
          <a:xfrm flipV="1">
            <a:off x="7320601" y="4553516"/>
            <a:ext cx="3668551" cy="950081"/>
          </a:xfrm>
          <a:prstGeom prst="bentConnector2">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47BE8F6F-4F5D-F8C8-75DD-E208A288279F}"/>
              </a:ext>
            </a:extLst>
          </p:cNvPr>
          <p:cNvSpPr txBox="1"/>
          <p:nvPr/>
        </p:nvSpPr>
        <p:spPr>
          <a:xfrm>
            <a:off x="1933614" y="1068618"/>
            <a:ext cx="1875585" cy="369332"/>
          </a:xfrm>
          <a:prstGeom prst="rect">
            <a:avLst/>
          </a:prstGeom>
          <a:noFill/>
        </p:spPr>
        <p:txBody>
          <a:bodyPr wrap="square" rtlCol="0">
            <a:spAutoFit/>
          </a:bodyPr>
          <a:lstStyle/>
          <a:p>
            <a:r>
              <a:rPr lang="en-US" b="1" dirty="0"/>
              <a:t>Ensemble CSV</a:t>
            </a:r>
          </a:p>
        </p:txBody>
      </p:sp>
      <p:sp>
        <p:nvSpPr>
          <p:cNvPr id="66" name="TextBox 65">
            <a:extLst>
              <a:ext uri="{FF2B5EF4-FFF2-40B4-BE49-F238E27FC236}">
                <a16:creationId xmlns:a16="http://schemas.microsoft.com/office/drawing/2014/main" id="{9DDCF49F-4577-74CA-81DA-04B19FFA85DC}"/>
              </a:ext>
            </a:extLst>
          </p:cNvPr>
          <p:cNvSpPr txBox="1"/>
          <p:nvPr/>
        </p:nvSpPr>
        <p:spPr>
          <a:xfrm>
            <a:off x="7847960" y="5840020"/>
            <a:ext cx="2075597" cy="369332"/>
          </a:xfrm>
          <a:prstGeom prst="rect">
            <a:avLst/>
          </a:prstGeom>
          <a:noFill/>
        </p:spPr>
        <p:txBody>
          <a:bodyPr wrap="square" rtlCol="0">
            <a:spAutoFit/>
          </a:bodyPr>
          <a:lstStyle/>
          <a:p>
            <a:r>
              <a:rPr lang="en-US" b="1" dirty="0"/>
              <a:t>Regulated Flows</a:t>
            </a:r>
          </a:p>
        </p:txBody>
      </p:sp>
      <p:sp>
        <p:nvSpPr>
          <p:cNvPr id="67" name="TextBox 66">
            <a:extLst>
              <a:ext uri="{FF2B5EF4-FFF2-40B4-BE49-F238E27FC236}">
                <a16:creationId xmlns:a16="http://schemas.microsoft.com/office/drawing/2014/main" id="{3436F79D-B002-9162-E187-ED3A204C40F0}"/>
              </a:ext>
            </a:extLst>
          </p:cNvPr>
          <p:cNvSpPr txBox="1"/>
          <p:nvPr/>
        </p:nvSpPr>
        <p:spPr>
          <a:xfrm>
            <a:off x="7809661" y="4414465"/>
            <a:ext cx="2417758" cy="646331"/>
          </a:xfrm>
          <a:prstGeom prst="rect">
            <a:avLst/>
          </a:prstGeom>
          <a:noFill/>
        </p:spPr>
        <p:txBody>
          <a:bodyPr wrap="square" rtlCol="0">
            <a:spAutoFit/>
          </a:bodyPr>
          <a:lstStyle/>
          <a:p>
            <a:r>
              <a:rPr lang="en-US" b="1" dirty="0"/>
              <a:t>Metric Data + Uncontrolled Flows</a:t>
            </a:r>
          </a:p>
        </p:txBody>
      </p:sp>
      <p:sp>
        <p:nvSpPr>
          <p:cNvPr id="68" name="TextBox 67">
            <a:extLst>
              <a:ext uri="{FF2B5EF4-FFF2-40B4-BE49-F238E27FC236}">
                <a16:creationId xmlns:a16="http://schemas.microsoft.com/office/drawing/2014/main" id="{326D5E88-18E5-D284-A547-C99693458836}"/>
              </a:ext>
            </a:extLst>
          </p:cNvPr>
          <p:cNvSpPr txBox="1"/>
          <p:nvPr/>
        </p:nvSpPr>
        <p:spPr>
          <a:xfrm>
            <a:off x="7813441" y="3808095"/>
            <a:ext cx="1444845" cy="369332"/>
          </a:xfrm>
          <a:prstGeom prst="rect">
            <a:avLst/>
          </a:prstGeom>
          <a:noFill/>
        </p:spPr>
        <p:txBody>
          <a:bodyPr wrap="square" rtlCol="0">
            <a:spAutoFit/>
          </a:bodyPr>
          <a:lstStyle/>
          <a:p>
            <a:r>
              <a:rPr lang="en-US" b="1" dirty="0"/>
              <a:t>Metric Data</a:t>
            </a:r>
          </a:p>
        </p:txBody>
      </p:sp>
      <p:cxnSp>
        <p:nvCxnSpPr>
          <p:cNvPr id="75" name="Straight Arrow Connector 74">
            <a:extLst>
              <a:ext uri="{FF2B5EF4-FFF2-40B4-BE49-F238E27FC236}">
                <a16:creationId xmlns:a16="http://schemas.microsoft.com/office/drawing/2014/main" id="{8950EDFD-4C56-8D07-1C85-613252C8B057}"/>
              </a:ext>
            </a:extLst>
          </p:cNvPr>
          <p:cNvCxnSpPr>
            <a:cxnSpLocks/>
          </p:cNvCxnSpPr>
          <p:nvPr/>
        </p:nvCxnSpPr>
        <p:spPr>
          <a:xfrm>
            <a:off x="7320601" y="4149711"/>
            <a:ext cx="2673396" cy="0"/>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6" name="Picture 5">
            <a:extLst>
              <a:ext uri="{FF2B5EF4-FFF2-40B4-BE49-F238E27FC236}">
                <a16:creationId xmlns:a16="http://schemas.microsoft.com/office/drawing/2014/main" id="{8BB09EB4-5B64-0C13-4474-C26BD3E8286C}"/>
              </a:ext>
            </a:extLst>
          </p:cNvPr>
          <p:cNvPicPr>
            <a:picLocks noChangeAspect="1"/>
          </p:cNvPicPr>
          <p:nvPr/>
        </p:nvPicPr>
        <p:blipFill>
          <a:blip r:embed="rId3"/>
          <a:stretch>
            <a:fillRect/>
          </a:stretch>
        </p:blipFill>
        <p:spPr>
          <a:xfrm>
            <a:off x="403329" y="2713473"/>
            <a:ext cx="3606964" cy="3824625"/>
          </a:xfrm>
          <a:prstGeom prst="rect">
            <a:avLst/>
          </a:prstGeom>
        </p:spPr>
      </p:pic>
      <p:sp>
        <p:nvSpPr>
          <p:cNvPr id="33" name="Content Placeholder 1">
            <a:extLst>
              <a:ext uri="{FF2B5EF4-FFF2-40B4-BE49-F238E27FC236}">
                <a16:creationId xmlns:a16="http://schemas.microsoft.com/office/drawing/2014/main" id="{151F4FD2-1B29-9A5D-D3A9-0C0C794327D3}"/>
              </a:ext>
            </a:extLst>
          </p:cNvPr>
          <p:cNvSpPr txBox="1">
            <a:spLocks/>
          </p:cNvSpPr>
          <p:nvPr/>
        </p:nvSpPr>
        <p:spPr bwMode="auto">
          <a:xfrm>
            <a:off x="5002168" y="2275653"/>
            <a:ext cx="1659369" cy="74561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1" fontAlgn="base" hangingPunct="1">
              <a:spcBef>
                <a:spcPts val="0"/>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pPr algn="ctr"/>
            <a:r>
              <a:rPr lang="en-US" sz="1800" b="1" dirty="0">
                <a:solidFill>
                  <a:schemeClr val="tx1"/>
                </a:solidFill>
              </a:rPr>
              <a:t>HEC-</a:t>
            </a:r>
            <a:r>
              <a:rPr lang="en-US" sz="1800" b="1" dirty="0" err="1">
                <a:solidFill>
                  <a:schemeClr val="tx1"/>
                </a:solidFill>
              </a:rPr>
              <a:t>MetVue</a:t>
            </a:r>
            <a:endParaRPr lang="en-US" sz="1800" b="1" dirty="0">
              <a:solidFill>
                <a:schemeClr val="tx1"/>
              </a:solidFill>
            </a:endParaRPr>
          </a:p>
          <a:p>
            <a:pPr algn="ctr"/>
            <a:r>
              <a:rPr lang="en-US" sz="1800" b="1" dirty="0">
                <a:solidFill>
                  <a:schemeClr val="tx1"/>
                </a:solidFill>
              </a:rPr>
              <a:t> + </a:t>
            </a:r>
          </a:p>
          <a:p>
            <a:pPr algn="ctr"/>
            <a:r>
              <a:rPr lang="en-US" sz="1800" b="1" dirty="0">
                <a:solidFill>
                  <a:schemeClr val="tx1"/>
                </a:solidFill>
              </a:rPr>
              <a:t>HEC-HMS</a:t>
            </a:r>
            <a:endParaRPr lang="en-US" sz="1600" b="1" dirty="0">
              <a:solidFill>
                <a:schemeClr val="tx1"/>
              </a:solidFill>
            </a:endParaRPr>
          </a:p>
        </p:txBody>
      </p:sp>
      <p:sp>
        <p:nvSpPr>
          <p:cNvPr id="45" name="Content Placeholder 1">
            <a:extLst>
              <a:ext uri="{FF2B5EF4-FFF2-40B4-BE49-F238E27FC236}">
                <a16:creationId xmlns:a16="http://schemas.microsoft.com/office/drawing/2014/main" id="{384A7FC9-F588-7DF4-83CD-D4CEDE41BFFB}"/>
              </a:ext>
            </a:extLst>
          </p:cNvPr>
          <p:cNvSpPr txBox="1">
            <a:spLocks/>
          </p:cNvSpPr>
          <p:nvPr/>
        </p:nvSpPr>
        <p:spPr bwMode="auto">
          <a:xfrm>
            <a:off x="5028642" y="4875739"/>
            <a:ext cx="1606419" cy="370113"/>
          </a:xfrm>
          <a:prstGeom prst="rect">
            <a:avLst/>
          </a:prstGeom>
          <a:solidFill>
            <a:schemeClr val="tx2"/>
          </a:solid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1" fontAlgn="base" hangingPunct="1">
              <a:spcBef>
                <a:spcPts val="0"/>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pPr algn="ctr"/>
            <a:r>
              <a:rPr lang="en-US" sz="1800" b="1" dirty="0">
                <a:solidFill>
                  <a:schemeClr val="tx1"/>
                </a:solidFill>
              </a:rPr>
              <a:t>HEC-</a:t>
            </a:r>
            <a:r>
              <a:rPr lang="en-US" sz="1800" b="1" dirty="0" err="1">
                <a:solidFill>
                  <a:schemeClr val="tx1"/>
                </a:solidFill>
              </a:rPr>
              <a:t>ResSim</a:t>
            </a:r>
            <a:endParaRPr lang="en-US" sz="1600" b="1" dirty="0">
              <a:solidFill>
                <a:schemeClr val="tx1"/>
              </a:solidFill>
            </a:endParaRPr>
          </a:p>
        </p:txBody>
      </p:sp>
      <p:sp>
        <p:nvSpPr>
          <p:cNvPr id="60" name="Rectangle 59">
            <a:extLst>
              <a:ext uri="{FF2B5EF4-FFF2-40B4-BE49-F238E27FC236}">
                <a16:creationId xmlns:a16="http://schemas.microsoft.com/office/drawing/2014/main" id="{1CEC7A4D-F6B1-6AF2-814B-F04AE59DA30C}"/>
              </a:ext>
            </a:extLst>
          </p:cNvPr>
          <p:cNvSpPr/>
          <p:nvPr/>
        </p:nvSpPr>
        <p:spPr>
          <a:xfrm>
            <a:off x="4431819" y="2258200"/>
            <a:ext cx="2870175" cy="926196"/>
          </a:xfrm>
          <a:prstGeom prst="rect">
            <a:avLst/>
          </a:prstGeom>
          <a:noFill/>
          <a:ln w="381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64" name="Rectangle 63">
            <a:extLst>
              <a:ext uri="{FF2B5EF4-FFF2-40B4-BE49-F238E27FC236}">
                <a16:creationId xmlns:a16="http://schemas.microsoft.com/office/drawing/2014/main" id="{83E68E49-5D39-2B97-DC93-8A32FA921361}"/>
              </a:ext>
            </a:extLst>
          </p:cNvPr>
          <p:cNvSpPr/>
          <p:nvPr/>
        </p:nvSpPr>
        <p:spPr>
          <a:xfrm>
            <a:off x="4442753" y="4642696"/>
            <a:ext cx="2870175" cy="926195"/>
          </a:xfrm>
          <a:prstGeom prst="rect">
            <a:avLst/>
          </a:prstGeom>
          <a:noFill/>
          <a:ln w="381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0" name="Rectangle 69">
            <a:extLst>
              <a:ext uri="{FF2B5EF4-FFF2-40B4-BE49-F238E27FC236}">
                <a16:creationId xmlns:a16="http://schemas.microsoft.com/office/drawing/2014/main" id="{6ABC2A0E-AF60-1580-F180-8FDA91F83EF6}"/>
              </a:ext>
            </a:extLst>
          </p:cNvPr>
          <p:cNvSpPr/>
          <p:nvPr/>
        </p:nvSpPr>
        <p:spPr>
          <a:xfrm>
            <a:off x="4457914" y="3416736"/>
            <a:ext cx="2870174" cy="926195"/>
          </a:xfrm>
          <a:prstGeom prst="rect">
            <a:avLst/>
          </a:prstGeom>
          <a:noFill/>
          <a:ln w="381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74" name="Straight Arrow Connector 73">
            <a:extLst>
              <a:ext uri="{FF2B5EF4-FFF2-40B4-BE49-F238E27FC236}">
                <a16:creationId xmlns:a16="http://schemas.microsoft.com/office/drawing/2014/main" id="{8D425203-20E6-69C2-2C4D-E07D1E1C8AC3}"/>
              </a:ext>
            </a:extLst>
          </p:cNvPr>
          <p:cNvCxnSpPr>
            <a:cxnSpLocks/>
          </p:cNvCxnSpPr>
          <p:nvPr/>
        </p:nvCxnSpPr>
        <p:spPr>
          <a:xfrm flipH="1">
            <a:off x="7311298" y="2398659"/>
            <a:ext cx="2658369" cy="0"/>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2" name="Connector: Elbow 91">
            <a:extLst>
              <a:ext uri="{FF2B5EF4-FFF2-40B4-BE49-F238E27FC236}">
                <a16:creationId xmlns:a16="http://schemas.microsoft.com/office/drawing/2014/main" id="{EA05B98D-9157-5AC2-0C2E-B511C4936D4B}"/>
              </a:ext>
            </a:extLst>
          </p:cNvPr>
          <p:cNvCxnSpPr>
            <a:cxnSpLocks/>
          </p:cNvCxnSpPr>
          <p:nvPr/>
        </p:nvCxnSpPr>
        <p:spPr>
          <a:xfrm rot="10800000" flipV="1">
            <a:off x="7311298" y="4534007"/>
            <a:ext cx="3256690" cy="493499"/>
          </a:xfrm>
          <a:prstGeom prst="bentConnector3">
            <a:avLst>
              <a:gd name="adj1" fmla="val -159"/>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6" name="TextBox 95">
            <a:extLst>
              <a:ext uri="{FF2B5EF4-FFF2-40B4-BE49-F238E27FC236}">
                <a16:creationId xmlns:a16="http://schemas.microsoft.com/office/drawing/2014/main" id="{70E07D14-889D-C977-2C97-5C39C299932A}"/>
              </a:ext>
            </a:extLst>
          </p:cNvPr>
          <p:cNvSpPr txBox="1"/>
          <p:nvPr/>
        </p:nvSpPr>
        <p:spPr>
          <a:xfrm>
            <a:off x="7516541" y="2029327"/>
            <a:ext cx="2171179" cy="369332"/>
          </a:xfrm>
          <a:prstGeom prst="rect">
            <a:avLst/>
          </a:prstGeom>
          <a:noFill/>
        </p:spPr>
        <p:txBody>
          <a:bodyPr wrap="square" rtlCol="0">
            <a:spAutoFit/>
          </a:bodyPr>
          <a:lstStyle/>
          <a:p>
            <a:r>
              <a:rPr lang="en-US" b="1" dirty="0"/>
              <a:t>Gridded DSS</a:t>
            </a:r>
          </a:p>
        </p:txBody>
      </p:sp>
      <p:sp>
        <p:nvSpPr>
          <p:cNvPr id="7" name="TextBox 6">
            <a:extLst>
              <a:ext uri="{FF2B5EF4-FFF2-40B4-BE49-F238E27FC236}">
                <a16:creationId xmlns:a16="http://schemas.microsoft.com/office/drawing/2014/main" id="{0484CD37-F10B-D2E1-E54C-469362EFBF03}"/>
              </a:ext>
            </a:extLst>
          </p:cNvPr>
          <p:cNvSpPr txBox="1"/>
          <p:nvPr/>
        </p:nvSpPr>
        <p:spPr>
          <a:xfrm>
            <a:off x="7372762" y="2597266"/>
            <a:ext cx="2621235" cy="369332"/>
          </a:xfrm>
          <a:prstGeom prst="rect">
            <a:avLst/>
          </a:prstGeom>
          <a:noFill/>
        </p:spPr>
        <p:txBody>
          <a:bodyPr wrap="square" rtlCol="0">
            <a:spAutoFit/>
          </a:bodyPr>
          <a:lstStyle/>
          <a:p>
            <a:r>
              <a:rPr lang="en-US" b="1" dirty="0"/>
              <a:t>Uncontrolled Flows</a:t>
            </a:r>
          </a:p>
        </p:txBody>
      </p:sp>
      <p:cxnSp>
        <p:nvCxnSpPr>
          <p:cNvPr id="9" name="Straight Arrow Connector 8">
            <a:extLst>
              <a:ext uri="{FF2B5EF4-FFF2-40B4-BE49-F238E27FC236}">
                <a16:creationId xmlns:a16="http://schemas.microsoft.com/office/drawing/2014/main" id="{F555DC06-4B25-FED0-A156-EDC3D733FC92}"/>
              </a:ext>
            </a:extLst>
          </p:cNvPr>
          <p:cNvCxnSpPr>
            <a:cxnSpLocks/>
          </p:cNvCxnSpPr>
          <p:nvPr/>
        </p:nvCxnSpPr>
        <p:spPr>
          <a:xfrm flipV="1">
            <a:off x="7312386" y="2966598"/>
            <a:ext cx="2679086" cy="432"/>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863041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A03BE828-83BE-B5A8-5975-F68763809D6B}"/>
              </a:ext>
            </a:extLst>
          </p:cNvPr>
          <p:cNvPicPr>
            <a:picLocks noChangeAspect="1"/>
          </p:cNvPicPr>
          <p:nvPr/>
        </p:nvPicPr>
        <p:blipFill>
          <a:blip r:embed="rId3"/>
          <a:stretch>
            <a:fillRect/>
          </a:stretch>
        </p:blipFill>
        <p:spPr>
          <a:xfrm>
            <a:off x="419100" y="2674049"/>
            <a:ext cx="3633614" cy="3852883"/>
          </a:xfrm>
          <a:prstGeom prst="rect">
            <a:avLst/>
          </a:prstGeom>
        </p:spPr>
      </p:pic>
      <p:sp>
        <p:nvSpPr>
          <p:cNvPr id="3" name="Title 2">
            <a:extLst>
              <a:ext uri="{FF2B5EF4-FFF2-40B4-BE49-F238E27FC236}">
                <a16:creationId xmlns:a16="http://schemas.microsoft.com/office/drawing/2014/main" id="{27EFC9A5-4C17-E10F-2137-3DD463482EA6}"/>
              </a:ext>
            </a:extLst>
          </p:cNvPr>
          <p:cNvSpPr>
            <a:spLocks noGrp="1"/>
          </p:cNvSpPr>
          <p:nvPr>
            <p:ph type="title"/>
          </p:nvPr>
        </p:nvSpPr>
        <p:spPr/>
        <p:txBody>
          <a:bodyPr/>
          <a:lstStyle/>
          <a:p>
            <a:pPr algn="ctr"/>
            <a:r>
              <a:rPr lang="en-US" dirty="0"/>
              <a:t>Regulated ensemble forecast</a:t>
            </a:r>
          </a:p>
        </p:txBody>
      </p:sp>
      <p:grpSp>
        <p:nvGrpSpPr>
          <p:cNvPr id="14" name="Group 13">
            <a:extLst>
              <a:ext uri="{FF2B5EF4-FFF2-40B4-BE49-F238E27FC236}">
                <a16:creationId xmlns:a16="http://schemas.microsoft.com/office/drawing/2014/main" id="{369628A9-7093-0523-8F75-F0F0E9233F7A}"/>
              </a:ext>
            </a:extLst>
          </p:cNvPr>
          <p:cNvGrpSpPr/>
          <p:nvPr/>
        </p:nvGrpSpPr>
        <p:grpSpPr>
          <a:xfrm>
            <a:off x="551778" y="954744"/>
            <a:ext cx="1048870" cy="1470211"/>
            <a:chOff x="582706" y="1228164"/>
            <a:chExt cx="1048870" cy="1470211"/>
          </a:xfrm>
        </p:grpSpPr>
        <p:sp>
          <p:nvSpPr>
            <p:cNvPr id="12" name="Cylinder 11">
              <a:extLst>
                <a:ext uri="{FF2B5EF4-FFF2-40B4-BE49-F238E27FC236}">
                  <a16:creationId xmlns:a16="http://schemas.microsoft.com/office/drawing/2014/main" id="{523DA28E-F136-AB34-2D36-0BFA03DC17AE}"/>
                </a:ext>
              </a:extLst>
            </p:cNvPr>
            <p:cNvSpPr/>
            <p:nvPr/>
          </p:nvSpPr>
          <p:spPr>
            <a:xfrm>
              <a:off x="582706" y="1228164"/>
              <a:ext cx="1048870" cy="1470211"/>
            </a:xfrm>
            <a:prstGeom prst="can">
              <a:avLst/>
            </a:prstGeom>
            <a:noFill/>
            <a:ln w="381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3" name="TextBox 12">
              <a:extLst>
                <a:ext uri="{FF2B5EF4-FFF2-40B4-BE49-F238E27FC236}">
                  <a16:creationId xmlns:a16="http://schemas.microsoft.com/office/drawing/2014/main" id="{41683399-FC44-313E-41B4-A456384AEAD7}"/>
                </a:ext>
              </a:extLst>
            </p:cNvPr>
            <p:cNvSpPr txBox="1"/>
            <p:nvPr/>
          </p:nvSpPr>
          <p:spPr>
            <a:xfrm>
              <a:off x="681317" y="1568858"/>
              <a:ext cx="851647" cy="923330"/>
            </a:xfrm>
            <a:prstGeom prst="rect">
              <a:avLst/>
            </a:prstGeom>
            <a:noFill/>
          </p:spPr>
          <p:txBody>
            <a:bodyPr wrap="square" rtlCol="0">
              <a:spAutoFit/>
            </a:bodyPr>
            <a:lstStyle/>
            <a:p>
              <a:pPr algn="ctr"/>
              <a:r>
                <a:rPr lang="en-US" b="1" dirty="0"/>
                <a:t>Raw</a:t>
              </a:r>
            </a:p>
            <a:p>
              <a:pPr algn="ctr"/>
              <a:r>
                <a:rPr lang="en-US" b="1" dirty="0"/>
                <a:t>HEFS Data</a:t>
              </a:r>
            </a:p>
          </p:txBody>
        </p:sp>
      </p:grpSp>
      <p:cxnSp>
        <p:nvCxnSpPr>
          <p:cNvPr id="41" name="Straight Arrow Connector 40">
            <a:extLst>
              <a:ext uri="{FF2B5EF4-FFF2-40B4-BE49-F238E27FC236}">
                <a16:creationId xmlns:a16="http://schemas.microsoft.com/office/drawing/2014/main" id="{131C1000-1EE3-E07B-6FFF-EEC9864A7B30}"/>
              </a:ext>
            </a:extLst>
          </p:cNvPr>
          <p:cNvCxnSpPr>
            <a:cxnSpLocks/>
          </p:cNvCxnSpPr>
          <p:nvPr/>
        </p:nvCxnSpPr>
        <p:spPr>
          <a:xfrm flipV="1">
            <a:off x="1628131" y="1453789"/>
            <a:ext cx="2776205" cy="9315"/>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22" name="Group 21">
            <a:extLst>
              <a:ext uri="{FF2B5EF4-FFF2-40B4-BE49-F238E27FC236}">
                <a16:creationId xmlns:a16="http://schemas.microsoft.com/office/drawing/2014/main" id="{FA07BD09-9582-C67B-1C6C-728B4FC23130}"/>
              </a:ext>
            </a:extLst>
          </p:cNvPr>
          <p:cNvGrpSpPr/>
          <p:nvPr/>
        </p:nvGrpSpPr>
        <p:grpSpPr>
          <a:xfrm>
            <a:off x="4431819" y="991866"/>
            <a:ext cx="2870175" cy="926196"/>
            <a:chOff x="3890682" y="1138519"/>
            <a:chExt cx="2205318" cy="1102658"/>
          </a:xfrm>
        </p:grpSpPr>
        <p:sp>
          <p:nvSpPr>
            <p:cNvPr id="4" name="Rectangle 3">
              <a:extLst>
                <a:ext uri="{FF2B5EF4-FFF2-40B4-BE49-F238E27FC236}">
                  <a16:creationId xmlns:a16="http://schemas.microsoft.com/office/drawing/2014/main" id="{9C453C27-90E9-8E7D-ACC6-CFA5FB28B8B6}"/>
                </a:ext>
              </a:extLst>
            </p:cNvPr>
            <p:cNvSpPr/>
            <p:nvPr/>
          </p:nvSpPr>
          <p:spPr>
            <a:xfrm>
              <a:off x="3890682" y="1138519"/>
              <a:ext cx="2205318" cy="1102658"/>
            </a:xfrm>
            <a:prstGeom prst="rect">
              <a:avLst/>
            </a:prstGeom>
            <a:noFill/>
            <a:ln w="381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5" name="Content Placeholder 1">
              <a:extLst>
                <a:ext uri="{FF2B5EF4-FFF2-40B4-BE49-F238E27FC236}">
                  <a16:creationId xmlns:a16="http://schemas.microsoft.com/office/drawing/2014/main" id="{709F0C5A-E36F-6F91-8B72-CF1468A661D2}"/>
                </a:ext>
              </a:extLst>
            </p:cNvPr>
            <p:cNvSpPr txBox="1">
              <a:spLocks/>
            </p:cNvSpPr>
            <p:nvPr/>
          </p:nvSpPr>
          <p:spPr bwMode="auto">
            <a:xfrm>
              <a:off x="4225641" y="1454446"/>
              <a:ext cx="1391965" cy="596310"/>
            </a:xfrm>
            <a:prstGeom prst="rect">
              <a:avLst/>
            </a:prstGeom>
            <a:solidFill>
              <a:schemeClr val="tx2"/>
            </a:solid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1" fontAlgn="base" hangingPunct="1">
                <a:spcBef>
                  <a:spcPts val="0"/>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pPr algn="ctr"/>
              <a:r>
                <a:rPr lang="en-US" sz="1800" b="1" dirty="0">
                  <a:solidFill>
                    <a:schemeClr val="tx1"/>
                  </a:solidFill>
                </a:rPr>
                <a:t>Extract</a:t>
              </a:r>
              <a:endParaRPr lang="en-US" sz="1600" b="1" dirty="0">
                <a:solidFill>
                  <a:schemeClr val="tx1"/>
                </a:solidFill>
              </a:endParaRPr>
            </a:p>
          </p:txBody>
        </p:sp>
      </p:grpSp>
      <p:sp>
        <p:nvSpPr>
          <p:cNvPr id="17" name="Content Placeholder 1">
            <a:extLst>
              <a:ext uri="{FF2B5EF4-FFF2-40B4-BE49-F238E27FC236}">
                <a16:creationId xmlns:a16="http://schemas.microsoft.com/office/drawing/2014/main" id="{C61CA795-F104-BC52-B57E-024759E430CB}"/>
              </a:ext>
            </a:extLst>
          </p:cNvPr>
          <p:cNvSpPr txBox="1">
            <a:spLocks/>
          </p:cNvSpPr>
          <p:nvPr/>
        </p:nvSpPr>
        <p:spPr bwMode="auto">
          <a:xfrm>
            <a:off x="4302383" y="3524534"/>
            <a:ext cx="3150914" cy="839654"/>
          </a:xfrm>
          <a:prstGeom prst="rect">
            <a:avLst/>
          </a:prstGeom>
          <a:solidFill>
            <a:schemeClr val="tx2"/>
          </a:solid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1" fontAlgn="base" hangingPunct="1">
              <a:spcBef>
                <a:spcPts val="0"/>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pPr algn="ctr"/>
            <a:r>
              <a:rPr lang="en-US" sz="1800" b="1" dirty="0">
                <a:solidFill>
                  <a:schemeClr val="tx1"/>
                </a:solidFill>
              </a:rPr>
              <a:t>Ensemble </a:t>
            </a:r>
          </a:p>
          <a:p>
            <a:pPr algn="ctr"/>
            <a:r>
              <a:rPr lang="en-US" sz="1800" b="1" dirty="0">
                <a:solidFill>
                  <a:schemeClr val="tx1"/>
                </a:solidFill>
              </a:rPr>
              <a:t>HEC-</a:t>
            </a:r>
            <a:r>
              <a:rPr lang="en-US" sz="1800" b="1" dirty="0" err="1">
                <a:solidFill>
                  <a:schemeClr val="tx1"/>
                </a:solidFill>
              </a:rPr>
              <a:t>ResSim</a:t>
            </a:r>
            <a:endParaRPr lang="en-US" sz="1800" b="1" dirty="0">
              <a:solidFill>
                <a:schemeClr val="tx1"/>
              </a:solidFill>
            </a:endParaRPr>
          </a:p>
        </p:txBody>
      </p:sp>
      <p:grpSp>
        <p:nvGrpSpPr>
          <p:cNvPr id="25" name="Group 24">
            <a:extLst>
              <a:ext uri="{FF2B5EF4-FFF2-40B4-BE49-F238E27FC236}">
                <a16:creationId xmlns:a16="http://schemas.microsoft.com/office/drawing/2014/main" id="{0AF666DD-42ED-7F37-D80A-36942D83DD69}"/>
              </a:ext>
            </a:extLst>
          </p:cNvPr>
          <p:cNvGrpSpPr/>
          <p:nvPr/>
        </p:nvGrpSpPr>
        <p:grpSpPr>
          <a:xfrm>
            <a:off x="4434840" y="5748935"/>
            <a:ext cx="2870174" cy="933099"/>
            <a:chOff x="3890682" y="5526741"/>
            <a:chExt cx="2205318" cy="1110877"/>
          </a:xfrm>
        </p:grpSpPr>
        <p:sp>
          <p:nvSpPr>
            <p:cNvPr id="8" name="Rectangle 7">
              <a:extLst>
                <a:ext uri="{FF2B5EF4-FFF2-40B4-BE49-F238E27FC236}">
                  <a16:creationId xmlns:a16="http://schemas.microsoft.com/office/drawing/2014/main" id="{F926A197-79DC-7847-7F9E-CEA11D3AE8D6}"/>
                </a:ext>
              </a:extLst>
            </p:cNvPr>
            <p:cNvSpPr/>
            <p:nvPr/>
          </p:nvSpPr>
          <p:spPr>
            <a:xfrm>
              <a:off x="3890682" y="5526741"/>
              <a:ext cx="2205318" cy="1102658"/>
            </a:xfrm>
            <a:prstGeom prst="rect">
              <a:avLst/>
            </a:prstGeom>
            <a:noFill/>
            <a:ln w="381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8" name="Content Placeholder 1">
              <a:extLst>
                <a:ext uri="{FF2B5EF4-FFF2-40B4-BE49-F238E27FC236}">
                  <a16:creationId xmlns:a16="http://schemas.microsoft.com/office/drawing/2014/main" id="{47384D93-A897-3CD7-8CE8-A16A01A0AD1C}"/>
                </a:ext>
              </a:extLst>
            </p:cNvPr>
            <p:cNvSpPr txBox="1">
              <a:spLocks/>
            </p:cNvSpPr>
            <p:nvPr/>
          </p:nvSpPr>
          <p:spPr bwMode="auto">
            <a:xfrm>
              <a:off x="3890682" y="5812707"/>
              <a:ext cx="2205318" cy="82491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1" fontAlgn="base" hangingPunct="1">
                <a:spcBef>
                  <a:spcPts val="0"/>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pPr algn="ctr"/>
              <a:r>
                <a:rPr lang="en-US" sz="1800" b="1" dirty="0">
                  <a:solidFill>
                    <a:schemeClr val="tx1"/>
                  </a:solidFill>
                </a:rPr>
                <a:t>HEC-RAS + HEC-FIA</a:t>
              </a:r>
              <a:endParaRPr lang="en-US" sz="1600" b="1" dirty="0">
                <a:solidFill>
                  <a:schemeClr val="tx1"/>
                </a:solidFill>
              </a:endParaRPr>
            </a:p>
          </p:txBody>
        </p:sp>
      </p:grpSp>
      <p:grpSp>
        <p:nvGrpSpPr>
          <p:cNvPr id="19" name="Group 18">
            <a:extLst>
              <a:ext uri="{FF2B5EF4-FFF2-40B4-BE49-F238E27FC236}">
                <a16:creationId xmlns:a16="http://schemas.microsoft.com/office/drawing/2014/main" id="{418B19D3-B3B4-9F88-E808-C0B49480C615}"/>
              </a:ext>
            </a:extLst>
          </p:cNvPr>
          <p:cNvGrpSpPr/>
          <p:nvPr/>
        </p:nvGrpSpPr>
        <p:grpSpPr>
          <a:xfrm>
            <a:off x="10578380" y="2126011"/>
            <a:ext cx="1430256" cy="2427506"/>
            <a:chOff x="484094" y="1382465"/>
            <a:chExt cx="1048870" cy="1470211"/>
          </a:xfrm>
        </p:grpSpPr>
        <p:sp>
          <p:nvSpPr>
            <p:cNvPr id="20" name="Cylinder 19">
              <a:extLst>
                <a:ext uri="{FF2B5EF4-FFF2-40B4-BE49-F238E27FC236}">
                  <a16:creationId xmlns:a16="http://schemas.microsoft.com/office/drawing/2014/main" id="{9DEEA46F-7A8D-96AF-7E31-FF6C7C4DF0D4}"/>
                </a:ext>
              </a:extLst>
            </p:cNvPr>
            <p:cNvSpPr/>
            <p:nvPr/>
          </p:nvSpPr>
          <p:spPr>
            <a:xfrm>
              <a:off x="484094" y="1382465"/>
              <a:ext cx="1048870" cy="1470211"/>
            </a:xfrm>
            <a:prstGeom prst="can">
              <a:avLst/>
            </a:prstGeom>
            <a:noFill/>
            <a:ln w="381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1" name="TextBox 20">
              <a:extLst>
                <a:ext uri="{FF2B5EF4-FFF2-40B4-BE49-F238E27FC236}">
                  <a16:creationId xmlns:a16="http://schemas.microsoft.com/office/drawing/2014/main" id="{E38A04AC-CB0A-F53E-AE7C-B19AAF605DCF}"/>
                </a:ext>
              </a:extLst>
            </p:cNvPr>
            <p:cNvSpPr txBox="1"/>
            <p:nvPr/>
          </p:nvSpPr>
          <p:spPr>
            <a:xfrm>
              <a:off x="582705" y="2040190"/>
              <a:ext cx="851647" cy="369332"/>
            </a:xfrm>
            <a:prstGeom prst="rect">
              <a:avLst/>
            </a:prstGeom>
            <a:noFill/>
          </p:spPr>
          <p:txBody>
            <a:bodyPr wrap="square" rtlCol="0">
              <a:spAutoFit/>
            </a:bodyPr>
            <a:lstStyle/>
            <a:p>
              <a:pPr algn="ctr"/>
              <a:r>
                <a:rPr lang="en-US" b="1" dirty="0"/>
                <a:t>DSS</a:t>
              </a:r>
            </a:p>
          </p:txBody>
        </p:sp>
      </p:grpSp>
      <p:sp>
        <p:nvSpPr>
          <p:cNvPr id="30" name="TextBox 29">
            <a:extLst>
              <a:ext uri="{FF2B5EF4-FFF2-40B4-BE49-F238E27FC236}">
                <a16:creationId xmlns:a16="http://schemas.microsoft.com/office/drawing/2014/main" id="{D9D151CF-8313-C939-C5A8-EB667EA7E954}"/>
              </a:ext>
            </a:extLst>
          </p:cNvPr>
          <p:cNvSpPr txBox="1"/>
          <p:nvPr/>
        </p:nvSpPr>
        <p:spPr>
          <a:xfrm>
            <a:off x="7809661" y="1090407"/>
            <a:ext cx="2391537" cy="369332"/>
          </a:xfrm>
          <a:prstGeom prst="rect">
            <a:avLst/>
          </a:prstGeom>
          <a:noFill/>
        </p:spPr>
        <p:txBody>
          <a:bodyPr wrap="square" rtlCol="0">
            <a:spAutoFit/>
          </a:bodyPr>
          <a:lstStyle/>
          <a:p>
            <a:r>
              <a:rPr lang="en-US" b="1" dirty="0"/>
              <a:t>Ensemble DSS </a:t>
            </a:r>
          </a:p>
        </p:txBody>
      </p:sp>
      <p:sp>
        <p:nvSpPr>
          <p:cNvPr id="34" name="TextBox 33">
            <a:extLst>
              <a:ext uri="{FF2B5EF4-FFF2-40B4-BE49-F238E27FC236}">
                <a16:creationId xmlns:a16="http://schemas.microsoft.com/office/drawing/2014/main" id="{FF4D83EB-CA3F-E275-60C8-F1411B91BAA0}"/>
              </a:ext>
            </a:extLst>
          </p:cNvPr>
          <p:cNvSpPr txBox="1"/>
          <p:nvPr/>
        </p:nvSpPr>
        <p:spPr>
          <a:xfrm>
            <a:off x="7797178" y="3169557"/>
            <a:ext cx="3262974" cy="646331"/>
          </a:xfrm>
          <a:prstGeom prst="rect">
            <a:avLst/>
          </a:prstGeom>
          <a:noFill/>
        </p:spPr>
        <p:txBody>
          <a:bodyPr wrap="square" rtlCol="0">
            <a:spAutoFit/>
          </a:bodyPr>
          <a:lstStyle/>
          <a:p>
            <a:r>
              <a:rPr lang="en-US" b="1" dirty="0"/>
              <a:t>Ensemble DSS + Uncontrolled Flows</a:t>
            </a:r>
          </a:p>
        </p:txBody>
      </p:sp>
      <p:sp>
        <p:nvSpPr>
          <p:cNvPr id="38" name="TextBox 37">
            <a:extLst>
              <a:ext uri="{FF2B5EF4-FFF2-40B4-BE49-F238E27FC236}">
                <a16:creationId xmlns:a16="http://schemas.microsoft.com/office/drawing/2014/main" id="{C51CE2B8-0CD9-C205-E5F4-FB066F9D2BF1}"/>
              </a:ext>
            </a:extLst>
          </p:cNvPr>
          <p:cNvSpPr txBox="1"/>
          <p:nvPr/>
        </p:nvSpPr>
        <p:spPr>
          <a:xfrm>
            <a:off x="7847960" y="5137656"/>
            <a:ext cx="2531145" cy="369332"/>
          </a:xfrm>
          <a:prstGeom prst="rect">
            <a:avLst/>
          </a:prstGeom>
          <a:noFill/>
        </p:spPr>
        <p:txBody>
          <a:bodyPr wrap="square" rtlCol="0">
            <a:spAutoFit/>
          </a:bodyPr>
          <a:lstStyle/>
          <a:p>
            <a:r>
              <a:rPr lang="en-US" b="1" dirty="0"/>
              <a:t>Ensemble Summary</a:t>
            </a:r>
          </a:p>
        </p:txBody>
      </p:sp>
      <p:cxnSp>
        <p:nvCxnSpPr>
          <p:cNvPr id="44" name="Straight Arrow Connector 43">
            <a:extLst>
              <a:ext uri="{FF2B5EF4-FFF2-40B4-BE49-F238E27FC236}">
                <a16:creationId xmlns:a16="http://schemas.microsoft.com/office/drawing/2014/main" id="{2C37C4DC-52CA-AF55-CDAF-4F9A67CAC36F}"/>
              </a:ext>
            </a:extLst>
          </p:cNvPr>
          <p:cNvCxnSpPr>
            <a:cxnSpLocks/>
          </p:cNvCxnSpPr>
          <p:nvPr/>
        </p:nvCxnSpPr>
        <p:spPr>
          <a:xfrm flipH="1">
            <a:off x="7349024" y="3797488"/>
            <a:ext cx="3218964" cy="0"/>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1" name="Connector: Elbow 50">
            <a:extLst>
              <a:ext uri="{FF2B5EF4-FFF2-40B4-BE49-F238E27FC236}">
                <a16:creationId xmlns:a16="http://schemas.microsoft.com/office/drawing/2014/main" id="{2225A413-9068-2F8A-0F48-9F14A6F14E74}"/>
              </a:ext>
            </a:extLst>
          </p:cNvPr>
          <p:cNvCxnSpPr>
            <a:cxnSpLocks/>
            <a:stCxn id="4" idx="3"/>
            <a:endCxn id="20" idx="1"/>
          </p:cNvCxnSpPr>
          <p:nvPr/>
        </p:nvCxnSpPr>
        <p:spPr>
          <a:xfrm>
            <a:off x="7301994" y="1454964"/>
            <a:ext cx="3991514" cy="671047"/>
          </a:xfrm>
          <a:prstGeom prst="bentConnector2">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3" name="Connector: Elbow 52">
            <a:extLst>
              <a:ext uri="{FF2B5EF4-FFF2-40B4-BE49-F238E27FC236}">
                <a16:creationId xmlns:a16="http://schemas.microsoft.com/office/drawing/2014/main" id="{CA2C82C3-4199-2037-D6CD-5073C66EDC5C}"/>
              </a:ext>
            </a:extLst>
          </p:cNvPr>
          <p:cNvCxnSpPr>
            <a:cxnSpLocks/>
            <a:endCxn id="8" idx="3"/>
          </p:cNvCxnSpPr>
          <p:nvPr/>
        </p:nvCxnSpPr>
        <p:spPr>
          <a:xfrm rot="10800000" flipV="1">
            <a:off x="7305014" y="4537051"/>
            <a:ext cx="4467886" cy="1674981"/>
          </a:xfrm>
          <a:prstGeom prst="bentConnector3">
            <a:avLst>
              <a:gd name="adj1" fmla="val 540"/>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1" name="Connector: Elbow 60">
            <a:extLst>
              <a:ext uri="{FF2B5EF4-FFF2-40B4-BE49-F238E27FC236}">
                <a16:creationId xmlns:a16="http://schemas.microsoft.com/office/drawing/2014/main" id="{3D44B8AA-8A66-D09F-F544-7D48393BC202}"/>
              </a:ext>
            </a:extLst>
          </p:cNvPr>
          <p:cNvCxnSpPr>
            <a:cxnSpLocks/>
            <a:endCxn id="20" idx="3"/>
          </p:cNvCxnSpPr>
          <p:nvPr/>
        </p:nvCxnSpPr>
        <p:spPr>
          <a:xfrm flipV="1">
            <a:off x="7320601" y="4553517"/>
            <a:ext cx="3972907" cy="950080"/>
          </a:xfrm>
          <a:prstGeom prst="bentConnector2">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47BE8F6F-4F5D-F8C8-75DD-E208A288279F}"/>
              </a:ext>
            </a:extLst>
          </p:cNvPr>
          <p:cNvSpPr txBox="1"/>
          <p:nvPr/>
        </p:nvSpPr>
        <p:spPr>
          <a:xfrm>
            <a:off x="1933614" y="1068618"/>
            <a:ext cx="1875585" cy="369332"/>
          </a:xfrm>
          <a:prstGeom prst="rect">
            <a:avLst/>
          </a:prstGeom>
          <a:noFill/>
        </p:spPr>
        <p:txBody>
          <a:bodyPr wrap="square" rtlCol="0">
            <a:spAutoFit/>
          </a:bodyPr>
          <a:lstStyle/>
          <a:p>
            <a:r>
              <a:rPr lang="en-US" b="1" dirty="0"/>
              <a:t>Ensemble CSV</a:t>
            </a:r>
          </a:p>
        </p:txBody>
      </p:sp>
      <p:sp>
        <p:nvSpPr>
          <p:cNvPr id="66" name="TextBox 65">
            <a:extLst>
              <a:ext uri="{FF2B5EF4-FFF2-40B4-BE49-F238E27FC236}">
                <a16:creationId xmlns:a16="http://schemas.microsoft.com/office/drawing/2014/main" id="{9DDCF49F-4577-74CA-81DA-04B19FFA85DC}"/>
              </a:ext>
            </a:extLst>
          </p:cNvPr>
          <p:cNvSpPr txBox="1"/>
          <p:nvPr/>
        </p:nvSpPr>
        <p:spPr>
          <a:xfrm>
            <a:off x="8296875" y="5842700"/>
            <a:ext cx="2531145" cy="369332"/>
          </a:xfrm>
          <a:prstGeom prst="rect">
            <a:avLst/>
          </a:prstGeom>
          <a:noFill/>
        </p:spPr>
        <p:txBody>
          <a:bodyPr wrap="square" rtlCol="0">
            <a:spAutoFit/>
          </a:bodyPr>
          <a:lstStyle/>
          <a:p>
            <a:r>
              <a:rPr lang="en-US" b="1" dirty="0"/>
              <a:t>Ensemble Summary</a:t>
            </a:r>
          </a:p>
        </p:txBody>
      </p:sp>
      <p:sp>
        <p:nvSpPr>
          <p:cNvPr id="67" name="TextBox 66">
            <a:extLst>
              <a:ext uri="{FF2B5EF4-FFF2-40B4-BE49-F238E27FC236}">
                <a16:creationId xmlns:a16="http://schemas.microsoft.com/office/drawing/2014/main" id="{3436F79D-B002-9162-E187-ED3A204C40F0}"/>
              </a:ext>
            </a:extLst>
          </p:cNvPr>
          <p:cNvSpPr txBox="1"/>
          <p:nvPr/>
        </p:nvSpPr>
        <p:spPr>
          <a:xfrm>
            <a:off x="7516541" y="4597274"/>
            <a:ext cx="3150914" cy="369332"/>
          </a:xfrm>
          <a:prstGeom prst="rect">
            <a:avLst/>
          </a:prstGeom>
          <a:noFill/>
        </p:spPr>
        <p:txBody>
          <a:bodyPr wrap="square" rtlCol="0">
            <a:spAutoFit/>
          </a:bodyPr>
          <a:lstStyle/>
          <a:p>
            <a:r>
              <a:rPr lang="en-US" b="1" dirty="0"/>
              <a:t>Regulated Ensemble DSS</a:t>
            </a:r>
          </a:p>
        </p:txBody>
      </p:sp>
      <p:cxnSp>
        <p:nvCxnSpPr>
          <p:cNvPr id="75" name="Straight Arrow Connector 74">
            <a:extLst>
              <a:ext uri="{FF2B5EF4-FFF2-40B4-BE49-F238E27FC236}">
                <a16:creationId xmlns:a16="http://schemas.microsoft.com/office/drawing/2014/main" id="{8950EDFD-4C56-8D07-1C85-613252C8B057}"/>
              </a:ext>
            </a:extLst>
          </p:cNvPr>
          <p:cNvCxnSpPr>
            <a:cxnSpLocks/>
          </p:cNvCxnSpPr>
          <p:nvPr/>
        </p:nvCxnSpPr>
        <p:spPr>
          <a:xfrm>
            <a:off x="7349024" y="4316882"/>
            <a:ext cx="3218964" cy="0"/>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3" name="Content Placeholder 1">
            <a:extLst>
              <a:ext uri="{FF2B5EF4-FFF2-40B4-BE49-F238E27FC236}">
                <a16:creationId xmlns:a16="http://schemas.microsoft.com/office/drawing/2014/main" id="{151F4FD2-1B29-9A5D-D3A9-0C0C794327D3}"/>
              </a:ext>
            </a:extLst>
          </p:cNvPr>
          <p:cNvSpPr txBox="1">
            <a:spLocks/>
          </p:cNvSpPr>
          <p:nvPr/>
        </p:nvSpPr>
        <p:spPr bwMode="auto">
          <a:xfrm>
            <a:off x="5002168" y="2275653"/>
            <a:ext cx="1659369" cy="74561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1" fontAlgn="base" hangingPunct="1">
              <a:spcBef>
                <a:spcPts val="0"/>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pPr algn="ctr"/>
            <a:r>
              <a:rPr lang="en-US" sz="1800" b="1" dirty="0">
                <a:solidFill>
                  <a:schemeClr val="tx1"/>
                </a:solidFill>
              </a:rPr>
              <a:t>HEC-</a:t>
            </a:r>
            <a:r>
              <a:rPr lang="en-US" sz="1800" b="1" dirty="0" err="1">
                <a:solidFill>
                  <a:schemeClr val="tx1"/>
                </a:solidFill>
              </a:rPr>
              <a:t>MetVue</a:t>
            </a:r>
            <a:endParaRPr lang="en-US" sz="1800" b="1" dirty="0">
              <a:solidFill>
                <a:schemeClr val="tx1"/>
              </a:solidFill>
            </a:endParaRPr>
          </a:p>
          <a:p>
            <a:pPr algn="ctr"/>
            <a:r>
              <a:rPr lang="en-US" sz="1800" b="1" dirty="0">
                <a:solidFill>
                  <a:schemeClr val="tx1"/>
                </a:solidFill>
              </a:rPr>
              <a:t> + </a:t>
            </a:r>
          </a:p>
          <a:p>
            <a:pPr algn="ctr"/>
            <a:r>
              <a:rPr lang="en-US" sz="1800" b="1" dirty="0">
                <a:solidFill>
                  <a:schemeClr val="tx1"/>
                </a:solidFill>
              </a:rPr>
              <a:t>HEC-HMS</a:t>
            </a:r>
            <a:endParaRPr lang="en-US" sz="1600" b="1" dirty="0">
              <a:solidFill>
                <a:schemeClr val="tx1"/>
              </a:solidFill>
            </a:endParaRPr>
          </a:p>
        </p:txBody>
      </p:sp>
      <p:sp>
        <p:nvSpPr>
          <p:cNvPr id="45" name="Content Placeholder 1">
            <a:extLst>
              <a:ext uri="{FF2B5EF4-FFF2-40B4-BE49-F238E27FC236}">
                <a16:creationId xmlns:a16="http://schemas.microsoft.com/office/drawing/2014/main" id="{384A7FC9-F588-7DF4-83CD-D4CEDE41BFFB}"/>
              </a:ext>
            </a:extLst>
          </p:cNvPr>
          <p:cNvSpPr txBox="1">
            <a:spLocks/>
          </p:cNvSpPr>
          <p:nvPr/>
        </p:nvSpPr>
        <p:spPr bwMode="auto">
          <a:xfrm>
            <a:off x="4786900" y="4623188"/>
            <a:ext cx="2212201" cy="370113"/>
          </a:xfrm>
          <a:prstGeom prst="rect">
            <a:avLst/>
          </a:prstGeom>
          <a:solidFill>
            <a:schemeClr val="tx2"/>
          </a:solid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1" fontAlgn="base" hangingPunct="1">
              <a:spcBef>
                <a:spcPts val="0"/>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pPr algn="ctr"/>
            <a:r>
              <a:rPr lang="en-US" sz="1800" b="1" dirty="0">
                <a:solidFill>
                  <a:schemeClr val="tx1"/>
                </a:solidFill>
              </a:rPr>
              <a:t>Ensemble Forecast</a:t>
            </a:r>
          </a:p>
          <a:p>
            <a:pPr algn="ctr"/>
            <a:r>
              <a:rPr lang="en-US" sz="1800" b="1" dirty="0">
                <a:solidFill>
                  <a:schemeClr val="tx1"/>
                </a:solidFill>
              </a:rPr>
              <a:t>Processor (EFP)</a:t>
            </a:r>
            <a:endParaRPr lang="en-US" sz="1600" b="1" dirty="0">
              <a:solidFill>
                <a:schemeClr val="tx1"/>
              </a:solidFill>
            </a:endParaRPr>
          </a:p>
          <a:p>
            <a:pPr algn="ctr"/>
            <a:endParaRPr lang="en-US" sz="1600" b="1" dirty="0">
              <a:solidFill>
                <a:schemeClr val="tx1"/>
              </a:solidFill>
            </a:endParaRPr>
          </a:p>
        </p:txBody>
      </p:sp>
      <p:sp>
        <p:nvSpPr>
          <p:cNvPr id="60" name="Rectangle 59">
            <a:extLst>
              <a:ext uri="{FF2B5EF4-FFF2-40B4-BE49-F238E27FC236}">
                <a16:creationId xmlns:a16="http://schemas.microsoft.com/office/drawing/2014/main" id="{1CEC7A4D-F6B1-6AF2-814B-F04AE59DA30C}"/>
              </a:ext>
            </a:extLst>
          </p:cNvPr>
          <p:cNvSpPr/>
          <p:nvPr/>
        </p:nvSpPr>
        <p:spPr>
          <a:xfrm>
            <a:off x="4431819" y="2258200"/>
            <a:ext cx="2870175" cy="926196"/>
          </a:xfrm>
          <a:prstGeom prst="rect">
            <a:avLst/>
          </a:prstGeom>
          <a:noFill/>
          <a:ln w="381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64" name="Rectangle 63">
            <a:extLst>
              <a:ext uri="{FF2B5EF4-FFF2-40B4-BE49-F238E27FC236}">
                <a16:creationId xmlns:a16="http://schemas.microsoft.com/office/drawing/2014/main" id="{83E68E49-5D39-2B97-DC93-8A32FA921361}"/>
              </a:ext>
            </a:extLst>
          </p:cNvPr>
          <p:cNvSpPr/>
          <p:nvPr/>
        </p:nvSpPr>
        <p:spPr>
          <a:xfrm>
            <a:off x="4442753" y="4642696"/>
            <a:ext cx="2870175" cy="926195"/>
          </a:xfrm>
          <a:prstGeom prst="rect">
            <a:avLst/>
          </a:prstGeom>
          <a:noFill/>
          <a:ln w="381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0" name="Rectangle 69">
            <a:extLst>
              <a:ext uri="{FF2B5EF4-FFF2-40B4-BE49-F238E27FC236}">
                <a16:creationId xmlns:a16="http://schemas.microsoft.com/office/drawing/2014/main" id="{6ABC2A0E-AF60-1580-F180-8FDA91F83EF6}"/>
              </a:ext>
            </a:extLst>
          </p:cNvPr>
          <p:cNvSpPr/>
          <p:nvPr/>
        </p:nvSpPr>
        <p:spPr>
          <a:xfrm>
            <a:off x="4457914" y="3416736"/>
            <a:ext cx="2870174" cy="926195"/>
          </a:xfrm>
          <a:prstGeom prst="rect">
            <a:avLst/>
          </a:prstGeom>
          <a:noFill/>
          <a:ln w="381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74" name="Straight Arrow Connector 73">
            <a:extLst>
              <a:ext uri="{FF2B5EF4-FFF2-40B4-BE49-F238E27FC236}">
                <a16:creationId xmlns:a16="http://schemas.microsoft.com/office/drawing/2014/main" id="{8D425203-20E6-69C2-2C4D-E07D1E1C8AC3}"/>
              </a:ext>
            </a:extLst>
          </p:cNvPr>
          <p:cNvCxnSpPr>
            <a:cxnSpLocks/>
          </p:cNvCxnSpPr>
          <p:nvPr/>
        </p:nvCxnSpPr>
        <p:spPr>
          <a:xfrm flipH="1">
            <a:off x="7311298" y="2398659"/>
            <a:ext cx="3267082" cy="0"/>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2" name="Connector: Elbow 91">
            <a:extLst>
              <a:ext uri="{FF2B5EF4-FFF2-40B4-BE49-F238E27FC236}">
                <a16:creationId xmlns:a16="http://schemas.microsoft.com/office/drawing/2014/main" id="{EA05B98D-9157-5AC2-0C2E-B511C4936D4B}"/>
              </a:ext>
            </a:extLst>
          </p:cNvPr>
          <p:cNvCxnSpPr>
            <a:cxnSpLocks/>
          </p:cNvCxnSpPr>
          <p:nvPr/>
        </p:nvCxnSpPr>
        <p:spPr>
          <a:xfrm rot="10800000" flipV="1">
            <a:off x="7311299" y="4527691"/>
            <a:ext cx="3552097" cy="499813"/>
          </a:xfrm>
          <a:prstGeom prst="bentConnector3">
            <a:avLst>
              <a:gd name="adj1" fmla="val -627"/>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6" name="TextBox 95">
            <a:extLst>
              <a:ext uri="{FF2B5EF4-FFF2-40B4-BE49-F238E27FC236}">
                <a16:creationId xmlns:a16="http://schemas.microsoft.com/office/drawing/2014/main" id="{70E07D14-889D-C977-2C97-5C39C299932A}"/>
              </a:ext>
            </a:extLst>
          </p:cNvPr>
          <p:cNvSpPr txBox="1"/>
          <p:nvPr/>
        </p:nvSpPr>
        <p:spPr>
          <a:xfrm>
            <a:off x="7516541" y="2029327"/>
            <a:ext cx="2171179" cy="369332"/>
          </a:xfrm>
          <a:prstGeom prst="rect">
            <a:avLst/>
          </a:prstGeom>
          <a:noFill/>
        </p:spPr>
        <p:txBody>
          <a:bodyPr wrap="square" rtlCol="0">
            <a:spAutoFit/>
          </a:bodyPr>
          <a:lstStyle/>
          <a:p>
            <a:r>
              <a:rPr lang="en-US" b="1" dirty="0"/>
              <a:t>Gridded DSS</a:t>
            </a:r>
          </a:p>
        </p:txBody>
      </p:sp>
      <p:sp>
        <p:nvSpPr>
          <p:cNvPr id="7" name="TextBox 6">
            <a:extLst>
              <a:ext uri="{FF2B5EF4-FFF2-40B4-BE49-F238E27FC236}">
                <a16:creationId xmlns:a16="http://schemas.microsoft.com/office/drawing/2014/main" id="{0484CD37-F10B-D2E1-E54C-469362EFBF03}"/>
              </a:ext>
            </a:extLst>
          </p:cNvPr>
          <p:cNvSpPr txBox="1"/>
          <p:nvPr/>
        </p:nvSpPr>
        <p:spPr>
          <a:xfrm>
            <a:off x="7372762" y="2597266"/>
            <a:ext cx="2621235" cy="369332"/>
          </a:xfrm>
          <a:prstGeom prst="rect">
            <a:avLst/>
          </a:prstGeom>
          <a:noFill/>
        </p:spPr>
        <p:txBody>
          <a:bodyPr wrap="square" rtlCol="0">
            <a:spAutoFit/>
          </a:bodyPr>
          <a:lstStyle/>
          <a:p>
            <a:r>
              <a:rPr lang="en-US" b="1" dirty="0"/>
              <a:t>Uncontrolled Flows</a:t>
            </a:r>
          </a:p>
        </p:txBody>
      </p:sp>
      <p:cxnSp>
        <p:nvCxnSpPr>
          <p:cNvPr id="9" name="Straight Arrow Connector 8">
            <a:extLst>
              <a:ext uri="{FF2B5EF4-FFF2-40B4-BE49-F238E27FC236}">
                <a16:creationId xmlns:a16="http://schemas.microsoft.com/office/drawing/2014/main" id="{F555DC06-4B25-FED0-A156-EDC3D733FC92}"/>
              </a:ext>
            </a:extLst>
          </p:cNvPr>
          <p:cNvCxnSpPr>
            <a:cxnSpLocks/>
          </p:cNvCxnSpPr>
          <p:nvPr/>
        </p:nvCxnSpPr>
        <p:spPr>
          <a:xfrm flipV="1">
            <a:off x="7312386" y="2953639"/>
            <a:ext cx="3262974" cy="13391"/>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03915F16-BF20-CB14-C45C-B18A0EC52C5C}"/>
              </a:ext>
            </a:extLst>
          </p:cNvPr>
          <p:cNvSpPr txBox="1"/>
          <p:nvPr/>
        </p:nvSpPr>
        <p:spPr>
          <a:xfrm>
            <a:off x="7282197" y="3969237"/>
            <a:ext cx="3150914" cy="369332"/>
          </a:xfrm>
          <a:prstGeom prst="rect">
            <a:avLst/>
          </a:prstGeom>
          <a:noFill/>
        </p:spPr>
        <p:txBody>
          <a:bodyPr wrap="square" rtlCol="0">
            <a:spAutoFit/>
          </a:bodyPr>
          <a:lstStyle/>
          <a:p>
            <a:r>
              <a:rPr lang="en-US" b="1" dirty="0"/>
              <a:t>Regulated Ensemble DSS</a:t>
            </a:r>
          </a:p>
        </p:txBody>
      </p:sp>
    </p:spTree>
    <p:extLst>
      <p:ext uri="{BB962C8B-B14F-4D97-AF65-F5344CB8AC3E}">
        <p14:creationId xmlns:p14="http://schemas.microsoft.com/office/powerpoint/2010/main" val="27568605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8">
            <a:extLst>
              <a:ext uri="{FF2B5EF4-FFF2-40B4-BE49-F238E27FC236}">
                <a16:creationId xmlns:a16="http://schemas.microsoft.com/office/drawing/2014/main" id="{3AC368F0-FBE5-465B-BBAD-474D643169DC}"/>
              </a:ext>
            </a:extLst>
          </p:cNvPr>
          <p:cNvSpPr>
            <a:spLocks noGrp="1"/>
          </p:cNvSpPr>
          <p:nvPr>
            <p:ph type="body" sz="half" idx="2"/>
          </p:nvPr>
        </p:nvSpPr>
        <p:spPr>
          <a:xfrm>
            <a:off x="266700" y="1518443"/>
            <a:ext cx="4298674" cy="3811588"/>
          </a:xfrm>
        </p:spPr>
        <p:txBody>
          <a:bodyPr/>
          <a:lstStyle/>
          <a:p>
            <a:pPr marL="285750" indent="-285750">
              <a:buFont typeface="Arial" panose="020B0604020202020204" pitchFamily="34" charset="0"/>
              <a:buChar char="•"/>
            </a:pPr>
            <a:r>
              <a:rPr lang="en-US" sz="2000" dirty="0"/>
              <a:t>Allows user to view ensemble time series</a:t>
            </a:r>
          </a:p>
          <a:p>
            <a:pPr marL="285750" indent="-285750">
              <a:buFont typeface="Arial" panose="020B0604020202020204" pitchFamily="34" charset="0"/>
              <a:buChar char="•"/>
            </a:pPr>
            <a:endParaRPr lang="en-US" sz="2000" dirty="0"/>
          </a:p>
          <a:p>
            <a:pPr marL="285750" indent="-285750">
              <a:buFont typeface="Arial" panose="020B0604020202020204" pitchFamily="34" charset="0"/>
              <a:buChar char="•"/>
            </a:pPr>
            <a:r>
              <a:rPr lang="en-US" sz="2000" dirty="0"/>
              <a:t>Ability to view ensemble metrics that summarize the ensembles as a single summary time series, single value for each ensemble, or as a single summary value</a:t>
            </a:r>
          </a:p>
          <a:p>
            <a:pPr marL="285750" indent="-285750">
              <a:buFont typeface="Arial" panose="020B0604020202020204" pitchFamily="34" charset="0"/>
              <a:buChar char="•"/>
            </a:pPr>
            <a:endParaRPr lang="en-US" sz="2000" dirty="0"/>
          </a:p>
          <a:p>
            <a:pPr marL="285750" indent="-285750">
              <a:buFont typeface="Arial" panose="020B0604020202020204" pitchFamily="34" charset="0"/>
              <a:buChar char="•"/>
            </a:pPr>
            <a:r>
              <a:rPr lang="en-US" sz="2000" dirty="0"/>
              <a:t>Available from the CAVI under &gt; Tools</a:t>
            </a:r>
          </a:p>
        </p:txBody>
      </p:sp>
      <p:sp>
        <p:nvSpPr>
          <p:cNvPr id="6" name="Content Placeholder 5">
            <a:extLst>
              <a:ext uri="{FF2B5EF4-FFF2-40B4-BE49-F238E27FC236}">
                <a16:creationId xmlns:a16="http://schemas.microsoft.com/office/drawing/2014/main" id="{7AC5B1B3-9713-F345-EF50-2C0FA1C064AD}"/>
              </a:ext>
            </a:extLst>
          </p:cNvPr>
          <p:cNvSpPr>
            <a:spLocks noGrp="1"/>
          </p:cNvSpPr>
          <p:nvPr>
            <p:ph idx="1"/>
          </p:nvPr>
        </p:nvSpPr>
        <p:spPr/>
        <p:txBody>
          <a:bodyPr/>
          <a:lstStyle/>
          <a:p>
            <a:endParaRPr lang="en-US" dirty="0"/>
          </a:p>
        </p:txBody>
      </p:sp>
      <p:pic>
        <p:nvPicPr>
          <p:cNvPr id="13" name="Picture 12">
            <a:extLst>
              <a:ext uri="{FF2B5EF4-FFF2-40B4-BE49-F238E27FC236}">
                <a16:creationId xmlns:a16="http://schemas.microsoft.com/office/drawing/2014/main" id="{6EA564C6-FA29-8E7A-1218-B120E5A0BD90}"/>
              </a:ext>
            </a:extLst>
          </p:cNvPr>
          <p:cNvPicPr>
            <a:picLocks noChangeAspect="1"/>
          </p:cNvPicPr>
          <p:nvPr/>
        </p:nvPicPr>
        <p:blipFill>
          <a:blip r:embed="rId3"/>
          <a:stretch>
            <a:fillRect/>
          </a:stretch>
        </p:blipFill>
        <p:spPr>
          <a:xfrm>
            <a:off x="4686310" y="765493"/>
            <a:ext cx="6399202" cy="5863907"/>
          </a:xfrm>
          <a:prstGeom prst="rect">
            <a:avLst/>
          </a:prstGeom>
        </p:spPr>
      </p:pic>
      <p:pic>
        <p:nvPicPr>
          <p:cNvPr id="15" name="Picture 14">
            <a:extLst>
              <a:ext uri="{FF2B5EF4-FFF2-40B4-BE49-F238E27FC236}">
                <a16:creationId xmlns:a16="http://schemas.microsoft.com/office/drawing/2014/main" id="{CAD52DBA-B0FC-7BCE-BDC2-DBE15238F09E}"/>
              </a:ext>
            </a:extLst>
          </p:cNvPr>
          <p:cNvPicPr>
            <a:picLocks noChangeAspect="1"/>
          </p:cNvPicPr>
          <p:nvPr/>
        </p:nvPicPr>
        <p:blipFill>
          <a:blip r:embed="rId4"/>
          <a:stretch>
            <a:fillRect/>
          </a:stretch>
        </p:blipFill>
        <p:spPr>
          <a:xfrm>
            <a:off x="4686310" y="765493"/>
            <a:ext cx="6399202" cy="5849564"/>
          </a:xfrm>
          <a:prstGeom prst="rect">
            <a:avLst/>
          </a:prstGeom>
        </p:spPr>
      </p:pic>
      <p:pic>
        <p:nvPicPr>
          <p:cNvPr id="17" name="Picture 16">
            <a:extLst>
              <a:ext uri="{FF2B5EF4-FFF2-40B4-BE49-F238E27FC236}">
                <a16:creationId xmlns:a16="http://schemas.microsoft.com/office/drawing/2014/main" id="{C3867FE9-426E-DFC5-5324-886EB4AE07AB}"/>
              </a:ext>
            </a:extLst>
          </p:cNvPr>
          <p:cNvPicPr>
            <a:picLocks noChangeAspect="1"/>
          </p:cNvPicPr>
          <p:nvPr/>
        </p:nvPicPr>
        <p:blipFill>
          <a:blip r:embed="rId5"/>
          <a:stretch>
            <a:fillRect/>
          </a:stretch>
        </p:blipFill>
        <p:spPr>
          <a:xfrm>
            <a:off x="4701962" y="765493"/>
            <a:ext cx="6383550" cy="5849564"/>
          </a:xfrm>
          <a:prstGeom prst="rect">
            <a:avLst/>
          </a:prstGeom>
        </p:spPr>
      </p:pic>
      <p:pic>
        <p:nvPicPr>
          <p:cNvPr id="19" name="Picture 18">
            <a:extLst>
              <a:ext uri="{FF2B5EF4-FFF2-40B4-BE49-F238E27FC236}">
                <a16:creationId xmlns:a16="http://schemas.microsoft.com/office/drawing/2014/main" id="{54DEFE7B-7DD4-D806-F3C2-52306C40B31A}"/>
              </a:ext>
            </a:extLst>
          </p:cNvPr>
          <p:cNvPicPr>
            <a:picLocks noChangeAspect="1"/>
          </p:cNvPicPr>
          <p:nvPr/>
        </p:nvPicPr>
        <p:blipFill>
          <a:blip r:embed="rId6"/>
          <a:stretch>
            <a:fillRect/>
          </a:stretch>
        </p:blipFill>
        <p:spPr>
          <a:xfrm>
            <a:off x="4678484" y="765493"/>
            <a:ext cx="6399202" cy="5849564"/>
          </a:xfrm>
          <a:prstGeom prst="rect">
            <a:avLst/>
          </a:prstGeom>
        </p:spPr>
      </p:pic>
      <p:sp>
        <p:nvSpPr>
          <p:cNvPr id="22" name="Title 2">
            <a:extLst>
              <a:ext uri="{FF2B5EF4-FFF2-40B4-BE49-F238E27FC236}">
                <a16:creationId xmlns:a16="http://schemas.microsoft.com/office/drawing/2014/main" id="{7170B0C8-B783-FEAB-F5B4-111C13358299}"/>
              </a:ext>
            </a:extLst>
          </p:cNvPr>
          <p:cNvSpPr>
            <a:spLocks noGrp="1"/>
          </p:cNvSpPr>
          <p:nvPr>
            <p:ph type="title"/>
          </p:nvPr>
        </p:nvSpPr>
        <p:spPr>
          <a:xfrm>
            <a:off x="630182" y="-19926"/>
            <a:ext cx="10185088" cy="785419"/>
          </a:xfrm>
        </p:spPr>
        <p:txBody>
          <a:bodyPr/>
          <a:lstStyle/>
          <a:p>
            <a:pPr algn="ctr"/>
            <a:r>
              <a:rPr lang="en-US" sz="3200" dirty="0">
                <a:solidFill>
                  <a:srgbClr val="172B4D"/>
                </a:solidFill>
                <a:latin typeface="+mn-lt"/>
              </a:rPr>
              <a:t>Ensemble Viewer</a:t>
            </a:r>
            <a:endParaRPr lang="en-US" dirty="0">
              <a:latin typeface="+mn-lt"/>
            </a:endParaRPr>
          </a:p>
        </p:txBody>
      </p:sp>
    </p:spTree>
    <p:extLst>
      <p:ext uri="{BB962C8B-B14F-4D97-AF65-F5344CB8AC3E}">
        <p14:creationId xmlns:p14="http://schemas.microsoft.com/office/powerpoint/2010/main" val="12014458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9334643-E97B-A014-4687-5A0826A17554}"/>
              </a:ext>
            </a:extLst>
          </p:cNvPr>
          <p:cNvSpPr>
            <a:spLocks noGrp="1"/>
          </p:cNvSpPr>
          <p:nvPr>
            <p:ph type="title"/>
          </p:nvPr>
        </p:nvSpPr>
        <p:spPr>
          <a:xfrm>
            <a:off x="266700" y="154236"/>
            <a:ext cx="11658600" cy="2071171"/>
          </a:xfrm>
        </p:spPr>
        <p:txBody>
          <a:bodyPr/>
          <a:lstStyle/>
          <a:p>
            <a:r>
              <a:rPr lang="en-US" dirty="0"/>
              <a:t>Questions</a:t>
            </a:r>
            <a:br>
              <a:rPr lang="en-US" dirty="0"/>
            </a:br>
            <a:r>
              <a:rPr lang="en-US" dirty="0"/>
              <a:t>Help</a:t>
            </a:r>
            <a:br>
              <a:rPr lang="en-US" dirty="0"/>
            </a:br>
            <a:r>
              <a:rPr lang="en-US" dirty="0"/>
              <a:t>additional Training</a:t>
            </a:r>
          </a:p>
        </p:txBody>
      </p:sp>
      <p:sp>
        <p:nvSpPr>
          <p:cNvPr id="3" name="TextBox 2">
            <a:extLst>
              <a:ext uri="{FF2B5EF4-FFF2-40B4-BE49-F238E27FC236}">
                <a16:creationId xmlns:a16="http://schemas.microsoft.com/office/drawing/2014/main" id="{191D7E27-2027-2146-952B-2D1AEC657BFF}"/>
              </a:ext>
            </a:extLst>
          </p:cNvPr>
          <p:cNvSpPr txBox="1"/>
          <p:nvPr/>
        </p:nvSpPr>
        <p:spPr>
          <a:xfrm>
            <a:off x="266700" y="3002733"/>
            <a:ext cx="10428881" cy="1200329"/>
          </a:xfrm>
          <a:prstGeom prst="rect">
            <a:avLst/>
          </a:prstGeom>
          <a:noFill/>
        </p:spPr>
        <p:txBody>
          <a:bodyPr wrap="none" rtlCol="0">
            <a:spAutoFit/>
          </a:bodyPr>
          <a:lstStyle/>
          <a:p>
            <a:pPr marL="285750" indent="-285750">
              <a:buFont typeface="Arial" panose="020B0604020202020204" pitchFamily="34" charset="0"/>
              <a:buChar char="•"/>
            </a:pPr>
            <a:r>
              <a:rPr lang="en-US" dirty="0">
                <a:solidFill>
                  <a:schemeClr val="tx2"/>
                </a:solidFill>
              </a:rPr>
              <a:t>https://usace.dps.mil/sites/KMP-WM/SitePages/Corps-Water-Management-System-(CWMS).aspx</a:t>
            </a:r>
          </a:p>
          <a:p>
            <a:pPr marL="285750" indent="-285750">
              <a:buFont typeface="Arial" panose="020B0604020202020204" pitchFamily="34" charset="0"/>
              <a:buChar char="•"/>
            </a:pPr>
            <a:r>
              <a:rPr lang="en-US" dirty="0">
                <a:solidFill>
                  <a:schemeClr val="tx2"/>
                </a:solidFill>
              </a:rPr>
              <a:t>https://www.hec.usace.army.mil/confluence/cwmsdocs</a:t>
            </a:r>
          </a:p>
          <a:p>
            <a:pPr marL="285750" indent="-285750">
              <a:buFont typeface="Arial" panose="020B0604020202020204" pitchFamily="34" charset="0"/>
              <a:buChar char="•"/>
            </a:pPr>
            <a:r>
              <a:rPr lang="en-US" dirty="0">
                <a:solidFill>
                  <a:schemeClr val="tx2"/>
                </a:solidFill>
              </a:rPr>
              <a:t>https://discourse.hecdev.net/c/cwms/5   </a:t>
            </a:r>
          </a:p>
          <a:p>
            <a:pPr marL="285750" indent="-285750">
              <a:buFont typeface="Arial" panose="020B0604020202020204" pitchFamily="34" charset="0"/>
              <a:buChar char="•"/>
            </a:pPr>
            <a:r>
              <a:rPr lang="en-US" dirty="0">
                <a:solidFill>
                  <a:schemeClr val="tx2"/>
                </a:solidFill>
              </a:rPr>
              <a:t>TDL-CELRH-EC-GW-W-USACE CWMS Modeling | General | Microsoft Teams </a:t>
            </a:r>
          </a:p>
        </p:txBody>
      </p:sp>
    </p:spTree>
    <p:extLst>
      <p:ext uri="{BB962C8B-B14F-4D97-AF65-F5344CB8AC3E}">
        <p14:creationId xmlns:p14="http://schemas.microsoft.com/office/powerpoint/2010/main" val="1355575733"/>
      </p:ext>
    </p:extLst>
  </p:cSld>
  <p:clrMapOvr>
    <a:masterClrMapping/>
  </p:clrMapOvr>
  <p:transition/>
</p:sld>
</file>

<file path=ppt/theme/theme1.xml><?xml version="1.0" encoding="utf-8"?>
<a:theme xmlns:a="http://schemas.openxmlformats.org/drawingml/2006/main" name="Upper left castle template public">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2.xml><?xml version="1.0" encoding="utf-8"?>
<a:theme xmlns:a="http://schemas.openxmlformats.org/drawingml/2006/main" name="CUI Upper left Castle template ">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3.xml><?xml version="1.0" encoding="utf-8"?>
<a:theme xmlns:a="http://schemas.openxmlformats.org/drawingml/2006/main" name="traditional template NON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4.xml><?xml version="1.0" encoding="utf-8"?>
<a:theme xmlns:a="http://schemas.openxmlformats.org/drawingml/2006/main" name="Traditional template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5.xml><?xml version="1.0" encoding="utf-8"?>
<a:theme xmlns:a="http://schemas.openxmlformats.org/drawingml/2006/main" name="2_Upper Left Star and Castle NON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6.xml><?xml version="1.0" encoding="utf-8"?>
<a:theme xmlns:a="http://schemas.openxmlformats.org/drawingml/2006/main" name="Upper Left Star and Castle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7.xml><?xml version="1.0" encoding="utf-8"?>
<a:theme xmlns:a="http://schemas.openxmlformats.org/drawingml/2006/main" name="Chart Color Templates">
  <a:themeElements>
    <a:clrScheme name="Charts">
      <a:dk1>
        <a:srgbClr val="221F20"/>
      </a:dk1>
      <a:lt1>
        <a:srgbClr val="565557"/>
      </a:lt1>
      <a:dk2>
        <a:srgbClr val="FFFFFF"/>
      </a:dk2>
      <a:lt2>
        <a:srgbClr val="D5D5D7"/>
      </a:lt2>
      <a:accent1>
        <a:srgbClr val="F16521"/>
      </a:accent1>
      <a:accent2>
        <a:srgbClr val="2DAA27"/>
      </a:accent2>
      <a:accent3>
        <a:srgbClr val="CF0000"/>
      </a:accent3>
      <a:accent4>
        <a:srgbClr val="FFCC01"/>
      </a:accent4>
      <a:accent5>
        <a:srgbClr val="00308F"/>
      </a:accent5>
      <a:accent6>
        <a:srgbClr val="532476"/>
      </a:accent6>
      <a:hlink>
        <a:srgbClr val="4D7EA1"/>
      </a:hlink>
      <a:folHlink>
        <a:srgbClr val="CF000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7A4F02DA-9F69-4CE8-8688-F5382440A1E1}"/>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5BF8E658DB0A54B8187A6E67B60E163" ma:contentTypeVersion="1" ma:contentTypeDescription="Create a new document." ma:contentTypeScope="" ma:versionID="c6ebd6e787ccb7ddf9dd3b4ce2582720">
  <xsd:schema xmlns:xsd="http://www.w3.org/2001/XMLSchema" xmlns:xs="http://www.w3.org/2001/XMLSchema" xmlns:p="http://schemas.microsoft.com/office/2006/metadata/properties" xmlns:ns2="18f88ba2-4714-4ce4-8806-1d85d427829f" targetNamespace="http://schemas.microsoft.com/office/2006/metadata/properties" ma:root="true" ma:fieldsID="0d88d59f9d9af5d62dd518897c4f87b3" ns2:_="">
    <xsd:import namespace="18f88ba2-4714-4ce4-8806-1d85d427829f"/>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8f88ba2-4714-4ce4-8806-1d85d427829f"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4F37E2D-BE1B-421B-A272-B224B69BFCB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8f88ba2-4714-4ce4-8806-1d85d427829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0B8C2CD5-50C2-4A7C-996A-3D6312B83669}">
  <ds:schemaRefs>
    <ds:schemaRef ds:uri="http://schemas.microsoft.com/office/2006/documentManagement/types"/>
    <ds:schemaRef ds:uri="http://schemas.microsoft.com/office/2006/metadata/properties"/>
    <ds:schemaRef ds:uri="http://schemas.microsoft.com/office/infopath/2007/PartnerControls"/>
    <ds:schemaRef ds:uri="http://purl.org/dc/terms/"/>
    <ds:schemaRef ds:uri="http://purl.org/dc/dcmitype/"/>
    <ds:schemaRef ds:uri="18f88ba2-4714-4ce4-8806-1d85d427829f"/>
    <ds:schemaRef ds:uri="http://schemas.openxmlformats.org/package/2006/metadata/core-properties"/>
    <ds:schemaRef ds:uri="http://www.w3.org/XML/1998/namespace"/>
    <ds:schemaRef ds:uri="http://purl.org/dc/elements/1.1/"/>
  </ds:schemaRefs>
</ds:datastoreItem>
</file>

<file path=customXml/itemProps3.xml><?xml version="1.0" encoding="utf-8"?>
<ds:datastoreItem xmlns:ds="http://schemas.openxmlformats.org/officeDocument/2006/customXml" ds:itemID="{57CAE72E-856B-4DF4-A9F6-93C41667E9A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23465</TotalTime>
  <Words>367</Words>
  <Application>Microsoft Office PowerPoint</Application>
  <PresentationFormat>Widescreen</PresentationFormat>
  <Paragraphs>100</Paragraphs>
  <Slides>8</Slides>
  <Notes>7</Notes>
  <HiddenSlides>0</HiddenSlides>
  <MMClips>0</MMClips>
  <ScaleCrop>false</ScaleCrop>
  <HeadingPairs>
    <vt:vector size="6" baseType="variant">
      <vt:variant>
        <vt:lpstr>Fonts Used</vt:lpstr>
      </vt:variant>
      <vt:variant>
        <vt:i4>4</vt:i4>
      </vt:variant>
      <vt:variant>
        <vt:lpstr>Theme</vt:lpstr>
      </vt:variant>
      <vt:variant>
        <vt:i4>7</vt:i4>
      </vt:variant>
      <vt:variant>
        <vt:lpstr>Slide Titles</vt:lpstr>
      </vt:variant>
      <vt:variant>
        <vt:i4>8</vt:i4>
      </vt:variant>
    </vt:vector>
  </HeadingPairs>
  <TitlesOfParts>
    <vt:vector size="19" baseType="lpstr">
      <vt:lpstr>Arial</vt:lpstr>
      <vt:lpstr>Calibri</vt:lpstr>
      <vt:lpstr>Roboto</vt:lpstr>
      <vt:lpstr>Wingdings</vt:lpstr>
      <vt:lpstr>Upper left castle template public</vt:lpstr>
      <vt:lpstr>CUI Upper left Castle template </vt:lpstr>
      <vt:lpstr>traditional template NON CUI</vt:lpstr>
      <vt:lpstr>Traditional template CUI</vt:lpstr>
      <vt:lpstr>2_Upper Left Star and Castle NON CUI</vt:lpstr>
      <vt:lpstr>Upper Left Star and Castle CUI</vt:lpstr>
      <vt:lpstr>Chart Color Templates</vt:lpstr>
      <vt:lpstr>Forecasting with Ensembles in CWMS</vt:lpstr>
      <vt:lpstr>Ensemble Forecast Processor (EFP)</vt:lpstr>
      <vt:lpstr>Ensemble Forecast Processor</vt:lpstr>
      <vt:lpstr>Ensemble Forecast Processor</vt:lpstr>
      <vt:lpstr>Summarized ensemble forecast</vt:lpstr>
      <vt:lpstr>Regulated ensemble forecast</vt:lpstr>
      <vt:lpstr>Ensemble Viewer</vt:lpstr>
      <vt:lpstr>Questions Help additional Training</vt:lpstr>
    </vt:vector>
  </TitlesOfParts>
  <Company>United States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ELW</dc:creator>
  <cp:lastModifiedBy>Evans, Simon C CIV USARMY CEIWR (USA)</cp:lastModifiedBy>
  <cp:revision>531</cp:revision>
  <dcterms:created xsi:type="dcterms:W3CDTF">2017-02-20T05:10:01Z</dcterms:created>
  <dcterms:modified xsi:type="dcterms:W3CDTF">2025-02-10T21:03:39Z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0x010100B5BF8E658DB0A54B8187A6E67B60E163</vt:lpwstr>
  </property>
</Properties>
</file>