
<file path=[Content_Types].xml><?xml version="1.0" encoding="utf-8"?>
<Types xmlns="http://schemas.openxmlformats.org/package/2006/content-types">
  <Default Extension="jpeg" ContentType="image/jpeg"/>
  <Default Extension="jpg" ContentType="image/gif"/>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theme/theme2.xml" ContentType="application/vnd.openxmlformats-officedocument.theme+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media/image10.jpg" ContentType="image/jpeg"/>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206" r:id="rId4"/>
    <p:sldMasterId id="2147484142" r:id="rId5"/>
    <p:sldMasterId id="2147484175" r:id="rId6"/>
  </p:sldMasterIdLst>
  <p:notesMasterIdLst>
    <p:notesMasterId r:id="rId22"/>
  </p:notesMasterIdLst>
  <p:handoutMasterIdLst>
    <p:handoutMasterId r:id="rId23"/>
  </p:handoutMasterIdLst>
  <p:sldIdLst>
    <p:sldId id="453" r:id="rId7"/>
    <p:sldId id="292" r:id="rId8"/>
    <p:sldId id="603" r:id="rId9"/>
    <p:sldId id="592" r:id="rId10"/>
    <p:sldId id="445" r:id="rId11"/>
    <p:sldId id="446" r:id="rId12"/>
    <p:sldId id="588" r:id="rId13"/>
    <p:sldId id="448" r:id="rId14"/>
    <p:sldId id="451" r:id="rId15"/>
    <p:sldId id="604" r:id="rId16"/>
    <p:sldId id="452" r:id="rId17"/>
    <p:sldId id="591" r:id="rId18"/>
    <p:sldId id="589" r:id="rId19"/>
    <p:sldId id="605" r:id="rId20"/>
    <p:sldId id="447" r:id="rId2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176" userDrawn="1">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B069"/>
    <a:srgbClr val="009E5E"/>
    <a:srgbClr val="00DA82"/>
    <a:srgbClr val="588824"/>
    <a:srgbClr val="49701E"/>
    <a:srgbClr val="7ABC32"/>
    <a:srgbClr val="00FF99"/>
    <a:srgbClr val="81ABFF"/>
    <a:srgbClr val="00FF00"/>
    <a:srgbClr val="004EEA"/>
  </p:clrMru>
  <p:extLst>
    <p:ext uri="{E76CE94A-603C-4142-B9EB-6D1370010A27}">
      <p14:discardImageEditData xmlns:p14="http://schemas.microsoft.com/office/powerpoint/2010/main" val="1"/>
    </p:ext>
    <p:ext uri="{D31A062A-798A-4329-ABDD-BBA856620510}">
      <p14:defaultImageDpi xmlns:p14="http://schemas.microsoft.com/office/powerpoint/2010/main" val="96"/>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78" autoAdjust="0"/>
    <p:restoredTop sz="97436" autoAdjust="0"/>
  </p:normalViewPr>
  <p:slideViewPr>
    <p:cSldViewPr snapToGrid="0">
      <p:cViewPr varScale="1">
        <p:scale>
          <a:sx n="61" d="100"/>
          <a:sy n="61" d="100"/>
        </p:scale>
        <p:origin x="84" y="252"/>
      </p:cViewPr>
      <p:guideLst>
        <p:guide orient="horz" pos="4176"/>
        <p:guide pos="3840"/>
      </p:guideLst>
    </p:cSldViewPr>
  </p:slideViewPr>
  <p:outlineViewPr>
    <p:cViewPr>
      <p:scale>
        <a:sx n="33" d="100"/>
        <a:sy n="33" d="100"/>
      </p:scale>
      <p:origin x="0" y="0"/>
    </p:cViewPr>
  </p:outlineViewPr>
  <p:notesTextViewPr>
    <p:cViewPr>
      <p:scale>
        <a:sx n="3" d="2"/>
        <a:sy n="3" d="2"/>
      </p:scale>
      <p:origin x="0" y="0"/>
    </p:cViewPr>
  </p:notesTextViewPr>
  <p:sorterViewPr>
    <p:cViewPr varScale="1">
      <p:scale>
        <a:sx n="100" d="100"/>
        <a:sy n="100" d="100"/>
      </p:scale>
      <p:origin x="0" y="0"/>
    </p:cViewPr>
  </p:sorterViewPr>
  <p:notesViewPr>
    <p:cSldViewPr snapToGrid="0" showGuides="1">
      <p:cViewPr varScale="1">
        <p:scale>
          <a:sx n="120" d="100"/>
          <a:sy n="120" d="100"/>
        </p:scale>
        <p:origin x="4104" y="10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slide" Target="slides/slide15.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24" Type="http://schemas.openxmlformats.org/officeDocument/2006/relationships/presProps" Target="presProps.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handoutMaster" Target="handoutMasters/handoutMaster1.xml"/><Relationship Id="rId10" Type="http://schemas.openxmlformats.org/officeDocument/2006/relationships/slide" Target="slides/slide4.xml"/><Relationship Id="rId19" Type="http://schemas.openxmlformats.org/officeDocument/2006/relationships/slide" Target="slides/slide13.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notesMaster" Target="notesMasters/notes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52CF3383-DF08-4C90-8557-22EF3027DD43}" type="datetimeFigureOut">
              <a:rPr lang="en-US" smtClean="0"/>
              <a:t>1/17/2025</a:t>
            </a:fld>
            <a:endParaRPr lang="en-US" dirty="0"/>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Tree>
    <p:extLst>
      <p:ext uri="{BB962C8B-B14F-4D97-AF65-F5344CB8AC3E}">
        <p14:creationId xmlns:p14="http://schemas.microsoft.com/office/powerpoint/2010/main" val="17930509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7D16557-6E8E-4D95-8DF3-2DE1590C714A}" type="datetimeFigureOut">
              <a:rPr lang="en-US" smtClean="0"/>
              <a:t>1/17/2025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C3A86D8-1D95-4DFF-A26B-8F86AC3AC58E}" type="slidenum">
              <a:rPr lang="en-US" smtClean="0"/>
              <a:t>‹#›</a:t>
            </a:fld>
            <a:endParaRPr lang="en-US"/>
          </a:p>
        </p:txBody>
      </p:sp>
    </p:spTree>
    <p:extLst>
      <p:ext uri="{BB962C8B-B14F-4D97-AF65-F5344CB8AC3E}">
        <p14:creationId xmlns:p14="http://schemas.microsoft.com/office/powerpoint/2010/main" val="15381302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Font typeface="+mj-lt"/>
              <a:buAutoNum type="alphaUcPeriod" startAt="2"/>
            </a:pPr>
            <a:r>
              <a:rPr lang="en-US" dirty="0"/>
              <a:t>Overview</a:t>
            </a:r>
          </a:p>
          <a:p>
            <a:pPr marL="685800" lvl="1" indent="-228600">
              <a:buFont typeface="+mj-lt"/>
              <a:buAutoNum type="arabicPeriod"/>
            </a:pPr>
            <a:r>
              <a:rPr lang="en-US" dirty="0"/>
              <a:t>There are two categories </a:t>
            </a:r>
            <a:r>
              <a:rPr lang="en-US" baseline="0" dirty="0"/>
              <a:t>of </a:t>
            </a:r>
            <a:r>
              <a:rPr lang="en-US" dirty="0"/>
              <a:t>real-time</a:t>
            </a:r>
            <a:r>
              <a:rPr lang="en-US" baseline="0" dirty="0"/>
              <a:t> data:</a:t>
            </a:r>
            <a:endParaRPr lang="en-US" dirty="0"/>
          </a:p>
          <a:p>
            <a:pPr marL="1143000" lvl="2" indent="-228600">
              <a:buFont typeface="+mj-lt"/>
              <a:buAutoNum type="alphaLcPeriod"/>
            </a:pPr>
            <a:r>
              <a:rPr lang="en-US" dirty="0"/>
              <a:t>Time Series</a:t>
            </a:r>
          </a:p>
          <a:p>
            <a:pPr marL="1143000" lvl="2" indent="-228600">
              <a:buFont typeface="+mj-lt"/>
              <a:buAutoNum type="alphaLcPeriod"/>
            </a:pPr>
            <a:r>
              <a:rPr lang="en-US" dirty="0"/>
              <a:t>Grids</a:t>
            </a:r>
          </a:p>
          <a:p>
            <a:pPr marL="685800" lvl="1" indent="-228600">
              <a:buFont typeface="+mj-lt"/>
              <a:buAutoNum type="arabicPeriod"/>
            </a:pPr>
            <a:r>
              <a:rPr lang="en-US" dirty="0"/>
              <a:t>CWMS Data Sources include:</a:t>
            </a:r>
          </a:p>
          <a:p>
            <a:pPr marL="1143000" lvl="2" indent="-228600">
              <a:buFont typeface="+mj-lt"/>
              <a:buAutoNum type="alphaLcPeriod"/>
            </a:pPr>
            <a:r>
              <a:rPr lang="en-US" dirty="0"/>
              <a:t>USGS and USACE gaging station networks</a:t>
            </a:r>
          </a:p>
          <a:p>
            <a:pPr marL="1143000" lvl="2" indent="-228600">
              <a:buFont typeface="+mj-lt"/>
              <a:buAutoNum type="alphaLcPeriod"/>
            </a:pPr>
            <a:r>
              <a:rPr lang="en-US" dirty="0"/>
              <a:t>National Weather Service meteorological data products</a:t>
            </a:r>
          </a:p>
          <a:p>
            <a:pPr marL="1657350" lvl="3" indent="-285750">
              <a:buFont typeface="+mj-lt"/>
              <a:buAutoNum type="romanLcPeriod"/>
            </a:pPr>
            <a:r>
              <a:rPr lang="en-US" dirty="0"/>
              <a:t>USACE Cumulus gridded data web service</a:t>
            </a:r>
          </a:p>
          <a:p>
            <a:pPr marL="1143000" lvl="2" indent="-228600">
              <a:buFont typeface="+mj-lt"/>
              <a:buAutoNum type="alphaLcPeriod"/>
            </a:pPr>
            <a:r>
              <a:rPr lang="en-US" dirty="0"/>
              <a:t>Other agencies gaging station networks</a:t>
            </a:r>
          </a:p>
          <a:p>
            <a:pPr marL="685800" lvl="1" indent="-228600">
              <a:buFont typeface="+mj-lt"/>
              <a:buAutoNum type="arabicPeriod"/>
            </a:pPr>
            <a:r>
              <a:rPr lang="en-US" dirty="0"/>
              <a:t>CWMS Data Processing is done through manual and automated means for:</a:t>
            </a:r>
          </a:p>
          <a:p>
            <a:pPr marL="1143000" lvl="2" indent="-228600">
              <a:buFont typeface="+mj-lt"/>
              <a:buAutoNum type="alphaLcPeriod"/>
            </a:pPr>
            <a:r>
              <a:rPr lang="en-US" dirty="0"/>
              <a:t>Time Series Data</a:t>
            </a:r>
          </a:p>
          <a:p>
            <a:pPr marL="1657350" lvl="3" indent="-285750">
              <a:buFont typeface="+mj-lt"/>
              <a:buAutoNum type="romanLcPeriod"/>
            </a:pPr>
            <a:r>
              <a:rPr lang="en-US" dirty="0"/>
              <a:t>Manual Data Quality Control through the CWMS/</a:t>
            </a:r>
            <a:r>
              <a:rPr lang="en-US" dirty="0" err="1"/>
              <a:t>CWMSVue</a:t>
            </a:r>
            <a:r>
              <a:rPr lang="en-US" dirty="0"/>
              <a:t> Validation Editor</a:t>
            </a:r>
          </a:p>
          <a:p>
            <a:pPr marL="1657350" lvl="3" indent="-285750">
              <a:buFont typeface="+mj-lt"/>
              <a:buAutoNum type="romanLcPeriod"/>
            </a:pPr>
            <a:r>
              <a:rPr lang="en-US" dirty="0" err="1"/>
              <a:t>OpenDCS</a:t>
            </a:r>
            <a:r>
              <a:rPr lang="en-US" dirty="0"/>
              <a:t> CWMS Computational Processor (CCP)</a:t>
            </a:r>
          </a:p>
          <a:p>
            <a:pPr marL="1657350" lvl="3" indent="-285750">
              <a:buFont typeface="+mj-lt"/>
              <a:buAutoNum type="romanLcPeriod"/>
            </a:pPr>
            <a:r>
              <a:rPr lang="en-US" dirty="0"/>
              <a:t>DSS Scripting</a:t>
            </a:r>
          </a:p>
          <a:p>
            <a:pPr marL="1200150" lvl="2" indent="-285750">
              <a:buFont typeface="+mj-lt"/>
              <a:buAutoNum type="alphaLcPeriod"/>
            </a:pPr>
            <a:r>
              <a:rPr lang="en-US" dirty="0"/>
              <a:t>Gridded Data</a:t>
            </a:r>
          </a:p>
          <a:p>
            <a:pPr marL="1657350" lvl="3" indent="-285750">
              <a:buFont typeface="+mj-lt"/>
              <a:buAutoNum type="alphaLcPeriod"/>
            </a:pPr>
            <a:r>
              <a:rPr lang="en-US" dirty="0"/>
              <a:t>Manual Edits using HEC-</a:t>
            </a:r>
            <a:r>
              <a:rPr lang="en-US" dirty="0" err="1"/>
              <a:t>MetVue</a:t>
            </a:r>
            <a:r>
              <a:rPr lang="en-US" dirty="0"/>
              <a:t> Interactive Features</a:t>
            </a:r>
          </a:p>
          <a:p>
            <a:pPr marL="1657350" lvl="3" indent="-285750">
              <a:buFont typeface="+mj-lt"/>
              <a:buAutoNum type="alphaLcPeriod"/>
            </a:pPr>
            <a:r>
              <a:rPr lang="en-US" dirty="0"/>
              <a:t>Automatic Processing based on HEC-</a:t>
            </a:r>
            <a:r>
              <a:rPr lang="en-US" dirty="0" err="1"/>
              <a:t>MetVue</a:t>
            </a:r>
            <a:r>
              <a:rPr lang="en-US" dirty="0"/>
              <a:t> project and session settings</a:t>
            </a:r>
          </a:p>
          <a:p>
            <a:pPr marL="2114550" lvl="4" indent="-285750">
              <a:buFont typeface="+mj-lt"/>
              <a:buAutoNum type="romanLcPeriod"/>
            </a:pPr>
            <a:r>
              <a:rPr lang="en-US" dirty="0"/>
              <a:t>Missing Data Filing</a:t>
            </a:r>
          </a:p>
          <a:p>
            <a:pPr marL="2114550" lvl="4" indent="-285750">
              <a:buFont typeface="+mj-lt"/>
              <a:buAutoNum type="romanLcPeriod"/>
            </a:pPr>
            <a:r>
              <a:rPr lang="en-US" dirty="0"/>
              <a:t>Dataset Merging</a:t>
            </a:r>
          </a:p>
          <a:p>
            <a:pPr marL="2114550" lvl="4" indent="-285750">
              <a:buFont typeface="+mj-lt"/>
              <a:buAutoNum type="romanLcPeriod"/>
            </a:pPr>
            <a:r>
              <a:rPr lang="en-US" dirty="0"/>
              <a:t>Temporal Aggregation/Disaggregation</a:t>
            </a:r>
          </a:p>
          <a:p>
            <a:pPr marL="2114550" lvl="4" indent="-285750">
              <a:buFont typeface="+mj-lt"/>
              <a:buAutoNum type="romanLcPeriod"/>
            </a:pPr>
            <a:r>
              <a:rPr lang="en-US" dirty="0"/>
              <a:t>Spatial Aggregation/Averaging</a:t>
            </a:r>
          </a:p>
          <a:p>
            <a:pPr marL="2114550" lvl="4" indent="-285750">
              <a:buFont typeface="+mj-lt"/>
              <a:buAutoNum type="romanLcPeriod"/>
            </a:pPr>
            <a:r>
              <a:rPr lang="en-US" dirty="0" err="1"/>
              <a:t>MetInterp</a:t>
            </a:r>
            <a:r>
              <a:rPr lang="en-US" dirty="0"/>
              <a:t> Point-to-TIN/Grid Spatial Interpolation</a:t>
            </a:r>
          </a:p>
          <a:p>
            <a:pPr marL="685800" lvl="1" indent="-228600">
              <a:buFont typeface="+mj-lt"/>
              <a:buAutoNum type="arabicPeriod"/>
            </a:pPr>
            <a:r>
              <a:rPr lang="en-US" dirty="0"/>
              <a:t>Data</a:t>
            </a:r>
            <a:r>
              <a:rPr lang="en-US" baseline="0" dirty="0"/>
              <a:t> is stored in two different storage systems:</a:t>
            </a:r>
            <a:endParaRPr lang="en-US" dirty="0"/>
          </a:p>
          <a:p>
            <a:pPr marL="1143000" lvl="2" indent="-228600">
              <a:buFont typeface="+mj-lt"/>
              <a:buAutoNum type="alphaLcPeriod"/>
            </a:pPr>
            <a:r>
              <a:rPr lang="en-US" dirty="0"/>
              <a:t>CWMS Oracle database</a:t>
            </a:r>
          </a:p>
          <a:p>
            <a:pPr marL="1143000" lvl="2" indent="-228600">
              <a:buFont typeface="+mj-lt"/>
              <a:buAutoNum type="alphaLcPeriod"/>
            </a:pPr>
            <a:r>
              <a:rPr lang="en-US" dirty="0"/>
              <a:t>Remote and Local DSS files</a:t>
            </a:r>
          </a:p>
          <a:p>
            <a:pPr marL="685800" lvl="1" indent="-228600">
              <a:buFont typeface="+mj-lt"/>
              <a:buAutoNum type="arabicPeriod"/>
            </a:pPr>
            <a:r>
              <a:rPr lang="en-US" dirty="0"/>
              <a:t>CWMS Data Acquisition and Access Modes</a:t>
            </a:r>
          </a:p>
          <a:p>
            <a:pPr marL="1143000" lvl="2" indent="-228600">
              <a:buFont typeface="+mj-lt"/>
              <a:buAutoNum type="alphaLcPeriod"/>
            </a:pPr>
            <a:r>
              <a:rPr lang="en-US" dirty="0"/>
              <a:t>Data Acquisition is based on:</a:t>
            </a:r>
          </a:p>
          <a:p>
            <a:pPr marL="1657350" lvl="3" indent="-285750">
              <a:buFont typeface="+mj-lt"/>
              <a:buAutoNum type="romanLcPeriod"/>
            </a:pPr>
            <a:r>
              <a:rPr lang="en-US" dirty="0"/>
              <a:t>Realtime telemetry</a:t>
            </a:r>
          </a:p>
          <a:p>
            <a:pPr marL="1657350" lvl="3" indent="-285750">
              <a:buFont typeface="+mj-lt"/>
              <a:buAutoNum type="romanLcPeriod"/>
            </a:pPr>
            <a:r>
              <a:rPr lang="en-US" dirty="0"/>
              <a:t>Federal/State/Local Direct Data Exchange</a:t>
            </a:r>
          </a:p>
          <a:p>
            <a:pPr marL="1657350" lvl="3" indent="-285750">
              <a:buFont typeface="+mj-lt"/>
              <a:buAutoNum type="romanLcPeriod"/>
            </a:pPr>
            <a:r>
              <a:rPr lang="en-US" dirty="0"/>
              <a:t>Federal/State/Local/Public Web Services</a:t>
            </a:r>
          </a:p>
          <a:p>
            <a:pPr marL="1143000" lvl="2" indent="-228600">
              <a:buFont typeface="+mj-lt"/>
              <a:buAutoNum type="alphaLcPeriod"/>
            </a:pPr>
            <a:r>
              <a:rPr lang="en-US" dirty="0"/>
              <a:t>CWMS can run in two different “modes” to access data:</a:t>
            </a:r>
          </a:p>
          <a:p>
            <a:pPr marL="1600200" lvl="3" indent="-228600">
              <a:buFont typeface="+mj-lt"/>
              <a:buAutoNum type="alphaLcPeriod"/>
            </a:pPr>
            <a:r>
              <a:rPr lang="en-US" dirty="0"/>
              <a:t>Client-Server Mode (requires authentication)</a:t>
            </a:r>
          </a:p>
          <a:p>
            <a:pPr marL="1600200" lvl="3" indent="-228600">
              <a:buFont typeface="+mj-lt"/>
              <a:buAutoNum type="alphaLcPeriod"/>
            </a:pPr>
            <a:r>
              <a:rPr lang="en-US" dirty="0"/>
              <a:t>Local (HEC-RTS) mode</a:t>
            </a:r>
          </a:p>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3</a:t>
            </a:fld>
            <a:endParaRPr lang="en-US"/>
          </a:p>
        </p:txBody>
      </p:sp>
    </p:spTree>
    <p:extLst>
      <p:ext uri="{BB962C8B-B14F-4D97-AF65-F5344CB8AC3E}">
        <p14:creationId xmlns:p14="http://schemas.microsoft.com/office/powerpoint/2010/main" val="154812748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FA3E8EBF-06D8-485B-87F2-B8DD14545366}" type="slidenum">
              <a:rPr lang="en-US" smtClean="0"/>
              <a:pPr>
                <a:defRPr/>
              </a:pPr>
              <a:t>15</a:t>
            </a:fld>
            <a:endParaRPr lang="en-US" dirty="0"/>
          </a:p>
        </p:txBody>
      </p:sp>
    </p:spTree>
    <p:extLst>
      <p:ext uri="{BB962C8B-B14F-4D97-AF65-F5344CB8AC3E}">
        <p14:creationId xmlns:p14="http://schemas.microsoft.com/office/powerpoint/2010/main" val="144313352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US" dirty="0"/>
              <a:t>III. Presentation</a:t>
            </a:r>
          </a:p>
          <a:p>
            <a:r>
              <a:rPr lang="en-US" dirty="0"/>
              <a:t>Real-Time Data Types</a:t>
            </a:r>
          </a:p>
          <a:p>
            <a:pPr lvl="1"/>
            <a:r>
              <a:rPr lang="en-US" dirty="0"/>
              <a:t>There are two categories of real-time data in CWMS</a:t>
            </a:r>
          </a:p>
          <a:p>
            <a:pPr lvl="2"/>
            <a:r>
              <a:rPr lang="en-US" dirty="0"/>
              <a:t>Time Series Data</a:t>
            </a:r>
          </a:p>
          <a:p>
            <a:pPr lvl="3"/>
            <a:r>
              <a:rPr lang="en-US" dirty="0"/>
              <a:t>Examples: Flow at a Gage, Elevation of a Reservoir</a:t>
            </a:r>
          </a:p>
          <a:p>
            <a:pPr lvl="3"/>
            <a:r>
              <a:rPr lang="en-US" dirty="0"/>
              <a:t>Time series data can be stored in:</a:t>
            </a:r>
          </a:p>
          <a:p>
            <a:pPr lvl="4"/>
            <a:r>
              <a:rPr lang="en-US" dirty="0"/>
              <a:t>HEC-DSS files</a:t>
            </a:r>
          </a:p>
          <a:p>
            <a:pPr lvl="4"/>
            <a:r>
              <a:rPr lang="en-US" dirty="0"/>
              <a:t>CWMS Oracle Database</a:t>
            </a:r>
          </a:p>
          <a:p>
            <a:pPr lvl="2"/>
            <a:r>
              <a:rPr lang="en-US" dirty="0"/>
              <a:t>Grids</a:t>
            </a:r>
          </a:p>
          <a:p>
            <a:pPr lvl="3"/>
            <a:r>
              <a:rPr lang="en-US" dirty="0"/>
              <a:t>Examples: RADAR precipitation estimates, Snow state grids from SNODAS</a:t>
            </a:r>
          </a:p>
          <a:p>
            <a:pPr lvl="3"/>
            <a:r>
              <a:rPr lang="en-US" dirty="0"/>
              <a:t>Grids are stored in DSS files (Not in ORACLE database)</a:t>
            </a:r>
          </a:p>
          <a:p>
            <a:pPr lvl="4"/>
            <a:r>
              <a:rPr lang="en-US" dirty="0"/>
              <a:t>CWMS separates large grid data sets into monthly DSS files with standard naming</a:t>
            </a:r>
          </a:p>
          <a:p>
            <a:pPr lvl="4"/>
            <a:r>
              <a:rPr lang="en-US" dirty="0"/>
              <a:t>For example, Precipitation grids: “</a:t>
            </a:r>
            <a:r>
              <a:rPr lang="en-US" dirty="0" err="1"/>
              <a:t>precip.yyyy.mm.dss</a:t>
            </a:r>
            <a:r>
              <a:rPr lang="en-US" dirty="0"/>
              <a:t>”, “precip.2017.01.dss”</a:t>
            </a:r>
          </a:p>
          <a:p>
            <a:pPr lvl="3"/>
            <a:r>
              <a:rPr lang="en-US" dirty="0"/>
              <a:t>Grids can be stored in other file formats (GRIB, </a:t>
            </a:r>
            <a:r>
              <a:rPr lang="en-US" dirty="0" err="1"/>
              <a:t>netCDF</a:t>
            </a:r>
            <a:r>
              <a:rPr lang="en-US" dirty="0"/>
              <a:t>)</a:t>
            </a:r>
          </a:p>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5</a:t>
            </a:fld>
            <a:endParaRPr lang="en-US"/>
          </a:p>
        </p:txBody>
      </p:sp>
    </p:spTree>
    <p:extLst>
      <p:ext uri="{BB962C8B-B14F-4D97-AF65-F5344CB8AC3E}">
        <p14:creationId xmlns:p14="http://schemas.microsoft.com/office/powerpoint/2010/main" val="170569751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1">
              <a:buFont typeface="+mj-lt"/>
              <a:buNone/>
            </a:pPr>
            <a:r>
              <a:rPr lang="en-US" dirty="0"/>
              <a:t>DSS/CWMS Display of Time Series</a:t>
            </a:r>
          </a:p>
          <a:p>
            <a:pPr lvl="2"/>
            <a:r>
              <a:rPr lang="en-US" dirty="0"/>
              <a:t>Time series data can be tabulated or graphed in </a:t>
            </a:r>
            <a:r>
              <a:rPr lang="en-US" dirty="0" err="1"/>
              <a:t>DSSVue</a:t>
            </a:r>
            <a:r>
              <a:rPr lang="en-US" dirty="0"/>
              <a:t> / CWMS-Vue</a:t>
            </a:r>
          </a:p>
          <a:p>
            <a:pPr lvl="2"/>
            <a:r>
              <a:rPr lang="en-US" dirty="0"/>
              <a:t>Many HEC model programs share a common graphics / display library</a:t>
            </a:r>
          </a:p>
          <a:p>
            <a:pPr lvl="2"/>
            <a:r>
              <a:rPr lang="en-US" dirty="0"/>
              <a:t>Graphs and tables can be customized or produced by scripts</a:t>
            </a:r>
          </a:p>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6</a:t>
            </a:fld>
            <a:endParaRPr lang="en-US"/>
          </a:p>
        </p:txBody>
      </p:sp>
    </p:spTree>
    <p:extLst>
      <p:ext uri="{BB962C8B-B14F-4D97-AF65-F5344CB8AC3E}">
        <p14:creationId xmlns:p14="http://schemas.microsoft.com/office/powerpoint/2010/main" val="145403130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Real-Time Data Types</a:t>
            </a:r>
          </a:p>
          <a:p>
            <a:pPr lvl="2">
              <a:buFont typeface="+mj-lt"/>
              <a:buNone/>
            </a:pPr>
            <a:r>
              <a:rPr lang="en-US" dirty="0"/>
              <a:t>DSS File Time Series Catalog</a:t>
            </a:r>
          </a:p>
          <a:p>
            <a:pPr lvl="3"/>
            <a:r>
              <a:rPr lang="en-US" dirty="0" err="1"/>
              <a:t>DssVue</a:t>
            </a:r>
            <a:r>
              <a:rPr lang="en-US" dirty="0"/>
              <a:t> shows a list or “catalog” of contents of a DSS file</a:t>
            </a:r>
          </a:p>
          <a:p>
            <a:pPr lvl="3"/>
            <a:r>
              <a:rPr lang="en-US" dirty="0"/>
              <a:t>DSS record types (including Time Series) are identified by a 6-part “path name” (A, B, C, D, E, F)</a:t>
            </a:r>
          </a:p>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7</a:t>
            </a:fld>
            <a:endParaRPr lang="en-US"/>
          </a:p>
        </p:txBody>
      </p:sp>
    </p:spTree>
    <p:extLst>
      <p:ext uri="{BB962C8B-B14F-4D97-AF65-F5344CB8AC3E}">
        <p14:creationId xmlns:p14="http://schemas.microsoft.com/office/powerpoint/2010/main" val="337161169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2">
              <a:buFont typeface="+mj-lt"/>
              <a:buNone/>
            </a:pPr>
            <a:r>
              <a:rPr lang="en-US" dirty="0"/>
              <a:t>CWMS Database Time Series Catalog</a:t>
            </a:r>
          </a:p>
          <a:p>
            <a:pPr lvl="3"/>
            <a:r>
              <a:rPr lang="en-US" dirty="0"/>
              <a:t>CWMS-Vue shows a list of time series stored in CWMS Oracle database</a:t>
            </a:r>
          </a:p>
          <a:p>
            <a:pPr lvl="3"/>
            <a:r>
              <a:rPr lang="en-US" dirty="0"/>
              <a:t>Time Series are identified by 6-part “time-series identifier”</a:t>
            </a:r>
          </a:p>
          <a:p>
            <a:pPr lvl="3"/>
            <a:r>
              <a:rPr lang="en-US" dirty="0"/>
              <a:t>In CWMS 3.3, CWMS-Vue can display location metadata, rating curves, and other information</a:t>
            </a:r>
          </a:p>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8</a:t>
            </a:fld>
            <a:endParaRPr lang="en-US"/>
          </a:p>
        </p:txBody>
      </p:sp>
    </p:spTree>
    <p:extLst>
      <p:ext uri="{BB962C8B-B14F-4D97-AF65-F5344CB8AC3E}">
        <p14:creationId xmlns:p14="http://schemas.microsoft.com/office/powerpoint/2010/main" val="375541751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1">
              <a:buFont typeface="+mj-lt"/>
              <a:buNone/>
            </a:pPr>
            <a:r>
              <a:rPr lang="en-US" dirty="0"/>
              <a:t>DSS Display of Grids</a:t>
            </a:r>
          </a:p>
          <a:p>
            <a:pPr lvl="2"/>
            <a:r>
              <a:rPr lang="en-US" dirty="0"/>
              <a:t>Grids are stored in DSS files.  </a:t>
            </a:r>
            <a:r>
              <a:rPr lang="en-US" dirty="0" err="1"/>
              <a:t>DSSVue</a:t>
            </a:r>
            <a:r>
              <a:rPr lang="en-US" dirty="0"/>
              <a:t> and CWMS-Vue are capable of displaying grids and metadata</a:t>
            </a:r>
          </a:p>
          <a:p>
            <a:pPr lvl="2"/>
            <a:r>
              <a:rPr lang="en-US" dirty="0"/>
              <a:t>Grids can be displayed graphically</a:t>
            </a:r>
          </a:p>
          <a:p>
            <a:pPr lvl="3"/>
            <a:r>
              <a:rPr lang="en-US" dirty="0"/>
              <a:t>Accomplished by clicking the “plot” icon</a:t>
            </a:r>
          </a:p>
          <a:p>
            <a:pPr lvl="3"/>
            <a:r>
              <a:rPr lang="en-US" dirty="0"/>
              <a:t>Background maps are not displayed in </a:t>
            </a:r>
            <a:r>
              <a:rPr lang="en-US" dirty="0" err="1"/>
              <a:t>DSSVue</a:t>
            </a:r>
            <a:r>
              <a:rPr lang="en-US" dirty="0"/>
              <a:t> or CWMS-Vue</a:t>
            </a:r>
          </a:p>
          <a:p>
            <a:pPr lvl="2"/>
            <a:r>
              <a:rPr lang="en-US" dirty="0"/>
              <a:t>Grid metadata (text format) can be viewed</a:t>
            </a:r>
          </a:p>
          <a:p>
            <a:pPr lvl="3"/>
            <a:r>
              <a:rPr lang="en-US" dirty="0"/>
              <a:t>Accomplished by clicking the “tabulate” icon</a:t>
            </a:r>
          </a:p>
          <a:p>
            <a:pPr lvl="3"/>
            <a:r>
              <a:rPr lang="en-US" dirty="0"/>
              <a:t>“Tabulate” shows grid metadata and summary, not array of cell values</a:t>
            </a:r>
          </a:p>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9</a:t>
            </a:fld>
            <a:endParaRPr lang="en-US"/>
          </a:p>
        </p:txBody>
      </p:sp>
    </p:spTree>
    <p:extLst>
      <p:ext uri="{BB962C8B-B14F-4D97-AF65-F5344CB8AC3E}">
        <p14:creationId xmlns:p14="http://schemas.microsoft.com/office/powerpoint/2010/main" val="80091570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2">
              <a:buFont typeface="+mj-lt"/>
              <a:buNone/>
            </a:pPr>
            <a:r>
              <a:rPr lang="en-US" altLang="en-US" dirty="0"/>
              <a:t>Standard Hydrologic Grid (SHG)</a:t>
            </a:r>
          </a:p>
          <a:p>
            <a:pPr lvl="3"/>
            <a:r>
              <a:rPr lang="en-US" altLang="en-US" dirty="0"/>
              <a:t>Coordinate system is valid in the contiguous United States</a:t>
            </a:r>
          </a:p>
          <a:p>
            <a:pPr lvl="3"/>
            <a:r>
              <a:rPr lang="en-US" dirty="0"/>
              <a:t>Based on Albers Equal-Area map of US</a:t>
            </a:r>
          </a:p>
          <a:p>
            <a:pPr lvl="3"/>
            <a:r>
              <a:rPr lang="en-US" dirty="0"/>
              <a:t>Same coordinate system used by USGS for nationwide mapping</a:t>
            </a:r>
          </a:p>
          <a:p>
            <a:pPr lvl="3"/>
            <a:r>
              <a:rPr lang="en-US" dirty="0"/>
              <a:t>Locations are identified by cell indices (row and column numbers)</a:t>
            </a:r>
          </a:p>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10</a:t>
            </a:fld>
            <a:endParaRPr lang="en-US"/>
          </a:p>
        </p:txBody>
      </p:sp>
    </p:spTree>
    <p:extLst>
      <p:ext uri="{BB962C8B-B14F-4D97-AF65-F5344CB8AC3E}">
        <p14:creationId xmlns:p14="http://schemas.microsoft.com/office/powerpoint/2010/main" val="428559986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Real-Time Data Types</a:t>
            </a:r>
          </a:p>
          <a:p>
            <a:pPr lvl="2">
              <a:buFont typeface="+mj-lt"/>
              <a:buNone/>
            </a:pPr>
            <a:r>
              <a:rPr lang="en-US" dirty="0"/>
              <a:t>CAVI Display of Time Series and Grids</a:t>
            </a:r>
          </a:p>
          <a:p>
            <a:pPr lvl="3"/>
            <a:r>
              <a:rPr lang="en-US" dirty="0"/>
              <a:t>Grids can be displayed in map context in Data Visualization and Modeling modules of CAVI</a:t>
            </a:r>
          </a:p>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11</a:t>
            </a:fld>
            <a:endParaRPr lang="en-US"/>
          </a:p>
        </p:txBody>
      </p:sp>
    </p:spTree>
    <p:extLst>
      <p:ext uri="{BB962C8B-B14F-4D97-AF65-F5344CB8AC3E}">
        <p14:creationId xmlns:p14="http://schemas.microsoft.com/office/powerpoint/2010/main" val="363052403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2">
              <a:buFont typeface="+mj-lt"/>
              <a:buNone/>
            </a:pPr>
            <a:r>
              <a:rPr lang="en-US" dirty="0"/>
              <a:t>DSS File Catalog of Grids</a:t>
            </a:r>
          </a:p>
          <a:p>
            <a:pPr lvl="3"/>
            <a:r>
              <a:rPr lang="en-US" dirty="0"/>
              <a:t>Grids are displayed similarly to time-series data in </a:t>
            </a:r>
            <a:r>
              <a:rPr lang="en-US" dirty="0" err="1"/>
              <a:t>DSSVue</a:t>
            </a:r>
            <a:r>
              <a:rPr lang="en-US" dirty="0"/>
              <a:t> and CWMS-Vue </a:t>
            </a:r>
          </a:p>
          <a:p>
            <a:pPr lvl="3"/>
            <a:r>
              <a:rPr lang="en-US" dirty="0"/>
              <a:t>Grids are stored using a 6-part pathname (A, B, C, D, E, F)</a:t>
            </a:r>
          </a:p>
          <a:p>
            <a:pPr lvl="4"/>
            <a:r>
              <a:rPr lang="en-US" dirty="0"/>
              <a:t>A-Part: Coordinate System Reference (Typically SHG for “Standard Hydrologic Grid”)</a:t>
            </a:r>
          </a:p>
          <a:p>
            <a:pPr lvl="4"/>
            <a:r>
              <a:rPr lang="en-US" dirty="0"/>
              <a:t>B-Part: Location</a:t>
            </a:r>
          </a:p>
          <a:p>
            <a:pPr lvl="4"/>
            <a:r>
              <a:rPr lang="en-US" dirty="0"/>
              <a:t>C-Part: Parameter</a:t>
            </a:r>
          </a:p>
          <a:p>
            <a:pPr lvl="4"/>
            <a:r>
              <a:rPr lang="en-US" dirty="0"/>
              <a:t>D-Part/E-Part: Timestamp</a:t>
            </a:r>
          </a:p>
          <a:p>
            <a:pPr lvl="4"/>
            <a:r>
              <a:rPr lang="en-US" dirty="0"/>
              <a:t>F-Part: Version</a:t>
            </a:r>
          </a:p>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13</a:t>
            </a:fld>
            <a:endParaRPr lang="en-US"/>
          </a:p>
        </p:txBody>
      </p:sp>
    </p:spTree>
    <p:extLst>
      <p:ext uri="{BB962C8B-B14F-4D97-AF65-F5344CB8AC3E}">
        <p14:creationId xmlns:p14="http://schemas.microsoft.com/office/powerpoint/2010/main" val="372590080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5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5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5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5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5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5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6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8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8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8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8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8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8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8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9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hasCustomPrompt="1"/>
          </p:nvPr>
        </p:nvSpPr>
        <p:spPr>
          <a:xfrm>
            <a:off x="266700" y="1028700"/>
            <a:ext cx="11658600" cy="5600700"/>
          </a:xfrm>
          <a:prstGeom prst="rect">
            <a:avLst/>
          </a:prstGeom>
        </p:spPr>
        <p:txBody>
          <a:bodyPr/>
          <a:lstStyle>
            <a:lvl1pPr>
              <a:defRPr sz="2400"/>
            </a:lvl1pPr>
            <a:lvl2pPr>
              <a:defRPr/>
            </a:lvl2pPr>
            <a:lvl3pPr>
              <a:buSzPct val="75000"/>
              <a:defRPr/>
            </a:lvl3pPr>
          </a:lstStyle>
          <a:p>
            <a:pPr lvl="0"/>
            <a:r>
              <a:rPr lang="en-US" dirty="0"/>
              <a:t>First Level</a:t>
            </a:r>
          </a:p>
          <a:p>
            <a:pPr lvl="1"/>
            <a:r>
              <a:rPr lang="en-US" dirty="0"/>
              <a:t>First level</a:t>
            </a:r>
          </a:p>
          <a:p>
            <a:pPr lvl="2"/>
            <a:r>
              <a:rPr lang="en-US" dirty="0"/>
              <a:t>Second level</a:t>
            </a:r>
          </a:p>
          <a:p>
            <a:pPr lvl="3"/>
            <a:r>
              <a:rPr lang="en-US" dirty="0"/>
              <a:t>Third level</a:t>
            </a:r>
          </a:p>
          <a:p>
            <a:pPr lvl="4"/>
            <a:r>
              <a:rPr lang="en-US" dirty="0"/>
              <a:t>Forth level</a:t>
            </a:r>
          </a:p>
        </p:txBody>
      </p:sp>
      <p:sp>
        <p:nvSpPr>
          <p:cNvPr id="2" name="Title 1">
            <a:extLst>
              <a:ext uri="{FF2B5EF4-FFF2-40B4-BE49-F238E27FC236}">
                <a16:creationId xmlns:a16="http://schemas.microsoft.com/office/drawing/2014/main" id="{62A64504-0669-5CF0-805D-174C1EFD60F6}"/>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21660084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itle 1">
            <a:extLst>
              <a:ext uri="{FF2B5EF4-FFF2-40B4-BE49-F238E27FC236}">
                <a16:creationId xmlns:a16="http://schemas.microsoft.com/office/drawing/2014/main" id="{F350666C-2B6D-BA1F-B88F-A1D3AD65B904}"/>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3556058961"/>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BD4D5672-39FC-28F5-5FCF-8890F088A258}"/>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367847620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Tree>
    <p:extLst>
      <p:ext uri="{BB962C8B-B14F-4D97-AF65-F5344CB8AC3E}">
        <p14:creationId xmlns:p14="http://schemas.microsoft.com/office/powerpoint/2010/main" val="160608149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1066800"/>
            <a:ext cx="12020549" cy="5723510"/>
          </a:xfrm>
          <a:prstGeom prst="roundRect">
            <a:avLst>
              <a:gd name="adj" fmla="val 2256"/>
            </a:avLst>
          </a:prstGeom>
          <a:noFill/>
          <a:ln w="3175">
            <a:noFill/>
          </a:ln>
        </p:spPr>
        <p:txBody>
          <a:bodyPr/>
          <a:lstStyle>
            <a:lvl2pPr marL="400050" indent="-400050">
              <a:defRPr/>
            </a:lvl2pPr>
            <a:lvl3pPr marL="744538" indent="-236538">
              <a:defRPr/>
            </a:lvl3pPr>
            <a:lvl4pPr marL="1028700" indent="-171450">
              <a:defRPr/>
            </a:lvl4pPr>
            <a:lvl5pPr marL="1258888" indent="-166688">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a:extLst>
              <a:ext uri="{FF2B5EF4-FFF2-40B4-BE49-F238E27FC236}">
                <a16:creationId xmlns:a16="http://schemas.microsoft.com/office/drawing/2014/main" id="{7CFD5A15-995A-9901-025D-A87201E6F65A}"/>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236148165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Tree>
    <p:extLst>
      <p:ext uri="{BB962C8B-B14F-4D97-AF65-F5344CB8AC3E}">
        <p14:creationId xmlns:p14="http://schemas.microsoft.com/office/powerpoint/2010/main" val="159244963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p:cSld name="2_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pic>
        <p:nvPicPr>
          <p:cNvPr id="3" name="Corps Logo" descr="A red and white sign&#10;&#10;Description automatically generated with medium confidence">
            <a:extLst>
              <a:ext uri="{FF2B5EF4-FFF2-40B4-BE49-F238E27FC236}">
                <a16:creationId xmlns:a16="http://schemas.microsoft.com/office/drawing/2014/main" id="{ECF1D58D-6EB5-EA20-2388-86437322FCA7}"/>
              </a:ext>
            </a:extLst>
          </p:cNvPr>
          <p:cNvPicPr>
            <a:picLocks noChangeAspect="1"/>
          </p:cNvPicPr>
          <p:nvPr userDrawn="1"/>
        </p:nvPicPr>
        <p:blipFill>
          <a:blip r:embed="rId2"/>
          <a:stretch>
            <a:fillRect/>
          </a:stretch>
        </p:blipFill>
        <p:spPr>
          <a:xfrm>
            <a:off x="266700" y="319470"/>
            <a:ext cx="681666" cy="451942"/>
          </a:xfrm>
          <a:prstGeom prst="rect">
            <a:avLst/>
          </a:prstGeom>
        </p:spPr>
      </p:pic>
      <p:pic>
        <p:nvPicPr>
          <p:cNvPr id="4" name="HEC Logo" descr="A picture containing sitting, water&#10;&#10;Description automatically generated">
            <a:extLst>
              <a:ext uri="{FF2B5EF4-FFF2-40B4-BE49-F238E27FC236}">
                <a16:creationId xmlns:a16="http://schemas.microsoft.com/office/drawing/2014/main" id="{E24B4BB2-D2D9-C03B-EBBA-5C69B7D0D484}"/>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1081996" y="319470"/>
            <a:ext cx="842232" cy="451942"/>
          </a:xfrm>
          <a:prstGeom prst="rect">
            <a:avLst/>
          </a:prstGeom>
        </p:spPr>
      </p:pic>
    </p:spTree>
    <p:extLst>
      <p:ext uri="{BB962C8B-B14F-4D97-AF65-F5344CB8AC3E}">
        <p14:creationId xmlns:p14="http://schemas.microsoft.com/office/powerpoint/2010/main" val="55963504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Tree>
    <p:extLst>
      <p:ext uri="{BB962C8B-B14F-4D97-AF65-F5344CB8AC3E}">
        <p14:creationId xmlns:p14="http://schemas.microsoft.com/office/powerpoint/2010/main" val="78474359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Tree>
    <p:extLst>
      <p:ext uri="{BB962C8B-B14F-4D97-AF65-F5344CB8AC3E}">
        <p14:creationId xmlns:p14="http://schemas.microsoft.com/office/powerpoint/2010/main" val="412902833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Tree>
    <p:extLst>
      <p:ext uri="{BB962C8B-B14F-4D97-AF65-F5344CB8AC3E}">
        <p14:creationId xmlns:p14="http://schemas.microsoft.com/office/powerpoint/2010/main" val="240062404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2_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pic>
        <p:nvPicPr>
          <p:cNvPr id="3" name="Corps Logo" descr="A red and white sign&#10;&#10;Description automatically generated with medium confidence">
            <a:extLst>
              <a:ext uri="{FF2B5EF4-FFF2-40B4-BE49-F238E27FC236}">
                <a16:creationId xmlns:a16="http://schemas.microsoft.com/office/drawing/2014/main" id="{F0B416B8-CE30-5FF1-A969-69049684C26B}"/>
              </a:ext>
            </a:extLst>
          </p:cNvPr>
          <p:cNvPicPr>
            <a:picLocks noChangeAspect="1"/>
          </p:cNvPicPr>
          <p:nvPr userDrawn="1"/>
        </p:nvPicPr>
        <p:blipFill>
          <a:blip r:embed="rId2"/>
          <a:stretch>
            <a:fillRect/>
          </a:stretch>
        </p:blipFill>
        <p:spPr>
          <a:xfrm>
            <a:off x="266700" y="319470"/>
            <a:ext cx="681666" cy="451942"/>
          </a:xfrm>
          <a:prstGeom prst="rect">
            <a:avLst/>
          </a:prstGeom>
        </p:spPr>
      </p:pic>
      <p:pic>
        <p:nvPicPr>
          <p:cNvPr id="4" name="HEC Logo" descr="A picture containing sitting, water&#10;&#10;Description automatically generated">
            <a:extLst>
              <a:ext uri="{FF2B5EF4-FFF2-40B4-BE49-F238E27FC236}">
                <a16:creationId xmlns:a16="http://schemas.microsoft.com/office/drawing/2014/main" id="{BAB85E1D-E929-EAB7-4B14-51CEC083DFE8}"/>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1081996" y="319470"/>
            <a:ext cx="842232" cy="451942"/>
          </a:xfrm>
          <a:prstGeom prst="rect">
            <a:avLst/>
          </a:prstGeom>
        </p:spPr>
      </p:pic>
    </p:spTree>
    <p:extLst>
      <p:ext uri="{BB962C8B-B14F-4D97-AF65-F5344CB8AC3E}">
        <p14:creationId xmlns:p14="http://schemas.microsoft.com/office/powerpoint/2010/main" val="26287897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10" name="Content Placeholder 3"/>
          <p:cNvSpPr>
            <a:spLocks noGrp="1"/>
          </p:cNvSpPr>
          <p:nvPr>
            <p:ph sz="quarter" idx="12"/>
          </p:nvPr>
        </p:nvSpPr>
        <p:spPr>
          <a:xfrm>
            <a:off x="266700" y="1028700"/>
            <a:ext cx="11658600" cy="5086349"/>
          </a:xfrm>
          <a:prstGeom prst="rect">
            <a:avLst/>
          </a:prstGeom>
        </p:spPr>
        <p:txBody>
          <a:bodyPr/>
          <a:lstStyle>
            <a:lvl2pPr marL="344488" indent="-344488">
              <a:defRPr/>
            </a:lvl2pPr>
            <a:lvl3pPr marL="800100" indent="-292100">
              <a:defRPr/>
            </a:lvl3pPr>
            <a:lvl4pPr marL="1144588" indent="-225425">
              <a:defRPr/>
            </a:lvl4pPr>
            <a:lvl5pPr marL="1374775" indent="-227013">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a:extLst>
              <a:ext uri="{FF2B5EF4-FFF2-40B4-BE49-F238E27FC236}">
                <a16:creationId xmlns:a16="http://schemas.microsoft.com/office/drawing/2014/main" id="{8FA8B7F1-1B6A-506A-1495-BD1EE9F572F1}"/>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4235701863"/>
      </p:ext>
    </p:extLst>
  </p:cSld>
  <p:clrMapOvr>
    <a:masterClrMapping/>
  </p:clrMapOvr>
  <p:extLst>
    <p:ext uri="{DCECCB84-F9BA-43D5-87BE-67443E8EF086}">
      <p15:sldGuideLst xmlns:p15="http://schemas.microsoft.com/office/powerpoint/2012/main"/>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1_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7" name="Picture 2">
            <a:extLst>
              <a:ext uri="{FF2B5EF4-FFF2-40B4-BE49-F238E27FC236}">
                <a16:creationId xmlns:a16="http://schemas.microsoft.com/office/drawing/2014/main" id="{E10F2913-39E1-C555-7CCE-7078A0FFF29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8" name="Picture 7" descr="Logo&#10;&#10;Description automatically generated">
            <a:extLst>
              <a:ext uri="{FF2B5EF4-FFF2-40B4-BE49-F238E27FC236}">
                <a16:creationId xmlns:a16="http://schemas.microsoft.com/office/drawing/2014/main" id="{38E58344-F555-61EB-8181-BD86D5F3F32A}"/>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339953221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1_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149087"/>
            <a:ext cx="11658600" cy="874643"/>
          </a:xfrm>
          <a:prstGeom prst="rect">
            <a:avLst/>
          </a:prstGeom>
          <a:noFill/>
          <a:ln w="9525">
            <a:solidFill>
              <a:schemeClr val="accent3"/>
            </a:solidFill>
            <a:miter lim="800000"/>
            <a:headEnd/>
            <a:tailEnd/>
          </a:ln>
        </p:spPr>
        <p:txBody>
          <a:bodyPr anchor="ctr"/>
          <a:lstStyle>
            <a:lvl1pPr algn="ctr">
              <a:defRPr sz="44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37AEEAC4-6A6A-B7E1-B7DB-54E5763276F0}"/>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E07316C8-1324-7E7D-EDE1-CB85844A0707}"/>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12505525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prstGeom prst="rect">
            <a:avLst/>
          </a:prstGeo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4" name="Picture 2">
            <a:extLst>
              <a:ext uri="{FF2B5EF4-FFF2-40B4-BE49-F238E27FC236}">
                <a16:creationId xmlns:a16="http://schemas.microsoft.com/office/drawing/2014/main" id="{3059BD03-5D47-4339-7737-3A0CB5CA4F6B}"/>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5" name="Picture 4" descr="Logo&#10;&#10;Description automatically generated">
            <a:extLst>
              <a:ext uri="{FF2B5EF4-FFF2-40B4-BE49-F238E27FC236}">
                <a16:creationId xmlns:a16="http://schemas.microsoft.com/office/drawing/2014/main" id="{9D5F884F-47E4-6DE3-933B-E39362B20978}"/>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55242457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pic>
        <p:nvPicPr>
          <p:cNvPr id="2" name="Picture 2">
            <a:extLst>
              <a:ext uri="{FF2B5EF4-FFF2-40B4-BE49-F238E27FC236}">
                <a16:creationId xmlns:a16="http://schemas.microsoft.com/office/drawing/2014/main" id="{37AEEAC4-6A6A-B7E1-B7DB-54E5763276F0}"/>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E07316C8-1324-7E7D-EDE1-CB85844A0707}"/>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85423604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prstGeom prst="rect">
            <a:avLst/>
          </a:prstGeo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7" name="Picture 2">
            <a:extLst>
              <a:ext uri="{FF2B5EF4-FFF2-40B4-BE49-F238E27FC236}">
                <a16:creationId xmlns:a16="http://schemas.microsoft.com/office/drawing/2014/main" id="{E10F2913-39E1-C555-7CCE-7078A0FFF29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8" name="Picture 7" descr="Logo&#10;&#10;Description automatically generated">
            <a:extLst>
              <a:ext uri="{FF2B5EF4-FFF2-40B4-BE49-F238E27FC236}">
                <a16:creationId xmlns:a16="http://schemas.microsoft.com/office/drawing/2014/main" id="{38E58344-F555-61EB-8181-BD86D5F3F32A}"/>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391468217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prstGeom prst="rect">
            <a:avLst/>
          </a:prstGeo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prstGeom prst="rect">
            <a:avLst/>
          </a:prstGeo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3" name="Picture 2">
            <a:extLst>
              <a:ext uri="{FF2B5EF4-FFF2-40B4-BE49-F238E27FC236}">
                <a16:creationId xmlns:a16="http://schemas.microsoft.com/office/drawing/2014/main" id="{E9BF3451-7B66-3639-A62A-A68372D5B06B}"/>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8240A3D8-436D-06A9-22E7-87D03D712B94}"/>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26826054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prstGeom prst="rect">
            <a:avLst/>
          </a:prstGeo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prstGeom prst="rect">
            <a:avLst/>
          </a:prstGeo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D8CE5A83-9427-F625-3969-F8C2513F7DE5}"/>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95BE5F01-D436-3A99-2A70-812CE473CC82}"/>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79285478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prstGeom prst="rect">
            <a:avLst/>
          </a:prstGeo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prstGeom prst="rect">
            <a:avLst/>
          </a:prstGeo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11071327-398E-D224-756B-0303326CE7E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826F0C57-C4EC-6053-44C2-BF0ED715AA60}"/>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76235333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prstGeom prst="rect">
            <a:avLst/>
          </a:prstGeo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prstGeom prst="rect">
            <a:avLst/>
          </a:prstGeo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3" name="Picture 2">
            <a:extLst>
              <a:ext uri="{FF2B5EF4-FFF2-40B4-BE49-F238E27FC236}">
                <a16:creationId xmlns:a16="http://schemas.microsoft.com/office/drawing/2014/main" id="{02035FF1-2B5B-E777-69C5-50E6C5BC67EE}"/>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7" name="Picture 6" descr="Logo&#10;&#10;Description automatically generated">
            <a:extLst>
              <a:ext uri="{FF2B5EF4-FFF2-40B4-BE49-F238E27FC236}">
                <a16:creationId xmlns:a16="http://schemas.microsoft.com/office/drawing/2014/main" id="{6A209A33-7391-4336-0D14-12BD2F6697C3}"/>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127441321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prstGeom prst="rect">
            <a:avLst/>
          </a:prstGeo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prstGeom prst="rect">
            <a:avLst/>
          </a:prstGeo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prstGeom prst="rect">
            <a:avLst/>
          </a:prstGeo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5" name="Picture 2">
            <a:extLst>
              <a:ext uri="{FF2B5EF4-FFF2-40B4-BE49-F238E27FC236}">
                <a16:creationId xmlns:a16="http://schemas.microsoft.com/office/drawing/2014/main" id="{C0E50D4A-C628-7431-781C-52D047E6E661}"/>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A5F06DAF-F5DB-158B-BEC8-E4BB3CC3DD8C}"/>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33372784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a:prstGeom prst="rect">
            <a:avLst/>
          </a:prstGeo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2"/>
          <p:cNvSpPr>
            <a:spLocks noGrp="1"/>
          </p:cNvSpPr>
          <p:nvPr>
            <p:ph sz="quarter" idx="19"/>
          </p:nvPr>
        </p:nvSpPr>
        <p:spPr>
          <a:xfrm>
            <a:off x="6203894" y="1028700"/>
            <a:ext cx="5721406" cy="5600700"/>
          </a:xfrm>
          <a:prstGeom prst="rect">
            <a:avLst/>
          </a:prstGeom>
        </p:spPr>
        <p:txBody>
          <a:bodyPr/>
          <a:lstStyle>
            <a:lvl1pPr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1pPr>
            <a:lvl2pPr marL="284163" indent="-284163"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2pPr>
            <a:lvl3pPr marL="684213" indent="-231775"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3pPr>
            <a:lvl4pPr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4pPr>
            <a:lvl5pPr algn="l" rtl="0" eaLnBrk="1" fontAlgn="base" hangingPunct="1">
              <a:spcBef>
                <a:spcPts val="0"/>
              </a:spcBef>
              <a:spcAft>
                <a:spcPct val="0"/>
              </a:spcAft>
              <a:defRPr lang="en-US" sz="1200" kern="1200" dirty="0">
                <a:solidFill>
                  <a:schemeClr val="tx1">
                    <a:lumMod val="75000"/>
                    <a:lumOff val="25000"/>
                  </a:schemeClr>
                </a:solidFill>
                <a:latin typeface="Arial" pitchFamily="34" charset="0"/>
                <a:ea typeface="ＭＳ Ｐゴシック" charset="0"/>
                <a:cs typeface="Arial"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itle 1">
            <a:extLst>
              <a:ext uri="{FF2B5EF4-FFF2-40B4-BE49-F238E27FC236}">
                <a16:creationId xmlns:a16="http://schemas.microsoft.com/office/drawing/2014/main" id="{B3DA0CE2-780B-2D2E-AF97-EBDDDF3C5D4E}"/>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50632345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a:prstGeom prst="rect">
            <a:avLst/>
          </a:prstGeo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6"/>
          <p:cNvSpPr>
            <a:spLocks noGrp="1" noChangeArrowheads="1"/>
          </p:cNvSpPr>
          <p:nvPr>
            <p:ph type="sldNum" sz="quarter" idx="10"/>
          </p:nvPr>
        </p:nvSpPr>
        <p:spPr>
          <a:ln/>
        </p:spPr>
        <p:txBody>
          <a:bodyPr/>
          <a:lstStyle>
            <a:lvl1pPr>
              <a:defRPr/>
            </a:lvl1pPr>
          </a:lstStyle>
          <a:p>
            <a:pPr>
              <a:defRPr/>
            </a:pPr>
            <a:fld id="{CBCAED52-D232-4D28-BE17-1F7F806D4F54}" type="slidenum">
              <a:rPr lang="en-US"/>
              <a:pPr>
                <a:defRPr/>
              </a:pPr>
              <a:t>‹#›</a:t>
            </a:fld>
            <a:endParaRPr lang="en-US"/>
          </a:p>
        </p:txBody>
      </p:sp>
    </p:spTree>
    <p:extLst>
      <p:ext uri="{BB962C8B-B14F-4D97-AF65-F5344CB8AC3E}">
        <p14:creationId xmlns:p14="http://schemas.microsoft.com/office/powerpoint/2010/main" val="1574105653"/>
      </p:ext>
    </p:extLst>
  </p:cSld>
  <p:clrMapOvr>
    <a:masterClrMapping/>
  </p:clrMapOvr>
  <p:transition advClick="0"/>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09600" y="1600200"/>
            <a:ext cx="5384800" cy="3886200"/>
          </a:xfrm>
          <a:prstGeom prst="rect">
            <a:avLst/>
          </a:prstGeom>
        </p:spPr>
        <p:txBody>
          <a:bodyPr/>
          <a:lstStyle>
            <a:lvl1pPr>
              <a:defRPr sz="2800"/>
            </a:lvl1pPr>
            <a:lvl2pPr marL="344488" indent="-344488">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97600" y="1600200"/>
            <a:ext cx="5384800" cy="3886200"/>
          </a:xfrm>
          <a:prstGeom prst="rect">
            <a:avLst/>
          </a:prstGeom>
        </p:spPr>
        <p:txBody>
          <a:bodyPr/>
          <a:lstStyle>
            <a:lvl1pPr>
              <a:defRPr sz="2800"/>
            </a:lvl1pPr>
            <a:lvl2pPr marL="344488" indent="-344488">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Rectangle 6"/>
          <p:cNvSpPr>
            <a:spLocks noGrp="1" noChangeArrowheads="1"/>
          </p:cNvSpPr>
          <p:nvPr>
            <p:ph type="sldNum" sz="quarter" idx="10"/>
          </p:nvPr>
        </p:nvSpPr>
        <p:spPr>
          <a:ln/>
        </p:spPr>
        <p:txBody>
          <a:bodyPr/>
          <a:lstStyle>
            <a:lvl1pPr>
              <a:defRPr/>
            </a:lvl1pPr>
          </a:lstStyle>
          <a:p>
            <a:pPr>
              <a:defRPr/>
            </a:pPr>
            <a:fld id="{95CA26F4-9EAA-4AA2-A519-8F36ECDF6536}" type="slidenum">
              <a:rPr lang="en-US"/>
              <a:pPr>
                <a:defRPr/>
              </a:pPr>
              <a:t>‹#›</a:t>
            </a:fld>
            <a:endParaRPr lang="en-US"/>
          </a:p>
        </p:txBody>
      </p:sp>
      <p:sp>
        <p:nvSpPr>
          <p:cNvPr id="6" name="Title 1">
            <a:extLst>
              <a:ext uri="{FF2B5EF4-FFF2-40B4-BE49-F238E27FC236}">
                <a16:creationId xmlns:a16="http://schemas.microsoft.com/office/drawing/2014/main" id="{272BCB52-F0D9-3D2D-BE86-E945CD46CCAB}"/>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3830637864"/>
      </p:ext>
    </p:extLst>
  </p:cSld>
  <p:clrMapOvr>
    <a:masterClrMapping/>
  </p:clrMapOvr>
  <p:transition advClick="0"/>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Comparison">
    <p:spTree>
      <p:nvGrpSpPr>
        <p:cNvPr id="1" name=""/>
        <p:cNvGrpSpPr/>
        <p:nvPr/>
      </p:nvGrpSpPr>
      <p:grpSpPr>
        <a:xfrm>
          <a:off x="0" y="0"/>
          <a:ext cx="0" cy="0"/>
          <a:chOff x="0" y="0"/>
          <a:chExt cx="0" cy="0"/>
        </a:xfrm>
      </p:grpSpPr>
      <p:sp>
        <p:nvSpPr>
          <p:cNvPr id="11" name="Content Placeholder 10"/>
          <p:cNvSpPr>
            <a:spLocks noGrp="1"/>
          </p:cNvSpPr>
          <p:nvPr>
            <p:ph sz="quarter" idx="2"/>
          </p:nvPr>
        </p:nvSpPr>
        <p:spPr>
          <a:xfrm>
            <a:off x="812800" y="2438400"/>
            <a:ext cx="5181600" cy="3581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3" name="Content Placeholder 12"/>
          <p:cNvSpPr>
            <a:spLocks noGrp="1"/>
          </p:cNvSpPr>
          <p:nvPr>
            <p:ph sz="quarter" idx="4"/>
          </p:nvPr>
        </p:nvSpPr>
        <p:spPr>
          <a:xfrm>
            <a:off x="6400800" y="2438400"/>
            <a:ext cx="5181600" cy="3581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15"/>
          <p:cNvSpPr>
            <a:spLocks noGrp="1"/>
          </p:cNvSpPr>
          <p:nvPr>
            <p:ph type="body" sz="quarter" idx="1"/>
          </p:nvPr>
        </p:nvSpPr>
        <p:spPr>
          <a:xfrm>
            <a:off x="812800" y="1752600"/>
            <a:ext cx="5181600" cy="640080"/>
          </a:xfrm>
          <a:solidFill>
            <a:schemeClr val="accent2"/>
          </a:solidFill>
        </p:spPr>
        <p:txBody>
          <a:bodyPr rtlCol="0" anchor="ctr"/>
          <a:lstStyle>
            <a:lvl1pPr marL="0" indent="0">
              <a:buFontTx/>
              <a:buNone/>
              <a:defRPr sz="2000" b="1">
                <a:solidFill>
                  <a:srgbClr val="FFFFFF"/>
                </a:solidFill>
              </a:defRPr>
            </a:lvl1pPr>
          </a:lstStyle>
          <a:p>
            <a:pPr lvl="0"/>
            <a:r>
              <a:rPr lang="en-US"/>
              <a:t>Click to edit Master text styles</a:t>
            </a:r>
          </a:p>
        </p:txBody>
      </p:sp>
      <p:sp>
        <p:nvSpPr>
          <p:cNvPr id="15" name="Text Placeholder 14"/>
          <p:cNvSpPr>
            <a:spLocks noGrp="1"/>
          </p:cNvSpPr>
          <p:nvPr>
            <p:ph type="body" sz="quarter" idx="3"/>
          </p:nvPr>
        </p:nvSpPr>
        <p:spPr>
          <a:xfrm>
            <a:off x="6400800" y="1752600"/>
            <a:ext cx="5181600" cy="640080"/>
          </a:xfrm>
          <a:solidFill>
            <a:schemeClr val="accent4"/>
          </a:solidFill>
        </p:spPr>
        <p:txBody>
          <a:bodyPr rtlCol="0" anchor="ctr"/>
          <a:lstStyle>
            <a:lvl1pPr marL="0" indent="0">
              <a:buFontTx/>
              <a:buNone/>
              <a:defRPr sz="2000" b="1">
                <a:solidFill>
                  <a:srgbClr val="FFFFFF"/>
                </a:solidFill>
              </a:defRPr>
            </a:lvl1pPr>
          </a:lstStyle>
          <a:p>
            <a:pPr lvl="0"/>
            <a:r>
              <a:rPr lang="en-US"/>
              <a:t>Click to edit Master text styles</a:t>
            </a:r>
          </a:p>
        </p:txBody>
      </p:sp>
      <p:sp>
        <p:nvSpPr>
          <p:cNvPr id="3" name="Title 1">
            <a:extLst>
              <a:ext uri="{FF2B5EF4-FFF2-40B4-BE49-F238E27FC236}">
                <a16:creationId xmlns:a16="http://schemas.microsoft.com/office/drawing/2014/main" id="{BCDC5173-8167-E9DB-74B5-91A066BFA728}"/>
              </a:ext>
            </a:extLst>
          </p:cNvPr>
          <p:cNvSpPr>
            <a:spLocks noGrp="1"/>
          </p:cNvSpPr>
          <p:nvPr>
            <p:ph type="title"/>
          </p:nvPr>
        </p:nvSpPr>
        <p:spPr>
          <a:xfrm>
            <a:off x="1215066" y="128981"/>
            <a:ext cx="9688723" cy="832920"/>
          </a:xfrm>
        </p:spPr>
        <p:txBody>
          <a:bodyPr/>
          <a:lstStyle/>
          <a:p>
            <a:r>
              <a:rPr lang="en-US"/>
              <a:t>Click to edit Master title style</a:t>
            </a:r>
          </a:p>
        </p:txBody>
      </p:sp>
    </p:spTree>
    <p:extLst>
      <p:ext uri="{BB962C8B-B14F-4D97-AF65-F5344CB8AC3E}">
        <p14:creationId xmlns:p14="http://schemas.microsoft.com/office/powerpoint/2010/main" val="428308817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16" name="Text Placeholder 15"/>
          <p:cNvSpPr>
            <a:spLocks noGrp="1"/>
          </p:cNvSpPr>
          <p:nvPr>
            <p:ph type="body" sz="quarter" idx="1"/>
          </p:nvPr>
        </p:nvSpPr>
        <p:spPr>
          <a:xfrm>
            <a:off x="812800" y="1752600"/>
            <a:ext cx="5181600" cy="640080"/>
          </a:xfrm>
          <a:solidFill>
            <a:schemeClr val="accent2"/>
          </a:solidFill>
        </p:spPr>
        <p:txBody>
          <a:bodyPr rtlCol="0" anchor="ctr"/>
          <a:lstStyle>
            <a:lvl1pPr marL="0" indent="0">
              <a:buFontTx/>
              <a:buNone/>
              <a:defRPr sz="2000" b="1">
                <a:solidFill>
                  <a:srgbClr val="FFFFFF"/>
                </a:solidFill>
              </a:defRPr>
            </a:lvl1pPr>
          </a:lstStyle>
          <a:p>
            <a:pPr lvl="0"/>
            <a:r>
              <a:rPr lang="en-US"/>
              <a:t>Click to edit Master text styles</a:t>
            </a:r>
          </a:p>
        </p:txBody>
      </p:sp>
      <p:sp>
        <p:nvSpPr>
          <p:cNvPr id="15" name="Text Placeholder 14"/>
          <p:cNvSpPr>
            <a:spLocks noGrp="1"/>
          </p:cNvSpPr>
          <p:nvPr>
            <p:ph type="body" sz="quarter" idx="3"/>
          </p:nvPr>
        </p:nvSpPr>
        <p:spPr>
          <a:xfrm>
            <a:off x="6400800" y="1752600"/>
            <a:ext cx="5181600" cy="640080"/>
          </a:xfrm>
          <a:solidFill>
            <a:schemeClr val="accent2">
              <a:lumMod val="60000"/>
              <a:lumOff val="40000"/>
            </a:schemeClr>
          </a:solidFill>
        </p:spPr>
        <p:txBody>
          <a:bodyPr rtlCol="0" anchor="ctr"/>
          <a:lstStyle>
            <a:lvl1pPr marL="0" indent="0">
              <a:buFontTx/>
              <a:buNone/>
              <a:defRPr sz="2000" b="1">
                <a:solidFill>
                  <a:srgbClr val="FFFFFF"/>
                </a:solidFill>
              </a:defRPr>
            </a:lvl1pPr>
          </a:lstStyle>
          <a:p>
            <a:pPr lvl="0"/>
            <a:r>
              <a:rPr lang="en-US"/>
              <a:t>Click to edit Master text styles</a:t>
            </a:r>
          </a:p>
        </p:txBody>
      </p:sp>
      <p:sp>
        <p:nvSpPr>
          <p:cNvPr id="3" name="Title 1">
            <a:extLst>
              <a:ext uri="{FF2B5EF4-FFF2-40B4-BE49-F238E27FC236}">
                <a16:creationId xmlns:a16="http://schemas.microsoft.com/office/drawing/2014/main" id="{BCDC5173-8167-E9DB-74B5-91A066BFA728}"/>
              </a:ext>
            </a:extLst>
          </p:cNvPr>
          <p:cNvSpPr>
            <a:spLocks noGrp="1"/>
          </p:cNvSpPr>
          <p:nvPr>
            <p:ph type="title"/>
          </p:nvPr>
        </p:nvSpPr>
        <p:spPr>
          <a:xfrm>
            <a:off x="1215066" y="128981"/>
            <a:ext cx="9688723" cy="832920"/>
          </a:xfrm>
        </p:spPr>
        <p:txBody>
          <a:bodyPr/>
          <a:lstStyle/>
          <a:p>
            <a:r>
              <a:rPr lang="en-US"/>
              <a:t>Click to edit Master title style</a:t>
            </a:r>
          </a:p>
        </p:txBody>
      </p:sp>
      <p:sp>
        <p:nvSpPr>
          <p:cNvPr id="2" name="Content Placeholder 10">
            <a:extLst>
              <a:ext uri="{FF2B5EF4-FFF2-40B4-BE49-F238E27FC236}">
                <a16:creationId xmlns:a16="http://schemas.microsoft.com/office/drawing/2014/main" id="{3C8BA5AF-2AE7-B7A7-65E5-9514F1C6B81B}"/>
              </a:ext>
            </a:extLst>
          </p:cNvPr>
          <p:cNvSpPr>
            <a:spLocks noGrp="1"/>
          </p:cNvSpPr>
          <p:nvPr>
            <p:ph sz="quarter" idx="2"/>
          </p:nvPr>
        </p:nvSpPr>
        <p:spPr>
          <a:xfrm>
            <a:off x="812800" y="2438400"/>
            <a:ext cx="5181600" cy="35814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12">
            <a:extLst>
              <a:ext uri="{FF2B5EF4-FFF2-40B4-BE49-F238E27FC236}">
                <a16:creationId xmlns:a16="http://schemas.microsoft.com/office/drawing/2014/main" id="{DB2B0402-E0E7-4B0C-F287-F3D4B5C9EA6C}"/>
              </a:ext>
            </a:extLst>
          </p:cNvPr>
          <p:cNvSpPr>
            <a:spLocks noGrp="1"/>
          </p:cNvSpPr>
          <p:nvPr>
            <p:ph sz="quarter" idx="4"/>
          </p:nvPr>
        </p:nvSpPr>
        <p:spPr>
          <a:xfrm>
            <a:off x="6400800" y="2438400"/>
            <a:ext cx="5181600" cy="3581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80355155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2_Comparison">
    <p:spTree>
      <p:nvGrpSpPr>
        <p:cNvPr id="1" name=""/>
        <p:cNvGrpSpPr/>
        <p:nvPr/>
      </p:nvGrpSpPr>
      <p:grpSpPr>
        <a:xfrm>
          <a:off x="0" y="0"/>
          <a:ext cx="0" cy="0"/>
          <a:chOff x="0" y="0"/>
          <a:chExt cx="0" cy="0"/>
        </a:xfrm>
      </p:grpSpPr>
      <p:sp>
        <p:nvSpPr>
          <p:cNvPr id="16" name="Text Placeholder 15"/>
          <p:cNvSpPr>
            <a:spLocks noGrp="1"/>
          </p:cNvSpPr>
          <p:nvPr>
            <p:ph type="body" sz="quarter" idx="1"/>
          </p:nvPr>
        </p:nvSpPr>
        <p:spPr>
          <a:xfrm>
            <a:off x="812800" y="1752600"/>
            <a:ext cx="5181600" cy="640080"/>
          </a:xfrm>
          <a:solidFill>
            <a:schemeClr val="accent2"/>
          </a:solidFill>
        </p:spPr>
        <p:txBody>
          <a:bodyPr rtlCol="0" anchor="ctr"/>
          <a:lstStyle>
            <a:lvl1pPr marL="0" indent="0">
              <a:buFontTx/>
              <a:buNone/>
              <a:defRPr sz="2000" b="1">
                <a:solidFill>
                  <a:srgbClr val="FFFFFF"/>
                </a:solidFill>
              </a:defRPr>
            </a:lvl1pPr>
          </a:lstStyle>
          <a:p>
            <a:pPr lvl="0"/>
            <a:r>
              <a:rPr lang="en-US"/>
              <a:t>Click to edit Master text styles</a:t>
            </a:r>
          </a:p>
        </p:txBody>
      </p:sp>
      <p:sp>
        <p:nvSpPr>
          <p:cNvPr id="15" name="Text Placeholder 14"/>
          <p:cNvSpPr>
            <a:spLocks noGrp="1"/>
          </p:cNvSpPr>
          <p:nvPr>
            <p:ph type="body" sz="quarter" idx="3"/>
          </p:nvPr>
        </p:nvSpPr>
        <p:spPr>
          <a:xfrm>
            <a:off x="6400800" y="1752600"/>
            <a:ext cx="5181600" cy="640080"/>
          </a:xfrm>
          <a:solidFill>
            <a:schemeClr val="accent2">
              <a:lumMod val="60000"/>
              <a:lumOff val="40000"/>
            </a:schemeClr>
          </a:solidFill>
        </p:spPr>
        <p:txBody>
          <a:bodyPr rtlCol="0" anchor="ctr"/>
          <a:lstStyle>
            <a:lvl1pPr marL="0" indent="0">
              <a:buFontTx/>
              <a:buNone/>
              <a:defRPr sz="2000" b="1">
                <a:solidFill>
                  <a:srgbClr val="FFFFFF"/>
                </a:solidFill>
              </a:defRPr>
            </a:lvl1pPr>
          </a:lstStyle>
          <a:p>
            <a:pPr lvl="0"/>
            <a:r>
              <a:rPr lang="en-US"/>
              <a:t>Click to edit Master text styles</a:t>
            </a:r>
          </a:p>
        </p:txBody>
      </p:sp>
      <p:sp>
        <p:nvSpPr>
          <p:cNvPr id="3" name="Title 1">
            <a:extLst>
              <a:ext uri="{FF2B5EF4-FFF2-40B4-BE49-F238E27FC236}">
                <a16:creationId xmlns:a16="http://schemas.microsoft.com/office/drawing/2014/main" id="{BCDC5173-8167-E9DB-74B5-91A066BFA728}"/>
              </a:ext>
            </a:extLst>
          </p:cNvPr>
          <p:cNvSpPr>
            <a:spLocks noGrp="1"/>
          </p:cNvSpPr>
          <p:nvPr>
            <p:ph type="title"/>
          </p:nvPr>
        </p:nvSpPr>
        <p:spPr>
          <a:xfrm>
            <a:off x="1215066" y="128981"/>
            <a:ext cx="9688723" cy="832920"/>
          </a:xfrm>
        </p:spPr>
        <p:txBody>
          <a:bodyPr/>
          <a:lstStyle/>
          <a:p>
            <a:r>
              <a:rPr lang="en-US"/>
              <a:t>Click to edit Master title style</a:t>
            </a:r>
          </a:p>
        </p:txBody>
      </p:sp>
    </p:spTree>
    <p:extLst>
      <p:ext uri="{BB962C8B-B14F-4D97-AF65-F5344CB8AC3E}">
        <p14:creationId xmlns:p14="http://schemas.microsoft.com/office/powerpoint/2010/main" val="2993654391"/>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hasCustomPrompt="1"/>
          </p:nvPr>
        </p:nvSpPr>
        <p:spPr>
          <a:xfrm>
            <a:off x="266700" y="1028700"/>
            <a:ext cx="11658600" cy="5600700"/>
          </a:xfrm>
        </p:spPr>
        <p:txBody>
          <a:bodyPr numCol="2"/>
          <a:lstStyle/>
          <a:p>
            <a:pPr lvl="1"/>
            <a:r>
              <a:rPr lang="en-US" dirty="0"/>
              <a:t>First level</a:t>
            </a:r>
          </a:p>
          <a:p>
            <a:pPr lvl="2"/>
            <a:r>
              <a:rPr lang="en-US" dirty="0"/>
              <a:t>Second level</a:t>
            </a:r>
          </a:p>
          <a:p>
            <a:pPr lvl="3"/>
            <a:r>
              <a:rPr lang="en-US" dirty="0"/>
              <a:t>Third level</a:t>
            </a:r>
          </a:p>
          <a:p>
            <a:pPr lvl="4"/>
            <a:r>
              <a:rPr lang="en-US" dirty="0"/>
              <a:t>Forth level</a:t>
            </a:r>
          </a:p>
        </p:txBody>
      </p:sp>
      <p:sp>
        <p:nvSpPr>
          <p:cNvPr id="2" name="Title 1">
            <a:extLst>
              <a:ext uri="{FF2B5EF4-FFF2-40B4-BE49-F238E27FC236}">
                <a16:creationId xmlns:a16="http://schemas.microsoft.com/office/drawing/2014/main" id="{EE4B1084-AF70-E7DA-2842-9FB9FFF0804B}"/>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278287870"/>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hasCustomPrompt="1"/>
          </p:nvPr>
        </p:nvSpPr>
        <p:spPr>
          <a:xfrm>
            <a:off x="266700" y="1028700"/>
            <a:ext cx="11658600" cy="5600700"/>
          </a:xfrm>
        </p:spPr>
        <p:txBody>
          <a:bodyPr/>
          <a:lstStyle>
            <a:lvl1pPr>
              <a:defRPr sz="2400"/>
            </a:lvl1pPr>
            <a:lvl2pPr>
              <a:defRPr/>
            </a:lvl2pPr>
            <a:lvl3pPr>
              <a:buSzPct val="75000"/>
              <a:defRPr/>
            </a:lvl3pPr>
          </a:lstStyle>
          <a:p>
            <a:pPr lvl="0"/>
            <a:r>
              <a:rPr lang="en-US" dirty="0"/>
              <a:t>First Level</a:t>
            </a:r>
          </a:p>
          <a:p>
            <a:pPr lvl="1"/>
            <a:r>
              <a:rPr lang="en-US" dirty="0"/>
              <a:t>First level</a:t>
            </a:r>
          </a:p>
          <a:p>
            <a:pPr lvl="2"/>
            <a:r>
              <a:rPr lang="en-US" dirty="0"/>
              <a:t>Second level</a:t>
            </a:r>
          </a:p>
          <a:p>
            <a:pPr lvl="3"/>
            <a:r>
              <a:rPr lang="en-US" dirty="0"/>
              <a:t>Third level</a:t>
            </a:r>
          </a:p>
          <a:p>
            <a:pPr lvl="4"/>
            <a:r>
              <a:rPr lang="en-US" dirty="0"/>
              <a:t>Forth level</a:t>
            </a:r>
          </a:p>
        </p:txBody>
      </p:sp>
      <p:sp>
        <p:nvSpPr>
          <p:cNvPr id="2" name="Title 1">
            <a:extLst>
              <a:ext uri="{FF2B5EF4-FFF2-40B4-BE49-F238E27FC236}">
                <a16:creationId xmlns:a16="http://schemas.microsoft.com/office/drawing/2014/main" id="{62A64504-0669-5CF0-805D-174C1EFD60F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544532752"/>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lvl2pPr marL="344488" indent="-344488">
              <a:defRPr/>
            </a:lvl2pPr>
            <a:lvl3pPr marL="800100" indent="-292100">
              <a:defRPr/>
            </a:lvl3pPr>
            <a:lvl4pPr marL="1144588" indent="-225425">
              <a:defRPr/>
            </a:lvl4pPr>
            <a:lvl5pPr marL="1374775" indent="-227013">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352133664"/>
      </p:ext>
    </p:extLst>
  </p:cSld>
  <p:clrMapOvr>
    <a:masterClrMapping/>
  </p:clrMapOvr>
  <p:extLst>
    <p:ext uri="{DCECCB84-F9BA-43D5-87BE-67443E8EF086}">
      <p15:sldGuideLst xmlns:p15="http://schemas.microsoft.com/office/powerpoint/2012/main"/>
    </p:ext>
  </p:extLs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9"/>
          </p:nvPr>
        </p:nvSpPr>
        <p:spPr>
          <a:xfrm>
            <a:off x="6203894" y="1028700"/>
            <a:ext cx="5721406" cy="5600700"/>
          </a:xfrm>
        </p:spPr>
        <p:txBody>
          <a:bodyPr/>
          <a:lstStyle>
            <a:lvl1pPr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1pPr>
            <a:lvl2pPr marL="284163" indent="-284163"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2pPr>
            <a:lvl3pPr marL="684213" indent="-231775"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3pPr>
            <a:lvl4pPr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4pPr>
            <a:lvl5pPr algn="l" rtl="0" eaLnBrk="1" fontAlgn="base" hangingPunct="1">
              <a:spcBef>
                <a:spcPts val="0"/>
              </a:spcBef>
              <a:spcAft>
                <a:spcPct val="0"/>
              </a:spcAft>
              <a:defRPr lang="en-US" sz="1200" kern="1200" dirty="0">
                <a:solidFill>
                  <a:schemeClr val="tx1">
                    <a:lumMod val="75000"/>
                    <a:lumOff val="25000"/>
                  </a:schemeClr>
                </a:solidFill>
                <a:latin typeface="Arial" pitchFamily="34" charset="0"/>
                <a:ea typeface="ＭＳ Ｐゴシック" charset="0"/>
                <a:cs typeface="Arial"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689728408"/>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2" name="Title 1"/>
          <p:cNvSpPr>
            <a:spLocks noGrp="1"/>
          </p:cNvSpPr>
          <p:nvPr>
            <p:ph type="title"/>
          </p:nvPr>
        </p:nvSpPr>
        <p:spPr/>
        <p:txBody>
          <a:bodyPr/>
          <a:lstStyle/>
          <a:p>
            <a:r>
              <a:rPr lang="en-US" dirty="0"/>
              <a:t>Click to edit Master title style</a:t>
            </a:r>
          </a:p>
        </p:txBody>
      </p:sp>
      <p:sp>
        <p:nvSpPr>
          <p:cNvPr id="13" name="Content Placeholder 2"/>
          <p:cNvSpPr>
            <a:spLocks noGrp="1"/>
          </p:cNvSpPr>
          <p:nvPr>
            <p:ph sz="quarter" idx="16" hasCustomPrompt="1"/>
          </p:nvPr>
        </p:nvSpPr>
        <p:spPr>
          <a:xfrm>
            <a:off x="266700" y="1743075"/>
            <a:ext cx="5721406" cy="4886325"/>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1"/>
            <a:r>
              <a:rPr lang="en-US" dirty="0"/>
              <a:t>First level</a:t>
            </a:r>
          </a:p>
          <a:p>
            <a:pPr lvl="2"/>
            <a:r>
              <a:rPr lang="en-US" dirty="0"/>
              <a:t>Second level</a:t>
            </a:r>
          </a:p>
          <a:p>
            <a:pPr lvl="3"/>
            <a:r>
              <a:rPr lang="en-US" dirty="0"/>
              <a:t>Third level</a:t>
            </a:r>
          </a:p>
          <a:p>
            <a:pPr lvl="4"/>
            <a:r>
              <a:rPr lang="en-US" dirty="0"/>
              <a:t>Forth level</a:t>
            </a:r>
          </a:p>
        </p:txBody>
      </p:sp>
      <p:sp>
        <p:nvSpPr>
          <p:cNvPr id="15" name="Content Placeholder 2"/>
          <p:cNvSpPr>
            <a:spLocks noGrp="1"/>
          </p:cNvSpPr>
          <p:nvPr>
            <p:ph sz="quarter" idx="19" hasCustomPrompt="1"/>
          </p:nvPr>
        </p:nvSpPr>
        <p:spPr>
          <a:xfrm>
            <a:off x="6203894" y="1743075"/>
            <a:ext cx="5721406" cy="4886325"/>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1"/>
            <a:r>
              <a:rPr lang="en-US" dirty="0"/>
              <a:t>First level</a:t>
            </a:r>
          </a:p>
          <a:p>
            <a:pPr lvl="2"/>
            <a:r>
              <a:rPr lang="en-US" dirty="0"/>
              <a:t>Second level</a:t>
            </a:r>
          </a:p>
          <a:p>
            <a:pPr lvl="3"/>
            <a:r>
              <a:rPr lang="en-US" dirty="0"/>
              <a:t>Third level</a:t>
            </a:r>
          </a:p>
          <a:p>
            <a:pPr lvl="4"/>
            <a:r>
              <a:rPr lang="en-US" dirty="0"/>
              <a:t>Forth level</a:t>
            </a:r>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Tree>
    <p:extLst>
      <p:ext uri="{BB962C8B-B14F-4D97-AF65-F5344CB8AC3E}">
        <p14:creationId xmlns:p14="http://schemas.microsoft.com/office/powerpoint/2010/main" val="18086382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a:prstGeom prst="rect">
            <a:avLst/>
          </a:prstGeo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13" name="Content Placeholder 2"/>
          <p:cNvSpPr>
            <a:spLocks noGrp="1"/>
          </p:cNvSpPr>
          <p:nvPr>
            <p:ph sz="quarter" idx="16" hasCustomPrompt="1"/>
          </p:nvPr>
        </p:nvSpPr>
        <p:spPr>
          <a:xfrm>
            <a:off x="266700" y="1743075"/>
            <a:ext cx="5721406" cy="4886325"/>
          </a:xfrm>
          <a:prstGeom prst="rect">
            <a:avLst/>
          </a:prstGeo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1"/>
            <a:r>
              <a:rPr lang="en-US" dirty="0"/>
              <a:t>First level</a:t>
            </a:r>
          </a:p>
          <a:p>
            <a:pPr lvl="2"/>
            <a:r>
              <a:rPr lang="en-US" dirty="0"/>
              <a:t>Second level</a:t>
            </a:r>
          </a:p>
          <a:p>
            <a:pPr lvl="3"/>
            <a:r>
              <a:rPr lang="en-US" dirty="0"/>
              <a:t>Third level</a:t>
            </a:r>
          </a:p>
          <a:p>
            <a:pPr lvl="4"/>
            <a:r>
              <a:rPr lang="en-US" dirty="0"/>
              <a:t>Forth level</a:t>
            </a:r>
          </a:p>
        </p:txBody>
      </p:sp>
      <p:sp>
        <p:nvSpPr>
          <p:cNvPr id="15" name="Content Placeholder 2"/>
          <p:cNvSpPr>
            <a:spLocks noGrp="1"/>
          </p:cNvSpPr>
          <p:nvPr>
            <p:ph sz="quarter" idx="19" hasCustomPrompt="1"/>
          </p:nvPr>
        </p:nvSpPr>
        <p:spPr>
          <a:xfrm>
            <a:off x="6203894" y="1743075"/>
            <a:ext cx="5721406" cy="4886325"/>
          </a:xfrm>
          <a:prstGeom prst="rect">
            <a:avLst/>
          </a:prstGeo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1"/>
            <a:r>
              <a:rPr lang="en-US" dirty="0"/>
              <a:t>First level</a:t>
            </a:r>
          </a:p>
          <a:p>
            <a:pPr lvl="2"/>
            <a:r>
              <a:rPr lang="en-US" dirty="0"/>
              <a:t>Second level</a:t>
            </a:r>
          </a:p>
          <a:p>
            <a:pPr lvl="3"/>
            <a:r>
              <a:rPr lang="en-US" dirty="0"/>
              <a:t>Third level</a:t>
            </a:r>
          </a:p>
          <a:p>
            <a:pPr lvl="4"/>
            <a:r>
              <a:rPr lang="en-US" dirty="0"/>
              <a:t>Forth level</a:t>
            </a:r>
          </a:p>
        </p:txBody>
      </p:sp>
      <p:sp>
        <p:nvSpPr>
          <p:cNvPr id="16" name="Text Placeholder 3"/>
          <p:cNvSpPr>
            <a:spLocks noGrp="1"/>
          </p:cNvSpPr>
          <p:nvPr>
            <p:ph type="body" sz="quarter" idx="20"/>
          </p:nvPr>
        </p:nvSpPr>
        <p:spPr>
          <a:xfrm>
            <a:off x="6205728" y="1028700"/>
            <a:ext cx="5719572" cy="666241"/>
          </a:xfrm>
          <a:prstGeom prst="rect">
            <a:avLst/>
          </a:prstGeo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3" name="Title 1">
            <a:extLst>
              <a:ext uri="{FF2B5EF4-FFF2-40B4-BE49-F238E27FC236}">
                <a16:creationId xmlns:a16="http://schemas.microsoft.com/office/drawing/2014/main" id="{079F4FF3-9BD5-5297-D6BA-73BCBC9E2AC7}"/>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3349316010"/>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62060162"/>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30238" indent="-23812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30238" indent="-23812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055145703"/>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101048677"/>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3398039335"/>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1160625567"/>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250283118"/>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076502795"/>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Tree>
    <p:extLst>
      <p:ext uri="{BB962C8B-B14F-4D97-AF65-F5344CB8AC3E}">
        <p14:creationId xmlns:p14="http://schemas.microsoft.com/office/powerpoint/2010/main" val="2823683521"/>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1066800"/>
            <a:ext cx="12020549" cy="5723510"/>
          </a:xfrm>
          <a:prstGeom prst="roundRect">
            <a:avLst>
              <a:gd name="adj" fmla="val 2256"/>
            </a:avLst>
          </a:prstGeom>
          <a:noFill/>
          <a:ln w="3175">
            <a:noFill/>
          </a:ln>
        </p:spPr>
        <p:txBody>
          <a:bodyPr/>
          <a:lstStyle>
            <a:lvl2pPr marL="400050" indent="-400050">
              <a:defRPr/>
            </a:lvl2pPr>
            <a:lvl3pPr marL="744538" indent="-236538">
              <a:defRPr/>
            </a:lvl3pPr>
            <a:lvl4pPr marL="1028700" indent="-171450">
              <a:defRPr/>
            </a:lvl4pPr>
            <a:lvl5pPr marL="1258888" indent="-166688">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itle 4">
            <a:extLst>
              <a:ext uri="{FF2B5EF4-FFF2-40B4-BE49-F238E27FC236}">
                <a16:creationId xmlns:a16="http://schemas.microsoft.com/office/drawing/2014/main" id="{AA3CD5E4-A5C4-AFB4-80AA-82539154DD3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927997143"/>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Tree>
    <p:extLst>
      <p:ext uri="{BB962C8B-B14F-4D97-AF65-F5344CB8AC3E}">
        <p14:creationId xmlns:p14="http://schemas.microsoft.com/office/powerpoint/2010/main" val="36484358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a:prstGeom prst="rect">
            <a:avLst/>
          </a:prstGeo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a:prstGeom prst="rect">
            <a:avLst/>
          </a:prstGeo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itle 1">
            <a:extLst>
              <a:ext uri="{FF2B5EF4-FFF2-40B4-BE49-F238E27FC236}">
                <a16:creationId xmlns:a16="http://schemas.microsoft.com/office/drawing/2014/main" id="{F59A9318-044B-AE0A-A3D9-E656B5CDAF42}"/>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4138319189"/>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Tree>
    <p:extLst>
      <p:ext uri="{BB962C8B-B14F-4D97-AF65-F5344CB8AC3E}">
        <p14:creationId xmlns:p14="http://schemas.microsoft.com/office/powerpoint/2010/main" val="2893361959"/>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Tree>
    <p:extLst>
      <p:ext uri="{BB962C8B-B14F-4D97-AF65-F5344CB8AC3E}">
        <p14:creationId xmlns:p14="http://schemas.microsoft.com/office/powerpoint/2010/main" val="2130369840"/>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Tree>
    <p:extLst>
      <p:ext uri="{BB962C8B-B14F-4D97-AF65-F5344CB8AC3E}">
        <p14:creationId xmlns:p14="http://schemas.microsoft.com/office/powerpoint/2010/main" val="2918774480"/>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preserve="1" userDrawn="1">
  <p:cSld name="1_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7" name="Picture 2">
            <a:extLst>
              <a:ext uri="{FF2B5EF4-FFF2-40B4-BE49-F238E27FC236}">
                <a16:creationId xmlns:a16="http://schemas.microsoft.com/office/drawing/2014/main" id="{E10F2913-39E1-C555-7CCE-7078A0FFF29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8" name="Picture 7" descr="Logo&#10;&#10;Description automatically generated">
            <a:extLst>
              <a:ext uri="{FF2B5EF4-FFF2-40B4-BE49-F238E27FC236}">
                <a16:creationId xmlns:a16="http://schemas.microsoft.com/office/drawing/2014/main" id="{38E58344-F555-61EB-8181-BD86D5F3F32A}"/>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4062679604"/>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showMasterSp="0" preserve="1" userDrawn="1">
  <p:cSld name="1_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149087"/>
            <a:ext cx="11658600" cy="874643"/>
          </a:xfrm>
          <a:prstGeom prst="rect">
            <a:avLst/>
          </a:prstGeom>
          <a:noFill/>
          <a:ln w="9525">
            <a:solidFill>
              <a:schemeClr val="accent3"/>
            </a:solidFill>
            <a:miter lim="800000"/>
            <a:headEnd/>
            <a:tailEnd/>
          </a:ln>
        </p:spPr>
        <p:txBody>
          <a:bodyPr anchor="ctr"/>
          <a:lstStyle>
            <a:lvl1pPr algn="ctr">
              <a:defRPr sz="44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37AEEAC4-6A6A-B7E1-B7DB-54E5763276F0}"/>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E07316C8-1324-7E7D-EDE1-CB85844A0707}"/>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175925471"/>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4" name="Picture 2">
            <a:extLst>
              <a:ext uri="{FF2B5EF4-FFF2-40B4-BE49-F238E27FC236}">
                <a16:creationId xmlns:a16="http://schemas.microsoft.com/office/drawing/2014/main" id="{3059BD03-5D47-4339-7737-3A0CB5CA4F6B}"/>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5" name="Picture 4" descr="Logo&#10;&#10;Description automatically generated">
            <a:extLst>
              <a:ext uri="{FF2B5EF4-FFF2-40B4-BE49-F238E27FC236}">
                <a16:creationId xmlns:a16="http://schemas.microsoft.com/office/drawing/2014/main" id="{9D5F884F-47E4-6DE3-933B-E39362B20978}"/>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3722788069"/>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pic>
        <p:nvPicPr>
          <p:cNvPr id="2" name="Picture 2">
            <a:extLst>
              <a:ext uri="{FF2B5EF4-FFF2-40B4-BE49-F238E27FC236}">
                <a16:creationId xmlns:a16="http://schemas.microsoft.com/office/drawing/2014/main" id="{37AEEAC4-6A6A-B7E1-B7DB-54E5763276F0}"/>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E07316C8-1324-7E7D-EDE1-CB85844A0707}"/>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3851832057"/>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7" name="Picture 2">
            <a:extLst>
              <a:ext uri="{FF2B5EF4-FFF2-40B4-BE49-F238E27FC236}">
                <a16:creationId xmlns:a16="http://schemas.microsoft.com/office/drawing/2014/main" id="{E10F2913-39E1-C555-7CCE-7078A0FFF29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8" name="Picture 7" descr="Logo&#10;&#10;Description automatically generated">
            <a:extLst>
              <a:ext uri="{FF2B5EF4-FFF2-40B4-BE49-F238E27FC236}">
                <a16:creationId xmlns:a16="http://schemas.microsoft.com/office/drawing/2014/main" id="{38E58344-F555-61EB-8181-BD86D5F3F32A}"/>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1289824773"/>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3" name="Picture 2">
            <a:extLst>
              <a:ext uri="{FF2B5EF4-FFF2-40B4-BE49-F238E27FC236}">
                <a16:creationId xmlns:a16="http://schemas.microsoft.com/office/drawing/2014/main" id="{E9BF3451-7B66-3639-A62A-A68372D5B06B}"/>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8240A3D8-436D-06A9-22E7-87D03D712B94}"/>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386494992"/>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D8CE5A83-9427-F625-3969-F8C2513F7DE5}"/>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95BE5F01-D436-3A99-2A70-812CE473CC82}"/>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6295379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11" name="Content Placeholder 2"/>
          <p:cNvSpPr>
            <a:spLocks noGrp="1"/>
          </p:cNvSpPr>
          <p:nvPr>
            <p:ph sz="quarter" idx="15"/>
          </p:nvPr>
        </p:nvSpPr>
        <p:spPr>
          <a:xfrm>
            <a:off x="8145982" y="1028700"/>
            <a:ext cx="3779318" cy="5600700"/>
          </a:xfrm>
          <a:prstGeom prst="rect">
            <a:avLst/>
          </a:prstGeo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30238" indent="-23812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a:prstGeom prst="rect">
            <a:avLst/>
          </a:prstGeo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30238" indent="-23812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Title 1">
            <a:extLst>
              <a:ext uri="{FF2B5EF4-FFF2-40B4-BE49-F238E27FC236}">
                <a16:creationId xmlns:a16="http://schemas.microsoft.com/office/drawing/2014/main" id="{984AAD54-B454-882C-6632-FAEF13548575}"/>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410827179"/>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11071327-398E-D224-756B-0303326CE7E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826F0C57-C4EC-6053-44C2-BF0ED715AA60}"/>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923023465"/>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3" name="Picture 2">
            <a:extLst>
              <a:ext uri="{FF2B5EF4-FFF2-40B4-BE49-F238E27FC236}">
                <a16:creationId xmlns:a16="http://schemas.microsoft.com/office/drawing/2014/main" id="{02035FF1-2B5B-E777-69C5-50E6C5BC67EE}"/>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7" name="Picture 6" descr="Logo&#10;&#10;Description automatically generated">
            <a:extLst>
              <a:ext uri="{FF2B5EF4-FFF2-40B4-BE49-F238E27FC236}">
                <a16:creationId xmlns:a16="http://schemas.microsoft.com/office/drawing/2014/main" id="{6A209A33-7391-4336-0D14-12BD2F6697C3}"/>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520164982"/>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5" name="Picture 2">
            <a:extLst>
              <a:ext uri="{FF2B5EF4-FFF2-40B4-BE49-F238E27FC236}">
                <a16:creationId xmlns:a16="http://schemas.microsoft.com/office/drawing/2014/main" id="{C0E50D4A-C628-7431-781C-52D047E6E661}"/>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A5F06DAF-F5DB-158B-BEC8-E4BB3CC3DD8C}"/>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1400211365"/>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6"/>
          <p:cNvSpPr>
            <a:spLocks noGrp="1" noChangeArrowheads="1"/>
          </p:cNvSpPr>
          <p:nvPr>
            <p:ph type="sldNum" sz="quarter" idx="10"/>
          </p:nvPr>
        </p:nvSpPr>
        <p:spPr>
          <a:ln/>
        </p:spPr>
        <p:txBody>
          <a:bodyPr/>
          <a:lstStyle>
            <a:lvl1pPr>
              <a:defRPr/>
            </a:lvl1pPr>
          </a:lstStyle>
          <a:p>
            <a:pPr>
              <a:defRPr/>
            </a:pPr>
            <a:fld id="{CBCAED52-D232-4D28-BE17-1F7F806D4F54}" type="slidenum">
              <a:rPr lang="en-US"/>
              <a:pPr>
                <a:defRPr/>
              </a:pPr>
              <a:t>‹#›</a:t>
            </a:fld>
            <a:endParaRPr lang="en-US"/>
          </a:p>
        </p:txBody>
      </p:sp>
    </p:spTree>
    <p:extLst>
      <p:ext uri="{BB962C8B-B14F-4D97-AF65-F5344CB8AC3E}">
        <p14:creationId xmlns:p14="http://schemas.microsoft.com/office/powerpoint/2010/main" val="1053750039"/>
      </p:ext>
    </p:extLst>
  </p:cSld>
  <p:clrMapOvr>
    <a:masterClrMapping/>
  </p:clrMapOvr>
  <p:transition advClick="0"/>
</p:sldLayout>
</file>

<file path=ppt/slideLayouts/slideLayout64.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0"/>
            <a:ext cx="5384800" cy="3886200"/>
          </a:xfrm>
        </p:spPr>
        <p:txBody>
          <a:bodyPr/>
          <a:lstStyle>
            <a:lvl1pPr>
              <a:defRPr sz="2800"/>
            </a:lvl1pPr>
            <a:lvl2pPr marL="344488" indent="-344488">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97600" y="1600200"/>
            <a:ext cx="5384800" cy="3886200"/>
          </a:xfrm>
        </p:spPr>
        <p:txBody>
          <a:bodyPr/>
          <a:lstStyle>
            <a:lvl1pPr>
              <a:defRPr sz="2800"/>
            </a:lvl1pPr>
            <a:lvl2pPr marL="344488" indent="-344488">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Rectangle 6"/>
          <p:cNvSpPr>
            <a:spLocks noGrp="1" noChangeArrowheads="1"/>
          </p:cNvSpPr>
          <p:nvPr>
            <p:ph type="sldNum" sz="quarter" idx="10"/>
          </p:nvPr>
        </p:nvSpPr>
        <p:spPr>
          <a:ln/>
        </p:spPr>
        <p:txBody>
          <a:bodyPr/>
          <a:lstStyle>
            <a:lvl1pPr>
              <a:defRPr/>
            </a:lvl1pPr>
          </a:lstStyle>
          <a:p>
            <a:pPr>
              <a:defRPr/>
            </a:pPr>
            <a:fld id="{95CA26F4-9EAA-4AA2-A519-8F36ECDF6536}" type="slidenum">
              <a:rPr lang="en-US"/>
              <a:pPr>
                <a:defRPr/>
              </a:pPr>
              <a:t>‹#›</a:t>
            </a:fld>
            <a:endParaRPr lang="en-US"/>
          </a:p>
        </p:txBody>
      </p:sp>
    </p:spTree>
    <p:extLst>
      <p:ext uri="{BB962C8B-B14F-4D97-AF65-F5344CB8AC3E}">
        <p14:creationId xmlns:p14="http://schemas.microsoft.com/office/powerpoint/2010/main" val="3258253005"/>
      </p:ext>
    </p:extLst>
  </p:cSld>
  <p:clrMapOvr>
    <a:masterClrMapping/>
  </p:clrMapOvr>
  <p:transition advClick="0"/>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hasCustomPrompt="1"/>
          </p:nvPr>
        </p:nvSpPr>
        <p:spPr>
          <a:xfrm>
            <a:off x="266700" y="1028700"/>
            <a:ext cx="11658600" cy="5600700"/>
          </a:xfrm>
        </p:spPr>
        <p:txBody>
          <a:bodyPr/>
          <a:lstStyle>
            <a:lvl1pPr>
              <a:defRPr sz="2400"/>
            </a:lvl1pPr>
            <a:lvl2pPr>
              <a:defRPr/>
            </a:lvl2pPr>
            <a:lvl3pPr>
              <a:buSzPct val="75000"/>
              <a:defRPr/>
            </a:lvl3pPr>
          </a:lstStyle>
          <a:p>
            <a:pPr lvl="0"/>
            <a:r>
              <a:rPr lang="en-US" dirty="0"/>
              <a:t>First Level</a:t>
            </a:r>
          </a:p>
          <a:p>
            <a:pPr lvl="1"/>
            <a:r>
              <a:rPr lang="en-US" dirty="0"/>
              <a:t>First level</a:t>
            </a:r>
          </a:p>
          <a:p>
            <a:pPr lvl="2"/>
            <a:r>
              <a:rPr lang="en-US" dirty="0"/>
              <a:t>Second level</a:t>
            </a:r>
          </a:p>
          <a:p>
            <a:pPr lvl="3"/>
            <a:r>
              <a:rPr lang="en-US" dirty="0"/>
              <a:t>Third level</a:t>
            </a:r>
          </a:p>
          <a:p>
            <a:pPr lvl="4"/>
            <a:r>
              <a:rPr lang="en-US" dirty="0"/>
              <a:t>Forth level</a:t>
            </a:r>
          </a:p>
        </p:txBody>
      </p:sp>
      <p:sp>
        <p:nvSpPr>
          <p:cNvPr id="2" name="Title 1">
            <a:extLst>
              <a:ext uri="{FF2B5EF4-FFF2-40B4-BE49-F238E27FC236}">
                <a16:creationId xmlns:a16="http://schemas.microsoft.com/office/drawing/2014/main" id="{62A64504-0669-5CF0-805D-174C1EFD60F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505998119"/>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lvl2pPr marL="344488" indent="-344488">
              <a:defRPr/>
            </a:lvl2pPr>
            <a:lvl3pPr marL="800100" indent="-292100">
              <a:defRPr/>
            </a:lvl3pPr>
            <a:lvl4pPr marL="1144588" indent="-225425">
              <a:defRPr/>
            </a:lvl4pPr>
            <a:lvl5pPr marL="1374775" indent="-227013">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225284350"/>
      </p:ext>
    </p:extLst>
  </p:cSld>
  <p:clrMapOvr>
    <a:masterClrMapping/>
  </p:clrMapOvr>
  <p:extLst>
    <p:ext uri="{DCECCB84-F9BA-43D5-87BE-67443E8EF086}">
      <p15:sldGuideLst xmlns:p15="http://schemas.microsoft.com/office/powerpoint/2012/main"/>
    </p:ext>
  </p:extLst>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9"/>
          </p:nvPr>
        </p:nvSpPr>
        <p:spPr>
          <a:xfrm>
            <a:off x="6203894" y="1028700"/>
            <a:ext cx="5721406" cy="5600700"/>
          </a:xfrm>
        </p:spPr>
        <p:txBody>
          <a:bodyPr/>
          <a:lstStyle>
            <a:lvl1pPr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1pPr>
            <a:lvl2pPr marL="284163" indent="-284163"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2pPr>
            <a:lvl3pPr marL="684213" indent="-231775"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3pPr>
            <a:lvl4pPr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4pPr>
            <a:lvl5pPr algn="l" rtl="0" eaLnBrk="1" fontAlgn="base" hangingPunct="1">
              <a:spcBef>
                <a:spcPts val="0"/>
              </a:spcBef>
              <a:spcAft>
                <a:spcPct val="0"/>
              </a:spcAft>
              <a:defRPr lang="en-US" sz="1200" kern="1200" dirty="0">
                <a:solidFill>
                  <a:schemeClr val="tx1">
                    <a:lumMod val="75000"/>
                    <a:lumOff val="25000"/>
                  </a:schemeClr>
                </a:solidFill>
                <a:latin typeface="Arial" pitchFamily="34" charset="0"/>
                <a:ea typeface="ＭＳ Ｐゴシック" charset="0"/>
                <a:cs typeface="Arial"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204202127"/>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2" name="Title 1"/>
          <p:cNvSpPr>
            <a:spLocks noGrp="1"/>
          </p:cNvSpPr>
          <p:nvPr>
            <p:ph type="title"/>
          </p:nvPr>
        </p:nvSpPr>
        <p:spPr/>
        <p:txBody>
          <a:bodyPr/>
          <a:lstStyle/>
          <a:p>
            <a:r>
              <a:rPr lang="en-US" dirty="0"/>
              <a:t>Click to edit Master title style</a:t>
            </a:r>
          </a:p>
        </p:txBody>
      </p:sp>
      <p:sp>
        <p:nvSpPr>
          <p:cNvPr id="13" name="Content Placeholder 2"/>
          <p:cNvSpPr>
            <a:spLocks noGrp="1"/>
          </p:cNvSpPr>
          <p:nvPr>
            <p:ph sz="quarter" idx="16" hasCustomPrompt="1"/>
          </p:nvPr>
        </p:nvSpPr>
        <p:spPr>
          <a:xfrm>
            <a:off x="266700" y="1743075"/>
            <a:ext cx="5721406" cy="4886325"/>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1"/>
            <a:r>
              <a:rPr lang="en-US" dirty="0"/>
              <a:t>First level</a:t>
            </a:r>
          </a:p>
          <a:p>
            <a:pPr lvl="2"/>
            <a:r>
              <a:rPr lang="en-US" dirty="0"/>
              <a:t>Second level</a:t>
            </a:r>
          </a:p>
          <a:p>
            <a:pPr lvl="3"/>
            <a:r>
              <a:rPr lang="en-US" dirty="0"/>
              <a:t>Third level</a:t>
            </a:r>
          </a:p>
          <a:p>
            <a:pPr lvl="4"/>
            <a:r>
              <a:rPr lang="en-US" dirty="0"/>
              <a:t>Forth level</a:t>
            </a:r>
          </a:p>
        </p:txBody>
      </p:sp>
      <p:sp>
        <p:nvSpPr>
          <p:cNvPr id="15" name="Content Placeholder 2"/>
          <p:cNvSpPr>
            <a:spLocks noGrp="1"/>
          </p:cNvSpPr>
          <p:nvPr>
            <p:ph sz="quarter" idx="19" hasCustomPrompt="1"/>
          </p:nvPr>
        </p:nvSpPr>
        <p:spPr>
          <a:xfrm>
            <a:off x="6203894" y="1743075"/>
            <a:ext cx="5721406" cy="4886325"/>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1"/>
            <a:r>
              <a:rPr lang="en-US" dirty="0"/>
              <a:t>First level</a:t>
            </a:r>
          </a:p>
          <a:p>
            <a:pPr lvl="2"/>
            <a:r>
              <a:rPr lang="en-US" dirty="0"/>
              <a:t>Second level</a:t>
            </a:r>
          </a:p>
          <a:p>
            <a:pPr lvl="3"/>
            <a:r>
              <a:rPr lang="en-US" dirty="0"/>
              <a:t>Third level</a:t>
            </a:r>
          </a:p>
          <a:p>
            <a:pPr lvl="4"/>
            <a:r>
              <a:rPr lang="en-US" dirty="0"/>
              <a:t>Forth level</a:t>
            </a:r>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Tree>
    <p:extLst>
      <p:ext uri="{BB962C8B-B14F-4D97-AF65-F5344CB8AC3E}">
        <p14:creationId xmlns:p14="http://schemas.microsoft.com/office/powerpoint/2010/main" val="676489309"/>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1844505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6" name="Content Placeholder 2"/>
          <p:cNvSpPr>
            <a:spLocks noGrp="1"/>
          </p:cNvSpPr>
          <p:nvPr>
            <p:ph sz="quarter" idx="22"/>
          </p:nvPr>
        </p:nvSpPr>
        <p:spPr>
          <a:xfrm>
            <a:off x="266700" y="3855720"/>
            <a:ext cx="5753100" cy="277368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itle 1">
            <a:extLst>
              <a:ext uri="{FF2B5EF4-FFF2-40B4-BE49-F238E27FC236}">
                <a16:creationId xmlns:a16="http://schemas.microsoft.com/office/drawing/2014/main" id="{0E7962D0-F76A-20E1-FB8C-B47BCB812FC6}"/>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1257314968"/>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30238" indent="-23812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30238" indent="-23812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145281866"/>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700333456"/>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69663831"/>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4281441531"/>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2824243603"/>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248679951"/>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Tree>
    <p:extLst>
      <p:ext uri="{BB962C8B-B14F-4D97-AF65-F5344CB8AC3E}">
        <p14:creationId xmlns:p14="http://schemas.microsoft.com/office/powerpoint/2010/main" val="1606169488"/>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1066800"/>
            <a:ext cx="12020549" cy="5723510"/>
          </a:xfrm>
          <a:prstGeom prst="roundRect">
            <a:avLst>
              <a:gd name="adj" fmla="val 2256"/>
            </a:avLst>
          </a:prstGeom>
          <a:noFill/>
          <a:ln w="3175">
            <a:noFill/>
          </a:ln>
        </p:spPr>
        <p:txBody>
          <a:bodyPr/>
          <a:lstStyle>
            <a:lvl2pPr marL="400050" indent="-400050">
              <a:defRPr/>
            </a:lvl2pPr>
            <a:lvl3pPr marL="744538" indent="-236538">
              <a:defRPr/>
            </a:lvl3pPr>
            <a:lvl4pPr marL="1028700" indent="-171450">
              <a:defRPr/>
            </a:lvl4pPr>
            <a:lvl5pPr marL="1258888" indent="-166688">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itle 4">
            <a:extLst>
              <a:ext uri="{FF2B5EF4-FFF2-40B4-BE49-F238E27FC236}">
                <a16:creationId xmlns:a16="http://schemas.microsoft.com/office/drawing/2014/main" id="{AA3CD5E4-A5C4-AFB4-80AA-82539154DD3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830668168"/>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Tree>
    <p:extLst>
      <p:ext uri="{BB962C8B-B14F-4D97-AF65-F5344CB8AC3E}">
        <p14:creationId xmlns:p14="http://schemas.microsoft.com/office/powerpoint/2010/main" val="2199594481"/>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Tree>
    <p:extLst>
      <p:ext uri="{BB962C8B-B14F-4D97-AF65-F5344CB8AC3E}">
        <p14:creationId xmlns:p14="http://schemas.microsoft.com/office/powerpoint/2010/main" val="13831884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3"/>
          <p:cNvSpPr>
            <a:spLocks noGrp="1"/>
          </p:cNvSpPr>
          <p:nvPr>
            <p:ph sz="quarter" idx="22"/>
          </p:nvPr>
        </p:nvSpPr>
        <p:spPr>
          <a:xfrm>
            <a:off x="266700" y="3543300"/>
            <a:ext cx="5753100" cy="308610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itle 1">
            <a:extLst>
              <a:ext uri="{FF2B5EF4-FFF2-40B4-BE49-F238E27FC236}">
                <a16:creationId xmlns:a16="http://schemas.microsoft.com/office/drawing/2014/main" id="{90BA67D0-A984-B529-1F2E-09815E9F6D50}"/>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2821563492"/>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80.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Tree>
    <p:extLst>
      <p:ext uri="{BB962C8B-B14F-4D97-AF65-F5344CB8AC3E}">
        <p14:creationId xmlns:p14="http://schemas.microsoft.com/office/powerpoint/2010/main" val="3636428784"/>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Tree>
    <p:extLst>
      <p:ext uri="{BB962C8B-B14F-4D97-AF65-F5344CB8AC3E}">
        <p14:creationId xmlns:p14="http://schemas.microsoft.com/office/powerpoint/2010/main" val="2531218849"/>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showMasterSp="0" preserve="1" userDrawn="1">
  <p:cSld name="1_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7" name="Picture 2">
            <a:extLst>
              <a:ext uri="{FF2B5EF4-FFF2-40B4-BE49-F238E27FC236}">
                <a16:creationId xmlns:a16="http://schemas.microsoft.com/office/drawing/2014/main" id="{E10F2913-39E1-C555-7CCE-7078A0FFF29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8" name="Picture 7" descr="Logo&#10;&#10;Description automatically generated">
            <a:extLst>
              <a:ext uri="{FF2B5EF4-FFF2-40B4-BE49-F238E27FC236}">
                <a16:creationId xmlns:a16="http://schemas.microsoft.com/office/drawing/2014/main" id="{38E58344-F555-61EB-8181-BD86D5F3F32A}"/>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3385979628"/>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showMasterSp="0" preserve="1" userDrawn="1">
  <p:cSld name="1_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149087"/>
            <a:ext cx="11658600" cy="874643"/>
          </a:xfrm>
          <a:prstGeom prst="rect">
            <a:avLst/>
          </a:prstGeom>
          <a:noFill/>
          <a:ln w="9525">
            <a:solidFill>
              <a:schemeClr val="accent3"/>
            </a:solidFill>
            <a:miter lim="800000"/>
            <a:headEnd/>
            <a:tailEnd/>
          </a:ln>
        </p:spPr>
        <p:txBody>
          <a:bodyPr anchor="ctr"/>
          <a:lstStyle>
            <a:lvl1pPr algn="ctr">
              <a:defRPr sz="44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37AEEAC4-6A6A-B7E1-B7DB-54E5763276F0}"/>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E07316C8-1324-7E7D-EDE1-CB85844A0707}"/>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1764963632"/>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4" name="Picture 2">
            <a:extLst>
              <a:ext uri="{FF2B5EF4-FFF2-40B4-BE49-F238E27FC236}">
                <a16:creationId xmlns:a16="http://schemas.microsoft.com/office/drawing/2014/main" id="{3059BD03-5D47-4339-7737-3A0CB5CA4F6B}"/>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5" name="Picture 4" descr="Logo&#10;&#10;Description automatically generated">
            <a:extLst>
              <a:ext uri="{FF2B5EF4-FFF2-40B4-BE49-F238E27FC236}">
                <a16:creationId xmlns:a16="http://schemas.microsoft.com/office/drawing/2014/main" id="{9D5F884F-47E4-6DE3-933B-E39362B20978}"/>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1639915007"/>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pic>
        <p:nvPicPr>
          <p:cNvPr id="2" name="Picture 2">
            <a:extLst>
              <a:ext uri="{FF2B5EF4-FFF2-40B4-BE49-F238E27FC236}">
                <a16:creationId xmlns:a16="http://schemas.microsoft.com/office/drawing/2014/main" id="{37AEEAC4-6A6A-B7E1-B7DB-54E5763276F0}"/>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E07316C8-1324-7E7D-EDE1-CB85844A0707}"/>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1829082744"/>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7" name="Picture 2">
            <a:extLst>
              <a:ext uri="{FF2B5EF4-FFF2-40B4-BE49-F238E27FC236}">
                <a16:creationId xmlns:a16="http://schemas.microsoft.com/office/drawing/2014/main" id="{E10F2913-39E1-C555-7CCE-7078A0FFF29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8" name="Picture 7" descr="Logo&#10;&#10;Description automatically generated">
            <a:extLst>
              <a:ext uri="{FF2B5EF4-FFF2-40B4-BE49-F238E27FC236}">
                <a16:creationId xmlns:a16="http://schemas.microsoft.com/office/drawing/2014/main" id="{38E58344-F555-61EB-8181-BD86D5F3F32A}"/>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1709247902"/>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3" name="Picture 2">
            <a:extLst>
              <a:ext uri="{FF2B5EF4-FFF2-40B4-BE49-F238E27FC236}">
                <a16:creationId xmlns:a16="http://schemas.microsoft.com/office/drawing/2014/main" id="{E9BF3451-7B66-3639-A62A-A68372D5B06B}"/>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8240A3D8-436D-06A9-22E7-87D03D712B94}"/>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3981170647"/>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D8CE5A83-9427-F625-3969-F8C2513F7DE5}"/>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95BE5F01-D436-3A99-2A70-812CE473CC82}"/>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494536370"/>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11071327-398E-D224-756B-0303326CE7E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826F0C57-C4EC-6053-44C2-BF0ED715AA60}"/>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5724467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itle 1">
            <a:extLst>
              <a:ext uri="{FF2B5EF4-FFF2-40B4-BE49-F238E27FC236}">
                <a16:creationId xmlns:a16="http://schemas.microsoft.com/office/drawing/2014/main" id="{20D7F809-6956-8D6E-7527-9F0BA5A9F1B4}"/>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3959540340"/>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90.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3" name="Picture 2">
            <a:extLst>
              <a:ext uri="{FF2B5EF4-FFF2-40B4-BE49-F238E27FC236}">
                <a16:creationId xmlns:a16="http://schemas.microsoft.com/office/drawing/2014/main" id="{02035FF1-2B5B-E777-69C5-50E6C5BC67EE}"/>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7" name="Picture 6" descr="Logo&#10;&#10;Description automatically generated">
            <a:extLst>
              <a:ext uri="{FF2B5EF4-FFF2-40B4-BE49-F238E27FC236}">
                <a16:creationId xmlns:a16="http://schemas.microsoft.com/office/drawing/2014/main" id="{6A209A33-7391-4336-0D14-12BD2F6697C3}"/>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472592768"/>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5" name="Picture 2">
            <a:extLst>
              <a:ext uri="{FF2B5EF4-FFF2-40B4-BE49-F238E27FC236}">
                <a16:creationId xmlns:a16="http://schemas.microsoft.com/office/drawing/2014/main" id="{C0E50D4A-C628-7431-781C-52D047E6E661}"/>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A5F06DAF-F5DB-158B-BEC8-E4BB3CC3DD8C}"/>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1986192114"/>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6"/>
          <p:cNvSpPr>
            <a:spLocks noGrp="1" noChangeArrowheads="1"/>
          </p:cNvSpPr>
          <p:nvPr>
            <p:ph type="sldNum" sz="quarter" idx="10"/>
          </p:nvPr>
        </p:nvSpPr>
        <p:spPr>
          <a:ln/>
        </p:spPr>
        <p:txBody>
          <a:bodyPr/>
          <a:lstStyle>
            <a:lvl1pPr>
              <a:defRPr/>
            </a:lvl1pPr>
          </a:lstStyle>
          <a:p>
            <a:pPr>
              <a:defRPr/>
            </a:pPr>
            <a:fld id="{CBCAED52-D232-4D28-BE17-1F7F806D4F54}" type="slidenum">
              <a:rPr lang="en-US"/>
              <a:pPr>
                <a:defRPr/>
              </a:pPr>
              <a:t>‹#›</a:t>
            </a:fld>
            <a:endParaRPr lang="en-US"/>
          </a:p>
        </p:txBody>
      </p:sp>
    </p:spTree>
    <p:extLst>
      <p:ext uri="{BB962C8B-B14F-4D97-AF65-F5344CB8AC3E}">
        <p14:creationId xmlns:p14="http://schemas.microsoft.com/office/powerpoint/2010/main" val="656096819"/>
      </p:ext>
    </p:extLst>
  </p:cSld>
  <p:clrMapOvr>
    <a:masterClrMapping/>
  </p:clrMapOvr>
  <p:transition advClick="0"/>
</p:sldLayout>
</file>

<file path=ppt/slideLayouts/slideLayout9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fld id="{92513125-9FD5-4753-BAC4-EAF3FC8F55B8}" type="slidenum">
              <a:rPr lang="en-US"/>
              <a:pPr>
                <a:defRPr/>
              </a:pPr>
              <a:t>‹#›</a:t>
            </a:fld>
            <a:endParaRPr lang="en-US"/>
          </a:p>
        </p:txBody>
      </p:sp>
    </p:spTree>
    <p:extLst>
      <p:ext uri="{BB962C8B-B14F-4D97-AF65-F5344CB8AC3E}">
        <p14:creationId xmlns:p14="http://schemas.microsoft.com/office/powerpoint/2010/main" val="113923609"/>
      </p:ext>
    </p:extLst>
  </p:cSld>
  <p:clrMapOvr>
    <a:masterClrMapping/>
  </p:clrMapOvr>
  <p:transition advClick="0"/>
</p:sldLayout>
</file>

<file path=ppt/slideLayouts/slideLayout9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0"/>
            <a:ext cx="5384800" cy="3886200"/>
          </a:xfrm>
        </p:spPr>
        <p:txBody>
          <a:bodyPr/>
          <a:lstStyle>
            <a:lvl1pPr>
              <a:defRPr sz="2800"/>
            </a:lvl1pPr>
            <a:lvl2pPr marL="344488" indent="-344488">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97600" y="1600200"/>
            <a:ext cx="5384800" cy="3886200"/>
          </a:xfrm>
        </p:spPr>
        <p:txBody>
          <a:bodyPr/>
          <a:lstStyle>
            <a:lvl1pPr>
              <a:defRPr sz="2800"/>
            </a:lvl1pPr>
            <a:lvl2pPr marL="344488" indent="-344488">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Rectangle 6"/>
          <p:cNvSpPr>
            <a:spLocks noGrp="1" noChangeArrowheads="1"/>
          </p:cNvSpPr>
          <p:nvPr>
            <p:ph type="sldNum" sz="quarter" idx="10"/>
          </p:nvPr>
        </p:nvSpPr>
        <p:spPr>
          <a:ln/>
        </p:spPr>
        <p:txBody>
          <a:bodyPr/>
          <a:lstStyle>
            <a:lvl1pPr>
              <a:defRPr/>
            </a:lvl1pPr>
          </a:lstStyle>
          <a:p>
            <a:pPr>
              <a:defRPr/>
            </a:pPr>
            <a:fld id="{95CA26F4-9EAA-4AA2-A519-8F36ECDF6536}" type="slidenum">
              <a:rPr lang="en-US"/>
              <a:pPr>
                <a:defRPr/>
              </a:pPr>
              <a:t>‹#›</a:t>
            </a:fld>
            <a:endParaRPr lang="en-US"/>
          </a:p>
        </p:txBody>
      </p:sp>
    </p:spTree>
    <p:extLst>
      <p:ext uri="{BB962C8B-B14F-4D97-AF65-F5344CB8AC3E}">
        <p14:creationId xmlns:p14="http://schemas.microsoft.com/office/powerpoint/2010/main" val="209397705"/>
      </p:ext>
    </p:extLst>
  </p:cSld>
  <p:clrMapOvr>
    <a:masterClrMapping/>
  </p:clrMapOvr>
  <p:transition advClick="0"/>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image" Target="../media/image2.jpg"/><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image" Target="../media/image1.pn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8" Type="http://schemas.openxmlformats.org/officeDocument/2006/relationships/slideLayout" Target="../slideLayouts/slideLayout8.xml"/><Relationship Id="rId3" Type="http://schemas.openxmlformats.org/officeDocument/2006/relationships/slideLayout" Target="../slideLayouts/slideLayout3.xml"/></Relationships>
</file>

<file path=ppt/slideMasters/_rels/slideMaster2.xml.rels><?xml version="1.0" encoding="UTF-8" standalone="yes"?>
<Relationships xmlns="http://schemas.openxmlformats.org/package/2006/relationships"><Relationship Id="rId13" Type="http://schemas.openxmlformats.org/officeDocument/2006/relationships/slideLayout" Target="../slideLayouts/slideLayout48.xml"/><Relationship Id="rId18" Type="http://schemas.openxmlformats.org/officeDocument/2006/relationships/slideLayout" Target="../slideLayouts/slideLayout53.xml"/><Relationship Id="rId26" Type="http://schemas.openxmlformats.org/officeDocument/2006/relationships/slideLayout" Target="../slideLayouts/slideLayout61.xml"/><Relationship Id="rId3" Type="http://schemas.openxmlformats.org/officeDocument/2006/relationships/slideLayout" Target="../slideLayouts/slideLayout38.xml"/><Relationship Id="rId21" Type="http://schemas.openxmlformats.org/officeDocument/2006/relationships/slideLayout" Target="../slideLayouts/slideLayout56.xml"/><Relationship Id="rId34" Type="http://schemas.openxmlformats.org/officeDocument/2006/relationships/image" Target="../media/image6.png"/><Relationship Id="rId7" Type="http://schemas.openxmlformats.org/officeDocument/2006/relationships/slideLayout" Target="../slideLayouts/slideLayout42.xml"/><Relationship Id="rId12" Type="http://schemas.openxmlformats.org/officeDocument/2006/relationships/slideLayout" Target="../slideLayouts/slideLayout47.xml"/><Relationship Id="rId17" Type="http://schemas.openxmlformats.org/officeDocument/2006/relationships/slideLayout" Target="../slideLayouts/slideLayout52.xml"/><Relationship Id="rId25" Type="http://schemas.openxmlformats.org/officeDocument/2006/relationships/slideLayout" Target="../slideLayouts/slideLayout60.xml"/><Relationship Id="rId33" Type="http://schemas.openxmlformats.org/officeDocument/2006/relationships/image" Target="../media/image5.png"/><Relationship Id="rId2" Type="http://schemas.openxmlformats.org/officeDocument/2006/relationships/slideLayout" Target="../slideLayouts/slideLayout37.xml"/><Relationship Id="rId16" Type="http://schemas.openxmlformats.org/officeDocument/2006/relationships/slideLayout" Target="../slideLayouts/slideLayout51.xml"/><Relationship Id="rId20" Type="http://schemas.openxmlformats.org/officeDocument/2006/relationships/slideLayout" Target="../slideLayouts/slideLayout55.xml"/><Relationship Id="rId29" Type="http://schemas.openxmlformats.org/officeDocument/2006/relationships/slideLayout" Target="../slideLayouts/slideLayout64.xml"/><Relationship Id="rId1" Type="http://schemas.openxmlformats.org/officeDocument/2006/relationships/slideLayout" Target="../slideLayouts/slideLayout36.xml"/><Relationship Id="rId6" Type="http://schemas.openxmlformats.org/officeDocument/2006/relationships/slideLayout" Target="../slideLayouts/slideLayout41.xml"/><Relationship Id="rId11" Type="http://schemas.openxmlformats.org/officeDocument/2006/relationships/slideLayout" Target="../slideLayouts/slideLayout46.xml"/><Relationship Id="rId24" Type="http://schemas.openxmlformats.org/officeDocument/2006/relationships/slideLayout" Target="../slideLayouts/slideLayout59.xml"/><Relationship Id="rId32" Type="http://schemas.openxmlformats.org/officeDocument/2006/relationships/image" Target="../media/image8.png"/><Relationship Id="rId5" Type="http://schemas.openxmlformats.org/officeDocument/2006/relationships/slideLayout" Target="../slideLayouts/slideLayout40.xml"/><Relationship Id="rId15" Type="http://schemas.openxmlformats.org/officeDocument/2006/relationships/slideLayout" Target="../slideLayouts/slideLayout50.xml"/><Relationship Id="rId23" Type="http://schemas.openxmlformats.org/officeDocument/2006/relationships/slideLayout" Target="../slideLayouts/slideLayout58.xml"/><Relationship Id="rId28" Type="http://schemas.openxmlformats.org/officeDocument/2006/relationships/slideLayout" Target="../slideLayouts/slideLayout63.xml"/><Relationship Id="rId10" Type="http://schemas.openxmlformats.org/officeDocument/2006/relationships/slideLayout" Target="../slideLayouts/slideLayout45.xml"/><Relationship Id="rId19" Type="http://schemas.openxmlformats.org/officeDocument/2006/relationships/slideLayout" Target="../slideLayouts/slideLayout54.xml"/><Relationship Id="rId31" Type="http://schemas.openxmlformats.org/officeDocument/2006/relationships/image" Target="../media/image7.png"/><Relationship Id="rId4" Type="http://schemas.openxmlformats.org/officeDocument/2006/relationships/slideLayout" Target="../slideLayouts/slideLayout39.xml"/><Relationship Id="rId9" Type="http://schemas.openxmlformats.org/officeDocument/2006/relationships/slideLayout" Target="../slideLayouts/slideLayout44.xml"/><Relationship Id="rId14" Type="http://schemas.openxmlformats.org/officeDocument/2006/relationships/slideLayout" Target="../slideLayouts/slideLayout49.xml"/><Relationship Id="rId22" Type="http://schemas.openxmlformats.org/officeDocument/2006/relationships/slideLayout" Target="../slideLayouts/slideLayout57.xml"/><Relationship Id="rId27" Type="http://schemas.openxmlformats.org/officeDocument/2006/relationships/slideLayout" Target="../slideLayouts/slideLayout62.xml"/><Relationship Id="rId30" Type="http://schemas.openxmlformats.org/officeDocument/2006/relationships/theme" Target="../theme/theme2.xml"/><Relationship Id="rId8" Type="http://schemas.openxmlformats.org/officeDocument/2006/relationships/slideLayout" Target="../slideLayouts/slideLayout43.xml"/></Relationships>
</file>

<file path=ppt/slideMasters/_rels/slideMaster3.xml.rels><?xml version="1.0" encoding="UTF-8" standalone="yes"?>
<Relationships xmlns="http://schemas.openxmlformats.org/package/2006/relationships"><Relationship Id="rId13" Type="http://schemas.openxmlformats.org/officeDocument/2006/relationships/slideLayout" Target="../slideLayouts/slideLayout77.xml"/><Relationship Id="rId18" Type="http://schemas.openxmlformats.org/officeDocument/2006/relationships/slideLayout" Target="../slideLayouts/slideLayout82.xml"/><Relationship Id="rId26" Type="http://schemas.openxmlformats.org/officeDocument/2006/relationships/slideLayout" Target="../slideLayouts/slideLayout90.xml"/><Relationship Id="rId3" Type="http://schemas.openxmlformats.org/officeDocument/2006/relationships/slideLayout" Target="../slideLayouts/slideLayout67.xml"/><Relationship Id="rId21" Type="http://schemas.openxmlformats.org/officeDocument/2006/relationships/slideLayout" Target="../slideLayouts/slideLayout85.xml"/><Relationship Id="rId7" Type="http://schemas.openxmlformats.org/officeDocument/2006/relationships/slideLayout" Target="../slideLayouts/slideLayout71.xml"/><Relationship Id="rId12" Type="http://schemas.openxmlformats.org/officeDocument/2006/relationships/slideLayout" Target="../slideLayouts/slideLayout76.xml"/><Relationship Id="rId17" Type="http://schemas.openxmlformats.org/officeDocument/2006/relationships/slideLayout" Target="../slideLayouts/slideLayout81.xml"/><Relationship Id="rId25" Type="http://schemas.openxmlformats.org/officeDocument/2006/relationships/slideLayout" Target="../slideLayouts/slideLayout89.xml"/><Relationship Id="rId33" Type="http://schemas.openxmlformats.org/officeDocument/2006/relationships/image" Target="../media/image8.png"/><Relationship Id="rId2" Type="http://schemas.openxmlformats.org/officeDocument/2006/relationships/slideLayout" Target="../slideLayouts/slideLayout66.xml"/><Relationship Id="rId16" Type="http://schemas.openxmlformats.org/officeDocument/2006/relationships/slideLayout" Target="../slideLayouts/slideLayout80.xml"/><Relationship Id="rId20" Type="http://schemas.openxmlformats.org/officeDocument/2006/relationships/slideLayout" Target="../slideLayouts/slideLayout84.xml"/><Relationship Id="rId29" Type="http://schemas.openxmlformats.org/officeDocument/2006/relationships/slideLayout" Target="../slideLayouts/slideLayout93.xml"/><Relationship Id="rId1" Type="http://schemas.openxmlformats.org/officeDocument/2006/relationships/slideLayout" Target="../slideLayouts/slideLayout65.xml"/><Relationship Id="rId6" Type="http://schemas.openxmlformats.org/officeDocument/2006/relationships/slideLayout" Target="../slideLayouts/slideLayout70.xml"/><Relationship Id="rId11" Type="http://schemas.openxmlformats.org/officeDocument/2006/relationships/slideLayout" Target="../slideLayouts/slideLayout75.xml"/><Relationship Id="rId24" Type="http://schemas.openxmlformats.org/officeDocument/2006/relationships/slideLayout" Target="../slideLayouts/slideLayout88.xml"/><Relationship Id="rId32" Type="http://schemas.openxmlformats.org/officeDocument/2006/relationships/image" Target="../media/image7.png"/><Relationship Id="rId5" Type="http://schemas.openxmlformats.org/officeDocument/2006/relationships/slideLayout" Target="../slideLayouts/slideLayout69.xml"/><Relationship Id="rId15" Type="http://schemas.openxmlformats.org/officeDocument/2006/relationships/slideLayout" Target="../slideLayouts/slideLayout79.xml"/><Relationship Id="rId23" Type="http://schemas.openxmlformats.org/officeDocument/2006/relationships/slideLayout" Target="../slideLayouts/slideLayout87.xml"/><Relationship Id="rId28" Type="http://schemas.openxmlformats.org/officeDocument/2006/relationships/slideLayout" Target="../slideLayouts/slideLayout92.xml"/><Relationship Id="rId10" Type="http://schemas.openxmlformats.org/officeDocument/2006/relationships/slideLayout" Target="../slideLayouts/slideLayout74.xml"/><Relationship Id="rId19" Type="http://schemas.openxmlformats.org/officeDocument/2006/relationships/slideLayout" Target="../slideLayouts/slideLayout83.xml"/><Relationship Id="rId31" Type="http://schemas.openxmlformats.org/officeDocument/2006/relationships/theme" Target="../theme/theme3.xml"/><Relationship Id="rId4" Type="http://schemas.openxmlformats.org/officeDocument/2006/relationships/slideLayout" Target="../slideLayouts/slideLayout68.xml"/><Relationship Id="rId9" Type="http://schemas.openxmlformats.org/officeDocument/2006/relationships/slideLayout" Target="../slideLayouts/slideLayout73.xml"/><Relationship Id="rId14" Type="http://schemas.openxmlformats.org/officeDocument/2006/relationships/slideLayout" Target="../slideLayouts/slideLayout78.xml"/><Relationship Id="rId22" Type="http://schemas.openxmlformats.org/officeDocument/2006/relationships/slideLayout" Target="../slideLayouts/slideLayout86.xml"/><Relationship Id="rId27" Type="http://schemas.openxmlformats.org/officeDocument/2006/relationships/slideLayout" Target="../slideLayouts/slideLayout91.xml"/><Relationship Id="rId30" Type="http://schemas.openxmlformats.org/officeDocument/2006/relationships/slideLayout" Target="../slideLayouts/slideLayout94.xml"/><Relationship Id="rId8" Type="http://schemas.openxmlformats.org/officeDocument/2006/relationships/slideLayout" Target="../slideLayouts/slideLayout7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5000">
              <a:schemeClr val="tx2"/>
            </a:gs>
            <a:gs pos="90000">
              <a:schemeClr val="tx2">
                <a:alpha val="3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1"/>
            <a:r>
              <a:rPr lang="en-US" dirty="0"/>
              <a:t>First level</a:t>
            </a:r>
          </a:p>
          <a:p>
            <a:pPr lvl="2"/>
            <a:r>
              <a:rPr lang="en-US" dirty="0"/>
              <a:t>Second level</a:t>
            </a:r>
          </a:p>
          <a:p>
            <a:pPr lvl="3"/>
            <a:r>
              <a:rPr lang="en-US" dirty="0"/>
              <a:t>Third level</a:t>
            </a:r>
          </a:p>
          <a:p>
            <a:pPr lvl="4"/>
            <a:r>
              <a:rPr lang="en-US" dirty="0"/>
              <a:t>Forth level</a:t>
            </a:r>
          </a:p>
        </p:txBody>
      </p:sp>
      <p:sp>
        <p:nvSpPr>
          <p:cNvPr id="3" name="Rectangle 2">
            <a:extLst>
              <a:ext uri="{FF2B5EF4-FFF2-40B4-BE49-F238E27FC236}">
                <a16:creationId xmlns:a16="http://schemas.microsoft.com/office/drawing/2014/main" id="{39720D12-0BDE-1075-1F74-CB008D4B402C}"/>
              </a:ext>
            </a:extLst>
          </p:cNvPr>
          <p:cNvSpPr/>
          <p:nvPr userDrawn="1"/>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 name="Title Placeholder 1">
            <a:extLst>
              <a:ext uri="{FF2B5EF4-FFF2-40B4-BE49-F238E27FC236}">
                <a16:creationId xmlns:a16="http://schemas.microsoft.com/office/drawing/2014/main" id="{81E96D5B-999D-A1FD-F4CB-555327AA841D}"/>
              </a:ext>
            </a:extLst>
          </p:cNvPr>
          <p:cNvSpPr>
            <a:spLocks noGrp="1"/>
          </p:cNvSpPr>
          <p:nvPr>
            <p:ph type="title"/>
          </p:nvPr>
        </p:nvSpPr>
        <p:spPr bwMode="auto">
          <a:xfrm>
            <a:off x="1215066" y="128981"/>
            <a:ext cx="9688723"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6" name="Page No.">
            <a:extLst>
              <a:ext uri="{FF2B5EF4-FFF2-40B4-BE49-F238E27FC236}">
                <a16:creationId xmlns:a16="http://schemas.microsoft.com/office/drawing/2014/main" id="{25EFCB9D-57BC-9BE7-B2B8-6036CCAEE1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7" name="Corps Logo" descr="A red and white sign&#10;&#10;Description automatically generated with medium confidence">
            <a:extLst>
              <a:ext uri="{FF2B5EF4-FFF2-40B4-BE49-F238E27FC236}">
                <a16:creationId xmlns:a16="http://schemas.microsoft.com/office/drawing/2014/main" id="{B8395AAD-13E1-50E4-7F40-A84DED225430}"/>
              </a:ext>
            </a:extLst>
          </p:cNvPr>
          <p:cNvPicPr>
            <a:picLocks noChangeAspect="1"/>
          </p:cNvPicPr>
          <p:nvPr userDrawn="1"/>
        </p:nvPicPr>
        <p:blipFill>
          <a:blip r:embed="rId37"/>
          <a:stretch>
            <a:fillRect/>
          </a:stretch>
        </p:blipFill>
        <p:spPr>
          <a:xfrm>
            <a:off x="266700" y="319470"/>
            <a:ext cx="681666" cy="451942"/>
          </a:xfrm>
          <a:prstGeom prst="rect">
            <a:avLst/>
          </a:prstGeom>
        </p:spPr>
      </p:pic>
      <p:pic>
        <p:nvPicPr>
          <p:cNvPr id="10" name="HEC Logo" descr="A picture containing sitting, water&#10;&#10;Description automatically generated">
            <a:extLst>
              <a:ext uri="{FF2B5EF4-FFF2-40B4-BE49-F238E27FC236}">
                <a16:creationId xmlns:a16="http://schemas.microsoft.com/office/drawing/2014/main" id="{AE90C7AB-2E8B-8CC1-9CA9-A1C10CBEA247}"/>
              </a:ext>
            </a:extLst>
          </p:cNvPr>
          <p:cNvPicPr>
            <a:picLocks noChangeAspect="1"/>
          </p:cNvPicPr>
          <p:nvPr userDrawn="1"/>
        </p:nvPicPr>
        <p:blipFill>
          <a:blip r:embed="rId38" cstate="email">
            <a:extLst>
              <a:ext uri="{28A0092B-C50C-407E-A947-70E740481C1C}">
                <a14:useLocalDpi xmlns:a14="http://schemas.microsoft.com/office/drawing/2010/main"/>
              </a:ext>
            </a:extLst>
          </a:blip>
          <a:stretch>
            <a:fillRect/>
          </a:stretch>
        </p:blipFill>
        <p:spPr>
          <a:xfrm>
            <a:off x="11081996" y="319470"/>
            <a:ext cx="842232" cy="451942"/>
          </a:xfrm>
          <a:prstGeom prst="rect">
            <a:avLst/>
          </a:prstGeom>
        </p:spPr>
      </p:pic>
      <p:sp>
        <p:nvSpPr>
          <p:cNvPr id="14" name="Rectangle: Rounded Corners 13">
            <a:extLst>
              <a:ext uri="{FF2B5EF4-FFF2-40B4-BE49-F238E27FC236}">
                <a16:creationId xmlns:a16="http://schemas.microsoft.com/office/drawing/2014/main" id="{5C12D4A1-9B0E-DD3E-160B-7A8B0FFEC895}"/>
              </a:ext>
            </a:extLst>
          </p:cNvPr>
          <p:cNvSpPr/>
          <p:nvPr userDrawn="1"/>
        </p:nvSpPr>
        <p:spPr>
          <a:xfrm>
            <a:off x="1215066" y="971425"/>
            <a:ext cx="9688723" cy="36576"/>
          </a:xfrm>
          <a:prstGeom prst="roundRect">
            <a:avLst/>
          </a:prstGeom>
          <a:gradFill flip="none" rotWithShape="1">
            <a:gsLst>
              <a:gs pos="30000">
                <a:schemeClr val="tx1"/>
              </a:gs>
              <a:gs pos="0">
                <a:schemeClr val="accent1">
                  <a:lumMod val="45000"/>
                  <a:lumOff val="55000"/>
                </a:schemeClr>
              </a:gs>
              <a:gs pos="100000">
                <a:schemeClr val="accent1">
                  <a:lumMod val="45000"/>
                  <a:lumOff val="55000"/>
                </a:schemeClr>
              </a:gs>
              <a:gs pos="70000">
                <a:schemeClr val="tx1"/>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911191386"/>
      </p:ext>
    </p:extLst>
  </p:cSld>
  <p:clrMap bg1="lt1" tx1="dk1" bg2="lt2" tx2="dk2" accent1="accent1" accent2="accent2" accent3="accent3" accent4="accent4" accent5="accent5" accent6="accent6" hlink="hlink" folHlink="folHlink"/>
  <p:sldLayoutIdLst>
    <p:sldLayoutId id="2147484207" r:id="rId1"/>
    <p:sldLayoutId id="2147484208" r:id="rId2"/>
    <p:sldLayoutId id="2147484209" r:id="rId3"/>
    <p:sldLayoutId id="2147484210" r:id="rId4"/>
    <p:sldLayoutId id="2147484211" r:id="rId5"/>
    <p:sldLayoutId id="2147484212" r:id="rId6"/>
    <p:sldLayoutId id="2147484213" r:id="rId7"/>
    <p:sldLayoutId id="2147484214" r:id="rId8"/>
    <p:sldLayoutId id="2147484215" r:id="rId9"/>
    <p:sldLayoutId id="2147484216" r:id="rId10"/>
    <p:sldLayoutId id="2147484217" r:id="rId11"/>
    <p:sldLayoutId id="2147484218" r:id="rId12"/>
    <p:sldLayoutId id="2147484219" r:id="rId13"/>
    <p:sldLayoutId id="2147484220" r:id="rId14"/>
    <p:sldLayoutId id="2147484236" r:id="rId15"/>
    <p:sldLayoutId id="2147484221" r:id="rId16"/>
    <p:sldLayoutId id="2147484222" r:id="rId17"/>
    <p:sldLayoutId id="2147484223" r:id="rId18"/>
    <p:sldLayoutId id="2147484237" r:id="rId19"/>
    <p:sldLayoutId id="2147484224" r:id="rId20"/>
    <p:sldLayoutId id="2147484225" r:id="rId21"/>
    <p:sldLayoutId id="2147484226" r:id="rId22"/>
    <p:sldLayoutId id="2147484227" r:id="rId23"/>
    <p:sldLayoutId id="2147484228" r:id="rId24"/>
    <p:sldLayoutId id="2147484229" r:id="rId25"/>
    <p:sldLayoutId id="2147484230" r:id="rId26"/>
    <p:sldLayoutId id="2147484231" r:id="rId27"/>
    <p:sldLayoutId id="2147484232" r:id="rId28"/>
    <p:sldLayoutId id="2147484233" r:id="rId29"/>
    <p:sldLayoutId id="2147484234" r:id="rId30"/>
    <p:sldLayoutId id="2147484235" r:id="rId31"/>
    <p:sldLayoutId id="2147484240" r:id="rId32"/>
    <p:sldLayoutId id="2147484241" r:id="rId33"/>
    <p:sldLayoutId id="2147484244" r:id="rId34"/>
    <p:sldLayoutId id="2147484245" r:id="rId35"/>
  </p:sldLayoutIdLst>
  <p:hf sldNum="0" hdr="0"/>
  <p:txStyles>
    <p:titleStyle>
      <a:lvl1pPr algn="ctr"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344488" indent="-344488" algn="l" rtl="0" eaLnBrk="1" fontAlgn="base" hangingPunct="1">
        <a:spcBef>
          <a:spcPts val="0"/>
        </a:spcBef>
        <a:spcAft>
          <a:spcPct val="0"/>
        </a:spcAft>
        <a:buFont typeface="Wingdings" panose="05000000000000000000" pitchFamily="2" charset="2"/>
        <a:buChar char="q"/>
        <a:defRPr sz="2400" kern="1200">
          <a:solidFill>
            <a:schemeClr val="tx1">
              <a:lumMod val="90000"/>
              <a:lumOff val="10000"/>
            </a:schemeClr>
          </a:solidFill>
          <a:latin typeface="Arial" pitchFamily="34" charset="0"/>
          <a:ea typeface="Arial" charset="0"/>
          <a:cs typeface="Arial" pitchFamily="34" charset="0"/>
        </a:defRPr>
      </a:lvl2pPr>
      <a:lvl3pPr marL="744538" indent="-292100" algn="l" rtl="0" eaLnBrk="1" fontAlgn="base" hangingPunct="1">
        <a:spcBef>
          <a:spcPts val="0"/>
        </a:spcBef>
        <a:spcAft>
          <a:spcPct val="0"/>
        </a:spcAft>
        <a:buSzPct val="75000"/>
        <a:buFont typeface="Arial" panose="020B0604020202020204" pitchFamily="34" charset="0"/>
        <a:buChar char="►"/>
        <a:defRPr sz="2000" kern="1200">
          <a:solidFill>
            <a:schemeClr val="tx1">
              <a:lumMod val="90000"/>
              <a:lumOff val="10000"/>
            </a:schemeClr>
          </a:solidFill>
          <a:latin typeface="Arial" pitchFamily="34" charset="0"/>
          <a:ea typeface="Arial" charset="0"/>
          <a:cs typeface="Arial" pitchFamily="34" charset="0"/>
        </a:defRPr>
      </a:lvl3pPr>
      <a:lvl4pPr marL="1028700" indent="-171450" algn="l" rtl="0" eaLnBrk="1" fontAlgn="base" hangingPunct="1">
        <a:spcBef>
          <a:spcPts val="0"/>
        </a:spcBef>
        <a:spcAft>
          <a:spcPct val="0"/>
        </a:spcAft>
        <a:buFont typeface="Wingdings" panose="05000000000000000000" pitchFamily="2" charset="2"/>
        <a:buChar char="§"/>
        <a:defRPr sz="1800" kern="1200">
          <a:solidFill>
            <a:schemeClr val="tx1">
              <a:lumMod val="90000"/>
              <a:lumOff val="10000"/>
            </a:schemeClr>
          </a:solidFill>
          <a:latin typeface="Arial" pitchFamily="34" charset="0"/>
          <a:ea typeface="Arial" charset="0"/>
          <a:cs typeface="Arial" pitchFamily="34" charset="0"/>
        </a:defRPr>
      </a:lvl4pPr>
      <a:lvl5pPr marL="1258888" indent="-166688" algn="l" rtl="0" eaLnBrk="1" fontAlgn="base" hangingPunct="1">
        <a:spcBef>
          <a:spcPts val="0"/>
        </a:spcBef>
        <a:spcAft>
          <a:spcPct val="0"/>
        </a:spcAft>
        <a:buFont typeface="Arial" pitchFamily="34" charset="0"/>
        <a:buChar char="»"/>
        <a:defRPr sz="16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5000">
              <a:schemeClr val="tx2"/>
            </a:gs>
            <a:gs pos="90000">
              <a:schemeClr val="tx2">
                <a:alpha val="3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2426447" y="128981"/>
            <a:ext cx="9498852"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1"/>
            <a:r>
              <a:rPr lang="en-US" dirty="0"/>
              <a:t>First level</a:t>
            </a:r>
          </a:p>
          <a:p>
            <a:pPr lvl="2"/>
            <a:r>
              <a:rPr lang="en-US" dirty="0"/>
              <a:t>Second level</a:t>
            </a:r>
          </a:p>
          <a:p>
            <a:pPr lvl="3"/>
            <a:r>
              <a:rPr lang="en-US" dirty="0"/>
              <a:t>Third level</a:t>
            </a:r>
          </a:p>
          <a:p>
            <a:pPr lvl="4"/>
            <a:r>
              <a:rPr lang="en-US" dirty="0"/>
              <a:t>Forth level</a:t>
            </a:r>
          </a:p>
        </p:txBody>
      </p:sp>
      <p:pic>
        <p:nvPicPr>
          <p:cNvPr id="1033" name="Picture 6"/>
          <p:cNvPicPr>
            <a:picLocks noChangeAspect="1"/>
          </p:cNvPicPr>
          <p:nvPr/>
        </p:nvPicPr>
        <p:blipFill>
          <a:blip r:embed="rId31"/>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3" name="Rectangle 2">
            <a:extLst>
              <a:ext uri="{FF2B5EF4-FFF2-40B4-BE49-F238E27FC236}">
                <a16:creationId xmlns:a16="http://schemas.microsoft.com/office/drawing/2014/main" id="{39720D12-0BDE-1075-1F74-CB008D4B402C}"/>
              </a:ext>
            </a:extLst>
          </p:cNvPr>
          <p:cNvSpPr/>
          <p:nvPr userDrawn="1"/>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81BE7C9B-9448-C381-7665-0C3594C2DD80}"/>
              </a:ext>
            </a:extLst>
          </p:cNvPr>
          <p:cNvPicPr>
            <a:picLocks noChangeAspect="1"/>
          </p:cNvPicPr>
          <p:nvPr userDrawn="1"/>
        </p:nvPicPr>
        <p:blipFill>
          <a:blip r:embed="rId32"/>
          <a:srcRect/>
          <a:stretch/>
        </p:blipFill>
        <p:spPr>
          <a:xfrm>
            <a:off x="190500" y="86740"/>
            <a:ext cx="1970289" cy="874270"/>
          </a:xfrm>
          <a:prstGeom prst="rect">
            <a:avLst/>
          </a:prstGeom>
        </p:spPr>
      </p:pic>
      <p:pic>
        <p:nvPicPr>
          <p:cNvPr id="8" name="Picture 2">
            <a:extLst>
              <a:ext uri="{FF2B5EF4-FFF2-40B4-BE49-F238E27FC236}">
                <a16:creationId xmlns:a16="http://schemas.microsoft.com/office/drawing/2014/main" id="{4ED5615C-FACC-8D90-2139-3D025C844008}"/>
              </a:ext>
            </a:extLst>
          </p:cNvPr>
          <p:cNvPicPr>
            <a:picLocks noChangeAspect="1" noChangeArrowheads="1"/>
          </p:cNvPicPr>
          <p:nvPr userDrawn="1"/>
        </p:nvPicPr>
        <p:blipFill>
          <a:blip r:embed="rId33">
            <a:extLst>
              <a:ext uri="{28A0092B-C50C-407E-A947-70E740481C1C}">
                <a14:useLocalDpi xmlns:a14="http://schemas.microsoft.com/office/drawing/2010/main" val="0"/>
              </a:ext>
            </a:extLst>
          </a:blip>
          <a:srcRect/>
          <a:stretch>
            <a:fillRect/>
          </a:stretch>
        </p:blipFill>
        <p:spPr bwMode="auto">
          <a:xfrm>
            <a:off x="9326827" y="6072904"/>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9" name="Picture 8" descr="Logo&#10;&#10;Description automatically generated">
            <a:extLst>
              <a:ext uri="{FF2B5EF4-FFF2-40B4-BE49-F238E27FC236}">
                <a16:creationId xmlns:a16="http://schemas.microsoft.com/office/drawing/2014/main" id="{D911C0FF-8551-9A90-F208-4EBEC2D54569}"/>
              </a:ext>
            </a:extLst>
          </p:cNvPr>
          <p:cNvPicPr>
            <a:picLocks noChangeAspect="1"/>
          </p:cNvPicPr>
          <p:nvPr userDrawn="1"/>
        </p:nvPicPr>
        <p:blipFill>
          <a:blip r:embed="rId34"/>
          <a:stretch>
            <a:fillRect/>
          </a:stretch>
        </p:blipFill>
        <p:spPr>
          <a:xfrm>
            <a:off x="10751924" y="6052188"/>
            <a:ext cx="1375551" cy="738122"/>
          </a:xfrm>
          <a:prstGeom prst="rect">
            <a:avLst/>
          </a:prstGeom>
        </p:spPr>
      </p:pic>
    </p:spTree>
    <p:extLst>
      <p:ext uri="{BB962C8B-B14F-4D97-AF65-F5344CB8AC3E}">
        <p14:creationId xmlns:p14="http://schemas.microsoft.com/office/powerpoint/2010/main" val="1724591645"/>
      </p:ext>
    </p:extLst>
  </p:cSld>
  <p:clrMap bg1="lt1" tx1="dk1" bg2="lt2" tx2="dk2" accent1="accent1" accent2="accent2" accent3="accent3" accent4="accent4" accent5="accent5" accent6="accent6" hlink="hlink" folHlink="folHlink"/>
  <p:sldLayoutIdLst>
    <p:sldLayoutId id="2147484143" r:id="rId1"/>
    <p:sldLayoutId id="2147484146" r:id="rId2"/>
    <p:sldLayoutId id="2147484147" r:id="rId3"/>
    <p:sldLayoutId id="2147484148" r:id="rId4"/>
    <p:sldLayoutId id="2147484149" r:id="rId5"/>
    <p:sldLayoutId id="2147484150" r:id="rId6"/>
    <p:sldLayoutId id="2147484151" r:id="rId7"/>
    <p:sldLayoutId id="2147484152" r:id="rId8"/>
    <p:sldLayoutId id="2147484153" r:id="rId9"/>
    <p:sldLayoutId id="2147484154" r:id="rId10"/>
    <p:sldLayoutId id="2147484155" r:id="rId11"/>
    <p:sldLayoutId id="2147484156" r:id="rId12"/>
    <p:sldLayoutId id="2147484157" r:id="rId13"/>
    <p:sldLayoutId id="2147484158" r:id="rId14"/>
    <p:sldLayoutId id="2147484159" r:id="rId15"/>
    <p:sldLayoutId id="2147484160" r:id="rId16"/>
    <p:sldLayoutId id="2147484161" r:id="rId17"/>
    <p:sldLayoutId id="2147484162" r:id="rId18"/>
    <p:sldLayoutId id="2147484163" r:id="rId19"/>
    <p:sldLayoutId id="2147484164" r:id="rId20"/>
    <p:sldLayoutId id="2147484165" r:id="rId21"/>
    <p:sldLayoutId id="2147484166" r:id="rId22"/>
    <p:sldLayoutId id="2147484167" r:id="rId23"/>
    <p:sldLayoutId id="2147484168" r:id="rId24"/>
    <p:sldLayoutId id="2147484169" r:id="rId25"/>
    <p:sldLayoutId id="2147484170" r:id="rId26"/>
    <p:sldLayoutId id="2147484171" r:id="rId27"/>
    <p:sldLayoutId id="2147484172" r:id="rId28"/>
    <p:sldLayoutId id="2147484174" r:id="rId29"/>
  </p:sldLayoutIdLst>
  <p:hf sldNum="0" hdr="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344488" indent="-344488" algn="l" rtl="0" eaLnBrk="1" fontAlgn="base" hangingPunct="1">
        <a:spcBef>
          <a:spcPts val="0"/>
        </a:spcBef>
        <a:spcAft>
          <a:spcPct val="0"/>
        </a:spcAft>
        <a:buFont typeface="Wingdings" panose="05000000000000000000" pitchFamily="2" charset="2"/>
        <a:buChar char="q"/>
        <a:defRPr sz="2400" kern="1200">
          <a:solidFill>
            <a:schemeClr val="tx1">
              <a:lumMod val="90000"/>
              <a:lumOff val="10000"/>
            </a:schemeClr>
          </a:solidFill>
          <a:latin typeface="Arial" pitchFamily="34" charset="0"/>
          <a:ea typeface="Arial" charset="0"/>
          <a:cs typeface="Arial" pitchFamily="34" charset="0"/>
        </a:defRPr>
      </a:lvl2pPr>
      <a:lvl3pPr marL="744538" indent="-292100" algn="l" rtl="0" eaLnBrk="1" fontAlgn="base" hangingPunct="1">
        <a:spcBef>
          <a:spcPts val="0"/>
        </a:spcBef>
        <a:spcAft>
          <a:spcPct val="0"/>
        </a:spcAft>
        <a:buSzPct val="75000"/>
        <a:buFont typeface="Arial" panose="020B0604020202020204" pitchFamily="34" charset="0"/>
        <a:buChar char="►"/>
        <a:defRPr sz="2000" kern="1200">
          <a:solidFill>
            <a:schemeClr val="tx1">
              <a:lumMod val="90000"/>
              <a:lumOff val="10000"/>
            </a:schemeClr>
          </a:solidFill>
          <a:latin typeface="Arial" pitchFamily="34" charset="0"/>
          <a:ea typeface="Arial" charset="0"/>
          <a:cs typeface="Arial" pitchFamily="34" charset="0"/>
        </a:defRPr>
      </a:lvl3pPr>
      <a:lvl4pPr marL="1028700" indent="-171450" algn="l" rtl="0" eaLnBrk="1" fontAlgn="base" hangingPunct="1">
        <a:spcBef>
          <a:spcPts val="0"/>
        </a:spcBef>
        <a:spcAft>
          <a:spcPct val="0"/>
        </a:spcAft>
        <a:buFont typeface="Wingdings" panose="05000000000000000000" pitchFamily="2" charset="2"/>
        <a:buChar char="§"/>
        <a:defRPr sz="1800" kern="1200">
          <a:solidFill>
            <a:schemeClr val="tx1">
              <a:lumMod val="90000"/>
              <a:lumOff val="10000"/>
            </a:schemeClr>
          </a:solidFill>
          <a:latin typeface="Arial" pitchFamily="34" charset="0"/>
          <a:ea typeface="Arial" charset="0"/>
          <a:cs typeface="Arial" pitchFamily="34" charset="0"/>
        </a:defRPr>
      </a:lvl4pPr>
      <a:lvl5pPr marL="1258888" indent="-166688" algn="l" rtl="0" eaLnBrk="1" fontAlgn="base" hangingPunct="1">
        <a:spcBef>
          <a:spcPts val="0"/>
        </a:spcBef>
        <a:spcAft>
          <a:spcPct val="0"/>
        </a:spcAft>
        <a:buFont typeface="Arial" pitchFamily="34" charset="0"/>
        <a:buChar char="»"/>
        <a:defRPr sz="16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5000">
              <a:schemeClr val="tx2"/>
            </a:gs>
            <a:gs pos="90000">
              <a:schemeClr val="tx2">
                <a:alpha val="3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2426447" y="128981"/>
            <a:ext cx="9498852"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1"/>
            <a:r>
              <a:rPr lang="en-US" dirty="0"/>
              <a:t>First level</a:t>
            </a:r>
          </a:p>
          <a:p>
            <a:pPr lvl="2"/>
            <a:r>
              <a:rPr lang="en-US" dirty="0"/>
              <a:t>Second level</a:t>
            </a:r>
          </a:p>
          <a:p>
            <a:pPr lvl="3"/>
            <a:r>
              <a:rPr lang="en-US" dirty="0"/>
              <a:t>Third level</a:t>
            </a:r>
          </a:p>
          <a:p>
            <a:pPr lvl="4"/>
            <a:r>
              <a:rPr lang="en-US" dirty="0"/>
              <a:t>Forth level</a:t>
            </a:r>
          </a:p>
        </p:txBody>
      </p:sp>
      <p:pic>
        <p:nvPicPr>
          <p:cNvPr id="1033" name="Picture 6"/>
          <p:cNvPicPr>
            <a:picLocks noChangeAspect="1"/>
          </p:cNvPicPr>
          <p:nvPr/>
        </p:nvPicPr>
        <p:blipFill>
          <a:blip r:embed="rId32"/>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3" name="Rectangle 2">
            <a:extLst>
              <a:ext uri="{FF2B5EF4-FFF2-40B4-BE49-F238E27FC236}">
                <a16:creationId xmlns:a16="http://schemas.microsoft.com/office/drawing/2014/main" id="{39720D12-0BDE-1075-1F74-CB008D4B402C}"/>
              </a:ext>
            </a:extLst>
          </p:cNvPr>
          <p:cNvSpPr/>
          <p:nvPr userDrawn="1"/>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81BE7C9B-9448-C381-7665-0C3594C2DD80}"/>
              </a:ext>
            </a:extLst>
          </p:cNvPr>
          <p:cNvPicPr>
            <a:picLocks noChangeAspect="1"/>
          </p:cNvPicPr>
          <p:nvPr userDrawn="1"/>
        </p:nvPicPr>
        <p:blipFill>
          <a:blip r:embed="rId33"/>
          <a:srcRect/>
          <a:stretch/>
        </p:blipFill>
        <p:spPr>
          <a:xfrm>
            <a:off x="190500" y="86740"/>
            <a:ext cx="1970289" cy="874270"/>
          </a:xfrm>
          <a:prstGeom prst="rect">
            <a:avLst/>
          </a:prstGeom>
        </p:spPr>
      </p:pic>
    </p:spTree>
    <p:extLst>
      <p:ext uri="{BB962C8B-B14F-4D97-AF65-F5344CB8AC3E}">
        <p14:creationId xmlns:p14="http://schemas.microsoft.com/office/powerpoint/2010/main" val="2243080773"/>
      </p:ext>
    </p:extLst>
  </p:cSld>
  <p:clrMap bg1="lt1" tx1="dk1" bg2="lt2" tx2="dk2" accent1="accent1" accent2="accent2" accent3="accent3" accent4="accent4" accent5="accent5" accent6="accent6" hlink="hlink" folHlink="folHlink"/>
  <p:sldLayoutIdLst>
    <p:sldLayoutId id="2147484176" r:id="rId1"/>
    <p:sldLayoutId id="2147484177" r:id="rId2"/>
    <p:sldLayoutId id="2147484178" r:id="rId3"/>
    <p:sldLayoutId id="2147484179" r:id="rId4"/>
    <p:sldLayoutId id="2147484180" r:id="rId5"/>
    <p:sldLayoutId id="2147484181" r:id="rId6"/>
    <p:sldLayoutId id="2147484182" r:id="rId7"/>
    <p:sldLayoutId id="2147484183" r:id="rId8"/>
    <p:sldLayoutId id="2147484184" r:id="rId9"/>
    <p:sldLayoutId id="2147484185" r:id="rId10"/>
    <p:sldLayoutId id="2147484186" r:id="rId11"/>
    <p:sldLayoutId id="2147484187" r:id="rId12"/>
    <p:sldLayoutId id="2147484188" r:id="rId13"/>
    <p:sldLayoutId id="2147484189" r:id="rId14"/>
    <p:sldLayoutId id="2147484190" r:id="rId15"/>
    <p:sldLayoutId id="2147484191" r:id="rId16"/>
    <p:sldLayoutId id="2147484192" r:id="rId17"/>
    <p:sldLayoutId id="2147484193" r:id="rId18"/>
    <p:sldLayoutId id="2147484194" r:id="rId19"/>
    <p:sldLayoutId id="2147484195" r:id="rId20"/>
    <p:sldLayoutId id="2147484196" r:id="rId21"/>
    <p:sldLayoutId id="2147484197" r:id="rId22"/>
    <p:sldLayoutId id="2147484198" r:id="rId23"/>
    <p:sldLayoutId id="2147484199" r:id="rId24"/>
    <p:sldLayoutId id="2147484200" r:id="rId25"/>
    <p:sldLayoutId id="2147484201" r:id="rId26"/>
    <p:sldLayoutId id="2147484202" r:id="rId27"/>
    <p:sldLayoutId id="2147484203" r:id="rId28"/>
    <p:sldLayoutId id="2147484204" r:id="rId29"/>
    <p:sldLayoutId id="2147484205" r:id="rId30"/>
  </p:sldLayoutIdLst>
  <p:hf sldNum="0" hdr="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344488" indent="-344488" algn="l" rtl="0" eaLnBrk="1" fontAlgn="base" hangingPunct="1">
        <a:spcBef>
          <a:spcPts val="0"/>
        </a:spcBef>
        <a:spcAft>
          <a:spcPct val="0"/>
        </a:spcAft>
        <a:buFont typeface="Wingdings" panose="05000000000000000000" pitchFamily="2" charset="2"/>
        <a:buChar char="q"/>
        <a:defRPr sz="2400" kern="1200">
          <a:solidFill>
            <a:schemeClr val="tx1">
              <a:lumMod val="90000"/>
              <a:lumOff val="10000"/>
            </a:schemeClr>
          </a:solidFill>
          <a:latin typeface="Arial" pitchFamily="34" charset="0"/>
          <a:ea typeface="Arial" charset="0"/>
          <a:cs typeface="Arial" pitchFamily="34" charset="0"/>
        </a:defRPr>
      </a:lvl2pPr>
      <a:lvl3pPr marL="744538" indent="-292100" algn="l" rtl="0" eaLnBrk="1" fontAlgn="base" hangingPunct="1">
        <a:spcBef>
          <a:spcPts val="0"/>
        </a:spcBef>
        <a:spcAft>
          <a:spcPct val="0"/>
        </a:spcAft>
        <a:buSzPct val="75000"/>
        <a:buFont typeface="Arial" panose="020B0604020202020204" pitchFamily="34" charset="0"/>
        <a:buChar char="►"/>
        <a:defRPr sz="2000" kern="1200">
          <a:solidFill>
            <a:schemeClr val="tx1">
              <a:lumMod val="90000"/>
              <a:lumOff val="10000"/>
            </a:schemeClr>
          </a:solidFill>
          <a:latin typeface="Arial" pitchFamily="34" charset="0"/>
          <a:ea typeface="Arial" charset="0"/>
          <a:cs typeface="Arial" pitchFamily="34" charset="0"/>
        </a:defRPr>
      </a:lvl3pPr>
      <a:lvl4pPr marL="1028700" indent="-171450" algn="l" rtl="0" eaLnBrk="1" fontAlgn="base" hangingPunct="1">
        <a:spcBef>
          <a:spcPts val="0"/>
        </a:spcBef>
        <a:spcAft>
          <a:spcPct val="0"/>
        </a:spcAft>
        <a:buFont typeface="Wingdings" panose="05000000000000000000" pitchFamily="2" charset="2"/>
        <a:buChar char="§"/>
        <a:defRPr sz="1800" kern="1200">
          <a:solidFill>
            <a:schemeClr val="tx1">
              <a:lumMod val="90000"/>
              <a:lumOff val="10000"/>
            </a:schemeClr>
          </a:solidFill>
          <a:latin typeface="Arial" pitchFamily="34" charset="0"/>
          <a:ea typeface="Arial" charset="0"/>
          <a:cs typeface="Arial" pitchFamily="34" charset="0"/>
        </a:defRPr>
      </a:lvl4pPr>
      <a:lvl5pPr marL="1258888" indent="-166688" algn="l" rtl="0" eaLnBrk="1" fontAlgn="base" hangingPunct="1">
        <a:spcBef>
          <a:spcPts val="0"/>
        </a:spcBef>
        <a:spcAft>
          <a:spcPct val="0"/>
        </a:spcAft>
        <a:buFont typeface="Arial" pitchFamily="34" charset="0"/>
        <a:buChar char="»"/>
        <a:defRPr sz="16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image" Target="../media/image9.png"/><Relationship Id="rId1" Type="http://schemas.openxmlformats.org/officeDocument/2006/relationships/slideLayout" Target="../slideLayouts/slideLayout59.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jpeg"/></Relationships>
</file>

<file path=ppt/slides/_rels/slide10.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8.xml"/><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9.xml"/><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1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4.xml"/></Relationships>
</file>

<file path=ppt/slides/_rels/slide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xml"/><Relationship Id="rId1" Type="http://schemas.openxmlformats.org/officeDocument/2006/relationships/slideLayout" Target="../slideLayouts/slideLayout35.xml"/><Relationship Id="rId4" Type="http://schemas.openxmlformats.org/officeDocument/2006/relationships/image" Target="../media/image15.png"/></Relationships>
</file>

<file path=ppt/slides/_rels/slide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4.xml"/><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5.xml"/><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6.xml"/><Relationship Id="rId1" Type="http://schemas.openxmlformats.org/officeDocument/2006/relationships/slideLayout" Target="../slideLayouts/slideLayout11.xml"/><Relationship Id="rId4" Type="http://schemas.openxmlformats.org/officeDocument/2006/relationships/image" Target="../media/image1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92DCD1B8-0FB9-6DE1-D901-F8B0186B1E44}"/>
              </a:ext>
            </a:extLst>
          </p:cNvPr>
          <p:cNvSpPr>
            <a:spLocks noGrp="1"/>
          </p:cNvSpPr>
          <p:nvPr>
            <p:ph type="title"/>
          </p:nvPr>
        </p:nvSpPr>
        <p:spPr/>
        <p:txBody>
          <a:bodyPr/>
          <a:lstStyle/>
          <a:p>
            <a:pPr algn="l"/>
            <a:r>
              <a:rPr lang="en-US" sz="3600" dirty="0"/>
              <a:t>Real Time Data IN CWMS</a:t>
            </a:r>
          </a:p>
        </p:txBody>
      </p:sp>
      <p:pic>
        <p:nvPicPr>
          <p:cNvPr id="11" name="Picture Placeholder 10" descr="Map&#10;&#10;Description automatically generated">
            <a:extLst>
              <a:ext uri="{FF2B5EF4-FFF2-40B4-BE49-F238E27FC236}">
                <a16:creationId xmlns:a16="http://schemas.microsoft.com/office/drawing/2014/main" id="{7A6E51DB-7C25-7AB6-5D61-B9034A212F7F}"/>
              </a:ext>
            </a:extLst>
          </p:cNvPr>
          <p:cNvPicPr>
            <a:picLocks noGrp="1" noChangeAspect="1"/>
          </p:cNvPicPr>
          <p:nvPr>
            <p:ph type="pic" sz="quarter" idx="13"/>
          </p:nvPr>
        </p:nvPicPr>
        <p:blipFill>
          <a:blip r:embed="rId2"/>
          <a:srcRect l="2717" r="2717"/>
          <a:stretch/>
        </p:blipFill>
        <p:spPr>
          <a:xfrm>
            <a:off x="6358552" y="260931"/>
            <a:ext cx="5454004" cy="2805855"/>
          </a:xfrm>
          <a:prstGeom prst="rect">
            <a:avLst/>
          </a:prstGeom>
          <a:ln>
            <a:noFill/>
          </a:ln>
          <a:effectLst>
            <a:softEdge rad="112500"/>
          </a:effectLst>
        </p:spPr>
      </p:pic>
      <p:sp>
        <p:nvSpPr>
          <p:cNvPr id="9" name="Content Placeholder 8">
            <a:extLst>
              <a:ext uri="{FF2B5EF4-FFF2-40B4-BE49-F238E27FC236}">
                <a16:creationId xmlns:a16="http://schemas.microsoft.com/office/drawing/2014/main" id="{910D6B67-EB23-B871-0CBE-F377AEE7C411}"/>
              </a:ext>
            </a:extLst>
          </p:cNvPr>
          <p:cNvSpPr>
            <a:spLocks noGrp="1"/>
          </p:cNvSpPr>
          <p:nvPr>
            <p:ph sz="quarter" idx="17"/>
          </p:nvPr>
        </p:nvSpPr>
        <p:spPr/>
        <p:txBody>
          <a:bodyPr/>
          <a:lstStyle/>
          <a:p>
            <a:r>
              <a:rPr lang="en-US" sz="2400" b="1" dirty="0"/>
              <a:t>Kat Feingold</a:t>
            </a:r>
          </a:p>
          <a:p>
            <a:r>
              <a:rPr lang="en-US" sz="1800" dirty="0"/>
              <a:t>Hydrologic Engineering Center</a:t>
            </a:r>
          </a:p>
          <a:p>
            <a:endParaRPr lang="en-US" dirty="0"/>
          </a:p>
          <a:p>
            <a:r>
              <a:rPr lang="en-US" sz="2400" b="1" dirty="0"/>
              <a:t>CWMS Prospect Course</a:t>
            </a:r>
          </a:p>
        </p:txBody>
      </p:sp>
      <p:pic>
        <p:nvPicPr>
          <p:cNvPr id="14" name="Picture Placeholder 13" descr="A close-up of a painting&#10;&#10;Description automatically generated with medium confidence">
            <a:extLst>
              <a:ext uri="{FF2B5EF4-FFF2-40B4-BE49-F238E27FC236}">
                <a16:creationId xmlns:a16="http://schemas.microsoft.com/office/drawing/2014/main" id="{04C95193-5563-AE95-03B8-119424E1BE64}"/>
              </a:ext>
            </a:extLst>
          </p:cNvPr>
          <p:cNvPicPr>
            <a:picLocks noGrp="1" noChangeAspect="1"/>
          </p:cNvPicPr>
          <p:nvPr>
            <p:ph type="pic" sz="quarter" idx="16"/>
          </p:nvPr>
        </p:nvPicPr>
        <p:blipFill rotWithShape="1">
          <a:blip r:embed="rId3"/>
          <a:srcRect l="4446" r="4446"/>
          <a:stretch/>
        </p:blipFill>
        <p:spPr>
          <a:xfrm>
            <a:off x="9126633" y="3066786"/>
            <a:ext cx="2685921" cy="1787147"/>
          </a:xfrm>
          <a:prstGeom prst="rect">
            <a:avLst/>
          </a:prstGeom>
          <a:ln>
            <a:noFill/>
          </a:ln>
          <a:effectLst>
            <a:softEdge rad="112500"/>
          </a:effectLst>
        </p:spPr>
      </p:pic>
      <p:pic>
        <p:nvPicPr>
          <p:cNvPr id="2" name="Picture 4" descr="MTL-7-30-08-Aerial_4428">
            <a:extLst>
              <a:ext uri="{FF2B5EF4-FFF2-40B4-BE49-F238E27FC236}">
                <a16:creationId xmlns:a16="http://schemas.microsoft.com/office/drawing/2014/main" id="{D2C516AA-DC52-4D60-F1EA-537AD15B3A73}"/>
              </a:ext>
            </a:extLst>
          </p:cNvPr>
          <p:cNvPicPr>
            <a:picLocks noChangeAspect="1" noChangeArrowheads="1"/>
          </p:cNvPicPr>
          <p:nvPr/>
        </p:nvPicPr>
        <p:blipFill>
          <a:blip r:embed="rId4" cstate="print"/>
          <a:srcRect t="5818" r="13506" b="20564"/>
          <a:stretch>
            <a:fillRect/>
          </a:stretch>
        </p:blipFill>
        <p:spPr bwMode="auto">
          <a:xfrm>
            <a:off x="9161925" y="4853933"/>
            <a:ext cx="2685921" cy="1884659"/>
          </a:xfrm>
          <a:prstGeom prst="rect">
            <a:avLst/>
          </a:prstGeom>
          <a:ln>
            <a:noFill/>
          </a:ln>
          <a:effectLst>
            <a:softEdge rad="112500"/>
          </a:effectLst>
        </p:spPr>
      </p:pic>
      <p:pic>
        <p:nvPicPr>
          <p:cNvPr id="3" name="Picture 2">
            <a:extLst>
              <a:ext uri="{FF2B5EF4-FFF2-40B4-BE49-F238E27FC236}">
                <a16:creationId xmlns:a16="http://schemas.microsoft.com/office/drawing/2014/main" id="{AFA1A2CE-8B2A-F522-680A-3E53D12D4D8A}"/>
              </a:ext>
            </a:extLst>
          </p:cNvPr>
          <p:cNvPicPr>
            <a:picLocks noChangeAspect="1"/>
          </p:cNvPicPr>
          <p:nvPr/>
        </p:nvPicPr>
        <p:blipFill>
          <a:blip r:embed="rId5"/>
          <a:stretch>
            <a:fillRect/>
          </a:stretch>
        </p:blipFill>
        <p:spPr>
          <a:xfrm>
            <a:off x="6358552" y="3066786"/>
            <a:ext cx="2685921" cy="1884659"/>
          </a:xfrm>
          <a:prstGeom prst="rect">
            <a:avLst/>
          </a:prstGeom>
          <a:ln>
            <a:noFill/>
          </a:ln>
          <a:effectLst>
            <a:softEdge rad="112500"/>
          </a:effectLst>
        </p:spPr>
      </p:pic>
      <p:pic>
        <p:nvPicPr>
          <p:cNvPr id="7" name="Picture 6">
            <a:extLst>
              <a:ext uri="{FF2B5EF4-FFF2-40B4-BE49-F238E27FC236}">
                <a16:creationId xmlns:a16="http://schemas.microsoft.com/office/drawing/2014/main" id="{7E882B7E-7FED-4451-77D5-ED69B1DF8CA4}"/>
              </a:ext>
            </a:extLst>
          </p:cNvPr>
          <p:cNvPicPr>
            <a:picLocks noChangeAspect="1"/>
          </p:cNvPicPr>
          <p:nvPr/>
        </p:nvPicPr>
        <p:blipFill>
          <a:blip r:embed="rId6"/>
          <a:stretch>
            <a:fillRect/>
          </a:stretch>
        </p:blipFill>
        <p:spPr>
          <a:xfrm>
            <a:off x="6358552" y="4853934"/>
            <a:ext cx="2685921" cy="1884659"/>
          </a:xfrm>
          <a:prstGeom prst="rect">
            <a:avLst/>
          </a:prstGeom>
          <a:ln>
            <a:noFill/>
          </a:ln>
          <a:effectLst>
            <a:softEdge rad="112500"/>
          </a:effectLst>
        </p:spPr>
      </p:pic>
    </p:spTree>
    <p:extLst>
      <p:ext uri="{BB962C8B-B14F-4D97-AF65-F5344CB8AC3E}">
        <p14:creationId xmlns:p14="http://schemas.microsoft.com/office/powerpoint/2010/main" val="16875723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5DDF8A4-2002-F8F7-32F7-F9D06C073F92}"/>
              </a:ext>
            </a:extLst>
          </p:cNvPr>
          <p:cNvSpPr>
            <a:spLocks noGrp="1"/>
          </p:cNvSpPr>
          <p:nvPr>
            <p:ph sz="quarter" idx="10"/>
          </p:nvPr>
        </p:nvSpPr>
        <p:spPr>
          <a:xfrm>
            <a:off x="1544797" y="1063278"/>
            <a:ext cx="3953608" cy="5600700"/>
          </a:xfrm>
        </p:spPr>
        <p:txBody>
          <a:bodyPr/>
          <a:lstStyle/>
          <a:p>
            <a:pPr lvl="1"/>
            <a:endParaRPr lang="en-US" dirty="0"/>
          </a:p>
          <a:p>
            <a:pPr lvl="1"/>
            <a:r>
              <a:rPr lang="en-US" dirty="0"/>
              <a:t>Based on Albers Equal-Area map of the US</a:t>
            </a:r>
            <a:br>
              <a:rPr lang="en-US" dirty="0"/>
            </a:br>
            <a:endParaRPr lang="en-US" dirty="0"/>
          </a:p>
          <a:p>
            <a:pPr lvl="1"/>
            <a:r>
              <a:rPr lang="en-US" dirty="0"/>
              <a:t>Same coordinate system used by USGS for nation-wide mapping</a:t>
            </a:r>
            <a:br>
              <a:rPr lang="en-US" dirty="0"/>
            </a:br>
            <a:endParaRPr lang="en-US" dirty="0"/>
          </a:p>
          <a:p>
            <a:pPr lvl="1"/>
            <a:r>
              <a:rPr lang="en-US" dirty="0"/>
              <a:t>Locations are identified by cell indices (row and column numbers)</a:t>
            </a:r>
          </a:p>
          <a:p>
            <a:endParaRPr lang="en-US" dirty="0"/>
          </a:p>
        </p:txBody>
      </p:sp>
      <p:sp>
        <p:nvSpPr>
          <p:cNvPr id="3" name="Title 2">
            <a:extLst>
              <a:ext uri="{FF2B5EF4-FFF2-40B4-BE49-F238E27FC236}">
                <a16:creationId xmlns:a16="http://schemas.microsoft.com/office/drawing/2014/main" id="{2EE35BA9-581C-2937-68A1-3C6F116412F0}"/>
              </a:ext>
            </a:extLst>
          </p:cNvPr>
          <p:cNvSpPr>
            <a:spLocks noGrp="1"/>
          </p:cNvSpPr>
          <p:nvPr>
            <p:ph type="title"/>
          </p:nvPr>
        </p:nvSpPr>
        <p:spPr/>
        <p:txBody>
          <a:bodyPr/>
          <a:lstStyle/>
          <a:p>
            <a:r>
              <a:rPr lang="en-US" dirty="0"/>
              <a:t>Standard hydrologic grid (SHG)</a:t>
            </a:r>
          </a:p>
        </p:txBody>
      </p:sp>
      <p:pic>
        <p:nvPicPr>
          <p:cNvPr id="6" name="Picture 1031" descr="shg_lm">
            <a:extLst>
              <a:ext uri="{FF2B5EF4-FFF2-40B4-BE49-F238E27FC236}">
                <a16:creationId xmlns:a16="http://schemas.microsoft.com/office/drawing/2014/main" id="{780A4247-EC01-5EDC-6A80-8E1271E0E3EB}"/>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693597" y="1332490"/>
            <a:ext cx="4084332" cy="4193019"/>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5886716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EE35BA9-581C-2937-68A1-3C6F116412F0}"/>
              </a:ext>
            </a:extLst>
          </p:cNvPr>
          <p:cNvSpPr>
            <a:spLocks noGrp="1"/>
          </p:cNvSpPr>
          <p:nvPr>
            <p:ph type="title"/>
          </p:nvPr>
        </p:nvSpPr>
        <p:spPr/>
        <p:txBody>
          <a:bodyPr/>
          <a:lstStyle/>
          <a:p>
            <a:r>
              <a:rPr lang="en-US" dirty="0" err="1"/>
              <a:t>Cavi</a:t>
            </a:r>
            <a:r>
              <a:rPr lang="en-US" dirty="0"/>
              <a:t> display of time series and grids</a:t>
            </a:r>
          </a:p>
        </p:txBody>
      </p:sp>
      <p:pic>
        <p:nvPicPr>
          <p:cNvPr id="6" name="Picture 5">
            <a:extLst>
              <a:ext uri="{FF2B5EF4-FFF2-40B4-BE49-F238E27FC236}">
                <a16:creationId xmlns:a16="http://schemas.microsoft.com/office/drawing/2014/main" id="{4808F2AC-2FCE-B1C9-6746-2E3A1E30F407}"/>
              </a:ext>
            </a:extLst>
          </p:cNvPr>
          <p:cNvPicPr>
            <a:picLocks noChangeAspect="1"/>
          </p:cNvPicPr>
          <p:nvPr/>
        </p:nvPicPr>
        <p:blipFill>
          <a:blip r:embed="rId3"/>
          <a:stretch>
            <a:fillRect/>
          </a:stretch>
        </p:blipFill>
        <p:spPr>
          <a:xfrm>
            <a:off x="2130850" y="1407061"/>
            <a:ext cx="7893645" cy="4977799"/>
          </a:xfrm>
          <a:prstGeom prst="rect">
            <a:avLst/>
          </a:prstGeom>
        </p:spPr>
      </p:pic>
    </p:spTree>
    <p:extLst>
      <p:ext uri="{BB962C8B-B14F-4D97-AF65-F5344CB8AC3E}">
        <p14:creationId xmlns:p14="http://schemas.microsoft.com/office/powerpoint/2010/main" val="168602203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2E1A7949-5B23-BBA0-0646-9F86B44D4A5C}"/>
              </a:ext>
            </a:extLst>
          </p:cNvPr>
          <p:cNvSpPr>
            <a:spLocks noGrp="1"/>
          </p:cNvSpPr>
          <p:nvPr>
            <p:ph type="title"/>
          </p:nvPr>
        </p:nvSpPr>
        <p:spPr/>
        <p:txBody>
          <a:bodyPr/>
          <a:lstStyle/>
          <a:p>
            <a:r>
              <a:rPr lang="en-US" dirty="0"/>
              <a:t>HEC-</a:t>
            </a:r>
            <a:r>
              <a:rPr lang="en-US" dirty="0" err="1"/>
              <a:t>MetVue</a:t>
            </a:r>
            <a:r>
              <a:rPr lang="en-US" dirty="0"/>
              <a:t> Display of Grids</a:t>
            </a:r>
          </a:p>
        </p:txBody>
      </p:sp>
      <p:pic>
        <p:nvPicPr>
          <p:cNvPr id="3" name="Picture 2">
            <a:extLst>
              <a:ext uri="{FF2B5EF4-FFF2-40B4-BE49-F238E27FC236}">
                <a16:creationId xmlns:a16="http://schemas.microsoft.com/office/drawing/2014/main" id="{93158789-C428-9413-5D60-D07ED113C122}"/>
              </a:ext>
            </a:extLst>
          </p:cNvPr>
          <p:cNvPicPr>
            <a:picLocks noChangeAspect="1"/>
          </p:cNvPicPr>
          <p:nvPr/>
        </p:nvPicPr>
        <p:blipFill>
          <a:blip r:embed="rId2"/>
          <a:stretch>
            <a:fillRect/>
          </a:stretch>
        </p:blipFill>
        <p:spPr>
          <a:xfrm>
            <a:off x="2839896" y="1566432"/>
            <a:ext cx="2676493" cy="5180404"/>
          </a:xfrm>
          <a:prstGeom prst="rect">
            <a:avLst/>
          </a:prstGeom>
        </p:spPr>
      </p:pic>
      <p:pic>
        <p:nvPicPr>
          <p:cNvPr id="5" name="Picture 4">
            <a:extLst>
              <a:ext uri="{FF2B5EF4-FFF2-40B4-BE49-F238E27FC236}">
                <a16:creationId xmlns:a16="http://schemas.microsoft.com/office/drawing/2014/main" id="{5E00E7AD-0ABE-5470-506F-E187C0C30CB9}"/>
              </a:ext>
            </a:extLst>
          </p:cNvPr>
          <p:cNvPicPr>
            <a:picLocks noChangeAspect="1"/>
          </p:cNvPicPr>
          <p:nvPr/>
        </p:nvPicPr>
        <p:blipFill>
          <a:blip r:embed="rId3"/>
          <a:stretch>
            <a:fillRect/>
          </a:stretch>
        </p:blipFill>
        <p:spPr>
          <a:xfrm>
            <a:off x="6675613" y="1566432"/>
            <a:ext cx="2676493" cy="5180404"/>
          </a:xfrm>
          <a:prstGeom prst="rect">
            <a:avLst/>
          </a:prstGeom>
        </p:spPr>
      </p:pic>
      <p:sp>
        <p:nvSpPr>
          <p:cNvPr id="8" name="Content Placeholder 5">
            <a:extLst>
              <a:ext uri="{FF2B5EF4-FFF2-40B4-BE49-F238E27FC236}">
                <a16:creationId xmlns:a16="http://schemas.microsoft.com/office/drawing/2014/main" id="{154BFA15-28E1-5FC7-3575-CE9096D67A83}"/>
              </a:ext>
            </a:extLst>
          </p:cNvPr>
          <p:cNvSpPr txBox="1">
            <a:spLocks/>
          </p:cNvSpPr>
          <p:nvPr/>
        </p:nvSpPr>
        <p:spPr bwMode="auto">
          <a:xfrm>
            <a:off x="6426468" y="1142997"/>
            <a:ext cx="3174781" cy="51396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0" indent="0" algn="l" rtl="0" eaLnBrk="1" fontAlgn="base" hangingPunct="1">
              <a:spcBef>
                <a:spcPts val="0"/>
              </a:spcBef>
              <a:spcAft>
                <a:spcPct val="0"/>
              </a:spcAft>
              <a:buFont typeface="Arial" pitchFamily="34" charset="0"/>
              <a:defRPr sz="2400" kern="1200">
                <a:solidFill>
                  <a:schemeClr val="tx1">
                    <a:lumMod val="90000"/>
                    <a:lumOff val="10000"/>
                  </a:schemeClr>
                </a:solidFill>
                <a:latin typeface="Arial" pitchFamily="34" charset="0"/>
                <a:ea typeface="ＭＳ Ｐゴシック" charset="0"/>
                <a:cs typeface="Arial" pitchFamily="34" charset="0"/>
              </a:defRPr>
            </a:lvl1pPr>
            <a:lvl2pPr marL="344488" indent="-344488" algn="l" rtl="0" eaLnBrk="1" fontAlgn="base" hangingPunct="1">
              <a:spcBef>
                <a:spcPts val="0"/>
              </a:spcBef>
              <a:spcAft>
                <a:spcPct val="0"/>
              </a:spcAft>
              <a:buFont typeface="Wingdings" panose="05000000000000000000" pitchFamily="2" charset="2"/>
              <a:buChar char="q"/>
              <a:defRPr sz="2400" kern="1200">
                <a:solidFill>
                  <a:schemeClr val="tx1">
                    <a:lumMod val="90000"/>
                    <a:lumOff val="10000"/>
                  </a:schemeClr>
                </a:solidFill>
                <a:latin typeface="Arial" pitchFamily="34" charset="0"/>
                <a:ea typeface="Arial" charset="0"/>
                <a:cs typeface="Arial" pitchFamily="34" charset="0"/>
              </a:defRPr>
            </a:lvl2pPr>
            <a:lvl3pPr marL="744538" indent="-292100" algn="l" rtl="0" eaLnBrk="1" fontAlgn="base" hangingPunct="1">
              <a:spcBef>
                <a:spcPts val="0"/>
              </a:spcBef>
              <a:spcAft>
                <a:spcPct val="0"/>
              </a:spcAft>
              <a:buSzPct val="75000"/>
              <a:buFont typeface="Arial" panose="020B0604020202020204" pitchFamily="34" charset="0"/>
              <a:buChar char="►"/>
              <a:defRPr sz="2000" kern="1200">
                <a:solidFill>
                  <a:schemeClr val="tx1">
                    <a:lumMod val="90000"/>
                    <a:lumOff val="10000"/>
                  </a:schemeClr>
                </a:solidFill>
                <a:latin typeface="Arial" pitchFamily="34" charset="0"/>
                <a:ea typeface="Arial" charset="0"/>
                <a:cs typeface="Arial" pitchFamily="34" charset="0"/>
              </a:defRPr>
            </a:lvl3pPr>
            <a:lvl4pPr marL="1028700" indent="-171450" algn="l" rtl="0" eaLnBrk="1" fontAlgn="base" hangingPunct="1">
              <a:spcBef>
                <a:spcPts val="0"/>
              </a:spcBef>
              <a:spcAft>
                <a:spcPct val="0"/>
              </a:spcAft>
              <a:buFont typeface="Wingdings" panose="05000000000000000000" pitchFamily="2" charset="2"/>
              <a:buChar char="§"/>
              <a:defRPr sz="1800" kern="1200">
                <a:solidFill>
                  <a:schemeClr val="tx1">
                    <a:lumMod val="90000"/>
                    <a:lumOff val="10000"/>
                  </a:schemeClr>
                </a:solidFill>
                <a:latin typeface="Arial" pitchFamily="34" charset="0"/>
                <a:ea typeface="Arial" charset="0"/>
                <a:cs typeface="Arial" pitchFamily="34" charset="0"/>
              </a:defRPr>
            </a:lvl4pPr>
            <a:lvl5pPr marL="1258888" indent="-166688" algn="l" rtl="0" eaLnBrk="1" fontAlgn="base" hangingPunct="1">
              <a:spcBef>
                <a:spcPts val="0"/>
              </a:spcBef>
              <a:spcAft>
                <a:spcPct val="0"/>
              </a:spcAft>
              <a:buFont typeface="Arial" pitchFamily="34" charset="0"/>
              <a:buChar char="»"/>
              <a:defRPr sz="16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a:lstStyle>
          <a:p>
            <a:pPr marL="0" lvl="1" indent="0" algn="ctr">
              <a:buNone/>
            </a:pPr>
            <a:r>
              <a:rPr lang="en-US" sz="2000" dirty="0" err="1"/>
              <a:t>MetVue</a:t>
            </a:r>
            <a:r>
              <a:rPr lang="en-US" sz="2000" dirty="0"/>
              <a:t> Map Window</a:t>
            </a:r>
          </a:p>
        </p:txBody>
      </p:sp>
      <p:sp>
        <p:nvSpPr>
          <p:cNvPr id="9" name="Content Placeholder 5">
            <a:extLst>
              <a:ext uri="{FF2B5EF4-FFF2-40B4-BE49-F238E27FC236}">
                <a16:creationId xmlns:a16="http://schemas.microsoft.com/office/drawing/2014/main" id="{91070F15-39CF-F56F-A79A-6D0EDA7AC933}"/>
              </a:ext>
            </a:extLst>
          </p:cNvPr>
          <p:cNvSpPr txBox="1">
            <a:spLocks/>
          </p:cNvSpPr>
          <p:nvPr/>
        </p:nvSpPr>
        <p:spPr bwMode="auto">
          <a:xfrm>
            <a:off x="2590752" y="1142997"/>
            <a:ext cx="3174781" cy="51396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0" indent="0" algn="l" rtl="0" eaLnBrk="1" fontAlgn="base" hangingPunct="1">
              <a:spcBef>
                <a:spcPts val="0"/>
              </a:spcBef>
              <a:spcAft>
                <a:spcPct val="0"/>
              </a:spcAft>
              <a:buFont typeface="Arial" pitchFamily="34" charset="0"/>
              <a:defRPr sz="2400" kern="1200">
                <a:solidFill>
                  <a:schemeClr val="tx1">
                    <a:lumMod val="90000"/>
                    <a:lumOff val="10000"/>
                  </a:schemeClr>
                </a:solidFill>
                <a:latin typeface="Arial" pitchFamily="34" charset="0"/>
                <a:ea typeface="ＭＳ Ｐゴシック" charset="0"/>
                <a:cs typeface="Arial" pitchFamily="34" charset="0"/>
              </a:defRPr>
            </a:lvl1pPr>
            <a:lvl2pPr marL="344488" indent="-344488" algn="l" rtl="0" eaLnBrk="1" fontAlgn="base" hangingPunct="1">
              <a:spcBef>
                <a:spcPts val="0"/>
              </a:spcBef>
              <a:spcAft>
                <a:spcPct val="0"/>
              </a:spcAft>
              <a:buFont typeface="Wingdings" panose="05000000000000000000" pitchFamily="2" charset="2"/>
              <a:buChar char="q"/>
              <a:defRPr sz="2400" kern="1200">
                <a:solidFill>
                  <a:schemeClr val="tx1">
                    <a:lumMod val="90000"/>
                    <a:lumOff val="10000"/>
                  </a:schemeClr>
                </a:solidFill>
                <a:latin typeface="Arial" pitchFamily="34" charset="0"/>
                <a:ea typeface="Arial" charset="0"/>
                <a:cs typeface="Arial" pitchFamily="34" charset="0"/>
              </a:defRPr>
            </a:lvl2pPr>
            <a:lvl3pPr marL="744538" indent="-292100" algn="l" rtl="0" eaLnBrk="1" fontAlgn="base" hangingPunct="1">
              <a:spcBef>
                <a:spcPts val="0"/>
              </a:spcBef>
              <a:spcAft>
                <a:spcPct val="0"/>
              </a:spcAft>
              <a:buSzPct val="75000"/>
              <a:buFont typeface="Arial" panose="020B0604020202020204" pitchFamily="34" charset="0"/>
              <a:buChar char="►"/>
              <a:defRPr sz="2000" kern="1200">
                <a:solidFill>
                  <a:schemeClr val="tx1">
                    <a:lumMod val="90000"/>
                    <a:lumOff val="10000"/>
                  </a:schemeClr>
                </a:solidFill>
                <a:latin typeface="Arial" pitchFamily="34" charset="0"/>
                <a:ea typeface="Arial" charset="0"/>
                <a:cs typeface="Arial" pitchFamily="34" charset="0"/>
              </a:defRPr>
            </a:lvl3pPr>
            <a:lvl4pPr marL="1028700" indent="-171450" algn="l" rtl="0" eaLnBrk="1" fontAlgn="base" hangingPunct="1">
              <a:spcBef>
                <a:spcPts val="0"/>
              </a:spcBef>
              <a:spcAft>
                <a:spcPct val="0"/>
              </a:spcAft>
              <a:buFont typeface="Wingdings" panose="05000000000000000000" pitchFamily="2" charset="2"/>
              <a:buChar char="§"/>
              <a:defRPr sz="1800" kern="1200">
                <a:solidFill>
                  <a:schemeClr val="tx1">
                    <a:lumMod val="90000"/>
                    <a:lumOff val="10000"/>
                  </a:schemeClr>
                </a:solidFill>
                <a:latin typeface="Arial" pitchFamily="34" charset="0"/>
                <a:ea typeface="Arial" charset="0"/>
                <a:cs typeface="Arial" pitchFamily="34" charset="0"/>
              </a:defRPr>
            </a:lvl4pPr>
            <a:lvl5pPr marL="1258888" indent="-166688" algn="l" rtl="0" eaLnBrk="1" fontAlgn="base" hangingPunct="1">
              <a:spcBef>
                <a:spcPts val="0"/>
              </a:spcBef>
              <a:spcAft>
                <a:spcPct val="0"/>
              </a:spcAft>
              <a:buFont typeface="Arial" pitchFamily="34" charset="0"/>
              <a:buChar char="»"/>
              <a:defRPr sz="16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a:lstStyle>
          <a:p>
            <a:pPr marL="0" lvl="1" indent="0" algn="ctr">
              <a:buNone/>
            </a:pPr>
            <a:r>
              <a:rPr lang="en-US" sz="2000" dirty="0"/>
              <a:t>CAVI Map Window</a:t>
            </a:r>
          </a:p>
        </p:txBody>
      </p:sp>
    </p:spTree>
    <p:extLst>
      <p:ext uri="{BB962C8B-B14F-4D97-AF65-F5344CB8AC3E}">
        <p14:creationId xmlns:p14="http://schemas.microsoft.com/office/powerpoint/2010/main" val="272884204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EE35BA9-581C-2937-68A1-3C6F116412F0}"/>
              </a:ext>
            </a:extLst>
          </p:cNvPr>
          <p:cNvSpPr>
            <a:spLocks noGrp="1"/>
          </p:cNvSpPr>
          <p:nvPr>
            <p:ph type="title"/>
          </p:nvPr>
        </p:nvSpPr>
        <p:spPr/>
        <p:txBody>
          <a:bodyPr/>
          <a:lstStyle/>
          <a:p>
            <a:r>
              <a:rPr lang="en-US" dirty="0"/>
              <a:t>DSS File – grids catalog</a:t>
            </a:r>
          </a:p>
        </p:txBody>
      </p:sp>
      <p:pic>
        <p:nvPicPr>
          <p:cNvPr id="6" name="Picture 5">
            <a:extLst>
              <a:ext uri="{FF2B5EF4-FFF2-40B4-BE49-F238E27FC236}">
                <a16:creationId xmlns:a16="http://schemas.microsoft.com/office/drawing/2014/main" id="{3E24A728-175F-F8C6-C3B0-7D122AB24F3F}"/>
              </a:ext>
            </a:extLst>
          </p:cNvPr>
          <p:cNvPicPr>
            <a:picLocks noChangeAspect="1"/>
          </p:cNvPicPr>
          <p:nvPr/>
        </p:nvPicPr>
        <p:blipFill>
          <a:blip r:embed="rId3"/>
          <a:stretch>
            <a:fillRect/>
          </a:stretch>
        </p:blipFill>
        <p:spPr>
          <a:xfrm>
            <a:off x="2712666" y="1339429"/>
            <a:ext cx="6766667" cy="4860000"/>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66476644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A26721-DB9D-B7F9-8283-2CAB244D9E80}"/>
              </a:ext>
            </a:extLst>
          </p:cNvPr>
          <p:cNvSpPr>
            <a:spLocks noGrp="1"/>
          </p:cNvSpPr>
          <p:nvPr>
            <p:ph type="title"/>
          </p:nvPr>
        </p:nvSpPr>
        <p:spPr/>
        <p:txBody>
          <a:bodyPr/>
          <a:lstStyle/>
          <a:p>
            <a:r>
              <a:rPr lang="en-US" dirty="0"/>
              <a:t>HEC-</a:t>
            </a:r>
            <a:r>
              <a:rPr lang="en-US" dirty="0" err="1"/>
              <a:t>MetVue</a:t>
            </a:r>
            <a:r>
              <a:rPr lang="en-US" dirty="0"/>
              <a:t> – Data Reader</a:t>
            </a:r>
          </a:p>
        </p:txBody>
      </p:sp>
      <p:pic>
        <p:nvPicPr>
          <p:cNvPr id="8" name="Picture 7">
            <a:extLst>
              <a:ext uri="{FF2B5EF4-FFF2-40B4-BE49-F238E27FC236}">
                <a16:creationId xmlns:a16="http://schemas.microsoft.com/office/drawing/2014/main" id="{B86FBC19-3B81-C0AD-53B3-87BF10C86CA3}"/>
              </a:ext>
            </a:extLst>
          </p:cNvPr>
          <p:cNvPicPr>
            <a:picLocks noChangeAspect="1"/>
          </p:cNvPicPr>
          <p:nvPr/>
        </p:nvPicPr>
        <p:blipFill>
          <a:blip r:embed="rId2"/>
          <a:stretch>
            <a:fillRect/>
          </a:stretch>
        </p:blipFill>
        <p:spPr>
          <a:xfrm>
            <a:off x="2277255" y="1047663"/>
            <a:ext cx="7637489" cy="5717568"/>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40798503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D9334643-E97B-A014-4687-5A0826A17554}"/>
              </a:ext>
            </a:extLst>
          </p:cNvPr>
          <p:cNvSpPr>
            <a:spLocks noGrp="1"/>
          </p:cNvSpPr>
          <p:nvPr>
            <p:ph type="title"/>
          </p:nvPr>
        </p:nvSpPr>
        <p:spPr>
          <a:xfrm>
            <a:off x="266700" y="154236"/>
            <a:ext cx="11658600" cy="2071171"/>
          </a:xfrm>
        </p:spPr>
        <p:txBody>
          <a:bodyPr/>
          <a:lstStyle/>
          <a:p>
            <a:r>
              <a:rPr lang="en-US" dirty="0"/>
              <a:t>Questions</a:t>
            </a:r>
            <a:br>
              <a:rPr lang="en-US" dirty="0"/>
            </a:br>
            <a:r>
              <a:rPr lang="en-US" dirty="0"/>
              <a:t>Help</a:t>
            </a:r>
            <a:br>
              <a:rPr lang="en-US" dirty="0"/>
            </a:br>
            <a:r>
              <a:rPr lang="en-US" dirty="0"/>
              <a:t>additional Training</a:t>
            </a:r>
          </a:p>
        </p:txBody>
      </p:sp>
      <p:sp>
        <p:nvSpPr>
          <p:cNvPr id="3" name="TextBox 2">
            <a:extLst>
              <a:ext uri="{FF2B5EF4-FFF2-40B4-BE49-F238E27FC236}">
                <a16:creationId xmlns:a16="http://schemas.microsoft.com/office/drawing/2014/main" id="{191D7E27-2027-2146-952B-2D1AEC657BFF}"/>
              </a:ext>
            </a:extLst>
          </p:cNvPr>
          <p:cNvSpPr txBox="1"/>
          <p:nvPr/>
        </p:nvSpPr>
        <p:spPr>
          <a:xfrm>
            <a:off x="266700" y="3002733"/>
            <a:ext cx="10428881" cy="1200329"/>
          </a:xfrm>
          <a:prstGeom prst="rect">
            <a:avLst/>
          </a:prstGeom>
          <a:noFill/>
        </p:spPr>
        <p:txBody>
          <a:bodyPr wrap="none" rtlCol="0">
            <a:spAutoFit/>
          </a:bodyPr>
          <a:lstStyle/>
          <a:p>
            <a:pPr marL="285750" indent="-285750">
              <a:buFont typeface="Arial" panose="020B0604020202020204" pitchFamily="34" charset="0"/>
              <a:buChar char="•"/>
            </a:pPr>
            <a:r>
              <a:rPr lang="en-US" dirty="0">
                <a:solidFill>
                  <a:schemeClr val="tx2"/>
                </a:solidFill>
              </a:rPr>
              <a:t>https://usace.dps.mil/sites/KMP-WM/SitePages/Corps-Water-Management-System-(CWMS).aspx</a:t>
            </a:r>
          </a:p>
          <a:p>
            <a:pPr marL="285750" indent="-285750">
              <a:buFont typeface="Arial" panose="020B0604020202020204" pitchFamily="34" charset="0"/>
              <a:buChar char="•"/>
            </a:pPr>
            <a:r>
              <a:rPr lang="en-US" dirty="0">
                <a:solidFill>
                  <a:schemeClr val="tx2"/>
                </a:solidFill>
              </a:rPr>
              <a:t>https://www.hec.usace.army.mil/confluence/cwmsdocs</a:t>
            </a:r>
          </a:p>
          <a:p>
            <a:pPr marL="285750" indent="-285750">
              <a:buFont typeface="Arial" panose="020B0604020202020204" pitchFamily="34" charset="0"/>
              <a:buChar char="•"/>
            </a:pPr>
            <a:r>
              <a:rPr lang="en-US" dirty="0">
                <a:solidFill>
                  <a:schemeClr val="tx2"/>
                </a:solidFill>
              </a:rPr>
              <a:t>https://discourse.hecdev.net/c/cwms/5   </a:t>
            </a:r>
          </a:p>
          <a:p>
            <a:pPr marL="285750" indent="-285750">
              <a:buFont typeface="Arial" panose="020B0604020202020204" pitchFamily="34" charset="0"/>
              <a:buChar char="•"/>
            </a:pPr>
            <a:r>
              <a:rPr lang="en-US" dirty="0">
                <a:solidFill>
                  <a:schemeClr val="tx2"/>
                </a:solidFill>
              </a:rPr>
              <a:t>TDL-CELRH-EC-GW-W-USACE CWMS Modeling | General | Microsoft Teams </a:t>
            </a:r>
          </a:p>
        </p:txBody>
      </p:sp>
    </p:spTree>
    <p:extLst>
      <p:ext uri="{BB962C8B-B14F-4D97-AF65-F5344CB8AC3E}">
        <p14:creationId xmlns:p14="http://schemas.microsoft.com/office/powerpoint/2010/main" val="1355575733"/>
      </p:ext>
    </p:extLst>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4D352DE5-9D5D-16F2-163A-4E298B1AEC70}"/>
              </a:ext>
            </a:extLst>
          </p:cNvPr>
          <p:cNvSpPr>
            <a:spLocks noGrp="1"/>
          </p:cNvSpPr>
          <p:nvPr>
            <p:ph sz="quarter" idx="10"/>
          </p:nvPr>
        </p:nvSpPr>
        <p:spPr>
          <a:xfrm>
            <a:off x="266700" y="1175656"/>
            <a:ext cx="11658600" cy="5453743"/>
          </a:xfrm>
        </p:spPr>
        <p:txBody>
          <a:bodyPr/>
          <a:lstStyle/>
          <a:p>
            <a:pPr marL="0" indent="0" algn="ctr">
              <a:buNone/>
            </a:pPr>
            <a:endParaRPr lang="en-US" dirty="0"/>
          </a:p>
          <a:p>
            <a:pPr marL="0" indent="0" algn="ctr">
              <a:buNone/>
            </a:pPr>
            <a:endParaRPr lang="en-US" dirty="0"/>
          </a:p>
          <a:p>
            <a:pPr marL="0" indent="0" algn="ctr">
              <a:buNone/>
            </a:pPr>
            <a:endParaRPr lang="en-US" dirty="0"/>
          </a:p>
          <a:p>
            <a:pPr marL="0" indent="0" algn="ctr">
              <a:buNone/>
            </a:pPr>
            <a:endParaRPr lang="en-US" dirty="0"/>
          </a:p>
          <a:p>
            <a:pPr marL="0" indent="0" algn="ctr">
              <a:buNone/>
            </a:pPr>
            <a:endParaRPr lang="en-US" dirty="0"/>
          </a:p>
          <a:p>
            <a:pPr marL="0" indent="0" algn="ctr">
              <a:buNone/>
            </a:pPr>
            <a:r>
              <a:rPr lang="en-US" dirty="0"/>
              <a:t>Identify the types of real-time data and their management in CWMS</a:t>
            </a:r>
          </a:p>
        </p:txBody>
      </p:sp>
      <p:sp>
        <p:nvSpPr>
          <p:cNvPr id="5" name="Title 4">
            <a:extLst>
              <a:ext uri="{FF2B5EF4-FFF2-40B4-BE49-F238E27FC236}">
                <a16:creationId xmlns:a16="http://schemas.microsoft.com/office/drawing/2014/main" id="{0800B130-E3FC-CB77-3B24-A38AD66EA311}"/>
              </a:ext>
            </a:extLst>
          </p:cNvPr>
          <p:cNvSpPr>
            <a:spLocks noGrp="1"/>
          </p:cNvSpPr>
          <p:nvPr>
            <p:ph type="title"/>
          </p:nvPr>
        </p:nvSpPr>
        <p:spPr/>
        <p:txBody>
          <a:bodyPr/>
          <a:lstStyle/>
          <a:p>
            <a:r>
              <a:rPr lang="en-US" sz="3600" dirty="0">
                <a:effectLst>
                  <a:outerShdw blurRad="38100" dist="38100" dir="2700000" algn="tl">
                    <a:srgbClr val="000000">
                      <a:alpha val="43137"/>
                    </a:srgbClr>
                  </a:outerShdw>
                </a:effectLst>
              </a:rPr>
              <a:t>objective</a:t>
            </a:r>
            <a:endParaRPr lang="en-US" sz="3600" dirty="0"/>
          </a:p>
        </p:txBody>
      </p:sp>
    </p:spTree>
    <p:extLst>
      <p:ext uri="{BB962C8B-B14F-4D97-AF65-F5344CB8AC3E}">
        <p14:creationId xmlns:p14="http://schemas.microsoft.com/office/powerpoint/2010/main" val="308242271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593690DE-0F6E-6002-BFD1-113FC3F6E8D6}"/>
              </a:ext>
            </a:extLst>
          </p:cNvPr>
          <p:cNvSpPr>
            <a:spLocks noGrp="1"/>
          </p:cNvSpPr>
          <p:nvPr>
            <p:ph sz="quarter" idx="10"/>
          </p:nvPr>
        </p:nvSpPr>
        <p:spPr>
          <a:xfrm>
            <a:off x="1252330" y="1028700"/>
            <a:ext cx="10672970" cy="5600700"/>
          </a:xfrm>
        </p:spPr>
        <p:txBody>
          <a:bodyPr/>
          <a:lstStyle/>
          <a:p>
            <a:pPr lvl="1"/>
            <a:endParaRPr lang="en-US" dirty="0"/>
          </a:p>
          <a:p>
            <a:pPr lvl="1"/>
            <a:endParaRPr lang="en-US" dirty="0"/>
          </a:p>
          <a:p>
            <a:pPr lvl="1"/>
            <a:r>
              <a:rPr lang="en-US" dirty="0"/>
              <a:t>CWMS Real-Time Data Types &amp; Viewing</a:t>
            </a:r>
          </a:p>
          <a:p>
            <a:pPr lvl="2"/>
            <a:endParaRPr lang="en-US" dirty="0"/>
          </a:p>
          <a:p>
            <a:pPr lvl="1"/>
            <a:r>
              <a:rPr lang="en-US" dirty="0"/>
              <a:t>CWMS Data Sources</a:t>
            </a:r>
          </a:p>
          <a:p>
            <a:pPr lvl="2"/>
            <a:endParaRPr lang="en-US" dirty="0"/>
          </a:p>
          <a:p>
            <a:pPr lvl="1"/>
            <a:r>
              <a:rPr lang="en-US" dirty="0"/>
              <a:t>CWMS Data Processing</a:t>
            </a:r>
          </a:p>
          <a:p>
            <a:pPr lvl="2"/>
            <a:endParaRPr lang="en-US" dirty="0"/>
          </a:p>
          <a:p>
            <a:pPr lvl="1"/>
            <a:r>
              <a:rPr lang="en-US" dirty="0"/>
              <a:t>CWMS Data Storage Systems</a:t>
            </a:r>
          </a:p>
          <a:p>
            <a:pPr lvl="2"/>
            <a:endParaRPr lang="en-US" dirty="0"/>
          </a:p>
          <a:p>
            <a:pPr lvl="1"/>
            <a:r>
              <a:rPr lang="en-US" dirty="0"/>
              <a:t>CWMS Data Acquisition</a:t>
            </a:r>
          </a:p>
          <a:p>
            <a:pPr lvl="2"/>
            <a:endParaRPr lang="en-US" dirty="0"/>
          </a:p>
          <a:p>
            <a:endParaRPr lang="en-US" dirty="0"/>
          </a:p>
        </p:txBody>
      </p:sp>
      <p:sp>
        <p:nvSpPr>
          <p:cNvPr id="3" name="Title 2">
            <a:extLst>
              <a:ext uri="{FF2B5EF4-FFF2-40B4-BE49-F238E27FC236}">
                <a16:creationId xmlns:a16="http://schemas.microsoft.com/office/drawing/2014/main" id="{6E21BC09-0353-C024-AFA6-5E35827A3A68}"/>
              </a:ext>
            </a:extLst>
          </p:cNvPr>
          <p:cNvSpPr>
            <a:spLocks noGrp="1"/>
          </p:cNvSpPr>
          <p:nvPr>
            <p:ph type="title"/>
          </p:nvPr>
        </p:nvSpPr>
        <p:spPr/>
        <p:txBody>
          <a:bodyPr/>
          <a:lstStyle/>
          <a:p>
            <a:r>
              <a:rPr lang="en-US" dirty="0"/>
              <a:t>Overview</a:t>
            </a:r>
          </a:p>
        </p:txBody>
      </p:sp>
    </p:spTree>
    <p:extLst>
      <p:ext uri="{BB962C8B-B14F-4D97-AF65-F5344CB8AC3E}">
        <p14:creationId xmlns:p14="http://schemas.microsoft.com/office/powerpoint/2010/main" val="82055496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9DF9F363-9B19-C0BF-F260-38C3AA9EFD26}"/>
              </a:ext>
            </a:extLst>
          </p:cNvPr>
          <p:cNvSpPr>
            <a:spLocks noGrp="1"/>
          </p:cNvSpPr>
          <p:nvPr>
            <p:ph type="title"/>
          </p:nvPr>
        </p:nvSpPr>
        <p:spPr/>
        <p:txBody>
          <a:bodyPr/>
          <a:lstStyle/>
          <a:p>
            <a:r>
              <a:rPr lang="en-US" dirty="0"/>
              <a:t>CWMS Real-time data types &amp; Viewing</a:t>
            </a:r>
          </a:p>
        </p:txBody>
      </p:sp>
    </p:spTree>
    <p:extLst>
      <p:ext uri="{BB962C8B-B14F-4D97-AF65-F5344CB8AC3E}">
        <p14:creationId xmlns:p14="http://schemas.microsoft.com/office/powerpoint/2010/main" val="359121540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DEFC6E4C-EF87-27B4-8D26-81D03558E835}"/>
              </a:ext>
            </a:extLst>
          </p:cNvPr>
          <p:cNvSpPr>
            <a:spLocks noGrp="1"/>
          </p:cNvSpPr>
          <p:nvPr>
            <p:ph type="body" sz="quarter" idx="1"/>
          </p:nvPr>
        </p:nvSpPr>
        <p:spPr/>
        <p:txBody>
          <a:bodyPr/>
          <a:lstStyle/>
          <a:p>
            <a:pPr algn="ctr"/>
            <a:r>
              <a:rPr lang="en-US" sz="2400" dirty="0"/>
              <a:t>Time Series</a:t>
            </a:r>
          </a:p>
        </p:txBody>
      </p:sp>
      <p:sp>
        <p:nvSpPr>
          <p:cNvPr id="7" name="Text Placeholder 6">
            <a:extLst>
              <a:ext uri="{FF2B5EF4-FFF2-40B4-BE49-F238E27FC236}">
                <a16:creationId xmlns:a16="http://schemas.microsoft.com/office/drawing/2014/main" id="{F489C9B5-C230-7951-E9C6-5745584F1748}"/>
              </a:ext>
            </a:extLst>
          </p:cNvPr>
          <p:cNvSpPr>
            <a:spLocks noGrp="1"/>
          </p:cNvSpPr>
          <p:nvPr>
            <p:ph type="body" sz="quarter" idx="3"/>
          </p:nvPr>
        </p:nvSpPr>
        <p:spPr/>
        <p:txBody>
          <a:bodyPr/>
          <a:lstStyle/>
          <a:p>
            <a:pPr algn="ctr"/>
            <a:r>
              <a:rPr lang="en-US" sz="2400" dirty="0">
                <a:solidFill>
                  <a:schemeClr val="tx2"/>
                </a:solidFill>
              </a:rPr>
              <a:t>Grids</a:t>
            </a:r>
          </a:p>
        </p:txBody>
      </p:sp>
      <p:sp>
        <p:nvSpPr>
          <p:cNvPr id="3" name="Title 2">
            <a:extLst>
              <a:ext uri="{FF2B5EF4-FFF2-40B4-BE49-F238E27FC236}">
                <a16:creationId xmlns:a16="http://schemas.microsoft.com/office/drawing/2014/main" id="{18E6AB7E-7920-A594-1C44-A6DF64A297E5}"/>
              </a:ext>
            </a:extLst>
          </p:cNvPr>
          <p:cNvSpPr>
            <a:spLocks noGrp="1"/>
          </p:cNvSpPr>
          <p:nvPr>
            <p:ph type="title"/>
          </p:nvPr>
        </p:nvSpPr>
        <p:spPr/>
        <p:txBody>
          <a:bodyPr/>
          <a:lstStyle/>
          <a:p>
            <a:r>
              <a:rPr lang="en-US" dirty="0"/>
              <a:t>Real-time Data Types in CWMS</a:t>
            </a:r>
          </a:p>
        </p:txBody>
      </p:sp>
      <p:sp>
        <p:nvSpPr>
          <p:cNvPr id="2" name="Content Placeholder 1">
            <a:extLst>
              <a:ext uri="{FF2B5EF4-FFF2-40B4-BE49-F238E27FC236}">
                <a16:creationId xmlns:a16="http://schemas.microsoft.com/office/drawing/2014/main" id="{3809B2C9-95A6-62F9-D942-33B75E839898}"/>
              </a:ext>
            </a:extLst>
          </p:cNvPr>
          <p:cNvSpPr>
            <a:spLocks noGrp="1"/>
          </p:cNvSpPr>
          <p:nvPr>
            <p:ph sz="quarter" idx="4294967295"/>
          </p:nvPr>
        </p:nvSpPr>
        <p:spPr>
          <a:xfrm>
            <a:off x="812800" y="2451652"/>
            <a:ext cx="5181600" cy="3581400"/>
          </a:xfrm>
        </p:spPr>
        <p:txBody>
          <a:bodyPr/>
          <a:lstStyle/>
          <a:p>
            <a:pPr marL="0" lvl="1" indent="0">
              <a:buNone/>
            </a:pPr>
            <a:endParaRPr lang="en-US" dirty="0"/>
          </a:p>
          <a:p>
            <a:pPr lvl="1"/>
            <a:r>
              <a:rPr lang="en-US" dirty="0"/>
              <a:t>Examples:</a:t>
            </a:r>
          </a:p>
          <a:p>
            <a:pPr lvl="2"/>
            <a:r>
              <a:rPr lang="en-US" dirty="0"/>
              <a:t>Flow at a gage</a:t>
            </a:r>
          </a:p>
          <a:p>
            <a:pPr lvl="2"/>
            <a:r>
              <a:rPr lang="en-US" dirty="0"/>
              <a:t>Elevation of a reservoir</a:t>
            </a:r>
          </a:p>
          <a:p>
            <a:pPr lvl="2"/>
            <a:endParaRPr lang="en-US" dirty="0"/>
          </a:p>
          <a:p>
            <a:pPr lvl="2"/>
            <a:endParaRPr lang="en-US" dirty="0"/>
          </a:p>
          <a:p>
            <a:pPr lvl="1"/>
            <a:r>
              <a:rPr lang="en-US" dirty="0"/>
              <a:t>Storage</a:t>
            </a:r>
          </a:p>
          <a:p>
            <a:pPr lvl="2"/>
            <a:r>
              <a:rPr lang="en-US" dirty="0"/>
              <a:t>HEC-DSS files</a:t>
            </a:r>
          </a:p>
          <a:p>
            <a:pPr lvl="2"/>
            <a:r>
              <a:rPr lang="en-US" dirty="0"/>
              <a:t>CWMS Oracle Database</a:t>
            </a:r>
          </a:p>
        </p:txBody>
      </p:sp>
      <p:sp>
        <p:nvSpPr>
          <p:cNvPr id="8" name="Content Placeholder 7">
            <a:extLst>
              <a:ext uri="{FF2B5EF4-FFF2-40B4-BE49-F238E27FC236}">
                <a16:creationId xmlns:a16="http://schemas.microsoft.com/office/drawing/2014/main" id="{46C3B5B4-3A48-D883-F1AF-181E6BD21F64}"/>
              </a:ext>
            </a:extLst>
          </p:cNvPr>
          <p:cNvSpPr>
            <a:spLocks noGrp="1"/>
          </p:cNvSpPr>
          <p:nvPr>
            <p:ph sz="quarter" idx="4294967295"/>
          </p:nvPr>
        </p:nvSpPr>
        <p:spPr>
          <a:xfrm>
            <a:off x="6400800" y="2451652"/>
            <a:ext cx="5181600" cy="3581400"/>
          </a:xfrm>
        </p:spPr>
        <p:txBody>
          <a:bodyPr/>
          <a:lstStyle/>
          <a:p>
            <a:endParaRPr lang="en-US" dirty="0"/>
          </a:p>
          <a:p>
            <a:pPr lvl="1"/>
            <a:r>
              <a:rPr lang="en-US" dirty="0"/>
              <a:t>Examples:</a:t>
            </a:r>
          </a:p>
          <a:p>
            <a:pPr lvl="2"/>
            <a:r>
              <a:rPr lang="en-US" dirty="0"/>
              <a:t>Precipitation estimates from RADAR</a:t>
            </a:r>
          </a:p>
          <a:p>
            <a:pPr lvl="2"/>
            <a:r>
              <a:rPr lang="en-US" dirty="0"/>
              <a:t>Precipitation Forecasts</a:t>
            </a:r>
          </a:p>
          <a:p>
            <a:pPr lvl="2"/>
            <a:r>
              <a:rPr lang="en-US" dirty="0"/>
              <a:t>Snow state grids from SNODAS</a:t>
            </a:r>
          </a:p>
          <a:p>
            <a:pPr marL="177801" lvl="2" indent="0">
              <a:buNone/>
            </a:pPr>
            <a:endParaRPr lang="en-US" dirty="0"/>
          </a:p>
          <a:p>
            <a:pPr marL="177801" lvl="2" indent="0">
              <a:buNone/>
            </a:pPr>
            <a:endParaRPr lang="en-US" dirty="0"/>
          </a:p>
          <a:p>
            <a:pPr lvl="1"/>
            <a:r>
              <a:rPr lang="en-US" dirty="0"/>
              <a:t>Storage:</a:t>
            </a:r>
          </a:p>
          <a:p>
            <a:pPr lvl="2"/>
            <a:r>
              <a:rPr lang="en-US" dirty="0"/>
              <a:t>HEC-DSS files</a:t>
            </a:r>
          </a:p>
          <a:p>
            <a:pPr lvl="2"/>
            <a:r>
              <a:rPr lang="en-US" dirty="0"/>
              <a:t>Other Files (GRIB, </a:t>
            </a:r>
            <a:r>
              <a:rPr lang="en-US" dirty="0" err="1"/>
              <a:t>NetCDF</a:t>
            </a:r>
            <a:r>
              <a:rPr lang="en-US" dirty="0"/>
              <a:t>, </a:t>
            </a:r>
            <a:r>
              <a:rPr lang="en-US" dirty="0" err="1"/>
              <a:t>etc</a:t>
            </a:r>
            <a:r>
              <a:rPr lang="en-US" dirty="0"/>
              <a:t>)</a:t>
            </a:r>
          </a:p>
          <a:p>
            <a:endParaRPr lang="en-US" dirty="0"/>
          </a:p>
        </p:txBody>
      </p:sp>
    </p:spTree>
    <p:extLst>
      <p:ext uri="{BB962C8B-B14F-4D97-AF65-F5344CB8AC3E}">
        <p14:creationId xmlns:p14="http://schemas.microsoft.com/office/powerpoint/2010/main" val="298368074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FD32C6F-DB8B-A7E2-1A49-111B225AD6B5}"/>
              </a:ext>
            </a:extLst>
          </p:cNvPr>
          <p:cNvSpPr>
            <a:spLocks noGrp="1"/>
          </p:cNvSpPr>
          <p:nvPr>
            <p:ph sz="quarter" idx="10"/>
          </p:nvPr>
        </p:nvSpPr>
        <p:spPr/>
        <p:txBody>
          <a:bodyPr/>
          <a:lstStyle/>
          <a:p>
            <a:pPr marL="0" lvl="1" indent="0">
              <a:buNone/>
            </a:pPr>
            <a:endParaRPr lang="en-US" dirty="0"/>
          </a:p>
          <a:p>
            <a:endParaRPr lang="en-US" dirty="0"/>
          </a:p>
        </p:txBody>
      </p:sp>
      <p:sp>
        <p:nvSpPr>
          <p:cNvPr id="3" name="Title 2">
            <a:extLst>
              <a:ext uri="{FF2B5EF4-FFF2-40B4-BE49-F238E27FC236}">
                <a16:creationId xmlns:a16="http://schemas.microsoft.com/office/drawing/2014/main" id="{FF6411DE-9E75-5760-EC0D-D62335F493F8}"/>
              </a:ext>
            </a:extLst>
          </p:cNvPr>
          <p:cNvSpPr>
            <a:spLocks noGrp="1"/>
          </p:cNvSpPr>
          <p:nvPr>
            <p:ph type="title"/>
          </p:nvPr>
        </p:nvSpPr>
        <p:spPr/>
        <p:txBody>
          <a:bodyPr/>
          <a:lstStyle/>
          <a:p>
            <a:r>
              <a:rPr lang="en-US" dirty="0"/>
              <a:t>DSS/CWMS Display of Time Series</a:t>
            </a:r>
          </a:p>
        </p:txBody>
      </p:sp>
      <p:pic>
        <p:nvPicPr>
          <p:cNvPr id="6" name="Picture 5">
            <a:extLst>
              <a:ext uri="{FF2B5EF4-FFF2-40B4-BE49-F238E27FC236}">
                <a16:creationId xmlns:a16="http://schemas.microsoft.com/office/drawing/2014/main" id="{CA714B1C-40A4-635C-3EA1-3BA23F9EFA99}"/>
              </a:ext>
            </a:extLst>
          </p:cNvPr>
          <p:cNvPicPr>
            <a:picLocks noChangeAspect="1"/>
          </p:cNvPicPr>
          <p:nvPr/>
        </p:nvPicPr>
        <p:blipFill>
          <a:blip r:embed="rId3"/>
          <a:stretch>
            <a:fillRect/>
          </a:stretch>
        </p:blipFill>
        <p:spPr>
          <a:xfrm>
            <a:off x="2110930" y="1714714"/>
            <a:ext cx="2114285" cy="3428572"/>
          </a:xfrm>
          <a:prstGeom prst="rect">
            <a:avLst/>
          </a:prstGeom>
        </p:spPr>
      </p:pic>
      <p:pic>
        <p:nvPicPr>
          <p:cNvPr id="7" name="Picture 6">
            <a:extLst>
              <a:ext uri="{FF2B5EF4-FFF2-40B4-BE49-F238E27FC236}">
                <a16:creationId xmlns:a16="http://schemas.microsoft.com/office/drawing/2014/main" id="{B1D3CF4F-44B6-94EA-0F45-ECE152542434}"/>
              </a:ext>
            </a:extLst>
          </p:cNvPr>
          <p:cNvPicPr>
            <a:picLocks noChangeAspect="1"/>
          </p:cNvPicPr>
          <p:nvPr/>
        </p:nvPicPr>
        <p:blipFill>
          <a:blip r:embed="rId4"/>
          <a:stretch>
            <a:fillRect/>
          </a:stretch>
        </p:blipFill>
        <p:spPr>
          <a:xfrm>
            <a:off x="5850382" y="1770041"/>
            <a:ext cx="4232810" cy="3527341"/>
          </a:xfrm>
          <a:prstGeom prst="rect">
            <a:avLst/>
          </a:prstGeom>
        </p:spPr>
      </p:pic>
    </p:spTree>
    <p:extLst>
      <p:ext uri="{BB962C8B-B14F-4D97-AF65-F5344CB8AC3E}">
        <p14:creationId xmlns:p14="http://schemas.microsoft.com/office/powerpoint/2010/main" val="317986348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408A243-DE7F-C3C1-2FEC-1D30CEFE77B5}"/>
              </a:ext>
            </a:extLst>
          </p:cNvPr>
          <p:cNvSpPr>
            <a:spLocks noGrp="1"/>
          </p:cNvSpPr>
          <p:nvPr>
            <p:ph type="title"/>
          </p:nvPr>
        </p:nvSpPr>
        <p:spPr/>
        <p:txBody>
          <a:bodyPr/>
          <a:lstStyle/>
          <a:p>
            <a:r>
              <a:rPr lang="en-US" dirty="0"/>
              <a:t>DSS File – Time Series Catalog</a:t>
            </a:r>
          </a:p>
        </p:txBody>
      </p:sp>
      <p:pic>
        <p:nvPicPr>
          <p:cNvPr id="6" name="Picture 5">
            <a:extLst>
              <a:ext uri="{FF2B5EF4-FFF2-40B4-BE49-F238E27FC236}">
                <a16:creationId xmlns:a16="http://schemas.microsoft.com/office/drawing/2014/main" id="{91123DB6-1216-4664-0F01-7C9B70673BB3}"/>
              </a:ext>
            </a:extLst>
          </p:cNvPr>
          <p:cNvPicPr>
            <a:picLocks noChangeAspect="1"/>
          </p:cNvPicPr>
          <p:nvPr/>
        </p:nvPicPr>
        <p:blipFill>
          <a:blip r:embed="rId3"/>
          <a:stretch>
            <a:fillRect/>
          </a:stretch>
        </p:blipFill>
        <p:spPr>
          <a:xfrm>
            <a:off x="2712666" y="1446699"/>
            <a:ext cx="6766667" cy="4860000"/>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86573954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5E14E8E2-3630-6B0F-EA28-E289ECED6D83}"/>
              </a:ext>
            </a:extLst>
          </p:cNvPr>
          <p:cNvPicPr>
            <a:picLocks noChangeAspect="1"/>
          </p:cNvPicPr>
          <p:nvPr/>
        </p:nvPicPr>
        <p:blipFill>
          <a:blip r:embed="rId3"/>
          <a:stretch>
            <a:fillRect/>
          </a:stretch>
        </p:blipFill>
        <p:spPr>
          <a:xfrm>
            <a:off x="2089333" y="1362085"/>
            <a:ext cx="8019048" cy="4885714"/>
          </a:xfrm>
          <a:prstGeom prst="rect">
            <a:avLst/>
          </a:prstGeom>
          <a:ln>
            <a:noFill/>
          </a:ln>
          <a:effectLst>
            <a:outerShdw blurRad="292100" dist="139700" dir="2700000" algn="tl" rotWithShape="0">
              <a:srgbClr val="333333">
                <a:alpha val="65000"/>
              </a:srgbClr>
            </a:outerShdw>
          </a:effectLst>
        </p:spPr>
      </p:pic>
      <p:sp>
        <p:nvSpPr>
          <p:cNvPr id="3" name="Title 2">
            <a:extLst>
              <a:ext uri="{FF2B5EF4-FFF2-40B4-BE49-F238E27FC236}">
                <a16:creationId xmlns:a16="http://schemas.microsoft.com/office/drawing/2014/main" id="{2EE35BA9-581C-2937-68A1-3C6F116412F0}"/>
              </a:ext>
            </a:extLst>
          </p:cNvPr>
          <p:cNvSpPr>
            <a:spLocks noGrp="1"/>
          </p:cNvSpPr>
          <p:nvPr>
            <p:ph type="title"/>
          </p:nvPr>
        </p:nvSpPr>
        <p:spPr/>
        <p:txBody>
          <a:bodyPr/>
          <a:lstStyle/>
          <a:p>
            <a:r>
              <a:rPr lang="en-US" dirty="0"/>
              <a:t>CWMS Database Time Series Catalog</a:t>
            </a:r>
          </a:p>
        </p:txBody>
      </p:sp>
    </p:spTree>
    <p:extLst>
      <p:ext uri="{BB962C8B-B14F-4D97-AF65-F5344CB8AC3E}">
        <p14:creationId xmlns:p14="http://schemas.microsoft.com/office/powerpoint/2010/main" val="294625811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EE35BA9-581C-2937-68A1-3C6F116412F0}"/>
              </a:ext>
            </a:extLst>
          </p:cNvPr>
          <p:cNvSpPr>
            <a:spLocks noGrp="1"/>
          </p:cNvSpPr>
          <p:nvPr>
            <p:ph type="title"/>
          </p:nvPr>
        </p:nvSpPr>
        <p:spPr/>
        <p:txBody>
          <a:bodyPr/>
          <a:lstStyle/>
          <a:p>
            <a:r>
              <a:rPr lang="en-US" dirty="0"/>
              <a:t>DSS Display of Grids</a:t>
            </a:r>
          </a:p>
        </p:txBody>
      </p:sp>
      <p:pic>
        <p:nvPicPr>
          <p:cNvPr id="6" name="Picture 5">
            <a:extLst>
              <a:ext uri="{FF2B5EF4-FFF2-40B4-BE49-F238E27FC236}">
                <a16:creationId xmlns:a16="http://schemas.microsoft.com/office/drawing/2014/main" id="{12EDA7E1-241D-AE36-0294-E76DE786C912}"/>
              </a:ext>
            </a:extLst>
          </p:cNvPr>
          <p:cNvPicPr>
            <a:picLocks noChangeAspect="1"/>
          </p:cNvPicPr>
          <p:nvPr/>
        </p:nvPicPr>
        <p:blipFill>
          <a:blip r:embed="rId3"/>
          <a:stretch>
            <a:fillRect/>
          </a:stretch>
        </p:blipFill>
        <p:spPr>
          <a:xfrm>
            <a:off x="1465926" y="1203660"/>
            <a:ext cx="3138816" cy="5477233"/>
          </a:xfrm>
          <a:prstGeom prst="rect">
            <a:avLst/>
          </a:prstGeom>
        </p:spPr>
      </p:pic>
      <p:pic>
        <p:nvPicPr>
          <p:cNvPr id="7" name="Picture 6">
            <a:extLst>
              <a:ext uri="{FF2B5EF4-FFF2-40B4-BE49-F238E27FC236}">
                <a16:creationId xmlns:a16="http://schemas.microsoft.com/office/drawing/2014/main" id="{A38BD66F-0BDD-D52A-9E12-93AD2AD72844}"/>
              </a:ext>
            </a:extLst>
          </p:cNvPr>
          <p:cNvPicPr>
            <a:picLocks noChangeAspect="1"/>
          </p:cNvPicPr>
          <p:nvPr/>
        </p:nvPicPr>
        <p:blipFill>
          <a:blip r:embed="rId4"/>
          <a:stretch>
            <a:fillRect/>
          </a:stretch>
        </p:blipFill>
        <p:spPr>
          <a:xfrm>
            <a:off x="5023270" y="1203660"/>
            <a:ext cx="5692412" cy="4800601"/>
          </a:xfrm>
          <a:prstGeom prst="rect">
            <a:avLst/>
          </a:prstGeom>
        </p:spPr>
      </p:pic>
    </p:spTree>
    <p:extLst>
      <p:ext uri="{BB962C8B-B14F-4D97-AF65-F5344CB8AC3E}">
        <p14:creationId xmlns:p14="http://schemas.microsoft.com/office/powerpoint/2010/main" val="1775805935"/>
      </p:ext>
    </p:extLst>
  </p:cSld>
  <p:clrMapOvr>
    <a:masterClrMapping/>
  </p:clrMapOvr>
</p:sld>
</file>

<file path=ppt/theme/theme1.xml><?xml version="1.0" encoding="utf-8"?>
<a:theme xmlns:a="http://schemas.openxmlformats.org/drawingml/2006/main" name="1_HEC">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2.xml><?xml version="1.0" encoding="utf-8"?>
<a:theme xmlns:a="http://schemas.openxmlformats.org/drawingml/2006/main" name="2_IWR-HEC">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3.xml><?xml version="1.0" encoding="utf-8"?>
<a:theme xmlns:a="http://schemas.openxmlformats.org/drawingml/2006/main" name="3_Army">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5BF8E658DB0A54B8187A6E67B60E163" ma:contentTypeVersion="1" ma:contentTypeDescription="Create a new document." ma:contentTypeScope="" ma:versionID="c6ebd6e787ccb7ddf9dd3b4ce2582720">
  <xsd:schema xmlns:xsd="http://www.w3.org/2001/XMLSchema" xmlns:xs="http://www.w3.org/2001/XMLSchema" xmlns:p="http://schemas.microsoft.com/office/2006/metadata/properties" xmlns:ns2="18f88ba2-4714-4ce4-8806-1d85d427829f" targetNamespace="http://schemas.microsoft.com/office/2006/metadata/properties" ma:root="true" ma:fieldsID="0d88d59f9d9af5d62dd518897c4f87b3" ns2:_="">
    <xsd:import namespace="18f88ba2-4714-4ce4-8806-1d85d427829f"/>
    <xsd:element name="properties">
      <xsd:complexType>
        <xsd:sequence>
          <xsd:element name="documentManagement">
            <xsd:complexType>
              <xsd:all>
                <xsd:element ref="ns2:SharedWithUser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8f88ba2-4714-4ce4-8806-1d85d427829f"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84F37E2D-BE1B-421B-A272-B224B69BFCB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8f88ba2-4714-4ce4-8806-1d85d427829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0B8C2CD5-50C2-4A7C-996A-3D6312B83669}">
  <ds:schemaRefs>
    <ds:schemaRef ds:uri="http://schemas.microsoft.com/office/2006/documentManagement/types"/>
    <ds:schemaRef ds:uri="http://schemas.microsoft.com/office/2006/metadata/properties"/>
    <ds:schemaRef ds:uri="http://schemas.microsoft.com/office/infopath/2007/PartnerControls"/>
    <ds:schemaRef ds:uri="http://purl.org/dc/terms/"/>
    <ds:schemaRef ds:uri="http://purl.org/dc/dcmitype/"/>
    <ds:schemaRef ds:uri="18f88ba2-4714-4ce4-8806-1d85d427829f"/>
    <ds:schemaRef ds:uri="http://schemas.openxmlformats.org/package/2006/metadata/core-properties"/>
    <ds:schemaRef ds:uri="http://www.w3.org/XML/1998/namespace"/>
    <ds:schemaRef ds:uri="http://purl.org/dc/elements/1.1/"/>
  </ds:schemaRefs>
</ds:datastoreItem>
</file>

<file path=customXml/itemProps3.xml><?xml version="1.0" encoding="utf-8"?>
<ds:datastoreItem xmlns:ds="http://schemas.openxmlformats.org/officeDocument/2006/customXml" ds:itemID="{57CAE72E-856B-4DF4-A9F6-93C41667E9A0}">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26509</TotalTime>
  <Words>895</Words>
  <Application>Microsoft Office PowerPoint</Application>
  <PresentationFormat>Widescreen</PresentationFormat>
  <Paragraphs>160</Paragraphs>
  <Slides>15</Slides>
  <Notes>10</Notes>
  <HiddenSlides>0</HiddenSlides>
  <MMClips>0</MMClips>
  <ScaleCrop>false</ScaleCrop>
  <HeadingPairs>
    <vt:vector size="6" baseType="variant">
      <vt:variant>
        <vt:lpstr>Fonts Used</vt:lpstr>
      </vt:variant>
      <vt:variant>
        <vt:i4>3</vt:i4>
      </vt:variant>
      <vt:variant>
        <vt:lpstr>Theme</vt:lpstr>
      </vt:variant>
      <vt:variant>
        <vt:i4>3</vt:i4>
      </vt:variant>
      <vt:variant>
        <vt:lpstr>Slide Titles</vt:lpstr>
      </vt:variant>
      <vt:variant>
        <vt:i4>15</vt:i4>
      </vt:variant>
    </vt:vector>
  </HeadingPairs>
  <TitlesOfParts>
    <vt:vector size="21" baseType="lpstr">
      <vt:lpstr>Arial</vt:lpstr>
      <vt:lpstr>Calibri</vt:lpstr>
      <vt:lpstr>Wingdings</vt:lpstr>
      <vt:lpstr>1_HEC</vt:lpstr>
      <vt:lpstr>2_IWR-HEC</vt:lpstr>
      <vt:lpstr>3_Army</vt:lpstr>
      <vt:lpstr>Real Time Data IN CWMS</vt:lpstr>
      <vt:lpstr>objective</vt:lpstr>
      <vt:lpstr>Overview</vt:lpstr>
      <vt:lpstr>CWMS Real-time data types &amp; Viewing</vt:lpstr>
      <vt:lpstr>Real-time Data Types in CWMS</vt:lpstr>
      <vt:lpstr>DSS/CWMS Display of Time Series</vt:lpstr>
      <vt:lpstr>DSS File – Time Series Catalog</vt:lpstr>
      <vt:lpstr>CWMS Database Time Series Catalog</vt:lpstr>
      <vt:lpstr>DSS Display of Grids</vt:lpstr>
      <vt:lpstr>Standard hydrologic grid (SHG)</vt:lpstr>
      <vt:lpstr>Cavi display of time series and grids</vt:lpstr>
      <vt:lpstr>HEC-MetVue Display of Grids</vt:lpstr>
      <vt:lpstr>DSS File – grids catalog</vt:lpstr>
      <vt:lpstr>HEC-MetVue – Data Reader</vt:lpstr>
      <vt:lpstr>Questions Help additional Training</vt:lpstr>
    </vt:vector>
  </TitlesOfParts>
  <Company>United States Army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ELW</dc:creator>
  <cp:lastModifiedBy>Feingold, Kathryn A CIV IWR</cp:lastModifiedBy>
  <cp:revision>652</cp:revision>
  <dcterms:created xsi:type="dcterms:W3CDTF">2017-02-20T05:10:01Z</dcterms:created>
  <dcterms:modified xsi:type="dcterms:W3CDTF">2025-01-17T19:44:02Z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0x010100B5BF8E658DB0A54B8187A6E67B60E163</vt:lpwstr>
  </property>
</Properties>
</file>