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3.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4.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5.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6.xml" ContentType="application/vnd.openxmlformats-officedocument.them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7.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media/image12.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847" r:id="rId2"/>
    <p:sldMasterId id="2147483703" r:id="rId3"/>
    <p:sldMasterId id="2147483731" r:id="rId4"/>
    <p:sldMasterId id="2147483759" r:id="rId5"/>
    <p:sldMasterId id="2147483788" r:id="rId6"/>
    <p:sldMasterId id="2147483816" r:id="rId7"/>
    <p:sldMasterId id="2147483844" r:id="rId8"/>
  </p:sldMasterIdLst>
  <p:notesMasterIdLst>
    <p:notesMasterId r:id="rId30"/>
  </p:notesMasterIdLst>
  <p:handoutMasterIdLst>
    <p:handoutMasterId r:id="rId31"/>
  </p:handoutMasterIdLst>
  <p:sldIdLst>
    <p:sldId id="481" r:id="rId9"/>
    <p:sldId id="354" r:id="rId10"/>
    <p:sldId id="364" r:id="rId11"/>
    <p:sldId id="365" r:id="rId12"/>
    <p:sldId id="366" r:id="rId13"/>
    <p:sldId id="367" r:id="rId14"/>
    <p:sldId id="418" r:id="rId15"/>
    <p:sldId id="368" r:id="rId16"/>
    <p:sldId id="419" r:id="rId17"/>
    <p:sldId id="369" r:id="rId18"/>
    <p:sldId id="370" r:id="rId19"/>
    <p:sldId id="371" r:id="rId20"/>
    <p:sldId id="376" r:id="rId21"/>
    <p:sldId id="377" r:id="rId22"/>
    <p:sldId id="378" r:id="rId23"/>
    <p:sldId id="374" r:id="rId24"/>
    <p:sldId id="375" r:id="rId25"/>
    <p:sldId id="372" r:id="rId26"/>
    <p:sldId id="373" r:id="rId27"/>
    <p:sldId id="355" r:id="rId28"/>
    <p:sldId id="480" r:id="rId29"/>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13" userDrawn="1">
          <p15:clr>
            <a:srgbClr val="A4A3A4"/>
          </p15:clr>
        </p15:guide>
        <p15:guide id="2" pos="932"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1" autoAdjust="0"/>
    <p:restoredTop sz="82853" autoAdjust="0"/>
  </p:normalViewPr>
  <p:slideViewPr>
    <p:cSldViewPr snapToGrid="0" showGuides="1">
      <p:cViewPr varScale="1">
        <p:scale>
          <a:sx n="116" d="100"/>
          <a:sy n="116" d="100"/>
        </p:scale>
        <p:origin x="324" y="114"/>
      </p:cViewPr>
      <p:guideLst>
        <p:guide orient="horz" pos="1013"/>
        <p:guide pos="932"/>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17" d="100"/>
          <a:sy n="117" d="100"/>
        </p:scale>
        <p:origin x="4944" y="12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r>
              <a:rPr lang="en-US" dirty="0"/>
              <a:t>CWMS Graphics and Scripting</a:t>
            </a:r>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r>
              <a:rPr lang="en-US" dirty="0"/>
              <a:t>3.6 L-13</a:t>
            </a:r>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r>
              <a:rPr lang="en-US" dirty="0"/>
              <a:t>L-13/155-17/Perryman</a:t>
            </a:r>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9BB6545C-5A53-4513-BC43-363CF390E49C}" type="slidenum">
              <a:rPr lang="en-US" smtClean="0"/>
              <a:pPr/>
              <a:t>‹#›</a:t>
            </a:fld>
            <a:endParaRPr lang="en-US"/>
          </a:p>
        </p:txBody>
      </p:sp>
    </p:spTree>
    <p:extLst>
      <p:ext uri="{BB962C8B-B14F-4D97-AF65-F5344CB8AC3E}">
        <p14:creationId xmlns:p14="http://schemas.microsoft.com/office/powerpoint/2010/main" val="4124837894"/>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r>
              <a:rPr lang="en-US" dirty="0"/>
              <a:t>CWMS Graphics and Scripting	</a:t>
            </a:r>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r>
              <a:rPr lang="en-US" dirty="0"/>
              <a:t>3.5, L13</a:t>
            </a:r>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r>
              <a:rPr lang="en-US" dirty="0"/>
              <a:t>L-13/155-18/Perryman</a:t>
            </a:r>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CB1E0F5E-7EAE-42DB-800A-9566A142CBB2}" type="slidenum">
              <a:rPr lang="en-US" smtClean="0"/>
              <a:t>‹#›</a:t>
            </a:fld>
            <a:endParaRPr lang="en-US"/>
          </a:p>
        </p:txBody>
      </p:sp>
    </p:spTree>
    <p:extLst>
      <p:ext uri="{BB962C8B-B14F-4D97-AF65-F5344CB8AC3E}">
        <p14:creationId xmlns:p14="http://schemas.microsoft.com/office/powerpoint/2010/main" val="1953251837"/>
      </p:ext>
    </p:extLst>
  </p:cSld>
  <p:clrMap bg1="lt1" tx1="dk1" bg2="lt2" tx2="dk2" accent1="accent1" accent2="accent2" accent3="accent3" accent4="accent4" accent5="accent5" accent6="accent6" hlink="hlink" folHlink="folHlink"/>
  <p:hf/>
  <p:notesStyle>
    <a:lvl1pPr marL="228600" indent="-228600" algn="l" defTabSz="914400" rtl="0" eaLnBrk="1" latinLnBrk="0" hangingPunct="1">
      <a:buFont typeface="+mj-lt"/>
      <a:buAutoNum type="alphaUcPeriod"/>
      <a:defRPr sz="1200" kern="1200">
        <a:solidFill>
          <a:schemeClr val="tx1"/>
        </a:solidFill>
        <a:latin typeface="+mn-lt"/>
        <a:ea typeface="+mn-ea"/>
        <a:cs typeface="+mn-cs"/>
      </a:defRPr>
    </a:lvl1pPr>
    <a:lvl2pPr marL="457200" indent="-228600" algn="l" defTabSz="914400" rtl="0" eaLnBrk="1" latinLnBrk="0" hangingPunct="1">
      <a:buFont typeface="+mj-lt"/>
      <a:buAutoNum type="arabicPeriod"/>
      <a:defRPr sz="1200" kern="1200">
        <a:solidFill>
          <a:schemeClr val="tx1"/>
        </a:solidFill>
        <a:latin typeface="+mn-lt"/>
        <a:ea typeface="+mn-ea"/>
        <a:cs typeface="+mn-cs"/>
      </a:defRPr>
    </a:lvl2pPr>
    <a:lvl3pPr marL="685800" indent="-228600" algn="l" defTabSz="914400" rtl="0" eaLnBrk="1" latinLnBrk="0" hangingPunct="1">
      <a:buFont typeface="+mj-lt"/>
      <a:buAutoNum type="alphaLcPeriod"/>
      <a:defRPr sz="1200" kern="1200">
        <a:solidFill>
          <a:schemeClr val="tx1"/>
        </a:solidFill>
        <a:latin typeface="+mn-lt"/>
        <a:ea typeface="+mn-ea"/>
        <a:cs typeface="+mn-cs"/>
      </a:defRPr>
    </a:lvl3pPr>
    <a:lvl4pPr marL="914400" indent="-228600" algn="l" defTabSz="914400" rtl="0" eaLnBrk="1" latinLnBrk="0" hangingPunct="1">
      <a:buFont typeface="+mj-lt"/>
      <a:buAutoNum type="arabicParenR"/>
      <a:defRPr sz="1200" kern="1200">
        <a:solidFill>
          <a:schemeClr val="tx1"/>
        </a:solidFill>
        <a:latin typeface="+mn-lt"/>
        <a:ea typeface="+mn-ea"/>
        <a:cs typeface="+mn-cs"/>
      </a:defRPr>
    </a:lvl4pPr>
    <a:lvl5pPr marL="1143000" indent="-285750" algn="l" defTabSz="914400" rtl="0" eaLnBrk="1" latinLnBrk="0" hangingPunct="1">
      <a:buFont typeface="+mj-lt"/>
      <a:buAutoNum type="romanLcPeriod"/>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a:t>
            </a:fld>
            <a:endParaRPr lang="en-US" dirty="0"/>
          </a:p>
        </p:txBody>
      </p:sp>
    </p:spTree>
    <p:extLst>
      <p:ext uri="{BB962C8B-B14F-4D97-AF65-F5344CB8AC3E}">
        <p14:creationId xmlns:p14="http://schemas.microsoft.com/office/powerpoint/2010/main" val="1897231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Mention that you can also right click within the legend or top viewport to also get to these specific properties</a:t>
            </a:r>
          </a:p>
          <a:p>
            <a:pPr marL="171450" indent="-171450">
              <a:buFont typeface="Arial" panose="020B0604020202020204" pitchFamily="34" charset="0"/>
              <a:buChar char="•"/>
            </a:pPr>
            <a:r>
              <a:rPr lang="en-US" dirty="0"/>
              <a:t>If too close to graph, will edit spacing.</a:t>
            </a:r>
          </a:p>
        </p:txBody>
      </p:sp>
      <p:sp>
        <p:nvSpPr>
          <p:cNvPr id="4" name="Slide Number Placeholder 3"/>
          <p:cNvSpPr>
            <a:spLocks noGrp="1"/>
          </p:cNvSpPr>
          <p:nvPr>
            <p:ph type="sldNum" sz="quarter" idx="10"/>
          </p:nvPr>
        </p:nvSpPr>
        <p:spPr/>
        <p:txBody>
          <a:bodyPr/>
          <a:lstStyle/>
          <a:p>
            <a:fld id="{CB1E0F5E-7EAE-42DB-800A-9566A142CBB2}" type="slidenum">
              <a:rPr lang="en-US" smtClean="0"/>
              <a:pPr/>
              <a:t>10</a:t>
            </a:fld>
            <a:endParaRPr lang="en-US"/>
          </a:p>
        </p:txBody>
      </p:sp>
      <p:sp>
        <p:nvSpPr>
          <p:cNvPr id="13" name="Slide Image Placeholder 12"/>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62048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11</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592992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6"/>
            </a:pPr>
            <a:r>
              <a:rPr lang="en-US" dirty="0"/>
              <a:t>Plot Properties Editor</a:t>
            </a:r>
          </a:p>
          <a:p>
            <a:pPr lvl="2"/>
            <a:r>
              <a:rPr lang="en-US" dirty="0"/>
              <a:t>Select “</a:t>
            </a:r>
            <a:r>
              <a:rPr lang="en-US" dirty="0" err="1"/>
              <a:t>Edit</a:t>
            </a:r>
            <a:r>
              <a:rPr lang="en-US" dirty="0" err="1">
                <a:sym typeface="Wingdings" panose="05000000000000000000" pitchFamily="2" charset="2"/>
              </a:rPr>
              <a:t>Plot</a:t>
            </a:r>
            <a:r>
              <a:rPr lang="en-US" dirty="0">
                <a:sym typeface="Wingdings" panose="05000000000000000000" pitchFamily="2" charset="2"/>
              </a:rPr>
              <a:t> Properties” from the plot menu bar to open the Properties dialog.</a:t>
            </a:r>
          </a:p>
          <a:p>
            <a:pPr lvl="2"/>
            <a:r>
              <a:rPr lang="en-US" dirty="0">
                <a:sym typeface="Wingdings" panose="05000000000000000000" pitchFamily="2" charset="2"/>
              </a:rPr>
              <a:t>Every editor available by right-clicking on plot components is also available in this dialog.</a:t>
            </a:r>
          </a:p>
          <a:p>
            <a:pPr lvl="2"/>
            <a:r>
              <a:rPr lang="en-US" dirty="0">
                <a:sym typeface="Wingdings" panose="05000000000000000000" pitchFamily="2" charset="2"/>
              </a:rPr>
              <a:t>Each tab contains a component editor</a:t>
            </a:r>
          </a:p>
          <a:p>
            <a:pPr lvl="2"/>
            <a:r>
              <a:rPr lang="en-US" dirty="0">
                <a:sym typeface="Wingdings" panose="05000000000000000000" pitchFamily="2" charset="2"/>
              </a:rPr>
              <a:t>Specific viewports and curves are selected from lists at the top of the dialog.</a:t>
            </a:r>
          </a:p>
          <a:p>
            <a:pPr lvl="2"/>
            <a:r>
              <a:rPr lang="en-US" dirty="0">
                <a:sym typeface="Wingdings" panose="05000000000000000000" pitchFamily="2" charset="2"/>
              </a:rPr>
              <a:t>Like edits made via right-clicking on components, the edits apply only to the current plot.</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12</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055107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7"/>
            </a:pPr>
            <a:r>
              <a:rPr lang="en-US" dirty="0"/>
              <a:t>Templates </a:t>
            </a:r>
          </a:p>
          <a:p>
            <a:pPr lvl="2"/>
            <a:r>
              <a:rPr lang="en-US" dirty="0"/>
              <a:t>Templates can save all edits to a plot made using the previous methods so they can be applied to another plot</a:t>
            </a:r>
          </a:p>
          <a:p>
            <a:pPr lvl="3"/>
            <a:r>
              <a:rPr lang="en-US" dirty="0"/>
              <a:t>Select “</a:t>
            </a:r>
            <a:r>
              <a:rPr lang="en-US" dirty="0" err="1"/>
              <a:t>File</a:t>
            </a:r>
            <a:r>
              <a:rPr lang="en-US" dirty="0" err="1">
                <a:sym typeface="Wingdings" panose="05000000000000000000" pitchFamily="2" charset="2"/>
              </a:rPr>
              <a:t>Save</a:t>
            </a:r>
            <a:r>
              <a:rPr lang="en-US" dirty="0">
                <a:sym typeface="Wingdings" panose="05000000000000000000" pitchFamily="2" charset="2"/>
              </a:rPr>
              <a:t> Template…” from the plot menu bar to save a template to a file.</a:t>
            </a:r>
          </a:p>
          <a:p>
            <a:pPr lvl="3"/>
            <a:r>
              <a:rPr lang="en-US" dirty="0">
                <a:sym typeface="Wingdings" panose="05000000000000000000" pitchFamily="2" charset="2"/>
              </a:rPr>
              <a:t>To apply the same edits to another plot, select “</a:t>
            </a:r>
            <a:r>
              <a:rPr lang="en-US" dirty="0" err="1">
                <a:sym typeface="Wingdings" panose="05000000000000000000" pitchFamily="2" charset="2"/>
              </a:rPr>
              <a:t>FileApply</a:t>
            </a:r>
            <a:r>
              <a:rPr lang="en-US" dirty="0">
                <a:sym typeface="Wingdings" panose="05000000000000000000" pitchFamily="2" charset="2"/>
              </a:rPr>
              <a:t> Template…” from the plot menu bar.</a:t>
            </a:r>
          </a:p>
          <a:p>
            <a:pPr lvl="3"/>
            <a:r>
              <a:rPr lang="en-US" dirty="0">
                <a:sym typeface="Wingdings" panose="05000000000000000000" pitchFamily="2" charset="2"/>
              </a:rPr>
              <a:t>Templates are intended to be applied only to plots similar to the one the template was created from (same parameters and number of curves).</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13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4681813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8"/>
            </a:pPr>
            <a:r>
              <a:rPr lang="en-US" dirty="0"/>
              <a:t>Templates in Time Series Icon Layers</a:t>
            </a:r>
          </a:p>
          <a:p>
            <a:pPr lvl="2"/>
            <a:r>
              <a:rPr lang="en-US" dirty="0"/>
              <a:t>Customize a plot opened from a time series icon, and save the customization as a template.</a:t>
            </a:r>
          </a:p>
          <a:p>
            <a:pPr lvl="2"/>
            <a:r>
              <a:rPr lang="en-US" dirty="0"/>
              <a:t>Open the Map Layers dialog from the Setup tab.</a:t>
            </a:r>
          </a:p>
          <a:p>
            <a:pPr lvl="2"/>
            <a:r>
              <a:rPr lang="en-US" dirty="0"/>
              <a:t>Right-click on the desired time series icon layer and select “Properties” from the context menu.</a:t>
            </a:r>
          </a:p>
          <a:p>
            <a:pPr lvl="2"/>
            <a:r>
              <a:rPr lang="en-US" dirty="0"/>
              <a:t>Use the “Template” tab on the Time Series Icon Layer Properties dialog to select the template.</a:t>
            </a:r>
          </a:p>
        </p:txBody>
      </p:sp>
      <p:sp>
        <p:nvSpPr>
          <p:cNvPr id="4" name="Slide Number Placeholder 3"/>
          <p:cNvSpPr>
            <a:spLocks noGrp="1"/>
          </p:cNvSpPr>
          <p:nvPr>
            <p:ph type="sldNum" sz="quarter" idx="10"/>
          </p:nvPr>
        </p:nvSpPr>
        <p:spPr/>
        <p:txBody>
          <a:bodyPr/>
          <a:lstStyle/>
          <a:p>
            <a:fld id="{CB1E0F5E-7EAE-42DB-800A-9566A142CBB2}" type="slidenum">
              <a:rPr lang="en-US" smtClean="0"/>
              <a:pPr/>
              <a:t>14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842727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1E0F5E-7EAE-42DB-800A-9566A142CBB2}" type="slidenum">
              <a:rPr lang="en-US" smtClean="0"/>
              <a:t>15</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40541117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9"/>
            </a:pPr>
            <a:r>
              <a:rPr lang="en-US" dirty="0"/>
              <a:t>Default Plot Properties</a:t>
            </a:r>
          </a:p>
          <a:p>
            <a:pPr lvl="2"/>
            <a:r>
              <a:rPr lang="en-US" dirty="0"/>
              <a:t>Default plot properties are user-editable properties that are applied to future plots only.</a:t>
            </a:r>
          </a:p>
          <a:p>
            <a:pPr lvl="2"/>
            <a:r>
              <a:rPr lang="en-US" dirty="0"/>
              <a:t>Default plot properties are specified using a dialog that resembles the plot properties editor.</a:t>
            </a:r>
          </a:p>
          <a:p>
            <a:pPr lvl="3"/>
            <a:r>
              <a:rPr lang="en-US" dirty="0"/>
              <a:t>Default line styles are not specified in this editor.</a:t>
            </a:r>
          </a:p>
          <a:p>
            <a:pPr lvl="2"/>
            <a:r>
              <a:rPr lang="en-US" dirty="0"/>
              <a:t>Each tab of the editor saves the specified defaults to a file in the C:\Users\&lt;username&gt;\.gfx2d\ directory.</a:t>
            </a:r>
          </a:p>
          <a:p>
            <a:pPr lvl="2"/>
            <a:r>
              <a:rPr lang="en-US" dirty="0"/>
              <a:t>Individual edits cannot be undone, but deleting a tab’s data file restores the program defaults for that tab.</a:t>
            </a:r>
          </a:p>
          <a:p>
            <a:pPr lvl="2"/>
            <a:r>
              <a:rPr lang="en-US" dirty="0"/>
              <a:t>Default plot properties can be exported to, and imported from, zip files.</a:t>
            </a:r>
          </a:p>
        </p:txBody>
      </p:sp>
      <p:sp>
        <p:nvSpPr>
          <p:cNvPr id="4" name="Slide Number Placeholder 3"/>
          <p:cNvSpPr>
            <a:spLocks noGrp="1"/>
          </p:cNvSpPr>
          <p:nvPr>
            <p:ph type="sldNum" sz="quarter" idx="10"/>
          </p:nvPr>
        </p:nvSpPr>
        <p:spPr/>
        <p:txBody>
          <a:bodyPr/>
          <a:lstStyle/>
          <a:p>
            <a:fld id="{CB1E0F5E-7EAE-42DB-800A-9566A142CBB2}" type="slidenum">
              <a:rPr lang="en-US" smtClean="0"/>
              <a:pPr/>
              <a:t>16</a:t>
            </a:fld>
            <a:endParaRPr lang="en-US"/>
          </a:p>
        </p:txBody>
      </p:sp>
      <p:sp>
        <p:nvSpPr>
          <p:cNvPr id="10" name="Slide Image Placeholder 9"/>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1285235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10"/>
            </a:pPr>
            <a:r>
              <a:rPr lang="en-US" dirty="0"/>
              <a:t>Default Plot Properties Editor</a:t>
            </a:r>
          </a:p>
          <a:p>
            <a:pPr lvl="2"/>
            <a:r>
              <a:rPr lang="en-US" dirty="0"/>
              <a:t>Select “</a:t>
            </a:r>
            <a:r>
              <a:rPr lang="en-US" dirty="0" err="1"/>
              <a:t>Edit</a:t>
            </a:r>
            <a:r>
              <a:rPr lang="en-US" dirty="0" err="1">
                <a:sym typeface="Wingdings" panose="05000000000000000000" pitchFamily="2" charset="2"/>
              </a:rPr>
              <a:t>Default</a:t>
            </a:r>
            <a:r>
              <a:rPr lang="en-US" dirty="0">
                <a:sym typeface="Wingdings" panose="05000000000000000000" pitchFamily="2" charset="2"/>
              </a:rPr>
              <a:t> Plot Properties” from the plot menu bar to open the Default Plot Properties dialog.</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17</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215212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11"/>
            </a:pPr>
            <a:r>
              <a:rPr lang="en-US" dirty="0"/>
              <a:t>Default Line Styles</a:t>
            </a:r>
          </a:p>
          <a:p>
            <a:pPr lvl="2"/>
            <a:r>
              <a:rPr lang="en-US" dirty="0"/>
              <a:t>Default line styles are user-editable default properties for curves based on parameter, date type, and order.</a:t>
            </a:r>
          </a:p>
          <a:p>
            <a:pPr lvl="2"/>
            <a:r>
              <a:rPr lang="en-US" dirty="0"/>
              <a:t>Default styles will not be applied to any open plots, but only be applied to future plots.</a:t>
            </a:r>
          </a:p>
          <a:p>
            <a:pPr lvl="2"/>
            <a:r>
              <a:rPr lang="en-US" dirty="0"/>
              <a:t>All default styles saved in one file specified on bottom of editor.</a:t>
            </a:r>
          </a:p>
          <a:p>
            <a:pPr lvl="2"/>
            <a:r>
              <a:rPr lang="en-US" dirty="0"/>
              <a:t>Individual edits cannot be undone, but deleting the file will restore program default styles.</a:t>
            </a:r>
          </a:p>
          <a:p>
            <a:pPr lvl="1">
              <a:buAutoNum type="arabicPeriod" startAt="11"/>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18</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026250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12"/>
            </a:pPr>
            <a:r>
              <a:rPr lang="en-US" dirty="0"/>
              <a:t>Default Line Styles Editor.</a:t>
            </a:r>
          </a:p>
          <a:p>
            <a:pPr lvl="2"/>
            <a:r>
              <a:rPr lang="en-US" dirty="0"/>
              <a:t>Select “</a:t>
            </a:r>
            <a:r>
              <a:rPr lang="en-US" dirty="0" err="1"/>
              <a:t>Edit</a:t>
            </a:r>
            <a:r>
              <a:rPr lang="en-US" dirty="0" err="1">
                <a:sym typeface="Wingdings" panose="05000000000000000000" pitchFamily="2" charset="2"/>
              </a:rPr>
              <a:t>Default</a:t>
            </a:r>
            <a:r>
              <a:rPr lang="en-US" dirty="0">
                <a:sym typeface="Wingdings" panose="05000000000000000000" pitchFamily="2" charset="2"/>
              </a:rPr>
              <a:t> Line Styles” from the plot menu bar to open the Default Line Styles dialog.</a:t>
            </a:r>
            <a:endParaRPr lang="en-US" dirty="0"/>
          </a:p>
          <a:p>
            <a:pPr lvl="1">
              <a:buAutoNum type="arabicPeriod" startAt="12"/>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19</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50345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3"/>
            </a:pPr>
            <a:r>
              <a:rPr lang="en-US" dirty="0"/>
              <a:t>Customizing Plots</a:t>
            </a:r>
          </a:p>
        </p:txBody>
      </p:sp>
      <p:sp>
        <p:nvSpPr>
          <p:cNvPr id="4" name="Slide Number Placeholder 3"/>
          <p:cNvSpPr>
            <a:spLocks noGrp="1"/>
          </p:cNvSpPr>
          <p:nvPr>
            <p:ph type="sldNum" sz="quarter" idx="10"/>
          </p:nvPr>
        </p:nvSpPr>
        <p:spPr/>
        <p:txBody>
          <a:bodyPr/>
          <a:lstStyle/>
          <a:p>
            <a:fld id="{CB1E0F5E-7EAE-42DB-800A-9566A142CBB2}" type="slidenum">
              <a:rPr lang="en-US" smtClean="0"/>
              <a:t>2</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3965793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p:txBody>
      </p:sp>
      <p:sp>
        <p:nvSpPr>
          <p:cNvPr id="4" name="Slide Number Placeholder 3"/>
          <p:cNvSpPr>
            <a:spLocks noGrp="1"/>
          </p:cNvSpPr>
          <p:nvPr>
            <p:ph type="sldNum" sz="quarter" idx="10"/>
          </p:nvPr>
        </p:nvSpPr>
        <p:spPr/>
        <p:txBody>
          <a:bodyPr/>
          <a:lstStyle/>
          <a:p>
            <a:fld id="{CB1E0F5E-7EAE-42DB-800A-9566A142CBB2}" type="slidenum">
              <a:rPr lang="en-US" smtClean="0"/>
              <a:t>20</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762490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21</a:t>
            </a:fld>
            <a:endParaRPr lang="en-US" dirty="0"/>
          </a:p>
        </p:txBody>
      </p:sp>
    </p:spTree>
    <p:extLst>
      <p:ext uri="{BB962C8B-B14F-4D97-AF65-F5344CB8AC3E}">
        <p14:creationId xmlns:p14="http://schemas.microsoft.com/office/powerpoint/2010/main" val="1634570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r>
              <a:rPr lang="en-US" dirty="0"/>
              <a:t>Arranging the Plot</a:t>
            </a:r>
          </a:p>
          <a:p>
            <a:pPr lvl="2"/>
            <a:r>
              <a:rPr lang="en-US" dirty="0"/>
              <a:t>Select “</a:t>
            </a:r>
            <a:r>
              <a:rPr lang="en-US" dirty="0" err="1"/>
              <a:t>Edit</a:t>
            </a:r>
            <a:r>
              <a:rPr lang="en-US" dirty="0" err="1">
                <a:sym typeface="Wingdings" panose="05000000000000000000" pitchFamily="2" charset="2"/>
              </a:rPr>
              <a:t>Configure</a:t>
            </a:r>
            <a:r>
              <a:rPr lang="en-US" dirty="0">
                <a:sym typeface="Wingdings" panose="05000000000000000000" pitchFamily="2" charset="2"/>
              </a:rPr>
              <a:t> Plot Layout…” from plot menu bar.</a:t>
            </a:r>
          </a:p>
          <a:p>
            <a:pPr lvl="2"/>
            <a:r>
              <a:rPr lang="en-US" dirty="0">
                <a:sym typeface="Wingdings" panose="05000000000000000000" pitchFamily="2" charset="2"/>
              </a:rPr>
              <a:t>Opens “Configure Plot” dialog which allows you to:</a:t>
            </a:r>
          </a:p>
          <a:p>
            <a:pPr lvl="3"/>
            <a:r>
              <a:rPr lang="en-US" dirty="0">
                <a:sym typeface="Wingdings" panose="05000000000000000000" pitchFamily="2" charset="2"/>
              </a:rPr>
              <a:t>Control the number, order, and relative sizes of viewports.</a:t>
            </a:r>
          </a:p>
          <a:p>
            <a:pPr lvl="3"/>
            <a:r>
              <a:rPr lang="en-US" dirty="0">
                <a:sym typeface="Wingdings" panose="05000000000000000000" pitchFamily="2" charset="2"/>
              </a:rPr>
              <a:t>Add, remove, and reverse Y axes.</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506348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2"/>
            </a:pPr>
            <a:r>
              <a:rPr lang="en-US" dirty="0"/>
              <a:t>Managing Viewports</a:t>
            </a:r>
          </a:p>
          <a:p>
            <a:pPr lvl="2"/>
            <a:r>
              <a:rPr lang="en-US" dirty="0"/>
              <a:t>Select “</a:t>
            </a:r>
            <a:r>
              <a:rPr lang="en-US" dirty="0" err="1"/>
              <a:t>Edit</a:t>
            </a:r>
            <a:r>
              <a:rPr lang="en-US" dirty="0" err="1">
                <a:sym typeface="Wingdings" panose="05000000000000000000" pitchFamily="2" charset="2"/>
              </a:rPr>
              <a:t>Add</a:t>
            </a:r>
            <a:r>
              <a:rPr lang="en-US" dirty="0">
                <a:sym typeface="Wingdings" panose="05000000000000000000" pitchFamily="2" charset="2"/>
              </a:rPr>
              <a:t> Viewport” or “</a:t>
            </a:r>
            <a:r>
              <a:rPr lang="en-US" dirty="0" err="1">
                <a:sym typeface="Wingdings" panose="05000000000000000000" pitchFamily="2" charset="2"/>
              </a:rPr>
              <a:t>EditRemove</a:t>
            </a:r>
            <a:r>
              <a:rPr lang="en-US" dirty="0">
                <a:sym typeface="Wingdings" panose="05000000000000000000" pitchFamily="2" charset="2"/>
              </a:rPr>
              <a:t> Viewport” from the Configure Plot menu bar to add or remove viewports</a:t>
            </a:r>
          </a:p>
          <a:p>
            <a:pPr lvl="2"/>
            <a:r>
              <a:rPr lang="en-US" dirty="0">
                <a:sym typeface="Wingdings" panose="05000000000000000000" pitchFamily="2" charset="2"/>
              </a:rPr>
              <a:t>Select “</a:t>
            </a:r>
            <a:r>
              <a:rPr lang="en-US" dirty="0" err="1">
                <a:sym typeface="Wingdings" panose="05000000000000000000" pitchFamily="2" charset="2"/>
              </a:rPr>
              <a:t>EditSet</a:t>
            </a:r>
            <a:r>
              <a:rPr lang="en-US" dirty="0">
                <a:sym typeface="Wingdings" panose="05000000000000000000" pitchFamily="2" charset="2"/>
              </a:rPr>
              <a:t> Viewport Weights…” to open the “Set Viewport Weights” dialog, which lets you set the relative sizes (height) of viewports (Must sum to 100%)</a:t>
            </a:r>
          </a:p>
          <a:p>
            <a:pPr lvl="2"/>
            <a:r>
              <a:rPr lang="en-US" dirty="0">
                <a:sym typeface="Wingdings" panose="05000000000000000000" pitchFamily="2" charset="2"/>
              </a:rPr>
              <a:t>Select a viewport and use the up or down button to reorder the viewports.</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691848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3"/>
            </a:pPr>
            <a:r>
              <a:rPr lang="en-US" dirty="0"/>
              <a:t>Managing Y Axes</a:t>
            </a:r>
          </a:p>
          <a:p>
            <a:pPr lvl="2"/>
            <a:r>
              <a:rPr lang="en-US" dirty="0"/>
              <a:t>Select a viewport and then select “</a:t>
            </a:r>
            <a:r>
              <a:rPr lang="en-US" dirty="0" err="1"/>
              <a:t>Edit</a:t>
            </a:r>
            <a:r>
              <a:rPr lang="en-US" dirty="0" err="1">
                <a:sym typeface="Wingdings" panose="05000000000000000000" pitchFamily="2" charset="2"/>
              </a:rPr>
              <a:t>Add</a:t>
            </a:r>
            <a:r>
              <a:rPr lang="en-US" dirty="0">
                <a:sym typeface="Wingdings" panose="05000000000000000000" pitchFamily="2" charset="2"/>
              </a:rPr>
              <a:t> Axis” from the “Configure Plot” menu bar to add a Y axis.</a:t>
            </a:r>
          </a:p>
          <a:p>
            <a:pPr lvl="2"/>
            <a:r>
              <a:rPr lang="en-US" dirty="0"/>
              <a:t>Select an axis and then select “</a:t>
            </a:r>
            <a:r>
              <a:rPr lang="en-US" dirty="0" err="1"/>
              <a:t>Edit</a:t>
            </a:r>
            <a:r>
              <a:rPr lang="en-US" dirty="0" err="1">
                <a:sym typeface="Wingdings" panose="05000000000000000000" pitchFamily="2" charset="2"/>
              </a:rPr>
              <a:t>Remove</a:t>
            </a:r>
            <a:r>
              <a:rPr lang="en-US" dirty="0">
                <a:sym typeface="Wingdings" panose="05000000000000000000" pitchFamily="2" charset="2"/>
              </a:rPr>
              <a:t> Axis” from the “Configure Plot” menu bar to remove a Y axis.</a:t>
            </a:r>
          </a:p>
          <a:p>
            <a:pPr lvl="2"/>
            <a:r>
              <a:rPr lang="en-US" dirty="0">
                <a:sym typeface="Wingdings" panose="05000000000000000000" pitchFamily="2" charset="2"/>
              </a:rPr>
              <a:t>Select an axis and then click on the up or down button to reorder axes.</a:t>
            </a:r>
          </a:p>
          <a:p>
            <a:pPr lvl="3"/>
            <a:r>
              <a:rPr lang="en-US" dirty="0">
                <a:sym typeface="Wingdings" panose="05000000000000000000" pitchFamily="2" charset="2"/>
              </a:rPr>
              <a:t>You can move viewport (2,1) left axis up and it becomes a secondary axis for viewport (1,1) and removed viewport (2,1)</a:t>
            </a:r>
          </a:p>
          <a:p>
            <a:pPr lvl="2"/>
            <a:r>
              <a:rPr lang="en-US" dirty="0">
                <a:sym typeface="Wingdings" panose="05000000000000000000" pitchFamily="2" charset="2"/>
              </a:rPr>
              <a:t>Right-click on an axis and select “Reverse” from the context menu to reverse an axis.</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921608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4"/>
            </a:pPr>
            <a:r>
              <a:rPr lang="en-US" dirty="0"/>
              <a:t>Adding Callouts and Marker Lines</a:t>
            </a:r>
          </a:p>
          <a:p>
            <a:pPr lvl="2"/>
            <a:r>
              <a:rPr lang="en-US" dirty="0"/>
              <a:t>Add a callout by right-clicking on a curve and selecting “Add Callout” from context menu.</a:t>
            </a:r>
          </a:p>
          <a:p>
            <a:pPr lvl="3"/>
            <a:r>
              <a:rPr lang="en-US" dirty="0"/>
              <a:t>Cannot be edited</a:t>
            </a:r>
          </a:p>
          <a:p>
            <a:pPr lvl="2"/>
            <a:r>
              <a:rPr lang="en-US" dirty="0"/>
              <a:t>Add a marker line by right-clicking in a viewport and selecting “Add Marker” from the context menu.</a:t>
            </a:r>
          </a:p>
          <a:p>
            <a:pPr lvl="3"/>
            <a:r>
              <a:rPr lang="en-US" dirty="0"/>
              <a:t>Adding a marker line on the X axis of a viewport will not add the marker line to all viewports.</a:t>
            </a:r>
          </a:p>
          <a:p>
            <a:pPr lvl="3"/>
            <a:r>
              <a:rPr lang="en-US" dirty="0"/>
              <a:t>Can edit line style, location and label</a:t>
            </a:r>
          </a:p>
        </p:txBody>
      </p:sp>
      <p:sp>
        <p:nvSpPr>
          <p:cNvPr id="4" name="Slide Number Placeholder 3"/>
          <p:cNvSpPr>
            <a:spLocks noGrp="1"/>
          </p:cNvSpPr>
          <p:nvPr>
            <p:ph type="sldNum" sz="quarter" idx="10"/>
          </p:nvPr>
        </p:nvSpPr>
        <p:spPr/>
        <p:txBody>
          <a:bodyPr/>
          <a:lstStyle/>
          <a:p>
            <a:fld id="{CB1E0F5E-7EAE-42DB-800A-9566A142CBB2}" type="slidenum">
              <a:rPr lang="en-US" smtClean="0"/>
              <a:pPr/>
              <a:t>6</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636460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4"/>
            </a:pPr>
            <a:r>
              <a:rPr lang="en-US" dirty="0"/>
              <a:t>Adding Callouts and Marker Lines</a:t>
            </a:r>
          </a:p>
          <a:p>
            <a:pPr lvl="2"/>
            <a:r>
              <a:rPr lang="en-US" dirty="0"/>
              <a:t>Add a callout by right-clicking on a curve and selecting “Add Callout” from context menu.</a:t>
            </a:r>
          </a:p>
          <a:p>
            <a:pPr lvl="3"/>
            <a:r>
              <a:rPr lang="en-US" dirty="0"/>
              <a:t>Cannot be edited</a:t>
            </a:r>
          </a:p>
          <a:p>
            <a:pPr lvl="2"/>
            <a:r>
              <a:rPr lang="en-US" dirty="0"/>
              <a:t>Add a marker line by right-clicking in a viewport and selecting “Add Marker” from the context menu.</a:t>
            </a:r>
          </a:p>
          <a:p>
            <a:pPr lvl="3"/>
            <a:r>
              <a:rPr lang="en-US" dirty="0"/>
              <a:t>Adding a marker line on the X axis of a viewport will not add the marker line to all viewports.</a:t>
            </a:r>
          </a:p>
          <a:p>
            <a:pPr lvl="3"/>
            <a:r>
              <a:rPr lang="en-US" dirty="0"/>
              <a:t>Can edit line style, location and label</a:t>
            </a:r>
          </a:p>
        </p:txBody>
      </p:sp>
      <p:sp>
        <p:nvSpPr>
          <p:cNvPr id="4" name="Slide Number Placeholder 3"/>
          <p:cNvSpPr>
            <a:spLocks noGrp="1"/>
          </p:cNvSpPr>
          <p:nvPr>
            <p:ph type="sldNum" sz="quarter" idx="10"/>
          </p:nvPr>
        </p:nvSpPr>
        <p:spPr/>
        <p:txBody>
          <a:bodyPr/>
          <a:lstStyle/>
          <a:p>
            <a:fld id="{CB1E0F5E-7EAE-42DB-800A-9566A142CBB2}" type="slidenum">
              <a:rPr lang="en-US" smtClean="0"/>
              <a:pPr/>
              <a:t>7</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32640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8</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867419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9</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894316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fld id="{2B147747-029B-4583-B0CB-DDC7DB936F00}" type="datetimeFigureOut">
              <a:rPr lang="en-US" smtClean="0"/>
              <a:pPr/>
              <a:t>2/11/2025</a:t>
            </a:fld>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7" y="128981"/>
            <a:ext cx="9933899" cy="832920"/>
          </a:xfrm>
        </p:spPr>
        <p:txBody>
          <a:bodyPr/>
          <a:lstStyle/>
          <a:p>
            <a:r>
              <a:rPr lang="en-US"/>
              <a:t>Click to edit Master title style</a:t>
            </a:r>
          </a:p>
        </p:txBody>
      </p:sp>
    </p:spTree>
    <p:extLst>
      <p:ext uri="{BB962C8B-B14F-4D97-AF65-F5344CB8AC3E}">
        <p14:creationId xmlns:p14="http://schemas.microsoft.com/office/powerpoint/2010/main" val="1519220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646749529"/>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endParaRPr lang="en-US" dirty="0"/>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310656398"/>
      </p:ext>
    </p:extLst>
  </p:cSld>
  <p:clrMapOvr>
    <a:masterClrMapping/>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622877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9389395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579320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5449150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50580974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96930658"/>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28685842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29919243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25147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760873978"/>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5255741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5838713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3821425862"/>
      </p:ext>
    </p:extLst>
  </p:cSld>
  <p:clrMapOvr>
    <a:masterClrMapping/>
  </p:clrMapOvr>
  <p:hf hdr="0" dt="0"/>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bg2">
                    <a:lumMod val="50000"/>
                  </a:schemeClr>
                </a:solidFill>
              </a:rPr>
              <a:pPr algn="r">
                <a:spcBef>
                  <a:spcPct val="50000"/>
                </a:spcBef>
                <a:defRPr/>
              </a:pPr>
              <a:t>‹#›</a:t>
            </a:fld>
            <a:endParaRPr lang="en-US" sz="825"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139847174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95281739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280233343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89154145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50870676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373773067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213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3927463539"/>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67264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9494718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7760169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6259434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5099745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7757332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7968980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428621187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187887635"/>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14187500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847932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184632121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72849028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403748647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818923408"/>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43395806"/>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529286446"/>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711391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8480559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3451725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63805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3990817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558312978"/>
      </p:ext>
    </p:extLst>
  </p:cSld>
  <p:clrMapOvr>
    <a:masterClrMapping/>
  </p:clrMapOvr>
  <p:hf hdr="0" dt="0"/>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3886220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426143529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7574842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87478698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267101949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15893775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18946500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7789819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791847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fld id="{2B147747-029B-4583-B0CB-DDC7DB936F00}" type="datetimeFigureOut">
              <a:rPr lang="en-US" smtClean="0"/>
              <a:pPr/>
              <a:t>2/11/2025</a:t>
            </a:fld>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3181803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22030906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43648318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275808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44273029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48917971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7478726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101024414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267895836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406748753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7411423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fld id="{2B147747-029B-4583-B0CB-DDC7DB936F00}" type="datetimeFigureOut">
              <a:rPr lang="en-US" smtClean="0"/>
              <a:pPr/>
              <a:t>2/11/2025</a:t>
            </a:fld>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83571938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758372669"/>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58496012"/>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19423880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605344011"/>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2411965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7915879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586152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4252724543"/>
      </p:ext>
    </p:extLst>
  </p:cSld>
  <p:clrMapOvr>
    <a:masterClrMapping/>
  </p:clrMapOvr>
  <p:hf hdr="0" dt="0"/>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73135398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46302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27984643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96268794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3275724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952194972"/>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85240084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744395067"/>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27984271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58848059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016117581"/>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6309921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2" y="1028700"/>
            <a:ext cx="11658599" cy="5600700"/>
          </a:xfrm>
        </p:spPr>
        <p:txBody>
          <a:bodyPr/>
          <a:lstStyle/>
          <a:p>
            <a:r>
              <a:rPr lang="en-US"/>
              <a:t>Click icon to add chart</a:t>
            </a:r>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247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1483658797"/>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p:nvPicPr>
        <p:blipFill>
          <a:blip r:embed="rId2"/>
          <a:stretch>
            <a:fillRect/>
          </a:stretch>
        </p:blipFill>
        <p:spPr>
          <a:xfrm>
            <a:off x="934317" y="10952"/>
            <a:ext cx="10286135" cy="6847048"/>
          </a:xfrm>
          <a:prstGeom prst="rect">
            <a:avLst/>
          </a:prstGeom>
        </p:spPr>
      </p:pic>
    </p:spTree>
    <p:extLst>
      <p:ext uri="{BB962C8B-B14F-4D97-AF65-F5344CB8AC3E}">
        <p14:creationId xmlns:p14="http://schemas.microsoft.com/office/powerpoint/2010/main" val="4375800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fld id="{2B147747-029B-4583-B0CB-DDC7DB936F00}" type="datetimeFigureOut">
              <a:rPr lang="en-US" smtClean="0"/>
              <a:pPr/>
              <a:t>2/11/2025</a:t>
            </a:fld>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86445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18198610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2/11/2025</a:t>
            </a:fld>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7016012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2/11/2025</a:t>
            </a:fld>
            <a:endParaRPr lang="en-US"/>
          </a:p>
        </p:txBody>
      </p:sp>
    </p:spTree>
    <p:extLst>
      <p:ext uri="{BB962C8B-B14F-4D97-AF65-F5344CB8AC3E}">
        <p14:creationId xmlns:p14="http://schemas.microsoft.com/office/powerpoint/2010/main" val="2854912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2/11/2025</a:t>
            </a:fld>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615719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2589283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3890201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253145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335131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0716012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147747-029B-4583-B0CB-DDC7DB936F00}" type="datetimeFigureOut">
              <a:rPr lang="en-US" smtClean="0"/>
              <a:pPr/>
              <a:t>2/11/2025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23EEB7BD-CCEB-4D68-A74B-81DB8377DDFE}" type="slidenum">
              <a:rPr lang="en-US" smtClean="0"/>
              <a:pPr/>
              <a:t>‹#›</a:t>
            </a:fld>
            <a:endParaRPr lang="en-US"/>
          </a:p>
        </p:txBody>
      </p:sp>
    </p:spTree>
    <p:extLst>
      <p:ext uri="{BB962C8B-B14F-4D97-AF65-F5344CB8AC3E}">
        <p14:creationId xmlns:p14="http://schemas.microsoft.com/office/powerpoint/2010/main" val="2353282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2B147747-029B-4583-B0CB-DDC7DB936F00}" type="datetimeFigureOut">
              <a:rPr lang="en-US" smtClean="0"/>
              <a:pPr/>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3EEB7BD-CCEB-4D68-A74B-81DB8377DDFE}" type="slidenum">
              <a:rPr lang="en-US" smtClean="0"/>
              <a:pPr/>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04717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6207741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secHead">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endParaRPr lang="en-US" dirty="0"/>
          </a:p>
        </p:txBody>
      </p:sp>
      <p:sp>
        <p:nvSpPr>
          <p:cNvPr id="12" name="Date Placeholder 11"/>
          <p:cNvSpPr>
            <a:spLocks noGrp="1"/>
          </p:cNvSpPr>
          <p:nvPr>
            <p:ph type="dt" sz="half" idx="10"/>
          </p:nvPr>
        </p:nvSpPr>
        <p:spPr/>
        <p:txBody>
          <a:bodyPr/>
          <a:lstStyle/>
          <a:p>
            <a:fld id="{2B147747-029B-4583-B0CB-DDC7DB936F00}" type="datetimeFigureOut">
              <a:rPr lang="en-US" smtClean="0"/>
              <a:pPr/>
              <a:t>2/11/2025</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3523221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398549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65615-359D-B9C8-0023-0357528103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9C239B-5165-458F-9186-789D32AB46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BF16F2-A3B9-382E-874A-424ACF676509}"/>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F8B4310D-8458-F42B-DE17-4A5879C9E2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848E47-1081-57EC-3D64-2B636395DB16}"/>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9527173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28EB9-1950-FDD0-7A2E-1E8AEA7857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1BE644-5C0B-0419-D4FD-4F13E928FA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C109D9-E69C-F6DB-63B9-AFED499F742D}"/>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EC9416C6-A83A-49B0-04BA-2E4EAF5DAF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14A53C-46C4-DCBE-16D1-8B5EE1FA47C4}"/>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2084402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76BC-C5F2-B07C-0FFC-138CEDBE80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EEB11B3-444B-91CB-CC33-81E9CAEDABF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65D0AF-FEF7-1558-5E94-7D917743040D}"/>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2CF6645A-9C59-B039-4F41-5E61BA00CD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F1E976-330B-96C7-0913-6A278D6A6D4E}"/>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9867031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6EF89-C0C9-22B3-DCEC-E49945C3AA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AD782E-2612-06B5-0C6A-5675DE59EEB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57B7041-2A72-48EB-53E8-FA5AE1E62B1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A1B830-16C4-9007-F4D3-4198BF64E688}"/>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6" name="Footer Placeholder 5">
            <a:extLst>
              <a:ext uri="{FF2B5EF4-FFF2-40B4-BE49-F238E27FC236}">
                <a16:creationId xmlns:a16="http://schemas.microsoft.com/office/drawing/2014/main" id="{104189BB-E28F-A2E4-1D78-39F09CFE5F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41580A-F710-D1A0-FC24-ACD12796D4F2}"/>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5623451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54DCF-90D6-1AC9-9182-903002AE23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E3C4F1-6C6E-DB62-FDA0-DCA06B68F4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A03319C-84C7-01E7-8C75-29CD235B24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DD4DAA-64A7-C4D9-9869-EBA5C2D079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0BA9D5-2893-81EA-59D4-E32F12BB1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EE6DF8F-BB29-7DBC-11CE-BCA27394B791}"/>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8" name="Footer Placeholder 7">
            <a:extLst>
              <a:ext uri="{FF2B5EF4-FFF2-40B4-BE49-F238E27FC236}">
                <a16:creationId xmlns:a16="http://schemas.microsoft.com/office/drawing/2014/main" id="{D7BBC874-884D-B13C-FD07-2693247764A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C6BDAC-82E1-69F4-1847-6F23645D53C3}"/>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26348180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9C3D5-E237-DFF0-A3D6-5C272C7603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80476ED-0B49-EEA1-49B5-9B79A4C02482}"/>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4" name="Footer Placeholder 3">
            <a:extLst>
              <a:ext uri="{FF2B5EF4-FFF2-40B4-BE49-F238E27FC236}">
                <a16:creationId xmlns:a16="http://schemas.microsoft.com/office/drawing/2014/main" id="{9D41717F-57E7-49A1-29EF-509F666E99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8DE1752-0971-0EDC-8CC3-2BFE5A5E6C46}"/>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26515598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EF2777-A18A-90B8-1B5D-F4DAAD909D23}"/>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3" name="Footer Placeholder 2">
            <a:extLst>
              <a:ext uri="{FF2B5EF4-FFF2-40B4-BE49-F238E27FC236}">
                <a16:creationId xmlns:a16="http://schemas.microsoft.com/office/drawing/2014/main" id="{39236C85-CAD9-3963-8FAA-6119B33888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BFE06C-95AF-230C-CD6E-6E4A80940188}"/>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9189367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9C7EE-042C-9056-2CD9-189DAEE05D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1D192A8-6063-03E6-F559-06A9C9DA55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935D6F3-59EF-9B5D-C4CB-4EE074D1BE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0DA38C-D5AF-3F9F-5A70-8C83BE3BCD57}"/>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6" name="Footer Placeholder 5">
            <a:extLst>
              <a:ext uri="{FF2B5EF4-FFF2-40B4-BE49-F238E27FC236}">
                <a16:creationId xmlns:a16="http://schemas.microsoft.com/office/drawing/2014/main" id="{6833076C-F37A-175D-A0FD-20DE420805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85760C-33AA-815D-B2CE-77D9A4A4FAE3}"/>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968716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fld id="{2B147747-029B-4583-B0CB-DDC7DB936F00}" type="datetimeFigureOut">
              <a:rPr lang="en-US" smtClean="0"/>
              <a:pPr/>
              <a:t>2/11/2025</a:t>
            </a:fld>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1286052211"/>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C6246-5B25-AE3F-5D25-E85F467DEF5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66CF67-F933-9648-BCDB-31FAF093DA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2CA03F3-9C0F-1055-2845-5A8AC3E4C9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90AAFF-9754-B9B3-1912-DCDA30ACF498}"/>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6" name="Footer Placeholder 5">
            <a:extLst>
              <a:ext uri="{FF2B5EF4-FFF2-40B4-BE49-F238E27FC236}">
                <a16:creationId xmlns:a16="http://schemas.microsoft.com/office/drawing/2014/main" id="{F04DF716-F47D-774E-F5A3-C1E78451AA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778737-2EA5-1D94-5773-7B9CFA3D766A}"/>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3759705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01BD5-6B22-FFA8-BEFA-B36281DF0E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312AE9-B975-8E7D-34ED-BE2436A2DA3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2A6DFA-EC81-1BD2-9ECA-56584C8DA072}"/>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B65FB7ED-AE18-E402-F31A-244B9D2403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73B1B3-FCDD-14FC-642D-8C2B184D491E}"/>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593047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D9036A-A6A0-EE59-BB35-D221C384FC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58B54F3-661C-47EE-4AFC-7596A87E8C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38B9F0-93E1-FB3B-91B5-1D7717DDAFF9}"/>
              </a:ext>
            </a:extLst>
          </p:cNvPr>
          <p:cNvSpPr>
            <a:spLocks noGrp="1"/>
          </p:cNvSpPr>
          <p:nvPr>
            <p:ph type="dt" sz="half" idx="10"/>
          </p:nvPr>
        </p:nvSpPr>
        <p:spPr/>
        <p:txBody>
          <a:body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2C86087D-7102-967C-1ACE-0BE0349B68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06871A-6786-8EDE-70E8-C263ECC8C41B}"/>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30064098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914016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42234257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4877654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529451980"/>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71102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869555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51832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fld id="{2B147747-029B-4583-B0CB-DDC7DB936F00}" type="datetimeFigureOut">
              <a:rPr lang="en-US" smtClean="0"/>
              <a:pPr/>
              <a:t>2/11/2025</a:t>
            </a:fld>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81044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958819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13552629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942321886"/>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153965317"/>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594066175"/>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911058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62744564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558737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3679643"/>
      </p:ext>
    </p:extLst>
  </p:cSld>
  <p:clrMapOvr>
    <a:masterClrMapping/>
  </p:clrMapOvr>
  <p:hf hdr="0" dt="0"/>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926692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902952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2343886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6253436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01271777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36101963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3048597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189334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0891922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0908148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8936187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57025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fld id="{2B147747-029B-4583-B0CB-DDC7DB936F00}" type="datetimeFigureOut">
              <a:rPr lang="en-US" smtClean="0"/>
              <a:pPr/>
              <a:t>2/11/2025</a:t>
            </a:fld>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6797177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3640057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5687762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2606242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8253572"/>
      </p:ext>
    </p:extLst>
  </p:cSld>
  <p:clrMapOvr>
    <a:masterClrMapping/>
  </p:clrMapOvr>
  <p:extLst>
    <p:ext uri="{DCECCB84-F9BA-43D5-87BE-67443E8EF086}">
      <p15:sldGuideLst xmlns:p15="http://schemas.microsoft.com/office/powerpoint/2012/main"/>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2115126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2208824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81831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7798153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2054761"/>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28410489"/>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fld id="{2B147747-029B-4583-B0CB-DDC7DB936F00}" type="datetimeFigureOut">
              <a:rPr lang="en-US" smtClean="0"/>
              <a:pPr/>
              <a:t>2/11/2025</a:t>
            </a:fld>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125360516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0690829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5666976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206907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38012140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2590358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79368662"/>
      </p:ext>
    </p:extLst>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14914777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09349433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90763406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040514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fld id="{2B147747-029B-4583-B0CB-DDC7DB936F00}" type="datetimeFigureOut">
              <a:rPr lang="en-US" smtClean="0"/>
              <a:pPr/>
              <a:t>2/11/2025</a:t>
            </a:fld>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96665332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242938432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07015806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56719307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78243597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96706382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68530743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6762038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27387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111441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22867143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3.jpg"/><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26" Type="http://schemas.openxmlformats.org/officeDocument/2006/relationships/slideLayout" Target="../slideLayouts/slideLayout68.xml"/><Relationship Id="rId3" Type="http://schemas.openxmlformats.org/officeDocument/2006/relationships/slideLayout" Target="../slideLayouts/slideLayout45.xml"/><Relationship Id="rId21" Type="http://schemas.openxmlformats.org/officeDocument/2006/relationships/slideLayout" Target="../slideLayouts/slideLayout63.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5" Type="http://schemas.openxmlformats.org/officeDocument/2006/relationships/slideLayout" Target="../slideLayouts/slideLayout67.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29" Type="http://schemas.openxmlformats.org/officeDocument/2006/relationships/image" Target="../media/image1.png"/><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24" Type="http://schemas.openxmlformats.org/officeDocument/2006/relationships/slideLayout" Target="../slideLayouts/slideLayout66.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23" Type="http://schemas.openxmlformats.org/officeDocument/2006/relationships/slideLayout" Target="../slideLayouts/slideLayout65.xml"/><Relationship Id="rId28" Type="http://schemas.openxmlformats.org/officeDocument/2006/relationships/theme" Target="../theme/theme3.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 Id="rId22" Type="http://schemas.openxmlformats.org/officeDocument/2006/relationships/slideLayout" Target="../slideLayouts/slideLayout64.xml"/><Relationship Id="rId27" Type="http://schemas.openxmlformats.org/officeDocument/2006/relationships/slideLayout" Target="../slideLayouts/slideLayout69.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26" Type="http://schemas.openxmlformats.org/officeDocument/2006/relationships/slideLayout" Target="../slideLayouts/slideLayout95.xml"/><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slideLayout" Target="../slideLayouts/slideLayout94.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29" Type="http://schemas.openxmlformats.org/officeDocument/2006/relationships/image" Target="../media/image1.png"/><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24" Type="http://schemas.openxmlformats.org/officeDocument/2006/relationships/slideLayout" Target="../slideLayouts/slideLayout93.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28" Type="http://schemas.openxmlformats.org/officeDocument/2006/relationships/theme" Target="../theme/theme4.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31" Type="http://schemas.openxmlformats.org/officeDocument/2006/relationships/image" Target="../media/image8.png"/><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slideLayout" Target="../slideLayouts/slideLayout91.xml"/><Relationship Id="rId27" Type="http://schemas.openxmlformats.org/officeDocument/2006/relationships/slideLayout" Target="../slideLayouts/slideLayout96.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18" Type="http://schemas.openxmlformats.org/officeDocument/2006/relationships/slideLayout" Target="../slideLayouts/slideLayout114.xml"/><Relationship Id="rId26" Type="http://schemas.openxmlformats.org/officeDocument/2006/relationships/slideLayout" Target="../slideLayouts/slideLayout122.xml"/><Relationship Id="rId3" Type="http://schemas.openxmlformats.org/officeDocument/2006/relationships/slideLayout" Target="../slideLayouts/slideLayout99.xml"/><Relationship Id="rId21" Type="http://schemas.openxmlformats.org/officeDocument/2006/relationships/slideLayout" Target="../slideLayouts/slideLayout117.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17" Type="http://schemas.openxmlformats.org/officeDocument/2006/relationships/slideLayout" Target="../slideLayouts/slideLayout113.xml"/><Relationship Id="rId25" Type="http://schemas.openxmlformats.org/officeDocument/2006/relationships/slideLayout" Target="../slideLayouts/slideLayout121.xml"/><Relationship Id="rId2" Type="http://schemas.openxmlformats.org/officeDocument/2006/relationships/slideLayout" Target="../slideLayouts/slideLayout98.xml"/><Relationship Id="rId16" Type="http://schemas.openxmlformats.org/officeDocument/2006/relationships/slideLayout" Target="../slideLayouts/slideLayout112.xml"/><Relationship Id="rId20" Type="http://schemas.openxmlformats.org/officeDocument/2006/relationships/slideLayout" Target="../slideLayouts/slideLayout116.xml"/><Relationship Id="rId29" Type="http://schemas.openxmlformats.org/officeDocument/2006/relationships/theme" Target="../theme/theme5.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24" Type="http://schemas.openxmlformats.org/officeDocument/2006/relationships/slideLayout" Target="../slideLayouts/slideLayout120.xml"/><Relationship Id="rId5" Type="http://schemas.openxmlformats.org/officeDocument/2006/relationships/slideLayout" Target="../slideLayouts/slideLayout101.xml"/><Relationship Id="rId15" Type="http://schemas.openxmlformats.org/officeDocument/2006/relationships/slideLayout" Target="../slideLayouts/slideLayout111.xml"/><Relationship Id="rId23" Type="http://schemas.openxmlformats.org/officeDocument/2006/relationships/slideLayout" Target="../slideLayouts/slideLayout119.xml"/><Relationship Id="rId28" Type="http://schemas.openxmlformats.org/officeDocument/2006/relationships/slideLayout" Target="../slideLayouts/slideLayout124.xml"/><Relationship Id="rId10" Type="http://schemas.openxmlformats.org/officeDocument/2006/relationships/slideLayout" Target="../slideLayouts/slideLayout106.xml"/><Relationship Id="rId19" Type="http://schemas.openxmlformats.org/officeDocument/2006/relationships/slideLayout" Target="../slideLayouts/slideLayout115.xml"/><Relationship Id="rId31" Type="http://schemas.openxmlformats.org/officeDocument/2006/relationships/image" Target="../media/image8.png"/><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 Id="rId22" Type="http://schemas.openxmlformats.org/officeDocument/2006/relationships/slideLayout" Target="../slideLayouts/slideLayout118.xml"/><Relationship Id="rId27" Type="http://schemas.openxmlformats.org/officeDocument/2006/relationships/slideLayout" Target="../slideLayouts/slideLayout123.xml"/><Relationship Id="rId30"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slideLayout" Target="../slideLayouts/slideLayout137.xml"/><Relationship Id="rId18" Type="http://schemas.openxmlformats.org/officeDocument/2006/relationships/slideLayout" Target="../slideLayouts/slideLayout142.xml"/><Relationship Id="rId26" Type="http://schemas.openxmlformats.org/officeDocument/2006/relationships/slideLayout" Target="../slideLayouts/slideLayout150.xml"/><Relationship Id="rId3" Type="http://schemas.openxmlformats.org/officeDocument/2006/relationships/slideLayout" Target="../slideLayouts/slideLayout127.xml"/><Relationship Id="rId21" Type="http://schemas.openxmlformats.org/officeDocument/2006/relationships/slideLayout" Target="../slideLayouts/slideLayout145.xml"/><Relationship Id="rId7" Type="http://schemas.openxmlformats.org/officeDocument/2006/relationships/slideLayout" Target="../slideLayouts/slideLayout131.xml"/><Relationship Id="rId12" Type="http://schemas.openxmlformats.org/officeDocument/2006/relationships/slideLayout" Target="../slideLayouts/slideLayout136.xml"/><Relationship Id="rId17" Type="http://schemas.openxmlformats.org/officeDocument/2006/relationships/slideLayout" Target="../slideLayouts/slideLayout141.xml"/><Relationship Id="rId25" Type="http://schemas.openxmlformats.org/officeDocument/2006/relationships/slideLayout" Target="../slideLayouts/slideLayout149.xml"/><Relationship Id="rId2" Type="http://schemas.openxmlformats.org/officeDocument/2006/relationships/slideLayout" Target="../slideLayouts/slideLayout126.xml"/><Relationship Id="rId16" Type="http://schemas.openxmlformats.org/officeDocument/2006/relationships/slideLayout" Target="../slideLayouts/slideLayout140.xml"/><Relationship Id="rId20" Type="http://schemas.openxmlformats.org/officeDocument/2006/relationships/slideLayout" Target="../slideLayouts/slideLayout144.xml"/><Relationship Id="rId29" Type="http://schemas.openxmlformats.org/officeDocument/2006/relationships/image" Target="../media/image1.png"/><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24" Type="http://schemas.openxmlformats.org/officeDocument/2006/relationships/slideLayout" Target="../slideLayouts/slideLayout148.xml"/><Relationship Id="rId5" Type="http://schemas.openxmlformats.org/officeDocument/2006/relationships/slideLayout" Target="../slideLayouts/slideLayout129.xml"/><Relationship Id="rId15" Type="http://schemas.openxmlformats.org/officeDocument/2006/relationships/slideLayout" Target="../slideLayouts/slideLayout139.xml"/><Relationship Id="rId23" Type="http://schemas.openxmlformats.org/officeDocument/2006/relationships/slideLayout" Target="../slideLayouts/slideLayout147.xml"/><Relationship Id="rId28" Type="http://schemas.openxmlformats.org/officeDocument/2006/relationships/theme" Target="../theme/theme6.xml"/><Relationship Id="rId10" Type="http://schemas.openxmlformats.org/officeDocument/2006/relationships/slideLayout" Target="../slideLayouts/slideLayout134.xml"/><Relationship Id="rId19" Type="http://schemas.openxmlformats.org/officeDocument/2006/relationships/slideLayout" Target="../slideLayouts/slideLayout143.xml"/><Relationship Id="rId4" Type="http://schemas.openxmlformats.org/officeDocument/2006/relationships/slideLayout" Target="../slideLayouts/slideLayout128.xml"/><Relationship Id="rId9" Type="http://schemas.openxmlformats.org/officeDocument/2006/relationships/slideLayout" Target="../slideLayouts/slideLayout133.xml"/><Relationship Id="rId14" Type="http://schemas.openxmlformats.org/officeDocument/2006/relationships/slideLayout" Target="../slideLayouts/slideLayout138.xml"/><Relationship Id="rId22" Type="http://schemas.openxmlformats.org/officeDocument/2006/relationships/slideLayout" Target="../slideLayouts/slideLayout146.xml"/><Relationship Id="rId27" Type="http://schemas.openxmlformats.org/officeDocument/2006/relationships/slideLayout" Target="../slideLayouts/slideLayout151.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59.xml"/><Relationship Id="rId13" Type="http://schemas.openxmlformats.org/officeDocument/2006/relationships/slideLayout" Target="../slideLayouts/slideLayout164.xml"/><Relationship Id="rId18" Type="http://schemas.openxmlformats.org/officeDocument/2006/relationships/slideLayout" Target="../slideLayouts/slideLayout169.xml"/><Relationship Id="rId26" Type="http://schemas.openxmlformats.org/officeDocument/2006/relationships/slideLayout" Target="../slideLayouts/slideLayout177.xml"/><Relationship Id="rId3" Type="http://schemas.openxmlformats.org/officeDocument/2006/relationships/slideLayout" Target="../slideLayouts/slideLayout154.xml"/><Relationship Id="rId21" Type="http://schemas.openxmlformats.org/officeDocument/2006/relationships/slideLayout" Target="../slideLayouts/slideLayout172.xml"/><Relationship Id="rId7" Type="http://schemas.openxmlformats.org/officeDocument/2006/relationships/slideLayout" Target="../slideLayouts/slideLayout158.xml"/><Relationship Id="rId12" Type="http://schemas.openxmlformats.org/officeDocument/2006/relationships/slideLayout" Target="../slideLayouts/slideLayout163.xml"/><Relationship Id="rId17" Type="http://schemas.openxmlformats.org/officeDocument/2006/relationships/slideLayout" Target="../slideLayouts/slideLayout168.xml"/><Relationship Id="rId25" Type="http://schemas.openxmlformats.org/officeDocument/2006/relationships/slideLayout" Target="../slideLayouts/slideLayout176.xml"/><Relationship Id="rId2" Type="http://schemas.openxmlformats.org/officeDocument/2006/relationships/slideLayout" Target="../slideLayouts/slideLayout153.xml"/><Relationship Id="rId16" Type="http://schemas.openxmlformats.org/officeDocument/2006/relationships/slideLayout" Target="../slideLayouts/slideLayout167.xml"/><Relationship Id="rId20" Type="http://schemas.openxmlformats.org/officeDocument/2006/relationships/slideLayout" Target="../slideLayouts/slideLayout171.xml"/><Relationship Id="rId29" Type="http://schemas.openxmlformats.org/officeDocument/2006/relationships/image" Target="../media/image1.png"/><Relationship Id="rId1" Type="http://schemas.openxmlformats.org/officeDocument/2006/relationships/slideLayout" Target="../slideLayouts/slideLayout152.xml"/><Relationship Id="rId6" Type="http://schemas.openxmlformats.org/officeDocument/2006/relationships/slideLayout" Target="../slideLayouts/slideLayout157.xml"/><Relationship Id="rId11" Type="http://schemas.openxmlformats.org/officeDocument/2006/relationships/slideLayout" Target="../slideLayouts/slideLayout162.xml"/><Relationship Id="rId24" Type="http://schemas.openxmlformats.org/officeDocument/2006/relationships/slideLayout" Target="../slideLayouts/slideLayout175.xml"/><Relationship Id="rId5" Type="http://schemas.openxmlformats.org/officeDocument/2006/relationships/slideLayout" Target="../slideLayouts/slideLayout156.xml"/><Relationship Id="rId15" Type="http://schemas.openxmlformats.org/officeDocument/2006/relationships/slideLayout" Target="../slideLayouts/slideLayout166.xml"/><Relationship Id="rId23" Type="http://schemas.openxmlformats.org/officeDocument/2006/relationships/slideLayout" Target="../slideLayouts/slideLayout174.xml"/><Relationship Id="rId28" Type="http://schemas.openxmlformats.org/officeDocument/2006/relationships/theme" Target="../theme/theme7.xml"/><Relationship Id="rId10" Type="http://schemas.openxmlformats.org/officeDocument/2006/relationships/slideLayout" Target="../slideLayouts/slideLayout161.xml"/><Relationship Id="rId19" Type="http://schemas.openxmlformats.org/officeDocument/2006/relationships/slideLayout" Target="../slideLayouts/slideLayout170.xml"/><Relationship Id="rId4" Type="http://schemas.openxmlformats.org/officeDocument/2006/relationships/slideLayout" Target="../slideLayouts/slideLayout155.xml"/><Relationship Id="rId9" Type="http://schemas.openxmlformats.org/officeDocument/2006/relationships/slideLayout" Target="../slideLayouts/slideLayout160.xml"/><Relationship Id="rId14" Type="http://schemas.openxmlformats.org/officeDocument/2006/relationships/slideLayout" Target="../slideLayouts/slideLayout165.xml"/><Relationship Id="rId22" Type="http://schemas.openxmlformats.org/officeDocument/2006/relationships/slideLayout" Target="../slideLayouts/slideLayout173.xml"/><Relationship Id="rId27" Type="http://schemas.openxmlformats.org/officeDocument/2006/relationships/slideLayout" Target="../slideLayouts/slideLayout178.xml"/><Relationship Id="rId30" Type="http://schemas.openxmlformats.org/officeDocument/2006/relationships/image" Target="../media/image9.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80.xml"/><Relationship Id="rId1" Type="http://schemas.openxmlformats.org/officeDocument/2006/relationships/slideLayout" Target="../slideLayouts/slideLayout179.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5" y="128981"/>
            <a:ext cx="10051595"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3"/>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fld id="{2B147747-029B-4583-B0CB-DDC7DB936F00}" type="datetimeFigureOut">
              <a:rPr lang="en-US" smtClean="0"/>
              <a:pPr/>
              <a:t>2/11/2025</a:t>
            </a:fld>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4"/>
          <a:stretch>
            <a:fillRect/>
          </a:stretch>
        </p:blipFill>
        <p:spPr>
          <a:xfrm>
            <a:off x="266700" y="319470"/>
            <a:ext cx="681667"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p:nvPicPr>
        <p:blipFill>
          <a:blip r:embed="rId35"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31176297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859" r:id="rId31"/>
  </p:sldLayoutIdLst>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C40FDD-384D-BC3F-720D-CB2CD62CD4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71BF64-8682-CDB7-F2A2-EDC9874A8C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0072E0-9D39-A894-0E2E-9FFF0DA095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E25683E-51F6-443F-9E79-D94650BEC1E9}" type="datetimeFigureOut">
              <a:rPr lang="en-US" smtClean="0"/>
              <a:t>2/11/2025</a:t>
            </a:fld>
            <a:endParaRPr lang="en-US"/>
          </a:p>
        </p:txBody>
      </p:sp>
      <p:sp>
        <p:nvSpPr>
          <p:cNvPr id="5" name="Footer Placeholder 4">
            <a:extLst>
              <a:ext uri="{FF2B5EF4-FFF2-40B4-BE49-F238E27FC236}">
                <a16:creationId xmlns:a16="http://schemas.microsoft.com/office/drawing/2014/main" id="{3B07D813-3D27-A037-FA88-287FE5252E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80C28EB-6AB5-9221-C25C-8200D3FF58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083FA0B-5FFC-47EB-A216-0320F7AB6FF6}" type="slidenum">
              <a:rPr lang="en-US" smtClean="0"/>
              <a:t>‹#›</a:t>
            </a:fld>
            <a:endParaRPr lang="en-US"/>
          </a:p>
        </p:txBody>
      </p:sp>
    </p:spTree>
    <p:extLst>
      <p:ext uri="{BB962C8B-B14F-4D97-AF65-F5344CB8AC3E}">
        <p14:creationId xmlns:p14="http://schemas.microsoft.com/office/powerpoint/2010/main" val="792111797"/>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266700" y="319470"/>
            <a:ext cx="681667"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70321132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7"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1" y="113697"/>
            <a:ext cx="644815"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216462613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749" r:id="rId18"/>
    <p:sldLayoutId id="2147483750" r:id="rId19"/>
    <p:sldLayoutId id="2147483751" r:id="rId20"/>
    <p:sldLayoutId id="2147483752" r:id="rId21"/>
    <p:sldLayoutId id="2147483753" r:id="rId22"/>
    <p:sldLayoutId id="2147483754" r:id="rId23"/>
    <p:sldLayoutId id="2147483755" r:id="rId24"/>
    <p:sldLayoutId id="2147483756" r:id="rId25"/>
    <p:sldLayoutId id="2147483757" r:id="rId26"/>
    <p:sldLayoutId id="2147483758"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7"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1" y="113697"/>
            <a:ext cx="644815"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3987411537"/>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 id="2147483784" r:id="rId25"/>
    <p:sldLayoutId id="2147483785" r:id="rId26"/>
    <p:sldLayoutId id="2147483786" r:id="rId27"/>
    <p:sldLayoutId id="2147483787" r:id="rId28"/>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90"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1" y="86740"/>
            <a:ext cx="1970289" cy="874270"/>
          </a:xfrm>
          <a:prstGeom prst="rect">
            <a:avLst/>
          </a:prstGeom>
        </p:spPr>
      </p:pic>
    </p:spTree>
    <p:extLst>
      <p:ext uri="{BB962C8B-B14F-4D97-AF65-F5344CB8AC3E}">
        <p14:creationId xmlns:p14="http://schemas.microsoft.com/office/powerpoint/2010/main" val="1723147850"/>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 id="2147483805" r:id="rId17"/>
    <p:sldLayoutId id="2147483806" r:id="rId18"/>
    <p:sldLayoutId id="2147483807" r:id="rId19"/>
    <p:sldLayoutId id="2147483808" r:id="rId20"/>
    <p:sldLayoutId id="2147483809" r:id="rId21"/>
    <p:sldLayoutId id="2147483810" r:id="rId22"/>
    <p:sldLayoutId id="2147483811" r:id="rId23"/>
    <p:sldLayoutId id="2147483812" r:id="rId24"/>
    <p:sldLayoutId id="2147483813" r:id="rId25"/>
    <p:sldLayoutId id="2147483814" r:id="rId26"/>
    <p:sldLayoutId id="2147483815"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90"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1"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146913475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 id="2147483841" r:id="rId25"/>
    <p:sldLayoutId id="2147483842" r:id="rId26"/>
    <p:sldLayoutId id="2147483843"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11"/>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p:nvSpPr>
        <p:spPr bwMode="auto">
          <a:xfrm>
            <a:off x="11218427" y="6627107"/>
            <a:ext cx="771525" cy="115416"/>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750" b="0" baseline="0" smtClean="0"/>
              <a:pPr algn="r">
                <a:spcBef>
                  <a:spcPct val="50000"/>
                </a:spcBef>
                <a:defRPr/>
              </a:pPr>
              <a:t>‹#›</a:t>
            </a:fld>
            <a:endParaRPr lang="en-US" sz="75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7" y="6653150"/>
            <a:ext cx="2761673" cy="137160"/>
          </a:xfrm>
          <a:prstGeom prst="rect">
            <a:avLst/>
          </a:prstGeom>
        </p:spPr>
        <p:txBody>
          <a:bodyPr anchor="ctr"/>
          <a:lstStyle>
            <a:lvl1pPr algn="r">
              <a:defRPr sz="675">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701"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2142273795"/>
      </p:ext>
    </p:extLst>
  </p:cSld>
  <p:clrMap bg1="lt1" tx1="dk1" bg2="lt2" tx2="dk2" accent1="accent1" accent2="accent2" accent3="accent3" accent4="accent4" accent5="accent5" accent6="accent6" hlink="hlink" folHlink="folHlink"/>
  <p:sldLayoutIdLst>
    <p:sldLayoutId id="2147483845" r:id="rId1"/>
    <p:sldLayoutId id="2147483846" r:id="rId2"/>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127"/>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2641" indent="-172641" algn="l" rtl="0" eaLnBrk="1" fontAlgn="base" hangingPunct="1">
        <a:spcBef>
          <a:spcPts val="127"/>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3831"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3160" indent="-166688"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2641"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10016" userDrawn="1">
          <p15:clr>
            <a:srgbClr val="5ACBF0"/>
          </p15:clr>
        </p15:guide>
        <p15:guide id="2" pos="17295" userDrawn="1">
          <p15:clr>
            <a:srgbClr val="5ACBF0"/>
          </p15:clr>
        </p15:guide>
        <p15:guide id="3" pos="224"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31.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g"/></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9.xm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9.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9.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29.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9.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9.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9.xml"/><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9.xml"/><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9.xml"/><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9.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9.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6C42D5B1-8FFC-121C-3BD8-32BB513B55F2}"/>
              </a:ext>
            </a:extLst>
          </p:cNvPr>
          <p:cNvSpPr>
            <a:spLocks noGrp="1"/>
          </p:cNvSpPr>
          <p:nvPr>
            <p:ph type="title"/>
          </p:nvPr>
        </p:nvSpPr>
        <p:spPr>
          <a:xfrm>
            <a:off x="266702" y="260933"/>
            <a:ext cx="5821279" cy="1671543"/>
          </a:xfrm>
        </p:spPr>
        <p:txBody>
          <a:bodyPr/>
          <a:lstStyle/>
          <a:p>
            <a:pPr algn="l"/>
            <a:r>
              <a:rPr lang="en-US" sz="3600" dirty="0"/>
              <a:t>CWMS GRAPHICS AND SCRIPTING </a:t>
            </a:r>
          </a:p>
        </p:txBody>
      </p:sp>
      <p:pic>
        <p:nvPicPr>
          <p:cNvPr id="8" name="Picture Placeholder 10" descr="Map&#10;&#10;Description automatically generated">
            <a:extLst>
              <a:ext uri="{FF2B5EF4-FFF2-40B4-BE49-F238E27FC236}">
                <a16:creationId xmlns:a16="http://schemas.microsoft.com/office/drawing/2014/main" id="{89730523-B5F3-41E0-E740-A1ED52BBF9BF}"/>
              </a:ext>
            </a:extLst>
          </p:cNvPr>
          <p:cNvPicPr>
            <a:picLocks noChangeAspect="1"/>
          </p:cNvPicPr>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0CF5D1A9-BE56-FC11-14E1-8F0844A03C94}"/>
              </a:ext>
            </a:extLst>
          </p:cNvPr>
          <p:cNvSpPr txBox="1">
            <a:spLocks/>
          </p:cNvSpPr>
          <p:nvPr/>
        </p:nvSpPr>
        <p:spPr>
          <a:xfrm>
            <a:off x="266702" y="2058988"/>
            <a:ext cx="5808663" cy="3308350"/>
          </a:xfrm>
          <a:prstGeom prst="rect">
            <a:avLst/>
          </a:prstGeom>
        </p:spPr>
        <p:txBody>
          <a:bodyPr/>
          <a:lst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a:lstStyle>
          <a:p>
            <a:r>
              <a:rPr lang="en-US" sz="2400" b="1" dirty="0">
                <a:solidFill>
                  <a:schemeClr val="tx2"/>
                </a:solidFill>
              </a:rPr>
              <a:t>Oskar Hurst, </a:t>
            </a:r>
          </a:p>
          <a:p>
            <a:r>
              <a:rPr lang="en-US" sz="1800" dirty="0">
                <a:solidFill>
                  <a:schemeClr val="tx2"/>
                </a:solidFill>
              </a:rPr>
              <a:t>Hydrologic Engineering Center</a:t>
            </a:r>
          </a:p>
          <a:p>
            <a:endParaRPr lang="en-US" dirty="0">
              <a:solidFill>
                <a:schemeClr val="tx2"/>
              </a:solidFill>
            </a:endParaRPr>
          </a:p>
          <a:p>
            <a:r>
              <a:rPr lang="en-US" sz="2400" b="1" dirty="0">
                <a:solidFill>
                  <a:schemeClr val="tx2"/>
                </a:solidFill>
              </a:rPr>
              <a:t>CWMS Prospect Course</a:t>
            </a:r>
          </a:p>
          <a:p>
            <a:endParaRPr lang="en-US" sz="2400" b="1" dirty="0">
              <a:solidFill>
                <a:schemeClr val="tx2"/>
              </a:solidFill>
            </a:endParaRPr>
          </a:p>
          <a:p>
            <a:r>
              <a:rPr lang="en-US" sz="2400" b="1">
                <a:solidFill>
                  <a:schemeClr val="tx2"/>
                </a:solidFill>
              </a:rPr>
              <a:t>Customizing Plots </a:t>
            </a:r>
            <a:endParaRPr lang="en-US" sz="2400" b="1" dirty="0">
              <a:solidFill>
                <a:schemeClr val="tx2"/>
              </a:solidFill>
            </a:endParaRPr>
          </a:p>
        </p:txBody>
      </p:sp>
      <p:pic>
        <p:nvPicPr>
          <p:cNvPr id="10" name="Picture Placeholder 13" descr="A close-up of a painting&#10;&#10;Description automatically generated with medium confidence">
            <a:extLst>
              <a:ext uri="{FF2B5EF4-FFF2-40B4-BE49-F238E27FC236}">
                <a16:creationId xmlns:a16="http://schemas.microsoft.com/office/drawing/2014/main" id="{46C3110D-96CF-7BF5-5011-4FC3BDCC64BC}"/>
              </a:ext>
            </a:extLst>
          </p:cNvPr>
          <p:cNvPicPr>
            <a:picLocks noChangeAspect="1"/>
          </p:cNvPicPr>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11" name="Picture 4" descr="MTL-7-30-08-Aerial_4428">
            <a:extLst>
              <a:ext uri="{FF2B5EF4-FFF2-40B4-BE49-F238E27FC236}">
                <a16:creationId xmlns:a16="http://schemas.microsoft.com/office/drawing/2014/main" id="{E40E6B2A-255D-85C7-6A66-21CE4B917E75}"/>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12" name="Picture 11">
            <a:extLst>
              <a:ext uri="{FF2B5EF4-FFF2-40B4-BE49-F238E27FC236}">
                <a16:creationId xmlns:a16="http://schemas.microsoft.com/office/drawing/2014/main" id="{0110D57A-D2CB-205B-4E88-7D7C4C31D02D}"/>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13" name="Picture 12">
            <a:extLst>
              <a:ext uri="{FF2B5EF4-FFF2-40B4-BE49-F238E27FC236}">
                <a16:creationId xmlns:a16="http://schemas.microsoft.com/office/drawing/2014/main" id="{5CA65ACD-55B4-2E76-164B-EE96ED9763E8}"/>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7965614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0A064CC-380B-8315-4383-4ABCEC4FD77B}"/>
              </a:ext>
            </a:extLst>
          </p:cNvPr>
          <p:cNvPicPr>
            <a:picLocks noChangeAspect="1"/>
          </p:cNvPicPr>
          <p:nvPr/>
        </p:nvPicPr>
        <p:blipFill>
          <a:blip r:embed="rId3"/>
          <a:stretch>
            <a:fillRect/>
          </a:stretch>
        </p:blipFill>
        <p:spPr>
          <a:xfrm>
            <a:off x="6301654" y="3150671"/>
            <a:ext cx="3908845" cy="3583661"/>
          </a:xfrm>
          <a:prstGeom prst="rect">
            <a:avLst/>
          </a:prstGeom>
          <a:ln w="6350">
            <a:solidFill>
              <a:schemeClr val="tx1"/>
            </a:solidFill>
          </a:ln>
        </p:spPr>
      </p:pic>
      <p:pic>
        <p:nvPicPr>
          <p:cNvPr id="4" name="Picture 3">
            <a:extLst>
              <a:ext uri="{FF2B5EF4-FFF2-40B4-BE49-F238E27FC236}">
                <a16:creationId xmlns:a16="http://schemas.microsoft.com/office/drawing/2014/main" id="{D83485F2-F74A-7A68-FAB3-8FFFAEA8E462}"/>
              </a:ext>
            </a:extLst>
          </p:cNvPr>
          <p:cNvPicPr>
            <a:picLocks noChangeAspect="1"/>
          </p:cNvPicPr>
          <p:nvPr/>
        </p:nvPicPr>
        <p:blipFill>
          <a:blip r:embed="rId4"/>
          <a:stretch>
            <a:fillRect/>
          </a:stretch>
        </p:blipFill>
        <p:spPr>
          <a:xfrm>
            <a:off x="1749309" y="1817511"/>
            <a:ext cx="4141039" cy="3426817"/>
          </a:xfrm>
          <a:prstGeom prst="rect">
            <a:avLst/>
          </a:prstGeom>
          <a:ln w="6350">
            <a:solidFill>
              <a:schemeClr val="accent1"/>
            </a:solidFill>
          </a:ln>
        </p:spPr>
      </p:pic>
      <p:sp>
        <p:nvSpPr>
          <p:cNvPr id="2" name="Title 1"/>
          <p:cNvSpPr>
            <a:spLocks noGrp="1"/>
          </p:cNvSpPr>
          <p:nvPr>
            <p:ph type="title"/>
          </p:nvPr>
        </p:nvSpPr>
        <p:spPr/>
        <p:txBody>
          <a:bodyPr/>
          <a:lstStyle/>
          <a:p>
            <a:pPr algn="ctr"/>
            <a:r>
              <a:rPr lang="en-US" sz="3200" dirty="0"/>
              <a:t>Editing the Title and Legend</a:t>
            </a:r>
          </a:p>
        </p:txBody>
      </p:sp>
      <p:sp>
        <p:nvSpPr>
          <p:cNvPr id="5" name="Rectangle 7"/>
          <p:cNvSpPr txBox="1">
            <a:spLocks noChangeArrowheads="1"/>
          </p:cNvSpPr>
          <p:nvPr/>
        </p:nvSpPr>
        <p:spPr>
          <a:xfrm>
            <a:off x="5959463" y="1556998"/>
            <a:ext cx="4741888" cy="1593673"/>
          </a:xfrm>
          <a:prstGeom prst="rect">
            <a:avLst/>
          </a:prstGeom>
        </p:spPr>
        <p:txBody>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2000" dirty="0"/>
              <a:t>Adding a Title</a:t>
            </a:r>
          </a:p>
          <a:p>
            <a:pPr lvl="1"/>
            <a:r>
              <a:rPr lang="en-US" sz="1800" dirty="0"/>
              <a:t>Right-click </a:t>
            </a:r>
            <a:r>
              <a:rPr lang="en-US" sz="1800" b="1" i="1" dirty="0"/>
              <a:t>above top viewport</a:t>
            </a:r>
            <a:r>
              <a:rPr lang="en-US" sz="1800" dirty="0"/>
              <a:t> with the select tool</a:t>
            </a:r>
          </a:p>
          <a:p>
            <a:pPr lvl="1"/>
            <a:r>
              <a:rPr lang="en-US" sz="1800" dirty="0"/>
              <a:t>Select “Edit Properties” from the menu.</a:t>
            </a:r>
          </a:p>
          <a:p>
            <a:endParaRPr lang="en-US" sz="2000" dirty="0"/>
          </a:p>
        </p:txBody>
      </p:sp>
      <p:sp>
        <p:nvSpPr>
          <p:cNvPr id="6" name="Rectangle 3"/>
          <p:cNvSpPr txBox="1">
            <a:spLocks noChangeArrowheads="1"/>
          </p:cNvSpPr>
          <p:nvPr/>
        </p:nvSpPr>
        <p:spPr>
          <a:xfrm>
            <a:off x="1749309" y="5467013"/>
            <a:ext cx="4602279" cy="1163637"/>
          </a:xfrm>
          <a:prstGeom prst="rect">
            <a:avLst/>
          </a:prstGeom>
        </p:spPr>
        <p:txBody>
          <a:bodyPr vert="horz">
            <a:normAutofit lnSpcReduction="100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lnSpc>
                <a:spcPct val="90000"/>
              </a:lnSpc>
            </a:pPr>
            <a:r>
              <a:rPr lang="en-US" sz="2000" dirty="0"/>
              <a:t>Customizing the Legend</a:t>
            </a:r>
          </a:p>
          <a:p>
            <a:pPr lvl="1">
              <a:lnSpc>
                <a:spcPct val="90000"/>
              </a:lnSpc>
            </a:pPr>
            <a:r>
              <a:rPr lang="en-US" sz="1800" dirty="0"/>
              <a:t>Right-click </a:t>
            </a:r>
            <a:r>
              <a:rPr lang="en-US" sz="1800" b="1" i="1" dirty="0"/>
              <a:t>in legend</a:t>
            </a:r>
            <a:r>
              <a:rPr lang="en-US" sz="1800" dirty="0"/>
              <a:t> with select tool</a:t>
            </a:r>
          </a:p>
          <a:p>
            <a:pPr lvl="1">
              <a:lnSpc>
                <a:spcPct val="90000"/>
              </a:lnSpc>
            </a:pPr>
            <a:r>
              <a:rPr lang="en-US" sz="1800" dirty="0"/>
              <a:t>Select “Edit Properties” from the menu.</a:t>
            </a:r>
          </a:p>
        </p:txBody>
      </p:sp>
    </p:spTree>
    <p:extLst>
      <p:ext uri="{BB962C8B-B14F-4D97-AF65-F5344CB8AC3E}">
        <p14:creationId xmlns:p14="http://schemas.microsoft.com/office/powerpoint/2010/main" val="3424111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Plot With Title and Legend Edits</a:t>
            </a:r>
          </a:p>
        </p:txBody>
      </p:sp>
      <p:pic>
        <p:nvPicPr>
          <p:cNvPr id="4" name="Picture 3">
            <a:extLst>
              <a:ext uri="{FF2B5EF4-FFF2-40B4-BE49-F238E27FC236}">
                <a16:creationId xmlns:a16="http://schemas.microsoft.com/office/drawing/2014/main" id="{D623B90C-C081-928A-1DD5-EDCDD131AE32}"/>
              </a:ext>
            </a:extLst>
          </p:cNvPr>
          <p:cNvPicPr>
            <a:picLocks noChangeAspect="1"/>
          </p:cNvPicPr>
          <p:nvPr/>
        </p:nvPicPr>
        <p:blipFill>
          <a:blip r:embed="rId3"/>
          <a:stretch>
            <a:fillRect/>
          </a:stretch>
        </p:blipFill>
        <p:spPr>
          <a:xfrm>
            <a:off x="3238500" y="1563873"/>
            <a:ext cx="5715000" cy="4682067"/>
          </a:xfrm>
          <a:prstGeom prst="rect">
            <a:avLst/>
          </a:prstGeom>
          <a:ln w="6350">
            <a:solidFill>
              <a:schemeClr val="tx1"/>
            </a:solidFill>
          </a:ln>
        </p:spPr>
      </p:pic>
    </p:spTree>
    <p:extLst>
      <p:ext uri="{BB962C8B-B14F-4D97-AF65-F5344CB8AC3E}">
        <p14:creationId xmlns:p14="http://schemas.microsoft.com/office/powerpoint/2010/main" val="1891274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8AB7D8A-C934-5308-0AAA-30B736D694FB}"/>
              </a:ext>
            </a:extLst>
          </p:cNvPr>
          <p:cNvPicPr>
            <a:picLocks noChangeAspect="1"/>
          </p:cNvPicPr>
          <p:nvPr/>
        </p:nvPicPr>
        <p:blipFill>
          <a:blip r:embed="rId3"/>
          <a:stretch>
            <a:fillRect/>
          </a:stretch>
        </p:blipFill>
        <p:spPr>
          <a:xfrm>
            <a:off x="5410200" y="1610508"/>
            <a:ext cx="5182274" cy="4895850"/>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Plot Properties Editor</a:t>
            </a:r>
          </a:p>
        </p:txBody>
      </p:sp>
      <p:sp>
        <p:nvSpPr>
          <p:cNvPr id="4" name="Rectangle 3"/>
          <p:cNvSpPr txBox="1">
            <a:spLocks noChangeArrowheads="1"/>
          </p:cNvSpPr>
          <p:nvPr/>
        </p:nvSpPr>
        <p:spPr>
          <a:xfrm>
            <a:off x="1782764" y="1676400"/>
            <a:ext cx="3627437" cy="2745698"/>
          </a:xfrm>
          <a:prstGeom prst="rect">
            <a:avLst/>
          </a:prstGeom>
        </p:spPr>
        <p:txBody>
          <a:bodyPr vert="horz">
            <a:normAutofit fontScale="925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1800" dirty="0"/>
              <a:t>Select “</a:t>
            </a:r>
            <a:r>
              <a:rPr lang="en-US" sz="1800" dirty="0" err="1"/>
              <a:t>Edit</a:t>
            </a:r>
            <a:r>
              <a:rPr lang="en-US" sz="1800" dirty="0" err="1">
                <a:sym typeface="Wingdings" panose="05000000000000000000" pitchFamily="2" charset="2"/>
              </a:rPr>
              <a:t>Plot</a:t>
            </a:r>
            <a:r>
              <a:rPr lang="en-US" sz="1800" dirty="0">
                <a:sym typeface="Wingdings" panose="05000000000000000000" pitchFamily="2" charset="2"/>
              </a:rPr>
              <a:t> Properties…” from plot menu bar.</a:t>
            </a:r>
          </a:p>
          <a:p>
            <a:r>
              <a:rPr lang="en-US" sz="1800" dirty="0">
                <a:sym typeface="Wingdings" panose="05000000000000000000" pitchFamily="2" charset="2"/>
              </a:rPr>
              <a:t>Editor dialog has same editors as context menus, each in its own tab.</a:t>
            </a:r>
          </a:p>
          <a:p>
            <a:r>
              <a:rPr lang="en-US" sz="1800" dirty="0">
                <a:sym typeface="Wingdings" panose="05000000000000000000" pitchFamily="2" charset="2"/>
              </a:rPr>
              <a:t>Viewport and curve selected from lists.</a:t>
            </a:r>
          </a:p>
          <a:p>
            <a:r>
              <a:rPr lang="en-US" sz="1800" dirty="0">
                <a:sym typeface="Wingdings" panose="05000000000000000000" pitchFamily="2" charset="2"/>
              </a:rPr>
              <a:t>Edits apply only to current plot.</a:t>
            </a:r>
            <a:endParaRPr lang="en-US" sz="1800" dirty="0"/>
          </a:p>
          <a:p>
            <a:pPr lvl="1"/>
            <a:endParaRPr lang="en-US" sz="1600" dirty="0"/>
          </a:p>
        </p:txBody>
      </p:sp>
      <p:sp>
        <p:nvSpPr>
          <p:cNvPr id="5" name="Line 6"/>
          <p:cNvSpPr>
            <a:spLocks noChangeShapeType="1"/>
          </p:cNvSpPr>
          <p:nvPr/>
        </p:nvSpPr>
        <p:spPr bwMode="auto">
          <a:xfrm>
            <a:off x="4590113" y="5047039"/>
            <a:ext cx="685800" cy="0"/>
          </a:xfrm>
          <a:prstGeom prst="line">
            <a:avLst/>
          </a:prstGeom>
          <a:noFill/>
          <a:ln w="57150">
            <a:solidFill>
              <a:srgbClr val="008080"/>
            </a:solidFill>
            <a:miter lim="800000"/>
            <a:headEnd/>
            <a:tailEnd type="triangle" w="med" len="med"/>
          </a:ln>
        </p:spPr>
        <p:txBody>
          <a:bodyPr wrap="none"/>
          <a:lstStyle/>
          <a:p>
            <a:endParaRPr lang="en-US"/>
          </a:p>
        </p:txBody>
      </p:sp>
      <p:pic>
        <p:nvPicPr>
          <p:cNvPr id="12" name="Picture 11">
            <a:extLst>
              <a:ext uri="{FF2B5EF4-FFF2-40B4-BE49-F238E27FC236}">
                <a16:creationId xmlns:a16="http://schemas.microsoft.com/office/drawing/2014/main" id="{35C408B7-0A61-1CD1-86F9-8781C83C8656}"/>
              </a:ext>
            </a:extLst>
          </p:cNvPr>
          <p:cNvPicPr>
            <a:picLocks noChangeAspect="1"/>
          </p:cNvPicPr>
          <p:nvPr/>
        </p:nvPicPr>
        <p:blipFill>
          <a:blip r:embed="rId4"/>
          <a:stretch>
            <a:fillRect/>
          </a:stretch>
        </p:blipFill>
        <p:spPr>
          <a:xfrm>
            <a:off x="2395278" y="4338700"/>
            <a:ext cx="2009949" cy="1416678"/>
          </a:xfrm>
          <a:prstGeom prst="rect">
            <a:avLst/>
          </a:prstGeom>
          <a:ln w="6350">
            <a:solidFill>
              <a:schemeClr val="tx1"/>
            </a:solidFill>
          </a:ln>
        </p:spPr>
      </p:pic>
    </p:spTree>
    <p:extLst>
      <p:ext uri="{BB962C8B-B14F-4D97-AF65-F5344CB8AC3E}">
        <p14:creationId xmlns:p14="http://schemas.microsoft.com/office/powerpoint/2010/main" val="3963409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Templates</a:t>
            </a:r>
          </a:p>
        </p:txBody>
      </p:sp>
      <p:sp>
        <p:nvSpPr>
          <p:cNvPr id="3" name="Content Placeholder 2"/>
          <p:cNvSpPr>
            <a:spLocks noGrp="1"/>
          </p:cNvSpPr>
          <p:nvPr>
            <p:ph sz="quarter" idx="1"/>
          </p:nvPr>
        </p:nvSpPr>
        <p:spPr/>
        <p:txBody>
          <a:bodyPr>
            <a:normAutofit/>
          </a:bodyPr>
          <a:lstStyle/>
          <a:p>
            <a:pPr marL="285750" indent="-285750">
              <a:buFont typeface="Arial" panose="020B0604020202020204" pitchFamily="34" charset="0"/>
              <a:buChar char="•"/>
            </a:pPr>
            <a:r>
              <a:rPr lang="en-US" sz="2000" dirty="0"/>
              <a:t>The current layout and properties of any plot can be save to a template by selecting “</a:t>
            </a:r>
            <a:r>
              <a:rPr lang="en-US" sz="2000" dirty="0" err="1"/>
              <a:t>File</a:t>
            </a:r>
            <a:r>
              <a:rPr lang="en-US" sz="2000" dirty="0" err="1">
                <a:sym typeface="Wingdings" panose="05000000000000000000" pitchFamily="2" charset="2"/>
              </a:rPr>
              <a:t>Save</a:t>
            </a:r>
            <a:r>
              <a:rPr lang="en-US" sz="2000" dirty="0">
                <a:sym typeface="Wingdings" panose="05000000000000000000" pitchFamily="2" charset="2"/>
              </a:rPr>
              <a:t> Template…” from the plot’s menu bar and saving to a template file.</a:t>
            </a:r>
          </a:p>
          <a:p>
            <a:pPr marL="285750" indent="-285750">
              <a:buFont typeface="Arial" panose="020B0604020202020204" pitchFamily="34" charset="0"/>
              <a:buChar char="•"/>
            </a:pPr>
            <a:r>
              <a:rPr lang="en-US" sz="2000" dirty="0">
                <a:sym typeface="Wingdings" panose="05000000000000000000" pitchFamily="2" charset="2"/>
              </a:rPr>
              <a:t>The same layout and properties can later be applied to another plot by selecting “</a:t>
            </a:r>
            <a:r>
              <a:rPr lang="en-US" sz="2000" dirty="0" err="1">
                <a:sym typeface="Wingdings" panose="05000000000000000000" pitchFamily="2" charset="2"/>
              </a:rPr>
              <a:t>FileApply</a:t>
            </a:r>
            <a:r>
              <a:rPr lang="en-US" sz="2000" dirty="0">
                <a:sym typeface="Wingdings" panose="05000000000000000000" pitchFamily="2" charset="2"/>
              </a:rPr>
              <a:t> Template…” from the plot’s menu bar and selecting the previously saved template file.</a:t>
            </a:r>
          </a:p>
          <a:p>
            <a:pPr marL="285750" indent="-285750">
              <a:buFont typeface="Arial" panose="020B0604020202020204" pitchFamily="34" charset="0"/>
              <a:buChar char="•"/>
            </a:pPr>
            <a:r>
              <a:rPr lang="en-US" sz="2000" dirty="0">
                <a:sym typeface="Wingdings" panose="05000000000000000000" pitchFamily="2" charset="2"/>
              </a:rPr>
              <a:t>Templates are intended be applied to plots with the same parameters and number of curves as the plot from which the template was created.</a:t>
            </a:r>
            <a:endParaRPr lang="en-US" sz="2000" dirty="0"/>
          </a:p>
        </p:txBody>
      </p:sp>
    </p:spTree>
    <p:extLst>
      <p:ext uri="{BB962C8B-B14F-4D97-AF65-F5344CB8AC3E}">
        <p14:creationId xmlns:p14="http://schemas.microsoft.com/office/powerpoint/2010/main" val="4100476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Templates in Time Series Icon Layers</a:t>
            </a:r>
          </a:p>
        </p:txBody>
      </p:sp>
      <p:sp>
        <p:nvSpPr>
          <p:cNvPr id="3" name="Content Placeholder 2"/>
          <p:cNvSpPr>
            <a:spLocks noGrp="1"/>
          </p:cNvSpPr>
          <p:nvPr>
            <p:ph sz="quarter" idx="1"/>
          </p:nvPr>
        </p:nvSpPr>
        <p:spPr/>
        <p:txBody>
          <a:bodyPr>
            <a:noAutofit/>
          </a:bodyPr>
          <a:lstStyle/>
          <a:p>
            <a:pPr>
              <a:lnSpc>
                <a:spcPct val="90000"/>
              </a:lnSpc>
            </a:pPr>
            <a:r>
              <a:rPr lang="en-US" sz="2800" dirty="0"/>
              <a:t>A Template can be imposed on a time-series icon layer in order to force icons in that layer to plot their datasets in a fashion different from the default.</a:t>
            </a:r>
          </a:p>
          <a:p>
            <a:pPr lvl="1">
              <a:lnSpc>
                <a:spcPct val="90000"/>
              </a:lnSpc>
            </a:pPr>
            <a:r>
              <a:rPr lang="en-US" sz="2400" dirty="0"/>
              <a:t>From the tab where you want to see the custom plot, plot the icon, modify it to look the way you want, then save the template.</a:t>
            </a:r>
          </a:p>
          <a:p>
            <a:pPr lvl="1">
              <a:lnSpc>
                <a:spcPct val="90000"/>
              </a:lnSpc>
            </a:pPr>
            <a:r>
              <a:rPr lang="en-US" sz="2400" dirty="0"/>
              <a:t>Switch to the Setup tab and open the Map Layers dialog (</a:t>
            </a:r>
            <a:r>
              <a:rPr lang="en-US" sz="2400" dirty="0" err="1"/>
              <a:t>Maps</a:t>
            </a:r>
            <a:r>
              <a:rPr lang="en-US" sz="2400" dirty="0" err="1">
                <a:sym typeface="Wingdings" panose="05000000000000000000" pitchFamily="2" charset="2"/>
              </a:rPr>
              <a:t>Map</a:t>
            </a:r>
            <a:r>
              <a:rPr lang="en-US" sz="2400" dirty="0">
                <a:sym typeface="Wingdings" panose="05000000000000000000" pitchFamily="2" charset="2"/>
              </a:rPr>
              <a:t> Layers…)</a:t>
            </a:r>
            <a:endParaRPr lang="en-US" sz="2400" dirty="0"/>
          </a:p>
          <a:p>
            <a:pPr lvl="1">
              <a:lnSpc>
                <a:spcPct val="90000"/>
              </a:lnSpc>
            </a:pPr>
            <a:r>
              <a:rPr lang="en-US" sz="2400" dirty="0"/>
              <a:t>Expand the Time Series Icons layer, right-click on the desired layer and select Properties from the context menu.</a:t>
            </a:r>
          </a:p>
          <a:p>
            <a:pPr lvl="1">
              <a:lnSpc>
                <a:spcPct val="90000"/>
              </a:lnSpc>
            </a:pPr>
            <a:r>
              <a:rPr lang="en-US" sz="2400" dirty="0"/>
              <a:t>Use the Template tab on the Time Series Icon Layer Properties dialog to select the template.</a:t>
            </a:r>
            <a:endParaRPr lang="en-US" sz="2400" i="1" dirty="0"/>
          </a:p>
        </p:txBody>
      </p:sp>
    </p:spTree>
    <p:extLst>
      <p:ext uri="{BB962C8B-B14F-4D97-AF65-F5344CB8AC3E}">
        <p14:creationId xmlns:p14="http://schemas.microsoft.com/office/powerpoint/2010/main" val="11734037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Templates in Time Series Icon Layers</a:t>
            </a:r>
          </a:p>
        </p:txBody>
      </p:sp>
      <p:sp>
        <p:nvSpPr>
          <p:cNvPr id="7" name="Line 6"/>
          <p:cNvSpPr>
            <a:spLocks noChangeShapeType="1"/>
          </p:cNvSpPr>
          <p:nvPr/>
        </p:nvSpPr>
        <p:spPr bwMode="auto">
          <a:xfrm>
            <a:off x="4955091" y="3661263"/>
            <a:ext cx="685800" cy="0"/>
          </a:xfrm>
          <a:prstGeom prst="line">
            <a:avLst/>
          </a:prstGeom>
          <a:noFill/>
          <a:ln w="57150">
            <a:solidFill>
              <a:srgbClr val="008080"/>
            </a:solidFill>
            <a:miter lim="800000"/>
            <a:headEnd/>
            <a:tailEnd type="triangle" w="med" len="med"/>
          </a:ln>
        </p:spPr>
        <p:txBody>
          <a:bodyPr wrap="none"/>
          <a:lstStyle/>
          <a:p>
            <a:endParaRPr lang="en-US"/>
          </a:p>
        </p:txBody>
      </p:sp>
      <p:pic>
        <p:nvPicPr>
          <p:cNvPr id="4" name="Picture 3">
            <a:extLst>
              <a:ext uri="{FF2B5EF4-FFF2-40B4-BE49-F238E27FC236}">
                <a16:creationId xmlns:a16="http://schemas.microsoft.com/office/drawing/2014/main" id="{0D131461-2832-86E9-F060-82D6C6218F14}"/>
              </a:ext>
            </a:extLst>
          </p:cNvPr>
          <p:cNvPicPr>
            <a:picLocks noChangeAspect="1"/>
          </p:cNvPicPr>
          <p:nvPr/>
        </p:nvPicPr>
        <p:blipFill>
          <a:blip r:embed="rId3"/>
          <a:stretch>
            <a:fillRect/>
          </a:stretch>
        </p:blipFill>
        <p:spPr>
          <a:xfrm>
            <a:off x="2066777" y="2117997"/>
            <a:ext cx="2800741" cy="3086531"/>
          </a:xfrm>
          <a:prstGeom prst="rect">
            <a:avLst/>
          </a:prstGeom>
          <a:ln w="6350">
            <a:solidFill>
              <a:schemeClr val="tx1"/>
            </a:solidFill>
          </a:ln>
        </p:spPr>
      </p:pic>
      <p:pic>
        <p:nvPicPr>
          <p:cNvPr id="9" name="Picture 8">
            <a:extLst>
              <a:ext uri="{FF2B5EF4-FFF2-40B4-BE49-F238E27FC236}">
                <a16:creationId xmlns:a16="http://schemas.microsoft.com/office/drawing/2014/main" id="{DD20C9C7-4760-B719-3157-B1D2A792EB3F}"/>
              </a:ext>
            </a:extLst>
          </p:cNvPr>
          <p:cNvPicPr>
            <a:picLocks noChangeAspect="1"/>
          </p:cNvPicPr>
          <p:nvPr/>
        </p:nvPicPr>
        <p:blipFill>
          <a:blip r:embed="rId4"/>
          <a:stretch>
            <a:fillRect/>
          </a:stretch>
        </p:blipFill>
        <p:spPr>
          <a:xfrm>
            <a:off x="5728466" y="1466121"/>
            <a:ext cx="4568671" cy="4390285"/>
          </a:xfrm>
          <a:prstGeom prst="rect">
            <a:avLst/>
          </a:prstGeom>
          <a:ln w="6350">
            <a:solidFill>
              <a:schemeClr val="tx1"/>
            </a:solidFill>
          </a:ln>
        </p:spPr>
      </p:pic>
    </p:spTree>
    <p:extLst>
      <p:ext uri="{BB962C8B-B14F-4D97-AF65-F5344CB8AC3E}">
        <p14:creationId xmlns:p14="http://schemas.microsoft.com/office/powerpoint/2010/main" val="15520276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Plot Properties</a:t>
            </a:r>
          </a:p>
        </p:txBody>
      </p:sp>
      <p:sp>
        <p:nvSpPr>
          <p:cNvPr id="3" name="Content Placeholder 2"/>
          <p:cNvSpPr>
            <a:spLocks noGrp="1"/>
          </p:cNvSpPr>
          <p:nvPr>
            <p:ph sz="quarter" idx="1"/>
          </p:nvPr>
        </p:nvSpPr>
        <p:spPr/>
        <p:txBody>
          <a:bodyPr>
            <a:normAutofit/>
          </a:bodyPr>
          <a:lstStyle/>
          <a:p>
            <a:r>
              <a:rPr lang="en-US" sz="2000" dirty="0"/>
              <a:t>User-editable default plot properties.</a:t>
            </a:r>
          </a:p>
          <a:p>
            <a:r>
              <a:rPr lang="en-US" sz="2000" dirty="0"/>
              <a:t>Specifies properties that will be applied to every future plot (not applied to any open plots).</a:t>
            </a:r>
          </a:p>
          <a:p>
            <a:r>
              <a:rPr lang="en-US" sz="2000" dirty="0"/>
              <a:t>Uses editor dialog that resembles the plot properties editor.</a:t>
            </a:r>
          </a:p>
          <a:p>
            <a:pPr lvl="1"/>
            <a:r>
              <a:rPr lang="en-US" sz="2000" dirty="0"/>
              <a:t>Doesn’t specify default properties for individual curves – these are specified using default line styles.</a:t>
            </a:r>
          </a:p>
          <a:p>
            <a:r>
              <a:rPr lang="en-US" sz="2000" dirty="0"/>
              <a:t>Individual edits cannot be undone, but deleting the data file for a tab restores that tab to program default properties.</a:t>
            </a:r>
          </a:p>
          <a:p>
            <a:r>
              <a:rPr lang="en-US" sz="2000" dirty="0"/>
              <a:t>The current default plot properties can be exported to a zip file, and later be re-imported from the zip file.</a:t>
            </a:r>
          </a:p>
        </p:txBody>
      </p:sp>
    </p:spTree>
    <p:extLst>
      <p:ext uri="{BB962C8B-B14F-4D97-AF65-F5344CB8AC3E}">
        <p14:creationId xmlns:p14="http://schemas.microsoft.com/office/powerpoint/2010/main" val="2878880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Plot Properties Editor</a:t>
            </a:r>
          </a:p>
        </p:txBody>
      </p:sp>
      <p:sp>
        <p:nvSpPr>
          <p:cNvPr id="6" name="Line 6"/>
          <p:cNvSpPr>
            <a:spLocks noChangeShapeType="1"/>
          </p:cNvSpPr>
          <p:nvPr/>
        </p:nvSpPr>
        <p:spPr bwMode="auto">
          <a:xfrm>
            <a:off x="4378377" y="3989883"/>
            <a:ext cx="685800" cy="0"/>
          </a:xfrm>
          <a:prstGeom prst="line">
            <a:avLst/>
          </a:prstGeom>
          <a:noFill/>
          <a:ln w="57150">
            <a:solidFill>
              <a:srgbClr val="008080"/>
            </a:solidFill>
            <a:miter lim="800000"/>
            <a:headEnd/>
            <a:tailEnd type="triangle" w="med" len="med"/>
          </a:ln>
        </p:spPr>
        <p:txBody>
          <a:bodyPr wrap="none"/>
          <a:lstStyle/>
          <a:p>
            <a:endParaRPr lang="en-US"/>
          </a:p>
        </p:txBody>
      </p:sp>
      <p:sp>
        <p:nvSpPr>
          <p:cNvPr id="7" name="Rectangle 3"/>
          <p:cNvSpPr txBox="1">
            <a:spLocks noChangeArrowheads="1"/>
          </p:cNvSpPr>
          <p:nvPr/>
        </p:nvSpPr>
        <p:spPr>
          <a:xfrm>
            <a:off x="1782764" y="1676400"/>
            <a:ext cx="3627437" cy="111177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1800" dirty="0"/>
              <a:t>Select “Edit </a:t>
            </a:r>
            <a:r>
              <a:rPr lang="en-US" sz="1800" dirty="0">
                <a:sym typeface="Wingdings" panose="05000000000000000000" pitchFamily="2" charset="2"/>
              </a:rPr>
              <a:t>Default Plot Properties…” from plot menu bar.</a:t>
            </a:r>
          </a:p>
          <a:p>
            <a:pPr lvl="1"/>
            <a:endParaRPr lang="en-US" sz="1600" dirty="0"/>
          </a:p>
        </p:txBody>
      </p:sp>
      <p:pic>
        <p:nvPicPr>
          <p:cNvPr id="8" name="Picture 7">
            <a:extLst>
              <a:ext uri="{FF2B5EF4-FFF2-40B4-BE49-F238E27FC236}">
                <a16:creationId xmlns:a16="http://schemas.microsoft.com/office/drawing/2014/main" id="{2CA9713F-54F9-3DA5-69A3-52FD21B4D4C7}"/>
              </a:ext>
            </a:extLst>
          </p:cNvPr>
          <p:cNvPicPr>
            <a:picLocks noChangeAspect="1"/>
          </p:cNvPicPr>
          <p:nvPr/>
        </p:nvPicPr>
        <p:blipFill>
          <a:blip r:embed="rId3"/>
          <a:stretch>
            <a:fillRect/>
          </a:stretch>
        </p:blipFill>
        <p:spPr>
          <a:xfrm>
            <a:off x="2136648" y="3184908"/>
            <a:ext cx="2076740" cy="1609950"/>
          </a:xfrm>
          <a:prstGeom prst="rect">
            <a:avLst/>
          </a:prstGeom>
          <a:ln w="6350">
            <a:solidFill>
              <a:schemeClr val="tx1"/>
            </a:solidFill>
          </a:ln>
        </p:spPr>
      </p:pic>
      <p:pic>
        <p:nvPicPr>
          <p:cNvPr id="10" name="Picture 9">
            <a:extLst>
              <a:ext uri="{FF2B5EF4-FFF2-40B4-BE49-F238E27FC236}">
                <a16:creationId xmlns:a16="http://schemas.microsoft.com/office/drawing/2014/main" id="{E3B06F8D-A600-5976-CC4E-FD5C07F84A65}"/>
              </a:ext>
            </a:extLst>
          </p:cNvPr>
          <p:cNvPicPr>
            <a:picLocks noChangeAspect="1"/>
          </p:cNvPicPr>
          <p:nvPr/>
        </p:nvPicPr>
        <p:blipFill>
          <a:blip r:embed="rId4"/>
          <a:stretch>
            <a:fillRect/>
          </a:stretch>
        </p:blipFill>
        <p:spPr>
          <a:xfrm>
            <a:off x="5222748" y="2472428"/>
            <a:ext cx="5067300" cy="3217173"/>
          </a:xfrm>
          <a:prstGeom prst="rect">
            <a:avLst/>
          </a:prstGeom>
          <a:ln w="6350">
            <a:solidFill>
              <a:schemeClr val="tx1"/>
            </a:solidFill>
          </a:ln>
        </p:spPr>
      </p:pic>
    </p:spTree>
    <p:extLst>
      <p:ext uri="{BB962C8B-B14F-4D97-AF65-F5344CB8AC3E}">
        <p14:creationId xmlns:p14="http://schemas.microsoft.com/office/powerpoint/2010/main" val="38409863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Line Styles</a:t>
            </a:r>
          </a:p>
        </p:txBody>
      </p:sp>
      <p:sp>
        <p:nvSpPr>
          <p:cNvPr id="3" name="Content Placeholder 2"/>
          <p:cNvSpPr>
            <a:spLocks noGrp="1"/>
          </p:cNvSpPr>
          <p:nvPr>
            <p:ph sz="quarter" idx="1"/>
          </p:nvPr>
        </p:nvSpPr>
        <p:spPr/>
        <p:txBody>
          <a:bodyPr>
            <a:normAutofit/>
          </a:bodyPr>
          <a:lstStyle/>
          <a:p>
            <a:r>
              <a:rPr lang="en-US" sz="2000" dirty="0"/>
              <a:t>User-editable default styles for curves based on:</a:t>
            </a:r>
          </a:p>
          <a:p>
            <a:pPr lvl="1"/>
            <a:r>
              <a:rPr lang="en-US" sz="2000" dirty="0"/>
              <a:t>Parameter</a:t>
            </a:r>
          </a:p>
          <a:p>
            <a:pPr lvl="1"/>
            <a:r>
              <a:rPr lang="en-US" sz="2000" dirty="0"/>
              <a:t>Data Type</a:t>
            </a:r>
          </a:p>
          <a:p>
            <a:pPr lvl="1"/>
            <a:r>
              <a:rPr lang="en-US" sz="2000" dirty="0"/>
              <a:t>Order (1</a:t>
            </a:r>
            <a:r>
              <a:rPr lang="en-US" sz="2000" baseline="30000" dirty="0"/>
              <a:t>st </a:t>
            </a:r>
            <a:r>
              <a:rPr lang="en-US" sz="2000" dirty="0"/>
              <a:t>curve, 2</a:t>
            </a:r>
            <a:r>
              <a:rPr lang="en-US" sz="2000" baseline="30000" dirty="0"/>
              <a:t>nd </a:t>
            </a:r>
            <a:r>
              <a:rPr lang="en-US" sz="2000" dirty="0"/>
              <a:t>curve, </a:t>
            </a:r>
            <a:r>
              <a:rPr lang="en-US" sz="2000" dirty="0" err="1"/>
              <a:t>etc</a:t>
            </a:r>
            <a:r>
              <a:rPr lang="en-US" sz="2000" dirty="0"/>
              <a:t>…)</a:t>
            </a:r>
          </a:p>
          <a:p>
            <a:r>
              <a:rPr lang="en-US" sz="2000" dirty="0"/>
              <a:t>Default styles will not be applied to any open plots, but only be applied to future plots.</a:t>
            </a:r>
          </a:p>
          <a:p>
            <a:r>
              <a:rPr lang="en-US" sz="2000" dirty="0"/>
              <a:t>All default styles saved in one file specified on bottom of editor.</a:t>
            </a:r>
          </a:p>
          <a:p>
            <a:r>
              <a:rPr lang="en-US" sz="2000" dirty="0"/>
              <a:t>Individual edits cannot be undone, but deleting the file will restore program default styles.</a:t>
            </a:r>
          </a:p>
        </p:txBody>
      </p:sp>
    </p:spTree>
    <p:extLst>
      <p:ext uri="{BB962C8B-B14F-4D97-AF65-F5344CB8AC3E}">
        <p14:creationId xmlns:p14="http://schemas.microsoft.com/office/powerpoint/2010/main" val="6435111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Line Style Editor</a:t>
            </a:r>
          </a:p>
        </p:txBody>
      </p:sp>
      <p:sp>
        <p:nvSpPr>
          <p:cNvPr id="6" name="Content Placeholder 5"/>
          <p:cNvSpPr>
            <a:spLocks noGrp="1"/>
          </p:cNvSpPr>
          <p:nvPr>
            <p:ph sz="quarter" idx="1"/>
          </p:nvPr>
        </p:nvSpPr>
        <p:spPr>
          <a:xfrm>
            <a:off x="1685925" y="1842976"/>
            <a:ext cx="8820150" cy="824023"/>
          </a:xfrm>
        </p:spPr>
        <p:txBody>
          <a:bodyPr>
            <a:normAutofit/>
          </a:bodyPr>
          <a:lstStyle/>
          <a:p>
            <a:r>
              <a:rPr lang="en-US" sz="2000" dirty="0"/>
              <a:t>Select “</a:t>
            </a:r>
            <a:r>
              <a:rPr lang="en-US" sz="2000" dirty="0" err="1"/>
              <a:t>Edit</a:t>
            </a:r>
            <a:r>
              <a:rPr lang="en-US" sz="2000" dirty="0" err="1">
                <a:sym typeface="Wingdings" panose="05000000000000000000" pitchFamily="2" charset="2"/>
              </a:rPr>
              <a:t>Default</a:t>
            </a:r>
            <a:r>
              <a:rPr lang="en-US" sz="2000" dirty="0">
                <a:sym typeface="Wingdings" panose="05000000000000000000" pitchFamily="2" charset="2"/>
              </a:rPr>
              <a:t> Line Styles…” from plot menu bar</a:t>
            </a:r>
            <a:endParaRPr lang="en-US" sz="2000" dirty="0"/>
          </a:p>
        </p:txBody>
      </p:sp>
      <p:pic>
        <p:nvPicPr>
          <p:cNvPr id="7" name="Picture 6">
            <a:extLst>
              <a:ext uri="{FF2B5EF4-FFF2-40B4-BE49-F238E27FC236}">
                <a16:creationId xmlns:a16="http://schemas.microsoft.com/office/drawing/2014/main" id="{16733A23-0728-B861-3514-9123B1285C68}"/>
              </a:ext>
            </a:extLst>
          </p:cNvPr>
          <p:cNvPicPr>
            <a:picLocks noChangeAspect="1"/>
          </p:cNvPicPr>
          <p:nvPr/>
        </p:nvPicPr>
        <p:blipFill>
          <a:blip r:embed="rId3"/>
          <a:stretch>
            <a:fillRect/>
          </a:stretch>
        </p:blipFill>
        <p:spPr>
          <a:xfrm>
            <a:off x="1685925" y="2667000"/>
            <a:ext cx="1815570" cy="1412110"/>
          </a:xfrm>
          <a:prstGeom prst="rect">
            <a:avLst/>
          </a:prstGeom>
          <a:ln w="6350">
            <a:solidFill>
              <a:schemeClr val="tx1"/>
            </a:solidFill>
          </a:ln>
        </p:spPr>
      </p:pic>
      <p:pic>
        <p:nvPicPr>
          <p:cNvPr id="9" name="Picture 8">
            <a:extLst>
              <a:ext uri="{FF2B5EF4-FFF2-40B4-BE49-F238E27FC236}">
                <a16:creationId xmlns:a16="http://schemas.microsoft.com/office/drawing/2014/main" id="{BC908763-CA0A-64FE-A935-55ED419ACF02}"/>
              </a:ext>
            </a:extLst>
          </p:cNvPr>
          <p:cNvPicPr>
            <a:picLocks noChangeAspect="1"/>
          </p:cNvPicPr>
          <p:nvPr/>
        </p:nvPicPr>
        <p:blipFill>
          <a:blip r:embed="rId4"/>
          <a:stretch>
            <a:fillRect/>
          </a:stretch>
        </p:blipFill>
        <p:spPr>
          <a:xfrm>
            <a:off x="3666087" y="2667001"/>
            <a:ext cx="6839989" cy="3852863"/>
          </a:xfrm>
          <a:prstGeom prst="rect">
            <a:avLst/>
          </a:prstGeom>
          <a:ln w="6350">
            <a:solidFill>
              <a:schemeClr val="tx1"/>
            </a:solidFill>
          </a:ln>
        </p:spPr>
      </p:pic>
    </p:spTree>
    <p:extLst>
      <p:ext uri="{BB962C8B-B14F-4D97-AF65-F5344CB8AC3E}">
        <p14:creationId xmlns:p14="http://schemas.microsoft.com/office/powerpoint/2010/main" val="1771979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025" y="662764"/>
            <a:ext cx="8743950" cy="1285874"/>
          </a:xfrm>
        </p:spPr>
        <p:txBody>
          <a:bodyPr>
            <a:normAutofit/>
          </a:bodyPr>
          <a:lstStyle/>
          <a:p>
            <a:pPr algn="ctr"/>
            <a:r>
              <a:rPr lang="en-US" sz="3800" dirty="0">
                <a:solidFill>
                  <a:schemeClr val="tx2"/>
                </a:solidFill>
              </a:rPr>
              <a:t>Customizing Plots</a:t>
            </a:r>
          </a:p>
        </p:txBody>
      </p:sp>
      <p:pic>
        <p:nvPicPr>
          <p:cNvPr id="7" name="Picture 6">
            <a:extLst>
              <a:ext uri="{FF2B5EF4-FFF2-40B4-BE49-F238E27FC236}">
                <a16:creationId xmlns:a16="http://schemas.microsoft.com/office/drawing/2014/main" id="{20068216-2861-F718-770D-6DE3B389B018}"/>
              </a:ext>
            </a:extLst>
          </p:cNvPr>
          <p:cNvPicPr>
            <a:picLocks noChangeAspect="1"/>
          </p:cNvPicPr>
          <p:nvPr/>
        </p:nvPicPr>
        <p:blipFill>
          <a:blip r:embed="rId3"/>
          <a:stretch>
            <a:fillRect/>
          </a:stretch>
        </p:blipFill>
        <p:spPr>
          <a:xfrm>
            <a:off x="3480247" y="2115568"/>
            <a:ext cx="5231507" cy="3822257"/>
          </a:xfrm>
          <a:prstGeom prst="rect">
            <a:avLst/>
          </a:prstGeom>
          <a:ln w="6350">
            <a:solidFill>
              <a:schemeClr val="tx1"/>
            </a:solidFill>
          </a:ln>
        </p:spPr>
      </p:pic>
    </p:spTree>
    <p:extLst>
      <p:ext uri="{BB962C8B-B14F-4D97-AF65-F5344CB8AC3E}">
        <p14:creationId xmlns:p14="http://schemas.microsoft.com/office/powerpoint/2010/main" val="20672251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025" y="634410"/>
            <a:ext cx="8743950" cy="1285874"/>
          </a:xfrm>
        </p:spPr>
        <p:txBody>
          <a:bodyPr>
            <a:normAutofit/>
          </a:bodyPr>
          <a:lstStyle/>
          <a:p>
            <a:pPr algn="ctr"/>
            <a:r>
              <a:rPr lang="en-US" sz="3800" dirty="0"/>
              <a:t>Uses for Scripting</a:t>
            </a:r>
          </a:p>
        </p:txBody>
      </p:sp>
      <p:pic>
        <p:nvPicPr>
          <p:cNvPr id="2" name="Picture 1">
            <a:extLst>
              <a:ext uri="{FF2B5EF4-FFF2-40B4-BE49-F238E27FC236}">
                <a16:creationId xmlns:a16="http://schemas.microsoft.com/office/drawing/2014/main" id="{22BF406C-08F9-D7B3-8416-55EEFE415C0B}"/>
              </a:ext>
            </a:extLst>
          </p:cNvPr>
          <p:cNvPicPr>
            <a:picLocks noChangeAspect="1"/>
          </p:cNvPicPr>
          <p:nvPr/>
        </p:nvPicPr>
        <p:blipFill>
          <a:blip r:embed="rId3"/>
          <a:stretch>
            <a:fillRect/>
          </a:stretch>
        </p:blipFill>
        <p:spPr>
          <a:xfrm>
            <a:off x="3871383" y="2135656"/>
            <a:ext cx="4449234" cy="3645076"/>
          </a:xfrm>
          <a:prstGeom prst="rect">
            <a:avLst/>
          </a:prstGeom>
          <a:ln w="6350">
            <a:solidFill>
              <a:schemeClr val="tx1"/>
            </a:solidFill>
          </a:ln>
        </p:spPr>
      </p:pic>
    </p:spTree>
    <p:extLst>
      <p:ext uri="{BB962C8B-B14F-4D97-AF65-F5344CB8AC3E}">
        <p14:creationId xmlns:p14="http://schemas.microsoft.com/office/powerpoint/2010/main" val="35270623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47949976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2CE449E-7F1A-589B-97D3-336FC9391D03}"/>
              </a:ext>
            </a:extLst>
          </p:cNvPr>
          <p:cNvPicPr>
            <a:picLocks noChangeAspect="1"/>
          </p:cNvPicPr>
          <p:nvPr/>
        </p:nvPicPr>
        <p:blipFill>
          <a:blip r:embed="rId3"/>
          <a:stretch>
            <a:fillRect/>
          </a:stretch>
        </p:blipFill>
        <p:spPr>
          <a:xfrm>
            <a:off x="2527391" y="4143416"/>
            <a:ext cx="2019582" cy="1552792"/>
          </a:xfrm>
          <a:prstGeom prst="rect">
            <a:avLst/>
          </a:prstGeom>
          <a:ln w="6350">
            <a:solidFill>
              <a:schemeClr val="tx1"/>
            </a:solidFill>
          </a:ln>
        </p:spPr>
      </p:pic>
      <p:pic>
        <p:nvPicPr>
          <p:cNvPr id="12" name="Picture 11">
            <a:extLst>
              <a:ext uri="{FF2B5EF4-FFF2-40B4-BE49-F238E27FC236}">
                <a16:creationId xmlns:a16="http://schemas.microsoft.com/office/drawing/2014/main" id="{6AF0D5DB-93D2-6369-6CAA-D972F81F05A3}"/>
              </a:ext>
            </a:extLst>
          </p:cNvPr>
          <p:cNvPicPr>
            <a:picLocks noChangeAspect="1"/>
          </p:cNvPicPr>
          <p:nvPr/>
        </p:nvPicPr>
        <p:blipFill>
          <a:blip r:embed="rId4"/>
          <a:stretch>
            <a:fillRect/>
          </a:stretch>
        </p:blipFill>
        <p:spPr>
          <a:xfrm>
            <a:off x="5543644" y="3395273"/>
            <a:ext cx="4295775" cy="2962275"/>
          </a:xfrm>
          <a:prstGeom prst="rect">
            <a:avLst/>
          </a:prstGeom>
          <a:ln w="6350">
            <a:solidFill>
              <a:schemeClr val="tx1"/>
            </a:solidFill>
          </a:ln>
        </p:spPr>
      </p:pic>
      <p:sp>
        <p:nvSpPr>
          <p:cNvPr id="4" name="Title 3"/>
          <p:cNvSpPr>
            <a:spLocks noGrp="1"/>
          </p:cNvSpPr>
          <p:nvPr>
            <p:ph type="title"/>
          </p:nvPr>
        </p:nvSpPr>
        <p:spPr/>
        <p:txBody>
          <a:bodyPr/>
          <a:lstStyle/>
          <a:p>
            <a:pPr algn="ctr"/>
            <a:r>
              <a:rPr lang="en-US" sz="3200" dirty="0"/>
              <a:t>Arranging the Plot</a:t>
            </a:r>
          </a:p>
        </p:txBody>
      </p:sp>
      <p:sp>
        <p:nvSpPr>
          <p:cNvPr id="5" name="Content Placeholder 4"/>
          <p:cNvSpPr>
            <a:spLocks noGrp="1"/>
          </p:cNvSpPr>
          <p:nvPr>
            <p:ph sz="quarter" idx="1"/>
          </p:nvPr>
        </p:nvSpPr>
        <p:spPr/>
        <p:txBody>
          <a:bodyPr>
            <a:normAutofit/>
          </a:bodyPr>
          <a:lstStyle/>
          <a:p>
            <a:r>
              <a:rPr lang="en-US" sz="2000" dirty="0"/>
              <a:t>“</a:t>
            </a:r>
            <a:r>
              <a:rPr lang="en-US" sz="2000" dirty="0" err="1"/>
              <a:t>Edit</a:t>
            </a:r>
            <a:r>
              <a:rPr lang="en-US" sz="2000" dirty="0" err="1">
                <a:sym typeface="Wingdings" panose="05000000000000000000" pitchFamily="2" charset="2"/>
              </a:rPr>
              <a:t>Configure</a:t>
            </a:r>
            <a:r>
              <a:rPr lang="en-US" sz="2000" dirty="0">
                <a:sym typeface="Wingdings" panose="05000000000000000000" pitchFamily="2" charset="2"/>
              </a:rPr>
              <a:t> Plot Layout…”</a:t>
            </a:r>
          </a:p>
          <a:p>
            <a:pPr lvl="1"/>
            <a:r>
              <a:rPr lang="en-US" sz="2000" dirty="0">
                <a:sym typeface="Wingdings" panose="05000000000000000000" pitchFamily="2" charset="2"/>
              </a:rPr>
              <a:t>Control number, order, and relative sizes of viewports</a:t>
            </a:r>
          </a:p>
          <a:p>
            <a:pPr lvl="1"/>
            <a:r>
              <a:rPr lang="en-US" sz="2000" dirty="0">
                <a:sym typeface="Wingdings" panose="05000000000000000000" pitchFamily="2" charset="2"/>
              </a:rPr>
              <a:t>Add, remove, and reverse Y axes</a:t>
            </a:r>
          </a:p>
        </p:txBody>
      </p:sp>
      <p:sp>
        <p:nvSpPr>
          <p:cNvPr id="7" name="Line 5"/>
          <p:cNvSpPr>
            <a:spLocks noChangeShapeType="1"/>
          </p:cNvSpPr>
          <p:nvPr/>
        </p:nvSpPr>
        <p:spPr bwMode="auto">
          <a:xfrm>
            <a:off x="4702408" y="4905525"/>
            <a:ext cx="685800" cy="0"/>
          </a:xfrm>
          <a:prstGeom prst="line">
            <a:avLst/>
          </a:prstGeom>
          <a:noFill/>
          <a:ln w="57150">
            <a:solidFill>
              <a:srgbClr val="0000FF"/>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1149145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95EF3CC-2DA2-7E1A-DD0C-74F653D89AFB}"/>
              </a:ext>
            </a:extLst>
          </p:cNvPr>
          <p:cNvPicPr>
            <a:picLocks noChangeAspect="1"/>
          </p:cNvPicPr>
          <p:nvPr/>
        </p:nvPicPr>
        <p:blipFill>
          <a:blip r:embed="rId3"/>
          <a:stretch>
            <a:fillRect/>
          </a:stretch>
        </p:blipFill>
        <p:spPr>
          <a:xfrm>
            <a:off x="6993024" y="4242587"/>
            <a:ext cx="3091659" cy="2126194"/>
          </a:xfrm>
          <a:prstGeom prst="rect">
            <a:avLst/>
          </a:prstGeom>
          <a:ln w="6350">
            <a:solidFill>
              <a:schemeClr val="tx1"/>
            </a:solidFill>
          </a:ln>
        </p:spPr>
      </p:pic>
      <p:pic>
        <p:nvPicPr>
          <p:cNvPr id="17" name="Picture 16">
            <a:extLst>
              <a:ext uri="{FF2B5EF4-FFF2-40B4-BE49-F238E27FC236}">
                <a16:creationId xmlns:a16="http://schemas.microsoft.com/office/drawing/2014/main" id="{6B95C31B-FFC1-DAA9-C2C1-0B59BDD291AC}"/>
              </a:ext>
            </a:extLst>
          </p:cNvPr>
          <p:cNvPicPr>
            <a:picLocks noChangeAspect="1"/>
          </p:cNvPicPr>
          <p:nvPr/>
        </p:nvPicPr>
        <p:blipFill>
          <a:blip r:embed="rId4"/>
          <a:stretch>
            <a:fillRect/>
          </a:stretch>
        </p:blipFill>
        <p:spPr>
          <a:xfrm>
            <a:off x="7449135" y="1681033"/>
            <a:ext cx="2162477" cy="1857634"/>
          </a:xfrm>
          <a:prstGeom prst="rect">
            <a:avLst/>
          </a:prstGeom>
          <a:ln w="6350">
            <a:solidFill>
              <a:schemeClr val="tx1"/>
            </a:solidFill>
          </a:ln>
        </p:spPr>
      </p:pic>
      <p:pic>
        <p:nvPicPr>
          <p:cNvPr id="15" name="Picture 14">
            <a:extLst>
              <a:ext uri="{FF2B5EF4-FFF2-40B4-BE49-F238E27FC236}">
                <a16:creationId xmlns:a16="http://schemas.microsoft.com/office/drawing/2014/main" id="{038AE5EA-05B1-06FD-B09E-6B6613B5022C}"/>
              </a:ext>
            </a:extLst>
          </p:cNvPr>
          <p:cNvPicPr>
            <a:picLocks noChangeAspect="1"/>
          </p:cNvPicPr>
          <p:nvPr/>
        </p:nvPicPr>
        <p:blipFill>
          <a:blip r:embed="rId5"/>
          <a:stretch>
            <a:fillRect/>
          </a:stretch>
        </p:blipFill>
        <p:spPr>
          <a:xfrm>
            <a:off x="1981200" y="3538538"/>
            <a:ext cx="4482248" cy="3090863"/>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Managing Viewports</a:t>
            </a:r>
          </a:p>
        </p:txBody>
      </p:sp>
      <p:sp>
        <p:nvSpPr>
          <p:cNvPr id="4" name="Rectangle 8"/>
          <p:cNvSpPr txBox="1">
            <a:spLocks noChangeArrowheads="1"/>
          </p:cNvSpPr>
          <p:nvPr/>
        </p:nvSpPr>
        <p:spPr>
          <a:xfrm>
            <a:off x="2438400" y="1676400"/>
            <a:ext cx="7772400" cy="4114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dirty="0"/>
              <a:t>Adding &amp; Removing</a:t>
            </a:r>
          </a:p>
          <a:p>
            <a:r>
              <a:rPr lang="en-US" dirty="0"/>
              <a:t>Sizing (relative weights)</a:t>
            </a:r>
          </a:p>
          <a:p>
            <a:r>
              <a:rPr lang="en-US" dirty="0"/>
              <a:t>Ordering</a:t>
            </a:r>
          </a:p>
        </p:txBody>
      </p:sp>
      <p:sp>
        <p:nvSpPr>
          <p:cNvPr id="8" name="Oval 13"/>
          <p:cNvSpPr>
            <a:spLocks noChangeArrowheads="1"/>
          </p:cNvSpPr>
          <p:nvPr/>
        </p:nvSpPr>
        <p:spPr bwMode="auto">
          <a:xfrm>
            <a:off x="5865019" y="4983604"/>
            <a:ext cx="838200" cy="685800"/>
          </a:xfrm>
          <a:prstGeom prst="ellipse">
            <a:avLst/>
          </a:prstGeom>
          <a:noFill/>
          <a:ln w="19050">
            <a:solidFill>
              <a:srgbClr val="008080"/>
            </a:solidFill>
            <a:miter lim="800000"/>
            <a:headEnd/>
            <a:tailEnd/>
          </a:ln>
        </p:spPr>
        <p:txBody>
          <a:bodyPr wrap="none" anchor="ctr"/>
          <a:lstStyle/>
          <a:p>
            <a:endParaRPr lang="en-US"/>
          </a:p>
        </p:txBody>
      </p:sp>
      <p:sp>
        <p:nvSpPr>
          <p:cNvPr id="9" name="Line 14"/>
          <p:cNvSpPr>
            <a:spLocks noChangeShapeType="1"/>
          </p:cNvSpPr>
          <p:nvPr/>
        </p:nvSpPr>
        <p:spPr bwMode="auto">
          <a:xfrm>
            <a:off x="6096001" y="2013098"/>
            <a:ext cx="1838325" cy="241152"/>
          </a:xfrm>
          <a:prstGeom prst="line">
            <a:avLst/>
          </a:prstGeom>
          <a:noFill/>
          <a:ln w="19050">
            <a:solidFill>
              <a:srgbClr val="008080"/>
            </a:solidFill>
            <a:miter lim="800000"/>
            <a:headEnd/>
            <a:tailEnd type="triangle" w="med" len="med"/>
          </a:ln>
        </p:spPr>
        <p:txBody>
          <a:bodyPr wrap="none"/>
          <a:lstStyle/>
          <a:p>
            <a:endParaRPr lang="en-US"/>
          </a:p>
        </p:txBody>
      </p:sp>
      <p:sp>
        <p:nvSpPr>
          <p:cNvPr id="10" name="Line 15"/>
          <p:cNvSpPr>
            <a:spLocks noChangeShapeType="1"/>
          </p:cNvSpPr>
          <p:nvPr/>
        </p:nvSpPr>
        <p:spPr bwMode="auto">
          <a:xfrm>
            <a:off x="8097188" y="3448050"/>
            <a:ext cx="742013" cy="1552574"/>
          </a:xfrm>
          <a:prstGeom prst="line">
            <a:avLst/>
          </a:prstGeom>
          <a:noFill/>
          <a:ln w="19050">
            <a:solidFill>
              <a:srgbClr val="008080"/>
            </a:solidFill>
            <a:miter lim="800000"/>
            <a:headEnd/>
            <a:tailEnd type="triangle" w="med" len="med"/>
          </a:ln>
        </p:spPr>
        <p:txBody>
          <a:bodyPr wrap="none"/>
          <a:lstStyle/>
          <a:p>
            <a:endParaRPr lang="en-US"/>
          </a:p>
        </p:txBody>
      </p:sp>
      <p:sp>
        <p:nvSpPr>
          <p:cNvPr id="11" name="Line 16"/>
          <p:cNvSpPr>
            <a:spLocks noChangeShapeType="1"/>
          </p:cNvSpPr>
          <p:nvPr/>
        </p:nvSpPr>
        <p:spPr bwMode="auto">
          <a:xfrm>
            <a:off x="4302642" y="3019648"/>
            <a:ext cx="1774308" cy="2000028"/>
          </a:xfrm>
          <a:prstGeom prst="line">
            <a:avLst/>
          </a:prstGeom>
          <a:noFill/>
          <a:ln w="19050">
            <a:solidFill>
              <a:srgbClr val="008080"/>
            </a:solidFill>
            <a:miter lim="800000"/>
            <a:headEnd/>
            <a:tailEnd type="triangle" w="med" len="med"/>
          </a:ln>
        </p:spPr>
        <p:txBody>
          <a:bodyPr wrap="none"/>
          <a:lstStyle/>
          <a:p>
            <a:endParaRPr lang="en-US"/>
          </a:p>
        </p:txBody>
      </p:sp>
      <p:sp>
        <p:nvSpPr>
          <p:cNvPr id="12" name="Line 19"/>
          <p:cNvSpPr>
            <a:spLocks noChangeShapeType="1"/>
          </p:cNvSpPr>
          <p:nvPr/>
        </p:nvSpPr>
        <p:spPr bwMode="auto">
          <a:xfrm>
            <a:off x="6755219" y="2495108"/>
            <a:ext cx="1169581" cy="763329"/>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2775993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xit" presetSubtype="0" fill="hold" grpId="1" nodeType="withEffect">
                                  <p:stCondLst>
                                    <p:cond delay="0"/>
                                  </p:stCondLst>
                                  <p:childTnLst>
                                    <p:animEffect transition="out" filter="fade">
                                      <p:cBhvr>
                                        <p:cTn id="23" dur="500"/>
                                        <p:tgtEl>
                                          <p:spTgt spid="9"/>
                                        </p:tgtEl>
                                      </p:cBhvr>
                                    </p:animEffect>
                                    <p:set>
                                      <p:cBhvr>
                                        <p:cTn id="24" dur="1" fill="hold">
                                          <p:stCondLst>
                                            <p:cond delay="499"/>
                                          </p:stCondLst>
                                        </p:cTn>
                                        <p:tgtEl>
                                          <p:spTgt spid="9"/>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xit" presetSubtype="0" fill="hold" grpId="1" nodeType="withEffect">
                                  <p:stCondLst>
                                    <p:cond delay="0"/>
                                  </p:stCondLst>
                                  <p:childTnLst>
                                    <p:animEffect transition="out" filter="fade">
                                      <p:cBhvr>
                                        <p:cTn id="37" dur="500"/>
                                        <p:tgtEl>
                                          <p:spTgt spid="12"/>
                                        </p:tgtEl>
                                      </p:cBhvr>
                                    </p:animEffect>
                                    <p:set>
                                      <p:cBhvr>
                                        <p:cTn id="38" dur="1" fill="hold">
                                          <p:stCondLst>
                                            <p:cond delay="499"/>
                                          </p:stCondLst>
                                        </p:cTn>
                                        <p:tgtEl>
                                          <p:spTgt spid="12"/>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17"/>
                                        </p:tgtEl>
                                      </p:cBhvr>
                                    </p:animEffect>
                                    <p:set>
                                      <p:cBhvr>
                                        <p:cTn id="41" dur="1" fill="hold">
                                          <p:stCondLst>
                                            <p:cond delay="499"/>
                                          </p:stCondLst>
                                        </p:cTn>
                                        <p:tgtEl>
                                          <p:spTgt spid="1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10"/>
                                        </p:tgtEl>
                                      </p:cBhvr>
                                    </p:animEffect>
                                    <p:set>
                                      <p:cBhvr>
                                        <p:cTn id="44" dur="1" fill="hold">
                                          <p:stCondLst>
                                            <p:cond delay="499"/>
                                          </p:stCondLst>
                                        </p:cTn>
                                        <p:tgtEl>
                                          <p:spTgt spid="10"/>
                                        </p:tgtEl>
                                        <p:attrNameLst>
                                          <p:attrName>style.visibility</p:attrName>
                                        </p:attrNameLst>
                                      </p:cBhvr>
                                      <p:to>
                                        <p:strVal val="hidden"/>
                                      </p:to>
                                    </p:set>
                                  </p:childTnLst>
                                </p:cTn>
                              </p:par>
                              <p:par>
                                <p:cTn id="45" presetID="10" presetClass="exit" presetSubtype="0" fill="hold" nodeType="withEffect">
                                  <p:stCondLst>
                                    <p:cond delay="0"/>
                                  </p:stCondLst>
                                  <p:childTnLst>
                                    <p:animEffect transition="out" filter="fade">
                                      <p:cBhvr>
                                        <p:cTn id="46" dur="500"/>
                                        <p:tgtEl>
                                          <p:spTgt spid="19"/>
                                        </p:tgtEl>
                                      </p:cBhvr>
                                    </p:animEffect>
                                    <p:set>
                                      <p:cBhvr>
                                        <p:cTn id="47"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9" grpId="1" animBg="1"/>
      <p:bldP spid="10" grpId="0" animBg="1"/>
      <p:bldP spid="10" grpId="1" animBg="1"/>
      <p:bldP spid="11" grpId="0" animBg="1"/>
      <p:bldP spid="12" grpId="0" animBg="1"/>
      <p:bldP spid="1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211DACB-D86F-E61F-51A7-9BFE9D9FF769}"/>
              </a:ext>
            </a:extLst>
          </p:cNvPr>
          <p:cNvPicPr>
            <a:picLocks noChangeAspect="1"/>
          </p:cNvPicPr>
          <p:nvPr/>
        </p:nvPicPr>
        <p:blipFill>
          <a:blip r:embed="rId3"/>
          <a:stretch>
            <a:fillRect/>
          </a:stretch>
        </p:blipFill>
        <p:spPr>
          <a:xfrm>
            <a:off x="3005506" y="3455936"/>
            <a:ext cx="4504591" cy="3084225"/>
          </a:xfrm>
          <a:prstGeom prst="rect">
            <a:avLst/>
          </a:prstGeom>
          <a:ln w="6350">
            <a:solidFill>
              <a:schemeClr val="tx1"/>
            </a:solidFill>
          </a:ln>
        </p:spPr>
      </p:pic>
      <p:pic>
        <p:nvPicPr>
          <p:cNvPr id="12" name="Picture 11">
            <a:extLst>
              <a:ext uri="{FF2B5EF4-FFF2-40B4-BE49-F238E27FC236}">
                <a16:creationId xmlns:a16="http://schemas.microsoft.com/office/drawing/2014/main" id="{9262B988-D310-486B-BF4F-A59E3D592CAC}"/>
              </a:ext>
            </a:extLst>
          </p:cNvPr>
          <p:cNvPicPr>
            <a:picLocks noChangeAspect="1"/>
          </p:cNvPicPr>
          <p:nvPr/>
        </p:nvPicPr>
        <p:blipFill>
          <a:blip r:embed="rId4"/>
          <a:stretch>
            <a:fillRect/>
          </a:stretch>
        </p:blipFill>
        <p:spPr>
          <a:xfrm>
            <a:off x="8294702" y="1861258"/>
            <a:ext cx="2048161" cy="1819529"/>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Managing Y Axes</a:t>
            </a:r>
          </a:p>
        </p:txBody>
      </p:sp>
      <p:sp>
        <p:nvSpPr>
          <p:cNvPr id="4" name="Rectangle 3"/>
          <p:cNvSpPr txBox="1">
            <a:spLocks noChangeArrowheads="1"/>
          </p:cNvSpPr>
          <p:nvPr/>
        </p:nvSpPr>
        <p:spPr>
          <a:xfrm>
            <a:off x="2438400" y="1676400"/>
            <a:ext cx="8024037" cy="4876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2400" dirty="0"/>
              <a:t>Adding &amp; Removing</a:t>
            </a:r>
          </a:p>
          <a:p>
            <a:r>
              <a:rPr lang="en-US" sz="2400" dirty="0"/>
              <a:t>Moving</a:t>
            </a:r>
            <a:endParaRPr lang="en-US" sz="2000" dirty="0"/>
          </a:p>
          <a:p>
            <a:r>
              <a:rPr lang="en-US" sz="2400" dirty="0"/>
              <a:t>Reversing</a:t>
            </a:r>
          </a:p>
        </p:txBody>
      </p:sp>
      <p:sp>
        <p:nvSpPr>
          <p:cNvPr id="7" name="Line 7"/>
          <p:cNvSpPr>
            <a:spLocks noChangeShapeType="1"/>
          </p:cNvSpPr>
          <p:nvPr/>
        </p:nvSpPr>
        <p:spPr bwMode="auto">
          <a:xfrm>
            <a:off x="4233496" y="2838451"/>
            <a:ext cx="300404" cy="2371725"/>
          </a:xfrm>
          <a:prstGeom prst="line">
            <a:avLst/>
          </a:prstGeom>
          <a:noFill/>
          <a:ln w="19050">
            <a:solidFill>
              <a:srgbClr val="008080"/>
            </a:solidFill>
            <a:miter lim="800000"/>
            <a:headEnd/>
            <a:tailEnd type="triangle" w="med" len="med"/>
          </a:ln>
        </p:spPr>
        <p:txBody>
          <a:bodyPr wrap="none"/>
          <a:lstStyle/>
          <a:p>
            <a:endParaRPr lang="en-US"/>
          </a:p>
        </p:txBody>
      </p:sp>
      <p:sp>
        <p:nvSpPr>
          <p:cNvPr id="8" name="Line 8"/>
          <p:cNvSpPr>
            <a:spLocks noChangeShapeType="1"/>
          </p:cNvSpPr>
          <p:nvPr/>
        </p:nvSpPr>
        <p:spPr bwMode="auto">
          <a:xfrm>
            <a:off x="5557839" y="1919288"/>
            <a:ext cx="2753167" cy="1206161"/>
          </a:xfrm>
          <a:prstGeom prst="line">
            <a:avLst/>
          </a:prstGeom>
          <a:noFill/>
          <a:ln w="19050">
            <a:solidFill>
              <a:srgbClr val="008080"/>
            </a:solidFill>
            <a:miter lim="800000"/>
            <a:headEnd/>
            <a:tailEnd type="triangle" w="med" len="med"/>
          </a:ln>
        </p:spPr>
        <p:txBody>
          <a:bodyPr wrap="none"/>
          <a:lstStyle/>
          <a:p>
            <a:endParaRPr lang="en-US"/>
          </a:p>
        </p:txBody>
      </p:sp>
      <p:sp>
        <p:nvSpPr>
          <p:cNvPr id="9" name="Oval 10"/>
          <p:cNvSpPr>
            <a:spLocks noChangeArrowheads="1"/>
          </p:cNvSpPr>
          <p:nvPr/>
        </p:nvSpPr>
        <p:spPr bwMode="auto">
          <a:xfrm>
            <a:off x="6934200" y="4800600"/>
            <a:ext cx="838200" cy="838200"/>
          </a:xfrm>
          <a:prstGeom prst="ellipse">
            <a:avLst/>
          </a:prstGeom>
          <a:noFill/>
          <a:ln w="19050">
            <a:solidFill>
              <a:srgbClr val="008080"/>
            </a:solidFill>
            <a:miter lim="800000"/>
            <a:headEnd/>
            <a:tailEnd/>
          </a:ln>
        </p:spPr>
        <p:txBody>
          <a:bodyPr wrap="none" anchor="ctr"/>
          <a:lstStyle/>
          <a:p>
            <a:endParaRPr lang="en-US"/>
          </a:p>
        </p:txBody>
      </p:sp>
      <p:sp>
        <p:nvSpPr>
          <p:cNvPr id="10" name="Line 11"/>
          <p:cNvSpPr>
            <a:spLocks noChangeShapeType="1"/>
          </p:cNvSpPr>
          <p:nvPr/>
        </p:nvSpPr>
        <p:spPr bwMode="auto">
          <a:xfrm>
            <a:off x="3843339" y="2376489"/>
            <a:ext cx="3212033" cy="2549185"/>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1095240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xit" presetSubtype="0" fill="hold" nodeType="with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8"/>
                                        </p:tgtEl>
                                      </p:cBhvr>
                                    </p:animEffect>
                                    <p:set>
                                      <p:cBhvr>
                                        <p:cTn id="26" dur="1" fill="hold">
                                          <p:stCondLst>
                                            <p:cond delay="499"/>
                                          </p:stCondLst>
                                        </p:cTn>
                                        <p:tgtEl>
                                          <p:spTgt spid="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xit" presetSubtype="0" fill="hold" grpId="1" nodeType="withEffect">
                                  <p:stCondLst>
                                    <p:cond delay="0"/>
                                  </p:stCondLst>
                                  <p:childTnLst>
                                    <p:animEffect transition="out" filter="fade">
                                      <p:cBhvr>
                                        <p:cTn id="33" dur="500"/>
                                        <p:tgtEl>
                                          <p:spTgt spid="10"/>
                                        </p:tgtEl>
                                      </p:cBhvr>
                                    </p:animEffect>
                                    <p:set>
                                      <p:cBhvr>
                                        <p:cTn id="34" dur="1" fill="hold">
                                          <p:stCondLst>
                                            <p:cond delay="499"/>
                                          </p:stCondLst>
                                        </p:cTn>
                                        <p:tgtEl>
                                          <p:spTgt spid="10"/>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9"/>
                                        </p:tgtEl>
                                      </p:cBhvr>
                                    </p:animEffect>
                                    <p:set>
                                      <p:cBhvr>
                                        <p:cTn id="3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P spid="9" grpId="0" animBg="1"/>
      <p:bldP spid="9" grpId="1" animBg="1"/>
      <p:bldP spid="10" grpId="0" animBg="1"/>
      <p:bldP spid="10"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Adding Callouts and Marker Lines</a:t>
            </a:r>
          </a:p>
        </p:txBody>
      </p:sp>
      <p:sp>
        <p:nvSpPr>
          <p:cNvPr id="4" name="Rectangle 3"/>
          <p:cNvSpPr txBox="1">
            <a:spLocks noChangeArrowheads="1"/>
          </p:cNvSpPr>
          <p:nvPr/>
        </p:nvSpPr>
        <p:spPr>
          <a:xfrm>
            <a:off x="816864" y="1676400"/>
            <a:ext cx="5279136" cy="4589489"/>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lnSpc>
                <a:spcPct val="90000"/>
              </a:lnSpc>
            </a:pPr>
            <a:r>
              <a:rPr lang="en-US" sz="2400" dirty="0"/>
              <a:t>Add a Callout</a:t>
            </a:r>
          </a:p>
          <a:p>
            <a:pPr lvl="1">
              <a:lnSpc>
                <a:spcPct val="90000"/>
              </a:lnSpc>
            </a:pPr>
            <a:r>
              <a:rPr lang="en-US" sz="2000" dirty="0"/>
              <a:t>Right-click </a:t>
            </a:r>
            <a:r>
              <a:rPr lang="en-US" sz="2000" b="1" i="1" dirty="0"/>
              <a:t>on curve</a:t>
            </a:r>
            <a:r>
              <a:rPr lang="en-US" sz="2000" dirty="0"/>
              <a:t> using select tool.</a:t>
            </a:r>
          </a:p>
          <a:p>
            <a:pPr lvl="1">
              <a:lnSpc>
                <a:spcPct val="90000"/>
              </a:lnSpc>
            </a:pPr>
            <a:r>
              <a:rPr lang="en-US" sz="2000" dirty="0"/>
              <a:t>Select “Add Callout” from the menu.</a:t>
            </a:r>
          </a:p>
          <a:p>
            <a:pPr lvl="1">
              <a:lnSpc>
                <a:spcPct val="90000"/>
              </a:lnSpc>
            </a:pPr>
            <a:r>
              <a:rPr lang="en-US" sz="2000" dirty="0"/>
              <a:t>Enter info on Callout dialog.</a:t>
            </a:r>
          </a:p>
          <a:p>
            <a:pPr lvl="1">
              <a:lnSpc>
                <a:spcPct val="90000"/>
              </a:lnSpc>
            </a:pPr>
            <a:r>
              <a:rPr lang="en-US" sz="2000" dirty="0"/>
              <a:t>The callout will be place at the point you clicked.  You cannot move the callout once placed (but you can delete it and make another one).</a:t>
            </a:r>
          </a:p>
        </p:txBody>
      </p:sp>
      <p:pic>
        <p:nvPicPr>
          <p:cNvPr id="9" name="Picture 8">
            <a:extLst>
              <a:ext uri="{FF2B5EF4-FFF2-40B4-BE49-F238E27FC236}">
                <a16:creationId xmlns:a16="http://schemas.microsoft.com/office/drawing/2014/main" id="{5E050159-C64D-5015-D9E4-C6A955BD2BDB}"/>
              </a:ext>
            </a:extLst>
          </p:cNvPr>
          <p:cNvPicPr>
            <a:picLocks noChangeAspect="1"/>
          </p:cNvPicPr>
          <p:nvPr/>
        </p:nvPicPr>
        <p:blipFill>
          <a:blip r:embed="rId3"/>
          <a:stretch>
            <a:fillRect/>
          </a:stretch>
        </p:blipFill>
        <p:spPr>
          <a:xfrm>
            <a:off x="6387511" y="1236682"/>
            <a:ext cx="3536198" cy="1879600"/>
          </a:xfrm>
          <a:prstGeom prst="rect">
            <a:avLst/>
          </a:prstGeom>
          <a:ln w="6350">
            <a:solidFill>
              <a:schemeClr val="tx1"/>
            </a:solidFill>
          </a:ln>
        </p:spPr>
      </p:pic>
      <p:pic>
        <p:nvPicPr>
          <p:cNvPr id="3" name="Picture 2">
            <a:extLst>
              <a:ext uri="{FF2B5EF4-FFF2-40B4-BE49-F238E27FC236}">
                <a16:creationId xmlns:a16="http://schemas.microsoft.com/office/drawing/2014/main" id="{FE87E0C3-00E8-75C4-8923-0E7B26171A71}"/>
              </a:ext>
            </a:extLst>
          </p:cNvPr>
          <p:cNvPicPr>
            <a:picLocks noChangeAspect="1"/>
          </p:cNvPicPr>
          <p:nvPr/>
        </p:nvPicPr>
        <p:blipFill>
          <a:blip r:embed="rId4"/>
          <a:stretch>
            <a:fillRect/>
          </a:stretch>
        </p:blipFill>
        <p:spPr>
          <a:xfrm>
            <a:off x="6387511" y="3300948"/>
            <a:ext cx="3854629" cy="3363202"/>
          </a:xfrm>
          <a:prstGeom prst="rect">
            <a:avLst/>
          </a:prstGeom>
          <a:ln w="6350">
            <a:solidFill>
              <a:schemeClr val="tx1"/>
            </a:solidFill>
          </a:ln>
        </p:spPr>
      </p:pic>
      <p:sp>
        <p:nvSpPr>
          <p:cNvPr id="6" name="Text Box 7">
            <a:extLst>
              <a:ext uri="{FF2B5EF4-FFF2-40B4-BE49-F238E27FC236}">
                <a16:creationId xmlns:a16="http://schemas.microsoft.com/office/drawing/2014/main" id="{607F964F-59B4-6B0C-8D3F-3F0F4C37B4FD}"/>
              </a:ext>
            </a:extLst>
          </p:cNvPr>
          <p:cNvSpPr txBox="1">
            <a:spLocks noChangeArrowheads="1"/>
          </p:cNvSpPr>
          <p:nvPr/>
        </p:nvSpPr>
        <p:spPr bwMode="auto">
          <a:xfrm>
            <a:off x="10381955" y="3429000"/>
            <a:ext cx="1306109" cy="369332"/>
          </a:xfrm>
          <a:prstGeom prst="rect">
            <a:avLst/>
          </a:prstGeom>
          <a:noFill/>
          <a:ln w="9525">
            <a:noFill/>
            <a:miter lim="800000"/>
            <a:headEnd/>
            <a:tailEnd/>
          </a:ln>
        </p:spPr>
        <p:txBody>
          <a:bodyPr wrap="square">
            <a:spAutoFit/>
          </a:bodyPr>
          <a:lstStyle/>
          <a:p>
            <a:r>
              <a:rPr lang="en-US" dirty="0"/>
              <a:t>Callout</a:t>
            </a:r>
          </a:p>
        </p:txBody>
      </p:sp>
      <p:sp>
        <p:nvSpPr>
          <p:cNvPr id="7" name="Line 8">
            <a:extLst>
              <a:ext uri="{FF2B5EF4-FFF2-40B4-BE49-F238E27FC236}">
                <a16:creationId xmlns:a16="http://schemas.microsoft.com/office/drawing/2014/main" id="{F12D2084-0F16-BC67-9940-D33E9D6F596A}"/>
              </a:ext>
            </a:extLst>
          </p:cNvPr>
          <p:cNvSpPr>
            <a:spLocks noChangeShapeType="1"/>
          </p:cNvSpPr>
          <p:nvPr/>
        </p:nvSpPr>
        <p:spPr bwMode="auto">
          <a:xfrm flipH="1">
            <a:off x="8385153" y="3670280"/>
            <a:ext cx="1949694" cy="601727"/>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1934932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Adding Callouts and Marker Lines</a:t>
            </a:r>
          </a:p>
        </p:txBody>
      </p:sp>
      <p:sp>
        <p:nvSpPr>
          <p:cNvPr id="4" name="Rectangle 3"/>
          <p:cNvSpPr txBox="1">
            <a:spLocks noChangeArrowheads="1"/>
          </p:cNvSpPr>
          <p:nvPr/>
        </p:nvSpPr>
        <p:spPr>
          <a:xfrm>
            <a:off x="6347520" y="1036776"/>
            <a:ext cx="5279136" cy="4675986"/>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365760" lvl="1" indent="0">
              <a:lnSpc>
                <a:spcPct val="90000"/>
              </a:lnSpc>
              <a:buNone/>
            </a:pPr>
            <a:endParaRPr lang="en-US" sz="2000" dirty="0"/>
          </a:p>
          <a:p>
            <a:pPr>
              <a:lnSpc>
                <a:spcPct val="90000"/>
              </a:lnSpc>
            </a:pPr>
            <a:r>
              <a:rPr lang="en-US" sz="2400" dirty="0"/>
              <a:t>Add a Marker Line</a:t>
            </a:r>
          </a:p>
          <a:p>
            <a:pPr lvl="1">
              <a:lnSpc>
                <a:spcPct val="90000"/>
              </a:lnSpc>
            </a:pPr>
            <a:r>
              <a:rPr lang="en-US" sz="2000" dirty="0"/>
              <a:t>Right-click </a:t>
            </a:r>
            <a:r>
              <a:rPr lang="en-US" sz="2000" b="1" i="1" dirty="0"/>
              <a:t>in viewport</a:t>
            </a:r>
            <a:r>
              <a:rPr lang="en-US" sz="2000" dirty="0"/>
              <a:t> using select tool.</a:t>
            </a:r>
          </a:p>
          <a:p>
            <a:pPr lvl="1">
              <a:lnSpc>
                <a:spcPct val="90000"/>
              </a:lnSpc>
            </a:pPr>
            <a:r>
              <a:rPr lang="en-US" sz="2000" dirty="0"/>
              <a:t>Select “Add </a:t>
            </a:r>
            <a:r>
              <a:rPr lang="en-US" sz="2000" dirty="0" err="1"/>
              <a:t>Marker</a:t>
            </a:r>
            <a:r>
              <a:rPr lang="en-US" sz="2000" dirty="0" err="1">
                <a:sym typeface="Wingdings" panose="05000000000000000000" pitchFamily="2" charset="2"/>
              </a:rPr>
              <a:t>On</a:t>
            </a:r>
            <a:r>
              <a:rPr lang="en-US" sz="2000" dirty="0">
                <a:sym typeface="Wingdings" panose="05000000000000000000" pitchFamily="2" charset="2"/>
              </a:rPr>
              <a:t> ...-Axis” from menu.</a:t>
            </a:r>
            <a:endParaRPr lang="en-US" sz="2000" dirty="0"/>
          </a:p>
          <a:p>
            <a:pPr lvl="1">
              <a:lnSpc>
                <a:spcPct val="90000"/>
              </a:lnSpc>
            </a:pPr>
            <a:r>
              <a:rPr lang="en-US" sz="2000" dirty="0"/>
              <a:t>Enter info on marker dialog.</a:t>
            </a:r>
          </a:p>
          <a:p>
            <a:pPr lvl="1">
              <a:lnSpc>
                <a:spcPct val="90000"/>
              </a:lnSpc>
            </a:pPr>
            <a:r>
              <a:rPr lang="en-US" sz="2000" dirty="0"/>
              <a:t>Marker line will be placed at the location you selected, but you can edit that.</a:t>
            </a:r>
          </a:p>
        </p:txBody>
      </p:sp>
      <p:pic>
        <p:nvPicPr>
          <p:cNvPr id="13" name="Picture 12">
            <a:extLst>
              <a:ext uri="{FF2B5EF4-FFF2-40B4-BE49-F238E27FC236}">
                <a16:creationId xmlns:a16="http://schemas.microsoft.com/office/drawing/2014/main" id="{3BDDF6EA-31F6-2F8B-002F-8F4E8DF7773C}"/>
              </a:ext>
            </a:extLst>
          </p:cNvPr>
          <p:cNvPicPr>
            <a:picLocks noChangeAspect="1"/>
          </p:cNvPicPr>
          <p:nvPr/>
        </p:nvPicPr>
        <p:blipFill>
          <a:blip r:embed="rId3"/>
          <a:stretch>
            <a:fillRect/>
          </a:stretch>
        </p:blipFill>
        <p:spPr>
          <a:xfrm>
            <a:off x="6835886" y="4650949"/>
            <a:ext cx="2419688" cy="1314633"/>
          </a:xfrm>
          <a:prstGeom prst="rect">
            <a:avLst/>
          </a:prstGeom>
          <a:ln w="6350">
            <a:solidFill>
              <a:schemeClr val="tx1"/>
            </a:solidFill>
          </a:ln>
        </p:spPr>
      </p:pic>
      <p:pic>
        <p:nvPicPr>
          <p:cNvPr id="3" name="Picture 2">
            <a:extLst>
              <a:ext uri="{FF2B5EF4-FFF2-40B4-BE49-F238E27FC236}">
                <a16:creationId xmlns:a16="http://schemas.microsoft.com/office/drawing/2014/main" id="{F31D200E-09C7-0716-C115-FAEFDA7CDF1F}"/>
              </a:ext>
            </a:extLst>
          </p:cNvPr>
          <p:cNvPicPr>
            <a:picLocks noChangeAspect="1"/>
          </p:cNvPicPr>
          <p:nvPr/>
        </p:nvPicPr>
        <p:blipFill>
          <a:blip r:embed="rId4"/>
          <a:stretch>
            <a:fillRect/>
          </a:stretch>
        </p:blipFill>
        <p:spPr>
          <a:xfrm>
            <a:off x="1763689" y="2147848"/>
            <a:ext cx="4178307" cy="3645614"/>
          </a:xfrm>
          <a:prstGeom prst="rect">
            <a:avLst/>
          </a:prstGeom>
          <a:ln w="6350">
            <a:solidFill>
              <a:schemeClr val="tx1"/>
            </a:solidFill>
          </a:ln>
        </p:spPr>
      </p:pic>
      <p:sp>
        <p:nvSpPr>
          <p:cNvPr id="5" name="Text Box 6">
            <a:extLst>
              <a:ext uri="{FF2B5EF4-FFF2-40B4-BE49-F238E27FC236}">
                <a16:creationId xmlns:a16="http://schemas.microsoft.com/office/drawing/2014/main" id="{D9D5DF4B-ABA3-E34C-8D51-7E39A6121761}"/>
              </a:ext>
            </a:extLst>
          </p:cNvPr>
          <p:cNvSpPr txBox="1">
            <a:spLocks noChangeArrowheads="1"/>
          </p:cNvSpPr>
          <p:nvPr/>
        </p:nvSpPr>
        <p:spPr bwMode="auto">
          <a:xfrm>
            <a:off x="297126" y="3241654"/>
            <a:ext cx="1145346" cy="646331"/>
          </a:xfrm>
          <a:prstGeom prst="rect">
            <a:avLst/>
          </a:prstGeom>
          <a:noFill/>
          <a:ln w="9525">
            <a:noFill/>
            <a:miter lim="800000"/>
            <a:headEnd/>
            <a:tailEnd/>
          </a:ln>
        </p:spPr>
        <p:txBody>
          <a:bodyPr wrap="square">
            <a:spAutoFit/>
          </a:bodyPr>
          <a:lstStyle/>
          <a:p>
            <a:r>
              <a:rPr lang="en-US" dirty="0"/>
              <a:t>Marker Lines</a:t>
            </a:r>
          </a:p>
        </p:txBody>
      </p:sp>
      <p:sp>
        <p:nvSpPr>
          <p:cNvPr id="8" name="Line 9">
            <a:extLst>
              <a:ext uri="{FF2B5EF4-FFF2-40B4-BE49-F238E27FC236}">
                <a16:creationId xmlns:a16="http://schemas.microsoft.com/office/drawing/2014/main" id="{1E3440C5-770B-D768-8BD9-73E65EE81678}"/>
              </a:ext>
            </a:extLst>
          </p:cNvPr>
          <p:cNvSpPr>
            <a:spLocks noChangeShapeType="1"/>
          </p:cNvSpPr>
          <p:nvPr/>
        </p:nvSpPr>
        <p:spPr bwMode="auto">
          <a:xfrm>
            <a:off x="1133349" y="3659690"/>
            <a:ext cx="2502730" cy="456590"/>
          </a:xfrm>
          <a:prstGeom prst="line">
            <a:avLst/>
          </a:prstGeom>
          <a:noFill/>
          <a:ln w="19050">
            <a:solidFill>
              <a:srgbClr val="008080"/>
            </a:solidFill>
            <a:miter lim="800000"/>
            <a:headEnd/>
            <a:tailEnd type="triangle" w="med" len="med"/>
          </a:ln>
        </p:spPr>
        <p:txBody>
          <a:bodyPr wrap="none"/>
          <a:lstStyle/>
          <a:p>
            <a:endParaRPr lang="en-US"/>
          </a:p>
        </p:txBody>
      </p:sp>
      <p:sp>
        <p:nvSpPr>
          <p:cNvPr id="10" name="Line 10">
            <a:extLst>
              <a:ext uri="{FF2B5EF4-FFF2-40B4-BE49-F238E27FC236}">
                <a16:creationId xmlns:a16="http://schemas.microsoft.com/office/drawing/2014/main" id="{B67B9514-87C0-1124-E8B5-E8CD62874913}"/>
              </a:ext>
            </a:extLst>
          </p:cNvPr>
          <p:cNvSpPr>
            <a:spLocks noChangeShapeType="1"/>
          </p:cNvSpPr>
          <p:nvPr/>
        </p:nvSpPr>
        <p:spPr bwMode="auto">
          <a:xfrm flipV="1">
            <a:off x="1133349" y="3619426"/>
            <a:ext cx="2502730" cy="40264"/>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656425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CFA160E-1493-82CD-19C3-FE6B4F6C14DF}"/>
              </a:ext>
            </a:extLst>
          </p:cNvPr>
          <p:cNvPicPr>
            <a:picLocks noChangeAspect="1"/>
          </p:cNvPicPr>
          <p:nvPr/>
        </p:nvPicPr>
        <p:blipFill>
          <a:blip r:embed="rId3"/>
          <a:stretch>
            <a:fillRect/>
          </a:stretch>
        </p:blipFill>
        <p:spPr>
          <a:xfrm>
            <a:off x="3739709" y="1694591"/>
            <a:ext cx="5539104" cy="4832923"/>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Plot With Callout and Marker Lines</a:t>
            </a:r>
          </a:p>
        </p:txBody>
      </p:sp>
      <p:sp>
        <p:nvSpPr>
          <p:cNvPr id="5" name="Text Box 6"/>
          <p:cNvSpPr txBox="1">
            <a:spLocks noChangeArrowheads="1"/>
          </p:cNvSpPr>
          <p:nvPr/>
        </p:nvSpPr>
        <p:spPr bwMode="auto">
          <a:xfrm>
            <a:off x="1648178" y="3532542"/>
            <a:ext cx="1518364" cy="369332"/>
          </a:xfrm>
          <a:prstGeom prst="rect">
            <a:avLst/>
          </a:prstGeom>
          <a:noFill/>
          <a:ln w="9525">
            <a:noFill/>
            <a:miter lim="800000"/>
            <a:headEnd/>
            <a:tailEnd/>
          </a:ln>
        </p:spPr>
        <p:txBody>
          <a:bodyPr wrap="none">
            <a:spAutoFit/>
          </a:bodyPr>
          <a:lstStyle/>
          <a:p>
            <a:r>
              <a:rPr lang="en-US" dirty="0"/>
              <a:t>Marker Lines</a:t>
            </a:r>
          </a:p>
        </p:txBody>
      </p:sp>
      <p:sp>
        <p:nvSpPr>
          <p:cNvPr id="6" name="Text Box 7"/>
          <p:cNvSpPr txBox="1">
            <a:spLocks noChangeArrowheads="1"/>
          </p:cNvSpPr>
          <p:nvPr/>
        </p:nvSpPr>
        <p:spPr bwMode="auto">
          <a:xfrm>
            <a:off x="9385008" y="2310372"/>
            <a:ext cx="902811" cy="369332"/>
          </a:xfrm>
          <a:prstGeom prst="rect">
            <a:avLst/>
          </a:prstGeom>
          <a:noFill/>
          <a:ln w="9525">
            <a:noFill/>
            <a:miter lim="800000"/>
            <a:headEnd/>
            <a:tailEnd/>
          </a:ln>
        </p:spPr>
        <p:txBody>
          <a:bodyPr wrap="none">
            <a:spAutoFit/>
          </a:bodyPr>
          <a:lstStyle/>
          <a:p>
            <a:r>
              <a:rPr lang="en-US" dirty="0"/>
              <a:t>Callout</a:t>
            </a:r>
          </a:p>
        </p:txBody>
      </p:sp>
      <p:sp>
        <p:nvSpPr>
          <p:cNvPr id="7" name="Line 8"/>
          <p:cNvSpPr>
            <a:spLocks noChangeShapeType="1"/>
          </p:cNvSpPr>
          <p:nvPr/>
        </p:nvSpPr>
        <p:spPr bwMode="auto">
          <a:xfrm flipH="1">
            <a:off x="7003313" y="2493336"/>
            <a:ext cx="2417135" cy="866552"/>
          </a:xfrm>
          <a:prstGeom prst="line">
            <a:avLst/>
          </a:prstGeom>
          <a:noFill/>
          <a:ln w="19050">
            <a:solidFill>
              <a:srgbClr val="008080"/>
            </a:solidFill>
            <a:miter lim="800000"/>
            <a:headEnd/>
            <a:tailEnd type="triangle" w="med" len="med"/>
          </a:ln>
        </p:spPr>
        <p:txBody>
          <a:bodyPr wrap="none"/>
          <a:lstStyle/>
          <a:p>
            <a:endParaRPr lang="en-US"/>
          </a:p>
        </p:txBody>
      </p:sp>
      <p:sp>
        <p:nvSpPr>
          <p:cNvPr id="8" name="Line 9"/>
          <p:cNvSpPr>
            <a:spLocks noChangeShapeType="1"/>
          </p:cNvSpPr>
          <p:nvPr/>
        </p:nvSpPr>
        <p:spPr bwMode="auto">
          <a:xfrm>
            <a:off x="3082978" y="3747780"/>
            <a:ext cx="3317823" cy="611861"/>
          </a:xfrm>
          <a:prstGeom prst="line">
            <a:avLst/>
          </a:prstGeom>
          <a:noFill/>
          <a:ln w="19050">
            <a:solidFill>
              <a:srgbClr val="008080"/>
            </a:solidFill>
            <a:miter lim="800000"/>
            <a:headEnd/>
            <a:tailEnd type="triangle" w="med" len="med"/>
          </a:ln>
        </p:spPr>
        <p:txBody>
          <a:bodyPr wrap="none"/>
          <a:lstStyle/>
          <a:p>
            <a:endParaRPr lang="en-US"/>
          </a:p>
        </p:txBody>
      </p:sp>
      <p:sp>
        <p:nvSpPr>
          <p:cNvPr id="9" name="Line 10"/>
          <p:cNvSpPr>
            <a:spLocks noChangeShapeType="1"/>
          </p:cNvSpPr>
          <p:nvPr/>
        </p:nvSpPr>
        <p:spPr bwMode="auto">
          <a:xfrm flipV="1">
            <a:off x="3082978" y="3693823"/>
            <a:ext cx="3317823" cy="53956"/>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3676233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CFA160E-1493-82CD-19C3-FE6B4F6C14DF}"/>
              </a:ext>
            </a:extLst>
          </p:cNvPr>
          <p:cNvPicPr>
            <a:picLocks noChangeAspect="1"/>
          </p:cNvPicPr>
          <p:nvPr/>
        </p:nvPicPr>
        <p:blipFill>
          <a:blip r:embed="rId3"/>
          <a:stretch>
            <a:fillRect/>
          </a:stretch>
        </p:blipFill>
        <p:spPr>
          <a:xfrm>
            <a:off x="3482912" y="1480407"/>
            <a:ext cx="5539104" cy="4832923"/>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Plot With Callout and Marker Lines</a:t>
            </a:r>
          </a:p>
        </p:txBody>
      </p:sp>
      <p:pic>
        <p:nvPicPr>
          <p:cNvPr id="4" name="Picture 3">
            <a:extLst>
              <a:ext uri="{FF2B5EF4-FFF2-40B4-BE49-F238E27FC236}">
                <a16:creationId xmlns:a16="http://schemas.microsoft.com/office/drawing/2014/main" id="{09761CB9-1772-CF74-9D88-030F665D943C}"/>
              </a:ext>
            </a:extLst>
          </p:cNvPr>
          <p:cNvPicPr>
            <a:picLocks noChangeAspect="1"/>
          </p:cNvPicPr>
          <p:nvPr/>
        </p:nvPicPr>
        <p:blipFill>
          <a:blip r:embed="rId4"/>
          <a:stretch>
            <a:fillRect/>
          </a:stretch>
        </p:blipFill>
        <p:spPr>
          <a:xfrm>
            <a:off x="6591472" y="2129956"/>
            <a:ext cx="1253213" cy="596768"/>
          </a:xfrm>
          <a:prstGeom prst="rect">
            <a:avLst/>
          </a:prstGeom>
        </p:spPr>
      </p:pic>
      <p:pic>
        <p:nvPicPr>
          <p:cNvPr id="13" name="Picture 12">
            <a:extLst>
              <a:ext uri="{FF2B5EF4-FFF2-40B4-BE49-F238E27FC236}">
                <a16:creationId xmlns:a16="http://schemas.microsoft.com/office/drawing/2014/main" id="{09E098E2-E63A-6B99-63AE-62CB86648276}"/>
              </a:ext>
            </a:extLst>
          </p:cNvPr>
          <p:cNvPicPr>
            <a:picLocks noChangeAspect="1"/>
          </p:cNvPicPr>
          <p:nvPr/>
        </p:nvPicPr>
        <p:blipFill>
          <a:blip r:embed="rId5"/>
          <a:stretch>
            <a:fillRect/>
          </a:stretch>
        </p:blipFill>
        <p:spPr>
          <a:xfrm>
            <a:off x="7186531" y="5997985"/>
            <a:ext cx="1109955" cy="830210"/>
          </a:xfrm>
          <a:prstGeom prst="rect">
            <a:avLst/>
          </a:prstGeom>
        </p:spPr>
      </p:pic>
      <p:sp>
        <p:nvSpPr>
          <p:cNvPr id="16" name="Star: 8 Points 15">
            <a:extLst>
              <a:ext uri="{FF2B5EF4-FFF2-40B4-BE49-F238E27FC236}">
                <a16:creationId xmlns:a16="http://schemas.microsoft.com/office/drawing/2014/main" id="{B7D3D5E4-F98B-3007-FC72-67E20EEC7DE1}"/>
              </a:ext>
            </a:extLst>
          </p:cNvPr>
          <p:cNvSpPr/>
          <p:nvPr/>
        </p:nvSpPr>
        <p:spPr>
          <a:xfrm>
            <a:off x="6529689" y="2072291"/>
            <a:ext cx="123568" cy="140044"/>
          </a:xfrm>
          <a:prstGeom prst="star8">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chemeClr val="accent6"/>
                </a:solidFill>
              </a:ln>
              <a:solidFill>
                <a:srgbClr val="00B0F0"/>
              </a:solidFill>
            </a:endParaRPr>
          </a:p>
        </p:txBody>
      </p:sp>
      <p:sp>
        <p:nvSpPr>
          <p:cNvPr id="17" name="Star: 8 Points 16">
            <a:extLst>
              <a:ext uri="{FF2B5EF4-FFF2-40B4-BE49-F238E27FC236}">
                <a16:creationId xmlns:a16="http://schemas.microsoft.com/office/drawing/2014/main" id="{DF24FBF8-0E2D-E8CD-D000-A11B459E3AB6}"/>
              </a:ext>
            </a:extLst>
          </p:cNvPr>
          <p:cNvSpPr/>
          <p:nvPr/>
        </p:nvSpPr>
        <p:spPr>
          <a:xfrm>
            <a:off x="7124747" y="5927963"/>
            <a:ext cx="123568" cy="140044"/>
          </a:xfrm>
          <a:prstGeom prst="star8">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chemeClr val="accent6"/>
                </a:solidFill>
              </a:ln>
              <a:solidFill>
                <a:srgbClr val="00B0F0"/>
              </a:solidFill>
            </a:endParaRPr>
          </a:p>
        </p:txBody>
      </p:sp>
      <p:sp>
        <p:nvSpPr>
          <p:cNvPr id="18" name="Line 10">
            <a:extLst>
              <a:ext uri="{FF2B5EF4-FFF2-40B4-BE49-F238E27FC236}">
                <a16:creationId xmlns:a16="http://schemas.microsoft.com/office/drawing/2014/main" id="{3B60410F-95FF-BE21-8F23-00DC8D9BCC66}"/>
              </a:ext>
            </a:extLst>
          </p:cNvPr>
          <p:cNvSpPr>
            <a:spLocks noChangeShapeType="1"/>
          </p:cNvSpPr>
          <p:nvPr/>
        </p:nvSpPr>
        <p:spPr bwMode="auto">
          <a:xfrm>
            <a:off x="2825579" y="1868749"/>
            <a:ext cx="3765894" cy="273564"/>
          </a:xfrm>
          <a:prstGeom prst="line">
            <a:avLst/>
          </a:prstGeom>
          <a:noFill/>
          <a:ln w="19050">
            <a:solidFill>
              <a:srgbClr val="008080"/>
            </a:solidFill>
            <a:miter lim="800000"/>
            <a:headEnd/>
            <a:tailEnd type="triangle" w="med" len="med"/>
          </a:ln>
        </p:spPr>
        <p:txBody>
          <a:bodyPr wrap="none"/>
          <a:lstStyle/>
          <a:p>
            <a:endParaRPr lang="en-US"/>
          </a:p>
        </p:txBody>
      </p:sp>
      <p:sp>
        <p:nvSpPr>
          <p:cNvPr id="19" name="Line 10">
            <a:extLst>
              <a:ext uri="{FF2B5EF4-FFF2-40B4-BE49-F238E27FC236}">
                <a16:creationId xmlns:a16="http://schemas.microsoft.com/office/drawing/2014/main" id="{E3930C0C-425D-B542-9B3D-7F7204D23375}"/>
              </a:ext>
            </a:extLst>
          </p:cNvPr>
          <p:cNvSpPr>
            <a:spLocks noChangeShapeType="1"/>
          </p:cNvSpPr>
          <p:nvPr/>
        </p:nvSpPr>
        <p:spPr bwMode="auto">
          <a:xfrm flipH="1">
            <a:off x="7186531" y="5393454"/>
            <a:ext cx="3003674" cy="596768"/>
          </a:xfrm>
          <a:prstGeom prst="line">
            <a:avLst/>
          </a:prstGeom>
          <a:noFill/>
          <a:ln w="19050">
            <a:solidFill>
              <a:srgbClr val="008080"/>
            </a:solidFill>
            <a:miter lim="800000"/>
            <a:headEnd/>
            <a:tailEnd type="triangle" w="med" len="med"/>
          </a:ln>
        </p:spPr>
        <p:txBody>
          <a:bodyPr wrap="none"/>
          <a:lstStyle/>
          <a:p>
            <a:endParaRPr lang="en-US"/>
          </a:p>
        </p:txBody>
      </p:sp>
      <p:sp>
        <p:nvSpPr>
          <p:cNvPr id="20" name="TextBox 19">
            <a:extLst>
              <a:ext uri="{FF2B5EF4-FFF2-40B4-BE49-F238E27FC236}">
                <a16:creationId xmlns:a16="http://schemas.microsoft.com/office/drawing/2014/main" id="{65526262-7EFD-7016-4367-0E77B6DAE2D8}"/>
              </a:ext>
            </a:extLst>
          </p:cNvPr>
          <p:cNvSpPr txBox="1"/>
          <p:nvPr/>
        </p:nvSpPr>
        <p:spPr>
          <a:xfrm>
            <a:off x="1482812" y="1483625"/>
            <a:ext cx="1342767" cy="646331"/>
          </a:xfrm>
          <a:prstGeom prst="rect">
            <a:avLst/>
          </a:prstGeom>
          <a:noFill/>
        </p:spPr>
        <p:txBody>
          <a:bodyPr wrap="square" rtlCol="0">
            <a:spAutoFit/>
          </a:bodyPr>
          <a:lstStyle/>
          <a:p>
            <a:r>
              <a:rPr lang="en-US" dirty="0"/>
              <a:t>Right Click Title Area</a:t>
            </a:r>
          </a:p>
        </p:txBody>
      </p:sp>
      <p:sp>
        <p:nvSpPr>
          <p:cNvPr id="21" name="TextBox 20">
            <a:extLst>
              <a:ext uri="{FF2B5EF4-FFF2-40B4-BE49-F238E27FC236}">
                <a16:creationId xmlns:a16="http://schemas.microsoft.com/office/drawing/2014/main" id="{39D8C139-883B-46EE-F7A7-9A0262CE5632}"/>
              </a:ext>
            </a:extLst>
          </p:cNvPr>
          <p:cNvSpPr txBox="1"/>
          <p:nvPr/>
        </p:nvSpPr>
        <p:spPr>
          <a:xfrm>
            <a:off x="10190205" y="5045507"/>
            <a:ext cx="1497859" cy="646331"/>
          </a:xfrm>
          <a:prstGeom prst="rect">
            <a:avLst/>
          </a:prstGeom>
          <a:noFill/>
        </p:spPr>
        <p:txBody>
          <a:bodyPr wrap="square" rtlCol="0">
            <a:spAutoFit/>
          </a:bodyPr>
          <a:lstStyle/>
          <a:p>
            <a:r>
              <a:rPr lang="en-US" dirty="0"/>
              <a:t>Right Click Legend Area</a:t>
            </a:r>
          </a:p>
        </p:txBody>
      </p:sp>
    </p:spTree>
    <p:extLst>
      <p:ext uri="{BB962C8B-B14F-4D97-AF65-F5344CB8AC3E}">
        <p14:creationId xmlns:p14="http://schemas.microsoft.com/office/powerpoint/2010/main" val="1305494806"/>
      </p:ext>
    </p:extLst>
  </p:cSld>
  <p:clrMapOvr>
    <a:masterClrMapping/>
  </p:clrMapOvr>
</p:sld>
</file>

<file path=ppt/theme/theme1.xml><?xml version="1.0" encoding="utf-8"?>
<a:theme xmlns:a="http://schemas.openxmlformats.org/drawingml/2006/main" name="CWMSProspectTheme">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CWMSProspectTheme" id="{6C6CE422-AF4C-40A1-8110-2BC81CB468B0}" vid="{C262752A-361F-4D0A-A1B1-94991E6F3655}"/>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48E57AFD-8EBC-438A-9549-3FACDFAB8594}"/>
    </a:ext>
  </a:extLst>
</a:theme>
</file>

<file path=ppt/theme/theme4.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C4241CA6-726C-4D51-9DC7-4A32C16CA4B4}"/>
    </a:ext>
  </a:extLst>
</a:theme>
</file>

<file path=ppt/theme/theme5.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7EA55281-49E1-4681-AF40-08BC68E06408}"/>
    </a:ext>
  </a:extLst>
</a:theme>
</file>

<file path=ppt/theme/theme6.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0B9097DF-AD50-451B-9475-BD3A563E4439}"/>
    </a:ext>
  </a:extLst>
</a:theme>
</file>

<file path=ppt/theme/theme7.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229E6023-956C-4887-A17C-549BB64857A0}"/>
    </a:ext>
  </a:extLst>
</a:theme>
</file>

<file path=ppt/theme/theme8.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262D9A43-9805-4ED8-B8F6-C7ACAF3F1112}"/>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L11_CWMS_Graphics_and_Scripting</Template>
  <TotalTime>1956</TotalTime>
  <Words>1920</Words>
  <Application>Microsoft Office PowerPoint</Application>
  <PresentationFormat>Widescreen</PresentationFormat>
  <Paragraphs>244</Paragraphs>
  <Slides>21</Slides>
  <Notes>21</Notes>
  <HiddenSlides>0</HiddenSlides>
  <MMClips>0</MMClips>
  <ScaleCrop>false</ScaleCrop>
  <HeadingPairs>
    <vt:vector size="6" baseType="variant">
      <vt:variant>
        <vt:lpstr>Fonts Used</vt:lpstr>
      </vt:variant>
      <vt:variant>
        <vt:i4>5</vt:i4>
      </vt:variant>
      <vt:variant>
        <vt:lpstr>Theme</vt:lpstr>
      </vt:variant>
      <vt:variant>
        <vt:i4>8</vt:i4>
      </vt:variant>
      <vt:variant>
        <vt:lpstr>Slide Titles</vt:lpstr>
      </vt:variant>
      <vt:variant>
        <vt:i4>21</vt:i4>
      </vt:variant>
    </vt:vector>
  </HeadingPairs>
  <TitlesOfParts>
    <vt:vector size="34" baseType="lpstr">
      <vt:lpstr>Aptos</vt:lpstr>
      <vt:lpstr>Aptos Display</vt:lpstr>
      <vt:lpstr>Arial</vt:lpstr>
      <vt:lpstr>Calibri</vt:lpstr>
      <vt:lpstr>Wingdings</vt:lpstr>
      <vt:lpstr>CWMSProspectTheme</vt:lpstr>
      <vt:lpstr>Custom Design</vt:lpstr>
      <vt:lpstr>CUI Upper left Castle template </vt:lpstr>
      <vt:lpstr>traditional template NON CUI</vt:lpstr>
      <vt:lpstr>Traditional template CUI</vt:lpstr>
      <vt:lpstr>2_Upper Left Star and Castle NON CUI</vt:lpstr>
      <vt:lpstr>Upper Left Star and Castle CUI</vt:lpstr>
      <vt:lpstr>Chart Color Templates</vt:lpstr>
      <vt:lpstr>CWMS GRAPHICS AND SCRIPTING </vt:lpstr>
      <vt:lpstr>Customizing Plots</vt:lpstr>
      <vt:lpstr>Arranging the Plot</vt:lpstr>
      <vt:lpstr>Managing Viewports</vt:lpstr>
      <vt:lpstr>Managing Y Axes</vt:lpstr>
      <vt:lpstr>Adding Callouts and Marker Lines</vt:lpstr>
      <vt:lpstr>Adding Callouts and Marker Lines</vt:lpstr>
      <vt:lpstr>Plot With Callout and Marker Lines</vt:lpstr>
      <vt:lpstr>Plot With Callout and Marker Lines</vt:lpstr>
      <vt:lpstr>Editing the Title and Legend</vt:lpstr>
      <vt:lpstr>Plot With Title and Legend Edits</vt:lpstr>
      <vt:lpstr>Plot Properties Editor</vt:lpstr>
      <vt:lpstr>Templates</vt:lpstr>
      <vt:lpstr>Templates in Time Series Icon Layers</vt:lpstr>
      <vt:lpstr>Templates in Time Series Icon Layers</vt:lpstr>
      <vt:lpstr>Default Plot Properties</vt:lpstr>
      <vt:lpstr>Default Plot Properties Editor</vt:lpstr>
      <vt:lpstr>Default Line Styles</vt:lpstr>
      <vt:lpstr>Default Line Style Editor</vt:lpstr>
      <vt:lpstr>Uses for Scripting</vt:lpstr>
      <vt:lpstr>Questions Help additional Training</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Hurst, Oskar A CIV (USA)</dc:creator>
  <cp:lastModifiedBy>Hurst, Oskar A CIV (USA)</cp:lastModifiedBy>
  <cp:revision>9</cp:revision>
  <cp:lastPrinted>2018-01-15T19:15:36Z</cp:lastPrinted>
  <dcterms:created xsi:type="dcterms:W3CDTF">2025-02-04T22:43:55Z</dcterms:created>
  <dcterms:modified xsi:type="dcterms:W3CDTF">2025-02-12T00:58:58Z</dcterms:modified>
</cp:coreProperties>
</file>