
<file path=[Content_Types].xml><?xml version="1.0" encoding="utf-8"?>
<Types xmlns="http://schemas.openxmlformats.org/package/2006/content-types">
  <Default Extension="jpeg" ContentType="image/jpeg"/>
  <Default Extension="jpg" ContentType="image/gif"/>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2.xml" ContentType="application/vnd.openxmlformats-officedocument.theme+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206" r:id="rId4"/>
    <p:sldMasterId id="2147484142" r:id="rId5"/>
    <p:sldMasterId id="2147484175" r:id="rId6"/>
  </p:sldMasterIdLst>
  <p:notesMasterIdLst>
    <p:notesMasterId r:id="rId40"/>
  </p:notesMasterIdLst>
  <p:handoutMasterIdLst>
    <p:handoutMasterId r:id="rId41"/>
  </p:handoutMasterIdLst>
  <p:sldIdLst>
    <p:sldId id="587" r:id="rId7"/>
    <p:sldId id="588" r:id="rId8"/>
    <p:sldId id="589" r:id="rId9"/>
    <p:sldId id="595" r:id="rId10"/>
    <p:sldId id="596" r:id="rId11"/>
    <p:sldId id="597" r:id="rId12"/>
    <p:sldId id="598" r:id="rId13"/>
    <p:sldId id="599" r:id="rId14"/>
    <p:sldId id="600" r:id="rId15"/>
    <p:sldId id="601" r:id="rId16"/>
    <p:sldId id="602" r:id="rId17"/>
    <p:sldId id="608" r:id="rId18"/>
    <p:sldId id="603" r:id="rId19"/>
    <p:sldId id="604" r:id="rId20"/>
    <p:sldId id="605" r:id="rId21"/>
    <p:sldId id="606" r:id="rId22"/>
    <p:sldId id="615" r:id="rId23"/>
    <p:sldId id="607" r:id="rId24"/>
    <p:sldId id="591" r:id="rId25"/>
    <p:sldId id="609" r:id="rId26"/>
    <p:sldId id="611" r:id="rId27"/>
    <p:sldId id="610" r:id="rId28"/>
    <p:sldId id="612" r:id="rId29"/>
    <p:sldId id="592" r:id="rId30"/>
    <p:sldId id="613" r:id="rId31"/>
    <p:sldId id="614" r:id="rId32"/>
    <p:sldId id="593" r:id="rId33"/>
    <p:sldId id="617" r:id="rId34"/>
    <p:sldId id="618" r:id="rId35"/>
    <p:sldId id="620" r:id="rId36"/>
    <p:sldId id="619" r:id="rId37"/>
    <p:sldId id="621" r:id="rId38"/>
    <p:sldId id="594"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6"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FEAC"/>
    <a:srgbClr val="00FF00"/>
    <a:srgbClr val="000000"/>
    <a:srgbClr val="FF7AFF"/>
    <a:srgbClr val="004EEA"/>
    <a:srgbClr val="1818FF"/>
    <a:srgbClr val="0043C8"/>
    <a:srgbClr val="003FBC"/>
    <a:srgbClr val="0000FF"/>
    <a:srgbClr val="00FFFF"/>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93" autoAdjust="0"/>
    <p:restoredTop sz="87344" autoAdjust="0"/>
  </p:normalViewPr>
  <p:slideViewPr>
    <p:cSldViewPr snapToGrid="0">
      <p:cViewPr varScale="1">
        <p:scale>
          <a:sx n="135" d="100"/>
          <a:sy n="135" d="100"/>
        </p:scale>
        <p:origin x="522" y="114"/>
      </p:cViewPr>
      <p:guideLst>
        <p:guide orient="horz" pos="4176"/>
        <p:guide pos="384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snapToGrid="0" showGuides="1">
      <p:cViewPr varScale="1">
        <p:scale>
          <a:sx n="84" d="100"/>
          <a:sy n="84" d="100"/>
        </p:scale>
        <p:origin x="3828" y="9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presProps" Target="pres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20" Type="http://schemas.openxmlformats.org/officeDocument/2006/relationships/slide" Target="slides/slide14.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2CF3383-DF08-4C90-8557-22EF3027DD43}" type="datetimeFigureOut">
              <a:rPr lang="en-US" smtClean="0"/>
              <a:t>3/5/2025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D16557-6E8E-4D95-8DF3-2DE1590C714A}" type="datetimeFigureOut">
              <a:rPr lang="en-US" smtClean="0"/>
              <a:t>3/5/2025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3A86D8-1D95-4DFF-A26B-8F86AC3AC58E}" type="slidenum">
              <a:rPr lang="en-US" smtClean="0"/>
              <a:t>‹#›</a:t>
            </a:fld>
            <a:endParaRPr lang="en-US"/>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To Launch the Script Editor:</a:t>
            </a:r>
            <a:r>
              <a:rPr lang="en-US" dirty="0"/>
              <a:t> Select </a:t>
            </a:r>
            <a:r>
              <a:rPr lang="en-US" dirty="0" err="1"/>
              <a:t>Tools→Script</a:t>
            </a:r>
            <a:r>
              <a:rPr lang="en-US" dirty="0"/>
              <a:t> Editor from the menu bar</a:t>
            </a:r>
          </a:p>
          <a:p>
            <a:r>
              <a:rPr lang="en-US" b="1" dirty="0"/>
              <a:t>To Edit a script:</a:t>
            </a:r>
            <a:r>
              <a:rPr lang="en-US" dirty="0"/>
              <a:t> Select the script to edit from the Tree Pane</a:t>
            </a:r>
          </a:p>
          <a:p>
            <a:r>
              <a:rPr lang="en-US" b="1" dirty="0"/>
              <a:t>To Create a New Script:</a:t>
            </a:r>
          </a:p>
          <a:p>
            <a:r>
              <a:rPr lang="en-US" dirty="0"/>
              <a:t>• Highlight the </a:t>
            </a:r>
            <a:r>
              <a:rPr lang="en-US" dirty="0" err="1"/>
              <a:t>HecDssVue</a:t>
            </a:r>
            <a:r>
              <a:rPr lang="en-US" dirty="0"/>
              <a:t> folder</a:t>
            </a:r>
          </a:p>
          <a:p>
            <a:r>
              <a:rPr lang="en-US" dirty="0"/>
              <a:t>• Select </a:t>
            </a:r>
            <a:r>
              <a:rPr lang="en-US" dirty="0" err="1"/>
              <a:t>File→New</a:t>
            </a:r>
            <a:r>
              <a:rPr lang="en-US" dirty="0"/>
              <a:t> From the menu bar</a:t>
            </a:r>
          </a:p>
          <a:p>
            <a:r>
              <a:rPr lang="en-US" dirty="0"/>
              <a:t>• Enter a name in the Label field</a:t>
            </a:r>
          </a:p>
          <a:p>
            <a:r>
              <a:rPr lang="en-US" dirty="0"/>
              <a:t>• Click the Save button</a:t>
            </a:r>
          </a:p>
          <a:p>
            <a:endParaRPr lang="en-US" dirty="0"/>
          </a:p>
          <a:p>
            <a:r>
              <a:rPr lang="en-US" dirty="0"/>
              <a:t>~~~ End of Session ~~~ </a:t>
            </a:r>
          </a:p>
          <a:p>
            <a:r>
              <a:rPr lang="en-US" dirty="0"/>
              <a:t>Next Session: The Script Editor In Detail</a:t>
            </a:r>
          </a:p>
        </p:txBody>
      </p:sp>
      <p:sp>
        <p:nvSpPr>
          <p:cNvPr id="4" name="Slide Number Placeholder 3"/>
          <p:cNvSpPr>
            <a:spLocks noGrp="1"/>
          </p:cNvSpPr>
          <p:nvPr>
            <p:ph type="sldNum" sz="quarter" idx="5"/>
          </p:nvPr>
        </p:nvSpPr>
        <p:spPr/>
        <p:txBody>
          <a:bodyPr/>
          <a:lstStyle/>
          <a:p>
            <a:fld id="{BC3A86D8-1D95-4DFF-A26B-8F86AC3AC58E}" type="slidenum">
              <a:rPr lang="en-US" smtClean="0"/>
              <a:t>3</a:t>
            </a:fld>
            <a:endParaRPr lang="en-US"/>
          </a:p>
        </p:txBody>
      </p:sp>
    </p:spTree>
    <p:extLst>
      <p:ext uri="{BB962C8B-B14F-4D97-AF65-F5344CB8AC3E}">
        <p14:creationId xmlns:p14="http://schemas.microsoft.com/office/powerpoint/2010/main" val="365101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End of Section ~~~</a:t>
            </a:r>
          </a:p>
          <a:p>
            <a:r>
              <a:rPr lang="en-US" dirty="0"/>
              <a:t>Next Session is Executing Scripts</a:t>
            </a:r>
          </a:p>
        </p:txBody>
      </p:sp>
      <p:sp>
        <p:nvSpPr>
          <p:cNvPr id="4" name="Slide Number Placeholder 3"/>
          <p:cNvSpPr>
            <a:spLocks noGrp="1"/>
          </p:cNvSpPr>
          <p:nvPr>
            <p:ph type="sldNum" sz="quarter" idx="5"/>
          </p:nvPr>
        </p:nvSpPr>
        <p:spPr/>
        <p:txBody>
          <a:bodyPr/>
          <a:lstStyle/>
          <a:p>
            <a:fld id="{BC3A86D8-1D95-4DFF-A26B-8F86AC3AC58E}" type="slidenum">
              <a:rPr lang="en-US" smtClean="0"/>
              <a:t>12</a:t>
            </a:fld>
            <a:endParaRPr lang="en-US"/>
          </a:p>
        </p:txBody>
      </p:sp>
    </p:spTree>
    <p:extLst>
      <p:ext uri="{BB962C8B-B14F-4D97-AF65-F5344CB8AC3E}">
        <p14:creationId xmlns:p14="http://schemas.microsoft.com/office/powerpoint/2010/main" val="4947303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21</a:t>
            </a:fld>
            <a:endParaRPr lang="en-US"/>
          </a:p>
        </p:txBody>
      </p:sp>
    </p:spTree>
    <p:extLst>
      <p:ext uri="{BB962C8B-B14F-4D97-AF65-F5344CB8AC3E}">
        <p14:creationId xmlns:p14="http://schemas.microsoft.com/office/powerpoint/2010/main" val="18284488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also retrieve a </a:t>
            </a:r>
            <a:r>
              <a:rPr lang="en-US" dirty="0" err="1"/>
              <a:t>vieport’s</a:t>
            </a:r>
            <a:r>
              <a:rPr lang="en-US" dirty="0"/>
              <a:t> X axis by .</a:t>
            </a:r>
            <a:r>
              <a:rPr lang="en-US" dirty="0" err="1"/>
              <a:t>getAxis</a:t>
            </a:r>
            <a:r>
              <a:rPr lang="en-US" dirty="0"/>
              <a:t>(“X1”).</a:t>
            </a:r>
          </a:p>
          <a:p>
            <a:r>
              <a:rPr lang="en-US" dirty="0"/>
              <a:t>This axis is shared by all viewports</a:t>
            </a:r>
          </a:p>
        </p:txBody>
      </p:sp>
      <p:sp>
        <p:nvSpPr>
          <p:cNvPr id="4" name="Slide Number Placeholder 3"/>
          <p:cNvSpPr>
            <a:spLocks noGrp="1"/>
          </p:cNvSpPr>
          <p:nvPr>
            <p:ph type="sldNum" sz="quarter" idx="5"/>
          </p:nvPr>
        </p:nvSpPr>
        <p:spPr/>
        <p:txBody>
          <a:bodyPr/>
          <a:lstStyle/>
          <a:p>
            <a:fld id="{BC3A86D8-1D95-4DFF-A26B-8F86AC3AC58E}" type="slidenum">
              <a:rPr lang="en-US" smtClean="0"/>
              <a:t>31</a:t>
            </a:fld>
            <a:endParaRPr lang="en-US"/>
          </a:p>
        </p:txBody>
      </p:sp>
    </p:spTree>
    <p:extLst>
      <p:ext uri="{BB962C8B-B14F-4D97-AF65-F5344CB8AC3E}">
        <p14:creationId xmlns:p14="http://schemas.microsoft.com/office/powerpoint/2010/main" val="24119394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32</a:t>
            </a:fld>
            <a:endParaRPr lang="en-US"/>
          </a:p>
        </p:txBody>
      </p:sp>
    </p:spTree>
    <p:extLst>
      <p:ext uri="{BB962C8B-B14F-4D97-AF65-F5344CB8AC3E}">
        <p14:creationId xmlns:p14="http://schemas.microsoft.com/office/powerpoint/2010/main" val="10652218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a:prstGeom prst="rect">
            <a:avLst/>
          </a:prstGeo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1660084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350666C-2B6D-BA1F-B88F-A1D3AD65B90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55605896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BD4D5672-39FC-28F5-5FCF-8890F088A258}"/>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6784762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0814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7CFD5A15-995A-9901-025D-A87201E6F65A}"/>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361481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hite Blank">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5924496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2_White Blank">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ECF1D58D-6EB5-EA20-2388-86437322FCA7}"/>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E24B4BB2-D2D9-C03B-EBBA-5C69B7D0D48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5596350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White Blank">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7847435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ck Blank">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41290283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Background no graphics">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40062404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Background no graphics">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pic>
        <p:nvPicPr>
          <p:cNvPr id="3" name="Corps Logo" descr="A red and white sign&#10;&#10;Description automatically generated with medium confidence">
            <a:extLst>
              <a:ext uri="{FF2B5EF4-FFF2-40B4-BE49-F238E27FC236}">
                <a16:creationId xmlns:a16="http://schemas.microsoft.com/office/drawing/2014/main" id="{F0B416B8-CE30-5FF1-A969-69049684C26B}"/>
              </a:ext>
            </a:extLst>
          </p:cNvPr>
          <p:cNvPicPr>
            <a:picLocks noChangeAspect="1"/>
          </p:cNvPicPr>
          <p:nvPr userDrawn="1"/>
        </p:nvPicPr>
        <p:blipFill>
          <a:blip r:embed="rId2"/>
          <a:stretch>
            <a:fillRect/>
          </a:stretch>
        </p:blipFill>
        <p:spPr>
          <a:xfrm>
            <a:off x="266700" y="319470"/>
            <a:ext cx="681666" cy="451942"/>
          </a:xfrm>
          <a:prstGeom prst="rect">
            <a:avLst/>
          </a:prstGeom>
        </p:spPr>
      </p:pic>
      <p:pic>
        <p:nvPicPr>
          <p:cNvPr id="4" name="HEC Logo" descr="A picture containing sitting, water&#10;&#10;Description automatically generated">
            <a:extLst>
              <a:ext uri="{FF2B5EF4-FFF2-40B4-BE49-F238E27FC236}">
                <a16:creationId xmlns:a16="http://schemas.microsoft.com/office/drawing/2014/main" id="{BAB85E1D-E929-EAB7-4B14-51CEC083DFE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2628789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10" name="Content Placeholder 3"/>
          <p:cNvSpPr>
            <a:spLocks noGrp="1"/>
          </p:cNvSpPr>
          <p:nvPr>
            <p:ph sz="quarter" idx="12"/>
          </p:nvPr>
        </p:nvSpPr>
        <p:spPr>
          <a:xfrm>
            <a:off x="266700" y="1028700"/>
            <a:ext cx="11658600" cy="5086349"/>
          </a:xfrm>
          <a:prstGeom prst="rect">
            <a:avLst/>
          </a:prstGeo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a:extLst>
              <a:ext uri="{FF2B5EF4-FFF2-40B4-BE49-F238E27FC236}">
                <a16:creationId xmlns:a16="http://schemas.microsoft.com/office/drawing/2014/main" id="{8FA8B7F1-1B6A-506A-1495-BD1EE9F572F1}"/>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235701863"/>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 Content Only">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995322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 no Sub-Hea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25055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prstGeom prst="rect">
            <a:avLst/>
          </a:prstGeo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5524245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8542360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 Content Only">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prstGeom prst="rect">
            <a:avLst/>
          </a:prstGeo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1468217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 2 Pics">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prstGeom prst="rect">
            <a:avLst/>
          </a:prstGeo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2682605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 3 Pics (horizontal)">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7928547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 4 Pic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prstGeom prst="rect">
            <a:avLst/>
          </a:prstGeo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7623533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 3 Pics (vertical)">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prstGeom prst="rect">
            <a:avLst/>
          </a:prstGeo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prstGeom prst="rect">
            <a:avLst/>
          </a:prstGeo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7441321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prstGeom prst="rect">
            <a:avLst/>
          </a:prstGeo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prstGeom prst="rect">
            <a:avLst/>
          </a:prstGeo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prstGeom prst="rect">
            <a:avLst/>
          </a:prstGeo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372784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sz="quarter" idx="19"/>
          </p:nvPr>
        </p:nvSpPr>
        <p:spPr>
          <a:xfrm>
            <a:off x="6203894" y="1028700"/>
            <a:ext cx="5721406" cy="5600700"/>
          </a:xfrm>
          <a:prstGeom prst="rect">
            <a:avLst/>
          </a:prstGeo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B3DA0CE2-780B-2D2E-AF97-EBDDDF3C5D4E}"/>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50632345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574105653"/>
      </p:ext>
    </p:extLst>
  </p:cSld>
  <p:clrMapOvr>
    <a:masterClrMapping/>
  </p:clrMapOvr>
  <p:transition advClick="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09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a:prstGeom prst="rect">
            <a:avLst/>
          </a:prstGeo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
        <p:nvSpPr>
          <p:cNvPr id="6" name="Title 1">
            <a:extLst>
              <a:ext uri="{FF2B5EF4-FFF2-40B4-BE49-F238E27FC236}">
                <a16:creationId xmlns:a16="http://schemas.microsoft.com/office/drawing/2014/main" id="{272BCB52-F0D9-3D2D-BE86-E945CD46CCAB}"/>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30637864"/>
      </p:ext>
    </p:extLst>
  </p:cSld>
  <p:clrMapOvr>
    <a:masterClrMapping/>
  </p:clrMapOvr>
  <p:transition advClick="0"/>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11" name="Content Placeholder 10"/>
          <p:cNvSpPr>
            <a:spLocks noGrp="1"/>
          </p:cNvSpPr>
          <p:nvPr>
            <p:ph sz="quarter" idx="2"/>
          </p:nvPr>
        </p:nvSpPr>
        <p:spPr>
          <a:xfrm>
            <a:off x="812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12"/>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4"/>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428308817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
        <p:nvSpPr>
          <p:cNvPr id="2" name="Content Placeholder 10">
            <a:extLst>
              <a:ext uri="{FF2B5EF4-FFF2-40B4-BE49-F238E27FC236}">
                <a16:creationId xmlns:a16="http://schemas.microsoft.com/office/drawing/2014/main" id="{3C8BA5AF-2AE7-B7A7-65E5-9514F1C6B81B}"/>
              </a:ext>
            </a:extLst>
          </p:cNvPr>
          <p:cNvSpPr>
            <a:spLocks noGrp="1"/>
          </p:cNvSpPr>
          <p:nvPr>
            <p:ph sz="quarter" idx="2"/>
          </p:nvPr>
        </p:nvSpPr>
        <p:spPr>
          <a:xfrm>
            <a:off x="812800" y="2438400"/>
            <a:ext cx="5181600" cy="3581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12">
            <a:extLst>
              <a:ext uri="{FF2B5EF4-FFF2-40B4-BE49-F238E27FC236}">
                <a16:creationId xmlns:a16="http://schemas.microsoft.com/office/drawing/2014/main" id="{DB2B0402-E0E7-4B0C-F287-F3D4B5C9EA6C}"/>
              </a:ext>
            </a:extLst>
          </p:cNvPr>
          <p:cNvSpPr>
            <a:spLocks noGrp="1"/>
          </p:cNvSpPr>
          <p:nvPr>
            <p:ph sz="quarter" idx="4"/>
          </p:nvPr>
        </p:nvSpPr>
        <p:spPr>
          <a:xfrm>
            <a:off x="6400800" y="2438400"/>
            <a:ext cx="5181600" cy="3581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35515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Comparison">
    <p:spTree>
      <p:nvGrpSpPr>
        <p:cNvPr id="1" name=""/>
        <p:cNvGrpSpPr/>
        <p:nvPr/>
      </p:nvGrpSpPr>
      <p:grpSpPr>
        <a:xfrm>
          <a:off x="0" y="0"/>
          <a:ext cx="0" cy="0"/>
          <a:chOff x="0" y="0"/>
          <a:chExt cx="0" cy="0"/>
        </a:xfrm>
      </p:grpSpPr>
      <p:sp>
        <p:nvSpPr>
          <p:cNvPr id="16" name="Text Placeholder 15"/>
          <p:cNvSpPr>
            <a:spLocks noGrp="1"/>
          </p:cNvSpPr>
          <p:nvPr>
            <p:ph type="body" sz="quarter" idx="1"/>
          </p:nvPr>
        </p:nvSpPr>
        <p:spPr>
          <a:xfrm>
            <a:off x="812800" y="1752600"/>
            <a:ext cx="5181600" cy="640080"/>
          </a:xfrm>
          <a:solidFill>
            <a:schemeClr val="accent2"/>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15" name="Text Placeholder 14"/>
          <p:cNvSpPr>
            <a:spLocks noGrp="1"/>
          </p:cNvSpPr>
          <p:nvPr>
            <p:ph type="body" sz="quarter" idx="3"/>
          </p:nvPr>
        </p:nvSpPr>
        <p:spPr>
          <a:xfrm>
            <a:off x="6400800" y="1752600"/>
            <a:ext cx="5181600" cy="640080"/>
          </a:xfrm>
          <a:solidFill>
            <a:schemeClr val="accent2">
              <a:lumMod val="60000"/>
              <a:lumOff val="40000"/>
            </a:schemeClr>
          </a:solidFill>
        </p:spPr>
        <p:txBody>
          <a:bodyPr rtlCol="0" anchor="ctr"/>
          <a:lstStyle>
            <a:lvl1pPr marL="0" indent="0">
              <a:buFontTx/>
              <a:buNone/>
              <a:defRPr sz="2000" b="1">
                <a:solidFill>
                  <a:srgbClr val="FFFFFF"/>
                </a:solidFill>
              </a:defRPr>
            </a:lvl1pPr>
          </a:lstStyle>
          <a:p>
            <a:pPr lvl="0"/>
            <a:r>
              <a:rPr lang="en-US"/>
              <a:t>Click to edit Master text styles</a:t>
            </a:r>
          </a:p>
        </p:txBody>
      </p:sp>
      <p:sp>
        <p:nvSpPr>
          <p:cNvPr id="3" name="Title 1">
            <a:extLst>
              <a:ext uri="{FF2B5EF4-FFF2-40B4-BE49-F238E27FC236}">
                <a16:creationId xmlns:a16="http://schemas.microsoft.com/office/drawing/2014/main" id="{BCDC5173-8167-E9DB-74B5-91A066BFA728}"/>
              </a:ext>
            </a:extLst>
          </p:cNvPr>
          <p:cNvSpPr>
            <a:spLocks noGrp="1"/>
          </p:cNvSpPr>
          <p:nvPr>
            <p:ph type="title"/>
          </p:nvPr>
        </p:nvSpPr>
        <p:spPr>
          <a:xfrm>
            <a:off x="1215066" y="128981"/>
            <a:ext cx="9688723" cy="832920"/>
          </a:xfrm>
        </p:spPr>
        <p:txBody>
          <a:bodyPr/>
          <a:lstStyle/>
          <a:p>
            <a:r>
              <a:rPr lang="en-US"/>
              <a:t>Click to edit Master title style</a:t>
            </a:r>
          </a:p>
        </p:txBody>
      </p:sp>
    </p:spTree>
    <p:extLst>
      <p:ext uri="{BB962C8B-B14F-4D97-AF65-F5344CB8AC3E}">
        <p14:creationId xmlns:p14="http://schemas.microsoft.com/office/powerpoint/2010/main" val="299365439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5445327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52133664"/>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8972840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180863827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62060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13" name="Content Placeholder 2"/>
          <p:cNvSpPr>
            <a:spLocks noGrp="1"/>
          </p:cNvSpPr>
          <p:nvPr>
            <p:ph sz="quarter" idx="16" hasCustomPrompt="1"/>
          </p:nvPr>
        </p:nvSpPr>
        <p:spPr>
          <a:xfrm>
            <a:off x="266700"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a:prstGeom prst="rect">
            <a:avLst/>
          </a:prstGeo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3" name="Title 1">
            <a:extLst>
              <a:ext uri="{FF2B5EF4-FFF2-40B4-BE49-F238E27FC236}">
                <a16:creationId xmlns:a16="http://schemas.microsoft.com/office/drawing/2014/main" id="{079F4FF3-9BD5-5297-D6BA-73BCBC9E2AC7}"/>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34931601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05514570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0104867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3398039335"/>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1160625567"/>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5028311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7650279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282368352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279971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White Blank">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36484358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1_White Blank">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893361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F59A9318-044B-AE0A-A3D9-E656B5CDAF42}"/>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3831918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lack Blank">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213036984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Background no graphics">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91877448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Section - Content Only">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06267960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Section header - no Sub-Hea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17592547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72278806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85183205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ection - Content Only">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28982477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 2 Pics">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38649499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 3 Pics (horizontal)">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62953797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 4 Pic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923023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11" name="Content Placeholder 2"/>
          <p:cNvSpPr>
            <a:spLocks noGrp="1"/>
          </p:cNvSpPr>
          <p:nvPr>
            <p:ph sz="quarter" idx="15"/>
          </p:nvPr>
        </p:nvSpPr>
        <p:spPr>
          <a:xfrm>
            <a:off x="8145982" y="1028700"/>
            <a:ext cx="377931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a:prstGeom prst="rect">
            <a:avLst/>
          </a:prstGeo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Title 1">
            <a:extLst>
              <a:ext uri="{FF2B5EF4-FFF2-40B4-BE49-F238E27FC236}">
                <a16:creationId xmlns:a16="http://schemas.microsoft.com/office/drawing/2014/main" id="{984AAD54-B454-882C-6632-FAEF13548575}"/>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41082717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3 Pics (vertical)">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2016498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400211365"/>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1053750039"/>
      </p:ext>
    </p:extLst>
  </p:cSld>
  <p:clrMapOvr>
    <a:masterClrMapping/>
  </p:clrMapOvr>
  <p:transition advClick="0"/>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3258253005"/>
      </p:ext>
    </p:extLst>
  </p:cSld>
  <p:clrMapOvr>
    <a:masterClrMapping/>
  </p:clrMapOvr>
  <p:transition advClick="0"/>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Content Placeholder 5"/>
          <p:cNvSpPr>
            <a:spLocks noGrp="1"/>
          </p:cNvSpPr>
          <p:nvPr>
            <p:ph sz="quarter" idx="10" hasCustomPrompt="1"/>
          </p:nvPr>
        </p:nvSpPr>
        <p:spPr>
          <a:xfrm>
            <a:off x="266700" y="1028700"/>
            <a:ext cx="11658600" cy="5600700"/>
          </a:xfrm>
        </p:spPr>
        <p:txBody>
          <a:bodyPr/>
          <a:lstStyle>
            <a:lvl1pPr>
              <a:defRPr sz="2400"/>
            </a:lvl1pPr>
            <a:lvl2pPr>
              <a:defRPr/>
            </a:lvl2pPr>
            <a:lvl3pPr>
              <a:buSzPct val="75000"/>
              <a:defRPr/>
            </a:lvl3pPr>
          </a:lstStyle>
          <a:p>
            <a:pPr lvl="0"/>
            <a:r>
              <a:rPr lang="en-US" dirty="0"/>
              <a:t>First Level</a:t>
            </a:r>
          </a:p>
          <a:p>
            <a:pPr lvl="1"/>
            <a:r>
              <a:rPr lang="en-US" dirty="0"/>
              <a:t>First level</a:t>
            </a:r>
          </a:p>
          <a:p>
            <a:pPr lvl="2"/>
            <a:r>
              <a:rPr lang="en-US" dirty="0"/>
              <a:t>Second level</a:t>
            </a:r>
          </a:p>
          <a:p>
            <a:pPr lvl="3"/>
            <a:r>
              <a:rPr lang="en-US" dirty="0"/>
              <a:t>Third level</a:t>
            </a:r>
          </a:p>
          <a:p>
            <a:pPr lvl="4"/>
            <a:r>
              <a:rPr lang="en-US" dirty="0"/>
              <a:t>Forth level</a:t>
            </a:r>
          </a:p>
        </p:txBody>
      </p:sp>
      <p:sp>
        <p:nvSpPr>
          <p:cNvPr id="2" name="Title 1">
            <a:extLst>
              <a:ext uri="{FF2B5EF4-FFF2-40B4-BE49-F238E27FC236}">
                <a16:creationId xmlns:a16="http://schemas.microsoft.com/office/drawing/2014/main" id="{62A64504-0669-5CF0-805D-174C1EFD60F6}"/>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0599811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dirty="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lvl2pPr marL="344488" indent="-344488">
              <a:defRPr/>
            </a:lvl2pPr>
            <a:lvl3pPr marL="800100" indent="-292100">
              <a:defRPr/>
            </a:lvl3pPr>
            <a:lvl4pPr marL="1144588" indent="-225425">
              <a:defRPr/>
            </a:lvl4pPr>
            <a:lvl5pPr marL="1374775" indent="-227013">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25284350"/>
      </p:ext>
    </p:extLst>
  </p:cSld>
  <p:clrMapOvr>
    <a:masterClrMapping/>
  </p:clrMapOvr>
  <p:extLst>
    <p:ext uri="{DCECCB84-F9BA-43D5-87BE-67443E8EF086}">
      <p15:sldGuideLst xmlns:p15="http://schemas.microsoft.com/office/powerpoint/2012/main"/>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1pPr>
            <a:lvl2pPr marL="284163" indent="-284163"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2pPr>
            <a:lvl3pPr marL="684213" indent="-231775"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3pPr>
            <a:lvl4pPr algn="l" rtl="0" eaLnBrk="1" fontAlgn="base" hangingPunct="1">
              <a:spcBef>
                <a:spcPts val="0"/>
              </a:spcBef>
              <a:spcAft>
                <a:spcPct val="0"/>
              </a:spcAft>
              <a:defRPr lang="en-US" sz="1200" kern="1200" dirty="0" smtClean="0">
                <a:solidFill>
                  <a:schemeClr val="tx1">
                    <a:lumMod val="75000"/>
                    <a:lumOff val="25000"/>
                  </a:schemeClr>
                </a:solidFill>
                <a:latin typeface="Arial" pitchFamily="34" charset="0"/>
                <a:ea typeface="ＭＳ Ｐゴシック" charset="0"/>
                <a:cs typeface="Arial" pitchFamily="34" charset="0"/>
              </a:defRPr>
            </a:lvl4pPr>
            <a:lvl5pPr algn="l" rtl="0" eaLnBrk="1" fontAlgn="base" hangingPunct="1">
              <a:spcBef>
                <a:spcPts val="0"/>
              </a:spcBef>
              <a:spcAft>
                <a:spcPct val="0"/>
              </a:spcAft>
              <a:defRPr lang="en-US" sz="1200" kern="1200" dirty="0">
                <a:solidFill>
                  <a:schemeClr val="tx1">
                    <a:lumMod val="75000"/>
                    <a:lumOff val="25000"/>
                  </a:schemeClr>
                </a:solidFill>
                <a:latin typeface="Arial" pitchFamily="34" charset="0"/>
                <a:ea typeface="ＭＳ Ｐゴシック"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0420212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
        <p:nvSpPr>
          <p:cNvPr id="2" name="Title 1"/>
          <p:cNvSpPr>
            <a:spLocks noGrp="1"/>
          </p:cNvSpPr>
          <p:nvPr>
            <p:ph type="title"/>
          </p:nvPr>
        </p:nvSpPr>
        <p:spPr/>
        <p:txBody>
          <a:bodyPr/>
          <a:lstStyle/>
          <a:p>
            <a:r>
              <a:rPr lang="en-US" dirty="0"/>
              <a:t>Click to edit Master title style</a:t>
            </a:r>
          </a:p>
        </p:txBody>
      </p:sp>
      <p:sp>
        <p:nvSpPr>
          <p:cNvPr id="13" name="Content Placeholder 2"/>
          <p:cNvSpPr>
            <a:spLocks noGrp="1"/>
          </p:cNvSpPr>
          <p:nvPr>
            <p:ph sz="quarter" idx="16" hasCustomPrompt="1"/>
          </p:nvPr>
        </p:nvSpPr>
        <p:spPr>
          <a:xfrm>
            <a:off x="266700"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5" name="Content Placeholder 2"/>
          <p:cNvSpPr>
            <a:spLocks noGrp="1"/>
          </p:cNvSpPr>
          <p:nvPr>
            <p:ph sz="quarter" idx="19" hasCustomPrompt="1"/>
          </p:nvPr>
        </p:nvSpPr>
        <p:spPr>
          <a:xfrm>
            <a:off x="6203894" y="1743075"/>
            <a:ext cx="5721406" cy="4886325"/>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dirty="0"/>
              <a:t>Click to edit Master text styles</a:t>
            </a:r>
          </a:p>
        </p:txBody>
      </p:sp>
    </p:spTree>
    <p:extLst>
      <p:ext uri="{BB962C8B-B14F-4D97-AF65-F5344CB8AC3E}">
        <p14:creationId xmlns:p14="http://schemas.microsoft.com/office/powerpoint/2010/main" val="67648930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84213" indent="-23177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8445054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marL="284163" indent="-284163">
              <a:defRPr sz="1200">
                <a:solidFill>
                  <a:schemeClr val="tx1">
                    <a:lumMod val="75000"/>
                    <a:lumOff val="25000"/>
                  </a:schemeClr>
                </a:solidFill>
              </a:defRPr>
            </a:lvl2pPr>
            <a:lvl3pPr marL="630238" indent="-238125">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145281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sz="quarter" idx="22"/>
          </p:nvPr>
        </p:nvSpPr>
        <p:spPr>
          <a:xfrm>
            <a:off x="2667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0E7962D0-F76A-20E1-FB8C-B47BCB812FC6}"/>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257314968"/>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0333456"/>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69663831"/>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4281441531"/>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ri-Chart Top">
    <p:spTree>
      <p:nvGrpSpPr>
        <p:cNvPr id="1" name=""/>
        <p:cNvGrpSpPr/>
        <p:nvPr/>
      </p:nvGrpSpPr>
      <p:grpSpPr>
        <a:xfrm>
          <a:off x="0" y="0"/>
          <a:ext cx="0" cy="0"/>
          <a:chOff x="0" y="0"/>
          <a:chExt cx="0" cy="0"/>
        </a:xfrm>
      </p:grpSpPr>
      <p:sp>
        <p:nvSpPr>
          <p:cNvPr id="17" name="Content Placeholder 3"/>
          <p:cNvSpPr>
            <a:spLocks noGrp="1"/>
          </p:cNvSpPr>
          <p:nvPr>
            <p:ph sz="quarter" idx="23"/>
          </p:nvPr>
        </p:nvSpPr>
        <p:spPr>
          <a:xfrm>
            <a:off x="61722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2"/>
          <p:cNvSpPr>
            <a:spLocks noGrp="1"/>
          </p:cNvSpPr>
          <p:nvPr>
            <p:ph sz="quarter" idx="15"/>
          </p:nvPr>
        </p:nvSpPr>
        <p:spPr>
          <a:xfrm>
            <a:off x="266700" y="3848100"/>
            <a:ext cx="5753100" cy="27813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1"/>
          <p:cNvSpPr>
            <a:spLocks noGrp="1"/>
          </p:cNvSpPr>
          <p:nvPr>
            <p:ph sz="quarter" idx="22"/>
          </p:nvPr>
        </p:nvSpPr>
        <p:spPr>
          <a:xfrm>
            <a:off x="266700" y="1024178"/>
            <a:ext cx="116586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824243603"/>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4867995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616948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Blank w/ background no graphics">
    <p:spTree>
      <p:nvGrpSpPr>
        <p:cNvPr id="1" name=""/>
        <p:cNvGrpSpPr/>
        <p:nvPr/>
      </p:nvGrpSpPr>
      <p:grpSpPr>
        <a:xfrm>
          <a:off x="0" y="0"/>
          <a:ext cx="0" cy="0"/>
          <a:chOff x="0" y="0"/>
          <a:chExt cx="0" cy="0"/>
        </a:xfrm>
      </p:grpSpPr>
      <p:sp>
        <p:nvSpPr>
          <p:cNvPr id="8" name="Content Placeholder 7"/>
          <p:cNvSpPr>
            <a:spLocks noGrp="1"/>
          </p:cNvSpPr>
          <p:nvPr>
            <p:ph sz="quarter" idx="12"/>
          </p:nvPr>
        </p:nvSpPr>
        <p:spPr>
          <a:xfrm>
            <a:off x="76200" y="1066800"/>
            <a:ext cx="12020549" cy="5723510"/>
          </a:xfrm>
          <a:prstGeom prst="roundRect">
            <a:avLst>
              <a:gd name="adj" fmla="val 2256"/>
            </a:avLst>
          </a:prstGeom>
          <a:noFill/>
          <a:ln w="3175">
            <a:noFill/>
          </a:ln>
        </p:spPr>
        <p:txBody>
          <a:bodyPr/>
          <a:lstStyle>
            <a:lvl2pPr marL="400050" indent="-400050">
              <a:defRPr/>
            </a:lvl2pPr>
            <a:lvl3pPr marL="744538" indent="-236538">
              <a:defRPr/>
            </a:lvl3pPr>
            <a:lvl4pPr marL="1028700" indent="-171450">
              <a:defRPr/>
            </a:lvl4pPr>
            <a:lvl5pPr marL="1258888" indent="-166688">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4">
            <a:extLst>
              <a:ext uri="{FF2B5EF4-FFF2-40B4-BE49-F238E27FC236}">
                <a16:creationId xmlns:a16="http://schemas.microsoft.com/office/drawing/2014/main" id="{AA3CD5E4-A5C4-AFB4-80AA-82539154DD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3066816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White Blank">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FBBAD3CE-397E-AB37-EDAD-8632BE0AA2D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2199594481"/>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1_White Blank">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5559FF84-4EB7-248C-A9A3-21393A68E553}"/>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lumMod val="50000"/>
                    <a:lumOff val="50000"/>
                  </a:schemeClr>
                </a:solidFill>
              </a:rPr>
              <a:pPr algn="r">
                <a:spcBef>
                  <a:spcPct val="50000"/>
                </a:spcBef>
                <a:defRPr/>
              </a:pPr>
              <a:t>‹#›</a:t>
            </a:fld>
            <a:endParaRPr lang="en-US" sz="1100" b="0" baseline="0" dirty="0">
              <a:solidFill>
                <a:schemeClr val="tx1">
                  <a:lumMod val="50000"/>
                  <a:lumOff val="50000"/>
                </a:schemeClr>
              </a:solidFill>
            </a:endParaRPr>
          </a:p>
        </p:txBody>
      </p:sp>
    </p:spTree>
    <p:extLst>
      <p:ext uri="{BB962C8B-B14F-4D97-AF65-F5344CB8AC3E}">
        <p14:creationId xmlns:p14="http://schemas.microsoft.com/office/powerpoint/2010/main" val="138318847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lack Blank">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6B1EDEA3-517F-FC35-5A19-094E3BE709A0}"/>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2"/>
                </a:solidFill>
              </a:rPr>
              <a:pPr algn="r">
                <a:spcBef>
                  <a:spcPct val="50000"/>
                </a:spcBef>
                <a:defRPr/>
              </a:pPr>
              <a:t>‹#›</a:t>
            </a:fld>
            <a:endParaRPr lang="en-US" sz="1100" b="0" baseline="0" dirty="0">
              <a:solidFill>
                <a:schemeClr val="tx2"/>
              </a:solidFill>
            </a:endParaRPr>
          </a:p>
        </p:txBody>
      </p:sp>
    </p:spTree>
    <p:extLst>
      <p:ext uri="{BB962C8B-B14F-4D97-AF65-F5344CB8AC3E}">
        <p14:creationId xmlns:p14="http://schemas.microsoft.com/office/powerpoint/2010/main" val="36364287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Custom-Quad">
    <p:spTree>
      <p:nvGrpSpPr>
        <p:cNvPr id="1" name=""/>
        <p:cNvGrpSpPr/>
        <p:nvPr/>
      </p:nvGrpSpPr>
      <p:grpSpPr>
        <a:xfrm>
          <a:off x="0" y="0"/>
          <a:ext cx="0" cy="0"/>
          <a:chOff x="0" y="0"/>
          <a:chExt cx="0" cy="0"/>
        </a:xfrm>
      </p:grpSpPr>
      <p:cxnSp>
        <p:nvCxnSpPr>
          <p:cNvPr id="4" name="Straight Connector 3"/>
          <p:cNvCxnSpPr/>
          <p:nvPr userDrawn="1"/>
        </p:nvCxnSpPr>
        <p:spPr>
          <a:xfrm>
            <a:off x="381000" y="343081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18" name="Content Placeholder 4"/>
          <p:cNvSpPr>
            <a:spLocks noGrp="1"/>
          </p:cNvSpPr>
          <p:nvPr>
            <p:ph sz="quarter" idx="24"/>
          </p:nvPr>
        </p:nvSpPr>
        <p:spPr>
          <a:xfrm>
            <a:off x="61722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Content Placeholder 3"/>
          <p:cNvSpPr>
            <a:spLocks noGrp="1"/>
          </p:cNvSpPr>
          <p:nvPr>
            <p:ph sz="quarter" idx="22"/>
          </p:nvPr>
        </p:nvSpPr>
        <p:spPr>
          <a:xfrm>
            <a:off x="266700" y="3543300"/>
            <a:ext cx="5753100" cy="30861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283843"/>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itle 1">
            <a:extLst>
              <a:ext uri="{FF2B5EF4-FFF2-40B4-BE49-F238E27FC236}">
                <a16:creationId xmlns:a16="http://schemas.microsoft.com/office/drawing/2014/main" id="{90BA67D0-A984-B529-1F2E-09815E9F6D50}"/>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821563492"/>
      </p:ext>
    </p:extLst>
  </p:cSld>
  <p:clrMapOvr>
    <a:masterClrMapping/>
  </p:clrMapOvr>
  <p:extLst>
    <p:ext uri="{DCECCB84-F9BA-43D5-87BE-67443E8EF086}">
      <p15:sldGuideLst xmlns:p15="http://schemas.microsoft.com/office/powerpoint/2012/main">
        <p15:guide id="1" orient="horz" pos="2088">
          <p15:clr>
            <a:srgbClr val="FBAE40"/>
          </p15:clr>
        </p15:guide>
        <p15:guide id="2" orient="horz" pos="2232">
          <p15:clr>
            <a:srgbClr val="FBAE40"/>
          </p15:clr>
        </p15:guide>
        <p15:guide id="3" pos="3888">
          <p15:clr>
            <a:srgbClr val="FBAE40"/>
          </p15:clr>
        </p15:guide>
        <p15:guide id="4" pos="37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1_Background no graphics">
    <p:spTree>
      <p:nvGrpSpPr>
        <p:cNvPr id="1" name=""/>
        <p:cNvGrpSpPr/>
        <p:nvPr/>
      </p:nvGrpSpPr>
      <p:grpSpPr>
        <a:xfrm>
          <a:off x="0" y="0"/>
          <a:ext cx="0" cy="0"/>
          <a:chOff x="0" y="0"/>
          <a:chExt cx="0" cy="0"/>
        </a:xfrm>
      </p:grpSpPr>
      <p:sp>
        <p:nvSpPr>
          <p:cNvPr id="2" name="Text Box 14">
            <a:extLst>
              <a:ext uri="{FF2B5EF4-FFF2-40B4-BE49-F238E27FC236}">
                <a16:creationId xmlns:a16="http://schemas.microsoft.com/office/drawing/2014/main" id="{0BFA849C-531C-7595-39B1-5EC87690F476}"/>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solidFill>
                  <a:schemeClr val="tx1"/>
                </a:solidFill>
              </a:rPr>
              <a:pPr algn="r">
                <a:spcBef>
                  <a:spcPct val="50000"/>
                </a:spcBef>
                <a:defRPr/>
              </a:pPr>
              <a:t>‹#›</a:t>
            </a:fld>
            <a:endParaRPr lang="en-US" sz="1100" b="0" baseline="0" dirty="0">
              <a:solidFill>
                <a:schemeClr val="tx1"/>
              </a:solidFill>
            </a:endParaRPr>
          </a:p>
        </p:txBody>
      </p:sp>
    </p:spTree>
    <p:extLst>
      <p:ext uri="{BB962C8B-B14F-4D97-AF65-F5344CB8AC3E}">
        <p14:creationId xmlns:p14="http://schemas.microsoft.com/office/powerpoint/2010/main" val="253121884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1_Section - Content Only">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38597962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_Section header - no Sub-Hea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149087"/>
            <a:ext cx="11658600" cy="874643"/>
          </a:xfrm>
          <a:prstGeom prst="rect">
            <a:avLst/>
          </a:prstGeom>
          <a:noFill/>
          <a:ln w="9525">
            <a:solidFill>
              <a:schemeClr val="accent3"/>
            </a:solidFill>
            <a:miter lim="800000"/>
            <a:headEnd/>
            <a:tailEnd/>
          </a:ln>
        </p:spPr>
        <p:txBody>
          <a:bodyPr anchor="ctr"/>
          <a:lstStyle>
            <a:lvl1pPr algn="ctr">
              <a:defRPr sz="44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64963632"/>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7843223-5086-843F-D346-CCDD12959DF3}"/>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b"/>
          <a:lstStyle>
            <a:lvl1pPr>
              <a:defRPr sz="3200" b="0" baseline="0">
                <a:solidFill>
                  <a:schemeClr val="accent3"/>
                </a:solidFill>
              </a:defRPr>
            </a:lvl1pPr>
          </a:lstStyle>
          <a:p>
            <a:pPr lvl="0"/>
            <a:r>
              <a:rPr lang="en-US" dirty="0"/>
              <a:t>Click to edit Master title style</a:t>
            </a:r>
          </a:p>
        </p:txBody>
      </p:sp>
      <p:sp>
        <p:nvSpPr>
          <p:cNvPr id="6" name="Text Placeholder 5"/>
          <p:cNvSpPr>
            <a:spLocks noGrp="1"/>
          </p:cNvSpPr>
          <p:nvPr>
            <p:ph type="body" sz="quarter" idx="12"/>
          </p:nvPr>
        </p:nvSpPr>
        <p:spPr>
          <a:xfrm>
            <a:off x="266700" y="3687764"/>
            <a:ext cx="8496300" cy="854075"/>
          </a:xfrm>
          <a:ln>
            <a:solidFill>
              <a:schemeClr val="accent3"/>
            </a:solidFill>
          </a:ln>
        </p:spPr>
        <p:txBody>
          <a:bodyPr anchor="ctr"/>
          <a:lstStyle>
            <a:lvl1pPr marL="0" indent="0">
              <a:defRPr>
                <a:solidFill>
                  <a:schemeClr val="tx2"/>
                </a:solidFill>
              </a:defRPr>
            </a:lvl1pPr>
          </a:lstStyle>
          <a:p>
            <a:pPr lvl="0"/>
            <a:r>
              <a:rPr lang="en-US" dirty="0"/>
              <a:t>Click to edit Master text styles</a:t>
            </a:r>
          </a:p>
        </p:txBody>
      </p:sp>
      <p:sp>
        <p:nvSpPr>
          <p:cNvPr id="2" name="Date Placeholder 1">
            <a:extLst>
              <a:ext uri="{FF2B5EF4-FFF2-40B4-BE49-F238E27FC236}">
                <a16:creationId xmlns:a16="http://schemas.microsoft.com/office/drawing/2014/main" id="{98D00C84-D329-4DD4-96D7-92CD4C330181}"/>
              </a:ext>
            </a:extLst>
          </p:cNvPr>
          <p:cNvSpPr>
            <a:spLocks noGrp="1"/>
          </p:cNvSpPr>
          <p:nvPr>
            <p:ph type="dt" sz="half" idx="13"/>
          </p:nvPr>
        </p:nvSpPr>
        <p:spPr>
          <a:xfrm>
            <a:off x="8763000" y="3697289"/>
            <a:ext cx="3161228" cy="844550"/>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71C01142-E0C8-B2A1-CF08-DDC0741713EA}"/>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11" name="Picture 10" descr="A picture containing qr code&#10;&#10;Description automatically generated">
            <a:extLst>
              <a:ext uri="{FF2B5EF4-FFF2-40B4-BE49-F238E27FC236}">
                <a16:creationId xmlns:a16="http://schemas.microsoft.com/office/drawing/2014/main" id="{C7BD8055-FF8F-646E-4F9E-84B4A33A92B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4" name="Picture 2">
            <a:extLst>
              <a:ext uri="{FF2B5EF4-FFF2-40B4-BE49-F238E27FC236}">
                <a16:creationId xmlns:a16="http://schemas.microsoft.com/office/drawing/2014/main" id="{3059BD03-5D47-4339-7737-3A0CB5CA4F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5" name="Picture 4" descr="Logo&#10;&#10;Description automatically generated">
            <a:extLst>
              <a:ext uri="{FF2B5EF4-FFF2-40B4-BE49-F238E27FC236}">
                <a16:creationId xmlns:a16="http://schemas.microsoft.com/office/drawing/2014/main" id="{9D5F884F-47E4-6DE3-933B-E39362B20978}"/>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63991500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A9860E5-FB16-921B-9978-59B24F56F9F5}"/>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Placeholder 1"/>
          <p:cNvSpPr>
            <a:spLocks noGrp="1"/>
          </p:cNvSpPr>
          <p:nvPr>
            <p:ph type="title"/>
          </p:nvPr>
        </p:nvSpPr>
        <p:spPr bwMode="auto">
          <a:xfrm>
            <a:off x="266700" y="2286001"/>
            <a:ext cx="11658600" cy="1285874"/>
          </a:xfrm>
          <a:prstGeom prst="rect">
            <a:avLst/>
          </a:prstGeom>
          <a:noFill/>
          <a:ln w="9525">
            <a:solidFill>
              <a:schemeClr val="accent3"/>
            </a:solidFill>
            <a:miter lim="800000"/>
            <a:headEnd/>
            <a:tailEnd/>
          </a:ln>
        </p:spPr>
        <p:txBody>
          <a:bodyPr anchor="ctr"/>
          <a:lstStyle>
            <a:lvl1pPr>
              <a:defRPr sz="3200" baseline="0">
                <a:solidFill>
                  <a:schemeClr val="accent3"/>
                </a:solidFill>
              </a:defRPr>
            </a:lvl1pPr>
          </a:lstStyle>
          <a:p>
            <a:pPr lvl="0"/>
            <a:r>
              <a:rPr lang="en-US" dirty="0"/>
              <a:t>Click to edit Master title style</a:t>
            </a:r>
          </a:p>
        </p:txBody>
      </p:sp>
      <p:sp>
        <p:nvSpPr>
          <p:cNvPr id="3" name="Text Box 14">
            <a:extLst>
              <a:ext uri="{FF2B5EF4-FFF2-40B4-BE49-F238E27FC236}">
                <a16:creationId xmlns:a16="http://schemas.microsoft.com/office/drawing/2014/main" id="{B8FD0A53-E9E1-93CC-5F3F-ED183C4566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1100FC8E-3C81-583C-9A23-08A75A2C4FEC}"/>
              </a:ext>
            </a:extLst>
          </p:cNvPr>
          <p:cNvPicPr>
            <a:picLocks noChangeAspect="1"/>
          </p:cNvPicPr>
          <p:nvPr userDrawn="1"/>
        </p:nvPicPr>
        <p:blipFill>
          <a:blip r:embed="rId3"/>
          <a:stretch>
            <a:fillRect/>
          </a:stretch>
        </p:blipFill>
        <p:spPr>
          <a:xfrm>
            <a:off x="190500" y="5602330"/>
            <a:ext cx="2402348" cy="1065985"/>
          </a:xfrm>
          <a:prstGeom prst="rect">
            <a:avLst/>
          </a:prstGeom>
        </p:spPr>
      </p:pic>
      <p:sp>
        <p:nvSpPr>
          <p:cNvPr id="7" name="Date Placeholder 1">
            <a:extLst>
              <a:ext uri="{FF2B5EF4-FFF2-40B4-BE49-F238E27FC236}">
                <a16:creationId xmlns:a16="http://schemas.microsoft.com/office/drawing/2014/main" id="{22B933D6-5752-A997-866D-7335507E65DB}"/>
              </a:ext>
            </a:extLst>
          </p:cNvPr>
          <p:cNvSpPr>
            <a:spLocks noGrp="1"/>
          </p:cNvSpPr>
          <p:nvPr>
            <p:ph type="dt" sz="half" idx="13"/>
          </p:nvPr>
        </p:nvSpPr>
        <p:spPr>
          <a:xfrm>
            <a:off x="9163627" y="3709924"/>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pic>
        <p:nvPicPr>
          <p:cNvPr id="2" name="Picture 2">
            <a:extLst>
              <a:ext uri="{FF2B5EF4-FFF2-40B4-BE49-F238E27FC236}">
                <a16:creationId xmlns:a16="http://schemas.microsoft.com/office/drawing/2014/main" id="{37AEEAC4-6A6A-B7E1-B7DB-54E5763276F0}"/>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E07316C8-1324-7E7D-EDE1-CB85844A0707}"/>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82908274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Section - Content Only">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FDB948E-B4CD-A49A-882A-F350D2A911BE}"/>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4" name="Content Placeholder 3"/>
          <p:cNvSpPr>
            <a:spLocks noGrp="1"/>
          </p:cNvSpPr>
          <p:nvPr>
            <p:ph sz="quarter" idx="12"/>
          </p:nvPr>
        </p:nvSpPr>
        <p:spPr>
          <a:xfrm>
            <a:off x="266700" y="2157413"/>
            <a:ext cx="11658600" cy="1798637"/>
          </a:xfrm>
          <a:ln>
            <a:solidFill>
              <a:schemeClr val="accent3"/>
            </a:solidFill>
          </a:ln>
        </p:spPr>
        <p:txBody>
          <a:bodyPr anchor="ctr"/>
          <a:lstStyle>
            <a:lvl1pPr>
              <a:defRPr>
                <a:solidFill>
                  <a:schemeClr val="accent3"/>
                </a:solidFill>
              </a:defRPr>
            </a:lvl1pPr>
            <a:lvl2pPr>
              <a:defRPr>
                <a:solidFill>
                  <a:schemeClr val="accent3"/>
                </a:solidFill>
              </a:defRPr>
            </a:lvl2pPr>
            <a:lvl3pPr>
              <a:defRPr>
                <a:solidFill>
                  <a:schemeClr val="accent3"/>
                </a:solidFill>
              </a:defRPr>
            </a:lvl3pPr>
            <a:lvl4pPr>
              <a:defRPr>
                <a:solidFill>
                  <a:schemeClr val="accent3"/>
                </a:solidFill>
              </a:defRPr>
            </a:lvl4pPr>
            <a:lvl5pPr>
              <a:defRPr>
                <a:solidFill>
                  <a:schemeClr val="accent3"/>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Date Placeholder 1">
            <a:extLst>
              <a:ext uri="{FF2B5EF4-FFF2-40B4-BE49-F238E27FC236}">
                <a16:creationId xmlns:a16="http://schemas.microsoft.com/office/drawing/2014/main" id="{930F58C1-4114-4FD3-B651-E3BC6C7CBC47}"/>
              </a:ext>
            </a:extLst>
          </p:cNvPr>
          <p:cNvSpPr>
            <a:spLocks noGrp="1"/>
          </p:cNvSpPr>
          <p:nvPr>
            <p:ph type="dt" sz="half" idx="13"/>
          </p:nvPr>
        </p:nvSpPr>
        <p:spPr>
          <a:xfrm>
            <a:off x="9163627" y="4043299"/>
            <a:ext cx="2761673" cy="385825"/>
          </a:xfrm>
          <a:prstGeom prst="rect">
            <a:avLst/>
          </a:prstGeom>
          <a:ln>
            <a:solidFill>
              <a:schemeClr val="accent3"/>
            </a:solidFill>
          </a:ln>
        </p:spPr>
        <p:txBody>
          <a:bodyPr/>
          <a:lstStyle>
            <a:lvl1pPr algn="ctr">
              <a:defRPr sz="2000">
                <a:solidFill>
                  <a:schemeClr val="accent3"/>
                </a:solidFill>
              </a:defRPr>
            </a:lvl1pPr>
          </a:lstStyle>
          <a:p>
            <a:endParaRPr lang="en-US" dirty="0"/>
          </a:p>
        </p:txBody>
      </p:sp>
      <p:sp>
        <p:nvSpPr>
          <p:cNvPr id="3" name="Text Box 14">
            <a:extLst>
              <a:ext uri="{FF2B5EF4-FFF2-40B4-BE49-F238E27FC236}">
                <a16:creationId xmlns:a16="http://schemas.microsoft.com/office/drawing/2014/main" id="{4B9A921A-5A1E-39D1-94FE-6E1E04C028AC}"/>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6" name="Picture 5" descr="A picture containing qr code&#10;&#10;Description automatically generated">
            <a:extLst>
              <a:ext uri="{FF2B5EF4-FFF2-40B4-BE49-F238E27FC236}">
                <a16:creationId xmlns:a16="http://schemas.microsoft.com/office/drawing/2014/main" id="{30F6006C-DEAA-A93E-62A5-A2759A856E6B}"/>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7" name="Picture 2">
            <a:extLst>
              <a:ext uri="{FF2B5EF4-FFF2-40B4-BE49-F238E27FC236}">
                <a16:creationId xmlns:a16="http://schemas.microsoft.com/office/drawing/2014/main" id="{E10F2913-39E1-C555-7CCE-7078A0FFF29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8" name="Picture 7" descr="Logo&#10;&#10;Description automatically generated">
            <a:extLst>
              <a:ext uri="{FF2B5EF4-FFF2-40B4-BE49-F238E27FC236}">
                <a16:creationId xmlns:a16="http://schemas.microsoft.com/office/drawing/2014/main" id="{38E58344-F555-61EB-8181-BD86D5F3F32A}"/>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70924790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 2 Pics">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6A2CA99E-4AAA-5371-9462-7AD3D7D937C7}"/>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1232" y="0"/>
            <a:ext cx="12188389" cy="6858000"/>
          </a:xfrm>
          <a:prstGeom prst="rect">
            <a:avLst/>
          </a:prstGeom>
        </p:spPr>
      </p:pic>
      <p:sp>
        <p:nvSpPr>
          <p:cNvPr id="14" name="Title 5"/>
          <p:cNvSpPr>
            <a:spLocks noGrp="1"/>
          </p:cNvSpPr>
          <p:nvPr>
            <p:ph type="title"/>
          </p:nvPr>
        </p:nvSpPr>
        <p:spPr>
          <a:xfrm>
            <a:off x="266700" y="265872"/>
            <a:ext cx="5829300" cy="1671543"/>
          </a:xfrm>
          <a:noFill/>
          <a:ln w="1905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7" name="Text Placeholder 6"/>
          <p:cNvSpPr>
            <a:spLocks noGrp="1"/>
          </p:cNvSpPr>
          <p:nvPr>
            <p:ph type="body" sz="quarter" idx="15"/>
          </p:nvPr>
        </p:nvSpPr>
        <p:spPr>
          <a:xfrm>
            <a:off x="266700" y="2059389"/>
            <a:ext cx="5816600" cy="33079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5" name="Picture 4" descr="A picture containing qr code&#10;&#10;Description automatically generated">
            <a:extLst>
              <a:ext uri="{FF2B5EF4-FFF2-40B4-BE49-F238E27FC236}">
                <a16:creationId xmlns:a16="http://schemas.microsoft.com/office/drawing/2014/main" id="{CC1A89D0-0707-593E-6331-0996B0CFBFA9}"/>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E9BF3451-7B66-3639-A62A-A68372D5B06B}"/>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4" name="Picture 3" descr="Logo&#10;&#10;Description automatically generated">
            <a:extLst>
              <a:ext uri="{FF2B5EF4-FFF2-40B4-BE49-F238E27FC236}">
                <a16:creationId xmlns:a16="http://schemas.microsoft.com/office/drawing/2014/main" id="{8240A3D8-436D-06A9-22E7-87D03D712B94}"/>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398117064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3 Pics (horizontal)">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08A2208-647F-606B-8F64-F37557D56788}"/>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4" name="Title 5"/>
          <p:cNvSpPr>
            <a:spLocks noGrp="1"/>
          </p:cNvSpPr>
          <p:nvPr>
            <p:ph type="title"/>
          </p:nvPr>
        </p:nvSpPr>
        <p:spPr>
          <a:xfrm>
            <a:off x="266700" y="260931"/>
            <a:ext cx="5821279"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3" name="Content Placeholder 2"/>
          <p:cNvSpPr>
            <a:spLocks noGrp="1"/>
          </p:cNvSpPr>
          <p:nvPr>
            <p:ph sz="quarter" idx="17"/>
          </p:nvPr>
        </p:nvSpPr>
        <p:spPr>
          <a:xfrm>
            <a:off x="266700" y="2058988"/>
            <a:ext cx="5808663" cy="3308350"/>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B1CCCAD0-1673-986A-13CB-641150EDAA17}"/>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D8CE5A83-9427-F625-3969-F8C2513F7DE5}"/>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95BE5F01-D436-3A99-2A70-812CE473CC82}"/>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9453637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itle - 4 Pic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972CCC1-BFFC-C6EA-3790-7E99857DF180}"/>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3" name="Text Placeholder 2"/>
          <p:cNvSpPr>
            <a:spLocks noGrp="1"/>
          </p:cNvSpPr>
          <p:nvPr>
            <p:ph type="body" sz="quarter" idx="19"/>
          </p:nvPr>
        </p:nvSpPr>
        <p:spPr>
          <a:xfrm>
            <a:off x="381000" y="2059387"/>
            <a:ext cx="4867275" cy="331588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sp>
        <p:nvSpPr>
          <p:cNvPr id="14" name="Title 5"/>
          <p:cNvSpPr>
            <a:spLocks noGrp="1"/>
          </p:cNvSpPr>
          <p:nvPr>
            <p:ph type="title"/>
          </p:nvPr>
        </p:nvSpPr>
        <p:spPr>
          <a:xfrm>
            <a:off x="381000" y="265872"/>
            <a:ext cx="4866861" cy="1671543"/>
          </a:xfrm>
          <a:noFill/>
          <a:ln w="12700">
            <a:solidFill>
              <a:schemeClr val="accent3"/>
            </a:solidFill>
          </a:ln>
        </p:spPr>
        <p:txBody>
          <a:bodyPr/>
          <a:lstStyle>
            <a:lvl1pPr>
              <a:defRPr>
                <a:solidFill>
                  <a:schemeClr val="accent3"/>
                </a:solidFill>
              </a:defRPr>
            </a:lvl1pPr>
          </a:lstStyle>
          <a:p>
            <a:r>
              <a:rPr lang="en-US" dirty="0"/>
              <a:t>Click to edit Master title style</a:t>
            </a:r>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dirty="0"/>
              <a:t>Click icon to add picture</a:t>
            </a:r>
          </a:p>
        </p:txBody>
      </p:sp>
      <p:pic>
        <p:nvPicPr>
          <p:cNvPr id="5" name="Picture 4" descr="A picture containing qr code&#10;&#10;Description automatically generated">
            <a:extLst>
              <a:ext uri="{FF2B5EF4-FFF2-40B4-BE49-F238E27FC236}">
                <a16:creationId xmlns:a16="http://schemas.microsoft.com/office/drawing/2014/main" id="{6E24EF9F-84E9-63AF-E2E6-C9F20CDDF17F}"/>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2" name="Picture 2">
            <a:extLst>
              <a:ext uri="{FF2B5EF4-FFF2-40B4-BE49-F238E27FC236}">
                <a16:creationId xmlns:a16="http://schemas.microsoft.com/office/drawing/2014/main" id="{11071327-398E-D224-756B-0303326CE7E4}"/>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826F0C57-C4EC-6053-44C2-BF0ED715AA60}"/>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2572446700"/>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 3 Pics (vertical)">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556BFFC-FD6D-D4CC-D857-29E26DC42C8B}"/>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16" name="TextBox 15"/>
          <p:cNvSpPr txBox="1"/>
          <p:nvPr userDrawn="1"/>
        </p:nvSpPr>
        <p:spPr>
          <a:xfrm>
            <a:off x="266700" y="5217495"/>
            <a:ext cx="4337105" cy="357790"/>
          </a:xfrm>
          <a:prstGeom prst="rect">
            <a:avLst/>
          </a:prstGeom>
          <a:noFill/>
          <a:ln>
            <a:solidFill>
              <a:schemeClr val="accent3"/>
            </a:solidFill>
          </a:ln>
        </p:spPr>
        <p:txBody>
          <a:bodyPr wrap="square" lIns="91440" tIns="0">
            <a:spAutoFit/>
          </a:bodyPr>
          <a:lstStyle/>
          <a:p>
            <a:r>
              <a:rPr lang="en-US" altLang="en-US" sz="675" i="1" dirty="0">
                <a:solidFill>
                  <a:schemeClr val="tx2"/>
                </a:solidFill>
              </a:rPr>
              <a:t>“</a:t>
            </a:r>
            <a:r>
              <a:rPr lang="en-US" sz="675" i="1" dirty="0">
                <a:solidFill>
                  <a:schemeClr val="tx2"/>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chemeClr val="tx2"/>
                </a:solidFill>
              </a:rPr>
              <a:t>”</a:t>
            </a:r>
            <a:endParaRPr lang="en-US" sz="675" i="1" dirty="0">
              <a:solidFill>
                <a:schemeClr val="tx2"/>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dirty="0"/>
              <a:t>Click icon to add picture</a:t>
            </a:r>
          </a:p>
        </p:txBody>
      </p:sp>
      <p:sp>
        <p:nvSpPr>
          <p:cNvPr id="2" name="Title 1"/>
          <p:cNvSpPr>
            <a:spLocks noGrp="1"/>
          </p:cNvSpPr>
          <p:nvPr>
            <p:ph type="title"/>
          </p:nvPr>
        </p:nvSpPr>
        <p:spPr>
          <a:xfrm>
            <a:off x="266700" y="246490"/>
            <a:ext cx="11658600" cy="858437"/>
          </a:xfrm>
          <a:noFill/>
          <a:ln w="12700">
            <a:solidFill>
              <a:schemeClr val="accent3"/>
            </a:solidFill>
          </a:ln>
        </p:spPr>
        <p:txBody>
          <a:bodyPr/>
          <a:lstStyle>
            <a:lvl1pPr>
              <a:defRPr>
                <a:ln>
                  <a:noFill/>
                </a:ln>
                <a:solidFill>
                  <a:schemeClr val="accent3"/>
                </a:solidFill>
              </a:defRPr>
            </a:lvl1pPr>
          </a:lstStyle>
          <a:p>
            <a:r>
              <a:rPr lang="en-US" dirty="0"/>
              <a:t>Click to edit Master title style</a:t>
            </a:r>
          </a:p>
        </p:txBody>
      </p:sp>
      <p:sp>
        <p:nvSpPr>
          <p:cNvPr id="4" name="Text Placeholder 3"/>
          <p:cNvSpPr>
            <a:spLocks noGrp="1"/>
          </p:cNvSpPr>
          <p:nvPr>
            <p:ph type="body" sz="quarter" idx="16"/>
          </p:nvPr>
        </p:nvSpPr>
        <p:spPr>
          <a:xfrm>
            <a:off x="266700" y="1227138"/>
            <a:ext cx="4337105" cy="3957637"/>
          </a:xfrm>
          <a:ln>
            <a:solidFill>
              <a:schemeClr val="accent3"/>
            </a:solidFill>
          </a:ln>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 picture containing qr code&#10;&#10;Description automatically generated">
            <a:extLst>
              <a:ext uri="{FF2B5EF4-FFF2-40B4-BE49-F238E27FC236}">
                <a16:creationId xmlns:a16="http://schemas.microsoft.com/office/drawing/2014/main" id="{C912A723-62E0-165E-E69D-37E2F11B60E2}"/>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3" name="Picture 2">
            <a:extLst>
              <a:ext uri="{FF2B5EF4-FFF2-40B4-BE49-F238E27FC236}">
                <a16:creationId xmlns:a16="http://schemas.microsoft.com/office/drawing/2014/main" id="{02035FF1-2B5B-E777-69C5-50E6C5BC67EE}"/>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7" name="Picture 6" descr="Logo&#10;&#10;Description automatically generated">
            <a:extLst>
              <a:ext uri="{FF2B5EF4-FFF2-40B4-BE49-F238E27FC236}">
                <a16:creationId xmlns:a16="http://schemas.microsoft.com/office/drawing/2014/main" id="{6A209A33-7391-4336-0D14-12BD2F6697C3}"/>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4725927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 Tri-Chart Bottom">
    <p:spTree>
      <p:nvGrpSpPr>
        <p:cNvPr id="1" name=""/>
        <p:cNvGrpSpPr/>
        <p:nvPr/>
      </p:nvGrpSpPr>
      <p:grpSpPr>
        <a:xfrm>
          <a:off x="0" y="0"/>
          <a:ext cx="0" cy="0"/>
          <a:chOff x="0" y="0"/>
          <a:chExt cx="0" cy="0"/>
        </a:xfrm>
      </p:grpSpPr>
      <p:sp>
        <p:nvSpPr>
          <p:cNvPr id="16" name="Content Placeholder 3"/>
          <p:cNvSpPr>
            <a:spLocks noGrp="1"/>
          </p:cNvSpPr>
          <p:nvPr>
            <p:ph sz="quarter" idx="22"/>
          </p:nvPr>
        </p:nvSpPr>
        <p:spPr>
          <a:xfrm>
            <a:off x="266700" y="3855720"/>
            <a:ext cx="11658600" cy="277368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23"/>
          </p:nvPr>
        </p:nvSpPr>
        <p:spPr>
          <a:xfrm>
            <a:off x="61722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3" name="Content Placeholder 1"/>
          <p:cNvSpPr>
            <a:spLocks noGrp="1"/>
          </p:cNvSpPr>
          <p:nvPr>
            <p:ph sz="quarter" idx="15"/>
          </p:nvPr>
        </p:nvSpPr>
        <p:spPr>
          <a:xfrm>
            <a:off x="266700" y="1028700"/>
            <a:ext cx="5753100" cy="2667000"/>
          </a:xfrm>
          <a:prstGeom prst="rect">
            <a:avLst/>
          </a:prstGeo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marL="630238" indent="-238125">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1">
            <a:extLst>
              <a:ext uri="{FF2B5EF4-FFF2-40B4-BE49-F238E27FC236}">
                <a16:creationId xmlns:a16="http://schemas.microsoft.com/office/drawing/2014/main" id="{20D7F809-6956-8D6E-7527-9F0BA5A9F1B4}"/>
              </a:ext>
            </a:extLst>
          </p:cNvPr>
          <p:cNvSpPr>
            <a:spLocks noGrp="1"/>
          </p:cNvSpPr>
          <p:nvPr>
            <p:ph type="title"/>
          </p:nvPr>
        </p:nvSpPr>
        <p:spPr>
          <a:xfrm>
            <a:off x="1181819" y="128981"/>
            <a:ext cx="9721970" cy="83292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95954034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9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0F2E2B7-DF31-70A6-E4D2-4624E105957F}"/>
              </a:ext>
            </a:extLst>
          </p:cNvPr>
          <p:cNvPicPr>
            <a:picLocks noChangeAspect="1"/>
          </p:cNvPicPr>
          <p:nvPr userDrawn="1"/>
        </p:nvPicPr>
        <p:blipFill>
          <a:blip r:embed="rId2">
            <a:alphaModFix amt="15000"/>
            <a:extLst>
              <a:ext uri="{28A0092B-C50C-407E-A947-70E740481C1C}">
                <a14:useLocalDpi xmlns:a14="http://schemas.microsoft.com/office/drawing/2010/main"/>
              </a:ext>
            </a:extLst>
          </a:blip>
          <a:stretch>
            <a:fillRect/>
          </a:stretch>
        </p:blipFill>
        <p:spPr>
          <a:xfrm>
            <a:off x="20657" y="0"/>
            <a:ext cx="12188389" cy="6858000"/>
          </a:xfrm>
          <a:prstGeom prst="rect">
            <a:avLst/>
          </a:prstGeom>
        </p:spPr>
      </p:pic>
      <p:sp>
        <p:nvSpPr>
          <p:cNvPr id="2" name="Title 1">
            <a:extLst>
              <a:ext uri="{FF2B5EF4-FFF2-40B4-BE49-F238E27FC236}">
                <a16:creationId xmlns:a16="http://schemas.microsoft.com/office/drawing/2014/main" id="{4141B23B-C834-C81E-D8E7-0BA48DA2587E}"/>
              </a:ext>
            </a:extLst>
          </p:cNvPr>
          <p:cNvSpPr>
            <a:spLocks noGrp="1"/>
          </p:cNvSpPr>
          <p:nvPr>
            <p:ph type="title"/>
          </p:nvPr>
        </p:nvSpPr>
        <p:spPr>
          <a:xfrm>
            <a:off x="839788" y="457200"/>
            <a:ext cx="3932237" cy="1600200"/>
          </a:xfrm>
          <a:ln>
            <a:solidFill>
              <a:schemeClr val="accent3"/>
            </a:solidFill>
          </a:ln>
        </p:spPr>
        <p:txBody>
          <a:bodyPr anchor="b"/>
          <a:lstStyle>
            <a:lvl1pPr>
              <a:defRPr sz="3200">
                <a:solidFill>
                  <a:schemeClr val="accent3"/>
                </a:solidFill>
              </a:defRPr>
            </a:lvl1pPr>
          </a:lstStyle>
          <a:p>
            <a:r>
              <a:rPr lang="en-US" dirty="0"/>
              <a:t>Click to edit Master title style</a:t>
            </a:r>
          </a:p>
        </p:txBody>
      </p:sp>
      <p:sp>
        <p:nvSpPr>
          <p:cNvPr id="3" name="Picture Placeholder 2">
            <a:extLst>
              <a:ext uri="{FF2B5EF4-FFF2-40B4-BE49-F238E27FC236}">
                <a16:creationId xmlns:a16="http://schemas.microsoft.com/office/drawing/2014/main" id="{2AAF989E-3D4E-5DEB-5949-C26E481EBBD7}"/>
              </a:ext>
            </a:extLst>
          </p:cNvPr>
          <p:cNvSpPr>
            <a:spLocks noGrp="1"/>
          </p:cNvSpPr>
          <p:nvPr>
            <p:ph type="pic" idx="1"/>
          </p:nvPr>
        </p:nvSpPr>
        <p:spPr>
          <a:xfrm>
            <a:off x="5183188" y="457200"/>
            <a:ext cx="6172200" cy="5038825"/>
          </a:xfrm>
          <a:solidFill>
            <a:schemeClr val="tx2"/>
          </a:solidFill>
        </p:spPr>
        <p:txBody>
          <a:bodyPr/>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43D5C51-ECC5-2E2F-3751-18DE050DFD6B}"/>
              </a:ext>
            </a:extLst>
          </p:cNvPr>
          <p:cNvSpPr>
            <a:spLocks noGrp="1"/>
          </p:cNvSpPr>
          <p:nvPr>
            <p:ph type="body" sz="half" idx="2"/>
          </p:nvPr>
        </p:nvSpPr>
        <p:spPr>
          <a:xfrm>
            <a:off x="839788" y="2194560"/>
            <a:ext cx="3932237" cy="3301465"/>
          </a:xfrm>
          <a:ln>
            <a:solidFill>
              <a:schemeClr val="accent3"/>
            </a:solidFill>
          </a:ln>
        </p:spPr>
        <p:txBody>
          <a:bodyPr/>
          <a:lstStyle>
            <a:lvl1pPr marL="0" indent="0">
              <a:buNone/>
              <a:defRPr sz="16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pic>
        <p:nvPicPr>
          <p:cNvPr id="8" name="Picture 7" descr="A picture containing qr code&#10;&#10;Description automatically generated">
            <a:extLst>
              <a:ext uri="{FF2B5EF4-FFF2-40B4-BE49-F238E27FC236}">
                <a16:creationId xmlns:a16="http://schemas.microsoft.com/office/drawing/2014/main" id="{352CF3A3-D550-E6AC-ECAB-2839AC0D0355}"/>
              </a:ext>
            </a:extLst>
          </p:cNvPr>
          <p:cNvPicPr>
            <a:picLocks noChangeAspect="1"/>
          </p:cNvPicPr>
          <p:nvPr userDrawn="1"/>
        </p:nvPicPr>
        <p:blipFill>
          <a:blip r:embed="rId3"/>
          <a:stretch>
            <a:fillRect/>
          </a:stretch>
        </p:blipFill>
        <p:spPr>
          <a:xfrm>
            <a:off x="190500" y="5602330"/>
            <a:ext cx="2402348" cy="1065985"/>
          </a:xfrm>
          <a:prstGeom prst="rect">
            <a:avLst/>
          </a:prstGeom>
        </p:spPr>
      </p:pic>
      <p:pic>
        <p:nvPicPr>
          <p:cNvPr id="5" name="Picture 2">
            <a:extLst>
              <a:ext uri="{FF2B5EF4-FFF2-40B4-BE49-F238E27FC236}">
                <a16:creationId xmlns:a16="http://schemas.microsoft.com/office/drawing/2014/main" id="{C0E50D4A-C628-7431-781C-52D047E6E661}"/>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703354" y="5796501"/>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6" name="Picture 5" descr="Logo&#10;&#10;Description automatically generated">
            <a:extLst>
              <a:ext uri="{FF2B5EF4-FFF2-40B4-BE49-F238E27FC236}">
                <a16:creationId xmlns:a16="http://schemas.microsoft.com/office/drawing/2014/main" id="{A5F06DAF-F5DB-158B-BEC8-E4BB3CC3DD8C}"/>
              </a:ext>
            </a:extLst>
          </p:cNvPr>
          <p:cNvPicPr>
            <a:picLocks noChangeAspect="1"/>
          </p:cNvPicPr>
          <p:nvPr userDrawn="1"/>
        </p:nvPicPr>
        <p:blipFill>
          <a:blip r:embed="rId5"/>
          <a:stretch>
            <a:fillRect/>
          </a:stretch>
        </p:blipFill>
        <p:spPr>
          <a:xfrm>
            <a:off x="4128451" y="5775785"/>
            <a:ext cx="1375551" cy="738122"/>
          </a:xfrm>
          <a:prstGeom prst="rect">
            <a:avLst/>
          </a:prstGeom>
        </p:spPr>
      </p:pic>
    </p:spTree>
    <p:extLst>
      <p:ext uri="{BB962C8B-B14F-4D97-AF65-F5344CB8AC3E}">
        <p14:creationId xmlns:p14="http://schemas.microsoft.com/office/powerpoint/2010/main" val="198619211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CBCAED52-D232-4D28-BE17-1F7F806D4F54}" type="slidenum">
              <a:rPr lang="en-US"/>
              <a:pPr>
                <a:defRPr/>
              </a:pPr>
              <a:t>‹#›</a:t>
            </a:fld>
            <a:endParaRPr lang="en-US"/>
          </a:p>
        </p:txBody>
      </p:sp>
    </p:spTree>
    <p:extLst>
      <p:ext uri="{BB962C8B-B14F-4D97-AF65-F5344CB8AC3E}">
        <p14:creationId xmlns:p14="http://schemas.microsoft.com/office/powerpoint/2010/main" val="656096819"/>
      </p:ext>
    </p:extLst>
  </p:cSld>
  <p:clrMapOvr>
    <a:masterClrMapping/>
  </p:clrMapOvr>
  <p:transition advClick="0"/>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92513125-9FD5-4753-BAC4-EAF3FC8F55B8}" type="slidenum">
              <a:rPr lang="en-US"/>
              <a:pPr>
                <a:defRPr/>
              </a:pPr>
              <a:t>‹#›</a:t>
            </a:fld>
            <a:endParaRPr lang="en-US"/>
          </a:p>
        </p:txBody>
      </p:sp>
    </p:spTree>
    <p:extLst>
      <p:ext uri="{BB962C8B-B14F-4D97-AF65-F5344CB8AC3E}">
        <p14:creationId xmlns:p14="http://schemas.microsoft.com/office/powerpoint/2010/main" val="113923609"/>
      </p:ext>
    </p:extLst>
  </p:cSld>
  <p:clrMapOvr>
    <a:masterClrMapping/>
  </p:clrMapOvr>
  <p:transition advClick="0"/>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0"/>
            <a:ext cx="5384800" cy="3886200"/>
          </a:xfrm>
        </p:spPr>
        <p:txBody>
          <a:bodyPr/>
          <a:lstStyle>
            <a:lvl1pPr>
              <a:defRPr sz="2800"/>
            </a:lvl1pPr>
            <a:lvl2pPr marL="344488" indent="-344488">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95CA26F4-9EAA-4AA2-A519-8F36ECDF6536}" type="slidenum">
              <a:rPr lang="en-US"/>
              <a:pPr>
                <a:defRPr/>
              </a:pPr>
              <a:t>‹#›</a:t>
            </a:fld>
            <a:endParaRPr lang="en-US"/>
          </a:p>
        </p:txBody>
      </p:sp>
    </p:spTree>
    <p:extLst>
      <p:ext uri="{BB962C8B-B14F-4D97-AF65-F5344CB8AC3E}">
        <p14:creationId xmlns:p14="http://schemas.microsoft.com/office/powerpoint/2010/main" val="209397705"/>
      </p:ext>
    </p:extLst>
  </p:cSld>
  <p:clrMapOvr>
    <a:masterClrMapping/>
  </p:clrMapOvr>
  <p:transition advClick="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2.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47.xml"/><Relationship Id="rId18" Type="http://schemas.openxmlformats.org/officeDocument/2006/relationships/slideLayout" Target="../slideLayouts/slideLayout52.xml"/><Relationship Id="rId26" Type="http://schemas.openxmlformats.org/officeDocument/2006/relationships/slideLayout" Target="../slideLayouts/slideLayout60.xml"/><Relationship Id="rId3" Type="http://schemas.openxmlformats.org/officeDocument/2006/relationships/slideLayout" Target="../slideLayouts/slideLayout37.xml"/><Relationship Id="rId21" Type="http://schemas.openxmlformats.org/officeDocument/2006/relationships/slideLayout" Target="../slideLayouts/slideLayout55.xml"/><Relationship Id="rId34" Type="http://schemas.openxmlformats.org/officeDocument/2006/relationships/image" Target="../media/image6.png"/><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5" Type="http://schemas.openxmlformats.org/officeDocument/2006/relationships/slideLayout" Target="../slideLayouts/slideLayout59.xml"/><Relationship Id="rId33" Type="http://schemas.openxmlformats.org/officeDocument/2006/relationships/image" Target="../media/image5.png"/><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slideLayout" Target="../slideLayouts/slideLayout54.xml"/><Relationship Id="rId29" Type="http://schemas.openxmlformats.org/officeDocument/2006/relationships/slideLayout" Target="../slideLayouts/slideLayout63.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24" Type="http://schemas.openxmlformats.org/officeDocument/2006/relationships/slideLayout" Target="../slideLayouts/slideLayout58.xml"/><Relationship Id="rId32" Type="http://schemas.openxmlformats.org/officeDocument/2006/relationships/image" Target="../media/image8.png"/><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slideLayout" Target="../slideLayouts/slideLayout57.xml"/><Relationship Id="rId28" Type="http://schemas.openxmlformats.org/officeDocument/2006/relationships/slideLayout" Target="../slideLayouts/slideLayout62.xml"/><Relationship Id="rId10" Type="http://schemas.openxmlformats.org/officeDocument/2006/relationships/slideLayout" Target="../slideLayouts/slideLayout44.xml"/><Relationship Id="rId19" Type="http://schemas.openxmlformats.org/officeDocument/2006/relationships/slideLayout" Target="../slideLayouts/slideLayout53.xml"/><Relationship Id="rId31" Type="http://schemas.openxmlformats.org/officeDocument/2006/relationships/image" Target="../media/image7.png"/><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slideLayout" Target="../slideLayouts/slideLayout56.xml"/><Relationship Id="rId27" Type="http://schemas.openxmlformats.org/officeDocument/2006/relationships/slideLayout" Target="../slideLayouts/slideLayout61.xml"/><Relationship Id="rId30" Type="http://schemas.openxmlformats.org/officeDocument/2006/relationships/theme" Target="../theme/theme2.xml"/><Relationship Id="rId8" Type="http://schemas.openxmlformats.org/officeDocument/2006/relationships/slideLayout" Target="../slideLayouts/slideLayout42.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76.xml"/><Relationship Id="rId18" Type="http://schemas.openxmlformats.org/officeDocument/2006/relationships/slideLayout" Target="../slideLayouts/slideLayout81.xml"/><Relationship Id="rId26" Type="http://schemas.openxmlformats.org/officeDocument/2006/relationships/slideLayout" Target="../slideLayouts/slideLayout89.xml"/><Relationship Id="rId3" Type="http://schemas.openxmlformats.org/officeDocument/2006/relationships/slideLayout" Target="../slideLayouts/slideLayout66.xml"/><Relationship Id="rId21" Type="http://schemas.openxmlformats.org/officeDocument/2006/relationships/slideLayout" Target="../slideLayouts/slideLayout84.xml"/><Relationship Id="rId7" Type="http://schemas.openxmlformats.org/officeDocument/2006/relationships/slideLayout" Target="../slideLayouts/slideLayout70.xml"/><Relationship Id="rId12" Type="http://schemas.openxmlformats.org/officeDocument/2006/relationships/slideLayout" Target="../slideLayouts/slideLayout75.xml"/><Relationship Id="rId17" Type="http://schemas.openxmlformats.org/officeDocument/2006/relationships/slideLayout" Target="../slideLayouts/slideLayout80.xml"/><Relationship Id="rId25" Type="http://schemas.openxmlformats.org/officeDocument/2006/relationships/slideLayout" Target="../slideLayouts/slideLayout88.xml"/><Relationship Id="rId33" Type="http://schemas.openxmlformats.org/officeDocument/2006/relationships/image" Target="../media/image8.png"/><Relationship Id="rId2" Type="http://schemas.openxmlformats.org/officeDocument/2006/relationships/slideLayout" Target="../slideLayouts/slideLayout65.xml"/><Relationship Id="rId16" Type="http://schemas.openxmlformats.org/officeDocument/2006/relationships/slideLayout" Target="../slideLayouts/slideLayout79.xml"/><Relationship Id="rId20" Type="http://schemas.openxmlformats.org/officeDocument/2006/relationships/slideLayout" Target="../slideLayouts/slideLayout83.xml"/><Relationship Id="rId29" Type="http://schemas.openxmlformats.org/officeDocument/2006/relationships/slideLayout" Target="../slideLayouts/slideLayout92.xml"/><Relationship Id="rId1" Type="http://schemas.openxmlformats.org/officeDocument/2006/relationships/slideLayout" Target="../slideLayouts/slideLayout64.xml"/><Relationship Id="rId6" Type="http://schemas.openxmlformats.org/officeDocument/2006/relationships/slideLayout" Target="../slideLayouts/slideLayout69.xml"/><Relationship Id="rId11" Type="http://schemas.openxmlformats.org/officeDocument/2006/relationships/slideLayout" Target="../slideLayouts/slideLayout74.xml"/><Relationship Id="rId24" Type="http://schemas.openxmlformats.org/officeDocument/2006/relationships/slideLayout" Target="../slideLayouts/slideLayout87.xml"/><Relationship Id="rId32" Type="http://schemas.openxmlformats.org/officeDocument/2006/relationships/image" Target="../media/image7.png"/><Relationship Id="rId5" Type="http://schemas.openxmlformats.org/officeDocument/2006/relationships/slideLayout" Target="../slideLayouts/slideLayout68.xml"/><Relationship Id="rId15" Type="http://schemas.openxmlformats.org/officeDocument/2006/relationships/slideLayout" Target="../slideLayouts/slideLayout78.xml"/><Relationship Id="rId23" Type="http://schemas.openxmlformats.org/officeDocument/2006/relationships/slideLayout" Target="../slideLayouts/slideLayout86.xml"/><Relationship Id="rId28" Type="http://schemas.openxmlformats.org/officeDocument/2006/relationships/slideLayout" Target="../slideLayouts/slideLayout91.xml"/><Relationship Id="rId10" Type="http://schemas.openxmlformats.org/officeDocument/2006/relationships/slideLayout" Target="../slideLayouts/slideLayout73.xml"/><Relationship Id="rId19" Type="http://schemas.openxmlformats.org/officeDocument/2006/relationships/slideLayout" Target="../slideLayouts/slideLayout82.xml"/><Relationship Id="rId31" Type="http://schemas.openxmlformats.org/officeDocument/2006/relationships/theme" Target="../theme/theme3.xml"/><Relationship Id="rId4" Type="http://schemas.openxmlformats.org/officeDocument/2006/relationships/slideLayout" Target="../slideLayouts/slideLayout67.xml"/><Relationship Id="rId9" Type="http://schemas.openxmlformats.org/officeDocument/2006/relationships/slideLayout" Target="../slideLayouts/slideLayout72.xml"/><Relationship Id="rId14" Type="http://schemas.openxmlformats.org/officeDocument/2006/relationships/slideLayout" Target="../slideLayouts/slideLayout77.xml"/><Relationship Id="rId22" Type="http://schemas.openxmlformats.org/officeDocument/2006/relationships/slideLayout" Target="../slideLayouts/slideLayout85.xml"/><Relationship Id="rId27" Type="http://schemas.openxmlformats.org/officeDocument/2006/relationships/slideLayout" Target="../slideLayouts/slideLayout90.xml"/><Relationship Id="rId30" Type="http://schemas.openxmlformats.org/officeDocument/2006/relationships/slideLayout" Target="../slideLayouts/slideLayout93.xml"/><Relationship Id="rId8"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81E96D5B-999D-A1FD-F4CB-555327AA841D}"/>
              </a:ext>
            </a:extLst>
          </p:cNvPr>
          <p:cNvSpPr>
            <a:spLocks noGrp="1"/>
          </p:cNvSpPr>
          <p:nvPr>
            <p:ph type="title"/>
          </p:nvPr>
        </p:nvSpPr>
        <p:spPr bwMode="auto">
          <a:xfrm>
            <a:off x="1215066" y="128981"/>
            <a:ext cx="9688723"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6" name="Page No.">
            <a:extLst>
              <a:ext uri="{FF2B5EF4-FFF2-40B4-BE49-F238E27FC236}">
                <a16:creationId xmlns:a16="http://schemas.microsoft.com/office/drawing/2014/main" id="{25EFCB9D-57BC-9BE7-B2B8-6036CCAEE1E7}"/>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pic>
        <p:nvPicPr>
          <p:cNvPr id="7" name="Corps Logo" descr="A red and white sign&#10;&#10;Description automatically generated with medium confidence">
            <a:extLst>
              <a:ext uri="{FF2B5EF4-FFF2-40B4-BE49-F238E27FC236}">
                <a16:creationId xmlns:a16="http://schemas.microsoft.com/office/drawing/2014/main" id="{B8395AAD-13E1-50E4-7F40-A84DED225430}"/>
              </a:ext>
            </a:extLst>
          </p:cNvPr>
          <p:cNvPicPr>
            <a:picLocks noChangeAspect="1"/>
          </p:cNvPicPr>
          <p:nvPr userDrawn="1"/>
        </p:nvPicPr>
        <p:blipFill>
          <a:blip r:embed="rId36"/>
          <a:stretch>
            <a:fillRect/>
          </a:stretch>
        </p:blipFill>
        <p:spPr>
          <a:xfrm>
            <a:off x="266700" y="319470"/>
            <a:ext cx="681666" cy="451942"/>
          </a:xfrm>
          <a:prstGeom prst="rect">
            <a:avLst/>
          </a:prstGeom>
        </p:spPr>
      </p:pic>
      <p:pic>
        <p:nvPicPr>
          <p:cNvPr id="10" name="HEC Logo" descr="A picture containing sitting, water&#10;&#10;Description automatically generated">
            <a:extLst>
              <a:ext uri="{FF2B5EF4-FFF2-40B4-BE49-F238E27FC236}">
                <a16:creationId xmlns:a16="http://schemas.microsoft.com/office/drawing/2014/main" id="{AE90C7AB-2E8B-8CC1-9CA9-A1C10CBEA247}"/>
              </a:ext>
            </a:extLst>
          </p:cNvPr>
          <p:cNvPicPr>
            <a:picLocks noChangeAspect="1"/>
          </p:cNvPicPr>
          <p:nvPr userDrawn="1"/>
        </p:nvPicPr>
        <p:blipFill>
          <a:blip r:embed="rId37"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
        <p:nvSpPr>
          <p:cNvPr id="14" name="Rectangle: Rounded Corners 13">
            <a:extLst>
              <a:ext uri="{FF2B5EF4-FFF2-40B4-BE49-F238E27FC236}">
                <a16:creationId xmlns:a16="http://schemas.microsoft.com/office/drawing/2014/main" id="{5C12D4A1-9B0E-DD3E-160B-7A8B0FFEC895}"/>
              </a:ext>
            </a:extLst>
          </p:cNvPr>
          <p:cNvSpPr/>
          <p:nvPr userDrawn="1"/>
        </p:nvSpPr>
        <p:spPr>
          <a:xfrm>
            <a:off x="1215066" y="971425"/>
            <a:ext cx="9688723" cy="36576"/>
          </a:xfrm>
          <a:prstGeom prst="roundRect">
            <a:avLst/>
          </a:prstGeom>
          <a:gradFill flip="none" rotWithShape="1">
            <a:gsLst>
              <a:gs pos="30000">
                <a:schemeClr val="tx1"/>
              </a:gs>
              <a:gs pos="0">
                <a:schemeClr val="accent1">
                  <a:lumMod val="45000"/>
                  <a:lumOff val="55000"/>
                </a:schemeClr>
              </a:gs>
              <a:gs pos="100000">
                <a:schemeClr val="accent1">
                  <a:lumMod val="45000"/>
                  <a:lumOff val="55000"/>
                </a:schemeClr>
              </a:gs>
              <a:gs pos="70000">
                <a:schemeClr val="tx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11191386"/>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 id="2147484218" r:id="rId12"/>
    <p:sldLayoutId id="2147484219" r:id="rId13"/>
    <p:sldLayoutId id="2147484220" r:id="rId14"/>
    <p:sldLayoutId id="2147484236" r:id="rId15"/>
    <p:sldLayoutId id="2147484221" r:id="rId16"/>
    <p:sldLayoutId id="2147484222" r:id="rId17"/>
    <p:sldLayoutId id="2147484223" r:id="rId18"/>
    <p:sldLayoutId id="2147484237" r:id="rId19"/>
    <p:sldLayoutId id="2147484224" r:id="rId20"/>
    <p:sldLayoutId id="2147484225" r:id="rId21"/>
    <p:sldLayoutId id="2147484226" r:id="rId22"/>
    <p:sldLayoutId id="2147484227" r:id="rId23"/>
    <p:sldLayoutId id="2147484228" r:id="rId24"/>
    <p:sldLayoutId id="2147484229" r:id="rId25"/>
    <p:sldLayoutId id="2147484230" r:id="rId26"/>
    <p:sldLayoutId id="2147484231" r:id="rId27"/>
    <p:sldLayoutId id="2147484232" r:id="rId28"/>
    <p:sldLayoutId id="2147484233" r:id="rId29"/>
    <p:sldLayoutId id="2147484234" r:id="rId30"/>
    <p:sldLayoutId id="2147484235" r:id="rId31"/>
    <p:sldLayoutId id="2147484240" r:id="rId32"/>
    <p:sldLayoutId id="2147484241" r:id="rId33"/>
    <p:sldLayoutId id="2147484244" r:id="rId34"/>
  </p:sldLayoutIdLst>
  <p:hf sldNum="0" hdr="0"/>
  <p:txStyles>
    <p:titleStyle>
      <a:lvl1pPr algn="ctr"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1"/>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2"/>
          <a:srcRect/>
          <a:stretch/>
        </p:blipFill>
        <p:spPr>
          <a:xfrm>
            <a:off x="190500" y="86740"/>
            <a:ext cx="1970289" cy="874270"/>
          </a:xfrm>
          <a:prstGeom prst="rect">
            <a:avLst/>
          </a:prstGeom>
        </p:spPr>
      </p:pic>
      <p:pic>
        <p:nvPicPr>
          <p:cNvPr id="8" name="Picture 2">
            <a:extLst>
              <a:ext uri="{FF2B5EF4-FFF2-40B4-BE49-F238E27FC236}">
                <a16:creationId xmlns:a16="http://schemas.microsoft.com/office/drawing/2014/main" id="{4ED5615C-FACC-8D90-2139-3D025C844008}"/>
              </a:ext>
            </a:extLst>
          </p:cNvPr>
          <p:cNvPicPr>
            <a:picLocks noChangeAspect="1" noChangeArrowheads="1"/>
          </p:cNvPicPr>
          <p:nvPr userDrawn="1"/>
        </p:nvPicPr>
        <p:blipFill>
          <a:blip r:embed="rId33">
            <a:extLst>
              <a:ext uri="{28A0092B-C50C-407E-A947-70E740481C1C}">
                <a14:useLocalDpi xmlns:a14="http://schemas.microsoft.com/office/drawing/2010/main" val="0"/>
              </a:ext>
            </a:extLst>
          </a:blip>
          <a:srcRect/>
          <a:stretch>
            <a:fillRect/>
          </a:stretch>
        </p:blipFill>
        <p:spPr bwMode="auto">
          <a:xfrm>
            <a:off x="9326827" y="6072904"/>
            <a:ext cx="1330963" cy="689249"/>
          </a:xfrm>
          <a:prstGeom prst="rect">
            <a:avLst/>
          </a:prstGeom>
          <a:noFill/>
          <a:ln w="19050">
            <a:solidFill>
              <a:srgbClr val="0070C0"/>
            </a:solidFill>
          </a:ln>
          <a:extLst>
            <a:ext uri="{909E8E84-426E-40DD-AFC4-6F175D3DCCD1}">
              <a14:hiddenFill xmlns:a14="http://schemas.microsoft.com/office/drawing/2010/main">
                <a:solidFill>
                  <a:srgbClr val="FFFFFF"/>
                </a:solidFill>
              </a14:hiddenFill>
            </a:ext>
          </a:extLst>
        </p:spPr>
      </p:pic>
      <p:pic>
        <p:nvPicPr>
          <p:cNvPr id="9" name="Picture 8" descr="Logo&#10;&#10;Description automatically generated">
            <a:extLst>
              <a:ext uri="{FF2B5EF4-FFF2-40B4-BE49-F238E27FC236}">
                <a16:creationId xmlns:a16="http://schemas.microsoft.com/office/drawing/2014/main" id="{D911C0FF-8551-9A90-F208-4EBEC2D54569}"/>
              </a:ext>
            </a:extLst>
          </p:cNvPr>
          <p:cNvPicPr>
            <a:picLocks noChangeAspect="1"/>
          </p:cNvPicPr>
          <p:nvPr userDrawn="1"/>
        </p:nvPicPr>
        <p:blipFill>
          <a:blip r:embed="rId34"/>
          <a:stretch>
            <a:fillRect/>
          </a:stretch>
        </p:blipFill>
        <p:spPr>
          <a:xfrm>
            <a:off x="10751924" y="6052188"/>
            <a:ext cx="1375551" cy="738122"/>
          </a:xfrm>
          <a:prstGeom prst="rect">
            <a:avLst/>
          </a:prstGeom>
        </p:spPr>
      </p:pic>
    </p:spTree>
    <p:extLst>
      <p:ext uri="{BB962C8B-B14F-4D97-AF65-F5344CB8AC3E}">
        <p14:creationId xmlns:p14="http://schemas.microsoft.com/office/powerpoint/2010/main" val="1724591645"/>
      </p:ext>
    </p:extLst>
  </p:cSld>
  <p:clrMap bg1="lt1" tx1="dk1" bg2="lt2" tx2="dk2" accent1="accent1" accent2="accent2" accent3="accent3" accent4="accent4" accent5="accent5" accent6="accent6" hlink="hlink" folHlink="folHlink"/>
  <p:sldLayoutIdLst>
    <p:sldLayoutId id="2147484143" r:id="rId1"/>
    <p:sldLayoutId id="2147484146" r:id="rId2"/>
    <p:sldLayoutId id="2147484147" r:id="rId3"/>
    <p:sldLayoutId id="2147484148" r:id="rId4"/>
    <p:sldLayoutId id="2147484149" r:id="rId5"/>
    <p:sldLayoutId id="2147484150" r:id="rId6"/>
    <p:sldLayoutId id="2147484151" r:id="rId7"/>
    <p:sldLayoutId id="2147484152" r:id="rId8"/>
    <p:sldLayoutId id="2147484153" r:id="rId9"/>
    <p:sldLayoutId id="2147484154" r:id="rId10"/>
    <p:sldLayoutId id="2147484155" r:id="rId11"/>
    <p:sldLayoutId id="2147484156" r:id="rId12"/>
    <p:sldLayoutId id="2147484157" r:id="rId13"/>
    <p:sldLayoutId id="2147484158" r:id="rId14"/>
    <p:sldLayoutId id="2147484159" r:id="rId15"/>
    <p:sldLayoutId id="2147484160" r:id="rId16"/>
    <p:sldLayoutId id="2147484161" r:id="rId17"/>
    <p:sldLayoutId id="2147484162" r:id="rId18"/>
    <p:sldLayoutId id="2147484163" r:id="rId19"/>
    <p:sldLayoutId id="2147484164" r:id="rId20"/>
    <p:sldLayoutId id="2147484165" r:id="rId21"/>
    <p:sldLayoutId id="2147484166" r:id="rId22"/>
    <p:sldLayoutId id="2147484167" r:id="rId23"/>
    <p:sldLayoutId id="2147484168" r:id="rId24"/>
    <p:sldLayoutId id="2147484169" r:id="rId25"/>
    <p:sldLayoutId id="2147484170" r:id="rId26"/>
    <p:sldLayoutId id="2147484171" r:id="rId27"/>
    <p:sldLayoutId id="2147484172" r:id="rId28"/>
    <p:sldLayoutId id="2147484174" r:id="rId29"/>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4099" name="Title Placeholder 1"/>
          <p:cNvSpPr>
            <a:spLocks noGrp="1"/>
          </p:cNvSpPr>
          <p:nvPr>
            <p:ph type="title"/>
          </p:nvPr>
        </p:nvSpPr>
        <p:spPr bwMode="auto">
          <a:xfrm>
            <a:off x="2426447" y="128981"/>
            <a:ext cx="9498852" cy="832920"/>
          </a:xfrm>
          <a:prstGeom prst="rect">
            <a:avLst/>
          </a:prstGeom>
          <a:noFill/>
          <a:ln w="9525">
            <a:noFill/>
            <a:miter lim="800000"/>
            <a:headEnd/>
            <a:tailEnd/>
          </a:ln>
        </p:spPr>
        <p:txBody>
          <a:bodyPr vert="horz" wrap="square" lIns="45720" tIns="0" rIns="0" bIns="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1"/>
            <a:r>
              <a:rPr lang="en-US" dirty="0"/>
              <a:t>First level</a:t>
            </a:r>
          </a:p>
          <a:p>
            <a:pPr lvl="2"/>
            <a:r>
              <a:rPr lang="en-US" dirty="0"/>
              <a:t>Second level</a:t>
            </a:r>
          </a:p>
          <a:p>
            <a:pPr lvl="3"/>
            <a:r>
              <a:rPr lang="en-US" dirty="0"/>
              <a:t>Third level</a:t>
            </a:r>
          </a:p>
          <a:p>
            <a:pPr lvl="4"/>
            <a:r>
              <a:rPr lang="en-US" dirty="0"/>
              <a:t>Forth level</a:t>
            </a:r>
          </a:p>
        </p:txBody>
      </p:sp>
      <p:pic>
        <p:nvPicPr>
          <p:cNvPr id="1033" name="Picture 6"/>
          <p:cNvPicPr>
            <a:picLocks noChangeAspect="1"/>
          </p:cNvPicPr>
          <p:nvPr/>
        </p:nvPicPr>
        <p:blipFill>
          <a:blip r:embed="rId32"/>
          <a:srcRect/>
          <a:stretch>
            <a:fillRect/>
          </a:stretch>
        </p:blipFill>
        <p:spPr bwMode="auto">
          <a:xfrm>
            <a:off x="6079067" y="3416309"/>
            <a:ext cx="25400" cy="3175"/>
          </a:xfrm>
          <a:prstGeom prst="rect">
            <a:avLst/>
          </a:prstGeom>
          <a:noFill/>
          <a:ln w="9525">
            <a:noFill/>
            <a:miter lim="800000"/>
            <a:headEnd/>
            <a:tailEnd/>
          </a:ln>
        </p:spPr>
      </p:pic>
      <p:sp>
        <p:nvSpPr>
          <p:cNvPr id="5" name="Text Box 14">
            <a:extLst>
              <a:ext uri="{FF2B5EF4-FFF2-40B4-BE49-F238E27FC236}">
                <a16:creationId xmlns:a16="http://schemas.microsoft.com/office/drawing/2014/main" id="{8E9D0075-D2A3-A5CC-4256-B31D3D5E4FF4}"/>
              </a:ext>
            </a:extLst>
          </p:cNvPr>
          <p:cNvSpPr txBox="1">
            <a:spLocks noChangeArrowheads="1"/>
          </p:cNvSpPr>
          <p:nvPr userDrawn="1"/>
        </p:nvSpPr>
        <p:spPr bwMode="auto">
          <a:xfrm>
            <a:off x="11375588" y="132577"/>
            <a:ext cx="548640" cy="169277"/>
          </a:xfrm>
          <a:prstGeom prst="rect">
            <a:avLst/>
          </a:prstGeom>
          <a:noFill/>
          <a:ln w="9525">
            <a:noFill/>
            <a:miter lim="800000"/>
            <a:headEnd/>
            <a:tailEnd/>
          </a:ln>
          <a:effectLst/>
        </p:spPr>
        <p:txBody>
          <a:bodyPr wrap="square" tIns="0" rIns="0" bIns="0">
            <a:spAutoFit/>
          </a:bodyPr>
          <a:lstStyle/>
          <a:p>
            <a:pPr algn="r">
              <a:spcBef>
                <a:spcPct val="50000"/>
              </a:spcBef>
              <a:defRPr/>
            </a:pPr>
            <a:fld id="{99D903CA-8EC9-4EB0-B4F7-7D6D89967A95}" type="slidenum">
              <a:rPr lang="en-US" sz="1100" b="0" baseline="0" smtClean="0"/>
              <a:pPr algn="r">
                <a:spcBef>
                  <a:spcPct val="50000"/>
                </a:spcBef>
                <a:defRPr/>
              </a:pPr>
              <a:t>‹#›</a:t>
            </a:fld>
            <a:endParaRPr lang="en-US" sz="1100" b="0" baseline="0" dirty="0"/>
          </a:p>
        </p:txBody>
      </p:sp>
      <p:sp>
        <p:nvSpPr>
          <p:cNvPr id="3" name="Rectangle 2">
            <a:extLst>
              <a:ext uri="{FF2B5EF4-FFF2-40B4-BE49-F238E27FC236}">
                <a16:creationId xmlns:a16="http://schemas.microsoft.com/office/drawing/2014/main" id="{39720D12-0BDE-1075-1F74-CB008D4B402C}"/>
              </a:ext>
            </a:extLst>
          </p:cNvPr>
          <p:cNvSpPr/>
          <p:nvPr userDrawn="1"/>
        </p:nvSpPr>
        <p:spPr>
          <a:xfrm>
            <a:off x="0" y="0"/>
            <a:ext cx="12192000" cy="6858000"/>
          </a:xfrm>
          <a:prstGeom prst="rect">
            <a:avLst/>
          </a:prstGeom>
          <a:noFill/>
          <a:ln w="7620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1BE7C9B-9448-C381-7665-0C3594C2DD80}"/>
              </a:ext>
            </a:extLst>
          </p:cNvPr>
          <p:cNvPicPr>
            <a:picLocks noChangeAspect="1"/>
          </p:cNvPicPr>
          <p:nvPr userDrawn="1"/>
        </p:nvPicPr>
        <p:blipFill>
          <a:blip r:embed="rId33"/>
          <a:srcRect/>
          <a:stretch/>
        </p:blipFill>
        <p:spPr>
          <a:xfrm>
            <a:off x="190500" y="86740"/>
            <a:ext cx="1970289" cy="874270"/>
          </a:xfrm>
          <a:prstGeom prst="rect">
            <a:avLst/>
          </a:prstGeom>
        </p:spPr>
      </p:pic>
    </p:spTree>
    <p:extLst>
      <p:ext uri="{BB962C8B-B14F-4D97-AF65-F5344CB8AC3E}">
        <p14:creationId xmlns:p14="http://schemas.microsoft.com/office/powerpoint/2010/main" val="2243080773"/>
      </p:ext>
    </p:extLst>
  </p:cSld>
  <p:clrMap bg1="lt1" tx1="dk1" bg2="lt2" tx2="dk2" accent1="accent1" accent2="accent2" accent3="accent3" accent4="accent4" accent5="accent5" accent6="accent6" hlink="hlink" folHlink="folHlink"/>
  <p:sldLayoutIdLst>
    <p:sldLayoutId id="2147484176" r:id="rId1"/>
    <p:sldLayoutId id="2147484177" r:id="rId2"/>
    <p:sldLayoutId id="2147484178" r:id="rId3"/>
    <p:sldLayoutId id="2147484179" r:id="rId4"/>
    <p:sldLayoutId id="2147484180" r:id="rId5"/>
    <p:sldLayoutId id="2147484181" r:id="rId6"/>
    <p:sldLayoutId id="2147484182" r:id="rId7"/>
    <p:sldLayoutId id="2147484183" r:id="rId8"/>
    <p:sldLayoutId id="2147484184" r:id="rId9"/>
    <p:sldLayoutId id="2147484185" r:id="rId10"/>
    <p:sldLayoutId id="2147484186" r:id="rId11"/>
    <p:sldLayoutId id="2147484187" r:id="rId12"/>
    <p:sldLayoutId id="2147484188" r:id="rId13"/>
    <p:sldLayoutId id="2147484189" r:id="rId14"/>
    <p:sldLayoutId id="2147484190" r:id="rId15"/>
    <p:sldLayoutId id="2147484191" r:id="rId16"/>
    <p:sldLayoutId id="2147484192" r:id="rId17"/>
    <p:sldLayoutId id="2147484193" r:id="rId18"/>
    <p:sldLayoutId id="2147484194" r:id="rId19"/>
    <p:sldLayoutId id="2147484195" r:id="rId20"/>
    <p:sldLayoutId id="2147484196" r:id="rId21"/>
    <p:sldLayoutId id="2147484197" r:id="rId22"/>
    <p:sldLayoutId id="2147484198" r:id="rId23"/>
    <p:sldLayoutId id="2147484199" r:id="rId24"/>
    <p:sldLayoutId id="2147484200" r:id="rId25"/>
    <p:sldLayoutId id="2147484201" r:id="rId26"/>
    <p:sldLayoutId id="2147484202" r:id="rId27"/>
    <p:sldLayoutId id="2147484203" r:id="rId28"/>
    <p:sldLayoutId id="2147484204" r:id="rId29"/>
    <p:sldLayoutId id="2147484205" r:id="rId30"/>
  </p:sldLayoutIdLst>
  <p:hf sldNum="0" hdr="0"/>
  <p:txStyles>
    <p:titleStyle>
      <a:lvl1pPr algn="l" rtl="0" eaLnBrk="1" fontAlgn="base" hangingPunct="1">
        <a:spcBef>
          <a:spcPct val="0"/>
        </a:spcBef>
        <a:spcAft>
          <a:spcPct val="0"/>
        </a:spcAft>
        <a:defRPr sz="3200" b="1" kern="1200" cap="all">
          <a:solidFill>
            <a:schemeClr val="tx1">
              <a:lumMod val="90000"/>
              <a:lumOff val="10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744538"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028700" indent="-171450"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258888" indent="-166688"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24">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11.png"/><Relationship Id="rId4" Type="http://schemas.openxmlformats.org/officeDocument/2006/relationships/notesSlide" Target="../notesSlides/notesSlide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3.mp4"/><Relationship Id="rId1" Type="http://schemas.microsoft.com/office/2007/relationships/media" Target="../media/media3.mp4"/><Relationship Id="rId5" Type="http://schemas.openxmlformats.org/officeDocument/2006/relationships/image" Target="../media/image12.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4.mp4"/><Relationship Id="rId1" Type="http://schemas.microsoft.com/office/2007/relationships/media" Target="../media/media4.mp4"/><Relationship Id="rId5" Type="http://schemas.openxmlformats.org/officeDocument/2006/relationships/image" Target="../media/image13.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5.mp4"/><Relationship Id="rId1" Type="http://schemas.microsoft.com/office/2007/relationships/media" Target="../media/media5.mp4"/><Relationship Id="rId5" Type="http://schemas.openxmlformats.org/officeDocument/2006/relationships/image" Target="../media/image14.pn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6.mp4"/><Relationship Id="rId1" Type="http://schemas.microsoft.com/office/2007/relationships/media" Target="../media/media6.mp4"/><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7.mp4"/><Relationship Id="rId1" Type="http://schemas.microsoft.com/office/2007/relationships/media" Target="../media/media7.mp4"/><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s://www.hec.usace.army.mil/confluence/dssdocs/dssvueum/scripting/reading-and-writing-to-hec-dss-files"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hec.usace.army.mil/confluence/dssdocs/dssvueum/scripting/hecmath-class" TargetMode="External"/><Relationship Id="rId2" Type="http://schemas.openxmlformats.org/officeDocument/2006/relationships/hyperlink" Target="https://www.hec.usace.army.mil/confluence/dssdocs/dssvueum/scripting/working-with-datacontainers"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ttps://www.hec.usace.army.mil/confluence/dssdocs/dssvueum/scripting/hecmath-class"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s://www.hec.usace.army.mil/confluence/dssdocs/dssvueum/scripting/plotting-basics"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s://www.hec.usace.army.mil/confluence/dssdocs/dssvueum/scripting/plotting-basics"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s://www.hec.usace.army.mil/confluence/dssdocs/dssvueum/scripting/plotting-basic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9.png"/><Relationship Id="rId4"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2" Type="http://schemas.openxmlformats.org/officeDocument/2006/relationships/hyperlink" Target="https://www.hec.usace.army.mil/confluence/dssdocs/dssvueum/scripting/plotting-basics#PlottingBasics-PlotLayoutClass"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www.hec.usace.army.mil/confluence/dssdocs/dssvueum/scripting/plot-component-properties#PlotComponentProperties-Colors"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www.hec.usace.army.mil/confluence/dssdocs/dssvueum/scripting/plotting-basics"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www.hec.usace.army.mil/confluence/dssdocs/dssvueum/scripting/plotting-basic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05A80B16-3158-CB96-4AE6-D733478443D7}"/>
              </a:ext>
            </a:extLst>
          </p:cNvPr>
          <p:cNvSpPr>
            <a:spLocks noGrp="1"/>
          </p:cNvSpPr>
          <p:nvPr>
            <p:ph sz="quarter" idx="10"/>
          </p:nvPr>
        </p:nvSpPr>
        <p:spPr>
          <a:xfrm>
            <a:off x="1031896" y="1257300"/>
            <a:ext cx="10128208" cy="5281230"/>
          </a:xfrm>
        </p:spPr>
        <p:txBody>
          <a:bodyPr/>
          <a:lstStyle/>
          <a:p>
            <a:pPr lvl="1"/>
            <a:endParaRPr lang="en-US" dirty="0"/>
          </a:p>
          <a:p>
            <a:pPr lvl="1"/>
            <a:r>
              <a:rPr lang="en-US" dirty="0"/>
              <a:t>To become familiar with the automation capabilities of HEC-DSSVue</a:t>
            </a:r>
          </a:p>
          <a:p>
            <a:pPr lvl="2"/>
            <a:r>
              <a:rPr lang="en-US" dirty="0"/>
              <a:t>Two Types of Automation</a:t>
            </a:r>
          </a:p>
          <a:p>
            <a:pPr lvl="2"/>
            <a:r>
              <a:rPr lang="en-US" dirty="0"/>
              <a:t>Creating/Editing Scripts</a:t>
            </a:r>
          </a:p>
          <a:p>
            <a:pPr lvl="2"/>
            <a:r>
              <a:rPr lang="en-US" dirty="0"/>
              <a:t>The Script Editor</a:t>
            </a:r>
          </a:p>
          <a:p>
            <a:pPr lvl="2"/>
            <a:r>
              <a:rPr lang="en-US" dirty="0"/>
              <a:t>Executing Scripts</a:t>
            </a:r>
          </a:p>
          <a:p>
            <a:pPr lvl="2"/>
            <a:r>
              <a:rPr lang="en-US" dirty="0"/>
              <a:t>Testing/Debugging Scripts</a:t>
            </a:r>
          </a:p>
          <a:p>
            <a:pPr lvl="2"/>
            <a:r>
              <a:rPr lang="en-US" dirty="0"/>
              <a:t>Scripting Time Series Math Operations</a:t>
            </a:r>
          </a:p>
          <a:p>
            <a:pPr lvl="2"/>
            <a:r>
              <a:rPr lang="en-US" dirty="0"/>
              <a:t>Scripting Plots</a:t>
            </a:r>
          </a:p>
        </p:txBody>
      </p:sp>
      <p:sp>
        <p:nvSpPr>
          <p:cNvPr id="7" name="Title 6">
            <a:extLst>
              <a:ext uri="{FF2B5EF4-FFF2-40B4-BE49-F238E27FC236}">
                <a16:creationId xmlns:a16="http://schemas.microsoft.com/office/drawing/2014/main" id="{51C4130D-EE5D-053A-5367-1EAA09F56BD8}"/>
              </a:ext>
            </a:extLst>
          </p:cNvPr>
          <p:cNvSpPr>
            <a:spLocks noGrp="1"/>
          </p:cNvSpPr>
          <p:nvPr>
            <p:ph type="title"/>
          </p:nvPr>
        </p:nvSpPr>
        <p:spPr/>
        <p:txBody>
          <a:bodyPr/>
          <a:lstStyle/>
          <a:p>
            <a:pPr algn="ctr"/>
            <a:r>
              <a:rPr lang="en-US" dirty="0"/>
              <a:t>Objectives</a:t>
            </a:r>
          </a:p>
        </p:txBody>
      </p:sp>
      <p:pic>
        <p:nvPicPr>
          <p:cNvPr id="3" name="Picture 2" descr="A picture containing sitting, water&#10;&#10;Description automatically generated">
            <a:extLst>
              <a:ext uri="{FF2B5EF4-FFF2-40B4-BE49-F238E27FC236}">
                <a16:creationId xmlns:a16="http://schemas.microsoft.com/office/drawing/2014/main" id="{3220BB40-645D-994E-55E2-6C14CDA14F2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081996" y="319470"/>
            <a:ext cx="842232" cy="451942"/>
          </a:xfrm>
          <a:prstGeom prst="rect">
            <a:avLst/>
          </a:prstGeom>
        </p:spPr>
      </p:pic>
    </p:spTree>
    <p:extLst>
      <p:ext uri="{BB962C8B-B14F-4D97-AF65-F5344CB8AC3E}">
        <p14:creationId xmlns:p14="http://schemas.microsoft.com/office/powerpoint/2010/main" val="4230951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8E40E8-D946-BEC8-0BC8-FB224573E416}"/>
              </a:ext>
            </a:extLst>
          </p:cNvPr>
          <p:cNvSpPr>
            <a:spLocks noGrp="1"/>
          </p:cNvSpPr>
          <p:nvPr>
            <p:ph type="title"/>
          </p:nvPr>
        </p:nvSpPr>
        <p:spPr/>
        <p:txBody>
          <a:bodyPr/>
          <a:lstStyle/>
          <a:p>
            <a:r>
              <a:rPr lang="en-US" dirty="0"/>
              <a:t>The Script Editor</a:t>
            </a:r>
          </a:p>
        </p:txBody>
      </p:sp>
      <p:pic>
        <p:nvPicPr>
          <p:cNvPr id="6" name="Picture 5">
            <a:extLst>
              <a:ext uri="{FF2B5EF4-FFF2-40B4-BE49-F238E27FC236}">
                <a16:creationId xmlns:a16="http://schemas.microsoft.com/office/drawing/2014/main" id="{2747A40A-188A-A44A-FF8B-0F43EDF4A1A8}"/>
              </a:ext>
            </a:extLst>
          </p:cNvPr>
          <p:cNvPicPr>
            <a:picLocks noChangeAspect="1"/>
          </p:cNvPicPr>
          <p:nvPr/>
        </p:nvPicPr>
        <p:blipFill>
          <a:blip r:embed="rId2"/>
          <a:stretch>
            <a:fillRect/>
          </a:stretch>
        </p:blipFill>
        <p:spPr>
          <a:xfrm>
            <a:off x="4128191" y="1219201"/>
            <a:ext cx="7743769" cy="5256371"/>
          </a:xfrm>
          <a:prstGeom prst="rect">
            <a:avLst/>
          </a:prstGeom>
        </p:spPr>
      </p:pic>
      <p:sp>
        <p:nvSpPr>
          <p:cNvPr id="15" name="Rectangle 14">
            <a:extLst>
              <a:ext uri="{FF2B5EF4-FFF2-40B4-BE49-F238E27FC236}">
                <a16:creationId xmlns:a16="http://schemas.microsoft.com/office/drawing/2014/main" id="{7C3645B0-BB42-B679-CD95-2C284954DFDE}"/>
              </a:ext>
            </a:extLst>
          </p:cNvPr>
          <p:cNvSpPr/>
          <p:nvPr/>
        </p:nvSpPr>
        <p:spPr>
          <a:xfrm>
            <a:off x="4128191" y="6120000"/>
            <a:ext cx="7687009" cy="216000"/>
          </a:xfrm>
          <a:prstGeom prst="rect">
            <a:avLst/>
          </a:prstGeom>
          <a:noFill/>
          <a:ln w="254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11803AA7-329D-864D-EAFC-5B5D9642AE7B}"/>
              </a:ext>
            </a:extLst>
          </p:cNvPr>
          <p:cNvSpPr txBox="1">
            <a:spLocks/>
          </p:cNvSpPr>
          <p:nvPr/>
        </p:nvSpPr>
        <p:spPr bwMode="auto">
          <a:xfrm>
            <a:off x="1181819" y="1219201"/>
            <a:ext cx="2920122" cy="5256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solidFill>
                  <a:schemeClr val="accent6"/>
                </a:solidFill>
              </a:rPr>
              <a:t>Action Buttons</a:t>
            </a:r>
          </a:p>
          <a:p>
            <a:pPr marL="342900" indent="-342900">
              <a:buFont typeface="Arial" panose="020B0604020202020204" pitchFamily="34" charset="0"/>
              <a:buChar char="•"/>
            </a:pPr>
            <a:r>
              <a:rPr lang="en-US" sz="1800" dirty="0">
                <a:solidFill>
                  <a:schemeClr val="accent6"/>
                </a:solidFill>
              </a:rPr>
              <a:t>Edit</a:t>
            </a:r>
          </a:p>
          <a:p>
            <a:pPr marL="687388" lvl="1" indent="-342900">
              <a:buFont typeface="Arial" panose="020B0604020202020204" pitchFamily="34" charset="0"/>
              <a:buChar char="•"/>
            </a:pPr>
            <a:r>
              <a:rPr lang="en-US" sz="1600" dirty="0">
                <a:solidFill>
                  <a:schemeClr val="accent6"/>
                </a:solidFill>
              </a:rPr>
              <a:t>Changes to edit mode</a:t>
            </a:r>
          </a:p>
          <a:p>
            <a:pPr marL="342900" indent="-342900">
              <a:buFont typeface="Arial" panose="020B0604020202020204" pitchFamily="34" charset="0"/>
              <a:buChar char="•"/>
            </a:pPr>
            <a:r>
              <a:rPr lang="en-US" sz="1800" dirty="0">
                <a:solidFill>
                  <a:schemeClr val="accent6"/>
                </a:solidFill>
              </a:rPr>
              <a:t>Save and Test</a:t>
            </a:r>
          </a:p>
          <a:p>
            <a:pPr marL="687388" lvl="1" indent="-342900">
              <a:buFont typeface="Arial" panose="020B0604020202020204" pitchFamily="34" charset="0"/>
              <a:buChar char="•"/>
            </a:pPr>
            <a:r>
              <a:rPr lang="en-US" sz="1600" dirty="0">
                <a:solidFill>
                  <a:schemeClr val="accent6"/>
                </a:solidFill>
              </a:rPr>
              <a:t>Saves and runs script</a:t>
            </a:r>
          </a:p>
          <a:p>
            <a:pPr marL="342900" indent="-342900">
              <a:buFont typeface="Arial" panose="020B0604020202020204" pitchFamily="34" charset="0"/>
              <a:buChar char="•"/>
            </a:pPr>
            <a:r>
              <a:rPr lang="en-US" sz="1800" dirty="0">
                <a:solidFill>
                  <a:schemeClr val="accent6"/>
                </a:solidFill>
              </a:rPr>
              <a:t>Save</a:t>
            </a:r>
          </a:p>
          <a:p>
            <a:pPr marL="687388" lvl="1" indent="-342900">
              <a:buFont typeface="Arial" panose="020B0604020202020204" pitchFamily="34" charset="0"/>
              <a:buChar char="•"/>
            </a:pPr>
            <a:r>
              <a:rPr lang="en-US" sz="1600" dirty="0">
                <a:solidFill>
                  <a:schemeClr val="accent6"/>
                </a:solidFill>
              </a:rPr>
              <a:t>Saves script only</a:t>
            </a:r>
          </a:p>
          <a:p>
            <a:pPr marL="342900" indent="-342900">
              <a:buFont typeface="Arial" panose="020B0604020202020204" pitchFamily="34" charset="0"/>
              <a:buChar char="•"/>
            </a:pPr>
            <a:r>
              <a:rPr lang="en-US" sz="1800" dirty="0">
                <a:solidFill>
                  <a:schemeClr val="accent6"/>
                </a:solidFill>
              </a:rPr>
              <a:t>OK</a:t>
            </a:r>
          </a:p>
          <a:p>
            <a:pPr marL="687388" lvl="1" indent="-342900">
              <a:buFont typeface="Arial" panose="020B0604020202020204" pitchFamily="34" charset="0"/>
              <a:buChar char="•"/>
            </a:pPr>
            <a:r>
              <a:rPr lang="en-US" sz="1600" dirty="0">
                <a:solidFill>
                  <a:schemeClr val="accent6"/>
                </a:solidFill>
              </a:rPr>
              <a:t>Saves script and exits script editor</a:t>
            </a:r>
          </a:p>
          <a:p>
            <a:pPr marL="342900" indent="-342900">
              <a:buFont typeface="Arial" panose="020B0604020202020204" pitchFamily="34" charset="0"/>
              <a:buChar char="•"/>
            </a:pPr>
            <a:r>
              <a:rPr lang="en-US" sz="1800" dirty="0">
                <a:solidFill>
                  <a:schemeClr val="accent6"/>
                </a:solidFill>
              </a:rPr>
              <a:t>Cancel</a:t>
            </a:r>
          </a:p>
          <a:p>
            <a:pPr marL="687388" lvl="1" indent="-342900">
              <a:buFont typeface="Arial" panose="020B0604020202020204" pitchFamily="34" charset="0"/>
              <a:buChar char="•"/>
            </a:pPr>
            <a:r>
              <a:rPr lang="en-US" sz="1600" dirty="0">
                <a:solidFill>
                  <a:schemeClr val="accent6"/>
                </a:solidFill>
              </a:rPr>
              <a:t>Exits script editor without saving script</a:t>
            </a:r>
          </a:p>
          <a:p>
            <a:endParaRPr lang="en-US" dirty="0">
              <a:solidFill>
                <a:schemeClr val="accent6"/>
              </a:solidFill>
            </a:endParaRPr>
          </a:p>
        </p:txBody>
      </p:sp>
    </p:spTree>
    <p:extLst>
      <p:ext uri="{BB962C8B-B14F-4D97-AF65-F5344CB8AC3E}">
        <p14:creationId xmlns:p14="http://schemas.microsoft.com/office/powerpoint/2010/main" val="3908360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6">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8E40E8-D946-BEC8-0BC8-FB224573E416}"/>
              </a:ext>
            </a:extLst>
          </p:cNvPr>
          <p:cNvSpPr>
            <a:spLocks noGrp="1"/>
          </p:cNvSpPr>
          <p:nvPr>
            <p:ph type="title"/>
          </p:nvPr>
        </p:nvSpPr>
        <p:spPr/>
        <p:txBody>
          <a:bodyPr/>
          <a:lstStyle/>
          <a:p>
            <a:r>
              <a:rPr lang="en-US" dirty="0"/>
              <a:t>The Script Editor</a:t>
            </a:r>
          </a:p>
        </p:txBody>
      </p:sp>
      <p:pic>
        <p:nvPicPr>
          <p:cNvPr id="6" name="Picture 5">
            <a:extLst>
              <a:ext uri="{FF2B5EF4-FFF2-40B4-BE49-F238E27FC236}">
                <a16:creationId xmlns:a16="http://schemas.microsoft.com/office/drawing/2014/main" id="{2747A40A-188A-A44A-FF8B-0F43EDF4A1A8}"/>
              </a:ext>
            </a:extLst>
          </p:cNvPr>
          <p:cNvPicPr>
            <a:picLocks noChangeAspect="1"/>
          </p:cNvPicPr>
          <p:nvPr/>
        </p:nvPicPr>
        <p:blipFill>
          <a:blip r:embed="rId2"/>
          <a:stretch>
            <a:fillRect/>
          </a:stretch>
        </p:blipFill>
        <p:spPr>
          <a:xfrm>
            <a:off x="4128191" y="1219201"/>
            <a:ext cx="7743769" cy="5256371"/>
          </a:xfrm>
          <a:prstGeom prst="rect">
            <a:avLst/>
          </a:prstGeom>
        </p:spPr>
      </p:pic>
      <p:sp>
        <p:nvSpPr>
          <p:cNvPr id="15" name="Rectangle 14">
            <a:extLst>
              <a:ext uri="{FF2B5EF4-FFF2-40B4-BE49-F238E27FC236}">
                <a16:creationId xmlns:a16="http://schemas.microsoft.com/office/drawing/2014/main" id="{7C3645B0-BB42-B679-CD95-2C284954DFDE}"/>
              </a:ext>
            </a:extLst>
          </p:cNvPr>
          <p:cNvSpPr/>
          <p:nvPr/>
        </p:nvSpPr>
        <p:spPr>
          <a:xfrm>
            <a:off x="9807677" y="1555955"/>
            <a:ext cx="2007523" cy="213851"/>
          </a:xfrm>
          <a:prstGeom prst="rect">
            <a:avLst/>
          </a:prstGeom>
          <a:noFill/>
          <a:ln w="254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11803AA7-329D-864D-EAFC-5B5D9642AE7B}"/>
              </a:ext>
            </a:extLst>
          </p:cNvPr>
          <p:cNvSpPr txBox="1">
            <a:spLocks/>
          </p:cNvSpPr>
          <p:nvPr/>
        </p:nvSpPr>
        <p:spPr bwMode="auto">
          <a:xfrm>
            <a:off x="1181819" y="1219201"/>
            <a:ext cx="2920122" cy="5256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solidFill>
                  <a:schemeClr val="accent6"/>
                </a:solidFill>
              </a:rPr>
              <a:t>Unused Controls</a:t>
            </a:r>
          </a:p>
          <a:p>
            <a:pPr marL="342900" indent="-342900">
              <a:buFont typeface="Arial" panose="020B0604020202020204" pitchFamily="34" charset="0"/>
              <a:buChar char="•"/>
            </a:pPr>
            <a:r>
              <a:rPr lang="en-US" sz="1800" dirty="0">
                <a:solidFill>
                  <a:schemeClr val="accent6"/>
                </a:solidFill>
              </a:rPr>
              <a:t>Used in script editors in </a:t>
            </a:r>
            <a:r>
              <a:rPr lang="en-US" sz="1800">
                <a:solidFill>
                  <a:schemeClr val="accent6"/>
                </a:solidFill>
              </a:rPr>
              <a:t>other applications</a:t>
            </a:r>
            <a:endParaRPr lang="en-US" sz="1800" dirty="0">
              <a:solidFill>
                <a:schemeClr val="accent6"/>
              </a:solidFill>
            </a:endParaRPr>
          </a:p>
          <a:p>
            <a:pPr marL="342900" indent="-342900">
              <a:buFont typeface="Arial" panose="020B0604020202020204" pitchFamily="34" charset="0"/>
              <a:buChar char="•"/>
            </a:pPr>
            <a:endParaRPr lang="en-US" sz="1600" dirty="0">
              <a:solidFill>
                <a:schemeClr val="accent6"/>
              </a:solidFill>
            </a:endParaRPr>
          </a:p>
          <a:p>
            <a:endParaRPr lang="en-US" dirty="0">
              <a:solidFill>
                <a:schemeClr val="accent6"/>
              </a:solidFill>
            </a:endParaRPr>
          </a:p>
        </p:txBody>
      </p:sp>
      <p:sp>
        <p:nvSpPr>
          <p:cNvPr id="2" name="Rectangle 1">
            <a:extLst>
              <a:ext uri="{FF2B5EF4-FFF2-40B4-BE49-F238E27FC236}">
                <a16:creationId xmlns:a16="http://schemas.microsoft.com/office/drawing/2014/main" id="{879F03D8-69D3-25FC-820B-34141BB62CC9}"/>
              </a:ext>
            </a:extLst>
          </p:cNvPr>
          <p:cNvSpPr/>
          <p:nvPr/>
        </p:nvSpPr>
        <p:spPr>
          <a:xfrm>
            <a:off x="5432323" y="2106561"/>
            <a:ext cx="663678" cy="213851"/>
          </a:xfrm>
          <a:prstGeom prst="rect">
            <a:avLst/>
          </a:prstGeom>
          <a:noFill/>
          <a:ln w="254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C5567153-032D-C442-AD23-2097460E64DB}"/>
              </a:ext>
            </a:extLst>
          </p:cNvPr>
          <p:cNvSpPr/>
          <p:nvPr/>
        </p:nvSpPr>
        <p:spPr>
          <a:xfrm>
            <a:off x="11511116" y="1892709"/>
            <a:ext cx="304084" cy="213851"/>
          </a:xfrm>
          <a:prstGeom prst="rect">
            <a:avLst/>
          </a:prstGeom>
          <a:noFill/>
          <a:ln w="254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33821BEE-E9D3-9AA2-C5A2-58E83865CBF6}"/>
              </a:ext>
            </a:extLst>
          </p:cNvPr>
          <p:cNvSpPr/>
          <p:nvPr/>
        </p:nvSpPr>
        <p:spPr>
          <a:xfrm>
            <a:off x="4128192" y="1538748"/>
            <a:ext cx="635538" cy="231058"/>
          </a:xfrm>
          <a:prstGeom prst="rect">
            <a:avLst/>
          </a:prstGeom>
          <a:noFill/>
          <a:ln w="254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357210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Screen Recording 10">
            <a:hlinkClick r:id="" action="ppaction://media"/>
            <a:extLst>
              <a:ext uri="{FF2B5EF4-FFF2-40B4-BE49-F238E27FC236}">
                <a16:creationId xmlns:a16="http://schemas.microsoft.com/office/drawing/2014/main" id="{45DC8B20-D083-427C-AA60-F4D50773345F}"/>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128191" y="1237043"/>
            <a:ext cx="7727758" cy="5238529"/>
          </a:xfrm>
          <a:prstGeom prst="rect">
            <a:avLst/>
          </a:prstGeom>
        </p:spPr>
      </p:pic>
      <p:sp>
        <p:nvSpPr>
          <p:cNvPr id="4" name="Title 3">
            <a:extLst>
              <a:ext uri="{FF2B5EF4-FFF2-40B4-BE49-F238E27FC236}">
                <a16:creationId xmlns:a16="http://schemas.microsoft.com/office/drawing/2014/main" id="{D58E40E8-D946-BEC8-0BC8-FB224573E416}"/>
              </a:ext>
            </a:extLst>
          </p:cNvPr>
          <p:cNvSpPr>
            <a:spLocks noGrp="1"/>
          </p:cNvSpPr>
          <p:nvPr>
            <p:ph type="title"/>
          </p:nvPr>
        </p:nvSpPr>
        <p:spPr/>
        <p:txBody>
          <a:bodyPr/>
          <a:lstStyle/>
          <a:p>
            <a:r>
              <a:rPr lang="en-US" dirty="0"/>
              <a:t>Using external editor</a:t>
            </a:r>
          </a:p>
        </p:txBody>
      </p:sp>
      <p:sp>
        <p:nvSpPr>
          <p:cNvPr id="16" name="Content Placeholder 2">
            <a:extLst>
              <a:ext uri="{FF2B5EF4-FFF2-40B4-BE49-F238E27FC236}">
                <a16:creationId xmlns:a16="http://schemas.microsoft.com/office/drawing/2014/main" id="{11803AA7-329D-864D-EAFC-5B5D9642AE7B}"/>
              </a:ext>
            </a:extLst>
          </p:cNvPr>
          <p:cNvSpPr txBox="1">
            <a:spLocks/>
          </p:cNvSpPr>
          <p:nvPr/>
        </p:nvSpPr>
        <p:spPr bwMode="auto">
          <a:xfrm>
            <a:off x="1181819" y="1219202"/>
            <a:ext cx="2920122" cy="20335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solidFill>
                  <a:schemeClr val="accent6"/>
                </a:solidFill>
              </a:rPr>
              <a:t>Don’t use external editor (e.g., </a:t>
            </a:r>
            <a:r>
              <a:rPr lang="en-US" dirty="0" err="1">
                <a:solidFill>
                  <a:schemeClr val="accent6"/>
                </a:solidFill>
              </a:rPr>
              <a:t>VSCode</a:t>
            </a:r>
            <a:r>
              <a:rPr lang="en-US" dirty="0">
                <a:solidFill>
                  <a:schemeClr val="accent6"/>
                </a:solidFill>
              </a:rPr>
              <a:t>) directly on script file.</a:t>
            </a:r>
          </a:p>
          <a:p>
            <a:pPr marL="342900" indent="-342900">
              <a:buFont typeface="Arial" panose="020B0604020202020204" pitchFamily="34" charset="0"/>
              <a:buChar char="•"/>
            </a:pPr>
            <a:r>
              <a:rPr lang="en-US" sz="1800" dirty="0">
                <a:solidFill>
                  <a:schemeClr val="accent6"/>
                </a:solidFill>
              </a:rPr>
              <a:t>HEC-DSSVue won’t know then the file is modified. </a:t>
            </a:r>
          </a:p>
          <a:p>
            <a:pPr marL="342900" indent="-342900">
              <a:buFont typeface="Arial" panose="020B0604020202020204" pitchFamily="34" charset="0"/>
              <a:buChar char="•"/>
            </a:pPr>
            <a:endParaRPr lang="en-US" sz="1800" dirty="0">
              <a:solidFill>
                <a:schemeClr val="accent6"/>
              </a:solidFill>
            </a:endParaRPr>
          </a:p>
          <a:p>
            <a:pPr marL="342900" indent="-342900">
              <a:buFont typeface="Arial" panose="020B0604020202020204" pitchFamily="34" charset="0"/>
              <a:buChar char="•"/>
            </a:pPr>
            <a:endParaRPr lang="en-US" sz="1800" dirty="0">
              <a:solidFill>
                <a:schemeClr val="accent6"/>
              </a:solidFill>
            </a:endParaRPr>
          </a:p>
          <a:p>
            <a:endParaRPr lang="en-US" dirty="0">
              <a:solidFill>
                <a:schemeClr val="accent6"/>
              </a:solidFill>
            </a:endParaRPr>
          </a:p>
          <a:p>
            <a:pPr marL="342900" indent="-342900">
              <a:buFont typeface="Arial" panose="020B0604020202020204" pitchFamily="34" charset="0"/>
              <a:buChar char="•"/>
            </a:pPr>
            <a:endParaRPr lang="en-US" sz="1600" dirty="0">
              <a:solidFill>
                <a:schemeClr val="accent6"/>
              </a:solidFill>
            </a:endParaRPr>
          </a:p>
          <a:p>
            <a:endParaRPr lang="en-US" dirty="0">
              <a:solidFill>
                <a:schemeClr val="accent6"/>
              </a:solidFill>
            </a:endParaRPr>
          </a:p>
        </p:txBody>
      </p:sp>
      <p:sp>
        <p:nvSpPr>
          <p:cNvPr id="12" name="TextBox 11">
            <a:extLst>
              <a:ext uri="{FF2B5EF4-FFF2-40B4-BE49-F238E27FC236}">
                <a16:creationId xmlns:a16="http://schemas.microsoft.com/office/drawing/2014/main" id="{1DE67628-06B5-2C73-5FE8-EF79D1E9B31A}"/>
              </a:ext>
            </a:extLst>
          </p:cNvPr>
          <p:cNvSpPr txBox="1"/>
          <p:nvPr/>
        </p:nvSpPr>
        <p:spPr>
          <a:xfrm>
            <a:off x="1181818" y="3533700"/>
            <a:ext cx="2920121" cy="1477328"/>
          </a:xfrm>
          <a:prstGeom prst="rect">
            <a:avLst/>
          </a:prstGeom>
          <a:noFill/>
        </p:spPr>
        <p:txBody>
          <a:bodyPr wrap="square" rtlCol="0">
            <a:spAutoFit/>
          </a:bodyPr>
          <a:lstStyle/>
          <a:p>
            <a:r>
              <a:rPr lang="en-US" dirty="0">
                <a:solidFill>
                  <a:schemeClr val="accent6"/>
                </a:solidFill>
              </a:rPr>
              <a:t>Instead, use select-all/copy/paste between editors and use the Script Editor to save the modified script.</a:t>
            </a:r>
            <a:endParaRPr lang="en-US" dirty="0"/>
          </a:p>
        </p:txBody>
      </p:sp>
    </p:spTree>
    <p:extLst>
      <p:ext uri="{BB962C8B-B14F-4D97-AF65-F5344CB8AC3E}">
        <p14:creationId xmlns:p14="http://schemas.microsoft.com/office/powerpoint/2010/main" val="168185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mediacall" presetSubtype="0" fill="hold" nodeType="withEffect">
                                  <p:stCondLst>
                                    <p:cond delay="0"/>
                                  </p:stCondLst>
                                  <p:childTnLst>
                                    <p:cmd type="call" cmd="playFrom(0.0)">
                                      <p:cBhvr>
                                        <p:cTn id="8" dur="788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9" fill="hold" display="0">
                  <p:stCondLst>
                    <p:cond delay="indefinite"/>
                  </p:stCondLst>
                </p:cTn>
                <p:tgtEl>
                  <p:spTgt spid="11"/>
                </p:tgtEl>
              </p:cMediaNode>
            </p:video>
            <p:seq concurrent="1" nextAc="seek">
              <p:cTn id="10" restart="whenNotActive" fill="hold" evtFilter="cancelBubble" nodeType="interactiveSeq">
                <p:stCondLst>
                  <p:cond evt="onClick" delay="0">
                    <p:tgtEl>
                      <p:spTgt spid="11"/>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withEffect">
                                  <p:stCondLst>
                                    <p:cond delay="0"/>
                                  </p:stCondLst>
                                  <p:childTnLst>
                                    <p:cmd type="call" cmd="togglePause">
                                      <p:cBhvr>
                                        <p:cTn id="14" dur="1" fill="hold"/>
                                        <p:tgtEl>
                                          <p:spTgt spid="11"/>
                                        </p:tgtEl>
                                      </p:cBhvr>
                                    </p:cmd>
                                  </p:childTnLst>
                                </p:cTn>
                              </p:par>
                            </p:childTnLst>
                          </p:cTn>
                        </p:par>
                      </p:childTnLst>
                    </p:cTn>
                  </p:par>
                </p:childTnLst>
              </p:cTn>
              <p:nextCondLst>
                <p:cond evt="onClick" delay="0">
                  <p:tgtEl>
                    <p:spTgt spid="11"/>
                  </p:tgtEl>
                </p:cond>
              </p:nextCondLst>
            </p:seq>
          </p:childTnLst>
        </p:cTn>
      </p:par>
    </p:tnLst>
    <p:bldLst>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8E40E8-D946-BEC8-0BC8-FB224573E416}"/>
              </a:ext>
            </a:extLst>
          </p:cNvPr>
          <p:cNvSpPr>
            <a:spLocks noGrp="1"/>
          </p:cNvSpPr>
          <p:nvPr>
            <p:ph type="title"/>
          </p:nvPr>
        </p:nvSpPr>
        <p:spPr/>
        <p:txBody>
          <a:bodyPr/>
          <a:lstStyle/>
          <a:p>
            <a:r>
              <a:rPr lang="en-US" dirty="0"/>
              <a:t>Executing scripts</a:t>
            </a:r>
          </a:p>
        </p:txBody>
      </p:sp>
      <p:pic>
        <p:nvPicPr>
          <p:cNvPr id="6" name="Picture 5">
            <a:extLst>
              <a:ext uri="{FF2B5EF4-FFF2-40B4-BE49-F238E27FC236}">
                <a16:creationId xmlns:a16="http://schemas.microsoft.com/office/drawing/2014/main" id="{2747A40A-188A-A44A-FF8B-0F43EDF4A1A8}"/>
              </a:ext>
            </a:extLst>
          </p:cNvPr>
          <p:cNvPicPr>
            <a:picLocks noChangeAspect="1"/>
          </p:cNvPicPr>
          <p:nvPr/>
        </p:nvPicPr>
        <p:blipFill>
          <a:blip r:embed="rId4"/>
          <a:stretch>
            <a:fillRect/>
          </a:stretch>
        </p:blipFill>
        <p:spPr>
          <a:xfrm>
            <a:off x="4101941" y="1219201"/>
            <a:ext cx="7770019" cy="5256371"/>
          </a:xfrm>
          <a:prstGeom prst="rect">
            <a:avLst/>
          </a:prstGeom>
        </p:spPr>
      </p:pic>
      <p:sp>
        <p:nvSpPr>
          <p:cNvPr id="15" name="Rectangle 14">
            <a:extLst>
              <a:ext uri="{FF2B5EF4-FFF2-40B4-BE49-F238E27FC236}">
                <a16:creationId xmlns:a16="http://schemas.microsoft.com/office/drawing/2014/main" id="{7C3645B0-BB42-B679-CD95-2C284954DFDE}"/>
              </a:ext>
            </a:extLst>
          </p:cNvPr>
          <p:cNvSpPr/>
          <p:nvPr/>
        </p:nvSpPr>
        <p:spPr>
          <a:xfrm>
            <a:off x="5410200" y="1710813"/>
            <a:ext cx="814493" cy="191729"/>
          </a:xfrm>
          <a:prstGeom prst="rect">
            <a:avLst/>
          </a:prstGeom>
          <a:noFill/>
          <a:ln w="254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11803AA7-329D-864D-EAFC-5B5D9642AE7B}"/>
              </a:ext>
            </a:extLst>
          </p:cNvPr>
          <p:cNvSpPr txBox="1">
            <a:spLocks/>
          </p:cNvSpPr>
          <p:nvPr/>
        </p:nvSpPr>
        <p:spPr bwMode="auto">
          <a:xfrm>
            <a:off x="1181819" y="1219200"/>
            <a:ext cx="2920122" cy="8329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solidFill>
                  <a:schemeClr val="accent6"/>
                </a:solidFill>
              </a:rPr>
              <a:t>From Scripts Menu</a:t>
            </a:r>
          </a:p>
        </p:txBody>
      </p:sp>
      <p:sp>
        <p:nvSpPr>
          <p:cNvPr id="2" name="Rectangle 1">
            <a:extLst>
              <a:ext uri="{FF2B5EF4-FFF2-40B4-BE49-F238E27FC236}">
                <a16:creationId xmlns:a16="http://schemas.microsoft.com/office/drawing/2014/main" id="{247C144B-25E3-2C3F-1BC1-21F7DC41DB9A}"/>
              </a:ext>
            </a:extLst>
          </p:cNvPr>
          <p:cNvSpPr/>
          <p:nvPr/>
        </p:nvSpPr>
        <p:spPr>
          <a:xfrm>
            <a:off x="4101941" y="1977813"/>
            <a:ext cx="7770020" cy="4563195"/>
          </a:xfrm>
          <a:prstGeom prst="rect">
            <a:avLst/>
          </a:prstGeom>
          <a:gradFill>
            <a:gsLst>
              <a:gs pos="46000">
                <a:srgbClr val="FBFBFB"/>
              </a:gs>
              <a:gs pos="0">
                <a:schemeClr val="accent1">
                  <a:lumMod val="5000"/>
                  <a:lumOff val="95000"/>
                  <a:alpha val="0"/>
                </a:schemeClr>
              </a:gs>
              <a:gs pos="100000">
                <a:schemeClr val="tx2"/>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Screen Recording 7">
            <a:hlinkClick r:id="" action="ppaction://media"/>
            <a:extLst>
              <a:ext uri="{FF2B5EF4-FFF2-40B4-BE49-F238E27FC236}">
                <a16:creationId xmlns:a16="http://schemas.microsoft.com/office/drawing/2014/main" id="{0896126B-9546-F54E-0636-38C2C131C650}"/>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521826" y="1806677"/>
            <a:ext cx="3248479" cy="3791479"/>
          </a:xfrm>
          <a:prstGeom prst="rect">
            <a:avLst/>
          </a:prstGeom>
        </p:spPr>
      </p:pic>
    </p:spTree>
    <p:extLst>
      <p:ext uri="{BB962C8B-B14F-4D97-AF65-F5344CB8AC3E}">
        <p14:creationId xmlns:p14="http://schemas.microsoft.com/office/powerpoint/2010/main" val="2613362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mediacall" presetSubtype="0" fill="hold" nodeType="withEffect">
                                  <p:stCondLst>
                                    <p:cond delay="0"/>
                                  </p:stCondLst>
                                  <p:childTnLst>
                                    <p:cmd type="call" cmd="playFrom(0.0)">
                                      <p:cBhvr>
                                        <p:cTn id="16" dur="3466"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7" fill="hold" display="0">
                  <p:stCondLst>
                    <p:cond delay="indefinite"/>
                  </p:stCondLst>
                </p:cTn>
                <p:tgtEl>
                  <p:spTgt spid="8"/>
                </p:tgtEl>
              </p:cMediaNode>
            </p:video>
            <p:seq concurrent="1" nextAc="seek">
              <p:cTn id="18" restart="whenNotActive" fill="hold" evtFilter="cancelBubble" nodeType="interactiveSeq">
                <p:stCondLst>
                  <p:cond evt="onClick" delay="0">
                    <p:tgtEl>
                      <p:spTgt spid="8"/>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withEffect">
                                  <p:stCondLst>
                                    <p:cond delay="0"/>
                                  </p:stCondLst>
                                  <p:childTnLst>
                                    <p:cmd type="call" cmd="togglePause">
                                      <p:cBhvr>
                                        <p:cTn id="22" dur="1" fill="hold"/>
                                        <p:tgtEl>
                                          <p:spTgt spid="8"/>
                                        </p:tgtEl>
                                      </p:cBhvr>
                                    </p:cmd>
                                  </p:childTnLst>
                                </p:cTn>
                              </p:par>
                            </p:childTnLst>
                          </p:cTn>
                        </p:par>
                      </p:childTnLst>
                    </p:cTn>
                  </p:par>
                </p:childTnLst>
              </p:cTn>
              <p:nextCondLst>
                <p:cond evt="onClick" delay="0">
                  <p:tgtEl>
                    <p:spTgt spid="8"/>
                  </p:tgtEl>
                </p:cond>
              </p:nextCondLst>
            </p:seq>
          </p:childTnLst>
        </p:cTn>
      </p:par>
    </p:tnLst>
    <p:bldLst>
      <p:bldP spid="15" grpId="0" animBg="1"/>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8E40E8-D946-BEC8-0BC8-FB224573E416}"/>
              </a:ext>
            </a:extLst>
          </p:cNvPr>
          <p:cNvSpPr>
            <a:spLocks noGrp="1"/>
          </p:cNvSpPr>
          <p:nvPr>
            <p:ph type="title"/>
          </p:nvPr>
        </p:nvSpPr>
        <p:spPr/>
        <p:txBody>
          <a:bodyPr/>
          <a:lstStyle/>
          <a:p>
            <a:r>
              <a:rPr lang="en-US" dirty="0"/>
              <a:t>Executing scripts</a:t>
            </a:r>
          </a:p>
        </p:txBody>
      </p:sp>
      <p:pic>
        <p:nvPicPr>
          <p:cNvPr id="6" name="Picture 5">
            <a:extLst>
              <a:ext uri="{FF2B5EF4-FFF2-40B4-BE49-F238E27FC236}">
                <a16:creationId xmlns:a16="http://schemas.microsoft.com/office/drawing/2014/main" id="{2747A40A-188A-A44A-FF8B-0F43EDF4A1A8}"/>
              </a:ext>
            </a:extLst>
          </p:cNvPr>
          <p:cNvPicPr>
            <a:picLocks noChangeAspect="1"/>
          </p:cNvPicPr>
          <p:nvPr/>
        </p:nvPicPr>
        <p:blipFill>
          <a:blip r:embed="rId4"/>
          <a:stretch>
            <a:fillRect/>
          </a:stretch>
        </p:blipFill>
        <p:spPr>
          <a:xfrm>
            <a:off x="4101941" y="1219201"/>
            <a:ext cx="7770019" cy="5256371"/>
          </a:xfrm>
          <a:prstGeom prst="rect">
            <a:avLst/>
          </a:prstGeom>
        </p:spPr>
      </p:pic>
      <p:sp>
        <p:nvSpPr>
          <p:cNvPr id="15" name="Rectangle 14">
            <a:extLst>
              <a:ext uri="{FF2B5EF4-FFF2-40B4-BE49-F238E27FC236}">
                <a16:creationId xmlns:a16="http://schemas.microsoft.com/office/drawing/2014/main" id="{7C3645B0-BB42-B679-CD95-2C284954DFDE}"/>
              </a:ext>
            </a:extLst>
          </p:cNvPr>
          <p:cNvSpPr/>
          <p:nvPr/>
        </p:nvSpPr>
        <p:spPr>
          <a:xfrm>
            <a:off x="6264088" y="1730266"/>
            <a:ext cx="876300" cy="191729"/>
          </a:xfrm>
          <a:prstGeom prst="rect">
            <a:avLst/>
          </a:prstGeom>
          <a:noFill/>
          <a:ln w="254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11803AA7-329D-864D-EAFC-5B5D9642AE7B}"/>
              </a:ext>
            </a:extLst>
          </p:cNvPr>
          <p:cNvSpPr txBox="1">
            <a:spLocks/>
          </p:cNvSpPr>
          <p:nvPr/>
        </p:nvSpPr>
        <p:spPr bwMode="auto">
          <a:xfrm>
            <a:off x="1181819" y="1219200"/>
            <a:ext cx="2920122" cy="8329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solidFill>
                  <a:schemeClr val="accent6"/>
                </a:solidFill>
              </a:rPr>
              <a:t>From Script Selector</a:t>
            </a:r>
          </a:p>
        </p:txBody>
      </p:sp>
      <p:sp>
        <p:nvSpPr>
          <p:cNvPr id="2" name="Rectangle 1">
            <a:extLst>
              <a:ext uri="{FF2B5EF4-FFF2-40B4-BE49-F238E27FC236}">
                <a16:creationId xmlns:a16="http://schemas.microsoft.com/office/drawing/2014/main" id="{247C144B-25E3-2C3F-1BC1-21F7DC41DB9A}"/>
              </a:ext>
            </a:extLst>
          </p:cNvPr>
          <p:cNvSpPr/>
          <p:nvPr/>
        </p:nvSpPr>
        <p:spPr>
          <a:xfrm>
            <a:off x="4101941" y="1977813"/>
            <a:ext cx="7770020" cy="4563195"/>
          </a:xfrm>
          <a:prstGeom prst="rect">
            <a:avLst/>
          </a:prstGeom>
          <a:gradFill>
            <a:gsLst>
              <a:gs pos="46000">
                <a:srgbClr val="FBFBFB"/>
              </a:gs>
              <a:gs pos="0">
                <a:schemeClr val="accent1">
                  <a:lumMod val="5000"/>
                  <a:lumOff val="95000"/>
                  <a:alpha val="0"/>
                </a:schemeClr>
              </a:gs>
              <a:gs pos="100000">
                <a:schemeClr val="tx2"/>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3" name="Screen Recording 2">
            <a:hlinkClick r:id="" action="ppaction://media"/>
            <a:extLst>
              <a:ext uri="{FF2B5EF4-FFF2-40B4-BE49-F238E27FC236}">
                <a16:creationId xmlns:a16="http://schemas.microsoft.com/office/drawing/2014/main" id="{F1ED74F8-F089-8F88-5ADE-3C6DD467EB7D}"/>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521208" y="1810512"/>
            <a:ext cx="3248479" cy="3791479"/>
          </a:xfrm>
          <a:prstGeom prst="rect">
            <a:avLst/>
          </a:prstGeom>
        </p:spPr>
      </p:pic>
    </p:spTree>
    <p:extLst>
      <p:ext uri="{BB962C8B-B14F-4D97-AF65-F5344CB8AC3E}">
        <p14:creationId xmlns:p14="http://schemas.microsoft.com/office/powerpoint/2010/main" val="2915504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mediacall" presetSubtype="0" fill="hold" nodeType="withEffect">
                                  <p:stCondLst>
                                    <p:cond delay="0"/>
                                  </p:stCondLst>
                                  <p:childTnLst>
                                    <p:cmd type="call" cmd="playFrom(0.0)">
                                      <p:cBhvr>
                                        <p:cTn id="8" dur="1078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9" fill="hold" display="0">
                  <p:stCondLst>
                    <p:cond delay="indefinite"/>
                  </p:stCondLst>
                </p:cTn>
                <p:tgtEl>
                  <p:spTgt spid="3"/>
                </p:tgtEl>
              </p:cMediaNode>
            </p:video>
            <p:seq concurrent="1" nextAc="seek">
              <p:cTn id="10" restart="whenNotActive" fill="hold" evtFilter="cancelBubble" nodeType="interactiveSeq">
                <p:stCondLst>
                  <p:cond evt="onClick" delay="0">
                    <p:tgtEl>
                      <p:spTgt spid="3"/>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withEffect">
                                  <p:stCondLst>
                                    <p:cond delay="0"/>
                                  </p:stCondLst>
                                  <p:childTnLst>
                                    <p:cmd type="call" cmd="togglePause">
                                      <p:cBhvr>
                                        <p:cTn id="14"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8E40E8-D946-BEC8-0BC8-FB224573E416}"/>
              </a:ext>
            </a:extLst>
          </p:cNvPr>
          <p:cNvSpPr>
            <a:spLocks noGrp="1"/>
          </p:cNvSpPr>
          <p:nvPr>
            <p:ph type="title"/>
          </p:nvPr>
        </p:nvSpPr>
        <p:spPr/>
        <p:txBody>
          <a:bodyPr/>
          <a:lstStyle/>
          <a:p>
            <a:r>
              <a:rPr lang="en-US" dirty="0"/>
              <a:t>Executing scripts</a:t>
            </a:r>
          </a:p>
        </p:txBody>
      </p:sp>
      <p:pic>
        <p:nvPicPr>
          <p:cNvPr id="6" name="Picture 5">
            <a:extLst>
              <a:ext uri="{FF2B5EF4-FFF2-40B4-BE49-F238E27FC236}">
                <a16:creationId xmlns:a16="http://schemas.microsoft.com/office/drawing/2014/main" id="{2747A40A-188A-A44A-FF8B-0F43EDF4A1A8}"/>
              </a:ext>
            </a:extLst>
          </p:cNvPr>
          <p:cNvPicPr>
            <a:picLocks noChangeAspect="1"/>
          </p:cNvPicPr>
          <p:nvPr/>
        </p:nvPicPr>
        <p:blipFill>
          <a:blip r:embed="rId4"/>
          <a:stretch>
            <a:fillRect/>
          </a:stretch>
        </p:blipFill>
        <p:spPr>
          <a:xfrm>
            <a:off x="4101941" y="1219201"/>
            <a:ext cx="7770019" cy="5256371"/>
          </a:xfrm>
          <a:prstGeom prst="rect">
            <a:avLst/>
          </a:prstGeom>
        </p:spPr>
      </p:pic>
      <p:sp>
        <p:nvSpPr>
          <p:cNvPr id="15" name="Rectangle 14">
            <a:extLst>
              <a:ext uri="{FF2B5EF4-FFF2-40B4-BE49-F238E27FC236}">
                <a16:creationId xmlns:a16="http://schemas.microsoft.com/office/drawing/2014/main" id="{7C3645B0-BB42-B679-CD95-2C284954DFDE}"/>
              </a:ext>
            </a:extLst>
          </p:cNvPr>
          <p:cNvSpPr/>
          <p:nvPr/>
        </p:nvSpPr>
        <p:spPr>
          <a:xfrm>
            <a:off x="7185219" y="1730266"/>
            <a:ext cx="904841" cy="191729"/>
          </a:xfrm>
          <a:prstGeom prst="rect">
            <a:avLst/>
          </a:prstGeom>
          <a:noFill/>
          <a:ln w="254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11803AA7-329D-864D-EAFC-5B5D9642AE7B}"/>
              </a:ext>
            </a:extLst>
          </p:cNvPr>
          <p:cNvSpPr txBox="1">
            <a:spLocks/>
          </p:cNvSpPr>
          <p:nvPr/>
        </p:nvSpPr>
        <p:spPr bwMode="auto">
          <a:xfrm>
            <a:off x="1181819" y="1219200"/>
            <a:ext cx="2920122" cy="8329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solidFill>
                  <a:schemeClr val="accent6"/>
                </a:solidFill>
              </a:rPr>
              <a:t>From Toolbar</a:t>
            </a:r>
          </a:p>
        </p:txBody>
      </p:sp>
      <p:sp>
        <p:nvSpPr>
          <p:cNvPr id="2" name="Rectangle 1">
            <a:extLst>
              <a:ext uri="{FF2B5EF4-FFF2-40B4-BE49-F238E27FC236}">
                <a16:creationId xmlns:a16="http://schemas.microsoft.com/office/drawing/2014/main" id="{247C144B-25E3-2C3F-1BC1-21F7DC41DB9A}"/>
              </a:ext>
            </a:extLst>
          </p:cNvPr>
          <p:cNvSpPr/>
          <p:nvPr/>
        </p:nvSpPr>
        <p:spPr>
          <a:xfrm>
            <a:off x="4101941" y="1977813"/>
            <a:ext cx="7770020" cy="4563195"/>
          </a:xfrm>
          <a:prstGeom prst="rect">
            <a:avLst/>
          </a:prstGeom>
          <a:gradFill>
            <a:gsLst>
              <a:gs pos="46000">
                <a:srgbClr val="FBFBFB"/>
              </a:gs>
              <a:gs pos="0">
                <a:schemeClr val="accent1">
                  <a:lumMod val="5000"/>
                  <a:lumOff val="95000"/>
                  <a:alpha val="0"/>
                </a:schemeClr>
              </a:gs>
              <a:gs pos="100000">
                <a:schemeClr val="tx2"/>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5" name="Screen Recording 4">
            <a:hlinkClick r:id="" action="ppaction://media"/>
            <a:extLst>
              <a:ext uri="{FF2B5EF4-FFF2-40B4-BE49-F238E27FC236}">
                <a16:creationId xmlns:a16="http://schemas.microsoft.com/office/drawing/2014/main" id="{C810089A-A610-59BF-B032-BE999A84CD46}"/>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521208" y="1810512"/>
            <a:ext cx="3248479" cy="3791479"/>
          </a:xfrm>
          <a:prstGeom prst="rect">
            <a:avLst/>
          </a:prstGeom>
        </p:spPr>
      </p:pic>
    </p:spTree>
    <p:extLst>
      <p:ext uri="{BB962C8B-B14F-4D97-AF65-F5344CB8AC3E}">
        <p14:creationId xmlns:p14="http://schemas.microsoft.com/office/powerpoint/2010/main" val="3102356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mediacall" presetSubtype="0" fill="hold" nodeType="withEffect">
                                  <p:stCondLst>
                                    <p:cond delay="0"/>
                                  </p:stCondLst>
                                  <p:childTnLst>
                                    <p:cmd type="call" cmd="playFrom(0.0)">
                                      <p:cBhvr>
                                        <p:cTn id="8" dur="3147"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9" fill="hold" display="0">
                  <p:stCondLst>
                    <p:cond delay="indefinite"/>
                  </p:stCondLst>
                </p:cTn>
                <p:tgtEl>
                  <p:spTgt spid="5"/>
                </p:tgtEl>
              </p:cMediaNode>
            </p:video>
            <p:seq concurrent="1" nextAc="seek">
              <p:cTn id="10" restart="whenNotActive" fill="hold" evtFilter="cancelBubble" nodeType="interactiveSeq">
                <p:stCondLst>
                  <p:cond evt="onClick" delay="0">
                    <p:tgtEl>
                      <p:spTgt spid="5"/>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withEffect">
                                  <p:stCondLst>
                                    <p:cond delay="0"/>
                                  </p:stCondLst>
                                  <p:childTnLst>
                                    <p:cmd type="call" cmd="togglePause">
                                      <p:cBhvr>
                                        <p:cTn id="14"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8E40E8-D946-BEC8-0BC8-FB224573E416}"/>
              </a:ext>
            </a:extLst>
          </p:cNvPr>
          <p:cNvSpPr>
            <a:spLocks noGrp="1"/>
          </p:cNvSpPr>
          <p:nvPr>
            <p:ph type="title"/>
          </p:nvPr>
        </p:nvSpPr>
        <p:spPr/>
        <p:txBody>
          <a:bodyPr/>
          <a:lstStyle/>
          <a:p>
            <a:r>
              <a:rPr lang="en-US" dirty="0"/>
              <a:t>Executing scripts</a:t>
            </a:r>
          </a:p>
        </p:txBody>
      </p:sp>
      <p:sp>
        <p:nvSpPr>
          <p:cNvPr id="16" name="Content Placeholder 2">
            <a:extLst>
              <a:ext uri="{FF2B5EF4-FFF2-40B4-BE49-F238E27FC236}">
                <a16:creationId xmlns:a16="http://schemas.microsoft.com/office/drawing/2014/main" id="{11803AA7-329D-864D-EAFC-5B5D9642AE7B}"/>
              </a:ext>
            </a:extLst>
          </p:cNvPr>
          <p:cNvSpPr txBox="1">
            <a:spLocks/>
          </p:cNvSpPr>
          <p:nvPr/>
        </p:nvSpPr>
        <p:spPr bwMode="auto">
          <a:xfrm>
            <a:off x="1181819" y="1219200"/>
            <a:ext cx="2920122" cy="6026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solidFill>
                  <a:schemeClr val="accent6"/>
                </a:solidFill>
              </a:rPr>
              <a:t>From Script Editor</a:t>
            </a:r>
          </a:p>
          <a:p>
            <a:endParaRPr lang="en-US" dirty="0">
              <a:solidFill>
                <a:schemeClr val="accent6"/>
              </a:solidFill>
            </a:endParaRPr>
          </a:p>
          <a:p>
            <a:endParaRPr lang="en-US" dirty="0">
              <a:solidFill>
                <a:schemeClr val="accent6"/>
              </a:solidFill>
            </a:endParaRPr>
          </a:p>
          <a:p>
            <a:endParaRPr lang="en-US" dirty="0">
              <a:solidFill>
                <a:schemeClr val="accent6"/>
              </a:solidFill>
            </a:endParaRPr>
          </a:p>
          <a:p>
            <a:endParaRPr lang="en-US" dirty="0">
              <a:solidFill>
                <a:schemeClr val="accent6"/>
              </a:solidFill>
            </a:endParaRPr>
          </a:p>
          <a:p>
            <a:endParaRPr lang="en-US" dirty="0">
              <a:solidFill>
                <a:schemeClr val="accent6"/>
              </a:solidFill>
            </a:endParaRPr>
          </a:p>
          <a:p>
            <a:endParaRPr lang="en-US" dirty="0">
              <a:solidFill>
                <a:schemeClr val="accent6"/>
              </a:solidFill>
            </a:endParaRPr>
          </a:p>
        </p:txBody>
      </p:sp>
      <p:pic>
        <p:nvPicPr>
          <p:cNvPr id="10" name="Screen Recording 9">
            <a:hlinkClick r:id="" action="ppaction://media"/>
            <a:extLst>
              <a:ext uri="{FF2B5EF4-FFF2-40B4-BE49-F238E27FC236}">
                <a16:creationId xmlns:a16="http://schemas.microsoft.com/office/drawing/2014/main" id="{F58CB425-F3F3-C9A2-98F0-D7F69D413E37}"/>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101941" y="1219200"/>
            <a:ext cx="7727758" cy="5238529"/>
          </a:xfrm>
          <a:prstGeom prst="rect">
            <a:avLst/>
          </a:prstGeom>
        </p:spPr>
      </p:pic>
      <p:sp>
        <p:nvSpPr>
          <p:cNvPr id="11" name="TextBox 10">
            <a:extLst>
              <a:ext uri="{FF2B5EF4-FFF2-40B4-BE49-F238E27FC236}">
                <a16:creationId xmlns:a16="http://schemas.microsoft.com/office/drawing/2014/main" id="{46BEB531-ADB6-A3FD-DAA8-85ECDDABA8E1}"/>
              </a:ext>
            </a:extLst>
          </p:cNvPr>
          <p:cNvSpPr txBox="1"/>
          <p:nvPr/>
        </p:nvSpPr>
        <p:spPr>
          <a:xfrm>
            <a:off x="1181819" y="2778100"/>
            <a:ext cx="2743200" cy="1477328"/>
          </a:xfrm>
          <a:prstGeom prst="rect">
            <a:avLst/>
          </a:prstGeom>
          <a:noFill/>
        </p:spPr>
        <p:txBody>
          <a:bodyPr wrap="square" rtlCol="0">
            <a:spAutoFit/>
          </a:bodyPr>
          <a:lstStyle/>
          <a:p>
            <a:r>
              <a:rPr lang="en-US" dirty="0">
                <a:solidFill>
                  <a:schemeClr val="accent6"/>
                </a:solidFill>
              </a:rPr>
              <a:t>This is the only way to execute a script that has none of the display controls checked.</a:t>
            </a:r>
          </a:p>
          <a:p>
            <a:endParaRPr lang="en-US" dirty="0"/>
          </a:p>
        </p:txBody>
      </p:sp>
    </p:spTree>
    <p:extLst>
      <p:ext uri="{BB962C8B-B14F-4D97-AF65-F5344CB8AC3E}">
        <p14:creationId xmlns:p14="http://schemas.microsoft.com/office/powerpoint/2010/main" val="96483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745" fill="hold"/>
                                        <p:tgtEl>
                                          <p:spTgt spid="10"/>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display="0">
                  <p:stCondLst>
                    <p:cond delay="indefinite"/>
                  </p:stCondLst>
                </p:cTn>
                <p:tgtEl>
                  <p:spTgt spid="10"/>
                </p:tgtEl>
              </p:cMediaNode>
            </p:video>
          </p:childTnLst>
        </p:cTn>
      </p:par>
    </p:tnLst>
    <p:bldLst>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1E1CF10-BD44-53E9-821D-4BA865BD3DF9}"/>
              </a:ext>
            </a:extLst>
          </p:cNvPr>
          <p:cNvSpPr>
            <a:spLocks noGrp="1"/>
          </p:cNvSpPr>
          <p:nvPr>
            <p:ph idx="1"/>
          </p:nvPr>
        </p:nvSpPr>
        <p:spPr/>
        <p:txBody>
          <a:bodyPr/>
          <a:lstStyle/>
          <a:p>
            <a:endParaRPr lang="en-US"/>
          </a:p>
        </p:txBody>
      </p:sp>
      <p:sp>
        <p:nvSpPr>
          <p:cNvPr id="3" name="Content Placeholder 2">
            <a:extLst>
              <a:ext uri="{FF2B5EF4-FFF2-40B4-BE49-F238E27FC236}">
                <a16:creationId xmlns:a16="http://schemas.microsoft.com/office/drawing/2014/main" id="{FF821BFD-43BB-5F5A-954B-724E459D5C4F}"/>
              </a:ext>
            </a:extLst>
          </p:cNvPr>
          <p:cNvSpPr>
            <a:spLocks noGrp="1"/>
          </p:cNvSpPr>
          <p:nvPr>
            <p:ph sz="quarter" idx="12"/>
          </p:nvPr>
        </p:nvSpPr>
        <p:spPr/>
        <p:txBody>
          <a:bodyPr/>
          <a:lstStyle/>
          <a:p>
            <a:r>
              <a:rPr lang="en-US" sz="2400" dirty="0"/>
              <a:t>There are two ways to execute scripts from the command line.</a:t>
            </a:r>
          </a:p>
          <a:p>
            <a:pPr lvl="2"/>
            <a:endParaRPr lang="en-US" dirty="0">
              <a:latin typeface="Consolas" panose="020B0609020204030204" pitchFamily="49" charset="0"/>
            </a:endParaRPr>
          </a:p>
          <a:p>
            <a:pPr lvl="2"/>
            <a:r>
              <a:rPr lang="en-US" dirty="0">
                <a:latin typeface="Consolas" panose="020B0609020204030204" pitchFamily="49" charset="0"/>
              </a:rPr>
              <a:t>jython.exe </a:t>
            </a:r>
            <a:r>
              <a:rPr lang="en-US" i="1" dirty="0">
                <a:latin typeface="Consolas" panose="020B0609020204030204" pitchFamily="49" charset="0"/>
              </a:rPr>
              <a:t>script_directory\script_name.py [arguments]</a:t>
            </a:r>
          </a:p>
          <a:p>
            <a:pPr lvl="2"/>
            <a:endParaRPr lang="en-US" i="1" dirty="0">
              <a:latin typeface="Consolas" panose="020B0609020204030204" pitchFamily="49" charset="0"/>
            </a:endParaRPr>
          </a:p>
          <a:p>
            <a:pPr lvl="2"/>
            <a:r>
              <a:rPr lang="en-US" dirty="0">
                <a:latin typeface="Consolas" panose="020B0609020204030204" pitchFamily="49" charset="0"/>
              </a:rPr>
              <a:t>jython.bat </a:t>
            </a:r>
            <a:r>
              <a:rPr lang="en-US" i="1" dirty="0">
                <a:latin typeface="Consolas" panose="020B0609020204030204" pitchFamily="49" charset="0"/>
              </a:rPr>
              <a:t>script_directory\script_name.py [arguments]</a:t>
            </a:r>
          </a:p>
          <a:p>
            <a:pPr lvl="2"/>
            <a:endParaRPr lang="en-US" i="1" dirty="0">
              <a:latin typeface="Consolas" panose="020B0609020204030204" pitchFamily="49" charset="0"/>
            </a:endParaRPr>
          </a:p>
          <a:p>
            <a:pPr lvl="1"/>
            <a:r>
              <a:rPr lang="en-US" dirty="0">
                <a:latin typeface="+mn-lt"/>
              </a:rPr>
              <a:t>Using jython.exe</a:t>
            </a:r>
          </a:p>
          <a:p>
            <a:pPr lvl="2"/>
            <a:r>
              <a:rPr lang="en-US" dirty="0">
                <a:latin typeface="+mn-lt"/>
              </a:rPr>
              <a:t>Starts a new window to execute the script and returns immediately</a:t>
            </a:r>
          </a:p>
          <a:p>
            <a:pPr lvl="3"/>
            <a:r>
              <a:rPr lang="en-US" dirty="0">
                <a:latin typeface="+mn-lt"/>
              </a:rPr>
              <a:t>Any output goes to the new window</a:t>
            </a:r>
          </a:p>
          <a:p>
            <a:pPr lvl="3"/>
            <a:r>
              <a:rPr lang="en-US" dirty="0">
                <a:latin typeface="+mn-lt"/>
              </a:rPr>
              <a:t>New window closes as soon as script exits</a:t>
            </a:r>
          </a:p>
          <a:p>
            <a:pPr lvl="3"/>
            <a:r>
              <a:rPr lang="en-US" dirty="0">
                <a:latin typeface="+mn-lt"/>
              </a:rPr>
              <a:t>In batch files, can execute multiple scripts simultaneously (in multiple windows)</a:t>
            </a:r>
          </a:p>
          <a:p>
            <a:pPr lvl="1"/>
            <a:r>
              <a:rPr lang="en-US" dirty="0">
                <a:latin typeface="+mn-lt"/>
              </a:rPr>
              <a:t>Using jython.bat</a:t>
            </a:r>
          </a:p>
          <a:p>
            <a:pPr lvl="2"/>
            <a:r>
              <a:rPr lang="en-US" dirty="0">
                <a:latin typeface="+mn-lt"/>
              </a:rPr>
              <a:t>Executes the script in the current window</a:t>
            </a:r>
          </a:p>
          <a:p>
            <a:pPr lvl="3"/>
            <a:r>
              <a:rPr lang="en-US" dirty="0">
                <a:latin typeface="+mn-lt"/>
              </a:rPr>
              <a:t>Any output goes to the current window</a:t>
            </a:r>
          </a:p>
          <a:p>
            <a:pPr lvl="3"/>
            <a:r>
              <a:rPr lang="en-US" dirty="0">
                <a:latin typeface="+mn-lt"/>
              </a:rPr>
              <a:t>Current window remains open after script</a:t>
            </a:r>
          </a:p>
          <a:p>
            <a:pPr lvl="3"/>
            <a:r>
              <a:rPr lang="en-US" dirty="0">
                <a:latin typeface="+mn-lt"/>
              </a:rPr>
              <a:t>In batch files, can execute multiple scripts sequentially</a:t>
            </a:r>
          </a:p>
        </p:txBody>
      </p:sp>
      <p:sp>
        <p:nvSpPr>
          <p:cNvPr id="4" name="Title 3">
            <a:extLst>
              <a:ext uri="{FF2B5EF4-FFF2-40B4-BE49-F238E27FC236}">
                <a16:creationId xmlns:a16="http://schemas.microsoft.com/office/drawing/2014/main" id="{F8B1EEF7-A56A-FF37-1511-7FAD77E2EAA7}"/>
              </a:ext>
            </a:extLst>
          </p:cNvPr>
          <p:cNvSpPr>
            <a:spLocks noGrp="1"/>
          </p:cNvSpPr>
          <p:nvPr>
            <p:ph type="title"/>
          </p:nvPr>
        </p:nvSpPr>
        <p:spPr/>
        <p:txBody>
          <a:bodyPr/>
          <a:lstStyle/>
          <a:p>
            <a:r>
              <a:rPr lang="en-US" dirty="0"/>
              <a:t>Command line execution</a:t>
            </a:r>
          </a:p>
        </p:txBody>
      </p:sp>
    </p:spTree>
    <p:extLst>
      <p:ext uri="{BB962C8B-B14F-4D97-AF65-F5344CB8AC3E}">
        <p14:creationId xmlns:p14="http://schemas.microsoft.com/office/powerpoint/2010/main" val="1417954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11" end="1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2" end="1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3" end="13"/>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14" end="1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D7580D4-CC61-7522-FB08-F2C24C5FEAB9}"/>
              </a:ext>
            </a:extLst>
          </p:cNvPr>
          <p:cNvPicPr>
            <a:picLocks noChangeAspect="1"/>
          </p:cNvPicPr>
          <p:nvPr/>
        </p:nvPicPr>
        <p:blipFill>
          <a:blip r:embed="rId2"/>
          <a:stretch>
            <a:fillRect/>
          </a:stretch>
        </p:blipFill>
        <p:spPr>
          <a:xfrm>
            <a:off x="1181819" y="1136073"/>
            <a:ext cx="8450000" cy="5658095"/>
          </a:xfrm>
          <a:prstGeom prst="rect">
            <a:avLst/>
          </a:prstGeom>
        </p:spPr>
      </p:pic>
      <p:sp>
        <p:nvSpPr>
          <p:cNvPr id="20" name="Rectangle 19">
            <a:extLst>
              <a:ext uri="{FF2B5EF4-FFF2-40B4-BE49-F238E27FC236}">
                <a16:creationId xmlns:a16="http://schemas.microsoft.com/office/drawing/2014/main" id="{3D46D817-B656-87AE-C346-6BBB6DD18CE5}"/>
              </a:ext>
            </a:extLst>
          </p:cNvPr>
          <p:cNvSpPr/>
          <p:nvPr/>
        </p:nvSpPr>
        <p:spPr>
          <a:xfrm>
            <a:off x="4534619" y="3121850"/>
            <a:ext cx="4768708" cy="3438277"/>
          </a:xfrm>
          <a:prstGeom prst="rect">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itle 3">
            <a:extLst>
              <a:ext uri="{FF2B5EF4-FFF2-40B4-BE49-F238E27FC236}">
                <a16:creationId xmlns:a16="http://schemas.microsoft.com/office/drawing/2014/main" id="{D58E40E8-D946-BEC8-0BC8-FB224573E416}"/>
              </a:ext>
            </a:extLst>
          </p:cNvPr>
          <p:cNvSpPr>
            <a:spLocks noGrp="1"/>
          </p:cNvSpPr>
          <p:nvPr>
            <p:ph type="title"/>
          </p:nvPr>
        </p:nvSpPr>
        <p:spPr/>
        <p:txBody>
          <a:bodyPr/>
          <a:lstStyle/>
          <a:p>
            <a:r>
              <a:rPr lang="en-US" dirty="0"/>
              <a:t>Command line execution</a:t>
            </a:r>
          </a:p>
        </p:txBody>
      </p:sp>
      <p:sp>
        <p:nvSpPr>
          <p:cNvPr id="3" name="Rectangle 2">
            <a:extLst>
              <a:ext uri="{FF2B5EF4-FFF2-40B4-BE49-F238E27FC236}">
                <a16:creationId xmlns:a16="http://schemas.microsoft.com/office/drawing/2014/main" id="{E0A9C422-DF4F-2ABE-C2CB-8CF1A21F2499}"/>
              </a:ext>
            </a:extLst>
          </p:cNvPr>
          <p:cNvSpPr/>
          <p:nvPr/>
        </p:nvSpPr>
        <p:spPr>
          <a:xfrm>
            <a:off x="2839614" y="1447803"/>
            <a:ext cx="3276600" cy="152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4B4D8A0B-E73B-1508-150D-7342035BEF1B}"/>
              </a:ext>
            </a:extLst>
          </p:cNvPr>
          <p:cNvSpPr/>
          <p:nvPr/>
        </p:nvSpPr>
        <p:spPr>
          <a:xfrm>
            <a:off x="2839614" y="1688803"/>
            <a:ext cx="3276600" cy="147918"/>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10127C6-0E94-E0ED-4F99-9D2E2EC2307B}"/>
              </a:ext>
            </a:extLst>
          </p:cNvPr>
          <p:cNvSpPr/>
          <p:nvPr/>
        </p:nvSpPr>
        <p:spPr>
          <a:xfrm>
            <a:off x="2853468" y="2064430"/>
            <a:ext cx="566215" cy="1524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D203F475-E468-8533-A042-6573E95E00DF}"/>
              </a:ext>
            </a:extLst>
          </p:cNvPr>
          <p:cNvSpPr/>
          <p:nvPr/>
        </p:nvSpPr>
        <p:spPr>
          <a:xfrm>
            <a:off x="4599141" y="3142852"/>
            <a:ext cx="4614132" cy="3368784"/>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6DF7AFB-B026-DCD3-F293-404698A4ADBC}"/>
              </a:ext>
            </a:extLst>
          </p:cNvPr>
          <p:cNvSpPr/>
          <p:nvPr/>
        </p:nvSpPr>
        <p:spPr>
          <a:xfrm>
            <a:off x="2839614" y="2314802"/>
            <a:ext cx="577596" cy="152400"/>
          </a:xfrm>
          <a:prstGeom prst="rect">
            <a:avLst/>
          </a:prstGeom>
          <a:no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0C9BD221-1A9E-A68D-2FB5-53D07DBF299E}"/>
              </a:ext>
            </a:extLst>
          </p:cNvPr>
          <p:cNvSpPr txBox="1"/>
          <p:nvPr/>
        </p:nvSpPr>
        <p:spPr>
          <a:xfrm>
            <a:off x="7978058" y="1048938"/>
            <a:ext cx="3766794" cy="307777"/>
          </a:xfrm>
          <a:prstGeom prst="rect">
            <a:avLst/>
          </a:prstGeom>
          <a:solidFill>
            <a:schemeClr val="bg2">
              <a:lumMod val="25000"/>
            </a:schemeClr>
          </a:solidFill>
          <a:ln>
            <a:solidFill>
              <a:schemeClr val="tx1"/>
            </a:solidFill>
          </a:ln>
        </p:spPr>
        <p:txBody>
          <a:bodyPr wrap="square" rtlCol="0">
            <a:spAutoFit/>
          </a:bodyPr>
          <a:lstStyle/>
          <a:p>
            <a:r>
              <a:rPr lang="en-US" sz="1400" dirty="0">
                <a:solidFill>
                  <a:srgbClr val="FF0000"/>
                </a:solidFill>
              </a:rPr>
              <a:t>Ran script in another window</a:t>
            </a:r>
          </a:p>
        </p:txBody>
      </p:sp>
      <p:sp>
        <p:nvSpPr>
          <p:cNvPr id="13" name="TextBox 12">
            <a:extLst>
              <a:ext uri="{FF2B5EF4-FFF2-40B4-BE49-F238E27FC236}">
                <a16:creationId xmlns:a16="http://schemas.microsoft.com/office/drawing/2014/main" id="{F7D52E25-2D32-7E14-62B8-C169FFC0B66C}"/>
              </a:ext>
            </a:extLst>
          </p:cNvPr>
          <p:cNvSpPr txBox="1"/>
          <p:nvPr/>
        </p:nvSpPr>
        <p:spPr>
          <a:xfrm>
            <a:off x="7978058" y="1417103"/>
            <a:ext cx="3766794" cy="307777"/>
          </a:xfrm>
          <a:prstGeom prst="rect">
            <a:avLst/>
          </a:prstGeom>
          <a:solidFill>
            <a:schemeClr val="bg2">
              <a:lumMod val="25000"/>
            </a:schemeClr>
          </a:solidFill>
          <a:ln>
            <a:solidFill>
              <a:schemeClr val="tx1"/>
            </a:solidFill>
          </a:ln>
        </p:spPr>
        <p:txBody>
          <a:bodyPr wrap="square" rtlCol="0">
            <a:spAutoFit/>
          </a:bodyPr>
          <a:lstStyle/>
          <a:p>
            <a:r>
              <a:rPr lang="en-US" sz="1400" dirty="0">
                <a:solidFill>
                  <a:srgbClr val="FFFF00"/>
                </a:solidFill>
              </a:rPr>
              <a:t>Ran script in this window</a:t>
            </a:r>
          </a:p>
        </p:txBody>
      </p:sp>
      <p:sp>
        <p:nvSpPr>
          <p:cNvPr id="14" name="TextBox 13">
            <a:extLst>
              <a:ext uri="{FF2B5EF4-FFF2-40B4-BE49-F238E27FC236}">
                <a16:creationId xmlns:a16="http://schemas.microsoft.com/office/drawing/2014/main" id="{7A50D93D-FFB0-6A8B-A622-A28CB1E085C8}"/>
              </a:ext>
            </a:extLst>
          </p:cNvPr>
          <p:cNvSpPr txBox="1"/>
          <p:nvPr/>
        </p:nvSpPr>
        <p:spPr>
          <a:xfrm>
            <a:off x="7970562" y="1796857"/>
            <a:ext cx="3766793" cy="307777"/>
          </a:xfrm>
          <a:prstGeom prst="rect">
            <a:avLst/>
          </a:prstGeom>
          <a:solidFill>
            <a:schemeClr val="bg2">
              <a:lumMod val="25000"/>
            </a:schemeClr>
          </a:solidFill>
          <a:ln>
            <a:solidFill>
              <a:schemeClr val="tx1"/>
            </a:solidFill>
          </a:ln>
        </p:spPr>
        <p:txBody>
          <a:bodyPr wrap="square" rtlCol="0">
            <a:spAutoFit/>
          </a:bodyPr>
          <a:lstStyle/>
          <a:p>
            <a:r>
              <a:rPr lang="en-US" sz="1400" dirty="0">
                <a:solidFill>
                  <a:srgbClr val="FFC000"/>
                </a:solidFill>
              </a:rPr>
              <a:t>Started interactive session another window</a:t>
            </a:r>
          </a:p>
        </p:txBody>
      </p:sp>
      <p:sp>
        <p:nvSpPr>
          <p:cNvPr id="15" name="TextBox 14">
            <a:extLst>
              <a:ext uri="{FF2B5EF4-FFF2-40B4-BE49-F238E27FC236}">
                <a16:creationId xmlns:a16="http://schemas.microsoft.com/office/drawing/2014/main" id="{D1CAFC2F-9DA0-2380-3E73-5C38B0B9610E}"/>
              </a:ext>
            </a:extLst>
          </p:cNvPr>
          <p:cNvSpPr txBox="1"/>
          <p:nvPr/>
        </p:nvSpPr>
        <p:spPr>
          <a:xfrm>
            <a:off x="7971864" y="2167949"/>
            <a:ext cx="3779182" cy="307777"/>
          </a:xfrm>
          <a:prstGeom prst="rect">
            <a:avLst/>
          </a:prstGeom>
          <a:solidFill>
            <a:schemeClr val="bg2">
              <a:lumMod val="25000"/>
            </a:schemeClr>
          </a:solidFill>
          <a:ln>
            <a:solidFill>
              <a:schemeClr val="tx1"/>
            </a:solidFill>
          </a:ln>
        </p:spPr>
        <p:txBody>
          <a:bodyPr wrap="square" rtlCol="0">
            <a:spAutoFit/>
          </a:bodyPr>
          <a:lstStyle/>
          <a:p>
            <a:r>
              <a:rPr lang="en-US" sz="1400" dirty="0">
                <a:solidFill>
                  <a:srgbClr val="00FFFF"/>
                </a:solidFill>
              </a:rPr>
              <a:t>Started interactive session this window</a:t>
            </a:r>
          </a:p>
        </p:txBody>
      </p:sp>
      <p:sp>
        <p:nvSpPr>
          <p:cNvPr id="17" name="TextBox 16">
            <a:extLst>
              <a:ext uri="{FF2B5EF4-FFF2-40B4-BE49-F238E27FC236}">
                <a16:creationId xmlns:a16="http://schemas.microsoft.com/office/drawing/2014/main" id="{76540E49-81AE-E5DF-8840-DDB7A09AA15B}"/>
              </a:ext>
            </a:extLst>
          </p:cNvPr>
          <p:cNvSpPr txBox="1"/>
          <p:nvPr/>
        </p:nvSpPr>
        <p:spPr>
          <a:xfrm>
            <a:off x="7978058" y="2562271"/>
            <a:ext cx="3779182" cy="523220"/>
          </a:xfrm>
          <a:prstGeom prst="rect">
            <a:avLst/>
          </a:prstGeom>
          <a:solidFill>
            <a:schemeClr val="bg2">
              <a:lumMod val="25000"/>
            </a:schemeClr>
          </a:solidFill>
          <a:ln>
            <a:solidFill>
              <a:schemeClr val="tx1"/>
            </a:solidFill>
          </a:ln>
        </p:spPr>
        <p:txBody>
          <a:bodyPr wrap="square" rtlCol="0">
            <a:spAutoFit/>
          </a:bodyPr>
          <a:lstStyle/>
          <a:p>
            <a:r>
              <a:rPr lang="en-US" sz="1400" dirty="0">
                <a:solidFill>
                  <a:schemeClr val="tx2"/>
                </a:solidFill>
              </a:rPr>
              <a:t>To exit an interactive session, enter "</a:t>
            </a:r>
            <a:r>
              <a:rPr lang="en-US" sz="1400" dirty="0">
                <a:solidFill>
                  <a:schemeClr val="tx2"/>
                </a:solidFill>
                <a:latin typeface="Consolas" panose="020B0609020204030204" pitchFamily="49" charset="0"/>
              </a:rPr>
              <a:t>exit()</a:t>
            </a:r>
            <a:r>
              <a:rPr lang="en-US" sz="1400" dirty="0">
                <a:solidFill>
                  <a:schemeClr val="tx2"/>
                </a:solidFill>
              </a:rPr>
              <a:t>" or press </a:t>
            </a:r>
            <a:r>
              <a:rPr lang="en-US" sz="1400" dirty="0">
                <a:solidFill>
                  <a:schemeClr val="tx2"/>
                </a:solidFill>
                <a:latin typeface="Consolas" panose="020B0609020204030204" pitchFamily="49" charset="0"/>
              </a:rPr>
              <a:t>Ctrl-Z</a:t>
            </a:r>
            <a:r>
              <a:rPr lang="en-US" sz="1400" dirty="0">
                <a:solidFill>
                  <a:schemeClr val="tx2"/>
                </a:solidFill>
              </a:rPr>
              <a:t> at the "</a:t>
            </a:r>
            <a:r>
              <a:rPr lang="en-US" sz="1400" dirty="0">
                <a:solidFill>
                  <a:schemeClr val="tx2"/>
                </a:solidFill>
                <a:latin typeface="Consolas" panose="020B0609020204030204" pitchFamily="49" charset="0"/>
              </a:rPr>
              <a:t>&gt;&gt;&gt;</a:t>
            </a:r>
            <a:r>
              <a:rPr lang="en-US" sz="1400" dirty="0">
                <a:solidFill>
                  <a:schemeClr val="tx2"/>
                </a:solidFill>
              </a:rPr>
              <a:t>" prompt.</a:t>
            </a:r>
          </a:p>
        </p:txBody>
      </p:sp>
      <p:sp>
        <p:nvSpPr>
          <p:cNvPr id="18" name="Rectangle 17">
            <a:extLst>
              <a:ext uri="{FF2B5EF4-FFF2-40B4-BE49-F238E27FC236}">
                <a16:creationId xmlns:a16="http://schemas.microsoft.com/office/drawing/2014/main" id="{BEA8F234-CC3F-7EE3-AECD-86FBC18EB478}"/>
              </a:ext>
            </a:extLst>
          </p:cNvPr>
          <p:cNvSpPr/>
          <p:nvPr/>
        </p:nvSpPr>
        <p:spPr>
          <a:xfrm>
            <a:off x="1181819" y="1711026"/>
            <a:ext cx="5613836" cy="233669"/>
          </a:xfrm>
          <a:prstGeom prst="rect">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AD20E739-7CE6-02EB-3D01-16D966575DF8}"/>
              </a:ext>
            </a:extLst>
          </p:cNvPr>
          <p:cNvSpPr/>
          <p:nvPr/>
        </p:nvSpPr>
        <p:spPr>
          <a:xfrm>
            <a:off x="1181819" y="2024842"/>
            <a:ext cx="5613836" cy="209813"/>
          </a:xfrm>
          <a:prstGeom prst="rect">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AEB0E585-3218-12F9-7850-BA0D6D71014A}"/>
              </a:ext>
            </a:extLst>
          </p:cNvPr>
          <p:cNvSpPr/>
          <p:nvPr/>
        </p:nvSpPr>
        <p:spPr>
          <a:xfrm>
            <a:off x="1181819" y="2298973"/>
            <a:ext cx="4041345" cy="691285"/>
          </a:xfrm>
          <a:prstGeom prst="rect">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64312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hidden"/>
                                      </p:to>
                                    </p:set>
                                  </p:childTnLst>
                                </p:cTn>
                              </p:par>
                              <p:par>
                                <p:cTn id="23" presetID="1" presetClass="exit"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xit" presetSubtype="0" fill="hold" grpId="0" nodeType="clickEffect">
                                  <p:stCondLst>
                                    <p:cond delay="0"/>
                                  </p:stCondLst>
                                  <p:childTnLst>
                                    <p:set>
                                      <p:cBhvr>
                                        <p:cTn id="36" dur="1" fill="hold">
                                          <p:stCondLst>
                                            <p:cond delay="0"/>
                                          </p:stCondLst>
                                        </p:cTn>
                                        <p:tgtEl>
                                          <p:spTgt spid="21"/>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par>
              <p:cTn id="47"/>
            </p:par>
          </p:childTnLst>
        </p:cTn>
      </p:par>
    </p:tnLst>
    <p:bldLst>
      <p:bldP spid="20" grpId="0" animBg="1"/>
      <p:bldP spid="3" grpId="0" animBg="1"/>
      <p:bldP spid="5" grpId="0" animBg="1"/>
      <p:bldP spid="7" grpId="0" animBg="1"/>
      <p:bldP spid="8" grpId="0" animBg="1"/>
      <p:bldP spid="9" grpId="0" animBg="1"/>
      <p:bldP spid="12" grpId="0" animBg="1"/>
      <p:bldP spid="13" grpId="0" animBg="1"/>
      <p:bldP spid="14" grpId="0" animBg="1"/>
      <p:bldP spid="15" grpId="0" animBg="1"/>
      <p:bldP spid="17" grpId="0" animBg="1"/>
      <p:bldP spid="18" grpId="0" animBg="1"/>
      <p:bldP spid="19" grpId="0" animBg="1"/>
      <p:bldP spid="2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F9926A-9517-0B33-E5F3-87D58DB9431B}"/>
              </a:ext>
            </a:extLst>
          </p:cNvPr>
          <p:cNvSpPr>
            <a:spLocks noGrp="1"/>
          </p:cNvSpPr>
          <p:nvPr>
            <p:ph idx="1"/>
          </p:nvPr>
        </p:nvSpPr>
        <p:spPr/>
        <p:txBody>
          <a:bodyPr/>
          <a:lstStyle/>
          <a:p>
            <a:endParaRPr lang="en-US"/>
          </a:p>
        </p:txBody>
      </p:sp>
      <p:sp>
        <p:nvSpPr>
          <p:cNvPr id="4" name="Title 3">
            <a:extLst>
              <a:ext uri="{FF2B5EF4-FFF2-40B4-BE49-F238E27FC236}">
                <a16:creationId xmlns:a16="http://schemas.microsoft.com/office/drawing/2014/main" id="{F3F96957-40C6-7603-E550-FA85F801C06A}"/>
              </a:ext>
            </a:extLst>
          </p:cNvPr>
          <p:cNvSpPr>
            <a:spLocks noGrp="1"/>
          </p:cNvSpPr>
          <p:nvPr>
            <p:ph type="title"/>
          </p:nvPr>
        </p:nvSpPr>
        <p:spPr/>
        <p:txBody>
          <a:bodyPr/>
          <a:lstStyle/>
          <a:p>
            <a:r>
              <a:rPr lang="en-US" dirty="0"/>
              <a:t>Testing and debugging scripts</a:t>
            </a:r>
          </a:p>
        </p:txBody>
      </p:sp>
      <p:sp>
        <p:nvSpPr>
          <p:cNvPr id="10" name="Content Placeholder 9">
            <a:extLst>
              <a:ext uri="{FF2B5EF4-FFF2-40B4-BE49-F238E27FC236}">
                <a16:creationId xmlns:a16="http://schemas.microsoft.com/office/drawing/2014/main" id="{6090DA95-3B33-2958-ACCE-E0D2753069F4}"/>
              </a:ext>
            </a:extLst>
          </p:cNvPr>
          <p:cNvSpPr>
            <a:spLocks noGrp="1"/>
          </p:cNvSpPr>
          <p:nvPr>
            <p:ph sz="quarter" idx="12"/>
          </p:nvPr>
        </p:nvSpPr>
        <p:spPr>
          <a:xfrm>
            <a:off x="1190245" y="1381540"/>
            <a:ext cx="2329917" cy="438297"/>
          </a:xfrm>
          <a:solidFill>
            <a:schemeClr val="bg1">
              <a:lumMod val="20000"/>
              <a:lumOff val="80000"/>
            </a:schemeClr>
          </a:solidFill>
          <a:ln w="19050">
            <a:solidFill>
              <a:schemeClr val="tx1"/>
            </a:solidFill>
          </a:ln>
        </p:spPr>
        <p:txBody>
          <a:bodyPr/>
          <a:lstStyle/>
          <a:p>
            <a:pPr marL="0" lvl="1" indent="0">
              <a:buNone/>
            </a:pPr>
            <a:r>
              <a:rPr lang="en-US" dirty="0"/>
              <a:t>Execute script</a:t>
            </a:r>
          </a:p>
        </p:txBody>
      </p:sp>
      <p:sp>
        <p:nvSpPr>
          <p:cNvPr id="12" name="Content Placeholder 9">
            <a:extLst>
              <a:ext uri="{FF2B5EF4-FFF2-40B4-BE49-F238E27FC236}">
                <a16:creationId xmlns:a16="http://schemas.microsoft.com/office/drawing/2014/main" id="{9E1D2A6E-CB65-A215-90EB-EF11EF7C0226}"/>
              </a:ext>
            </a:extLst>
          </p:cNvPr>
          <p:cNvSpPr txBox="1">
            <a:spLocks/>
          </p:cNvSpPr>
          <p:nvPr/>
        </p:nvSpPr>
        <p:spPr bwMode="auto">
          <a:xfrm>
            <a:off x="4691382" y="1184229"/>
            <a:ext cx="3622699" cy="832920"/>
          </a:xfrm>
          <a:prstGeom prst="rect">
            <a:avLst/>
          </a:prstGeom>
          <a:solidFill>
            <a:schemeClr val="bg1">
              <a:lumMod val="20000"/>
              <a:lumOff val="80000"/>
            </a:schemeClr>
          </a:solidFill>
          <a:ln w="19050">
            <a:solidFill>
              <a:schemeClr val="tx1"/>
            </a:solid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0" lvl="1" indent="0">
              <a:buFont typeface="Wingdings" panose="05000000000000000000" pitchFamily="2" charset="2"/>
              <a:buNone/>
            </a:pPr>
            <a:r>
              <a:rPr lang="en-US" dirty="0"/>
              <a:t>Does it complete without an error message?</a:t>
            </a:r>
          </a:p>
        </p:txBody>
      </p:sp>
      <p:sp>
        <p:nvSpPr>
          <p:cNvPr id="13" name="Content Placeholder 9">
            <a:extLst>
              <a:ext uri="{FF2B5EF4-FFF2-40B4-BE49-F238E27FC236}">
                <a16:creationId xmlns:a16="http://schemas.microsoft.com/office/drawing/2014/main" id="{22F5EC5E-49D5-9EC3-96C1-6E8C7A3C65A2}"/>
              </a:ext>
            </a:extLst>
          </p:cNvPr>
          <p:cNvSpPr txBox="1">
            <a:spLocks/>
          </p:cNvSpPr>
          <p:nvPr/>
        </p:nvSpPr>
        <p:spPr bwMode="auto">
          <a:xfrm>
            <a:off x="9368816" y="1364714"/>
            <a:ext cx="738442" cy="438297"/>
          </a:xfrm>
          <a:prstGeom prst="rect">
            <a:avLst/>
          </a:prstGeom>
          <a:solidFill>
            <a:schemeClr val="bg1">
              <a:lumMod val="20000"/>
              <a:lumOff val="80000"/>
            </a:schemeClr>
          </a:solidFill>
          <a:ln w="19050">
            <a:solidFill>
              <a:schemeClr val="tx1"/>
            </a:solid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0" lvl="1" indent="0">
              <a:buFont typeface="Wingdings" panose="05000000000000000000" pitchFamily="2" charset="2"/>
              <a:buNone/>
            </a:pPr>
            <a:r>
              <a:rPr lang="en-US" dirty="0"/>
              <a:t>Yes</a:t>
            </a:r>
          </a:p>
        </p:txBody>
      </p:sp>
      <p:sp>
        <p:nvSpPr>
          <p:cNvPr id="14" name="Content Placeholder 9">
            <a:extLst>
              <a:ext uri="{FF2B5EF4-FFF2-40B4-BE49-F238E27FC236}">
                <a16:creationId xmlns:a16="http://schemas.microsoft.com/office/drawing/2014/main" id="{2F30F668-ABB0-392B-3F0B-D3B86C4900E4}"/>
              </a:ext>
            </a:extLst>
          </p:cNvPr>
          <p:cNvSpPr txBox="1">
            <a:spLocks/>
          </p:cNvSpPr>
          <p:nvPr/>
        </p:nvSpPr>
        <p:spPr bwMode="auto">
          <a:xfrm>
            <a:off x="8740896" y="2570980"/>
            <a:ext cx="2329917" cy="883862"/>
          </a:xfrm>
          <a:prstGeom prst="rect">
            <a:avLst/>
          </a:prstGeom>
          <a:solidFill>
            <a:schemeClr val="bg1">
              <a:lumMod val="20000"/>
              <a:lumOff val="80000"/>
            </a:schemeClr>
          </a:solidFill>
          <a:ln w="19050">
            <a:solidFill>
              <a:schemeClr val="tx1"/>
            </a:solid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0" lvl="1" indent="0">
              <a:buFont typeface="Wingdings" panose="05000000000000000000" pitchFamily="2" charset="2"/>
              <a:buNone/>
            </a:pPr>
            <a:r>
              <a:rPr lang="en-US" dirty="0"/>
              <a:t>Is the output as expected?</a:t>
            </a:r>
          </a:p>
        </p:txBody>
      </p:sp>
      <p:sp>
        <p:nvSpPr>
          <p:cNvPr id="16" name="Content Placeholder 9">
            <a:extLst>
              <a:ext uri="{FF2B5EF4-FFF2-40B4-BE49-F238E27FC236}">
                <a16:creationId xmlns:a16="http://schemas.microsoft.com/office/drawing/2014/main" id="{514186F6-AB69-6CDE-56E7-85EEF7F17505}"/>
              </a:ext>
            </a:extLst>
          </p:cNvPr>
          <p:cNvSpPr txBox="1">
            <a:spLocks/>
          </p:cNvSpPr>
          <p:nvPr/>
        </p:nvSpPr>
        <p:spPr bwMode="auto">
          <a:xfrm>
            <a:off x="5208058" y="2787677"/>
            <a:ext cx="579061" cy="438297"/>
          </a:xfrm>
          <a:prstGeom prst="rect">
            <a:avLst/>
          </a:prstGeom>
          <a:solidFill>
            <a:schemeClr val="bg1">
              <a:lumMod val="20000"/>
              <a:lumOff val="80000"/>
            </a:schemeClr>
          </a:solidFill>
          <a:ln w="19050">
            <a:solidFill>
              <a:schemeClr val="tx1"/>
            </a:solid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0" lvl="1" indent="0">
              <a:buFont typeface="Wingdings" panose="05000000000000000000" pitchFamily="2" charset="2"/>
              <a:buNone/>
            </a:pPr>
            <a:r>
              <a:rPr lang="en-US" dirty="0"/>
              <a:t>No</a:t>
            </a:r>
          </a:p>
        </p:txBody>
      </p:sp>
      <p:sp>
        <p:nvSpPr>
          <p:cNvPr id="17" name="Content Placeholder 9">
            <a:extLst>
              <a:ext uri="{FF2B5EF4-FFF2-40B4-BE49-F238E27FC236}">
                <a16:creationId xmlns:a16="http://schemas.microsoft.com/office/drawing/2014/main" id="{65DEFEF6-E0A4-A61E-8D54-614AF700D34B}"/>
              </a:ext>
            </a:extLst>
          </p:cNvPr>
          <p:cNvSpPr txBox="1">
            <a:spLocks/>
          </p:cNvSpPr>
          <p:nvPr/>
        </p:nvSpPr>
        <p:spPr bwMode="auto">
          <a:xfrm>
            <a:off x="9368816" y="4147454"/>
            <a:ext cx="738442" cy="438297"/>
          </a:xfrm>
          <a:prstGeom prst="rect">
            <a:avLst/>
          </a:prstGeom>
          <a:solidFill>
            <a:schemeClr val="bg1">
              <a:lumMod val="20000"/>
              <a:lumOff val="80000"/>
            </a:schemeClr>
          </a:solidFill>
          <a:ln w="19050">
            <a:solidFill>
              <a:schemeClr val="tx1"/>
            </a:solid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0" lvl="1" indent="0">
              <a:buFont typeface="Wingdings" panose="05000000000000000000" pitchFamily="2" charset="2"/>
              <a:buNone/>
            </a:pPr>
            <a:r>
              <a:rPr lang="en-US" dirty="0"/>
              <a:t>Yes</a:t>
            </a:r>
          </a:p>
        </p:txBody>
      </p:sp>
      <p:sp>
        <p:nvSpPr>
          <p:cNvPr id="18" name="Content Placeholder 9">
            <a:extLst>
              <a:ext uri="{FF2B5EF4-FFF2-40B4-BE49-F238E27FC236}">
                <a16:creationId xmlns:a16="http://schemas.microsoft.com/office/drawing/2014/main" id="{A53065CC-0A19-FD59-AE11-CB3EEDBD6417}"/>
              </a:ext>
            </a:extLst>
          </p:cNvPr>
          <p:cNvSpPr txBox="1">
            <a:spLocks/>
          </p:cNvSpPr>
          <p:nvPr/>
        </p:nvSpPr>
        <p:spPr bwMode="auto">
          <a:xfrm>
            <a:off x="6924602" y="2789554"/>
            <a:ext cx="579061" cy="438297"/>
          </a:xfrm>
          <a:prstGeom prst="rect">
            <a:avLst/>
          </a:prstGeom>
          <a:solidFill>
            <a:schemeClr val="bg1">
              <a:lumMod val="20000"/>
              <a:lumOff val="80000"/>
            </a:schemeClr>
          </a:solidFill>
          <a:ln w="19050">
            <a:solidFill>
              <a:schemeClr val="tx1"/>
            </a:solid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0" lvl="1" indent="0">
              <a:buFont typeface="Wingdings" panose="05000000000000000000" pitchFamily="2" charset="2"/>
              <a:buNone/>
            </a:pPr>
            <a:r>
              <a:rPr lang="en-US" dirty="0"/>
              <a:t>No</a:t>
            </a:r>
          </a:p>
        </p:txBody>
      </p:sp>
      <p:sp>
        <p:nvSpPr>
          <p:cNvPr id="19" name="Content Placeholder 9">
            <a:extLst>
              <a:ext uri="{FF2B5EF4-FFF2-40B4-BE49-F238E27FC236}">
                <a16:creationId xmlns:a16="http://schemas.microsoft.com/office/drawing/2014/main" id="{3D68DF6E-012C-F70F-AD6E-DFA47BFA4964}"/>
              </a:ext>
            </a:extLst>
          </p:cNvPr>
          <p:cNvSpPr txBox="1">
            <a:spLocks/>
          </p:cNvSpPr>
          <p:nvPr/>
        </p:nvSpPr>
        <p:spPr bwMode="auto">
          <a:xfrm>
            <a:off x="8356995" y="5353485"/>
            <a:ext cx="2776350" cy="481923"/>
          </a:xfrm>
          <a:prstGeom prst="rect">
            <a:avLst/>
          </a:prstGeom>
          <a:solidFill>
            <a:srgbClr val="9CFEAC"/>
          </a:solidFill>
          <a:ln w="19050">
            <a:solidFill>
              <a:srgbClr val="00B050"/>
            </a:solid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0" lvl="1" indent="0">
              <a:buFont typeface="Wingdings" panose="05000000000000000000" pitchFamily="2" charset="2"/>
              <a:buNone/>
            </a:pPr>
            <a:r>
              <a:rPr lang="en-US" b="1" dirty="0">
                <a:solidFill>
                  <a:srgbClr val="00B050"/>
                </a:solidFill>
                <a:sym typeface="Wingdings" panose="05000000000000000000" pitchFamily="2" charset="2"/>
              </a:rPr>
              <a:t> </a:t>
            </a:r>
            <a:r>
              <a:rPr lang="en-US" dirty="0"/>
              <a:t>Congratulations!</a:t>
            </a:r>
          </a:p>
        </p:txBody>
      </p:sp>
      <p:sp>
        <p:nvSpPr>
          <p:cNvPr id="20" name="Content Placeholder 9">
            <a:extLst>
              <a:ext uri="{FF2B5EF4-FFF2-40B4-BE49-F238E27FC236}">
                <a16:creationId xmlns:a16="http://schemas.microsoft.com/office/drawing/2014/main" id="{A492382C-49A1-9571-2C41-64B420765693}"/>
              </a:ext>
            </a:extLst>
          </p:cNvPr>
          <p:cNvSpPr txBox="1">
            <a:spLocks/>
          </p:cNvSpPr>
          <p:nvPr/>
        </p:nvSpPr>
        <p:spPr bwMode="auto">
          <a:xfrm>
            <a:off x="5228134" y="5326711"/>
            <a:ext cx="2268550" cy="508697"/>
          </a:xfrm>
          <a:prstGeom prst="rect">
            <a:avLst/>
          </a:prstGeom>
          <a:solidFill>
            <a:schemeClr val="accent6">
              <a:lumMod val="20000"/>
              <a:lumOff val="80000"/>
            </a:schemeClr>
          </a:solidFill>
          <a:ln w="19050">
            <a:solidFill>
              <a:srgbClr val="FF0000"/>
            </a:solid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marL="0" lvl="1" indent="0">
              <a:buFont typeface="Wingdings" panose="05000000000000000000" pitchFamily="2" charset="2"/>
              <a:buNone/>
            </a:pPr>
            <a:r>
              <a:rPr lang="en-US" dirty="0">
                <a:solidFill>
                  <a:srgbClr val="FF0000"/>
                </a:solidFill>
                <a:sym typeface="Wingdings" panose="05000000000000000000" pitchFamily="2" charset="2"/>
              </a:rPr>
              <a:t> </a:t>
            </a:r>
            <a:r>
              <a:rPr lang="en-US" dirty="0"/>
              <a:t>Debug Time!</a:t>
            </a:r>
          </a:p>
        </p:txBody>
      </p:sp>
      <p:cxnSp>
        <p:nvCxnSpPr>
          <p:cNvPr id="22" name="Straight Arrow Connector 21">
            <a:extLst>
              <a:ext uri="{FF2B5EF4-FFF2-40B4-BE49-F238E27FC236}">
                <a16:creationId xmlns:a16="http://schemas.microsoft.com/office/drawing/2014/main" id="{941E0F65-6A80-E7B2-85C2-D31E572E863E}"/>
              </a:ext>
            </a:extLst>
          </p:cNvPr>
          <p:cNvCxnSpPr>
            <a:stCxn id="10" idx="3"/>
            <a:endCxn id="12" idx="1"/>
          </p:cNvCxnSpPr>
          <p:nvPr/>
        </p:nvCxnSpPr>
        <p:spPr>
          <a:xfrm>
            <a:off x="3520162" y="1600689"/>
            <a:ext cx="117122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228ECA37-58BC-218A-D5A7-E6B411059E6F}"/>
              </a:ext>
            </a:extLst>
          </p:cNvPr>
          <p:cNvCxnSpPr>
            <a:cxnSpLocks/>
            <a:endCxn id="13" idx="1"/>
          </p:cNvCxnSpPr>
          <p:nvPr/>
        </p:nvCxnSpPr>
        <p:spPr>
          <a:xfrm flipV="1">
            <a:off x="8314081" y="1583863"/>
            <a:ext cx="1054735" cy="894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A3B9A1AF-BCEF-DAED-B3CC-292983287838}"/>
              </a:ext>
            </a:extLst>
          </p:cNvPr>
          <p:cNvCxnSpPr>
            <a:cxnSpLocks/>
          </p:cNvCxnSpPr>
          <p:nvPr/>
        </p:nvCxnSpPr>
        <p:spPr>
          <a:xfrm>
            <a:off x="9732569" y="1803011"/>
            <a:ext cx="0" cy="76796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4A04041A-2775-38BC-F15A-D703FDC17207}"/>
              </a:ext>
            </a:extLst>
          </p:cNvPr>
          <p:cNvCxnSpPr>
            <a:cxnSpLocks/>
          </p:cNvCxnSpPr>
          <p:nvPr/>
        </p:nvCxnSpPr>
        <p:spPr>
          <a:xfrm>
            <a:off x="9732569" y="3454842"/>
            <a:ext cx="0" cy="691604"/>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1BFA1D65-3C70-8C31-6670-F040E1BFDD40}"/>
              </a:ext>
            </a:extLst>
          </p:cNvPr>
          <p:cNvCxnSpPr>
            <a:cxnSpLocks/>
          </p:cNvCxnSpPr>
          <p:nvPr/>
        </p:nvCxnSpPr>
        <p:spPr>
          <a:xfrm>
            <a:off x="9732569" y="4585516"/>
            <a:ext cx="0" cy="76796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08232582-0FAE-C0B5-286F-408160D661FA}"/>
              </a:ext>
            </a:extLst>
          </p:cNvPr>
          <p:cNvCxnSpPr>
            <a:cxnSpLocks/>
            <a:stCxn id="14" idx="1"/>
            <a:endCxn id="18" idx="3"/>
          </p:cNvCxnSpPr>
          <p:nvPr/>
        </p:nvCxnSpPr>
        <p:spPr>
          <a:xfrm flipH="1" flipV="1">
            <a:off x="7503663" y="3008703"/>
            <a:ext cx="1237233" cy="420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B4860F9D-5A23-A0BF-7A77-1FD6883630BB}"/>
              </a:ext>
            </a:extLst>
          </p:cNvPr>
          <p:cNvCxnSpPr>
            <a:cxnSpLocks/>
          </p:cNvCxnSpPr>
          <p:nvPr/>
        </p:nvCxnSpPr>
        <p:spPr>
          <a:xfrm>
            <a:off x="7141769" y="3225974"/>
            <a:ext cx="0" cy="210073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7AA287F9-F140-00F3-1DA5-6FBF28D515AD}"/>
              </a:ext>
            </a:extLst>
          </p:cNvPr>
          <p:cNvCxnSpPr>
            <a:cxnSpLocks/>
            <a:endCxn id="16" idx="0"/>
          </p:cNvCxnSpPr>
          <p:nvPr/>
        </p:nvCxnSpPr>
        <p:spPr>
          <a:xfrm flipH="1">
            <a:off x="5497589" y="2015181"/>
            <a:ext cx="8525" cy="77249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37436918-1807-66A7-5D5F-6B93C1791DDE}"/>
              </a:ext>
            </a:extLst>
          </p:cNvPr>
          <p:cNvCxnSpPr>
            <a:cxnSpLocks/>
          </p:cNvCxnSpPr>
          <p:nvPr/>
        </p:nvCxnSpPr>
        <p:spPr>
          <a:xfrm>
            <a:off x="5497589" y="3225974"/>
            <a:ext cx="0" cy="2100737"/>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3813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8"/>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7"/>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3"/>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animBg="1"/>
      <p:bldP spid="12" grpId="0" animBg="1"/>
      <p:bldP spid="13" grpId="0" animBg="1"/>
      <p:bldP spid="14" grpId="0" animBg="1"/>
      <p:bldP spid="16" grpId="0" animBg="1"/>
      <p:bldP spid="17" grpId="0" animBg="1"/>
      <p:bldP spid="18" grpId="0" animBg="1"/>
      <p:bldP spid="19" grpId="0" animBg="1"/>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1E1CF10-BD44-53E9-821D-4BA865BD3DF9}"/>
              </a:ext>
            </a:extLst>
          </p:cNvPr>
          <p:cNvSpPr>
            <a:spLocks noGrp="1"/>
          </p:cNvSpPr>
          <p:nvPr>
            <p:ph idx="1"/>
          </p:nvPr>
        </p:nvSpPr>
        <p:spPr/>
        <p:txBody>
          <a:bodyPr/>
          <a:lstStyle/>
          <a:p>
            <a:endParaRPr lang="en-US"/>
          </a:p>
        </p:txBody>
      </p:sp>
      <p:sp>
        <p:nvSpPr>
          <p:cNvPr id="3" name="Content Placeholder 2">
            <a:extLst>
              <a:ext uri="{FF2B5EF4-FFF2-40B4-BE49-F238E27FC236}">
                <a16:creationId xmlns:a16="http://schemas.microsoft.com/office/drawing/2014/main" id="{FF821BFD-43BB-5F5A-954B-724E459D5C4F}"/>
              </a:ext>
            </a:extLst>
          </p:cNvPr>
          <p:cNvSpPr>
            <a:spLocks noGrp="1"/>
          </p:cNvSpPr>
          <p:nvPr>
            <p:ph sz="quarter" idx="12"/>
          </p:nvPr>
        </p:nvSpPr>
        <p:spPr/>
        <p:txBody>
          <a:bodyPr/>
          <a:lstStyle/>
          <a:p>
            <a:r>
              <a:rPr lang="en-US" sz="2400" dirty="0"/>
              <a:t>The ways to programmatically automate HEC-DSSVue are:</a:t>
            </a:r>
          </a:p>
          <a:p>
            <a:pPr lvl="1"/>
            <a:r>
              <a:rPr lang="en-US" dirty="0"/>
              <a:t>Plugins</a:t>
            </a:r>
          </a:p>
          <a:p>
            <a:pPr lvl="2"/>
            <a:r>
              <a:rPr lang="en-US" dirty="0"/>
              <a:t>Written in Java</a:t>
            </a:r>
          </a:p>
          <a:p>
            <a:pPr lvl="2"/>
            <a:r>
              <a:rPr lang="en-US" dirty="0"/>
              <a:t>Executed from code compiled to .jar files</a:t>
            </a:r>
          </a:p>
          <a:p>
            <a:pPr lvl="3"/>
            <a:r>
              <a:rPr lang="en-US" dirty="0"/>
              <a:t>Source code is not available to user</a:t>
            </a:r>
          </a:p>
          <a:p>
            <a:pPr lvl="3"/>
            <a:r>
              <a:rPr lang="en-US" dirty="0"/>
              <a:t>Can be assumed to not be modified after distribution</a:t>
            </a:r>
          </a:p>
          <a:p>
            <a:pPr lvl="1"/>
            <a:r>
              <a:rPr lang="en-US" dirty="0"/>
              <a:t>Scripts</a:t>
            </a:r>
          </a:p>
          <a:p>
            <a:pPr lvl="2"/>
            <a:r>
              <a:rPr lang="en-US" dirty="0"/>
              <a:t>Written in Jython</a:t>
            </a:r>
          </a:p>
          <a:p>
            <a:pPr lvl="3"/>
            <a:r>
              <a:rPr lang="en-US" dirty="0"/>
              <a:t>Python 2.7 (interpreter and library) implemented in Java</a:t>
            </a:r>
          </a:p>
          <a:p>
            <a:pPr lvl="4"/>
            <a:r>
              <a:rPr lang="en-US" b="1" dirty="0">
                <a:solidFill>
                  <a:schemeClr val="accent6"/>
                </a:solidFill>
                <a:sym typeface="Wingdings" panose="05000000000000000000" pitchFamily="2" charset="2"/>
              </a:rPr>
              <a:t></a:t>
            </a:r>
            <a:r>
              <a:rPr lang="en-US" dirty="0">
                <a:sym typeface="Wingdings" panose="05000000000000000000" pitchFamily="2" charset="2"/>
              </a:rPr>
              <a:t> </a:t>
            </a:r>
            <a:r>
              <a:rPr lang="en-US" dirty="0"/>
              <a:t>Not compatible with Python 3</a:t>
            </a:r>
          </a:p>
          <a:p>
            <a:pPr lvl="4"/>
            <a:r>
              <a:rPr lang="en-US" b="1" dirty="0">
                <a:solidFill>
                  <a:schemeClr val="accent6"/>
                </a:solidFill>
                <a:sym typeface="Wingdings" panose="05000000000000000000" pitchFamily="2" charset="2"/>
              </a:rPr>
              <a:t></a:t>
            </a:r>
            <a:r>
              <a:rPr lang="en-US" dirty="0">
                <a:sym typeface="Wingdings" panose="05000000000000000000" pitchFamily="2" charset="2"/>
              </a:rPr>
              <a:t> </a:t>
            </a:r>
            <a:r>
              <a:rPr lang="en-US" dirty="0"/>
              <a:t>Cannot load Python modules that rely on compiled code (e.g., </a:t>
            </a:r>
            <a:r>
              <a:rPr lang="en-US" dirty="0" err="1"/>
              <a:t>numpy</a:t>
            </a:r>
            <a:r>
              <a:rPr lang="en-US" dirty="0"/>
              <a:t>, pandas)</a:t>
            </a:r>
          </a:p>
          <a:p>
            <a:pPr lvl="4"/>
            <a:r>
              <a:rPr lang="en-US" b="1" dirty="0">
                <a:solidFill>
                  <a:srgbClr val="00B050"/>
                </a:solidFill>
                <a:sym typeface="Wingdings" panose="05000000000000000000" pitchFamily="2" charset="2"/>
              </a:rPr>
              <a:t></a:t>
            </a:r>
            <a:r>
              <a:rPr lang="en-US" dirty="0">
                <a:sym typeface="Wingdings" panose="05000000000000000000" pitchFamily="2" charset="2"/>
              </a:rPr>
              <a:t> </a:t>
            </a:r>
            <a:r>
              <a:rPr lang="en-US" dirty="0"/>
              <a:t>Can utilize Java classes and methods</a:t>
            </a:r>
          </a:p>
          <a:p>
            <a:pPr lvl="2"/>
            <a:r>
              <a:rPr lang="en-US" dirty="0"/>
              <a:t>Executed from .</a:t>
            </a:r>
            <a:r>
              <a:rPr lang="en-US" dirty="0" err="1"/>
              <a:t>py</a:t>
            </a:r>
            <a:r>
              <a:rPr lang="en-US" dirty="0"/>
              <a:t> files</a:t>
            </a:r>
          </a:p>
          <a:p>
            <a:pPr lvl="3"/>
            <a:r>
              <a:rPr lang="en-US" dirty="0"/>
              <a:t>Source code is fully available to user</a:t>
            </a:r>
          </a:p>
          <a:p>
            <a:pPr lvl="3"/>
            <a:r>
              <a:rPr lang="en-US" dirty="0"/>
              <a:t>Can easily be modified by user as needed</a:t>
            </a:r>
          </a:p>
          <a:p>
            <a:r>
              <a:rPr lang="en-US" dirty="0"/>
              <a:t>We will focus only on scripting in Jython in this class</a:t>
            </a:r>
          </a:p>
        </p:txBody>
      </p:sp>
      <p:sp>
        <p:nvSpPr>
          <p:cNvPr id="4" name="Title 3">
            <a:extLst>
              <a:ext uri="{FF2B5EF4-FFF2-40B4-BE49-F238E27FC236}">
                <a16:creationId xmlns:a16="http://schemas.microsoft.com/office/drawing/2014/main" id="{F8B1EEF7-A56A-FF37-1511-7FAD77E2EAA7}"/>
              </a:ext>
            </a:extLst>
          </p:cNvPr>
          <p:cNvSpPr>
            <a:spLocks noGrp="1"/>
          </p:cNvSpPr>
          <p:nvPr>
            <p:ph type="title"/>
          </p:nvPr>
        </p:nvSpPr>
        <p:spPr/>
        <p:txBody>
          <a:bodyPr/>
          <a:lstStyle/>
          <a:p>
            <a:r>
              <a:rPr lang="en-US" dirty="0"/>
              <a:t>Two types of automation</a:t>
            </a:r>
          </a:p>
        </p:txBody>
      </p:sp>
    </p:spTree>
    <p:extLst>
      <p:ext uri="{BB962C8B-B14F-4D97-AF65-F5344CB8AC3E}">
        <p14:creationId xmlns:p14="http://schemas.microsoft.com/office/powerpoint/2010/main" val="216736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2" nodeType="clickEffect">
                                  <p:stCondLst>
                                    <p:cond delay="0"/>
                                  </p:stCondLst>
                                  <p:childTnLst>
                                    <p:set>
                                      <p:cBhvr>
                                        <p:cTn id="14" dur="1" fill="hold">
                                          <p:stCondLst>
                                            <p:cond delay="249"/>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3"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4"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4"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par>
                                <p:cTn id="25" presetID="1" presetClass="entr" presetSubtype="0" fill="hold" grpId="4"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5"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par>
                                <p:cTn id="31" presetID="1" presetClass="entr" presetSubtype="0" fill="hold" grpId="5" nodeType="withEffect">
                                  <p:stCondLst>
                                    <p:cond delay="0"/>
                                  </p:stCondLst>
                                  <p:childTnLst>
                                    <p:set>
                                      <p:cBhvr>
                                        <p:cTn id="32" dur="1" fill="hold">
                                          <p:stCondLst>
                                            <p:cond delay="0"/>
                                          </p:stCondLst>
                                        </p:cTn>
                                        <p:tgtEl>
                                          <p:spTgt spid="3">
                                            <p:txEl>
                                              <p:pRg st="8" end="8"/>
                                            </p:txEl>
                                          </p:spTgt>
                                        </p:tgtEl>
                                        <p:attrNameLst>
                                          <p:attrName>style.visibility</p:attrName>
                                        </p:attrNameLst>
                                      </p:cBhvr>
                                      <p:to>
                                        <p:strVal val="visible"/>
                                      </p:to>
                                    </p:set>
                                  </p:childTnLst>
                                </p:cTn>
                              </p:par>
                              <p:par>
                                <p:cTn id="33" presetID="1" presetClass="entr" presetSubtype="0" fill="hold" grpId="5"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par>
                                <p:cTn id="35" presetID="1" presetClass="entr" presetSubtype="0" fill="hold" grpId="5" nodeType="with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childTnLst>
                                </p:cTn>
                              </p:par>
                              <p:par>
                                <p:cTn id="37" presetID="1" presetClass="entr" presetSubtype="0" fill="hold" grpId="5" nodeType="withEffect">
                                  <p:stCondLst>
                                    <p:cond delay="0"/>
                                  </p:stCondLst>
                                  <p:childTnLst>
                                    <p:set>
                                      <p:cBhvr>
                                        <p:cTn id="3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6" nodeType="clickEffect">
                                  <p:stCondLst>
                                    <p:cond delay="0"/>
                                  </p:stCondLst>
                                  <p:childTnLst>
                                    <p:set>
                                      <p:cBhvr>
                                        <p:cTn id="42" dur="1" fill="hold">
                                          <p:stCondLst>
                                            <p:cond delay="0"/>
                                          </p:stCondLst>
                                        </p:cTn>
                                        <p:tgtEl>
                                          <p:spTgt spid="3">
                                            <p:txEl>
                                              <p:pRg st="12" end="12"/>
                                            </p:txEl>
                                          </p:spTgt>
                                        </p:tgtEl>
                                        <p:attrNameLst>
                                          <p:attrName>style.visibility</p:attrName>
                                        </p:attrNameLst>
                                      </p:cBhvr>
                                      <p:to>
                                        <p:strVal val="visible"/>
                                      </p:to>
                                    </p:set>
                                  </p:childTnLst>
                                </p:cTn>
                              </p:par>
                              <p:par>
                                <p:cTn id="43" presetID="1" presetClass="entr" presetSubtype="0" fill="hold" grpId="6" nodeType="withEffect">
                                  <p:stCondLst>
                                    <p:cond delay="0"/>
                                  </p:stCondLst>
                                  <p:childTnLst>
                                    <p:set>
                                      <p:cBhvr>
                                        <p:cTn id="44" dur="1" fill="hold">
                                          <p:stCondLst>
                                            <p:cond delay="0"/>
                                          </p:stCondLst>
                                        </p:cTn>
                                        <p:tgtEl>
                                          <p:spTgt spid="3">
                                            <p:txEl>
                                              <p:pRg st="13" end="13"/>
                                            </p:txEl>
                                          </p:spTgt>
                                        </p:tgtEl>
                                        <p:attrNameLst>
                                          <p:attrName>style.visibility</p:attrName>
                                        </p:attrNameLst>
                                      </p:cBhvr>
                                      <p:to>
                                        <p:strVal val="visible"/>
                                      </p:to>
                                    </p:set>
                                  </p:childTnLst>
                                </p:cTn>
                              </p:par>
                              <p:par>
                                <p:cTn id="45" presetID="1" presetClass="entr" presetSubtype="0" fill="hold" grpId="6" nodeType="withEffect">
                                  <p:stCondLst>
                                    <p:cond delay="0"/>
                                  </p:stCondLst>
                                  <p:childTnLst>
                                    <p:set>
                                      <p:cBhvr>
                                        <p:cTn id="46"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7" nodeType="clickEffect">
                                  <p:stCondLst>
                                    <p:cond delay="0"/>
                                  </p:stCondLst>
                                  <p:childTnLst>
                                    <p:set>
                                      <p:cBhvr>
                                        <p:cTn id="50"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 grpId="1" uiExpand="1" build="p"/>
      <p:bldP spid="3" grpId="2" uiExpand="1" build="p"/>
      <p:bldP spid="3" grpId="3" uiExpand="1" build="p"/>
      <p:bldP spid="3" grpId="4" uiExpand="1" build="p"/>
      <p:bldP spid="3" grpId="5" uiExpand="1" build="p"/>
      <p:bldP spid="3" grpId="6" uiExpand="1" build="p"/>
      <p:bldP spid="3" grpId="7"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5EB66BA-E3C3-847E-FE07-1C8C6B7F6077}"/>
              </a:ext>
            </a:extLst>
          </p:cNvPr>
          <p:cNvPicPr>
            <a:picLocks noChangeAspect="1"/>
          </p:cNvPicPr>
          <p:nvPr/>
        </p:nvPicPr>
        <p:blipFill>
          <a:blip r:embed="rId4"/>
          <a:stretch>
            <a:fillRect/>
          </a:stretch>
        </p:blipFill>
        <p:spPr>
          <a:xfrm>
            <a:off x="7990522" y="1163104"/>
            <a:ext cx="3934778" cy="2048351"/>
          </a:xfrm>
          <a:prstGeom prst="rect">
            <a:avLst/>
          </a:prstGeom>
        </p:spPr>
      </p:pic>
      <p:pic>
        <p:nvPicPr>
          <p:cNvPr id="10" name="Screen Recording 9">
            <a:hlinkClick r:id="" action="ppaction://media"/>
            <a:extLst>
              <a:ext uri="{FF2B5EF4-FFF2-40B4-BE49-F238E27FC236}">
                <a16:creationId xmlns:a16="http://schemas.microsoft.com/office/drawing/2014/main" id="{25AA7C9C-9F2F-A8DE-0027-B1B9BD5F89D8}"/>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7677510" y="1163508"/>
            <a:ext cx="4247790" cy="4966075"/>
          </a:xfrm>
        </p:spPr>
      </p:pic>
      <p:pic>
        <p:nvPicPr>
          <p:cNvPr id="13" name="Picture 12">
            <a:extLst>
              <a:ext uri="{FF2B5EF4-FFF2-40B4-BE49-F238E27FC236}">
                <a16:creationId xmlns:a16="http://schemas.microsoft.com/office/drawing/2014/main" id="{9F4B9706-885E-4E07-975D-BFC28736CC7A}"/>
              </a:ext>
            </a:extLst>
          </p:cNvPr>
          <p:cNvPicPr>
            <a:picLocks noChangeAspect="1"/>
          </p:cNvPicPr>
          <p:nvPr/>
        </p:nvPicPr>
        <p:blipFill>
          <a:blip r:embed="rId6"/>
          <a:stretch>
            <a:fillRect/>
          </a:stretch>
        </p:blipFill>
        <p:spPr>
          <a:xfrm>
            <a:off x="4192429" y="1163104"/>
            <a:ext cx="7732871" cy="5243989"/>
          </a:xfrm>
          <a:prstGeom prst="rect">
            <a:avLst/>
          </a:prstGeom>
        </p:spPr>
      </p:pic>
      <p:sp>
        <p:nvSpPr>
          <p:cNvPr id="4" name="Title 3">
            <a:extLst>
              <a:ext uri="{FF2B5EF4-FFF2-40B4-BE49-F238E27FC236}">
                <a16:creationId xmlns:a16="http://schemas.microsoft.com/office/drawing/2014/main" id="{F3F96957-40C6-7603-E550-FA85F801C06A}"/>
              </a:ext>
            </a:extLst>
          </p:cNvPr>
          <p:cNvSpPr>
            <a:spLocks noGrp="1"/>
          </p:cNvSpPr>
          <p:nvPr>
            <p:ph type="title"/>
          </p:nvPr>
        </p:nvSpPr>
        <p:spPr/>
        <p:txBody>
          <a:bodyPr/>
          <a:lstStyle/>
          <a:p>
            <a:r>
              <a:rPr lang="en-US" dirty="0"/>
              <a:t>Error Messages</a:t>
            </a:r>
          </a:p>
        </p:txBody>
      </p:sp>
      <p:sp>
        <p:nvSpPr>
          <p:cNvPr id="5" name="Content Placeholder 4">
            <a:extLst>
              <a:ext uri="{FF2B5EF4-FFF2-40B4-BE49-F238E27FC236}">
                <a16:creationId xmlns:a16="http://schemas.microsoft.com/office/drawing/2014/main" id="{67CFAEE7-114A-CEF2-A014-1AFC1FBF71C8}"/>
              </a:ext>
            </a:extLst>
          </p:cNvPr>
          <p:cNvSpPr>
            <a:spLocks noGrp="1"/>
          </p:cNvSpPr>
          <p:nvPr>
            <p:ph sz="quarter" idx="12"/>
          </p:nvPr>
        </p:nvSpPr>
        <p:spPr>
          <a:xfrm>
            <a:off x="266700" y="1028701"/>
            <a:ext cx="3607283" cy="832920"/>
          </a:xfrm>
        </p:spPr>
        <p:txBody>
          <a:bodyPr/>
          <a:lstStyle/>
          <a:p>
            <a:pPr lvl="1" indent="-292100"/>
            <a:r>
              <a:rPr lang="en-US" dirty="0"/>
              <a:t>Popup when saving or running script</a:t>
            </a:r>
          </a:p>
        </p:txBody>
      </p:sp>
      <p:sp>
        <p:nvSpPr>
          <p:cNvPr id="9" name="Content Placeholder 4">
            <a:extLst>
              <a:ext uri="{FF2B5EF4-FFF2-40B4-BE49-F238E27FC236}">
                <a16:creationId xmlns:a16="http://schemas.microsoft.com/office/drawing/2014/main" id="{34D3B713-BA5A-565B-5092-CF04A06AECF0}"/>
              </a:ext>
            </a:extLst>
          </p:cNvPr>
          <p:cNvSpPr txBox="1">
            <a:spLocks/>
          </p:cNvSpPr>
          <p:nvPr/>
        </p:nvSpPr>
        <p:spPr bwMode="auto">
          <a:xfrm>
            <a:off x="266700" y="1933504"/>
            <a:ext cx="3607285" cy="80271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lvl="1" indent="-292100"/>
            <a:r>
              <a:rPr lang="en-US" dirty="0"/>
              <a:t>Are output to console log</a:t>
            </a:r>
          </a:p>
        </p:txBody>
      </p:sp>
      <p:sp>
        <p:nvSpPr>
          <p:cNvPr id="11" name="Content Placeholder 4">
            <a:extLst>
              <a:ext uri="{FF2B5EF4-FFF2-40B4-BE49-F238E27FC236}">
                <a16:creationId xmlns:a16="http://schemas.microsoft.com/office/drawing/2014/main" id="{DBCCBE39-FA33-DA35-C9BD-3072A9A53321}"/>
              </a:ext>
            </a:extLst>
          </p:cNvPr>
          <p:cNvSpPr txBox="1">
            <a:spLocks/>
          </p:cNvSpPr>
          <p:nvPr/>
        </p:nvSpPr>
        <p:spPr bwMode="auto">
          <a:xfrm>
            <a:off x="266698" y="2803402"/>
            <a:ext cx="3607285" cy="80271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lvl="1" indent="-292100"/>
            <a:r>
              <a:rPr lang="en-US" dirty="0"/>
              <a:t>Specify line number of error</a:t>
            </a:r>
          </a:p>
        </p:txBody>
      </p:sp>
      <p:pic>
        <p:nvPicPr>
          <p:cNvPr id="14" name="Picture 13">
            <a:extLst>
              <a:ext uri="{FF2B5EF4-FFF2-40B4-BE49-F238E27FC236}">
                <a16:creationId xmlns:a16="http://schemas.microsoft.com/office/drawing/2014/main" id="{D54B17D0-D33C-D17C-504E-24164C0148B5}"/>
              </a:ext>
            </a:extLst>
          </p:cNvPr>
          <p:cNvPicPr>
            <a:picLocks noChangeAspect="1"/>
          </p:cNvPicPr>
          <p:nvPr/>
        </p:nvPicPr>
        <p:blipFill>
          <a:blip r:embed="rId4"/>
          <a:stretch>
            <a:fillRect/>
          </a:stretch>
        </p:blipFill>
        <p:spPr>
          <a:xfrm>
            <a:off x="266698" y="3707823"/>
            <a:ext cx="3471863" cy="1807369"/>
          </a:xfrm>
          <a:prstGeom prst="rect">
            <a:avLst/>
          </a:prstGeom>
        </p:spPr>
      </p:pic>
    </p:spTree>
    <p:extLst>
      <p:ext uri="{BB962C8B-B14F-4D97-AF65-F5344CB8AC3E}">
        <p14:creationId xmlns:p14="http://schemas.microsoft.com/office/powerpoint/2010/main" val="4040248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23" fill="hold" display="0">
                  <p:stCondLst>
                    <p:cond delay="indefinite"/>
                  </p:stCondLst>
                </p:cTn>
                <p:tgtEl>
                  <p:spTgt spid="10"/>
                </p:tgtEl>
              </p:cMediaNode>
            </p:video>
          </p:childTnLst>
        </p:cTn>
      </p:par>
    </p:tnLst>
    <p:bldLst>
      <p:bldP spid="5" grpId="0" build="p"/>
      <p:bldP spid="9" grpId="0"/>
      <p:bldP spid="1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F9926A-9517-0B33-E5F3-87D58DB9431B}"/>
              </a:ext>
            </a:extLst>
          </p:cNvPr>
          <p:cNvSpPr>
            <a:spLocks noGrp="1"/>
          </p:cNvSpPr>
          <p:nvPr>
            <p:ph idx="1"/>
          </p:nvPr>
        </p:nvSpPr>
        <p:spPr/>
        <p:txBody>
          <a:bodyPr/>
          <a:lstStyle/>
          <a:p>
            <a:endParaRPr lang="en-US"/>
          </a:p>
        </p:txBody>
      </p:sp>
      <p:sp>
        <p:nvSpPr>
          <p:cNvPr id="4" name="Title 3">
            <a:extLst>
              <a:ext uri="{FF2B5EF4-FFF2-40B4-BE49-F238E27FC236}">
                <a16:creationId xmlns:a16="http://schemas.microsoft.com/office/drawing/2014/main" id="{F3F96957-40C6-7603-E550-FA85F801C06A}"/>
              </a:ext>
            </a:extLst>
          </p:cNvPr>
          <p:cNvSpPr>
            <a:spLocks noGrp="1"/>
          </p:cNvSpPr>
          <p:nvPr>
            <p:ph type="title"/>
          </p:nvPr>
        </p:nvSpPr>
        <p:spPr/>
        <p:txBody>
          <a:bodyPr/>
          <a:lstStyle/>
          <a:p>
            <a:r>
              <a:rPr lang="en-US" dirty="0"/>
              <a:t>Types of debugging</a:t>
            </a:r>
          </a:p>
        </p:txBody>
      </p:sp>
      <p:sp>
        <p:nvSpPr>
          <p:cNvPr id="5" name="Content Placeholder 4">
            <a:extLst>
              <a:ext uri="{FF2B5EF4-FFF2-40B4-BE49-F238E27FC236}">
                <a16:creationId xmlns:a16="http://schemas.microsoft.com/office/drawing/2014/main" id="{67CFAEE7-114A-CEF2-A014-1AFC1FBF71C8}"/>
              </a:ext>
            </a:extLst>
          </p:cNvPr>
          <p:cNvSpPr>
            <a:spLocks noGrp="1"/>
          </p:cNvSpPr>
          <p:nvPr>
            <p:ph sz="quarter" idx="12"/>
          </p:nvPr>
        </p:nvSpPr>
        <p:spPr>
          <a:xfrm>
            <a:off x="266700" y="1028701"/>
            <a:ext cx="7223004" cy="2154250"/>
          </a:xfrm>
        </p:spPr>
        <p:txBody>
          <a:bodyPr/>
          <a:lstStyle/>
          <a:p>
            <a:pPr lvl="1"/>
            <a:r>
              <a:rPr lang="en-US" dirty="0"/>
              <a:t>Post-Mortem</a:t>
            </a:r>
          </a:p>
          <a:p>
            <a:pPr lvl="2"/>
            <a:r>
              <a:rPr lang="en-US" dirty="0"/>
              <a:t>Use print statement/function</a:t>
            </a:r>
          </a:p>
          <a:p>
            <a:pPr lvl="3"/>
            <a:r>
              <a:rPr lang="en-US" dirty="0"/>
              <a:t>Outputs information to console log</a:t>
            </a:r>
          </a:p>
          <a:p>
            <a:pPr lvl="3"/>
            <a:r>
              <a:rPr lang="en-US" dirty="0"/>
              <a:t>Reviewable after execution</a:t>
            </a:r>
          </a:p>
          <a:p>
            <a:pPr lvl="2"/>
            <a:r>
              <a:rPr lang="en-US" dirty="0"/>
              <a:t>Use file output</a:t>
            </a:r>
          </a:p>
          <a:p>
            <a:pPr lvl="3"/>
            <a:r>
              <a:rPr lang="en-US" dirty="0"/>
              <a:t>Outputs information to file of your choosing</a:t>
            </a:r>
          </a:p>
          <a:p>
            <a:pPr lvl="3"/>
            <a:r>
              <a:rPr lang="en-US" dirty="0"/>
              <a:t>Reviewable after execution</a:t>
            </a:r>
          </a:p>
          <a:p>
            <a:pPr marL="508000" lvl="2" indent="0">
              <a:buNone/>
            </a:pPr>
            <a:endParaRPr lang="en-US" dirty="0"/>
          </a:p>
        </p:txBody>
      </p:sp>
      <p:pic>
        <p:nvPicPr>
          <p:cNvPr id="6" name="Picture 5">
            <a:extLst>
              <a:ext uri="{FF2B5EF4-FFF2-40B4-BE49-F238E27FC236}">
                <a16:creationId xmlns:a16="http://schemas.microsoft.com/office/drawing/2014/main" id="{95F286D2-52B9-3B4D-2A5E-65B31BB61601}"/>
              </a:ext>
            </a:extLst>
          </p:cNvPr>
          <p:cNvPicPr>
            <a:picLocks noChangeAspect="1"/>
          </p:cNvPicPr>
          <p:nvPr/>
        </p:nvPicPr>
        <p:blipFill>
          <a:blip r:embed="rId3"/>
          <a:stretch>
            <a:fillRect/>
          </a:stretch>
        </p:blipFill>
        <p:spPr>
          <a:xfrm>
            <a:off x="8934824" y="1444359"/>
            <a:ext cx="2990476" cy="200000"/>
          </a:xfrm>
          <a:prstGeom prst="rect">
            <a:avLst/>
          </a:prstGeom>
        </p:spPr>
      </p:pic>
      <p:pic>
        <p:nvPicPr>
          <p:cNvPr id="8" name="Picture 7">
            <a:extLst>
              <a:ext uri="{FF2B5EF4-FFF2-40B4-BE49-F238E27FC236}">
                <a16:creationId xmlns:a16="http://schemas.microsoft.com/office/drawing/2014/main" id="{A7070D31-6268-F2EF-5318-B166AFE9887F}"/>
              </a:ext>
            </a:extLst>
          </p:cNvPr>
          <p:cNvPicPr>
            <a:picLocks noChangeAspect="1"/>
          </p:cNvPicPr>
          <p:nvPr/>
        </p:nvPicPr>
        <p:blipFill>
          <a:blip r:embed="rId4"/>
          <a:stretch>
            <a:fillRect/>
          </a:stretch>
        </p:blipFill>
        <p:spPr>
          <a:xfrm>
            <a:off x="7715250" y="1787683"/>
            <a:ext cx="4210050" cy="2433161"/>
          </a:xfrm>
          <a:prstGeom prst="rect">
            <a:avLst/>
          </a:prstGeom>
        </p:spPr>
      </p:pic>
      <p:pic>
        <p:nvPicPr>
          <p:cNvPr id="10" name="Picture 9">
            <a:extLst>
              <a:ext uri="{FF2B5EF4-FFF2-40B4-BE49-F238E27FC236}">
                <a16:creationId xmlns:a16="http://schemas.microsoft.com/office/drawing/2014/main" id="{BC65AC0C-3028-0F6D-292D-494D9BF70758}"/>
              </a:ext>
            </a:extLst>
          </p:cNvPr>
          <p:cNvPicPr>
            <a:picLocks noChangeAspect="1"/>
          </p:cNvPicPr>
          <p:nvPr/>
        </p:nvPicPr>
        <p:blipFill>
          <a:blip r:embed="rId5"/>
          <a:stretch>
            <a:fillRect/>
          </a:stretch>
        </p:blipFill>
        <p:spPr>
          <a:xfrm>
            <a:off x="6331669" y="1444359"/>
            <a:ext cx="5590476" cy="200000"/>
          </a:xfrm>
          <a:prstGeom prst="rect">
            <a:avLst/>
          </a:prstGeom>
        </p:spPr>
      </p:pic>
      <p:pic>
        <p:nvPicPr>
          <p:cNvPr id="12" name="Picture 11">
            <a:extLst>
              <a:ext uri="{FF2B5EF4-FFF2-40B4-BE49-F238E27FC236}">
                <a16:creationId xmlns:a16="http://schemas.microsoft.com/office/drawing/2014/main" id="{0AB69C75-C116-9726-9A38-3A75E6A46A65}"/>
              </a:ext>
            </a:extLst>
          </p:cNvPr>
          <p:cNvPicPr>
            <a:picLocks noChangeAspect="1"/>
          </p:cNvPicPr>
          <p:nvPr/>
        </p:nvPicPr>
        <p:blipFill>
          <a:blip r:embed="rId6"/>
          <a:stretch>
            <a:fillRect/>
          </a:stretch>
        </p:blipFill>
        <p:spPr>
          <a:xfrm>
            <a:off x="9407545" y="1787683"/>
            <a:ext cx="2514600" cy="1162050"/>
          </a:xfrm>
          <a:prstGeom prst="rect">
            <a:avLst/>
          </a:prstGeom>
        </p:spPr>
      </p:pic>
      <p:sp>
        <p:nvSpPr>
          <p:cNvPr id="14" name="Content Placeholder 4">
            <a:extLst>
              <a:ext uri="{FF2B5EF4-FFF2-40B4-BE49-F238E27FC236}">
                <a16:creationId xmlns:a16="http://schemas.microsoft.com/office/drawing/2014/main" id="{FE7FB56D-5F81-D947-E2FB-2AE13D2787DA}"/>
              </a:ext>
            </a:extLst>
          </p:cNvPr>
          <p:cNvSpPr txBox="1">
            <a:spLocks/>
          </p:cNvSpPr>
          <p:nvPr/>
        </p:nvSpPr>
        <p:spPr bwMode="auto">
          <a:xfrm>
            <a:off x="266700" y="3182951"/>
            <a:ext cx="7223004" cy="11620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lvl="1"/>
            <a:r>
              <a:rPr lang="en-US" dirty="0"/>
              <a:t>Run-Time</a:t>
            </a:r>
          </a:p>
          <a:p>
            <a:pPr lvl="2"/>
            <a:r>
              <a:rPr lang="en-US" dirty="0"/>
              <a:t>Outputs to dialogs during execution</a:t>
            </a:r>
          </a:p>
          <a:p>
            <a:pPr lvl="3"/>
            <a:r>
              <a:rPr lang="en-US" dirty="0"/>
              <a:t>Pauses execution at each dialog</a:t>
            </a:r>
          </a:p>
          <a:p>
            <a:pPr marL="508000" lvl="2" indent="0">
              <a:buFont typeface="Arial" panose="020B0604020202020204" pitchFamily="34" charset="0"/>
              <a:buNone/>
            </a:pPr>
            <a:endParaRPr lang="en-US" dirty="0"/>
          </a:p>
        </p:txBody>
      </p:sp>
      <p:sp>
        <p:nvSpPr>
          <p:cNvPr id="15" name="Content Placeholder 4">
            <a:extLst>
              <a:ext uri="{FF2B5EF4-FFF2-40B4-BE49-F238E27FC236}">
                <a16:creationId xmlns:a16="http://schemas.microsoft.com/office/drawing/2014/main" id="{9CD0D112-D4AF-79BB-BF2A-942924CE416D}"/>
              </a:ext>
            </a:extLst>
          </p:cNvPr>
          <p:cNvSpPr txBox="1">
            <a:spLocks/>
          </p:cNvSpPr>
          <p:nvPr/>
        </p:nvSpPr>
        <p:spPr bwMode="auto">
          <a:xfrm>
            <a:off x="266700" y="4217601"/>
            <a:ext cx="7223004" cy="16116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lvl="1"/>
            <a:r>
              <a:rPr lang="en-US" dirty="0"/>
              <a:t>Source-Level</a:t>
            </a:r>
          </a:p>
          <a:p>
            <a:pPr lvl="2"/>
            <a:r>
              <a:rPr lang="en-US" dirty="0"/>
              <a:t>Requires IDE (e.g., </a:t>
            </a:r>
            <a:r>
              <a:rPr lang="en-US" dirty="0" err="1"/>
              <a:t>Intellij</a:t>
            </a:r>
            <a:r>
              <a:rPr lang="en-US" dirty="0"/>
              <a:t> IDEA)</a:t>
            </a:r>
          </a:p>
          <a:p>
            <a:pPr lvl="2"/>
            <a:r>
              <a:rPr lang="en-US" dirty="0"/>
              <a:t>Set breakpoints</a:t>
            </a:r>
          </a:p>
          <a:p>
            <a:pPr lvl="2"/>
            <a:r>
              <a:rPr lang="en-US" dirty="0"/>
              <a:t>Inspect values of variables</a:t>
            </a:r>
          </a:p>
          <a:p>
            <a:pPr lvl="2"/>
            <a:r>
              <a:rPr lang="en-US" dirty="0"/>
              <a:t>Step through code line-by-line</a:t>
            </a:r>
          </a:p>
          <a:p>
            <a:pPr marL="508000" lvl="2" indent="0">
              <a:buFont typeface="Arial" panose="020B0604020202020204" pitchFamily="34" charset="0"/>
              <a:buNone/>
            </a:pPr>
            <a:endParaRPr lang="en-US" dirty="0"/>
          </a:p>
        </p:txBody>
      </p:sp>
    </p:spTree>
    <p:extLst>
      <p:ext uri="{BB962C8B-B14F-4D97-AF65-F5344CB8AC3E}">
        <p14:creationId xmlns:p14="http://schemas.microsoft.com/office/powerpoint/2010/main" val="1935276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xit" presetSubtype="0" fill="hold" nodeType="withEffect">
                                  <p:stCondLst>
                                    <p:cond delay="0"/>
                                  </p:stCondLst>
                                  <p:childTnLst>
                                    <p:set>
                                      <p:cBhvr>
                                        <p:cTn id="32" dur="1" fill="hold">
                                          <p:stCondLst>
                                            <p:cond delay="0"/>
                                          </p:stCondLst>
                                        </p:cTn>
                                        <p:tgtEl>
                                          <p:spTgt spid="6"/>
                                        </p:tgtEl>
                                        <p:attrNameLst>
                                          <p:attrName>style.visibility</p:attrName>
                                        </p:attrNameLst>
                                      </p:cBhvr>
                                      <p:to>
                                        <p:strVal val="hidden"/>
                                      </p:to>
                                    </p:set>
                                  </p:childTnLst>
                                </p:cTn>
                              </p:par>
                              <p:par>
                                <p:cTn id="33" presetID="1" presetClass="exit" presetSubtype="0" fill="hold" nodeType="withEffect">
                                  <p:stCondLst>
                                    <p:cond delay="0"/>
                                  </p:stCondLst>
                                  <p:childTnLst>
                                    <p:set>
                                      <p:cBhvr>
                                        <p:cTn id="34" dur="1" fill="hold">
                                          <p:stCondLst>
                                            <p:cond delay="0"/>
                                          </p:stCondLst>
                                        </p:cTn>
                                        <p:tgtEl>
                                          <p:spTgt spid="8"/>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par>
                                <p:cTn id="39" presetID="1" presetClass="exit" presetSubtype="0" fill="hold" nodeType="withEffect">
                                  <p:stCondLst>
                                    <p:cond delay="0"/>
                                  </p:stCondLst>
                                  <p:childTnLst>
                                    <p:set>
                                      <p:cBhvr>
                                        <p:cTn id="40" dur="1" fill="hold">
                                          <p:stCondLst>
                                            <p:cond delay="0"/>
                                          </p:stCondLst>
                                        </p:cTn>
                                        <p:tgtEl>
                                          <p:spTgt spid="12"/>
                                        </p:tgtEl>
                                        <p:attrNameLst>
                                          <p:attrName>style.visibility</p:attrName>
                                        </p:attrNameLst>
                                      </p:cBhvr>
                                      <p:to>
                                        <p:strVal val="hidden"/>
                                      </p:to>
                                    </p:set>
                                  </p:childTnLst>
                                </p:cTn>
                              </p:par>
                              <p:par>
                                <p:cTn id="41" presetID="1" presetClass="exit" presetSubtype="0" fill="hold" nodeType="withEffect">
                                  <p:stCondLst>
                                    <p:cond delay="0"/>
                                  </p:stCondLst>
                                  <p:childTnLst>
                                    <p:set>
                                      <p:cBhvr>
                                        <p:cTn id="42"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14"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AF9926A-9517-0B33-E5F3-87D58DB9431B}"/>
              </a:ext>
            </a:extLst>
          </p:cNvPr>
          <p:cNvSpPr>
            <a:spLocks noGrp="1"/>
          </p:cNvSpPr>
          <p:nvPr>
            <p:ph idx="1"/>
          </p:nvPr>
        </p:nvSpPr>
        <p:spPr/>
        <p:txBody>
          <a:bodyPr/>
          <a:lstStyle/>
          <a:p>
            <a:endParaRPr lang="en-US"/>
          </a:p>
        </p:txBody>
      </p:sp>
      <p:pic>
        <p:nvPicPr>
          <p:cNvPr id="6" name="Content Placeholder 5">
            <a:extLst>
              <a:ext uri="{FF2B5EF4-FFF2-40B4-BE49-F238E27FC236}">
                <a16:creationId xmlns:a16="http://schemas.microsoft.com/office/drawing/2014/main" id="{C62FE25E-82D1-3947-4F55-D203EE7E5681}"/>
              </a:ext>
            </a:extLst>
          </p:cNvPr>
          <p:cNvPicPr>
            <a:picLocks noGrp="1" noChangeAspect="1"/>
          </p:cNvPicPr>
          <p:nvPr>
            <p:ph sz="quarter" idx="12"/>
          </p:nvPr>
        </p:nvPicPr>
        <p:blipFill>
          <a:blip r:embed="rId2"/>
          <a:stretch>
            <a:fillRect/>
          </a:stretch>
        </p:blipFill>
        <p:spPr>
          <a:xfrm>
            <a:off x="2500186" y="1028700"/>
            <a:ext cx="7191627" cy="5086350"/>
          </a:xfrm>
        </p:spPr>
      </p:pic>
      <p:sp>
        <p:nvSpPr>
          <p:cNvPr id="4" name="Title 3">
            <a:extLst>
              <a:ext uri="{FF2B5EF4-FFF2-40B4-BE49-F238E27FC236}">
                <a16:creationId xmlns:a16="http://schemas.microsoft.com/office/drawing/2014/main" id="{F3F96957-40C6-7603-E550-FA85F801C06A}"/>
              </a:ext>
            </a:extLst>
          </p:cNvPr>
          <p:cNvSpPr>
            <a:spLocks noGrp="1"/>
          </p:cNvSpPr>
          <p:nvPr>
            <p:ph type="title"/>
          </p:nvPr>
        </p:nvSpPr>
        <p:spPr/>
        <p:txBody>
          <a:bodyPr/>
          <a:lstStyle/>
          <a:p>
            <a:r>
              <a:rPr lang="en-US" dirty="0"/>
              <a:t>Debugging in </a:t>
            </a:r>
            <a:r>
              <a:rPr lang="en-US" dirty="0" err="1"/>
              <a:t>intellij</a:t>
            </a:r>
            <a:r>
              <a:rPr lang="en-US" dirty="0"/>
              <a:t> Idea</a:t>
            </a:r>
          </a:p>
        </p:txBody>
      </p:sp>
    </p:spTree>
    <p:extLst>
      <p:ext uri="{BB962C8B-B14F-4D97-AF65-F5344CB8AC3E}">
        <p14:creationId xmlns:p14="http://schemas.microsoft.com/office/powerpoint/2010/main" val="38009082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E0A6F4-5F04-ACCF-EC79-76E2EDD49A83}"/>
              </a:ext>
            </a:extLst>
          </p:cNvPr>
          <p:cNvSpPr>
            <a:spLocks noGrp="1"/>
          </p:cNvSpPr>
          <p:nvPr>
            <p:ph idx="1"/>
          </p:nvPr>
        </p:nvSpPr>
        <p:spPr/>
        <p:txBody>
          <a:bodyPr/>
          <a:lstStyle/>
          <a:p>
            <a:endParaRPr lang="en-US"/>
          </a:p>
        </p:txBody>
      </p:sp>
      <p:sp>
        <p:nvSpPr>
          <p:cNvPr id="3" name="Content Placeholder 2">
            <a:extLst>
              <a:ext uri="{FF2B5EF4-FFF2-40B4-BE49-F238E27FC236}">
                <a16:creationId xmlns:a16="http://schemas.microsoft.com/office/drawing/2014/main" id="{5236252E-AE83-DA97-484C-3E58FBB3DC79}"/>
              </a:ext>
            </a:extLst>
          </p:cNvPr>
          <p:cNvSpPr>
            <a:spLocks noGrp="1"/>
          </p:cNvSpPr>
          <p:nvPr>
            <p:ph sz="quarter" idx="12"/>
          </p:nvPr>
        </p:nvSpPr>
        <p:spPr/>
        <p:txBody>
          <a:bodyPr/>
          <a:lstStyle/>
          <a:p>
            <a:r>
              <a:rPr lang="en-US" dirty="0">
                <a:latin typeface="Consolas" panose="020B0609020204030204" pitchFamily="49" charset="0"/>
              </a:rPr>
              <a:t>from </a:t>
            </a:r>
            <a:r>
              <a:rPr lang="en-US" dirty="0" err="1">
                <a:latin typeface="Consolas" panose="020B0609020204030204" pitchFamily="49" charset="0"/>
              </a:rPr>
              <a:t>hec.heclib.dss</a:t>
            </a:r>
            <a:r>
              <a:rPr lang="en-US" dirty="0">
                <a:latin typeface="Consolas" panose="020B0609020204030204" pitchFamily="49" charset="0"/>
              </a:rPr>
              <a:t> import </a:t>
            </a:r>
            <a:r>
              <a:rPr lang="en-US" dirty="0" err="1">
                <a:latin typeface="Consolas" panose="020B0609020204030204" pitchFamily="49" charset="0"/>
              </a:rPr>
              <a:t>HecDss</a:t>
            </a:r>
            <a:endParaRPr lang="en-US" dirty="0">
              <a:latin typeface="Consolas" panose="020B0609020204030204" pitchFamily="49" charset="0"/>
            </a:endParaRPr>
          </a:p>
          <a:p>
            <a:endParaRPr lang="en-US" dirty="0">
              <a:latin typeface="Consolas" panose="020B0609020204030204" pitchFamily="49" charset="0"/>
            </a:endParaRPr>
          </a:p>
          <a:p>
            <a:r>
              <a:rPr lang="en-US" dirty="0" err="1">
                <a:solidFill>
                  <a:srgbClr val="00B050"/>
                </a:solidFill>
                <a:latin typeface="Consolas" panose="020B0609020204030204" pitchFamily="49" charset="0"/>
              </a:rPr>
              <a:t>dss</a:t>
            </a:r>
            <a:r>
              <a:rPr lang="en-US" dirty="0">
                <a:latin typeface="Consolas" panose="020B0609020204030204" pitchFamily="49" charset="0"/>
              </a:rPr>
              <a:t> = </a:t>
            </a:r>
            <a:r>
              <a:rPr lang="en-US" dirty="0" err="1">
                <a:latin typeface="Consolas" panose="020B0609020204030204" pitchFamily="49" charset="0"/>
              </a:rPr>
              <a:t>HecDss.open</a:t>
            </a:r>
            <a:r>
              <a:rPr lang="en-US" dirty="0">
                <a:latin typeface="Consolas" panose="020B0609020204030204" pitchFamily="49" charset="0"/>
              </a:rPr>
              <a:t>(</a:t>
            </a:r>
            <a:r>
              <a:rPr lang="en-US" i="1" dirty="0" err="1">
                <a:solidFill>
                  <a:srgbClr val="0070C0"/>
                </a:solidFill>
                <a:latin typeface="Consolas" panose="020B0609020204030204" pitchFamily="49" charset="0"/>
              </a:rPr>
              <a:t>dssFileName</a:t>
            </a:r>
            <a:r>
              <a:rPr lang="en-US" dirty="0">
                <a:latin typeface="Consolas" panose="020B0609020204030204" pitchFamily="49" charset="0"/>
              </a:rPr>
              <a:t>)</a:t>
            </a:r>
          </a:p>
          <a:p>
            <a:r>
              <a:rPr lang="en-US" dirty="0">
                <a:latin typeface="Consolas" panose="020B0609020204030204" pitchFamily="49" charset="0"/>
              </a:rPr>
              <a:t>…</a:t>
            </a:r>
          </a:p>
          <a:p>
            <a:r>
              <a:rPr lang="en-US" dirty="0" err="1">
                <a:solidFill>
                  <a:srgbClr val="00B050"/>
                </a:solidFill>
                <a:latin typeface="Consolas" panose="020B0609020204030204" pitchFamily="49" charset="0"/>
              </a:rPr>
              <a:t>dss</a:t>
            </a:r>
            <a:r>
              <a:rPr lang="en-US" dirty="0" err="1">
                <a:latin typeface="Consolas" panose="020B0609020204030204" pitchFamily="49" charset="0"/>
              </a:rPr>
              <a:t>.close</a:t>
            </a:r>
            <a:r>
              <a:rPr lang="en-US" dirty="0">
                <a:latin typeface="Consolas" panose="020B0609020204030204" pitchFamily="49" charset="0"/>
              </a:rPr>
              <a:t>()</a:t>
            </a:r>
          </a:p>
          <a:p>
            <a:endParaRPr lang="en-US" dirty="0"/>
          </a:p>
          <a:p>
            <a:r>
              <a:rPr lang="en-US" dirty="0"/>
              <a:t>Where:</a:t>
            </a:r>
          </a:p>
          <a:p>
            <a:pPr marL="687388" lvl="1" indent="-342900">
              <a:buFont typeface="Arial" panose="020B0604020202020204" pitchFamily="34" charset="0"/>
              <a:buChar char="•"/>
            </a:pPr>
            <a:r>
              <a:rPr lang="en-US" sz="2100" dirty="0" err="1">
                <a:solidFill>
                  <a:srgbClr val="00B050"/>
                </a:solidFill>
                <a:latin typeface="Consolas" panose="020B0609020204030204" pitchFamily="49" charset="0"/>
              </a:rPr>
              <a:t>dss</a:t>
            </a:r>
            <a:r>
              <a:rPr lang="en-US" sz="2100" dirty="0"/>
              <a:t> is the variable to refer to the open HEC-DSS file</a:t>
            </a:r>
          </a:p>
          <a:p>
            <a:pPr marL="687388" lvl="1" indent="-342900">
              <a:buFont typeface="Arial" panose="020B0604020202020204" pitchFamily="34" charset="0"/>
              <a:buChar char="•"/>
            </a:pPr>
            <a:r>
              <a:rPr lang="en-US" sz="2100" i="1" dirty="0" err="1">
                <a:solidFill>
                  <a:srgbClr val="0070C0"/>
                </a:solidFill>
                <a:latin typeface="Consolas" panose="020B0609020204030204" pitchFamily="49" charset="0"/>
              </a:rPr>
              <a:t>dssFileName</a:t>
            </a:r>
            <a:r>
              <a:rPr lang="en-US" sz="2100" dirty="0"/>
              <a:t> is either</a:t>
            </a:r>
          </a:p>
          <a:p>
            <a:pPr marL="1143000" lvl="2" indent="-342900">
              <a:buFont typeface="Arial" panose="020B0604020202020204" pitchFamily="34" charset="0"/>
              <a:buChar char="•"/>
            </a:pPr>
            <a:r>
              <a:rPr lang="en-US" sz="1800" dirty="0"/>
              <a:t>A literal string</a:t>
            </a:r>
          </a:p>
          <a:p>
            <a:pPr lvl="3" indent="0">
              <a:buNone/>
            </a:pPr>
            <a:r>
              <a:rPr lang="en-US" dirty="0">
                <a:latin typeface="Consolas" panose="020B0609020204030204" pitchFamily="49" charset="0"/>
              </a:rPr>
              <a:t>	</a:t>
            </a:r>
            <a:r>
              <a:rPr lang="en-US" sz="1600" dirty="0" err="1">
                <a:solidFill>
                  <a:srgbClr val="00B050"/>
                </a:solidFill>
                <a:latin typeface="Consolas" panose="020B0609020204030204" pitchFamily="49" charset="0"/>
              </a:rPr>
              <a:t>dss</a:t>
            </a:r>
            <a:r>
              <a:rPr lang="en-US" sz="1600" dirty="0">
                <a:latin typeface="Consolas" panose="020B0609020204030204" pitchFamily="49" charset="0"/>
              </a:rPr>
              <a:t> = </a:t>
            </a:r>
            <a:r>
              <a:rPr lang="en-US" sz="1600" dirty="0" err="1">
                <a:latin typeface="Consolas" panose="020B0609020204030204" pitchFamily="49" charset="0"/>
              </a:rPr>
              <a:t>HecDss.open</a:t>
            </a:r>
            <a:r>
              <a:rPr lang="en-US" sz="1600" dirty="0">
                <a:latin typeface="Consolas" panose="020B0609020204030204" pitchFamily="49" charset="0"/>
              </a:rPr>
              <a:t>(</a:t>
            </a:r>
            <a:r>
              <a:rPr lang="en-US" sz="1600" dirty="0">
                <a:solidFill>
                  <a:srgbClr val="0070C0"/>
                </a:solidFill>
                <a:latin typeface="Consolas" panose="020B0609020204030204" pitchFamily="49" charset="0"/>
              </a:rPr>
              <a:t>"C:/Class/ReservoirPlot.dss"</a:t>
            </a:r>
            <a:r>
              <a:rPr lang="en-US" sz="1600" dirty="0">
                <a:latin typeface="Consolas" panose="020B0609020204030204" pitchFamily="49" charset="0"/>
              </a:rPr>
              <a:t>)</a:t>
            </a:r>
            <a:endParaRPr lang="en-US" sz="1600" dirty="0"/>
          </a:p>
          <a:p>
            <a:pPr marL="1143000" lvl="2" indent="-342900">
              <a:buFont typeface="Arial" panose="020B0604020202020204" pitchFamily="34" charset="0"/>
              <a:buChar char="•"/>
            </a:pPr>
            <a:r>
              <a:rPr lang="en-US" sz="1800" dirty="0"/>
              <a:t>A previously defined variable referring to the file name</a:t>
            </a:r>
          </a:p>
          <a:p>
            <a:pPr lvl="2" indent="0">
              <a:buNone/>
            </a:pPr>
            <a:r>
              <a:rPr lang="en-US" sz="1600" dirty="0">
                <a:latin typeface="Consolas" panose="020B0609020204030204" pitchFamily="49" charset="0"/>
              </a:rPr>
              <a:t>		</a:t>
            </a:r>
            <a:r>
              <a:rPr lang="en-US" sz="1600" dirty="0" err="1">
                <a:solidFill>
                  <a:srgbClr val="0070C0"/>
                </a:solidFill>
                <a:latin typeface="Consolas" panose="020B0609020204030204" pitchFamily="49" charset="0"/>
              </a:rPr>
              <a:t>dssfilename</a:t>
            </a:r>
            <a:r>
              <a:rPr lang="en-US" sz="1600" dirty="0">
                <a:latin typeface="Consolas" panose="020B0609020204030204" pitchFamily="49" charset="0"/>
              </a:rPr>
              <a:t> = "C:/Class/ReservoirPlot.dss"</a:t>
            </a:r>
          </a:p>
          <a:p>
            <a:pPr lvl="2" indent="0">
              <a:buNone/>
            </a:pPr>
            <a:r>
              <a:rPr lang="en-US" sz="1600" dirty="0">
                <a:latin typeface="Consolas" panose="020B0609020204030204" pitchFamily="49" charset="0"/>
              </a:rPr>
              <a:t>		</a:t>
            </a:r>
            <a:r>
              <a:rPr lang="en-US" sz="1600" dirty="0" err="1">
                <a:solidFill>
                  <a:srgbClr val="00B050"/>
                </a:solidFill>
                <a:latin typeface="Consolas" panose="020B0609020204030204" pitchFamily="49" charset="0"/>
              </a:rPr>
              <a:t>dss</a:t>
            </a:r>
            <a:r>
              <a:rPr lang="en-US" sz="1600" dirty="0">
                <a:latin typeface="Consolas" panose="020B0609020204030204" pitchFamily="49" charset="0"/>
              </a:rPr>
              <a:t> = </a:t>
            </a:r>
            <a:r>
              <a:rPr lang="en-US" sz="1600" dirty="0" err="1">
                <a:latin typeface="Consolas" panose="020B0609020204030204" pitchFamily="49" charset="0"/>
              </a:rPr>
              <a:t>HecDss.open</a:t>
            </a:r>
            <a:r>
              <a:rPr lang="en-US" sz="1600" dirty="0">
                <a:latin typeface="Consolas" panose="020B0609020204030204" pitchFamily="49" charset="0"/>
              </a:rPr>
              <a:t>(</a:t>
            </a:r>
            <a:r>
              <a:rPr lang="en-US" sz="1600" dirty="0" err="1">
                <a:solidFill>
                  <a:srgbClr val="0070C0"/>
                </a:solidFill>
                <a:latin typeface="Consolas" panose="020B0609020204030204" pitchFamily="49" charset="0"/>
              </a:rPr>
              <a:t>dssfilename</a:t>
            </a:r>
            <a:r>
              <a:rPr lang="en-US" sz="1600" dirty="0">
                <a:latin typeface="Consolas" panose="020B0609020204030204" pitchFamily="49" charset="0"/>
              </a:rPr>
              <a:t>)</a:t>
            </a:r>
            <a:endParaRPr lang="en-US" sz="1600" dirty="0"/>
          </a:p>
          <a:p>
            <a:pPr marL="1143000" lvl="2" indent="-342900">
              <a:buFont typeface="Arial" panose="020B0604020202020204" pitchFamily="34" charset="0"/>
              <a:buChar char="•"/>
            </a:pPr>
            <a:endParaRPr lang="en-US" sz="1800" dirty="0"/>
          </a:p>
        </p:txBody>
      </p:sp>
      <p:sp>
        <p:nvSpPr>
          <p:cNvPr id="4" name="Title 3">
            <a:extLst>
              <a:ext uri="{FF2B5EF4-FFF2-40B4-BE49-F238E27FC236}">
                <a16:creationId xmlns:a16="http://schemas.microsoft.com/office/drawing/2014/main" id="{A0234FB4-3ECE-D309-9FAB-7A33277325D7}"/>
              </a:ext>
            </a:extLst>
          </p:cNvPr>
          <p:cNvSpPr>
            <a:spLocks noGrp="1"/>
          </p:cNvSpPr>
          <p:nvPr>
            <p:ph type="title"/>
          </p:nvPr>
        </p:nvSpPr>
        <p:spPr/>
        <p:txBody>
          <a:bodyPr/>
          <a:lstStyle/>
          <a:p>
            <a:r>
              <a:rPr lang="en-US" dirty="0"/>
              <a:t>Scripting HEC-DSS files</a:t>
            </a:r>
            <a:br>
              <a:rPr lang="en-US" dirty="0"/>
            </a:br>
            <a:r>
              <a:rPr lang="en-US" sz="1000" dirty="0">
                <a:hlinkClick r:id="rId2"/>
              </a:rPr>
              <a:t>link</a:t>
            </a:r>
            <a:endParaRPr lang="en-US" sz="1000" dirty="0"/>
          </a:p>
        </p:txBody>
      </p:sp>
    </p:spTree>
    <p:extLst>
      <p:ext uri="{BB962C8B-B14F-4D97-AF65-F5344CB8AC3E}">
        <p14:creationId xmlns:p14="http://schemas.microsoft.com/office/powerpoint/2010/main" val="2238395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0E0A6F4-5F04-ACCF-EC79-76E2EDD49A83}"/>
              </a:ext>
            </a:extLst>
          </p:cNvPr>
          <p:cNvSpPr>
            <a:spLocks noGrp="1"/>
          </p:cNvSpPr>
          <p:nvPr>
            <p:ph idx="1"/>
          </p:nvPr>
        </p:nvSpPr>
        <p:spPr/>
        <p:txBody>
          <a:bodyPr/>
          <a:lstStyle/>
          <a:p>
            <a:endParaRPr lang="en-US"/>
          </a:p>
        </p:txBody>
      </p:sp>
      <p:sp>
        <p:nvSpPr>
          <p:cNvPr id="3" name="Content Placeholder 2">
            <a:extLst>
              <a:ext uri="{FF2B5EF4-FFF2-40B4-BE49-F238E27FC236}">
                <a16:creationId xmlns:a16="http://schemas.microsoft.com/office/drawing/2014/main" id="{5236252E-AE83-DA97-484C-3E58FBB3DC79}"/>
              </a:ext>
            </a:extLst>
          </p:cNvPr>
          <p:cNvSpPr>
            <a:spLocks noGrp="1"/>
          </p:cNvSpPr>
          <p:nvPr>
            <p:ph sz="quarter" idx="12"/>
          </p:nvPr>
        </p:nvSpPr>
        <p:spPr/>
        <p:txBody>
          <a:bodyPr/>
          <a:lstStyle/>
          <a:p>
            <a:pPr lvl="1"/>
            <a:r>
              <a:rPr lang="en-US" dirty="0"/>
              <a:t>Time series object come in two flavors</a:t>
            </a:r>
          </a:p>
          <a:p>
            <a:pPr lvl="2"/>
            <a:r>
              <a:rPr lang="en-US" dirty="0" err="1"/>
              <a:t>TimeSeriesContainer</a:t>
            </a:r>
            <a:r>
              <a:rPr lang="en-US" dirty="0"/>
              <a:t> objects (</a:t>
            </a:r>
            <a:r>
              <a:rPr lang="en-US" dirty="0">
                <a:hlinkClick r:id="rId2"/>
              </a:rPr>
              <a:t>link</a:t>
            </a:r>
            <a:r>
              <a:rPr lang="en-US" dirty="0"/>
              <a:t>)</a:t>
            </a:r>
          </a:p>
          <a:p>
            <a:pPr lvl="3"/>
            <a:r>
              <a:rPr lang="en-US" dirty="0"/>
              <a:t>Data only (times, values, quality codes, metadata)</a:t>
            </a:r>
          </a:p>
          <a:p>
            <a:pPr lvl="3"/>
            <a:r>
              <a:rPr lang="en-US" dirty="0"/>
              <a:t>Data can be directly manipulated</a:t>
            </a:r>
          </a:p>
          <a:p>
            <a:pPr lvl="3"/>
            <a:r>
              <a:rPr lang="en-US" dirty="0"/>
              <a:t>Retrieved with </a:t>
            </a:r>
            <a:r>
              <a:rPr lang="en-US" dirty="0" err="1">
                <a:solidFill>
                  <a:srgbClr val="00B050"/>
                </a:solidFill>
                <a:latin typeface="Consolas" panose="020B0609020204030204" pitchFamily="49" charset="0"/>
              </a:rPr>
              <a:t>tsc</a:t>
            </a:r>
            <a:r>
              <a:rPr lang="en-US" dirty="0">
                <a:latin typeface="Consolas" panose="020B0609020204030204" pitchFamily="49" charset="0"/>
              </a:rPr>
              <a:t> = </a:t>
            </a:r>
            <a:r>
              <a:rPr lang="en-US" dirty="0" err="1">
                <a:latin typeface="Consolas" panose="020B0609020204030204" pitchFamily="49" charset="0"/>
              </a:rPr>
              <a:t>dss.get</a:t>
            </a:r>
            <a:r>
              <a:rPr lang="en-US" dirty="0">
                <a:latin typeface="Consolas" panose="020B0609020204030204" pitchFamily="49" charset="0"/>
              </a:rPr>
              <a:t>(</a:t>
            </a:r>
            <a:r>
              <a:rPr lang="en-US" i="1" dirty="0">
                <a:solidFill>
                  <a:srgbClr val="0070C0"/>
                </a:solidFill>
                <a:latin typeface="Consolas" panose="020B0609020204030204" pitchFamily="49" charset="0"/>
              </a:rPr>
              <a:t>pathname</a:t>
            </a:r>
            <a:r>
              <a:rPr lang="en-US" dirty="0">
                <a:latin typeface="Consolas" panose="020B0609020204030204" pitchFamily="49" charset="0"/>
              </a:rPr>
              <a:t>)</a:t>
            </a:r>
          </a:p>
          <a:p>
            <a:pPr lvl="3"/>
            <a:r>
              <a:rPr lang="en-US" dirty="0"/>
              <a:t>Stored with </a:t>
            </a:r>
            <a:r>
              <a:rPr lang="en-US" dirty="0" err="1">
                <a:latin typeface="Consolas" panose="020B0609020204030204" pitchFamily="49" charset="0"/>
              </a:rPr>
              <a:t>dss.put</a:t>
            </a:r>
            <a:r>
              <a:rPr lang="en-US" dirty="0">
                <a:latin typeface="Consolas" panose="020B0609020204030204" pitchFamily="49" charset="0"/>
              </a:rPr>
              <a:t>(</a:t>
            </a:r>
            <a:r>
              <a:rPr lang="en-US" dirty="0" err="1">
                <a:solidFill>
                  <a:srgbClr val="00B050"/>
                </a:solidFill>
                <a:latin typeface="Consolas" panose="020B0609020204030204" pitchFamily="49" charset="0"/>
              </a:rPr>
              <a:t>tsc</a:t>
            </a:r>
            <a:r>
              <a:rPr lang="en-US" dirty="0">
                <a:latin typeface="Consolas" panose="020B0609020204030204" pitchFamily="49" charset="0"/>
              </a:rPr>
              <a:t>)</a:t>
            </a:r>
          </a:p>
          <a:p>
            <a:pPr lvl="2"/>
            <a:r>
              <a:rPr lang="en-US" dirty="0" err="1"/>
              <a:t>TimeSeriesMath</a:t>
            </a:r>
            <a:r>
              <a:rPr lang="en-US" dirty="0"/>
              <a:t> objects (</a:t>
            </a:r>
            <a:r>
              <a:rPr lang="en-US" dirty="0">
                <a:hlinkClick r:id="rId3"/>
              </a:rPr>
              <a:t>link</a:t>
            </a:r>
            <a:r>
              <a:rPr lang="en-US" dirty="0"/>
              <a:t>)</a:t>
            </a:r>
          </a:p>
          <a:p>
            <a:pPr lvl="3"/>
            <a:r>
              <a:rPr lang="en-US" dirty="0"/>
              <a:t>Data and operations</a:t>
            </a:r>
          </a:p>
          <a:p>
            <a:pPr lvl="3"/>
            <a:r>
              <a:rPr lang="en-US" dirty="0"/>
              <a:t>Data cannot be directly manipulated</a:t>
            </a:r>
          </a:p>
          <a:p>
            <a:pPr lvl="3"/>
            <a:r>
              <a:rPr lang="en-US" dirty="0"/>
              <a:t>Retrieved with </a:t>
            </a:r>
            <a:r>
              <a:rPr lang="en-US" dirty="0" err="1">
                <a:solidFill>
                  <a:srgbClr val="00B050"/>
                </a:solidFill>
                <a:latin typeface="Consolas" panose="020B0609020204030204" pitchFamily="49" charset="0"/>
              </a:rPr>
              <a:t>tsm</a:t>
            </a:r>
            <a:r>
              <a:rPr lang="en-US" dirty="0">
                <a:latin typeface="Consolas" panose="020B0609020204030204" pitchFamily="49" charset="0"/>
              </a:rPr>
              <a:t> = </a:t>
            </a:r>
            <a:r>
              <a:rPr lang="en-US" dirty="0" err="1">
                <a:latin typeface="Consolas" panose="020B0609020204030204" pitchFamily="49" charset="0"/>
              </a:rPr>
              <a:t>dss.read</a:t>
            </a:r>
            <a:r>
              <a:rPr lang="en-US" dirty="0">
                <a:latin typeface="Consolas" panose="020B0609020204030204" pitchFamily="49" charset="0"/>
              </a:rPr>
              <a:t>(</a:t>
            </a:r>
            <a:r>
              <a:rPr lang="en-US" i="1" dirty="0">
                <a:solidFill>
                  <a:srgbClr val="0070C0"/>
                </a:solidFill>
                <a:latin typeface="Consolas" panose="020B0609020204030204" pitchFamily="49" charset="0"/>
              </a:rPr>
              <a:t>pathname</a:t>
            </a:r>
            <a:r>
              <a:rPr lang="en-US" dirty="0">
                <a:latin typeface="Consolas" panose="020B0609020204030204" pitchFamily="49" charset="0"/>
              </a:rPr>
              <a:t>)</a:t>
            </a:r>
          </a:p>
          <a:p>
            <a:pPr lvl="3"/>
            <a:r>
              <a:rPr lang="en-US" dirty="0"/>
              <a:t>Stored with </a:t>
            </a:r>
            <a:r>
              <a:rPr lang="en-US" dirty="0" err="1">
                <a:latin typeface="Consolas" panose="020B0609020204030204" pitchFamily="49" charset="0"/>
              </a:rPr>
              <a:t>dss.write</a:t>
            </a:r>
            <a:r>
              <a:rPr lang="en-US" dirty="0">
                <a:latin typeface="Consolas" panose="020B0609020204030204" pitchFamily="49" charset="0"/>
              </a:rPr>
              <a:t>(</a:t>
            </a:r>
            <a:r>
              <a:rPr lang="en-US" dirty="0" err="1">
                <a:solidFill>
                  <a:srgbClr val="00B050"/>
                </a:solidFill>
                <a:latin typeface="Consolas" panose="020B0609020204030204" pitchFamily="49" charset="0"/>
              </a:rPr>
              <a:t>tsm</a:t>
            </a:r>
            <a:r>
              <a:rPr lang="en-US" dirty="0">
                <a:latin typeface="Consolas" panose="020B0609020204030204" pitchFamily="49" charset="0"/>
              </a:rPr>
              <a:t>)</a:t>
            </a:r>
          </a:p>
          <a:p>
            <a:pPr lvl="3"/>
            <a:endParaRPr lang="en-US" dirty="0"/>
          </a:p>
          <a:p>
            <a:pPr marL="455612" lvl="2" indent="0">
              <a:buNone/>
            </a:pPr>
            <a:r>
              <a:rPr lang="en-US" dirty="0"/>
              <a:t>Where:</a:t>
            </a:r>
          </a:p>
          <a:p>
            <a:pPr marL="800100" lvl="3" indent="0">
              <a:buNone/>
            </a:pPr>
            <a:r>
              <a:rPr lang="en-US" dirty="0" err="1">
                <a:latin typeface="Consolas" panose="020B0609020204030204" pitchFamily="49" charset="0"/>
              </a:rPr>
              <a:t>dss</a:t>
            </a:r>
            <a:r>
              <a:rPr lang="en-US" dirty="0">
                <a:latin typeface="+mj-lt"/>
              </a:rPr>
              <a:t> is a variable referring to the open HEC-DSS file</a:t>
            </a:r>
            <a:endParaRPr lang="en-US" dirty="0">
              <a:latin typeface="Consolas" panose="020B0609020204030204" pitchFamily="49" charset="0"/>
            </a:endParaRPr>
          </a:p>
          <a:p>
            <a:pPr marL="800100" lvl="3" indent="0">
              <a:buNone/>
            </a:pPr>
            <a:r>
              <a:rPr lang="en-US" dirty="0" err="1">
                <a:solidFill>
                  <a:srgbClr val="00B050"/>
                </a:solidFill>
                <a:latin typeface="Consolas" panose="020B0609020204030204" pitchFamily="49" charset="0"/>
              </a:rPr>
              <a:t>tsc</a:t>
            </a:r>
            <a:r>
              <a:rPr lang="en-US" dirty="0"/>
              <a:t> and </a:t>
            </a:r>
            <a:r>
              <a:rPr lang="en-US" dirty="0" err="1">
                <a:solidFill>
                  <a:srgbClr val="00B050"/>
                </a:solidFill>
                <a:latin typeface="Consolas" panose="020B0609020204030204" pitchFamily="49" charset="0"/>
              </a:rPr>
              <a:t>tsm</a:t>
            </a:r>
            <a:r>
              <a:rPr lang="en-US" dirty="0"/>
              <a:t> are variables referring to </a:t>
            </a:r>
            <a:r>
              <a:rPr lang="en-US" dirty="0" err="1"/>
              <a:t>TimeSeiresContainer</a:t>
            </a:r>
            <a:r>
              <a:rPr lang="en-US" dirty="0"/>
              <a:t> and </a:t>
            </a:r>
            <a:r>
              <a:rPr lang="en-US" dirty="0" err="1"/>
              <a:t>TimeSeriesMath</a:t>
            </a:r>
            <a:r>
              <a:rPr lang="en-US" dirty="0"/>
              <a:t> objects, respectively</a:t>
            </a:r>
          </a:p>
          <a:p>
            <a:pPr marL="800100" lvl="3" indent="0">
              <a:buNone/>
            </a:pPr>
            <a:r>
              <a:rPr lang="en-US" i="1" dirty="0">
                <a:solidFill>
                  <a:srgbClr val="0070C0"/>
                </a:solidFill>
                <a:latin typeface="Consolas" panose="020B0609020204030204" pitchFamily="49" charset="0"/>
              </a:rPr>
              <a:t>pathname</a:t>
            </a:r>
            <a:r>
              <a:rPr lang="en-US" dirty="0"/>
              <a:t> is a string literal or variable referring to the pathname</a:t>
            </a:r>
          </a:p>
        </p:txBody>
      </p:sp>
      <p:sp>
        <p:nvSpPr>
          <p:cNvPr id="4" name="Title 3">
            <a:extLst>
              <a:ext uri="{FF2B5EF4-FFF2-40B4-BE49-F238E27FC236}">
                <a16:creationId xmlns:a16="http://schemas.microsoft.com/office/drawing/2014/main" id="{A0234FB4-3ECE-D309-9FAB-7A33277325D7}"/>
              </a:ext>
            </a:extLst>
          </p:cNvPr>
          <p:cNvSpPr>
            <a:spLocks noGrp="1"/>
          </p:cNvSpPr>
          <p:nvPr>
            <p:ph type="title"/>
          </p:nvPr>
        </p:nvSpPr>
        <p:spPr/>
        <p:txBody>
          <a:bodyPr/>
          <a:lstStyle/>
          <a:p>
            <a:r>
              <a:rPr lang="en-US" dirty="0"/>
              <a:t>Retrieving/storing time series</a:t>
            </a:r>
          </a:p>
        </p:txBody>
      </p:sp>
    </p:spTree>
    <p:extLst>
      <p:ext uri="{BB962C8B-B14F-4D97-AF65-F5344CB8AC3E}">
        <p14:creationId xmlns:p14="http://schemas.microsoft.com/office/powerpoint/2010/main" val="1487863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3" end="1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4" end="1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181DE1C-3FA6-92F4-56EF-E1A049509D3D}"/>
              </a:ext>
            </a:extLst>
          </p:cNvPr>
          <p:cNvSpPr>
            <a:spLocks noGrp="1"/>
          </p:cNvSpPr>
          <p:nvPr>
            <p:ph idx="1"/>
          </p:nvPr>
        </p:nvSpPr>
        <p:spPr/>
        <p:txBody>
          <a:bodyPr/>
          <a:lstStyle/>
          <a:p>
            <a:endParaRPr lang="en-US"/>
          </a:p>
        </p:txBody>
      </p:sp>
      <p:sp>
        <p:nvSpPr>
          <p:cNvPr id="3" name="Content Placeholder 2">
            <a:extLst>
              <a:ext uri="{FF2B5EF4-FFF2-40B4-BE49-F238E27FC236}">
                <a16:creationId xmlns:a16="http://schemas.microsoft.com/office/drawing/2014/main" id="{A089F123-035A-67F0-94D3-6FAC9CA37144}"/>
              </a:ext>
            </a:extLst>
          </p:cNvPr>
          <p:cNvSpPr>
            <a:spLocks noGrp="1"/>
          </p:cNvSpPr>
          <p:nvPr>
            <p:ph sz="quarter" idx="12"/>
          </p:nvPr>
        </p:nvSpPr>
        <p:spPr/>
        <p:txBody>
          <a:bodyPr/>
          <a:lstStyle/>
          <a:p>
            <a:r>
              <a:rPr lang="en-US" dirty="0">
                <a:latin typeface="Consolas" panose="020B0609020204030204" pitchFamily="49" charset="0"/>
              </a:rPr>
              <a:t>from </a:t>
            </a:r>
            <a:r>
              <a:rPr lang="en-US" dirty="0" err="1">
                <a:latin typeface="Consolas" panose="020B0609020204030204" pitchFamily="49" charset="0"/>
              </a:rPr>
              <a:t>hec.hecmath</a:t>
            </a:r>
            <a:r>
              <a:rPr lang="en-US" dirty="0">
                <a:latin typeface="Consolas" panose="020B0609020204030204" pitchFamily="49" charset="0"/>
              </a:rPr>
              <a:t> import </a:t>
            </a:r>
            <a:r>
              <a:rPr lang="en-US" dirty="0" err="1">
                <a:latin typeface="Consolas" panose="020B0609020204030204" pitchFamily="49" charset="0"/>
              </a:rPr>
              <a:t>TimeSeriesMath</a:t>
            </a:r>
            <a:endParaRPr lang="en-US" dirty="0">
              <a:latin typeface="Consolas" panose="020B0609020204030204" pitchFamily="49" charset="0"/>
            </a:endParaRPr>
          </a:p>
          <a:p>
            <a:endParaRPr lang="en-US" dirty="0">
              <a:latin typeface="Consolas" panose="020B0609020204030204" pitchFamily="49" charset="0"/>
            </a:endParaRPr>
          </a:p>
          <a:p>
            <a:r>
              <a:rPr lang="en-US" dirty="0" err="1">
                <a:solidFill>
                  <a:srgbClr val="00B050"/>
                </a:solidFill>
                <a:latin typeface="Consolas" panose="020B0609020204030204" pitchFamily="49" charset="0"/>
              </a:rPr>
              <a:t>tsc</a:t>
            </a:r>
            <a:r>
              <a:rPr lang="en-US" dirty="0">
                <a:latin typeface="Consolas" panose="020B0609020204030204" pitchFamily="49" charset="0"/>
              </a:rPr>
              <a:t> = </a:t>
            </a:r>
            <a:r>
              <a:rPr lang="en-US" dirty="0" err="1">
                <a:solidFill>
                  <a:srgbClr val="0070C0"/>
                </a:solidFill>
                <a:latin typeface="Consolas" panose="020B0609020204030204" pitchFamily="49" charset="0"/>
              </a:rPr>
              <a:t>tsm</a:t>
            </a:r>
            <a:r>
              <a:rPr lang="en-US" dirty="0" err="1">
                <a:latin typeface="Consolas" panose="020B0609020204030204" pitchFamily="49" charset="0"/>
              </a:rPr>
              <a:t>.getData</a:t>
            </a:r>
            <a:r>
              <a:rPr lang="en-US" dirty="0">
                <a:latin typeface="Consolas" panose="020B0609020204030204" pitchFamily="49" charset="0"/>
              </a:rPr>
              <a:t>()</a:t>
            </a:r>
          </a:p>
          <a:p>
            <a:endParaRPr lang="en-US" dirty="0">
              <a:latin typeface="Consolas" panose="020B0609020204030204" pitchFamily="49" charset="0"/>
            </a:endParaRPr>
          </a:p>
          <a:p>
            <a:r>
              <a:rPr lang="en-US" dirty="0" err="1">
                <a:solidFill>
                  <a:srgbClr val="0070C0"/>
                </a:solidFill>
                <a:latin typeface="Consolas" panose="020B0609020204030204" pitchFamily="49" charset="0"/>
              </a:rPr>
              <a:t>tsm</a:t>
            </a:r>
            <a:r>
              <a:rPr lang="en-US" dirty="0" err="1">
                <a:latin typeface="Consolas" panose="020B0609020204030204" pitchFamily="49" charset="0"/>
              </a:rPr>
              <a:t>.setData</a:t>
            </a:r>
            <a:r>
              <a:rPr lang="en-US" dirty="0">
                <a:latin typeface="Consolas" panose="020B0609020204030204" pitchFamily="49" charset="0"/>
              </a:rPr>
              <a:t>(</a:t>
            </a:r>
            <a:r>
              <a:rPr lang="en-US" dirty="0" err="1">
                <a:solidFill>
                  <a:srgbClr val="00B050"/>
                </a:solidFill>
                <a:latin typeface="Consolas" panose="020B0609020204030204" pitchFamily="49" charset="0"/>
              </a:rPr>
              <a:t>tsc</a:t>
            </a:r>
            <a:r>
              <a:rPr lang="en-US" dirty="0">
                <a:latin typeface="Consolas" panose="020B0609020204030204" pitchFamily="49" charset="0"/>
              </a:rPr>
              <a:t>)          </a:t>
            </a:r>
            <a:r>
              <a:rPr lang="en-US" dirty="0">
                <a:solidFill>
                  <a:schemeClr val="accent1"/>
                </a:solidFill>
                <a:latin typeface="Consolas" panose="020B0609020204030204" pitchFamily="49" charset="0"/>
              </a:rPr>
              <a:t># modifies existing </a:t>
            </a:r>
            <a:r>
              <a:rPr lang="en-US" dirty="0" err="1">
                <a:solidFill>
                  <a:schemeClr val="accent1"/>
                </a:solidFill>
                <a:latin typeface="Consolas" panose="020B0609020204030204" pitchFamily="49" charset="0"/>
              </a:rPr>
              <a:t>TimeSeriesMath</a:t>
            </a:r>
            <a:r>
              <a:rPr lang="en-US" dirty="0">
                <a:solidFill>
                  <a:schemeClr val="accent1"/>
                </a:solidFill>
                <a:latin typeface="Consolas" panose="020B0609020204030204" pitchFamily="49" charset="0"/>
              </a:rPr>
              <a:t> object</a:t>
            </a:r>
          </a:p>
          <a:p>
            <a:r>
              <a:rPr lang="en-US" dirty="0" err="1">
                <a:solidFill>
                  <a:srgbClr val="0070C0"/>
                </a:solidFill>
                <a:latin typeface="Consolas" panose="020B0609020204030204" pitchFamily="49" charset="0"/>
              </a:rPr>
              <a:t>tsm</a:t>
            </a:r>
            <a:r>
              <a:rPr lang="en-US" dirty="0">
                <a:latin typeface="Consolas" panose="020B0609020204030204" pitchFamily="49" charset="0"/>
              </a:rPr>
              <a:t> = </a:t>
            </a:r>
            <a:r>
              <a:rPr lang="en-US" dirty="0" err="1">
                <a:latin typeface="Consolas" panose="020B0609020204030204" pitchFamily="49" charset="0"/>
              </a:rPr>
              <a:t>TimeSeriesMath</a:t>
            </a:r>
            <a:r>
              <a:rPr lang="en-US" dirty="0">
                <a:latin typeface="Consolas" panose="020B0609020204030204" pitchFamily="49" charset="0"/>
              </a:rPr>
              <a:t>(</a:t>
            </a:r>
            <a:r>
              <a:rPr lang="en-US" dirty="0" err="1">
                <a:solidFill>
                  <a:srgbClr val="00B050"/>
                </a:solidFill>
                <a:latin typeface="Consolas" panose="020B0609020204030204" pitchFamily="49" charset="0"/>
              </a:rPr>
              <a:t>tsc</a:t>
            </a:r>
            <a:r>
              <a:rPr lang="en-US" dirty="0">
                <a:latin typeface="Consolas" panose="020B0609020204030204" pitchFamily="49" charset="0"/>
              </a:rPr>
              <a:t>) </a:t>
            </a:r>
            <a:r>
              <a:rPr lang="en-US" dirty="0">
                <a:solidFill>
                  <a:schemeClr val="accent1"/>
                </a:solidFill>
                <a:latin typeface="Consolas" panose="020B0609020204030204" pitchFamily="49" charset="0"/>
              </a:rPr>
              <a:t># creates new </a:t>
            </a:r>
            <a:r>
              <a:rPr lang="en-US" dirty="0" err="1">
                <a:solidFill>
                  <a:schemeClr val="accent1"/>
                </a:solidFill>
                <a:latin typeface="Consolas" panose="020B0609020204030204" pitchFamily="49" charset="0"/>
              </a:rPr>
              <a:t>TimeSeriesMath</a:t>
            </a:r>
            <a:r>
              <a:rPr lang="en-US" dirty="0">
                <a:solidFill>
                  <a:schemeClr val="accent1"/>
                </a:solidFill>
                <a:latin typeface="Consolas" panose="020B0609020204030204" pitchFamily="49" charset="0"/>
              </a:rPr>
              <a:t> object</a:t>
            </a:r>
          </a:p>
          <a:p>
            <a:endParaRPr lang="en-US" dirty="0">
              <a:latin typeface="Consolas" panose="020B0609020204030204" pitchFamily="49" charset="0"/>
            </a:endParaRPr>
          </a:p>
          <a:p>
            <a:pPr marL="0" lvl="1" indent="0">
              <a:buNone/>
            </a:pPr>
            <a:r>
              <a:rPr lang="en-US" dirty="0"/>
              <a:t>Where:</a:t>
            </a:r>
          </a:p>
          <a:p>
            <a:pPr marL="455612" lvl="2" indent="0">
              <a:buNone/>
            </a:pPr>
            <a:r>
              <a:rPr lang="en-US" dirty="0" err="1">
                <a:solidFill>
                  <a:srgbClr val="00B050"/>
                </a:solidFill>
                <a:latin typeface="Consolas" panose="020B0609020204030204" pitchFamily="49" charset="0"/>
              </a:rPr>
              <a:t>tsc</a:t>
            </a:r>
            <a:r>
              <a:rPr lang="en-US" dirty="0"/>
              <a:t> and </a:t>
            </a:r>
            <a:r>
              <a:rPr lang="en-US" dirty="0" err="1">
                <a:solidFill>
                  <a:srgbClr val="0070C0"/>
                </a:solidFill>
                <a:latin typeface="Consolas" panose="020B0609020204030204" pitchFamily="49" charset="0"/>
              </a:rPr>
              <a:t>tsm</a:t>
            </a:r>
            <a:r>
              <a:rPr lang="en-US" dirty="0"/>
              <a:t> are variables referring to </a:t>
            </a:r>
            <a:r>
              <a:rPr lang="en-US" dirty="0" err="1"/>
              <a:t>TimeSeiresContainer</a:t>
            </a:r>
            <a:r>
              <a:rPr lang="en-US" dirty="0"/>
              <a:t> and </a:t>
            </a:r>
            <a:r>
              <a:rPr lang="en-US" dirty="0" err="1"/>
              <a:t>TimeSeriesMath</a:t>
            </a:r>
            <a:r>
              <a:rPr lang="en-US" dirty="0"/>
              <a:t> objects</a:t>
            </a:r>
          </a:p>
          <a:p>
            <a:endParaRPr lang="en-US" dirty="0">
              <a:latin typeface="Consolas" panose="020B0609020204030204" pitchFamily="49" charset="0"/>
            </a:endParaRPr>
          </a:p>
        </p:txBody>
      </p:sp>
      <p:sp>
        <p:nvSpPr>
          <p:cNvPr id="4" name="Title 3">
            <a:extLst>
              <a:ext uri="{FF2B5EF4-FFF2-40B4-BE49-F238E27FC236}">
                <a16:creationId xmlns:a16="http://schemas.microsoft.com/office/drawing/2014/main" id="{3449BC33-DDA2-C366-FA7D-3309E69105B0}"/>
              </a:ext>
            </a:extLst>
          </p:cNvPr>
          <p:cNvSpPr>
            <a:spLocks noGrp="1"/>
          </p:cNvSpPr>
          <p:nvPr>
            <p:ph type="title"/>
          </p:nvPr>
        </p:nvSpPr>
        <p:spPr/>
        <p:txBody>
          <a:bodyPr/>
          <a:lstStyle/>
          <a:p>
            <a:r>
              <a:rPr lang="en-US" dirty="0"/>
              <a:t>Converting between timeseries objects</a:t>
            </a:r>
          </a:p>
        </p:txBody>
      </p:sp>
    </p:spTree>
    <p:extLst>
      <p:ext uri="{BB962C8B-B14F-4D97-AF65-F5344CB8AC3E}">
        <p14:creationId xmlns:p14="http://schemas.microsoft.com/office/powerpoint/2010/main" val="1703744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181DE1C-3FA6-92F4-56EF-E1A049509D3D}"/>
              </a:ext>
            </a:extLst>
          </p:cNvPr>
          <p:cNvSpPr>
            <a:spLocks noGrp="1"/>
          </p:cNvSpPr>
          <p:nvPr>
            <p:ph idx="1"/>
          </p:nvPr>
        </p:nvSpPr>
        <p:spPr/>
        <p:txBody>
          <a:bodyPr/>
          <a:lstStyle/>
          <a:p>
            <a:endParaRPr lang="en-US" dirty="0"/>
          </a:p>
        </p:txBody>
      </p:sp>
      <p:sp>
        <p:nvSpPr>
          <p:cNvPr id="3" name="Content Placeholder 2">
            <a:extLst>
              <a:ext uri="{FF2B5EF4-FFF2-40B4-BE49-F238E27FC236}">
                <a16:creationId xmlns:a16="http://schemas.microsoft.com/office/drawing/2014/main" id="{A089F123-035A-67F0-94D3-6FAC9CA37144}"/>
              </a:ext>
            </a:extLst>
          </p:cNvPr>
          <p:cNvSpPr>
            <a:spLocks noGrp="1"/>
          </p:cNvSpPr>
          <p:nvPr>
            <p:ph sz="quarter" idx="12"/>
          </p:nvPr>
        </p:nvSpPr>
        <p:spPr/>
        <p:txBody>
          <a:bodyPr/>
          <a:lstStyle/>
          <a:p>
            <a:pPr lvl="1"/>
            <a:r>
              <a:rPr lang="en-US" dirty="0">
                <a:latin typeface="+mn-lt"/>
              </a:rPr>
              <a:t>Most </a:t>
            </a:r>
            <a:r>
              <a:rPr lang="en-US" dirty="0" err="1">
                <a:latin typeface="+mn-lt"/>
              </a:rPr>
              <a:t>TimeSeriesMath</a:t>
            </a:r>
            <a:r>
              <a:rPr lang="en-US" dirty="0">
                <a:latin typeface="+mn-lt"/>
              </a:rPr>
              <a:t> operations create and return a new </a:t>
            </a:r>
            <a:r>
              <a:rPr lang="en-US" dirty="0" err="1">
                <a:latin typeface="+mn-lt"/>
              </a:rPr>
              <a:t>TimeSeriesMath</a:t>
            </a:r>
            <a:r>
              <a:rPr lang="en-US" dirty="0">
                <a:latin typeface="+mn-lt"/>
              </a:rPr>
              <a:t> object</a:t>
            </a:r>
          </a:p>
          <a:p>
            <a:pPr lvl="2"/>
            <a:endParaRPr lang="en-US" dirty="0">
              <a:latin typeface="+mn-lt"/>
            </a:endParaRPr>
          </a:p>
          <a:p>
            <a:pPr lvl="2"/>
            <a:r>
              <a:rPr lang="en-US" dirty="0">
                <a:latin typeface="+mn-lt"/>
              </a:rPr>
              <a:t>These operations do not modify the original </a:t>
            </a:r>
            <a:r>
              <a:rPr lang="en-US" dirty="0" err="1">
                <a:latin typeface="+mn-lt"/>
              </a:rPr>
              <a:t>TimeSeriesMath</a:t>
            </a:r>
            <a:r>
              <a:rPr lang="en-US" dirty="0">
                <a:latin typeface="+mn-lt"/>
              </a:rPr>
              <a:t> object</a:t>
            </a:r>
          </a:p>
          <a:p>
            <a:pPr lvl="2"/>
            <a:endParaRPr lang="en-US" dirty="0">
              <a:latin typeface="+mn-lt"/>
            </a:endParaRPr>
          </a:p>
          <a:p>
            <a:pPr lvl="2"/>
            <a:r>
              <a:rPr lang="en-US" dirty="0">
                <a:latin typeface="+mn-lt"/>
              </a:rPr>
              <a:t>The returned object must be assigned to a variable to utilize the result of the operation</a:t>
            </a:r>
          </a:p>
          <a:p>
            <a:pPr lvl="3"/>
            <a:r>
              <a:rPr lang="en-US" dirty="0">
                <a:latin typeface="+mn-lt"/>
              </a:rPr>
              <a:t>The returned object may be assigned to the same variable as the original object or another variable</a:t>
            </a:r>
          </a:p>
          <a:p>
            <a:pPr lvl="3"/>
            <a:endParaRPr lang="en-US" dirty="0">
              <a:latin typeface="+mn-lt"/>
            </a:endParaRPr>
          </a:p>
          <a:p>
            <a:pPr marL="919163" lvl="3" indent="0">
              <a:buNone/>
            </a:pPr>
            <a:r>
              <a:rPr lang="en-US" dirty="0">
                <a:solidFill>
                  <a:srgbClr val="00B050"/>
                </a:solidFill>
                <a:latin typeface="Consolas" panose="020B0609020204030204" pitchFamily="49" charset="0"/>
              </a:rPr>
              <a:t>✔</a:t>
            </a:r>
            <a:r>
              <a:rPr lang="en-US" dirty="0">
                <a:latin typeface="Consolas" panose="020B0609020204030204" pitchFamily="49" charset="0"/>
              </a:rPr>
              <a:t> tsm2 = </a:t>
            </a:r>
            <a:r>
              <a:rPr lang="en-US" dirty="0" err="1">
                <a:latin typeface="Consolas" panose="020B0609020204030204" pitchFamily="49" charset="0"/>
              </a:rPr>
              <a:t>tsm.multiply</a:t>
            </a:r>
            <a:r>
              <a:rPr lang="en-US" dirty="0">
                <a:latin typeface="Consolas" panose="020B0609020204030204" pitchFamily="49" charset="0"/>
              </a:rPr>
              <a:t>(10.0) </a:t>
            </a:r>
            <a:r>
              <a:rPr lang="en-US" dirty="0">
                <a:solidFill>
                  <a:schemeClr val="accent1"/>
                </a:solidFill>
                <a:latin typeface="Consolas" panose="020B0609020204030204" pitchFamily="49" charset="0"/>
              </a:rPr>
              <a:t># both the old and new objects are available</a:t>
            </a:r>
          </a:p>
          <a:p>
            <a:pPr marL="919163" lvl="3" indent="0">
              <a:buNone/>
            </a:pPr>
            <a:endParaRPr lang="en-US" dirty="0">
              <a:latin typeface="Consolas" panose="020B0609020204030204" pitchFamily="49" charset="0"/>
            </a:endParaRPr>
          </a:p>
          <a:p>
            <a:pPr marL="919163" lvl="3" indent="0">
              <a:buNone/>
            </a:pPr>
            <a:r>
              <a:rPr lang="en-US" dirty="0">
                <a:solidFill>
                  <a:srgbClr val="00B050"/>
                </a:solidFill>
                <a:latin typeface="Consolas" panose="020B0609020204030204" pitchFamily="49" charset="0"/>
              </a:rPr>
              <a:t>✔</a:t>
            </a:r>
            <a:r>
              <a:rPr lang="en-US" dirty="0">
                <a:latin typeface="Consolas" panose="020B0609020204030204" pitchFamily="49" charset="0"/>
              </a:rPr>
              <a:t> </a:t>
            </a:r>
            <a:r>
              <a:rPr lang="en-US" dirty="0" err="1">
                <a:latin typeface="Consolas" panose="020B0609020204030204" pitchFamily="49" charset="0"/>
              </a:rPr>
              <a:t>tsm</a:t>
            </a:r>
            <a:r>
              <a:rPr lang="en-US" dirty="0">
                <a:latin typeface="Consolas" panose="020B0609020204030204" pitchFamily="49" charset="0"/>
              </a:rPr>
              <a:t> = </a:t>
            </a:r>
            <a:r>
              <a:rPr lang="en-US" dirty="0" err="1">
                <a:latin typeface="Consolas" panose="020B0609020204030204" pitchFamily="49" charset="0"/>
              </a:rPr>
              <a:t>tsm.multiply</a:t>
            </a:r>
            <a:r>
              <a:rPr lang="en-US" dirty="0">
                <a:latin typeface="Consolas" panose="020B0609020204030204" pitchFamily="49" charset="0"/>
              </a:rPr>
              <a:t>(10.0)  </a:t>
            </a:r>
            <a:r>
              <a:rPr lang="en-US" dirty="0">
                <a:solidFill>
                  <a:schemeClr val="accent1"/>
                </a:solidFill>
                <a:latin typeface="Consolas" panose="020B0609020204030204" pitchFamily="49" charset="0"/>
              </a:rPr>
              <a:t># the old object has been replaced with the new object</a:t>
            </a:r>
          </a:p>
          <a:p>
            <a:pPr marL="919163" lvl="3" indent="0">
              <a:buNone/>
            </a:pPr>
            <a:endParaRPr lang="en-US" dirty="0">
              <a:latin typeface="Consolas" panose="020B0609020204030204" pitchFamily="49" charset="0"/>
            </a:endParaRPr>
          </a:p>
          <a:p>
            <a:pPr marL="919163" lvl="3" indent="0">
              <a:buNone/>
            </a:pPr>
            <a:r>
              <a:rPr lang="en-US" b="1" dirty="0">
                <a:solidFill>
                  <a:srgbClr val="FF0000"/>
                </a:solidFill>
                <a:latin typeface="Consolas" panose="020B0609020204030204" pitchFamily="49" charset="0"/>
              </a:rPr>
              <a:t>✗</a:t>
            </a:r>
            <a:r>
              <a:rPr lang="en-US" dirty="0">
                <a:latin typeface="Consolas" panose="020B0609020204030204" pitchFamily="49" charset="0"/>
              </a:rPr>
              <a:t> </a:t>
            </a:r>
            <a:r>
              <a:rPr lang="en-US" dirty="0" err="1">
                <a:latin typeface="Consolas" panose="020B0609020204030204" pitchFamily="49" charset="0"/>
              </a:rPr>
              <a:t>tsm.multiply</a:t>
            </a:r>
            <a:r>
              <a:rPr lang="en-US" dirty="0">
                <a:latin typeface="Consolas" panose="020B0609020204030204" pitchFamily="49" charset="0"/>
              </a:rPr>
              <a:t>(10.0)        </a:t>
            </a:r>
            <a:r>
              <a:rPr lang="en-US" dirty="0">
                <a:solidFill>
                  <a:schemeClr val="accent1"/>
                </a:solidFill>
                <a:latin typeface="Consolas" panose="020B0609020204030204" pitchFamily="49" charset="0"/>
              </a:rPr>
              <a:t># useless – the result of the operation has been lost</a:t>
            </a:r>
          </a:p>
        </p:txBody>
      </p:sp>
      <p:sp>
        <p:nvSpPr>
          <p:cNvPr id="4" name="Title 3">
            <a:extLst>
              <a:ext uri="{FF2B5EF4-FFF2-40B4-BE49-F238E27FC236}">
                <a16:creationId xmlns:a16="http://schemas.microsoft.com/office/drawing/2014/main" id="{3449BC33-DDA2-C366-FA7D-3309E69105B0}"/>
              </a:ext>
            </a:extLst>
          </p:cNvPr>
          <p:cNvSpPr>
            <a:spLocks noGrp="1"/>
          </p:cNvSpPr>
          <p:nvPr>
            <p:ph type="title"/>
          </p:nvPr>
        </p:nvSpPr>
        <p:spPr/>
        <p:txBody>
          <a:bodyPr/>
          <a:lstStyle/>
          <a:p>
            <a:r>
              <a:rPr lang="en-US" dirty="0"/>
              <a:t>Scripting time series math operations</a:t>
            </a:r>
            <a:br>
              <a:rPr lang="en-US" dirty="0"/>
            </a:br>
            <a:r>
              <a:rPr lang="en-US" sz="1200" dirty="0">
                <a:hlinkClick r:id="rId2"/>
              </a:rPr>
              <a:t>link</a:t>
            </a:r>
            <a:endParaRPr lang="en-US" sz="1200" dirty="0"/>
          </a:p>
        </p:txBody>
      </p:sp>
    </p:spTree>
    <p:extLst>
      <p:ext uri="{BB962C8B-B14F-4D97-AF65-F5344CB8AC3E}">
        <p14:creationId xmlns:p14="http://schemas.microsoft.com/office/powerpoint/2010/main" val="2176100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E042143-1A12-EC73-8803-49B25340F393}"/>
              </a:ext>
            </a:extLst>
          </p:cNvPr>
          <p:cNvSpPr>
            <a:spLocks noGrp="1"/>
          </p:cNvSpPr>
          <p:nvPr>
            <p:ph idx="1"/>
          </p:nvPr>
        </p:nvSpPr>
        <p:spPr/>
        <p:txBody>
          <a:bodyPr/>
          <a:lstStyle/>
          <a:p>
            <a:endParaRPr lang="en-US"/>
          </a:p>
        </p:txBody>
      </p:sp>
      <p:sp>
        <p:nvSpPr>
          <p:cNvPr id="3" name="Content Placeholder 2">
            <a:extLst>
              <a:ext uri="{FF2B5EF4-FFF2-40B4-BE49-F238E27FC236}">
                <a16:creationId xmlns:a16="http://schemas.microsoft.com/office/drawing/2014/main" id="{B57C812C-CEF5-43BB-9230-00634DC2CB59}"/>
              </a:ext>
            </a:extLst>
          </p:cNvPr>
          <p:cNvSpPr>
            <a:spLocks noGrp="1"/>
          </p:cNvSpPr>
          <p:nvPr>
            <p:ph sz="quarter" idx="12"/>
          </p:nvPr>
        </p:nvSpPr>
        <p:spPr/>
        <p:txBody>
          <a:bodyPr/>
          <a:lstStyle/>
          <a:p>
            <a:r>
              <a:rPr lang="en-US" b="1" dirty="0">
                <a:latin typeface="Consolas" panose="020B0609020204030204" pitchFamily="49" charset="0"/>
              </a:rPr>
              <a:t>from </a:t>
            </a:r>
            <a:r>
              <a:rPr lang="en-US" b="1" dirty="0" err="1">
                <a:latin typeface="Consolas" panose="020B0609020204030204" pitchFamily="49" charset="0"/>
              </a:rPr>
              <a:t>hec.script</a:t>
            </a:r>
            <a:r>
              <a:rPr lang="en-US" b="1" dirty="0">
                <a:latin typeface="Consolas" panose="020B0609020204030204" pitchFamily="49" charset="0"/>
              </a:rPr>
              <a:t> import Plot</a:t>
            </a:r>
          </a:p>
          <a:p>
            <a:r>
              <a:rPr lang="en-US" dirty="0">
                <a:latin typeface="Consolas" panose="020B0609020204030204" pitchFamily="49" charset="0"/>
              </a:rPr>
              <a:t>…</a:t>
            </a:r>
          </a:p>
          <a:p>
            <a:r>
              <a:rPr lang="en-US" dirty="0">
                <a:solidFill>
                  <a:schemeClr val="bg2">
                    <a:lumMod val="75000"/>
                  </a:schemeClr>
                </a:solidFill>
                <a:latin typeface="Consolas" panose="020B0609020204030204" pitchFamily="49" charset="0"/>
              </a:rPr>
              <a:t># read and/or generate time one or more time series</a:t>
            </a:r>
          </a:p>
          <a:p>
            <a:r>
              <a:rPr lang="en-US" dirty="0">
                <a:latin typeface="Consolas" panose="020B0609020204030204" pitchFamily="49" charset="0"/>
              </a:rPr>
              <a:t>…</a:t>
            </a:r>
          </a:p>
          <a:p>
            <a:r>
              <a:rPr lang="en-US" b="1" dirty="0">
                <a:latin typeface="Consolas" panose="020B0609020204030204" pitchFamily="49" charset="0"/>
              </a:rPr>
              <a:t>plot = </a:t>
            </a:r>
            <a:r>
              <a:rPr lang="en-US" b="1" dirty="0" err="1">
                <a:latin typeface="Consolas" panose="020B0609020204030204" pitchFamily="49" charset="0"/>
              </a:rPr>
              <a:t>Plot.newPlot</a:t>
            </a:r>
            <a:r>
              <a:rPr lang="en-US" b="1" dirty="0">
                <a:latin typeface="Consolas" panose="020B0609020204030204" pitchFamily="49" charset="0"/>
              </a:rPr>
              <a:t>() </a:t>
            </a:r>
            <a:r>
              <a:rPr lang="en-US" dirty="0">
                <a:solidFill>
                  <a:schemeClr val="bg2">
                    <a:lumMod val="75000"/>
                  </a:schemeClr>
                </a:solidFill>
                <a:latin typeface="Consolas" panose="020B0609020204030204" pitchFamily="49" charset="0"/>
              </a:rPr>
              <a:t># can also be plot = </a:t>
            </a:r>
            <a:r>
              <a:rPr lang="en-US" dirty="0" err="1">
                <a:solidFill>
                  <a:schemeClr val="bg2">
                    <a:lumMod val="75000"/>
                  </a:schemeClr>
                </a:solidFill>
                <a:latin typeface="Consolas" panose="020B0609020204030204" pitchFamily="49" charset="0"/>
              </a:rPr>
              <a:t>Plot.newPlot</a:t>
            </a:r>
            <a:r>
              <a:rPr lang="en-US" dirty="0">
                <a:solidFill>
                  <a:schemeClr val="bg2">
                    <a:lumMod val="75000"/>
                  </a:schemeClr>
                </a:solidFill>
                <a:latin typeface="Consolas" panose="020B0609020204030204" pitchFamily="49" charset="0"/>
              </a:rPr>
              <a:t>("Plot Title")</a:t>
            </a:r>
          </a:p>
          <a:p>
            <a:r>
              <a:rPr lang="en-US" b="1" dirty="0" err="1">
                <a:latin typeface="Consolas" panose="020B0609020204030204" pitchFamily="49" charset="0"/>
              </a:rPr>
              <a:t>plot.addData</a:t>
            </a:r>
            <a:r>
              <a:rPr lang="en-US" b="1" dirty="0">
                <a:latin typeface="Consolas" panose="020B0609020204030204" pitchFamily="49" charset="0"/>
              </a:rPr>
              <a:t>(tsc1)    </a:t>
            </a:r>
            <a:r>
              <a:rPr lang="en-US" dirty="0">
                <a:solidFill>
                  <a:schemeClr val="bg2">
                    <a:lumMod val="75000"/>
                  </a:schemeClr>
                </a:solidFill>
                <a:latin typeface="Consolas" panose="020B0609020204030204" pitchFamily="49" charset="0"/>
              </a:rPr>
              <a:t># can also be like </a:t>
            </a:r>
            <a:r>
              <a:rPr lang="en-US" dirty="0" err="1">
                <a:solidFill>
                  <a:schemeClr val="bg2">
                    <a:lumMod val="75000"/>
                  </a:schemeClr>
                </a:solidFill>
                <a:latin typeface="Consolas" panose="020B0609020204030204" pitchFamily="49" charset="0"/>
              </a:rPr>
              <a:t>plot.addData</a:t>
            </a:r>
            <a:r>
              <a:rPr lang="en-US" dirty="0">
                <a:solidFill>
                  <a:schemeClr val="bg2">
                    <a:lumMod val="75000"/>
                  </a:schemeClr>
                </a:solidFill>
                <a:latin typeface="Consolas" panose="020B0609020204030204" pitchFamily="49" charset="0"/>
              </a:rPr>
              <a:t>(tsm1.getData())</a:t>
            </a:r>
          </a:p>
          <a:p>
            <a:r>
              <a:rPr lang="en-US" b="1" dirty="0" err="1">
                <a:latin typeface="Consolas" panose="020B0609020204030204" pitchFamily="49" charset="0"/>
              </a:rPr>
              <a:t>plot.addData</a:t>
            </a:r>
            <a:r>
              <a:rPr lang="en-US" b="1" dirty="0">
                <a:latin typeface="Consolas" panose="020B0609020204030204" pitchFamily="49" charset="0"/>
              </a:rPr>
              <a:t>(tsc2)   </a:t>
            </a:r>
            <a:r>
              <a:rPr lang="en-US" b="1" dirty="0">
                <a:solidFill>
                  <a:schemeClr val="bg2">
                    <a:lumMod val="75000"/>
                  </a:schemeClr>
                </a:solidFill>
                <a:latin typeface="Consolas" panose="020B0609020204030204" pitchFamily="49" charset="0"/>
              </a:rPr>
              <a:t> </a:t>
            </a:r>
            <a:r>
              <a:rPr lang="en-US" dirty="0">
                <a:solidFill>
                  <a:schemeClr val="bg2">
                    <a:lumMod val="75000"/>
                  </a:schemeClr>
                </a:solidFill>
                <a:latin typeface="Consolas" panose="020B0609020204030204" pitchFamily="49" charset="0"/>
              </a:rPr>
              <a:t># add as many time series as necessary</a:t>
            </a:r>
          </a:p>
          <a:p>
            <a:r>
              <a:rPr lang="en-US" b="1" dirty="0" err="1">
                <a:latin typeface="Consolas" panose="020B0609020204030204" pitchFamily="49" charset="0"/>
              </a:rPr>
              <a:t>plot.showPlot</a:t>
            </a:r>
            <a:r>
              <a:rPr lang="en-US" b="1" dirty="0">
                <a:latin typeface="Consolas" panose="020B0609020204030204" pitchFamily="49" charset="0"/>
              </a:rPr>
              <a:t>()</a:t>
            </a:r>
          </a:p>
        </p:txBody>
      </p:sp>
      <p:sp>
        <p:nvSpPr>
          <p:cNvPr id="4" name="Title 3">
            <a:extLst>
              <a:ext uri="{FF2B5EF4-FFF2-40B4-BE49-F238E27FC236}">
                <a16:creationId xmlns:a16="http://schemas.microsoft.com/office/drawing/2014/main" id="{EC2EA31E-B921-BECD-5095-E4876590F1D7}"/>
              </a:ext>
            </a:extLst>
          </p:cNvPr>
          <p:cNvSpPr>
            <a:spLocks noGrp="1"/>
          </p:cNvSpPr>
          <p:nvPr>
            <p:ph type="title"/>
          </p:nvPr>
        </p:nvSpPr>
        <p:spPr/>
        <p:txBody>
          <a:bodyPr/>
          <a:lstStyle/>
          <a:p>
            <a:r>
              <a:rPr lang="en-US" dirty="0"/>
              <a:t>Basic plot creation</a:t>
            </a:r>
            <a:br>
              <a:rPr lang="en-US" dirty="0"/>
            </a:br>
            <a:r>
              <a:rPr lang="en-US" sz="1200" dirty="0">
                <a:hlinkClick r:id="rId2"/>
              </a:rPr>
              <a:t>link</a:t>
            </a:r>
            <a:endParaRPr lang="en-US" sz="1200" dirty="0"/>
          </a:p>
        </p:txBody>
      </p:sp>
    </p:spTree>
    <p:extLst>
      <p:ext uri="{BB962C8B-B14F-4D97-AF65-F5344CB8AC3E}">
        <p14:creationId xmlns:p14="http://schemas.microsoft.com/office/powerpoint/2010/main" val="3234618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E042143-1A12-EC73-8803-49B25340F393}"/>
              </a:ext>
            </a:extLst>
          </p:cNvPr>
          <p:cNvSpPr>
            <a:spLocks noGrp="1"/>
          </p:cNvSpPr>
          <p:nvPr>
            <p:ph idx="1"/>
          </p:nvPr>
        </p:nvSpPr>
        <p:spPr/>
        <p:txBody>
          <a:bodyPr/>
          <a:lstStyle/>
          <a:p>
            <a:endParaRPr lang="en-US"/>
          </a:p>
        </p:txBody>
      </p:sp>
      <p:sp>
        <p:nvSpPr>
          <p:cNvPr id="3" name="Content Placeholder 2">
            <a:extLst>
              <a:ext uri="{FF2B5EF4-FFF2-40B4-BE49-F238E27FC236}">
                <a16:creationId xmlns:a16="http://schemas.microsoft.com/office/drawing/2014/main" id="{B57C812C-CEF5-43BB-9230-00634DC2CB59}"/>
              </a:ext>
            </a:extLst>
          </p:cNvPr>
          <p:cNvSpPr>
            <a:spLocks noGrp="1"/>
          </p:cNvSpPr>
          <p:nvPr>
            <p:ph sz="quarter" idx="12"/>
          </p:nvPr>
        </p:nvSpPr>
        <p:spPr/>
        <p:txBody>
          <a:bodyPr/>
          <a:lstStyle/>
          <a:p>
            <a:r>
              <a:rPr lang="en-US" b="1" dirty="0">
                <a:latin typeface="Consolas" panose="020B0609020204030204" pitchFamily="49" charset="0"/>
              </a:rPr>
              <a:t>from </a:t>
            </a:r>
            <a:r>
              <a:rPr lang="en-US" b="1" dirty="0" err="1">
                <a:latin typeface="Consolas" panose="020B0609020204030204" pitchFamily="49" charset="0"/>
              </a:rPr>
              <a:t>hec.script</a:t>
            </a:r>
            <a:r>
              <a:rPr lang="en-US" b="1" dirty="0">
                <a:latin typeface="Consolas" panose="020B0609020204030204" pitchFamily="49" charset="0"/>
              </a:rPr>
              <a:t> import </a:t>
            </a:r>
            <a:r>
              <a:rPr lang="en-US" b="1" dirty="0">
                <a:solidFill>
                  <a:srgbClr val="00B0F0"/>
                </a:solidFill>
                <a:latin typeface="Consolas" panose="020B0609020204030204" pitchFamily="49" charset="0"/>
              </a:rPr>
              <a:t>Plot</a:t>
            </a:r>
          </a:p>
          <a:p>
            <a:r>
              <a:rPr lang="en-US" dirty="0">
                <a:latin typeface="Consolas" panose="020B0609020204030204" pitchFamily="49" charset="0"/>
              </a:rPr>
              <a:t>…</a:t>
            </a:r>
          </a:p>
          <a:p>
            <a:r>
              <a:rPr lang="en-US" dirty="0">
                <a:solidFill>
                  <a:schemeClr val="bg2">
                    <a:lumMod val="75000"/>
                  </a:schemeClr>
                </a:solidFill>
                <a:latin typeface="Consolas" panose="020B0609020204030204" pitchFamily="49" charset="0"/>
              </a:rPr>
              <a:t># read and/or generate time one or more time series</a:t>
            </a:r>
          </a:p>
          <a:p>
            <a:r>
              <a:rPr lang="en-US" dirty="0">
                <a:latin typeface="Consolas" panose="020B0609020204030204" pitchFamily="49" charset="0"/>
              </a:rPr>
              <a:t>…</a:t>
            </a:r>
          </a:p>
          <a:p>
            <a:r>
              <a:rPr lang="en-US" b="1" dirty="0">
                <a:latin typeface="Consolas" panose="020B0609020204030204" pitchFamily="49" charset="0"/>
              </a:rPr>
              <a:t>plot = </a:t>
            </a:r>
            <a:r>
              <a:rPr lang="en-US" b="1" dirty="0" err="1">
                <a:solidFill>
                  <a:srgbClr val="00B0F0"/>
                </a:solidFill>
                <a:latin typeface="Consolas" panose="020B0609020204030204" pitchFamily="49" charset="0"/>
              </a:rPr>
              <a:t>Plot</a:t>
            </a:r>
            <a:r>
              <a:rPr lang="en-US" b="1" dirty="0" err="1">
                <a:latin typeface="Consolas" panose="020B0609020204030204" pitchFamily="49" charset="0"/>
              </a:rPr>
              <a:t>.newPlot</a:t>
            </a:r>
            <a:r>
              <a:rPr lang="en-US" b="1" dirty="0">
                <a:latin typeface="Consolas" panose="020B0609020204030204" pitchFamily="49" charset="0"/>
              </a:rPr>
              <a:t>()</a:t>
            </a:r>
            <a:r>
              <a:rPr lang="en-US" dirty="0">
                <a:latin typeface="Consolas" panose="020B0609020204030204" pitchFamily="49" charset="0"/>
              </a:rPr>
              <a:t> </a:t>
            </a:r>
            <a:r>
              <a:rPr lang="en-US" dirty="0">
                <a:solidFill>
                  <a:schemeClr val="bg2">
                    <a:lumMod val="75000"/>
                  </a:schemeClr>
                </a:solidFill>
                <a:latin typeface="Consolas" panose="020B0609020204030204" pitchFamily="49" charset="0"/>
              </a:rPr>
              <a:t># can also be plot = </a:t>
            </a:r>
            <a:r>
              <a:rPr lang="en-US" dirty="0" err="1">
                <a:solidFill>
                  <a:schemeClr val="bg2">
                    <a:lumMod val="75000"/>
                  </a:schemeClr>
                </a:solidFill>
                <a:latin typeface="Consolas" panose="020B0609020204030204" pitchFamily="49" charset="0"/>
              </a:rPr>
              <a:t>Plot.newPlot</a:t>
            </a:r>
            <a:r>
              <a:rPr lang="en-US" dirty="0">
                <a:solidFill>
                  <a:schemeClr val="bg2">
                    <a:lumMod val="75000"/>
                  </a:schemeClr>
                </a:solidFill>
                <a:latin typeface="Consolas" panose="020B0609020204030204" pitchFamily="49" charset="0"/>
              </a:rPr>
              <a:t>("Plot Title")</a:t>
            </a:r>
          </a:p>
          <a:p>
            <a:r>
              <a:rPr lang="en-US" b="1" dirty="0" err="1">
                <a:latin typeface="Consolas" panose="020B0609020204030204" pitchFamily="49" charset="0"/>
              </a:rPr>
              <a:t>plot.addData</a:t>
            </a:r>
            <a:r>
              <a:rPr lang="en-US" b="1" dirty="0">
                <a:latin typeface="Consolas" panose="020B0609020204030204" pitchFamily="49" charset="0"/>
              </a:rPr>
              <a:t>(tsc1)    </a:t>
            </a:r>
            <a:r>
              <a:rPr lang="en-US" dirty="0">
                <a:solidFill>
                  <a:schemeClr val="bg2">
                    <a:lumMod val="75000"/>
                  </a:schemeClr>
                </a:solidFill>
                <a:latin typeface="Consolas" panose="020B0609020204030204" pitchFamily="49" charset="0"/>
              </a:rPr>
              <a:t># can also be like </a:t>
            </a:r>
            <a:r>
              <a:rPr lang="en-US" dirty="0" err="1">
                <a:solidFill>
                  <a:schemeClr val="bg2">
                    <a:lumMod val="75000"/>
                  </a:schemeClr>
                </a:solidFill>
                <a:latin typeface="Consolas" panose="020B0609020204030204" pitchFamily="49" charset="0"/>
              </a:rPr>
              <a:t>plot.addData</a:t>
            </a:r>
            <a:r>
              <a:rPr lang="en-US" dirty="0">
                <a:solidFill>
                  <a:schemeClr val="bg2">
                    <a:lumMod val="75000"/>
                  </a:schemeClr>
                </a:solidFill>
                <a:latin typeface="Consolas" panose="020B0609020204030204" pitchFamily="49" charset="0"/>
              </a:rPr>
              <a:t>(tsm1.getData())</a:t>
            </a:r>
          </a:p>
          <a:p>
            <a:r>
              <a:rPr lang="en-US" b="1" dirty="0" err="1">
                <a:latin typeface="Consolas" panose="020B0609020204030204" pitchFamily="49" charset="0"/>
              </a:rPr>
              <a:t>plot.addData</a:t>
            </a:r>
            <a:r>
              <a:rPr lang="en-US" b="1" dirty="0">
                <a:latin typeface="Consolas" panose="020B0609020204030204" pitchFamily="49" charset="0"/>
              </a:rPr>
              <a:t>(tsc2)    </a:t>
            </a:r>
            <a:r>
              <a:rPr lang="en-US" dirty="0">
                <a:solidFill>
                  <a:schemeClr val="bg2">
                    <a:lumMod val="75000"/>
                  </a:schemeClr>
                </a:solidFill>
                <a:latin typeface="Consolas" panose="020B0609020204030204" pitchFamily="49" charset="0"/>
              </a:rPr>
              <a:t># add as many time series as necessary</a:t>
            </a:r>
          </a:p>
          <a:p>
            <a:r>
              <a:rPr lang="en-US" b="1" dirty="0" err="1">
                <a:latin typeface="Consolas" panose="020B0609020204030204" pitchFamily="49" charset="0"/>
              </a:rPr>
              <a:t>plot.showPlot</a:t>
            </a:r>
            <a:r>
              <a:rPr lang="en-US" b="1" dirty="0">
                <a:latin typeface="Consolas" panose="020B0609020204030204" pitchFamily="49" charset="0"/>
              </a:rPr>
              <a:t>()</a:t>
            </a:r>
          </a:p>
        </p:txBody>
      </p:sp>
      <p:sp>
        <p:nvSpPr>
          <p:cNvPr id="4" name="Title 3">
            <a:extLst>
              <a:ext uri="{FF2B5EF4-FFF2-40B4-BE49-F238E27FC236}">
                <a16:creationId xmlns:a16="http://schemas.microsoft.com/office/drawing/2014/main" id="{EC2EA31E-B921-BECD-5095-E4876590F1D7}"/>
              </a:ext>
            </a:extLst>
          </p:cNvPr>
          <p:cNvSpPr>
            <a:spLocks noGrp="1"/>
          </p:cNvSpPr>
          <p:nvPr>
            <p:ph type="title"/>
          </p:nvPr>
        </p:nvSpPr>
        <p:spPr/>
        <p:txBody>
          <a:bodyPr/>
          <a:lstStyle/>
          <a:p>
            <a:r>
              <a:rPr lang="en-US" dirty="0"/>
              <a:t>Basic plot creation</a:t>
            </a:r>
            <a:br>
              <a:rPr lang="en-US" dirty="0"/>
            </a:br>
            <a:r>
              <a:rPr lang="en-US" sz="1200" dirty="0">
                <a:hlinkClick r:id="rId2"/>
              </a:rPr>
              <a:t>link</a:t>
            </a:r>
            <a:endParaRPr lang="en-US" sz="1200" dirty="0"/>
          </a:p>
        </p:txBody>
      </p:sp>
    </p:spTree>
    <p:extLst>
      <p:ext uri="{BB962C8B-B14F-4D97-AF65-F5344CB8AC3E}">
        <p14:creationId xmlns:p14="http://schemas.microsoft.com/office/powerpoint/2010/main" val="40213355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E042143-1A12-EC73-8803-49B25340F393}"/>
              </a:ext>
            </a:extLst>
          </p:cNvPr>
          <p:cNvSpPr>
            <a:spLocks noGrp="1"/>
          </p:cNvSpPr>
          <p:nvPr>
            <p:ph idx="1"/>
          </p:nvPr>
        </p:nvSpPr>
        <p:spPr/>
        <p:txBody>
          <a:bodyPr/>
          <a:lstStyle/>
          <a:p>
            <a:endParaRPr lang="en-US"/>
          </a:p>
        </p:txBody>
      </p:sp>
      <p:sp>
        <p:nvSpPr>
          <p:cNvPr id="3" name="Content Placeholder 2">
            <a:extLst>
              <a:ext uri="{FF2B5EF4-FFF2-40B4-BE49-F238E27FC236}">
                <a16:creationId xmlns:a16="http://schemas.microsoft.com/office/drawing/2014/main" id="{B57C812C-CEF5-43BB-9230-00634DC2CB59}"/>
              </a:ext>
            </a:extLst>
          </p:cNvPr>
          <p:cNvSpPr>
            <a:spLocks noGrp="1"/>
          </p:cNvSpPr>
          <p:nvPr>
            <p:ph sz="quarter" idx="12"/>
          </p:nvPr>
        </p:nvSpPr>
        <p:spPr/>
        <p:txBody>
          <a:bodyPr/>
          <a:lstStyle/>
          <a:p>
            <a:r>
              <a:rPr lang="en-US" b="1" dirty="0">
                <a:latin typeface="Consolas" panose="020B0609020204030204" pitchFamily="49" charset="0"/>
              </a:rPr>
              <a:t>from </a:t>
            </a:r>
            <a:r>
              <a:rPr lang="en-US" b="1" dirty="0" err="1">
                <a:latin typeface="Consolas" panose="020B0609020204030204" pitchFamily="49" charset="0"/>
              </a:rPr>
              <a:t>hec.script</a:t>
            </a:r>
            <a:r>
              <a:rPr lang="en-US" b="1" dirty="0">
                <a:latin typeface="Consolas" panose="020B0609020204030204" pitchFamily="49" charset="0"/>
              </a:rPr>
              <a:t> import </a:t>
            </a:r>
            <a:r>
              <a:rPr lang="en-US" b="1" dirty="0">
                <a:solidFill>
                  <a:srgbClr val="00B0F0"/>
                </a:solidFill>
                <a:latin typeface="Consolas" panose="020B0609020204030204" pitchFamily="49" charset="0"/>
              </a:rPr>
              <a:t>Plot</a:t>
            </a:r>
          </a:p>
          <a:p>
            <a:r>
              <a:rPr lang="en-US" dirty="0">
                <a:latin typeface="Consolas" panose="020B0609020204030204" pitchFamily="49" charset="0"/>
              </a:rPr>
              <a:t>…</a:t>
            </a:r>
          </a:p>
          <a:p>
            <a:r>
              <a:rPr lang="en-US" dirty="0">
                <a:solidFill>
                  <a:schemeClr val="bg2">
                    <a:lumMod val="75000"/>
                  </a:schemeClr>
                </a:solidFill>
                <a:latin typeface="Consolas" panose="020B0609020204030204" pitchFamily="49" charset="0"/>
              </a:rPr>
              <a:t># read and/or generate time one or more time series</a:t>
            </a:r>
          </a:p>
          <a:p>
            <a:r>
              <a:rPr lang="en-US" dirty="0">
                <a:latin typeface="Consolas" panose="020B0609020204030204" pitchFamily="49" charset="0"/>
              </a:rPr>
              <a:t>…</a:t>
            </a:r>
          </a:p>
          <a:p>
            <a:r>
              <a:rPr lang="en-US" b="1" dirty="0">
                <a:solidFill>
                  <a:srgbClr val="00B050"/>
                </a:solidFill>
                <a:latin typeface="Consolas" panose="020B0609020204030204" pitchFamily="49" charset="0"/>
              </a:rPr>
              <a:t>plot</a:t>
            </a:r>
            <a:r>
              <a:rPr lang="en-US" b="1" dirty="0">
                <a:latin typeface="Consolas" panose="020B0609020204030204" pitchFamily="49" charset="0"/>
              </a:rPr>
              <a:t> = </a:t>
            </a:r>
            <a:r>
              <a:rPr lang="en-US" b="1" dirty="0" err="1">
                <a:solidFill>
                  <a:srgbClr val="00B0F0"/>
                </a:solidFill>
                <a:latin typeface="Consolas" panose="020B0609020204030204" pitchFamily="49" charset="0"/>
              </a:rPr>
              <a:t>Plot</a:t>
            </a:r>
            <a:r>
              <a:rPr lang="en-US" b="1" dirty="0" err="1">
                <a:latin typeface="Consolas" panose="020B0609020204030204" pitchFamily="49" charset="0"/>
              </a:rPr>
              <a:t>.newPlot</a:t>
            </a:r>
            <a:r>
              <a:rPr lang="en-US" b="1" dirty="0">
                <a:latin typeface="Consolas" panose="020B0609020204030204" pitchFamily="49" charset="0"/>
              </a:rPr>
              <a:t>() </a:t>
            </a:r>
            <a:r>
              <a:rPr lang="en-US" dirty="0">
                <a:solidFill>
                  <a:schemeClr val="bg2">
                    <a:lumMod val="75000"/>
                  </a:schemeClr>
                </a:solidFill>
                <a:latin typeface="Consolas" panose="020B0609020204030204" pitchFamily="49" charset="0"/>
              </a:rPr>
              <a:t># can also be plot = </a:t>
            </a:r>
            <a:r>
              <a:rPr lang="en-US" dirty="0" err="1">
                <a:solidFill>
                  <a:schemeClr val="bg2">
                    <a:lumMod val="75000"/>
                  </a:schemeClr>
                </a:solidFill>
                <a:latin typeface="Consolas" panose="020B0609020204030204" pitchFamily="49" charset="0"/>
              </a:rPr>
              <a:t>Plot.newPlot</a:t>
            </a:r>
            <a:r>
              <a:rPr lang="en-US" dirty="0">
                <a:solidFill>
                  <a:schemeClr val="bg2">
                    <a:lumMod val="75000"/>
                  </a:schemeClr>
                </a:solidFill>
                <a:latin typeface="Consolas" panose="020B0609020204030204" pitchFamily="49" charset="0"/>
              </a:rPr>
              <a:t>("Plot Title")</a:t>
            </a:r>
          </a:p>
          <a:p>
            <a:r>
              <a:rPr lang="en-US" b="1" dirty="0" err="1">
                <a:solidFill>
                  <a:srgbClr val="00B050"/>
                </a:solidFill>
                <a:latin typeface="Consolas" panose="020B0609020204030204" pitchFamily="49" charset="0"/>
              </a:rPr>
              <a:t>plot</a:t>
            </a:r>
            <a:r>
              <a:rPr lang="en-US" b="1" dirty="0" err="1">
                <a:latin typeface="Consolas" panose="020B0609020204030204" pitchFamily="49" charset="0"/>
              </a:rPr>
              <a:t>.addData</a:t>
            </a:r>
            <a:r>
              <a:rPr lang="en-US" b="1" dirty="0">
                <a:latin typeface="Consolas" panose="020B0609020204030204" pitchFamily="49" charset="0"/>
              </a:rPr>
              <a:t>(tsc1)    </a:t>
            </a:r>
            <a:r>
              <a:rPr lang="en-US" dirty="0">
                <a:solidFill>
                  <a:schemeClr val="bg2">
                    <a:lumMod val="75000"/>
                  </a:schemeClr>
                </a:solidFill>
                <a:latin typeface="Consolas" panose="020B0609020204030204" pitchFamily="49" charset="0"/>
              </a:rPr>
              <a:t># can also be like </a:t>
            </a:r>
            <a:r>
              <a:rPr lang="en-US" dirty="0" err="1">
                <a:solidFill>
                  <a:schemeClr val="bg2">
                    <a:lumMod val="75000"/>
                  </a:schemeClr>
                </a:solidFill>
                <a:latin typeface="Consolas" panose="020B0609020204030204" pitchFamily="49" charset="0"/>
              </a:rPr>
              <a:t>plot.addData</a:t>
            </a:r>
            <a:r>
              <a:rPr lang="en-US" dirty="0">
                <a:solidFill>
                  <a:schemeClr val="bg2">
                    <a:lumMod val="75000"/>
                  </a:schemeClr>
                </a:solidFill>
                <a:latin typeface="Consolas" panose="020B0609020204030204" pitchFamily="49" charset="0"/>
              </a:rPr>
              <a:t>(tsm1.getData())</a:t>
            </a:r>
          </a:p>
          <a:p>
            <a:r>
              <a:rPr lang="en-US" b="1" dirty="0" err="1">
                <a:solidFill>
                  <a:srgbClr val="00B050"/>
                </a:solidFill>
                <a:latin typeface="Consolas" panose="020B0609020204030204" pitchFamily="49" charset="0"/>
              </a:rPr>
              <a:t>plot</a:t>
            </a:r>
            <a:r>
              <a:rPr lang="en-US" b="1" dirty="0" err="1">
                <a:latin typeface="Consolas" panose="020B0609020204030204" pitchFamily="49" charset="0"/>
              </a:rPr>
              <a:t>.addData</a:t>
            </a:r>
            <a:r>
              <a:rPr lang="en-US" b="1" dirty="0">
                <a:latin typeface="Consolas" panose="020B0609020204030204" pitchFamily="49" charset="0"/>
              </a:rPr>
              <a:t>(tsc2)    </a:t>
            </a:r>
            <a:r>
              <a:rPr lang="en-US" dirty="0">
                <a:solidFill>
                  <a:schemeClr val="bg2">
                    <a:lumMod val="75000"/>
                  </a:schemeClr>
                </a:solidFill>
                <a:latin typeface="Consolas" panose="020B0609020204030204" pitchFamily="49" charset="0"/>
              </a:rPr>
              <a:t># add as many time series as necessary</a:t>
            </a:r>
          </a:p>
          <a:p>
            <a:r>
              <a:rPr lang="en-US" b="1" dirty="0" err="1">
                <a:solidFill>
                  <a:srgbClr val="00B050"/>
                </a:solidFill>
                <a:latin typeface="Consolas" panose="020B0609020204030204" pitchFamily="49" charset="0"/>
              </a:rPr>
              <a:t>plot</a:t>
            </a:r>
            <a:r>
              <a:rPr lang="en-US" b="1" dirty="0" err="1">
                <a:latin typeface="Consolas" panose="020B0609020204030204" pitchFamily="49" charset="0"/>
              </a:rPr>
              <a:t>.showPlot</a:t>
            </a:r>
            <a:r>
              <a:rPr lang="en-US" b="1" dirty="0">
                <a:latin typeface="Consolas" panose="020B0609020204030204" pitchFamily="49" charset="0"/>
              </a:rPr>
              <a:t>()</a:t>
            </a:r>
          </a:p>
        </p:txBody>
      </p:sp>
      <p:sp>
        <p:nvSpPr>
          <p:cNvPr id="4" name="Title 3">
            <a:extLst>
              <a:ext uri="{FF2B5EF4-FFF2-40B4-BE49-F238E27FC236}">
                <a16:creationId xmlns:a16="http://schemas.microsoft.com/office/drawing/2014/main" id="{EC2EA31E-B921-BECD-5095-E4876590F1D7}"/>
              </a:ext>
            </a:extLst>
          </p:cNvPr>
          <p:cNvSpPr>
            <a:spLocks noGrp="1"/>
          </p:cNvSpPr>
          <p:nvPr>
            <p:ph type="title"/>
          </p:nvPr>
        </p:nvSpPr>
        <p:spPr/>
        <p:txBody>
          <a:bodyPr/>
          <a:lstStyle/>
          <a:p>
            <a:r>
              <a:rPr lang="en-US" dirty="0"/>
              <a:t>Basic plot creation</a:t>
            </a:r>
            <a:br>
              <a:rPr lang="en-US" dirty="0"/>
            </a:br>
            <a:r>
              <a:rPr lang="en-US" sz="1200" dirty="0">
                <a:hlinkClick r:id="rId2"/>
              </a:rPr>
              <a:t>link</a:t>
            </a:r>
            <a:endParaRPr lang="en-US" sz="1200" dirty="0"/>
          </a:p>
        </p:txBody>
      </p:sp>
    </p:spTree>
    <p:extLst>
      <p:ext uri="{BB962C8B-B14F-4D97-AF65-F5344CB8AC3E}">
        <p14:creationId xmlns:p14="http://schemas.microsoft.com/office/powerpoint/2010/main" val="28798018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Screen Recording 4">
            <a:hlinkClick r:id="" action="ppaction://media"/>
            <a:extLst>
              <a:ext uri="{FF2B5EF4-FFF2-40B4-BE49-F238E27FC236}">
                <a16:creationId xmlns:a16="http://schemas.microsoft.com/office/drawing/2014/main" id="{613F4695-365D-36E1-61F4-EEDC275C3351}"/>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4962317" y="1593483"/>
            <a:ext cx="6962983" cy="4927653"/>
          </a:xfrm>
        </p:spPr>
      </p:pic>
      <p:sp>
        <p:nvSpPr>
          <p:cNvPr id="3" name="Content Placeholder 2">
            <a:extLst>
              <a:ext uri="{FF2B5EF4-FFF2-40B4-BE49-F238E27FC236}">
                <a16:creationId xmlns:a16="http://schemas.microsoft.com/office/drawing/2014/main" id="{A1B3F6CC-8D1F-B856-FC92-D67A6B570BF5}"/>
              </a:ext>
            </a:extLst>
          </p:cNvPr>
          <p:cNvSpPr>
            <a:spLocks noGrp="1"/>
          </p:cNvSpPr>
          <p:nvPr>
            <p:ph sz="quarter" idx="12"/>
          </p:nvPr>
        </p:nvSpPr>
        <p:spPr/>
        <p:txBody>
          <a:bodyPr/>
          <a:lstStyle/>
          <a:p>
            <a:pPr lvl="1"/>
            <a:r>
              <a:rPr lang="en-US" dirty="0"/>
              <a:t>The Script Editor is used to create new and edit existing scripts</a:t>
            </a:r>
          </a:p>
        </p:txBody>
      </p:sp>
      <p:sp>
        <p:nvSpPr>
          <p:cNvPr id="4" name="Title 3">
            <a:extLst>
              <a:ext uri="{FF2B5EF4-FFF2-40B4-BE49-F238E27FC236}">
                <a16:creationId xmlns:a16="http://schemas.microsoft.com/office/drawing/2014/main" id="{8BA433BA-AEB8-A7BE-83BC-6E97A8586E4F}"/>
              </a:ext>
            </a:extLst>
          </p:cNvPr>
          <p:cNvSpPr>
            <a:spLocks noGrp="1"/>
          </p:cNvSpPr>
          <p:nvPr>
            <p:ph type="title"/>
          </p:nvPr>
        </p:nvSpPr>
        <p:spPr/>
        <p:txBody>
          <a:bodyPr/>
          <a:lstStyle/>
          <a:p>
            <a:r>
              <a:rPr lang="en-US" dirty="0"/>
              <a:t>Creating/Editing scripts</a:t>
            </a:r>
          </a:p>
        </p:txBody>
      </p:sp>
      <p:sp>
        <p:nvSpPr>
          <p:cNvPr id="6" name="Content Placeholder 2">
            <a:extLst>
              <a:ext uri="{FF2B5EF4-FFF2-40B4-BE49-F238E27FC236}">
                <a16:creationId xmlns:a16="http://schemas.microsoft.com/office/drawing/2014/main" id="{58C29BE7-4706-1FAD-CB0A-DAC91F0992FD}"/>
              </a:ext>
            </a:extLst>
          </p:cNvPr>
          <p:cNvSpPr txBox="1">
            <a:spLocks/>
          </p:cNvSpPr>
          <p:nvPr/>
        </p:nvSpPr>
        <p:spPr bwMode="auto">
          <a:xfrm>
            <a:off x="325746" y="1434787"/>
            <a:ext cx="4577526" cy="508634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lvl="2"/>
            <a:r>
              <a:rPr lang="en-US" dirty="0"/>
              <a:t>Select </a:t>
            </a:r>
            <a:r>
              <a:rPr lang="en-US" b="1" dirty="0" err="1"/>
              <a:t>Tools</a:t>
            </a:r>
            <a:r>
              <a:rPr lang="en-US" b="1" dirty="0" err="1">
                <a:sym typeface="Wingdings" panose="05000000000000000000" pitchFamily="2" charset="2"/>
              </a:rPr>
              <a:t>Script</a:t>
            </a:r>
            <a:r>
              <a:rPr lang="en-US" b="1" dirty="0">
                <a:sym typeface="Wingdings" panose="05000000000000000000" pitchFamily="2" charset="2"/>
              </a:rPr>
              <a:t> Editor</a:t>
            </a:r>
            <a:r>
              <a:rPr lang="en-US" dirty="0">
                <a:sym typeface="Wingdings" panose="05000000000000000000" pitchFamily="2" charset="2"/>
              </a:rPr>
              <a:t> from the HEC-DSSVue menu bar to launch the Script Editor</a:t>
            </a:r>
          </a:p>
          <a:p>
            <a:pPr lvl="2"/>
            <a:r>
              <a:rPr lang="en-US" dirty="0">
                <a:sym typeface="Wingdings" panose="05000000000000000000" pitchFamily="2" charset="2"/>
              </a:rPr>
              <a:t>Select the script to edit from the Tree Pane</a:t>
            </a:r>
          </a:p>
          <a:p>
            <a:pPr lvl="2"/>
            <a:r>
              <a:rPr lang="en-US" dirty="0">
                <a:sym typeface="Wingdings" panose="05000000000000000000" pitchFamily="2" charset="2"/>
              </a:rPr>
              <a:t>To create a new script:</a:t>
            </a:r>
          </a:p>
          <a:p>
            <a:pPr lvl="3"/>
            <a:r>
              <a:rPr lang="en-US" dirty="0">
                <a:sym typeface="Wingdings" panose="05000000000000000000" pitchFamily="2" charset="2"/>
              </a:rPr>
              <a:t>Highlight the </a:t>
            </a:r>
            <a:r>
              <a:rPr lang="en-US" b="1" dirty="0" err="1">
                <a:sym typeface="Wingdings" panose="05000000000000000000" pitchFamily="2" charset="2"/>
              </a:rPr>
              <a:t>HecDssVue</a:t>
            </a:r>
            <a:r>
              <a:rPr lang="en-US" dirty="0">
                <a:sym typeface="Wingdings" panose="05000000000000000000" pitchFamily="2" charset="2"/>
              </a:rPr>
              <a:t> folder</a:t>
            </a:r>
          </a:p>
          <a:p>
            <a:pPr lvl="3"/>
            <a:r>
              <a:rPr lang="en-US" dirty="0">
                <a:sym typeface="Wingdings" panose="05000000000000000000" pitchFamily="2" charset="2"/>
              </a:rPr>
              <a:t>Select </a:t>
            </a:r>
            <a:r>
              <a:rPr lang="en-US" b="1" dirty="0" err="1">
                <a:sym typeface="Wingdings" panose="05000000000000000000" pitchFamily="2" charset="2"/>
              </a:rPr>
              <a:t>FileNew</a:t>
            </a:r>
            <a:r>
              <a:rPr lang="en-US" dirty="0">
                <a:sym typeface="Wingdings" panose="05000000000000000000" pitchFamily="2" charset="2"/>
              </a:rPr>
              <a:t> from the Script Editor menu bar</a:t>
            </a:r>
          </a:p>
          <a:p>
            <a:pPr lvl="3"/>
            <a:r>
              <a:rPr lang="en-US" dirty="0">
                <a:sym typeface="Wingdings" panose="05000000000000000000" pitchFamily="2" charset="2"/>
              </a:rPr>
              <a:t>Enter a name in the Label field</a:t>
            </a:r>
          </a:p>
          <a:p>
            <a:pPr lvl="3"/>
            <a:r>
              <a:rPr lang="en-US" dirty="0">
                <a:sym typeface="Wingdings" panose="05000000000000000000" pitchFamily="2" charset="2"/>
              </a:rPr>
              <a:t>Click the Save button</a:t>
            </a:r>
            <a:endParaRPr lang="en-US" dirty="0"/>
          </a:p>
        </p:txBody>
      </p:sp>
    </p:spTree>
    <p:extLst>
      <p:ext uri="{BB962C8B-B14F-4D97-AF65-F5344CB8AC3E}">
        <p14:creationId xmlns:p14="http://schemas.microsoft.com/office/powerpoint/2010/main" val="2465442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mediacall" presetSubtype="0" fill="hold" nodeType="withEffect">
                                  <p:stCondLst>
                                    <p:cond delay="0"/>
                                  </p:stCondLst>
                                  <p:childTnLst>
                                    <p:cmd type="call" cmd="playFrom(0.0)">
                                      <p:cBhvr>
                                        <p:cTn id="10" dur="38715" fill="hold"/>
                                        <p:tgtEl>
                                          <p:spTgt spid="5"/>
                                        </p:tgtEl>
                                      </p:cBhvr>
                                    </p:cmd>
                                  </p:childTnLst>
                                </p:cTn>
                              </p:par>
                              <p:par>
                                <p:cTn id="11" presetID="1" presetClass="entr" presetSubtype="0" fill="hold" nodeType="withEffect">
                                  <p:stCondLst>
                                    <p:cond delay="6500"/>
                                  </p:stCondLst>
                                  <p:childTnLst>
                                    <p:set>
                                      <p:cBhvr>
                                        <p:cTn id="12" dur="1" fill="hold">
                                          <p:stCondLst>
                                            <p:cond delay="0"/>
                                          </p:stCondLst>
                                        </p:cTn>
                                        <p:tgtEl>
                                          <p:spTgt spid="6">
                                            <p:txEl>
                                              <p:pRg st="0" end="0"/>
                                            </p:txEl>
                                          </p:spTgt>
                                        </p:tgtEl>
                                        <p:attrNameLst>
                                          <p:attrName>style.visibility</p:attrName>
                                        </p:attrNameLst>
                                      </p:cBhvr>
                                      <p:to>
                                        <p:strVal val="visible"/>
                                      </p:to>
                                    </p:set>
                                  </p:childTnLst>
                                </p:cTn>
                              </p:par>
                              <p:par>
                                <p:cTn id="13" presetID="1" presetClass="entr" presetSubtype="0" fill="hold" nodeType="withEffect">
                                  <p:stCondLst>
                                    <p:cond delay="1150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par>
                                <p:cTn id="15" presetID="1" presetClass="entr" presetSubtype="0" fill="hold" nodeType="withEffect">
                                  <p:stCondLst>
                                    <p:cond delay="14500"/>
                                  </p:stCondLst>
                                  <p:childTnLst>
                                    <p:set>
                                      <p:cBhvr>
                                        <p:cTn id="16" dur="1" fill="hold">
                                          <p:stCondLst>
                                            <p:cond delay="0"/>
                                          </p:stCondLst>
                                        </p:cTn>
                                        <p:tgtEl>
                                          <p:spTgt spid="6">
                                            <p:txEl>
                                              <p:pRg st="2" end="2"/>
                                            </p:txEl>
                                          </p:spTgt>
                                        </p:tgtEl>
                                        <p:attrNameLst>
                                          <p:attrName>style.visibility</p:attrName>
                                        </p:attrNameLst>
                                      </p:cBhvr>
                                      <p:to>
                                        <p:strVal val="visible"/>
                                      </p:to>
                                    </p:set>
                                  </p:childTnLst>
                                </p:cTn>
                              </p:par>
                              <p:par>
                                <p:cTn id="17" presetID="1" presetClass="entr" presetSubtype="0" fill="hold" nodeType="withEffect">
                                  <p:stCondLst>
                                    <p:cond delay="1500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par>
                                <p:cTn id="19" presetID="1" presetClass="entr" presetSubtype="0" fill="hold" nodeType="withEffect">
                                  <p:stCondLst>
                                    <p:cond delay="19750"/>
                                  </p:stCondLst>
                                  <p:childTnLst>
                                    <p:set>
                                      <p:cBhvr>
                                        <p:cTn id="20" dur="1" fill="hold">
                                          <p:stCondLst>
                                            <p:cond delay="0"/>
                                          </p:stCondLst>
                                        </p:cTn>
                                        <p:tgtEl>
                                          <p:spTgt spid="6">
                                            <p:txEl>
                                              <p:pRg st="4" end="4"/>
                                            </p:txEl>
                                          </p:spTgt>
                                        </p:tgtEl>
                                        <p:attrNameLst>
                                          <p:attrName>style.visibility</p:attrName>
                                        </p:attrNameLst>
                                      </p:cBhvr>
                                      <p:to>
                                        <p:strVal val="visible"/>
                                      </p:to>
                                    </p:set>
                                  </p:childTnLst>
                                </p:cTn>
                              </p:par>
                              <p:par>
                                <p:cTn id="21" presetID="1" presetClass="entr" presetSubtype="0" fill="hold" nodeType="withEffect">
                                  <p:stCondLst>
                                    <p:cond delay="2750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par>
                                <p:cTn id="23" presetID="1" presetClass="entr" presetSubtype="0" fill="hold" nodeType="withEffect">
                                  <p:stCondLst>
                                    <p:cond delay="33000"/>
                                  </p:stCondLst>
                                  <p:childTnLst>
                                    <p:set>
                                      <p:cBhvr>
                                        <p:cTn id="24"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25" fill="hold" display="0">
                  <p:stCondLst>
                    <p:cond delay="indefinite"/>
                  </p:stCondLst>
                </p:cTn>
                <p:tgtEl>
                  <p:spTgt spid="5"/>
                </p:tgtEl>
              </p:cMediaNode>
            </p:video>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E042143-1A12-EC73-8803-49B25340F393}"/>
              </a:ext>
            </a:extLst>
          </p:cNvPr>
          <p:cNvSpPr>
            <a:spLocks noGrp="1"/>
          </p:cNvSpPr>
          <p:nvPr>
            <p:ph idx="1"/>
          </p:nvPr>
        </p:nvSpPr>
        <p:spPr/>
        <p:txBody>
          <a:bodyPr/>
          <a:lstStyle/>
          <a:p>
            <a:endParaRPr lang="en-US"/>
          </a:p>
        </p:txBody>
      </p:sp>
      <p:sp>
        <p:nvSpPr>
          <p:cNvPr id="3" name="Content Placeholder 2">
            <a:extLst>
              <a:ext uri="{FF2B5EF4-FFF2-40B4-BE49-F238E27FC236}">
                <a16:creationId xmlns:a16="http://schemas.microsoft.com/office/drawing/2014/main" id="{B57C812C-CEF5-43BB-9230-00634DC2CB59}"/>
              </a:ext>
            </a:extLst>
          </p:cNvPr>
          <p:cNvSpPr>
            <a:spLocks noGrp="1"/>
          </p:cNvSpPr>
          <p:nvPr>
            <p:ph sz="quarter" idx="12"/>
          </p:nvPr>
        </p:nvSpPr>
        <p:spPr>
          <a:xfrm>
            <a:off x="266700" y="1014524"/>
            <a:ext cx="11658600" cy="5086349"/>
          </a:xfrm>
        </p:spPr>
        <p:txBody>
          <a:bodyPr/>
          <a:lstStyle/>
          <a:p>
            <a:r>
              <a:rPr lang="en-US" b="1" dirty="0">
                <a:latin typeface="Consolas" panose="020B0609020204030204" pitchFamily="49" charset="0"/>
              </a:rPr>
              <a:t>plot = </a:t>
            </a:r>
            <a:r>
              <a:rPr lang="en-US" b="1" dirty="0" err="1">
                <a:latin typeface="Consolas" panose="020B0609020204030204" pitchFamily="49" charset="0"/>
              </a:rPr>
              <a:t>Plot.newPlot</a:t>
            </a:r>
            <a:r>
              <a:rPr lang="en-US" b="1" dirty="0">
                <a:latin typeface="Consolas" panose="020B0609020204030204" pitchFamily="49" charset="0"/>
              </a:rPr>
              <a:t>()</a:t>
            </a:r>
          </a:p>
          <a:p>
            <a:r>
              <a:rPr lang="en-US" dirty="0">
                <a:solidFill>
                  <a:schemeClr val="bg2">
                    <a:lumMod val="75000"/>
                  </a:schemeClr>
                </a:solidFill>
                <a:latin typeface="Consolas" panose="020B0609020204030204" pitchFamily="49" charset="0"/>
              </a:rPr>
              <a:t># can also be plot = </a:t>
            </a:r>
            <a:r>
              <a:rPr lang="en-US" dirty="0" err="1">
                <a:solidFill>
                  <a:schemeClr val="bg2">
                    <a:lumMod val="75000"/>
                  </a:schemeClr>
                </a:solidFill>
                <a:latin typeface="Consolas" panose="020B0609020204030204" pitchFamily="49" charset="0"/>
              </a:rPr>
              <a:t>Plot.newPlot</a:t>
            </a:r>
            <a:r>
              <a:rPr lang="en-US" dirty="0">
                <a:solidFill>
                  <a:schemeClr val="bg2">
                    <a:lumMod val="75000"/>
                  </a:schemeClr>
                </a:solidFill>
                <a:latin typeface="Consolas" panose="020B0609020204030204" pitchFamily="49" charset="0"/>
              </a:rPr>
              <a:t>("Plot Title")</a:t>
            </a:r>
          </a:p>
          <a:p>
            <a:r>
              <a:rPr lang="en-US" b="1" dirty="0">
                <a:solidFill>
                  <a:schemeClr val="tx1"/>
                </a:solidFill>
                <a:latin typeface="Consolas" panose="020B0609020204030204" pitchFamily="49" charset="0"/>
              </a:rPr>
              <a:t>layout = </a:t>
            </a:r>
            <a:r>
              <a:rPr lang="en-US" b="1" dirty="0" err="1">
                <a:solidFill>
                  <a:schemeClr val="tx1"/>
                </a:solidFill>
                <a:latin typeface="Consolas" panose="020B0609020204030204" pitchFamily="49" charset="0"/>
              </a:rPr>
              <a:t>Plot.newPlotLayout</a:t>
            </a:r>
            <a:r>
              <a:rPr lang="en-US" b="1" dirty="0">
                <a:solidFill>
                  <a:schemeClr val="tx1"/>
                </a:solidFill>
                <a:latin typeface="Consolas" panose="020B0609020204030204" pitchFamily="49" charset="0"/>
              </a:rPr>
              <a:t>()</a:t>
            </a:r>
          </a:p>
          <a:p>
            <a:r>
              <a:rPr lang="en-US" b="1" dirty="0">
                <a:solidFill>
                  <a:schemeClr val="tx1"/>
                </a:solidFill>
                <a:latin typeface="Consolas" panose="020B0609020204030204" pitchFamily="49" charset="0"/>
              </a:rPr>
              <a:t>viewport = </a:t>
            </a:r>
            <a:r>
              <a:rPr lang="en-US" b="1" dirty="0" err="1">
                <a:solidFill>
                  <a:schemeClr val="tx1"/>
                </a:solidFill>
                <a:latin typeface="Consolas" panose="020B0609020204030204" pitchFamily="49" charset="0"/>
              </a:rPr>
              <a:t>layout.addViewport</a:t>
            </a:r>
            <a:r>
              <a:rPr lang="en-US" b="1" dirty="0">
                <a:solidFill>
                  <a:schemeClr val="tx1"/>
                </a:solidFill>
                <a:latin typeface="Consolas" panose="020B0609020204030204" pitchFamily="49" charset="0"/>
              </a:rPr>
              <a:t>([</a:t>
            </a:r>
            <a:r>
              <a:rPr lang="en-US" b="1" i="1" dirty="0" err="1">
                <a:solidFill>
                  <a:schemeClr val="tx1"/>
                </a:solidFill>
                <a:latin typeface="Consolas" panose="020B0609020204030204" pitchFamily="49" charset="0"/>
              </a:rPr>
              <a:t>relative_height</a:t>
            </a:r>
            <a:r>
              <a:rPr lang="en-US" b="1" i="1" dirty="0">
                <a:solidFill>
                  <a:schemeClr val="tx1"/>
                </a:solidFill>
                <a:latin typeface="Consolas" panose="020B0609020204030204" pitchFamily="49" charset="0"/>
              </a:rPr>
              <a:t>]</a:t>
            </a:r>
            <a:r>
              <a:rPr lang="en-US" b="1" dirty="0">
                <a:solidFill>
                  <a:schemeClr val="tx1"/>
                </a:solidFill>
                <a:latin typeface="Consolas" panose="020B0609020204030204" pitchFamily="49" charset="0"/>
              </a:rPr>
              <a:t>)</a:t>
            </a:r>
          </a:p>
          <a:p>
            <a:r>
              <a:rPr lang="en-US" dirty="0">
                <a:solidFill>
                  <a:schemeClr val="bg2">
                    <a:lumMod val="75000"/>
                  </a:schemeClr>
                </a:solidFill>
                <a:latin typeface="Consolas" panose="020B0609020204030204" pitchFamily="49" charset="0"/>
              </a:rPr>
              <a:t># multiple viewports are added in top-to-bottom order</a:t>
            </a:r>
          </a:p>
          <a:p>
            <a:r>
              <a:rPr lang="en-US" dirty="0">
                <a:solidFill>
                  <a:schemeClr val="bg2">
                    <a:lumMod val="75000"/>
                  </a:schemeClr>
                </a:solidFill>
                <a:latin typeface="Consolas" panose="020B0609020204030204" pitchFamily="49" charset="0"/>
              </a:rPr>
              <a:t># </a:t>
            </a:r>
            <a:r>
              <a:rPr lang="en-US" i="1" dirty="0" err="1">
                <a:solidFill>
                  <a:schemeClr val="bg2">
                    <a:lumMod val="75000"/>
                  </a:schemeClr>
                </a:solidFill>
                <a:latin typeface="Consolas" panose="020B0609020204030204" pitchFamily="49" charset="0"/>
              </a:rPr>
              <a:t>relative_height</a:t>
            </a:r>
            <a:r>
              <a:rPr lang="en-US" dirty="0">
                <a:solidFill>
                  <a:schemeClr val="bg2">
                    <a:lumMod val="75000"/>
                  </a:schemeClr>
                </a:solidFill>
                <a:latin typeface="Consolas" panose="020B0609020204030204" pitchFamily="49" charset="0"/>
              </a:rPr>
              <a:t> is an optional value that is used to proportion the heights</a:t>
            </a:r>
          </a:p>
          <a:p>
            <a:r>
              <a:rPr lang="en-US" dirty="0">
                <a:solidFill>
                  <a:schemeClr val="bg2">
                    <a:lumMod val="75000"/>
                  </a:schemeClr>
                </a:solidFill>
                <a:latin typeface="Consolas" panose="020B0609020204030204" pitchFamily="49" charset="0"/>
              </a:rPr>
              <a:t>#    of multiple viewports with respect to each other. If set interactively,</a:t>
            </a:r>
          </a:p>
          <a:p>
            <a:r>
              <a:rPr lang="en-US" dirty="0">
                <a:solidFill>
                  <a:schemeClr val="bg2">
                    <a:lumMod val="75000"/>
                  </a:schemeClr>
                </a:solidFill>
                <a:latin typeface="Consolas" panose="020B0609020204030204" pitchFamily="49" charset="0"/>
              </a:rPr>
              <a:t>#    the values must sum to 100%, but there is no such restriction when</a:t>
            </a:r>
          </a:p>
          <a:p>
            <a:r>
              <a:rPr lang="en-US" dirty="0">
                <a:solidFill>
                  <a:schemeClr val="bg2">
                    <a:lumMod val="75000"/>
                  </a:schemeClr>
                </a:solidFill>
                <a:latin typeface="Consolas" panose="020B0609020204030204" pitchFamily="49" charset="0"/>
              </a:rPr>
              <a:t>#    scripting. You may have to adjust this value to get the desired look.</a:t>
            </a:r>
          </a:p>
          <a:p>
            <a:r>
              <a:rPr lang="en-US" b="1" dirty="0" err="1">
                <a:latin typeface="Consolas" panose="020B0609020204030204" pitchFamily="49" charset="0"/>
              </a:rPr>
              <a:t>viewport.addCurve</a:t>
            </a:r>
            <a:r>
              <a:rPr lang="en-US" b="1" dirty="0">
                <a:latin typeface="Consolas" panose="020B0609020204030204" pitchFamily="49" charset="0"/>
              </a:rPr>
              <a:t>(</a:t>
            </a:r>
            <a:r>
              <a:rPr lang="en-US" b="1" i="1" dirty="0" err="1">
                <a:latin typeface="Consolas" panose="020B0609020204030204" pitchFamily="49" charset="0"/>
              </a:rPr>
              <a:t>axis_name</a:t>
            </a:r>
            <a:r>
              <a:rPr lang="en-US" b="1" dirty="0">
                <a:latin typeface="Consolas" panose="020B0609020204030204" pitchFamily="49" charset="0"/>
              </a:rPr>
              <a:t>, </a:t>
            </a:r>
            <a:r>
              <a:rPr lang="en-US" b="1" i="1" dirty="0">
                <a:latin typeface="Consolas" panose="020B0609020204030204" pitchFamily="49" charset="0"/>
              </a:rPr>
              <a:t>data</a:t>
            </a:r>
            <a:r>
              <a:rPr lang="en-US" b="1" dirty="0">
                <a:latin typeface="Consolas" panose="020B0609020204030204" pitchFamily="49" charset="0"/>
              </a:rPr>
              <a:t>)</a:t>
            </a:r>
          </a:p>
          <a:p>
            <a:r>
              <a:rPr lang="en-US" dirty="0">
                <a:solidFill>
                  <a:schemeClr val="bg2">
                    <a:lumMod val="75000"/>
                  </a:schemeClr>
                </a:solidFill>
                <a:latin typeface="Consolas" panose="020B0609020204030204" pitchFamily="49" charset="0"/>
              </a:rPr>
              <a:t># </a:t>
            </a:r>
            <a:r>
              <a:rPr lang="en-US" i="1" dirty="0" err="1">
                <a:solidFill>
                  <a:schemeClr val="bg2">
                    <a:lumMod val="75000"/>
                  </a:schemeClr>
                </a:solidFill>
                <a:latin typeface="Consolas" panose="020B0609020204030204" pitchFamily="49" charset="0"/>
              </a:rPr>
              <a:t>axis_name</a:t>
            </a:r>
            <a:r>
              <a:rPr lang="en-US" dirty="0">
                <a:solidFill>
                  <a:schemeClr val="bg2">
                    <a:lumMod val="75000"/>
                  </a:schemeClr>
                </a:solidFill>
                <a:latin typeface="Consolas" panose="020B0609020204030204" pitchFamily="49" charset="0"/>
              </a:rPr>
              <a:t> is "Y1", "Y2" or a variable containing one of those values</a:t>
            </a:r>
          </a:p>
          <a:p>
            <a:r>
              <a:rPr lang="en-US" dirty="0">
                <a:solidFill>
                  <a:schemeClr val="bg2">
                    <a:lumMod val="75000"/>
                  </a:schemeClr>
                </a:solidFill>
                <a:latin typeface="Consolas" panose="020B0609020204030204" pitchFamily="49" charset="0"/>
              </a:rPr>
              <a:t># </a:t>
            </a:r>
            <a:r>
              <a:rPr lang="en-US" i="1" dirty="0">
                <a:solidFill>
                  <a:schemeClr val="bg2">
                    <a:lumMod val="75000"/>
                  </a:schemeClr>
                </a:solidFill>
                <a:latin typeface="Consolas" panose="020B0609020204030204" pitchFamily="49" charset="0"/>
              </a:rPr>
              <a:t>data</a:t>
            </a:r>
            <a:r>
              <a:rPr lang="en-US" dirty="0">
                <a:solidFill>
                  <a:schemeClr val="bg2">
                    <a:lumMod val="75000"/>
                  </a:schemeClr>
                </a:solidFill>
                <a:latin typeface="Consolas" panose="020B0609020204030204" pitchFamily="49" charset="0"/>
              </a:rPr>
              <a:t> is a </a:t>
            </a:r>
            <a:r>
              <a:rPr lang="en-US" dirty="0" err="1">
                <a:solidFill>
                  <a:schemeClr val="bg2">
                    <a:lumMod val="75000"/>
                  </a:schemeClr>
                </a:solidFill>
                <a:latin typeface="Consolas" panose="020B0609020204030204" pitchFamily="49" charset="0"/>
              </a:rPr>
              <a:t>TimeSeriesContainer</a:t>
            </a:r>
            <a:r>
              <a:rPr lang="en-US" dirty="0">
                <a:solidFill>
                  <a:schemeClr val="bg2">
                    <a:lumMod val="75000"/>
                  </a:schemeClr>
                </a:solidFill>
                <a:latin typeface="Consolas" panose="020B0609020204030204" pitchFamily="49" charset="0"/>
              </a:rPr>
              <a:t> object</a:t>
            </a:r>
          </a:p>
          <a:p>
            <a:r>
              <a:rPr lang="en-US" b="1" dirty="0" err="1">
                <a:latin typeface="Consolas" panose="020B0609020204030204" pitchFamily="49" charset="0"/>
              </a:rPr>
              <a:t>plot.configurePlotLayout</a:t>
            </a:r>
            <a:r>
              <a:rPr lang="en-US" b="1" dirty="0">
                <a:latin typeface="Consolas" panose="020B0609020204030204" pitchFamily="49" charset="0"/>
              </a:rPr>
              <a:t>(layout)</a:t>
            </a:r>
          </a:p>
          <a:p>
            <a:r>
              <a:rPr lang="en-US" b="1" dirty="0" err="1">
                <a:latin typeface="Consolas" panose="020B0609020204030204" pitchFamily="49" charset="0"/>
              </a:rPr>
              <a:t>plot.showPlot</a:t>
            </a:r>
            <a:r>
              <a:rPr lang="en-US" b="1" dirty="0">
                <a:latin typeface="Consolas" panose="020B0609020204030204" pitchFamily="49" charset="0"/>
              </a:rPr>
              <a:t>()</a:t>
            </a:r>
          </a:p>
        </p:txBody>
      </p:sp>
      <p:sp>
        <p:nvSpPr>
          <p:cNvPr id="4" name="Title 3">
            <a:extLst>
              <a:ext uri="{FF2B5EF4-FFF2-40B4-BE49-F238E27FC236}">
                <a16:creationId xmlns:a16="http://schemas.microsoft.com/office/drawing/2014/main" id="{EC2EA31E-B921-BECD-5095-E4876590F1D7}"/>
              </a:ext>
            </a:extLst>
          </p:cNvPr>
          <p:cNvSpPr>
            <a:spLocks noGrp="1"/>
          </p:cNvSpPr>
          <p:nvPr>
            <p:ph type="title"/>
          </p:nvPr>
        </p:nvSpPr>
        <p:spPr/>
        <p:txBody>
          <a:bodyPr/>
          <a:lstStyle/>
          <a:p>
            <a:r>
              <a:rPr lang="en-US" dirty="0"/>
              <a:t>custom plot creation</a:t>
            </a:r>
            <a:br>
              <a:rPr lang="en-US" dirty="0"/>
            </a:br>
            <a:r>
              <a:rPr lang="en-US" sz="1200" dirty="0">
                <a:hlinkClick r:id="rId2"/>
              </a:rPr>
              <a:t>link</a:t>
            </a:r>
            <a:endParaRPr lang="en-US" sz="1200" dirty="0"/>
          </a:p>
        </p:txBody>
      </p:sp>
    </p:spTree>
    <p:extLst>
      <p:ext uri="{BB962C8B-B14F-4D97-AF65-F5344CB8AC3E}">
        <p14:creationId xmlns:p14="http://schemas.microsoft.com/office/powerpoint/2010/main" val="11842679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A7BAC4-274B-3598-33BD-BBAEA968EBE6}"/>
              </a:ext>
            </a:extLst>
          </p:cNvPr>
          <p:cNvSpPr>
            <a:spLocks noGrp="1"/>
          </p:cNvSpPr>
          <p:nvPr>
            <p:ph idx="1"/>
          </p:nvPr>
        </p:nvSpPr>
        <p:spPr/>
        <p:txBody>
          <a:bodyPr/>
          <a:lstStyle/>
          <a:p>
            <a:endParaRPr lang="en-US" dirty="0"/>
          </a:p>
        </p:txBody>
      </p:sp>
      <p:sp>
        <p:nvSpPr>
          <p:cNvPr id="3" name="Content Placeholder 2">
            <a:extLst>
              <a:ext uri="{FF2B5EF4-FFF2-40B4-BE49-F238E27FC236}">
                <a16:creationId xmlns:a16="http://schemas.microsoft.com/office/drawing/2014/main" id="{98389EC6-37D6-3A9A-CA3F-C6BC2D24CB50}"/>
              </a:ext>
            </a:extLst>
          </p:cNvPr>
          <p:cNvSpPr>
            <a:spLocks noGrp="1"/>
          </p:cNvSpPr>
          <p:nvPr>
            <p:ph sz="quarter" idx="12"/>
          </p:nvPr>
        </p:nvSpPr>
        <p:spPr>
          <a:xfrm>
            <a:off x="266700" y="1007436"/>
            <a:ext cx="11658600" cy="5086349"/>
          </a:xfrm>
        </p:spPr>
        <p:txBody>
          <a:bodyPr/>
          <a:lstStyle/>
          <a:p>
            <a:r>
              <a:rPr lang="en-US" b="1" dirty="0" err="1">
                <a:latin typeface="Consolas" panose="020B0609020204030204" pitchFamily="49" charset="0"/>
                <a:sym typeface="Wingdings" pitchFamily="2" charset="2"/>
              </a:rPr>
              <a:t>plot.showPlot</a:t>
            </a:r>
            <a:r>
              <a:rPr lang="en-US" b="1" dirty="0">
                <a:latin typeface="Consolas" panose="020B0609020204030204" pitchFamily="49" charset="0"/>
                <a:sym typeface="Wingdings" pitchFamily="2" charset="2"/>
              </a:rPr>
              <a:t>()</a:t>
            </a:r>
          </a:p>
          <a:p>
            <a:r>
              <a:rPr lang="en-US" dirty="0">
                <a:solidFill>
                  <a:schemeClr val="tx2">
                    <a:lumMod val="65000"/>
                  </a:schemeClr>
                </a:solidFill>
                <a:latin typeface="Consolas" panose="020B0609020204030204" pitchFamily="49" charset="0"/>
                <a:sym typeface="Wingdings" pitchFamily="2" charset="2"/>
              </a:rPr>
              <a:t># plot modification is always placed </a:t>
            </a:r>
            <a:r>
              <a:rPr lang="en-US" b="1" i="1" dirty="0">
                <a:solidFill>
                  <a:schemeClr val="tx2">
                    <a:lumMod val="65000"/>
                  </a:schemeClr>
                </a:solidFill>
                <a:latin typeface="Consolas" panose="020B0609020204030204" pitchFamily="49" charset="0"/>
                <a:sym typeface="Wingdings" pitchFamily="2" charset="2"/>
              </a:rPr>
              <a:t>after</a:t>
            </a:r>
            <a:r>
              <a:rPr lang="en-US" dirty="0">
                <a:solidFill>
                  <a:schemeClr val="tx2">
                    <a:lumMod val="65000"/>
                  </a:schemeClr>
                </a:solidFill>
                <a:latin typeface="Consolas" panose="020B0609020204030204" pitchFamily="49" charset="0"/>
                <a:sym typeface="Wingdings" pitchFamily="2" charset="2"/>
              </a:rPr>
              <a:t> </a:t>
            </a:r>
            <a:r>
              <a:rPr lang="en-US" dirty="0" err="1">
                <a:solidFill>
                  <a:schemeClr val="tx2">
                    <a:lumMod val="65000"/>
                  </a:schemeClr>
                </a:solidFill>
                <a:latin typeface="Consolas" panose="020B0609020204030204" pitchFamily="49" charset="0"/>
                <a:sym typeface="Wingdings" pitchFamily="2" charset="2"/>
              </a:rPr>
              <a:t>showPlot</a:t>
            </a:r>
            <a:r>
              <a:rPr lang="en-US" dirty="0">
                <a:solidFill>
                  <a:schemeClr val="tx2">
                    <a:lumMod val="65000"/>
                  </a:schemeClr>
                </a:solidFill>
                <a:latin typeface="Consolas" panose="020B0609020204030204" pitchFamily="49" charset="0"/>
                <a:sym typeface="Wingdings" pitchFamily="2" charset="2"/>
              </a:rPr>
              <a:t>()</a:t>
            </a:r>
          </a:p>
          <a:p>
            <a:r>
              <a:rPr lang="en-US" b="1" dirty="0">
                <a:latin typeface="Consolas" panose="020B0609020204030204" pitchFamily="49" charset="0"/>
                <a:sym typeface="Wingdings" pitchFamily="2" charset="2"/>
              </a:rPr>
              <a:t>viewport = </a:t>
            </a:r>
            <a:r>
              <a:rPr lang="en-US" b="1" dirty="0" err="1">
                <a:latin typeface="Consolas" panose="020B0609020204030204" pitchFamily="49" charset="0"/>
                <a:sym typeface="Wingdings" pitchFamily="2" charset="2"/>
              </a:rPr>
              <a:t>plot.getViewport</a:t>
            </a:r>
            <a:r>
              <a:rPr lang="en-US" b="1" dirty="0">
                <a:latin typeface="Consolas" panose="020B0609020204030204" pitchFamily="49" charset="0"/>
                <a:sym typeface="Wingdings" pitchFamily="2" charset="2"/>
              </a:rPr>
              <a:t>(</a:t>
            </a:r>
            <a:r>
              <a:rPr lang="en-US" b="1" i="1" dirty="0" err="1">
                <a:latin typeface="Consolas" panose="020B0609020204030204" pitchFamily="49" charset="0"/>
                <a:sym typeface="Wingdings" pitchFamily="2" charset="2"/>
              </a:rPr>
              <a:t>index_or_name</a:t>
            </a:r>
            <a:r>
              <a:rPr lang="en-US" b="1" dirty="0">
                <a:latin typeface="Consolas" panose="020B0609020204030204" pitchFamily="49" charset="0"/>
                <a:sym typeface="Wingdings" pitchFamily="2" charset="2"/>
              </a:rPr>
              <a:t>)</a:t>
            </a:r>
          </a:p>
          <a:p>
            <a:r>
              <a:rPr lang="en-US" dirty="0">
                <a:solidFill>
                  <a:schemeClr val="bg2">
                    <a:lumMod val="75000"/>
                  </a:schemeClr>
                </a:solidFill>
                <a:latin typeface="Consolas" panose="020B0609020204030204" pitchFamily="49" charset="0"/>
                <a:sym typeface="Wingdings" pitchFamily="2" charset="2"/>
              </a:rPr>
              <a:t># </a:t>
            </a:r>
            <a:r>
              <a:rPr lang="en-US" i="1" dirty="0">
                <a:solidFill>
                  <a:schemeClr val="bg2">
                    <a:lumMod val="75000"/>
                  </a:schemeClr>
                </a:solidFill>
                <a:latin typeface="Consolas" panose="020B0609020204030204" pitchFamily="49" charset="0"/>
                <a:sym typeface="Wingdings" pitchFamily="2" charset="2"/>
              </a:rPr>
              <a:t>index</a:t>
            </a:r>
            <a:r>
              <a:rPr lang="en-US" dirty="0">
                <a:solidFill>
                  <a:schemeClr val="bg2">
                    <a:lumMod val="75000"/>
                  </a:schemeClr>
                </a:solidFill>
                <a:latin typeface="Consolas" panose="020B0609020204030204" pitchFamily="49" charset="0"/>
                <a:sym typeface="Wingdings" pitchFamily="2" charset="2"/>
              </a:rPr>
              <a:t> = integer (0 is topmost)</a:t>
            </a:r>
          </a:p>
          <a:p>
            <a:r>
              <a:rPr lang="en-US" dirty="0">
                <a:solidFill>
                  <a:schemeClr val="bg2">
                    <a:lumMod val="75000"/>
                  </a:schemeClr>
                </a:solidFill>
                <a:latin typeface="Consolas" panose="020B0609020204030204" pitchFamily="49" charset="0"/>
                <a:sym typeface="Wingdings" pitchFamily="2" charset="2"/>
              </a:rPr>
              <a:t># </a:t>
            </a:r>
            <a:r>
              <a:rPr lang="en-US" i="1" dirty="0">
                <a:solidFill>
                  <a:schemeClr val="bg2">
                    <a:lumMod val="75000"/>
                  </a:schemeClr>
                </a:solidFill>
                <a:latin typeface="Consolas" panose="020B0609020204030204" pitchFamily="49" charset="0"/>
                <a:sym typeface="Wingdings" pitchFamily="2" charset="2"/>
              </a:rPr>
              <a:t>name</a:t>
            </a:r>
            <a:r>
              <a:rPr lang="en-US" dirty="0">
                <a:solidFill>
                  <a:schemeClr val="bg2">
                    <a:lumMod val="75000"/>
                  </a:schemeClr>
                </a:solidFill>
                <a:latin typeface="Consolas" panose="020B0609020204030204" pitchFamily="49" charset="0"/>
                <a:sym typeface="Wingdings" pitchFamily="2" charset="2"/>
              </a:rPr>
              <a:t> is data set name (pathname with or without D-part)</a:t>
            </a:r>
          </a:p>
          <a:p>
            <a:r>
              <a:rPr lang="en-US" b="1" dirty="0">
                <a:latin typeface="Consolas" panose="020B0609020204030204" pitchFamily="49" charset="0"/>
                <a:sym typeface="Wingdings" pitchFamily="2" charset="2"/>
              </a:rPr>
              <a:t>axis = </a:t>
            </a:r>
            <a:r>
              <a:rPr lang="en-US" b="1" dirty="0" err="1">
                <a:latin typeface="Consolas" panose="020B0609020204030204" pitchFamily="49" charset="0"/>
                <a:sym typeface="Wingdings" pitchFamily="2" charset="2"/>
              </a:rPr>
              <a:t>viewport.getAxis</a:t>
            </a:r>
            <a:r>
              <a:rPr lang="en-US" b="1" dirty="0">
                <a:latin typeface="Consolas" panose="020B0609020204030204" pitchFamily="49" charset="0"/>
                <a:sym typeface="Wingdings" pitchFamily="2" charset="2"/>
              </a:rPr>
              <a:t>(</a:t>
            </a:r>
            <a:r>
              <a:rPr lang="en-US" b="1" i="1" dirty="0" err="1">
                <a:latin typeface="Consolas" panose="020B0609020204030204" pitchFamily="49" charset="0"/>
                <a:sym typeface="Wingdings" pitchFamily="2" charset="2"/>
              </a:rPr>
              <a:t>axis_name</a:t>
            </a:r>
            <a:r>
              <a:rPr lang="en-US" b="1" dirty="0">
                <a:latin typeface="Consolas" panose="020B0609020204030204" pitchFamily="49" charset="0"/>
                <a:sym typeface="Wingdings" pitchFamily="2" charset="2"/>
              </a:rPr>
              <a:t>)</a:t>
            </a:r>
          </a:p>
          <a:p>
            <a:r>
              <a:rPr lang="en-US" dirty="0">
                <a:solidFill>
                  <a:schemeClr val="bg2">
                    <a:lumMod val="75000"/>
                  </a:schemeClr>
                </a:solidFill>
                <a:latin typeface="Consolas" panose="020B0609020204030204" pitchFamily="49" charset="0"/>
              </a:rPr>
              <a:t># </a:t>
            </a:r>
            <a:r>
              <a:rPr lang="en-US" i="1" dirty="0" err="1">
                <a:solidFill>
                  <a:schemeClr val="bg2">
                    <a:lumMod val="75000"/>
                  </a:schemeClr>
                </a:solidFill>
                <a:latin typeface="Consolas" panose="020B0609020204030204" pitchFamily="49" charset="0"/>
              </a:rPr>
              <a:t>axis_name</a:t>
            </a:r>
            <a:r>
              <a:rPr lang="en-US" dirty="0">
                <a:solidFill>
                  <a:schemeClr val="bg2">
                    <a:lumMod val="75000"/>
                  </a:schemeClr>
                </a:solidFill>
                <a:latin typeface="Consolas" panose="020B0609020204030204" pitchFamily="49" charset="0"/>
              </a:rPr>
              <a:t> is "Y1", "Y2" or a variable containing one of those values</a:t>
            </a:r>
          </a:p>
          <a:p>
            <a:r>
              <a:rPr lang="en-US" dirty="0">
                <a:solidFill>
                  <a:schemeClr val="bg2">
                    <a:lumMod val="75000"/>
                  </a:schemeClr>
                </a:solidFill>
                <a:latin typeface="Consolas" panose="020B0609020204030204" pitchFamily="49" charset="0"/>
              </a:rPr>
              <a:t># "Y1" is the left-side axis, "Y2" is the right-side axis</a:t>
            </a:r>
          </a:p>
          <a:p>
            <a:r>
              <a:rPr lang="en-US" b="1" dirty="0" err="1">
                <a:latin typeface="Consolas" panose="020B0609020204030204" pitchFamily="49" charset="0"/>
                <a:sym typeface="Wingdings" pitchFamily="2" charset="2"/>
              </a:rPr>
              <a:t>axis.setReversed</a:t>
            </a:r>
            <a:r>
              <a:rPr lang="en-US" b="1" dirty="0">
                <a:latin typeface="Consolas" panose="020B0609020204030204" pitchFamily="49" charset="0"/>
                <a:sym typeface="Wingdings" pitchFamily="2" charset="2"/>
              </a:rPr>
              <a:t>(</a:t>
            </a:r>
            <a:r>
              <a:rPr lang="en-US" b="1" i="1" dirty="0">
                <a:latin typeface="Consolas" panose="020B0609020204030204" pitchFamily="49" charset="0"/>
                <a:sym typeface="Wingdings" pitchFamily="2" charset="2"/>
              </a:rPr>
              <a:t>state</a:t>
            </a:r>
            <a:r>
              <a:rPr lang="en-US" b="1" dirty="0">
                <a:latin typeface="Consolas" panose="020B0609020204030204" pitchFamily="49" charset="0"/>
                <a:sym typeface="Wingdings" pitchFamily="2" charset="2"/>
              </a:rPr>
              <a:t>)</a:t>
            </a:r>
          </a:p>
          <a:p>
            <a:r>
              <a:rPr lang="en-US" dirty="0">
                <a:solidFill>
                  <a:schemeClr val="bg2">
                    <a:lumMod val="75000"/>
                  </a:schemeClr>
                </a:solidFill>
                <a:latin typeface="Consolas" panose="020B0609020204030204" pitchFamily="49" charset="0"/>
              </a:rPr>
              <a:t># </a:t>
            </a:r>
            <a:r>
              <a:rPr lang="en-US" i="1" dirty="0">
                <a:solidFill>
                  <a:schemeClr val="bg2">
                    <a:lumMod val="75000"/>
                  </a:schemeClr>
                </a:solidFill>
                <a:latin typeface="Consolas" panose="020B0609020204030204" pitchFamily="49" charset="0"/>
              </a:rPr>
              <a:t>state</a:t>
            </a:r>
            <a:r>
              <a:rPr lang="en-US" dirty="0">
                <a:solidFill>
                  <a:schemeClr val="bg2">
                    <a:lumMod val="75000"/>
                  </a:schemeClr>
                </a:solidFill>
                <a:latin typeface="Consolas" panose="020B0609020204030204" pitchFamily="49" charset="0"/>
              </a:rPr>
              <a:t> is a bool literal (True/False) or variable (True = y increases up!)</a:t>
            </a:r>
          </a:p>
          <a:p>
            <a:r>
              <a:rPr lang="en-US" b="1" dirty="0">
                <a:latin typeface="Consolas" panose="020B0609020204030204" pitchFamily="49" charset="0"/>
                <a:sym typeface="Wingdings" pitchFamily="2" charset="2"/>
              </a:rPr>
              <a:t>curve = </a:t>
            </a:r>
            <a:r>
              <a:rPr lang="en-US" b="1" dirty="0" err="1">
                <a:latin typeface="Consolas" panose="020B0609020204030204" pitchFamily="49" charset="0"/>
                <a:sym typeface="Wingdings" pitchFamily="2" charset="2"/>
              </a:rPr>
              <a:t>plot.getCurve</a:t>
            </a:r>
            <a:r>
              <a:rPr lang="en-US" b="1" dirty="0">
                <a:latin typeface="Consolas" panose="020B0609020204030204" pitchFamily="49" charset="0"/>
                <a:sym typeface="Wingdings" pitchFamily="2" charset="2"/>
              </a:rPr>
              <a:t>(</a:t>
            </a:r>
            <a:r>
              <a:rPr lang="en-US" b="1" i="1" dirty="0" err="1">
                <a:latin typeface="Consolas" panose="020B0609020204030204" pitchFamily="49" charset="0"/>
                <a:sym typeface="Wingdings" pitchFamily="2" charset="2"/>
              </a:rPr>
              <a:t>data_or_name</a:t>
            </a:r>
            <a:r>
              <a:rPr lang="en-US" b="1" dirty="0">
                <a:latin typeface="Consolas" panose="020B0609020204030204" pitchFamily="49" charset="0"/>
                <a:sym typeface="Wingdings" pitchFamily="2" charset="2"/>
              </a:rPr>
              <a:t>)</a:t>
            </a:r>
          </a:p>
          <a:p>
            <a:r>
              <a:rPr lang="en-US" dirty="0">
                <a:solidFill>
                  <a:schemeClr val="bg2">
                    <a:lumMod val="75000"/>
                  </a:schemeClr>
                </a:solidFill>
                <a:latin typeface="Consolas" panose="020B0609020204030204" pitchFamily="49" charset="0"/>
                <a:sym typeface="Wingdings" pitchFamily="2" charset="2"/>
              </a:rPr>
              <a:t># </a:t>
            </a:r>
            <a:r>
              <a:rPr lang="en-US" i="1" dirty="0">
                <a:solidFill>
                  <a:schemeClr val="bg2">
                    <a:lumMod val="75000"/>
                  </a:schemeClr>
                </a:solidFill>
                <a:latin typeface="Consolas" panose="020B0609020204030204" pitchFamily="49" charset="0"/>
                <a:sym typeface="Wingdings" pitchFamily="2" charset="2"/>
              </a:rPr>
              <a:t>data</a:t>
            </a:r>
            <a:r>
              <a:rPr lang="en-US" dirty="0">
                <a:solidFill>
                  <a:schemeClr val="bg2">
                    <a:lumMod val="75000"/>
                  </a:schemeClr>
                </a:solidFill>
                <a:latin typeface="Consolas" panose="020B0609020204030204" pitchFamily="49" charset="0"/>
                <a:sym typeface="Wingdings" pitchFamily="2" charset="2"/>
              </a:rPr>
              <a:t> is a </a:t>
            </a:r>
            <a:r>
              <a:rPr lang="en-US" dirty="0" err="1">
                <a:solidFill>
                  <a:schemeClr val="bg2">
                    <a:lumMod val="75000"/>
                  </a:schemeClr>
                </a:solidFill>
                <a:latin typeface="Consolas" panose="020B0609020204030204" pitchFamily="49" charset="0"/>
                <a:sym typeface="Wingdings" pitchFamily="2" charset="2"/>
              </a:rPr>
              <a:t>TimeSeriesMath</a:t>
            </a:r>
            <a:r>
              <a:rPr lang="en-US" dirty="0">
                <a:solidFill>
                  <a:schemeClr val="bg2">
                    <a:lumMod val="75000"/>
                  </a:schemeClr>
                </a:solidFill>
                <a:latin typeface="Consolas" panose="020B0609020204030204" pitchFamily="49" charset="0"/>
                <a:sym typeface="Wingdings" pitchFamily="2" charset="2"/>
              </a:rPr>
              <a:t> or </a:t>
            </a:r>
            <a:r>
              <a:rPr lang="en-US" dirty="0" err="1">
                <a:solidFill>
                  <a:schemeClr val="bg2">
                    <a:lumMod val="75000"/>
                  </a:schemeClr>
                </a:solidFill>
                <a:latin typeface="Consolas" panose="020B0609020204030204" pitchFamily="49" charset="0"/>
                <a:sym typeface="Wingdings" pitchFamily="2" charset="2"/>
              </a:rPr>
              <a:t>TimeSeriesContainer</a:t>
            </a:r>
            <a:r>
              <a:rPr lang="en-US" dirty="0">
                <a:solidFill>
                  <a:schemeClr val="bg2">
                    <a:lumMod val="75000"/>
                  </a:schemeClr>
                </a:solidFill>
                <a:latin typeface="Consolas" panose="020B0609020204030204" pitchFamily="49" charset="0"/>
                <a:sym typeface="Wingdings" pitchFamily="2" charset="2"/>
              </a:rPr>
              <a:t> object</a:t>
            </a:r>
          </a:p>
          <a:p>
            <a:r>
              <a:rPr lang="en-US" dirty="0">
                <a:solidFill>
                  <a:schemeClr val="bg2">
                    <a:lumMod val="75000"/>
                  </a:schemeClr>
                </a:solidFill>
                <a:latin typeface="Consolas" panose="020B0609020204030204" pitchFamily="49" charset="0"/>
                <a:sym typeface="Wingdings" pitchFamily="2" charset="2"/>
              </a:rPr>
              <a:t># </a:t>
            </a:r>
            <a:r>
              <a:rPr lang="en-US" i="1" dirty="0">
                <a:solidFill>
                  <a:schemeClr val="bg2">
                    <a:lumMod val="75000"/>
                  </a:schemeClr>
                </a:solidFill>
                <a:latin typeface="Consolas" panose="020B0609020204030204" pitchFamily="49" charset="0"/>
                <a:sym typeface="Wingdings" pitchFamily="2" charset="2"/>
              </a:rPr>
              <a:t>name</a:t>
            </a:r>
            <a:r>
              <a:rPr lang="en-US" dirty="0">
                <a:solidFill>
                  <a:schemeClr val="bg2">
                    <a:lumMod val="75000"/>
                  </a:schemeClr>
                </a:solidFill>
                <a:latin typeface="Consolas" panose="020B0609020204030204" pitchFamily="49" charset="0"/>
                <a:sym typeface="Wingdings" pitchFamily="2" charset="2"/>
              </a:rPr>
              <a:t> is data set name (pathname with or without D-part)</a:t>
            </a:r>
          </a:p>
          <a:p>
            <a:r>
              <a:rPr lang="en-US" b="1" dirty="0" err="1">
                <a:latin typeface="Consolas" panose="020B0609020204030204" pitchFamily="49" charset="0"/>
                <a:sym typeface="Wingdings" pitchFamily="2" charset="2"/>
              </a:rPr>
              <a:t>curve.setLineColor</a:t>
            </a:r>
            <a:r>
              <a:rPr lang="en-US" b="1" dirty="0">
                <a:latin typeface="Consolas" panose="020B0609020204030204" pitchFamily="49" charset="0"/>
                <a:sym typeface="Wingdings" pitchFamily="2" charset="2"/>
              </a:rPr>
              <a:t>(</a:t>
            </a:r>
            <a:r>
              <a:rPr lang="en-US" b="1" i="1" dirty="0">
                <a:latin typeface="Consolas" panose="020B0609020204030204" pitchFamily="49" charset="0"/>
                <a:sym typeface="Wingdings" pitchFamily="2" charset="2"/>
              </a:rPr>
              <a:t>color</a:t>
            </a:r>
            <a:r>
              <a:rPr lang="en-US" b="1" dirty="0">
                <a:latin typeface="Consolas" panose="020B0609020204030204" pitchFamily="49" charset="0"/>
                <a:sym typeface="Wingdings" pitchFamily="2" charset="2"/>
              </a:rPr>
              <a:t>)</a:t>
            </a:r>
          </a:p>
          <a:p>
            <a:r>
              <a:rPr lang="en-US" dirty="0">
                <a:solidFill>
                  <a:schemeClr val="bg2">
                    <a:lumMod val="75000"/>
                  </a:schemeClr>
                </a:solidFill>
                <a:latin typeface="Consolas" panose="020B0609020204030204" pitchFamily="49" charset="0"/>
                <a:sym typeface="Wingdings" pitchFamily="2" charset="2"/>
              </a:rPr>
              <a:t># </a:t>
            </a:r>
            <a:r>
              <a:rPr lang="en-US" i="1" dirty="0">
                <a:solidFill>
                  <a:schemeClr val="bg2">
                    <a:lumMod val="75000"/>
                  </a:schemeClr>
                </a:solidFill>
                <a:latin typeface="Consolas" panose="020B0609020204030204" pitchFamily="49" charset="0"/>
                <a:sym typeface="Wingdings" pitchFamily="2" charset="2"/>
              </a:rPr>
              <a:t>color</a:t>
            </a:r>
            <a:r>
              <a:rPr lang="en-US" dirty="0">
                <a:solidFill>
                  <a:schemeClr val="bg2">
                    <a:lumMod val="75000"/>
                  </a:schemeClr>
                </a:solidFill>
                <a:latin typeface="Consolas" panose="020B0609020204030204" pitchFamily="49" charset="0"/>
                <a:sym typeface="Wingdings" pitchFamily="2" charset="2"/>
              </a:rPr>
              <a:t> is a string literal (e.g., "red") or variable</a:t>
            </a:r>
          </a:p>
          <a:p>
            <a:r>
              <a:rPr lang="en-US" dirty="0">
                <a:solidFill>
                  <a:schemeClr val="bg2">
                    <a:lumMod val="75000"/>
                  </a:schemeClr>
                </a:solidFill>
                <a:latin typeface="Consolas" panose="020B0609020204030204" pitchFamily="49" charset="0"/>
                <a:sym typeface="Wingdings" pitchFamily="2" charset="2"/>
              </a:rPr>
              <a:t># valid color names are listed </a:t>
            </a:r>
            <a:r>
              <a:rPr lang="en-US" dirty="0">
                <a:solidFill>
                  <a:schemeClr val="accent5">
                    <a:lumMod val="40000"/>
                    <a:lumOff val="60000"/>
                  </a:schemeClr>
                </a:solidFill>
                <a:latin typeface="Consolas" panose="020B0609020204030204" pitchFamily="49" charset="0"/>
                <a:sym typeface="Wingdings" pitchFamily="2" charset="2"/>
                <a:hlinkClick r:id="rId3">
                  <a:extLst>
                    <a:ext uri="{A12FA001-AC4F-418D-AE19-62706E023703}">
                      <ahyp:hlinkClr xmlns:ahyp="http://schemas.microsoft.com/office/drawing/2018/hyperlinkcolor" val="tx"/>
                    </a:ext>
                  </a:extLst>
                </a:hlinkClick>
              </a:rPr>
              <a:t>here</a:t>
            </a:r>
            <a:endParaRPr lang="en-US" dirty="0">
              <a:solidFill>
                <a:schemeClr val="accent5">
                  <a:lumMod val="40000"/>
                  <a:lumOff val="60000"/>
                </a:schemeClr>
              </a:solidFill>
              <a:latin typeface="Consolas" panose="020B0609020204030204" pitchFamily="49" charset="0"/>
            </a:endParaRPr>
          </a:p>
        </p:txBody>
      </p:sp>
      <p:sp>
        <p:nvSpPr>
          <p:cNvPr id="4" name="Title 3">
            <a:extLst>
              <a:ext uri="{FF2B5EF4-FFF2-40B4-BE49-F238E27FC236}">
                <a16:creationId xmlns:a16="http://schemas.microsoft.com/office/drawing/2014/main" id="{09057872-31E7-B00C-6FCB-2AB3FFC8E696}"/>
              </a:ext>
            </a:extLst>
          </p:cNvPr>
          <p:cNvSpPr>
            <a:spLocks noGrp="1"/>
          </p:cNvSpPr>
          <p:nvPr>
            <p:ph type="title"/>
          </p:nvPr>
        </p:nvSpPr>
        <p:spPr/>
        <p:txBody>
          <a:bodyPr/>
          <a:lstStyle/>
          <a:p>
            <a:r>
              <a:rPr lang="en-US" dirty="0"/>
              <a:t>Plot modification</a:t>
            </a:r>
            <a:br>
              <a:rPr lang="en-US" dirty="0"/>
            </a:br>
            <a:r>
              <a:rPr lang="en-US" sz="1200" dirty="0">
                <a:hlinkClick r:id="rId4"/>
              </a:rPr>
              <a:t>link</a:t>
            </a:r>
            <a:endParaRPr lang="en-US" sz="1200" dirty="0"/>
          </a:p>
        </p:txBody>
      </p:sp>
    </p:spTree>
    <p:extLst>
      <p:ext uri="{BB962C8B-B14F-4D97-AF65-F5344CB8AC3E}">
        <p14:creationId xmlns:p14="http://schemas.microsoft.com/office/powerpoint/2010/main" val="14132384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9A7BAC4-274B-3598-33BD-BBAEA968EBE6}"/>
              </a:ext>
            </a:extLst>
          </p:cNvPr>
          <p:cNvSpPr>
            <a:spLocks noGrp="1"/>
          </p:cNvSpPr>
          <p:nvPr>
            <p:ph idx="1"/>
          </p:nvPr>
        </p:nvSpPr>
        <p:spPr/>
        <p:txBody>
          <a:bodyPr/>
          <a:lstStyle/>
          <a:p>
            <a:endParaRPr lang="en-US" dirty="0"/>
          </a:p>
        </p:txBody>
      </p:sp>
      <p:sp>
        <p:nvSpPr>
          <p:cNvPr id="3" name="Content Placeholder 2">
            <a:extLst>
              <a:ext uri="{FF2B5EF4-FFF2-40B4-BE49-F238E27FC236}">
                <a16:creationId xmlns:a16="http://schemas.microsoft.com/office/drawing/2014/main" id="{98389EC6-37D6-3A9A-CA3F-C6BC2D24CB50}"/>
              </a:ext>
            </a:extLst>
          </p:cNvPr>
          <p:cNvSpPr>
            <a:spLocks noGrp="1"/>
          </p:cNvSpPr>
          <p:nvPr>
            <p:ph sz="quarter" idx="12"/>
          </p:nvPr>
        </p:nvSpPr>
        <p:spPr>
          <a:xfrm>
            <a:off x="266700" y="1021612"/>
            <a:ext cx="11658600" cy="5086349"/>
          </a:xfrm>
        </p:spPr>
        <p:txBody>
          <a:bodyPr/>
          <a:lstStyle/>
          <a:p>
            <a:r>
              <a:rPr lang="en-US" b="1" dirty="0">
                <a:latin typeface="Consolas" panose="020B0609020204030204" pitchFamily="49" charset="0"/>
                <a:sym typeface="Wingdings" pitchFamily="2" charset="2"/>
              </a:rPr>
              <a:t>from </a:t>
            </a:r>
            <a:r>
              <a:rPr lang="en-US" b="1" dirty="0" err="1">
                <a:latin typeface="Consolas" panose="020B0609020204030204" pitchFamily="49" charset="0"/>
                <a:sym typeface="Wingdings" pitchFamily="2" charset="2"/>
              </a:rPr>
              <a:t>hec.script</a:t>
            </a:r>
            <a:r>
              <a:rPr lang="en-US" b="1" dirty="0">
                <a:latin typeface="Consolas" panose="020B0609020204030204" pitchFamily="49" charset="0"/>
                <a:sym typeface="Wingdings" pitchFamily="2" charset="2"/>
              </a:rPr>
              <a:t> import </a:t>
            </a:r>
            <a:r>
              <a:rPr lang="en-US" b="1" dirty="0" err="1">
                <a:latin typeface="Consolas" panose="020B0609020204030204" pitchFamily="49" charset="0"/>
                <a:sym typeface="Wingdings" pitchFamily="2" charset="2"/>
              </a:rPr>
              <a:t>AxisMarker</a:t>
            </a:r>
            <a:endParaRPr lang="en-US" b="1" dirty="0">
              <a:latin typeface="Consolas" panose="020B0609020204030204" pitchFamily="49" charset="0"/>
              <a:sym typeface="Wingdings" pitchFamily="2" charset="2"/>
            </a:endParaRPr>
          </a:p>
          <a:p>
            <a:r>
              <a:rPr lang="en-US" dirty="0">
                <a:solidFill>
                  <a:schemeClr val="tx2">
                    <a:lumMod val="65000"/>
                  </a:schemeClr>
                </a:solidFill>
                <a:latin typeface="Consolas" panose="020B0609020204030204" pitchFamily="49" charset="0"/>
                <a:sym typeface="Wingdings" pitchFamily="2" charset="2"/>
              </a:rPr>
              <a:t># must be imported before it can be used</a:t>
            </a:r>
          </a:p>
          <a:p>
            <a:r>
              <a:rPr lang="en-US" b="1" dirty="0">
                <a:latin typeface="Consolas" panose="020B0609020204030204" pitchFamily="49" charset="0"/>
                <a:sym typeface="Wingdings" pitchFamily="2" charset="2"/>
              </a:rPr>
              <a:t>…</a:t>
            </a:r>
          </a:p>
          <a:p>
            <a:r>
              <a:rPr lang="en-US" b="1" dirty="0" err="1">
                <a:latin typeface="Consolas" panose="020B0609020204030204" pitchFamily="49" charset="0"/>
                <a:sym typeface="Wingdings" pitchFamily="2" charset="2"/>
              </a:rPr>
              <a:t>plot.showPlot</a:t>
            </a:r>
            <a:r>
              <a:rPr lang="en-US" b="1" dirty="0">
                <a:latin typeface="Consolas" panose="020B0609020204030204" pitchFamily="49" charset="0"/>
                <a:sym typeface="Wingdings" pitchFamily="2" charset="2"/>
              </a:rPr>
              <a:t>()</a:t>
            </a:r>
          </a:p>
          <a:p>
            <a:r>
              <a:rPr lang="en-US" dirty="0">
                <a:solidFill>
                  <a:schemeClr val="tx2">
                    <a:lumMod val="65000"/>
                  </a:schemeClr>
                </a:solidFill>
                <a:latin typeface="Consolas" panose="020B0609020204030204" pitchFamily="49" charset="0"/>
                <a:sym typeface="Wingdings" pitchFamily="2" charset="2"/>
              </a:rPr>
              <a:t># plot modification is always placed </a:t>
            </a:r>
            <a:r>
              <a:rPr lang="en-US" b="1" i="1" dirty="0">
                <a:solidFill>
                  <a:schemeClr val="tx2">
                    <a:lumMod val="65000"/>
                  </a:schemeClr>
                </a:solidFill>
                <a:latin typeface="Consolas" panose="020B0609020204030204" pitchFamily="49" charset="0"/>
                <a:sym typeface="Wingdings" pitchFamily="2" charset="2"/>
              </a:rPr>
              <a:t>after</a:t>
            </a:r>
            <a:r>
              <a:rPr lang="en-US" dirty="0">
                <a:solidFill>
                  <a:schemeClr val="tx2">
                    <a:lumMod val="65000"/>
                  </a:schemeClr>
                </a:solidFill>
                <a:latin typeface="Consolas" panose="020B0609020204030204" pitchFamily="49" charset="0"/>
                <a:sym typeface="Wingdings" pitchFamily="2" charset="2"/>
              </a:rPr>
              <a:t> </a:t>
            </a:r>
            <a:r>
              <a:rPr lang="en-US" dirty="0" err="1">
                <a:solidFill>
                  <a:schemeClr val="tx2">
                    <a:lumMod val="65000"/>
                  </a:schemeClr>
                </a:solidFill>
                <a:latin typeface="Consolas" panose="020B0609020204030204" pitchFamily="49" charset="0"/>
                <a:sym typeface="Wingdings" pitchFamily="2" charset="2"/>
              </a:rPr>
              <a:t>showPlot</a:t>
            </a:r>
            <a:r>
              <a:rPr lang="en-US" dirty="0">
                <a:solidFill>
                  <a:schemeClr val="tx2">
                    <a:lumMod val="65000"/>
                  </a:schemeClr>
                </a:solidFill>
                <a:latin typeface="Consolas" panose="020B0609020204030204" pitchFamily="49" charset="0"/>
                <a:sym typeface="Wingdings" pitchFamily="2" charset="2"/>
              </a:rPr>
              <a:t>()</a:t>
            </a:r>
          </a:p>
          <a:p>
            <a:r>
              <a:rPr lang="en-US" b="1" dirty="0">
                <a:latin typeface="Consolas" panose="020B0609020204030204" pitchFamily="49" charset="0"/>
                <a:sym typeface="Wingdings" pitchFamily="2" charset="2"/>
              </a:rPr>
              <a:t>marker = </a:t>
            </a:r>
            <a:r>
              <a:rPr lang="en-US" b="1" dirty="0" err="1">
                <a:latin typeface="Consolas" panose="020B0609020204030204" pitchFamily="49" charset="0"/>
                <a:sym typeface="Wingdings" pitchFamily="2" charset="2"/>
              </a:rPr>
              <a:t>AxisMarker</a:t>
            </a:r>
            <a:r>
              <a:rPr lang="en-US" b="1" dirty="0">
                <a:latin typeface="Consolas" panose="020B0609020204030204" pitchFamily="49" charset="0"/>
                <a:sym typeface="Wingdings" pitchFamily="2" charset="2"/>
              </a:rPr>
              <a:t>()</a:t>
            </a:r>
          </a:p>
          <a:p>
            <a:r>
              <a:rPr lang="en-US" b="1" dirty="0" err="1">
                <a:solidFill>
                  <a:schemeClr val="tx1"/>
                </a:solidFill>
                <a:latin typeface="Consolas" panose="020B0609020204030204" pitchFamily="49" charset="0"/>
                <a:sym typeface="Wingdings" pitchFamily="2" charset="2"/>
              </a:rPr>
              <a:t>marker.axis</a:t>
            </a:r>
            <a:r>
              <a:rPr lang="en-US" b="1" dirty="0">
                <a:solidFill>
                  <a:schemeClr val="tx1"/>
                </a:solidFill>
                <a:latin typeface="Consolas" panose="020B0609020204030204" pitchFamily="49" charset="0"/>
                <a:sym typeface="Wingdings" pitchFamily="2" charset="2"/>
              </a:rPr>
              <a:t> = "Y1"</a:t>
            </a:r>
          </a:p>
          <a:p>
            <a:r>
              <a:rPr lang="en-US" dirty="0">
                <a:solidFill>
                  <a:schemeClr val="tx2">
                    <a:lumMod val="65000"/>
                  </a:schemeClr>
                </a:solidFill>
                <a:latin typeface="Consolas" panose="020B0609020204030204" pitchFamily="49" charset="0"/>
                <a:sym typeface="Wingdings" pitchFamily="2" charset="2"/>
              </a:rPr>
              <a:t># can also use X for X1 and Y for Y1, no alias for Y2</a:t>
            </a:r>
          </a:p>
          <a:p>
            <a:r>
              <a:rPr lang="en-US" b="1" dirty="0" err="1">
                <a:solidFill>
                  <a:schemeClr val="tx1"/>
                </a:solidFill>
                <a:latin typeface="Consolas" panose="020B0609020204030204" pitchFamily="49" charset="0"/>
                <a:sym typeface="Wingdings" pitchFamily="2" charset="2"/>
              </a:rPr>
              <a:t>marker.value</a:t>
            </a:r>
            <a:r>
              <a:rPr lang="en-US" b="1" dirty="0">
                <a:solidFill>
                  <a:schemeClr val="tx1"/>
                </a:solidFill>
                <a:latin typeface="Consolas" panose="020B0609020204030204" pitchFamily="49" charset="0"/>
                <a:sym typeface="Wingdings" pitchFamily="2" charset="2"/>
              </a:rPr>
              <a:t> = "7.0"</a:t>
            </a:r>
          </a:p>
          <a:p>
            <a:r>
              <a:rPr lang="en-US" dirty="0">
                <a:solidFill>
                  <a:schemeClr val="tx2">
                    <a:lumMod val="65000"/>
                  </a:schemeClr>
                </a:solidFill>
                <a:latin typeface="Consolas" panose="020B0609020204030204" pitchFamily="49" charset="0"/>
                <a:sym typeface="Wingdings" pitchFamily="2" charset="2"/>
              </a:rPr>
              <a:t># value is always a string, if on X1 axis like "24Jun2009, 02:00"</a:t>
            </a:r>
          </a:p>
          <a:p>
            <a:r>
              <a:rPr lang="en-US" b="1" dirty="0" err="1">
                <a:solidFill>
                  <a:schemeClr val="tx1"/>
                </a:solidFill>
                <a:latin typeface="Consolas" panose="020B0609020204030204" pitchFamily="49" charset="0"/>
                <a:sym typeface="Wingdings" pitchFamily="2" charset="2"/>
              </a:rPr>
              <a:t>marker.labelText</a:t>
            </a:r>
            <a:r>
              <a:rPr lang="en-US" b="1" dirty="0">
                <a:solidFill>
                  <a:schemeClr val="tx1"/>
                </a:solidFill>
                <a:latin typeface="Consolas" panose="020B0609020204030204" pitchFamily="49" charset="0"/>
                <a:sym typeface="Wingdings" pitchFamily="2" charset="2"/>
              </a:rPr>
              <a:t> = "Stage = 7.0"</a:t>
            </a:r>
          </a:p>
          <a:p>
            <a:r>
              <a:rPr lang="en-US" b="1" dirty="0">
                <a:latin typeface="Consolas" panose="020B0609020204030204" pitchFamily="49" charset="0"/>
                <a:sym typeface="Wingdings" pitchFamily="2" charset="2"/>
              </a:rPr>
              <a:t>viewport = </a:t>
            </a:r>
            <a:r>
              <a:rPr lang="en-US" b="1" dirty="0" err="1">
                <a:latin typeface="Consolas" panose="020B0609020204030204" pitchFamily="49" charset="0"/>
                <a:sym typeface="Wingdings" pitchFamily="2" charset="2"/>
              </a:rPr>
              <a:t>plot.getViewport</a:t>
            </a:r>
            <a:r>
              <a:rPr lang="en-US" b="1" dirty="0">
                <a:latin typeface="Consolas" panose="020B0609020204030204" pitchFamily="49" charset="0"/>
                <a:sym typeface="Wingdings" pitchFamily="2" charset="2"/>
              </a:rPr>
              <a:t>(</a:t>
            </a:r>
            <a:r>
              <a:rPr lang="en-US" b="1" i="1" dirty="0" err="1">
                <a:latin typeface="Consolas" panose="020B0609020204030204" pitchFamily="49" charset="0"/>
                <a:sym typeface="Wingdings" pitchFamily="2" charset="2"/>
              </a:rPr>
              <a:t>data_set</a:t>
            </a:r>
            <a:r>
              <a:rPr lang="en-US" b="1" dirty="0">
                <a:latin typeface="Consolas" panose="020B0609020204030204" pitchFamily="49" charset="0"/>
                <a:sym typeface="Wingdings" pitchFamily="2" charset="2"/>
              </a:rPr>
              <a:t>)</a:t>
            </a:r>
          </a:p>
          <a:p>
            <a:r>
              <a:rPr lang="en-US" dirty="0">
                <a:solidFill>
                  <a:schemeClr val="bg2">
                    <a:lumMod val="75000"/>
                  </a:schemeClr>
                </a:solidFill>
                <a:latin typeface="Consolas" panose="020B0609020204030204" pitchFamily="49" charset="0"/>
                <a:sym typeface="Wingdings" pitchFamily="2" charset="2"/>
              </a:rPr>
              <a:t># </a:t>
            </a:r>
            <a:r>
              <a:rPr lang="en-US" i="1" dirty="0">
                <a:solidFill>
                  <a:schemeClr val="bg2">
                    <a:lumMod val="75000"/>
                  </a:schemeClr>
                </a:solidFill>
                <a:latin typeface="Consolas" panose="020B0609020204030204" pitchFamily="49" charset="0"/>
                <a:sym typeface="Wingdings" pitchFamily="2" charset="2"/>
              </a:rPr>
              <a:t>can use actual data set (</a:t>
            </a:r>
            <a:r>
              <a:rPr lang="en-US" i="1" dirty="0" err="1">
                <a:solidFill>
                  <a:schemeClr val="bg2">
                    <a:lumMod val="75000"/>
                  </a:schemeClr>
                </a:solidFill>
                <a:latin typeface="Consolas" panose="020B0609020204030204" pitchFamily="49" charset="0"/>
                <a:sym typeface="Wingdings" pitchFamily="2" charset="2"/>
              </a:rPr>
              <a:t>tsc</a:t>
            </a:r>
            <a:r>
              <a:rPr lang="en-US" i="1" dirty="0">
                <a:solidFill>
                  <a:schemeClr val="bg2">
                    <a:lumMod val="75000"/>
                  </a:schemeClr>
                </a:solidFill>
                <a:latin typeface="Consolas" panose="020B0609020204030204" pitchFamily="49" charset="0"/>
                <a:sym typeface="Wingdings" pitchFamily="2" charset="2"/>
              </a:rPr>
              <a:t> or </a:t>
            </a:r>
            <a:r>
              <a:rPr lang="en-US" i="1" dirty="0" err="1">
                <a:solidFill>
                  <a:schemeClr val="bg2">
                    <a:lumMod val="75000"/>
                  </a:schemeClr>
                </a:solidFill>
                <a:latin typeface="Consolas" panose="020B0609020204030204" pitchFamily="49" charset="0"/>
                <a:sym typeface="Wingdings" pitchFamily="2" charset="2"/>
              </a:rPr>
              <a:t>tsm</a:t>
            </a:r>
            <a:r>
              <a:rPr lang="en-US" i="1" dirty="0">
                <a:solidFill>
                  <a:schemeClr val="bg2">
                    <a:lumMod val="75000"/>
                  </a:schemeClr>
                </a:solidFill>
                <a:latin typeface="Consolas" panose="020B0609020204030204" pitchFamily="49" charset="0"/>
                <a:sym typeface="Wingdings" pitchFamily="2" charset="2"/>
              </a:rPr>
              <a:t>) in addition to integer or name</a:t>
            </a:r>
            <a:endParaRPr lang="en-US" dirty="0">
              <a:solidFill>
                <a:schemeClr val="bg2">
                  <a:lumMod val="75000"/>
                </a:schemeClr>
              </a:solidFill>
              <a:latin typeface="Consolas" panose="020B0609020204030204" pitchFamily="49" charset="0"/>
              <a:sym typeface="Wingdings" pitchFamily="2" charset="2"/>
            </a:endParaRPr>
          </a:p>
          <a:p>
            <a:r>
              <a:rPr lang="en-US" b="1" dirty="0" err="1">
                <a:solidFill>
                  <a:schemeClr val="tx1"/>
                </a:solidFill>
                <a:latin typeface="Consolas" panose="020B0609020204030204" pitchFamily="49" charset="0"/>
                <a:sym typeface="Wingdings" pitchFamily="2" charset="2"/>
              </a:rPr>
              <a:t>viewport.addAxisMarker</a:t>
            </a:r>
            <a:r>
              <a:rPr lang="en-US" b="1" dirty="0">
                <a:solidFill>
                  <a:schemeClr val="tx1"/>
                </a:solidFill>
                <a:latin typeface="Consolas" panose="020B0609020204030204" pitchFamily="49" charset="0"/>
                <a:sym typeface="Wingdings" pitchFamily="2" charset="2"/>
              </a:rPr>
              <a:t>(marker)</a:t>
            </a:r>
          </a:p>
          <a:p>
            <a:endParaRPr lang="en-US" b="1" dirty="0">
              <a:solidFill>
                <a:schemeClr val="tx1"/>
              </a:solidFill>
              <a:latin typeface="Consolas" panose="020B0609020204030204" pitchFamily="49" charset="0"/>
              <a:sym typeface="Wingdings" pitchFamily="2" charset="2"/>
            </a:endParaRPr>
          </a:p>
        </p:txBody>
      </p:sp>
      <p:sp>
        <p:nvSpPr>
          <p:cNvPr id="4" name="Title 3">
            <a:extLst>
              <a:ext uri="{FF2B5EF4-FFF2-40B4-BE49-F238E27FC236}">
                <a16:creationId xmlns:a16="http://schemas.microsoft.com/office/drawing/2014/main" id="{09057872-31E7-B00C-6FCB-2AB3FFC8E696}"/>
              </a:ext>
            </a:extLst>
          </p:cNvPr>
          <p:cNvSpPr>
            <a:spLocks noGrp="1"/>
          </p:cNvSpPr>
          <p:nvPr>
            <p:ph type="title"/>
          </p:nvPr>
        </p:nvSpPr>
        <p:spPr/>
        <p:txBody>
          <a:bodyPr/>
          <a:lstStyle/>
          <a:p>
            <a:r>
              <a:rPr lang="en-US" dirty="0"/>
              <a:t>AXIS markers</a:t>
            </a:r>
            <a:br>
              <a:rPr lang="en-US" dirty="0"/>
            </a:br>
            <a:r>
              <a:rPr lang="en-US" sz="1200" dirty="0">
                <a:hlinkClick r:id="rId3"/>
              </a:rPr>
              <a:t>link</a:t>
            </a:r>
            <a:endParaRPr lang="en-US" sz="1200" dirty="0"/>
          </a:p>
        </p:txBody>
      </p:sp>
    </p:spTree>
    <p:extLst>
      <p:ext uri="{BB962C8B-B14F-4D97-AF65-F5344CB8AC3E}">
        <p14:creationId xmlns:p14="http://schemas.microsoft.com/office/powerpoint/2010/main" val="32879800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8624E0E-C744-CFCD-DADC-D61385109B2C}"/>
              </a:ext>
            </a:extLst>
          </p:cNvPr>
          <p:cNvSpPr>
            <a:spLocks noGrp="1"/>
          </p:cNvSpPr>
          <p:nvPr>
            <p:ph idx="1"/>
          </p:nvPr>
        </p:nvSpPr>
        <p:spPr/>
        <p:txBody>
          <a:bodyPr/>
          <a:lstStyle/>
          <a:p>
            <a:endParaRPr lang="en-US"/>
          </a:p>
        </p:txBody>
      </p:sp>
      <p:sp>
        <p:nvSpPr>
          <p:cNvPr id="3" name="Content Placeholder 2">
            <a:extLst>
              <a:ext uri="{FF2B5EF4-FFF2-40B4-BE49-F238E27FC236}">
                <a16:creationId xmlns:a16="http://schemas.microsoft.com/office/drawing/2014/main" id="{02BD18C8-3666-7BB0-687B-0DDABF04EDED}"/>
              </a:ext>
            </a:extLst>
          </p:cNvPr>
          <p:cNvSpPr>
            <a:spLocks noGrp="1"/>
          </p:cNvSpPr>
          <p:nvPr>
            <p:ph sz="quarter" idx="12"/>
          </p:nvPr>
        </p:nvSpPr>
        <p:spPr/>
        <p:txBody>
          <a:bodyPr/>
          <a:lstStyle/>
          <a:p>
            <a:pPr lvl="1"/>
            <a:endParaRPr lang="en-US" dirty="0"/>
          </a:p>
          <a:p>
            <a:pPr lvl="1"/>
            <a:r>
              <a:rPr lang="en-US" dirty="0"/>
              <a:t>To become familiar with the automation capabilities of HEC-DSSVue</a:t>
            </a:r>
          </a:p>
          <a:p>
            <a:pPr lvl="2"/>
            <a:r>
              <a:rPr lang="en-US" dirty="0"/>
              <a:t>Two Types of Automation </a:t>
            </a:r>
            <a:r>
              <a:rPr lang="en-US" dirty="0">
                <a:solidFill>
                  <a:srgbClr val="00B050"/>
                </a:solidFill>
              </a:rPr>
              <a:t>(plugins and scripts)</a:t>
            </a:r>
          </a:p>
          <a:p>
            <a:pPr lvl="2"/>
            <a:r>
              <a:rPr lang="en-US" dirty="0"/>
              <a:t>Creating/Editing Scripts </a:t>
            </a:r>
            <a:r>
              <a:rPr lang="en-US" dirty="0">
                <a:solidFill>
                  <a:srgbClr val="00B050"/>
                </a:solidFill>
              </a:rPr>
              <a:t>(launching script editor, choosing or creating a script)</a:t>
            </a:r>
          </a:p>
          <a:p>
            <a:pPr lvl="2"/>
            <a:r>
              <a:rPr lang="en-US" dirty="0"/>
              <a:t>The Script Editor </a:t>
            </a:r>
            <a:r>
              <a:rPr lang="en-US" dirty="0">
                <a:solidFill>
                  <a:srgbClr val="00B050"/>
                </a:solidFill>
              </a:rPr>
              <a:t>(script editor, external editor)</a:t>
            </a:r>
          </a:p>
          <a:p>
            <a:pPr lvl="2"/>
            <a:r>
              <a:rPr lang="en-US" dirty="0"/>
              <a:t>Executing Scripts </a:t>
            </a:r>
            <a:r>
              <a:rPr lang="en-US" dirty="0">
                <a:solidFill>
                  <a:srgbClr val="00B050"/>
                </a:solidFill>
              </a:rPr>
              <a:t>(scripts menu, script selector, toolbar, script editor, command line)</a:t>
            </a:r>
          </a:p>
          <a:p>
            <a:pPr lvl="2"/>
            <a:r>
              <a:rPr lang="en-US" dirty="0"/>
              <a:t>Testing/Debugging Scripts </a:t>
            </a:r>
            <a:r>
              <a:rPr lang="en-US" dirty="0">
                <a:solidFill>
                  <a:srgbClr val="00B050"/>
                </a:solidFill>
              </a:rPr>
              <a:t>(post-mortem, run-time, source-level)</a:t>
            </a:r>
          </a:p>
          <a:p>
            <a:pPr lvl="2"/>
            <a:r>
              <a:rPr lang="en-US" dirty="0"/>
              <a:t>Scripting Time Series Math Operations </a:t>
            </a:r>
            <a:r>
              <a:rPr lang="en-US" dirty="0">
                <a:solidFill>
                  <a:srgbClr val="00B050"/>
                </a:solidFill>
              </a:rPr>
              <a:t>(</a:t>
            </a:r>
            <a:r>
              <a:rPr lang="en-US" dirty="0" err="1">
                <a:solidFill>
                  <a:srgbClr val="00B050"/>
                </a:solidFill>
              </a:rPr>
              <a:t>TimeSeriesContainer</a:t>
            </a:r>
            <a:r>
              <a:rPr lang="en-US" dirty="0">
                <a:solidFill>
                  <a:srgbClr val="00B050"/>
                </a:solidFill>
              </a:rPr>
              <a:t>, </a:t>
            </a:r>
            <a:r>
              <a:rPr lang="en-US" dirty="0" err="1">
                <a:solidFill>
                  <a:srgbClr val="00B050"/>
                </a:solidFill>
              </a:rPr>
              <a:t>TimeSeriesMath</a:t>
            </a:r>
            <a:r>
              <a:rPr lang="en-US" dirty="0">
                <a:solidFill>
                  <a:srgbClr val="00B050"/>
                </a:solidFill>
              </a:rPr>
              <a:t>)</a:t>
            </a:r>
          </a:p>
          <a:p>
            <a:pPr lvl="2"/>
            <a:r>
              <a:rPr lang="en-US" dirty="0"/>
              <a:t>Scripting Plots </a:t>
            </a:r>
            <a:r>
              <a:rPr lang="en-US" dirty="0">
                <a:solidFill>
                  <a:srgbClr val="00B050"/>
                </a:solidFill>
              </a:rPr>
              <a:t>(basic and custom plot creation, plot modification)</a:t>
            </a:r>
          </a:p>
          <a:p>
            <a:endParaRPr lang="en-US" dirty="0"/>
          </a:p>
        </p:txBody>
      </p:sp>
      <p:sp>
        <p:nvSpPr>
          <p:cNvPr id="4" name="Title 3">
            <a:extLst>
              <a:ext uri="{FF2B5EF4-FFF2-40B4-BE49-F238E27FC236}">
                <a16:creationId xmlns:a16="http://schemas.microsoft.com/office/drawing/2014/main" id="{13FF35FA-825F-AD07-847F-2C3F934B3FC2}"/>
              </a:ext>
            </a:extLst>
          </p:cNvPr>
          <p:cNvSpPr>
            <a:spLocks noGrp="1"/>
          </p:cNvSpPr>
          <p:nvPr>
            <p:ph type="title"/>
          </p:nvPr>
        </p:nvSpPr>
        <p:spPr/>
        <p:txBody>
          <a:bodyPr/>
          <a:lstStyle/>
          <a:p>
            <a:r>
              <a:rPr lang="en-US" dirty="0"/>
              <a:t>review</a:t>
            </a:r>
          </a:p>
        </p:txBody>
      </p:sp>
    </p:spTree>
    <p:extLst>
      <p:ext uri="{BB962C8B-B14F-4D97-AF65-F5344CB8AC3E}">
        <p14:creationId xmlns:p14="http://schemas.microsoft.com/office/powerpoint/2010/main" val="2311877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8E40E8-D946-BEC8-0BC8-FB224573E416}"/>
              </a:ext>
            </a:extLst>
          </p:cNvPr>
          <p:cNvSpPr>
            <a:spLocks noGrp="1"/>
          </p:cNvSpPr>
          <p:nvPr>
            <p:ph type="title"/>
          </p:nvPr>
        </p:nvSpPr>
        <p:spPr/>
        <p:txBody>
          <a:bodyPr/>
          <a:lstStyle/>
          <a:p>
            <a:r>
              <a:rPr lang="en-US" dirty="0"/>
              <a:t>The Script Editor</a:t>
            </a:r>
          </a:p>
        </p:txBody>
      </p:sp>
      <p:pic>
        <p:nvPicPr>
          <p:cNvPr id="6" name="Picture 5">
            <a:extLst>
              <a:ext uri="{FF2B5EF4-FFF2-40B4-BE49-F238E27FC236}">
                <a16:creationId xmlns:a16="http://schemas.microsoft.com/office/drawing/2014/main" id="{2747A40A-188A-A44A-FF8B-0F43EDF4A1A8}"/>
              </a:ext>
            </a:extLst>
          </p:cNvPr>
          <p:cNvPicPr>
            <a:picLocks noChangeAspect="1"/>
          </p:cNvPicPr>
          <p:nvPr/>
        </p:nvPicPr>
        <p:blipFill>
          <a:blip r:embed="rId2"/>
          <a:stretch>
            <a:fillRect/>
          </a:stretch>
        </p:blipFill>
        <p:spPr>
          <a:xfrm>
            <a:off x="4101941" y="1219201"/>
            <a:ext cx="7770019" cy="5256371"/>
          </a:xfrm>
          <a:prstGeom prst="rect">
            <a:avLst/>
          </a:prstGeom>
        </p:spPr>
      </p:pic>
      <p:sp>
        <p:nvSpPr>
          <p:cNvPr id="15" name="Rectangle 14">
            <a:extLst>
              <a:ext uri="{FF2B5EF4-FFF2-40B4-BE49-F238E27FC236}">
                <a16:creationId xmlns:a16="http://schemas.microsoft.com/office/drawing/2014/main" id="{7C3645B0-BB42-B679-CD95-2C284954DFDE}"/>
              </a:ext>
            </a:extLst>
          </p:cNvPr>
          <p:cNvSpPr/>
          <p:nvPr/>
        </p:nvSpPr>
        <p:spPr>
          <a:xfrm>
            <a:off x="4160520" y="1577340"/>
            <a:ext cx="1219200" cy="4533900"/>
          </a:xfrm>
          <a:prstGeom prst="rect">
            <a:avLst/>
          </a:prstGeom>
          <a:noFill/>
          <a:ln w="254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11803AA7-329D-864D-EAFC-5B5D9642AE7B}"/>
              </a:ext>
            </a:extLst>
          </p:cNvPr>
          <p:cNvSpPr txBox="1">
            <a:spLocks/>
          </p:cNvSpPr>
          <p:nvPr/>
        </p:nvSpPr>
        <p:spPr bwMode="auto">
          <a:xfrm>
            <a:off x="1181819" y="1219200"/>
            <a:ext cx="2920122" cy="5256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solidFill>
                  <a:schemeClr val="accent6"/>
                </a:solidFill>
              </a:rPr>
              <a:t>Tree Pane</a:t>
            </a:r>
          </a:p>
        </p:txBody>
      </p:sp>
    </p:spTree>
    <p:extLst>
      <p:ext uri="{BB962C8B-B14F-4D97-AF65-F5344CB8AC3E}">
        <p14:creationId xmlns:p14="http://schemas.microsoft.com/office/powerpoint/2010/main" val="3256136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8E40E8-D946-BEC8-0BC8-FB224573E416}"/>
              </a:ext>
            </a:extLst>
          </p:cNvPr>
          <p:cNvSpPr>
            <a:spLocks noGrp="1"/>
          </p:cNvSpPr>
          <p:nvPr>
            <p:ph type="title"/>
          </p:nvPr>
        </p:nvSpPr>
        <p:spPr/>
        <p:txBody>
          <a:bodyPr/>
          <a:lstStyle/>
          <a:p>
            <a:r>
              <a:rPr lang="en-US" dirty="0"/>
              <a:t>The Script Editor</a:t>
            </a:r>
          </a:p>
        </p:txBody>
      </p:sp>
      <p:pic>
        <p:nvPicPr>
          <p:cNvPr id="6" name="Picture 5">
            <a:extLst>
              <a:ext uri="{FF2B5EF4-FFF2-40B4-BE49-F238E27FC236}">
                <a16:creationId xmlns:a16="http://schemas.microsoft.com/office/drawing/2014/main" id="{2747A40A-188A-A44A-FF8B-0F43EDF4A1A8}"/>
              </a:ext>
            </a:extLst>
          </p:cNvPr>
          <p:cNvPicPr>
            <a:picLocks noChangeAspect="1"/>
          </p:cNvPicPr>
          <p:nvPr/>
        </p:nvPicPr>
        <p:blipFill>
          <a:blip r:embed="rId2"/>
          <a:stretch>
            <a:fillRect/>
          </a:stretch>
        </p:blipFill>
        <p:spPr>
          <a:xfrm>
            <a:off x="4101941" y="1219201"/>
            <a:ext cx="7770019" cy="5256371"/>
          </a:xfrm>
          <a:prstGeom prst="rect">
            <a:avLst/>
          </a:prstGeom>
        </p:spPr>
      </p:pic>
      <p:sp>
        <p:nvSpPr>
          <p:cNvPr id="15" name="Rectangle 14">
            <a:extLst>
              <a:ext uri="{FF2B5EF4-FFF2-40B4-BE49-F238E27FC236}">
                <a16:creationId xmlns:a16="http://schemas.microsoft.com/office/drawing/2014/main" id="{7C3645B0-BB42-B679-CD95-2C284954DFDE}"/>
              </a:ext>
            </a:extLst>
          </p:cNvPr>
          <p:cNvSpPr/>
          <p:nvPr/>
        </p:nvSpPr>
        <p:spPr>
          <a:xfrm>
            <a:off x="5410200" y="2964180"/>
            <a:ext cx="6385560" cy="3147060"/>
          </a:xfrm>
          <a:prstGeom prst="rect">
            <a:avLst/>
          </a:prstGeom>
          <a:noFill/>
          <a:ln w="254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11803AA7-329D-864D-EAFC-5B5D9642AE7B}"/>
              </a:ext>
            </a:extLst>
          </p:cNvPr>
          <p:cNvSpPr txBox="1">
            <a:spLocks/>
          </p:cNvSpPr>
          <p:nvPr/>
        </p:nvSpPr>
        <p:spPr bwMode="auto">
          <a:xfrm>
            <a:off x="1181819" y="1219200"/>
            <a:ext cx="2920122" cy="5256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solidFill>
                  <a:schemeClr val="accent6"/>
                </a:solidFill>
              </a:rPr>
              <a:t>Editor Pane</a:t>
            </a:r>
          </a:p>
        </p:txBody>
      </p:sp>
    </p:spTree>
    <p:extLst>
      <p:ext uri="{BB962C8B-B14F-4D97-AF65-F5344CB8AC3E}">
        <p14:creationId xmlns:p14="http://schemas.microsoft.com/office/powerpoint/2010/main" val="4117799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8E40E8-D946-BEC8-0BC8-FB224573E416}"/>
              </a:ext>
            </a:extLst>
          </p:cNvPr>
          <p:cNvSpPr>
            <a:spLocks noGrp="1"/>
          </p:cNvSpPr>
          <p:nvPr>
            <p:ph type="title"/>
          </p:nvPr>
        </p:nvSpPr>
        <p:spPr/>
        <p:txBody>
          <a:bodyPr/>
          <a:lstStyle/>
          <a:p>
            <a:r>
              <a:rPr lang="en-US" dirty="0"/>
              <a:t>The Script Editor</a:t>
            </a:r>
          </a:p>
        </p:txBody>
      </p:sp>
      <p:pic>
        <p:nvPicPr>
          <p:cNvPr id="6" name="Picture 5">
            <a:extLst>
              <a:ext uri="{FF2B5EF4-FFF2-40B4-BE49-F238E27FC236}">
                <a16:creationId xmlns:a16="http://schemas.microsoft.com/office/drawing/2014/main" id="{2747A40A-188A-A44A-FF8B-0F43EDF4A1A8}"/>
              </a:ext>
            </a:extLst>
          </p:cNvPr>
          <p:cNvPicPr>
            <a:picLocks noChangeAspect="1"/>
          </p:cNvPicPr>
          <p:nvPr/>
        </p:nvPicPr>
        <p:blipFill>
          <a:blip r:embed="rId2"/>
          <a:stretch>
            <a:fillRect/>
          </a:stretch>
        </p:blipFill>
        <p:spPr>
          <a:xfrm>
            <a:off x="4101941" y="1219201"/>
            <a:ext cx="7770019" cy="5256371"/>
          </a:xfrm>
          <a:prstGeom prst="rect">
            <a:avLst/>
          </a:prstGeom>
        </p:spPr>
      </p:pic>
      <p:sp>
        <p:nvSpPr>
          <p:cNvPr id="15" name="Rectangle 14">
            <a:extLst>
              <a:ext uri="{FF2B5EF4-FFF2-40B4-BE49-F238E27FC236}">
                <a16:creationId xmlns:a16="http://schemas.microsoft.com/office/drawing/2014/main" id="{7C3645B0-BB42-B679-CD95-2C284954DFDE}"/>
              </a:ext>
            </a:extLst>
          </p:cNvPr>
          <p:cNvSpPr/>
          <p:nvPr/>
        </p:nvSpPr>
        <p:spPr>
          <a:xfrm>
            <a:off x="5410200" y="1562100"/>
            <a:ext cx="2679861" cy="205740"/>
          </a:xfrm>
          <a:prstGeom prst="rect">
            <a:avLst/>
          </a:prstGeom>
          <a:noFill/>
          <a:ln w="254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11803AA7-329D-864D-EAFC-5B5D9642AE7B}"/>
              </a:ext>
            </a:extLst>
          </p:cNvPr>
          <p:cNvSpPr txBox="1">
            <a:spLocks/>
          </p:cNvSpPr>
          <p:nvPr/>
        </p:nvSpPr>
        <p:spPr bwMode="auto">
          <a:xfrm>
            <a:off x="1181819" y="1219200"/>
            <a:ext cx="2920122" cy="5256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solidFill>
                  <a:schemeClr val="accent6"/>
                </a:solidFill>
              </a:rPr>
              <a:t>Label</a:t>
            </a:r>
          </a:p>
          <a:p>
            <a:endParaRPr lang="en-US" dirty="0">
              <a:solidFill>
                <a:schemeClr val="accent6"/>
              </a:solidFill>
            </a:endParaRPr>
          </a:p>
          <a:p>
            <a:r>
              <a:rPr lang="en-US" dirty="0">
                <a:solidFill>
                  <a:srgbClr val="FF7AFF"/>
                </a:solidFill>
              </a:rPr>
              <a:t>Menu bar background</a:t>
            </a:r>
          </a:p>
          <a:p>
            <a:endParaRPr lang="en-US" dirty="0">
              <a:solidFill>
                <a:schemeClr val="accent6"/>
              </a:solidFill>
            </a:endParaRPr>
          </a:p>
          <a:p>
            <a:r>
              <a:rPr lang="en-US" dirty="0">
                <a:solidFill>
                  <a:srgbClr val="00B050"/>
                </a:solidFill>
              </a:rPr>
              <a:t>Script File Path</a:t>
            </a:r>
          </a:p>
        </p:txBody>
      </p:sp>
      <p:sp>
        <p:nvSpPr>
          <p:cNvPr id="2" name="Rectangle 1">
            <a:extLst>
              <a:ext uri="{FF2B5EF4-FFF2-40B4-BE49-F238E27FC236}">
                <a16:creationId xmlns:a16="http://schemas.microsoft.com/office/drawing/2014/main" id="{2A9B24C1-EAE1-11AD-F46E-94EB15181FA1}"/>
              </a:ext>
            </a:extLst>
          </p:cNvPr>
          <p:cNvSpPr/>
          <p:nvPr/>
        </p:nvSpPr>
        <p:spPr>
          <a:xfrm>
            <a:off x="5410200" y="1863089"/>
            <a:ext cx="6126480" cy="205740"/>
          </a:xfrm>
          <a:prstGeom prst="rect">
            <a:avLst/>
          </a:prstGeom>
          <a:noFill/>
          <a:ln w="2540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6D97153B-21AE-AC7F-2BC3-6F5355DDC06C}"/>
              </a:ext>
            </a:extLst>
          </p:cNvPr>
          <p:cNvSpPr/>
          <p:nvPr/>
        </p:nvSpPr>
        <p:spPr>
          <a:xfrm>
            <a:off x="8090061" y="1562100"/>
            <a:ext cx="319539" cy="205740"/>
          </a:xfrm>
          <a:prstGeom prst="rect">
            <a:avLst/>
          </a:prstGeom>
          <a:noFill/>
          <a:ln w="25400">
            <a:solidFill>
              <a:srgbClr val="FF7A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46457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uiExpand="1" build="p"/>
      <p:bldP spid="2" grpId="0" animBg="1"/>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8E40E8-D946-BEC8-0BC8-FB224573E416}"/>
              </a:ext>
            </a:extLst>
          </p:cNvPr>
          <p:cNvSpPr>
            <a:spLocks noGrp="1"/>
          </p:cNvSpPr>
          <p:nvPr>
            <p:ph type="title"/>
          </p:nvPr>
        </p:nvSpPr>
        <p:spPr/>
        <p:txBody>
          <a:bodyPr/>
          <a:lstStyle/>
          <a:p>
            <a:r>
              <a:rPr lang="en-US" dirty="0"/>
              <a:t>The Script Editor</a:t>
            </a:r>
          </a:p>
        </p:txBody>
      </p:sp>
      <p:pic>
        <p:nvPicPr>
          <p:cNvPr id="6" name="Picture 5">
            <a:extLst>
              <a:ext uri="{FF2B5EF4-FFF2-40B4-BE49-F238E27FC236}">
                <a16:creationId xmlns:a16="http://schemas.microsoft.com/office/drawing/2014/main" id="{2747A40A-188A-A44A-FF8B-0F43EDF4A1A8}"/>
              </a:ext>
            </a:extLst>
          </p:cNvPr>
          <p:cNvPicPr>
            <a:picLocks noChangeAspect="1"/>
          </p:cNvPicPr>
          <p:nvPr/>
        </p:nvPicPr>
        <p:blipFill>
          <a:blip r:embed="rId2"/>
          <a:stretch>
            <a:fillRect/>
          </a:stretch>
        </p:blipFill>
        <p:spPr>
          <a:xfrm>
            <a:off x="4101941" y="1219201"/>
            <a:ext cx="7770019" cy="5256371"/>
          </a:xfrm>
          <a:prstGeom prst="rect">
            <a:avLst/>
          </a:prstGeom>
        </p:spPr>
      </p:pic>
      <p:sp>
        <p:nvSpPr>
          <p:cNvPr id="15" name="Rectangle 14">
            <a:extLst>
              <a:ext uri="{FF2B5EF4-FFF2-40B4-BE49-F238E27FC236}">
                <a16:creationId xmlns:a16="http://schemas.microsoft.com/office/drawing/2014/main" id="{7C3645B0-BB42-B679-CD95-2C284954DFDE}"/>
              </a:ext>
            </a:extLst>
          </p:cNvPr>
          <p:cNvSpPr/>
          <p:nvPr/>
        </p:nvSpPr>
        <p:spPr>
          <a:xfrm>
            <a:off x="5410200" y="1710813"/>
            <a:ext cx="2753032" cy="191729"/>
          </a:xfrm>
          <a:prstGeom prst="rect">
            <a:avLst/>
          </a:prstGeom>
          <a:noFill/>
          <a:ln w="254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11803AA7-329D-864D-EAFC-5B5D9642AE7B}"/>
              </a:ext>
            </a:extLst>
          </p:cNvPr>
          <p:cNvSpPr txBox="1">
            <a:spLocks/>
          </p:cNvSpPr>
          <p:nvPr/>
        </p:nvSpPr>
        <p:spPr bwMode="auto">
          <a:xfrm>
            <a:off x="1181819" y="1219200"/>
            <a:ext cx="2920122" cy="5256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solidFill>
                  <a:schemeClr val="accent6"/>
                </a:solidFill>
              </a:rPr>
              <a:t>Display Controls</a:t>
            </a:r>
          </a:p>
          <a:p>
            <a:pPr marL="342900" indent="-342900">
              <a:buFont typeface="Arial" panose="020B0604020202020204" pitchFamily="34" charset="0"/>
              <a:buChar char="•"/>
            </a:pPr>
            <a:r>
              <a:rPr lang="en-US" sz="1800" dirty="0">
                <a:solidFill>
                  <a:schemeClr val="accent6"/>
                </a:solidFill>
              </a:rPr>
              <a:t>Scripts Menu</a:t>
            </a:r>
          </a:p>
          <a:p>
            <a:pPr marL="342900" indent="-342900">
              <a:buFont typeface="Arial" panose="020B0604020202020204" pitchFamily="34" charset="0"/>
              <a:buChar char="•"/>
            </a:pPr>
            <a:r>
              <a:rPr lang="en-US" sz="1800" dirty="0">
                <a:solidFill>
                  <a:schemeClr val="accent6"/>
                </a:solidFill>
              </a:rPr>
              <a:t>Script Selector</a:t>
            </a:r>
          </a:p>
          <a:p>
            <a:pPr marL="342900" indent="-342900">
              <a:buFont typeface="Arial" panose="020B0604020202020204" pitchFamily="34" charset="0"/>
              <a:buChar char="•"/>
            </a:pPr>
            <a:r>
              <a:rPr lang="en-US" sz="1800" dirty="0">
                <a:solidFill>
                  <a:schemeClr val="accent6"/>
                </a:solidFill>
              </a:rPr>
              <a:t>Toolbar</a:t>
            </a:r>
            <a:endParaRPr lang="en-US" dirty="0">
              <a:solidFill>
                <a:schemeClr val="accent6"/>
              </a:solidFill>
            </a:endParaRPr>
          </a:p>
        </p:txBody>
      </p:sp>
    </p:spTree>
    <p:extLst>
      <p:ext uri="{BB962C8B-B14F-4D97-AF65-F5344CB8AC3E}">
        <p14:creationId xmlns:p14="http://schemas.microsoft.com/office/powerpoint/2010/main" val="36606755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8E40E8-D946-BEC8-0BC8-FB224573E416}"/>
              </a:ext>
            </a:extLst>
          </p:cNvPr>
          <p:cNvSpPr>
            <a:spLocks noGrp="1"/>
          </p:cNvSpPr>
          <p:nvPr>
            <p:ph type="title"/>
          </p:nvPr>
        </p:nvSpPr>
        <p:spPr/>
        <p:txBody>
          <a:bodyPr/>
          <a:lstStyle/>
          <a:p>
            <a:r>
              <a:rPr lang="en-US" dirty="0"/>
              <a:t>The Script Editor</a:t>
            </a:r>
          </a:p>
        </p:txBody>
      </p:sp>
      <p:pic>
        <p:nvPicPr>
          <p:cNvPr id="6" name="Picture 5">
            <a:extLst>
              <a:ext uri="{FF2B5EF4-FFF2-40B4-BE49-F238E27FC236}">
                <a16:creationId xmlns:a16="http://schemas.microsoft.com/office/drawing/2014/main" id="{2747A40A-188A-A44A-FF8B-0F43EDF4A1A8}"/>
              </a:ext>
            </a:extLst>
          </p:cNvPr>
          <p:cNvPicPr>
            <a:picLocks noChangeAspect="1"/>
          </p:cNvPicPr>
          <p:nvPr/>
        </p:nvPicPr>
        <p:blipFill>
          <a:blip r:embed="rId2"/>
          <a:stretch>
            <a:fillRect/>
          </a:stretch>
        </p:blipFill>
        <p:spPr>
          <a:xfrm>
            <a:off x="4101941" y="1219201"/>
            <a:ext cx="7770019" cy="5256371"/>
          </a:xfrm>
          <a:prstGeom prst="rect">
            <a:avLst/>
          </a:prstGeom>
        </p:spPr>
      </p:pic>
      <p:sp>
        <p:nvSpPr>
          <p:cNvPr id="15" name="Rectangle 14">
            <a:extLst>
              <a:ext uri="{FF2B5EF4-FFF2-40B4-BE49-F238E27FC236}">
                <a16:creationId xmlns:a16="http://schemas.microsoft.com/office/drawing/2014/main" id="{7C3645B0-BB42-B679-CD95-2C284954DFDE}"/>
              </a:ext>
            </a:extLst>
          </p:cNvPr>
          <p:cNvSpPr/>
          <p:nvPr/>
        </p:nvSpPr>
        <p:spPr>
          <a:xfrm>
            <a:off x="6096000" y="2109020"/>
            <a:ext cx="5775960" cy="206478"/>
          </a:xfrm>
          <a:prstGeom prst="rect">
            <a:avLst/>
          </a:prstGeom>
          <a:noFill/>
          <a:ln w="254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11803AA7-329D-864D-EAFC-5B5D9642AE7B}"/>
              </a:ext>
            </a:extLst>
          </p:cNvPr>
          <p:cNvSpPr txBox="1">
            <a:spLocks/>
          </p:cNvSpPr>
          <p:nvPr/>
        </p:nvSpPr>
        <p:spPr bwMode="auto">
          <a:xfrm>
            <a:off x="1181819" y="1219201"/>
            <a:ext cx="2920122" cy="5256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solidFill>
                  <a:schemeClr val="accent6"/>
                </a:solidFill>
              </a:rPr>
              <a:t>Text Arguments</a:t>
            </a:r>
          </a:p>
          <a:p>
            <a:pPr marL="342900" indent="-342900">
              <a:buFont typeface="Arial" panose="020B0604020202020204" pitchFamily="34" charset="0"/>
              <a:buChar char="•"/>
            </a:pPr>
            <a:r>
              <a:rPr lang="en-US" sz="1800" dirty="0">
                <a:solidFill>
                  <a:schemeClr val="accent6"/>
                </a:solidFill>
              </a:rPr>
              <a:t>Allows setting of the values of one or more script variables at run time</a:t>
            </a:r>
          </a:p>
          <a:p>
            <a:endParaRPr lang="en-US" sz="1800" dirty="0">
              <a:solidFill>
                <a:schemeClr val="accent6"/>
              </a:solidFill>
            </a:endParaRPr>
          </a:p>
        </p:txBody>
      </p:sp>
    </p:spTree>
    <p:extLst>
      <p:ext uri="{BB962C8B-B14F-4D97-AF65-F5344CB8AC3E}">
        <p14:creationId xmlns:p14="http://schemas.microsoft.com/office/powerpoint/2010/main" val="4146330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58E40E8-D946-BEC8-0BC8-FB224573E416}"/>
              </a:ext>
            </a:extLst>
          </p:cNvPr>
          <p:cNvSpPr>
            <a:spLocks noGrp="1"/>
          </p:cNvSpPr>
          <p:nvPr>
            <p:ph type="title"/>
          </p:nvPr>
        </p:nvSpPr>
        <p:spPr/>
        <p:txBody>
          <a:bodyPr/>
          <a:lstStyle/>
          <a:p>
            <a:r>
              <a:rPr lang="en-US" dirty="0"/>
              <a:t>The Script Editor</a:t>
            </a:r>
          </a:p>
        </p:txBody>
      </p:sp>
      <p:pic>
        <p:nvPicPr>
          <p:cNvPr id="6" name="Picture 5">
            <a:extLst>
              <a:ext uri="{FF2B5EF4-FFF2-40B4-BE49-F238E27FC236}">
                <a16:creationId xmlns:a16="http://schemas.microsoft.com/office/drawing/2014/main" id="{2747A40A-188A-A44A-FF8B-0F43EDF4A1A8}"/>
              </a:ext>
            </a:extLst>
          </p:cNvPr>
          <p:cNvPicPr>
            <a:picLocks noChangeAspect="1"/>
          </p:cNvPicPr>
          <p:nvPr/>
        </p:nvPicPr>
        <p:blipFill>
          <a:blip r:embed="rId2"/>
          <a:stretch>
            <a:fillRect/>
          </a:stretch>
        </p:blipFill>
        <p:spPr>
          <a:xfrm>
            <a:off x="4128191" y="1219201"/>
            <a:ext cx="7743769" cy="5256371"/>
          </a:xfrm>
          <a:prstGeom prst="rect">
            <a:avLst/>
          </a:prstGeom>
        </p:spPr>
      </p:pic>
      <p:sp>
        <p:nvSpPr>
          <p:cNvPr id="15" name="Rectangle 14">
            <a:extLst>
              <a:ext uri="{FF2B5EF4-FFF2-40B4-BE49-F238E27FC236}">
                <a16:creationId xmlns:a16="http://schemas.microsoft.com/office/drawing/2014/main" id="{7C3645B0-BB42-B679-CD95-2C284954DFDE}"/>
              </a:ext>
            </a:extLst>
          </p:cNvPr>
          <p:cNvSpPr/>
          <p:nvPr/>
        </p:nvSpPr>
        <p:spPr>
          <a:xfrm>
            <a:off x="5428800" y="2484000"/>
            <a:ext cx="6372000" cy="453600"/>
          </a:xfrm>
          <a:prstGeom prst="rect">
            <a:avLst/>
          </a:prstGeom>
          <a:noFill/>
          <a:ln w="25400">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11803AA7-329D-864D-EAFC-5B5D9642AE7B}"/>
              </a:ext>
            </a:extLst>
          </p:cNvPr>
          <p:cNvSpPr txBox="1">
            <a:spLocks/>
          </p:cNvSpPr>
          <p:nvPr/>
        </p:nvSpPr>
        <p:spPr bwMode="auto">
          <a:xfrm>
            <a:off x="1181819" y="1219201"/>
            <a:ext cx="2920122" cy="525637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90000"/>
                    <a:lumOff val="10000"/>
                  </a:schemeClr>
                </a:solidFill>
                <a:latin typeface="Arial" pitchFamily="34" charset="0"/>
                <a:ea typeface="ＭＳ Ｐゴシック" charset="0"/>
                <a:cs typeface="Arial" pitchFamily="34" charset="0"/>
              </a:defRPr>
            </a:lvl1pPr>
            <a:lvl2pPr marL="344488" indent="-344488" algn="l" rtl="0" eaLnBrk="1" fontAlgn="base" hangingPunct="1">
              <a:spcBef>
                <a:spcPts val="0"/>
              </a:spcBef>
              <a:spcAft>
                <a:spcPct val="0"/>
              </a:spcAft>
              <a:buFont typeface="Wingdings" panose="05000000000000000000" pitchFamily="2" charset="2"/>
              <a:buChar char="q"/>
              <a:defRPr sz="2400" kern="1200">
                <a:solidFill>
                  <a:schemeClr val="tx1">
                    <a:lumMod val="90000"/>
                    <a:lumOff val="10000"/>
                  </a:schemeClr>
                </a:solidFill>
                <a:latin typeface="Arial" pitchFamily="34" charset="0"/>
                <a:ea typeface="Arial" charset="0"/>
                <a:cs typeface="Arial" pitchFamily="34" charset="0"/>
              </a:defRPr>
            </a:lvl2pPr>
            <a:lvl3pPr marL="800100" indent="-292100" algn="l" rtl="0" eaLnBrk="1" fontAlgn="base" hangingPunct="1">
              <a:spcBef>
                <a:spcPts val="0"/>
              </a:spcBef>
              <a:spcAft>
                <a:spcPct val="0"/>
              </a:spcAft>
              <a:buSzPct val="75000"/>
              <a:buFont typeface="Arial" panose="020B0604020202020204" pitchFamily="34" charset="0"/>
              <a:buChar char="►"/>
              <a:defRPr sz="2000" kern="1200">
                <a:solidFill>
                  <a:schemeClr val="tx1">
                    <a:lumMod val="90000"/>
                    <a:lumOff val="10000"/>
                  </a:schemeClr>
                </a:solidFill>
                <a:latin typeface="Arial" pitchFamily="34" charset="0"/>
                <a:ea typeface="Arial" charset="0"/>
                <a:cs typeface="Arial" pitchFamily="34" charset="0"/>
              </a:defRPr>
            </a:lvl3pPr>
            <a:lvl4pPr marL="1144588" indent="-225425" algn="l" rtl="0" eaLnBrk="1" fontAlgn="base" hangingPunct="1">
              <a:spcBef>
                <a:spcPts val="0"/>
              </a:spcBef>
              <a:spcAft>
                <a:spcPct val="0"/>
              </a:spcAft>
              <a:buFont typeface="Wingdings" panose="05000000000000000000" pitchFamily="2" charset="2"/>
              <a:buChar char="§"/>
              <a:defRPr sz="1800" kern="1200">
                <a:solidFill>
                  <a:schemeClr val="tx1">
                    <a:lumMod val="90000"/>
                    <a:lumOff val="10000"/>
                  </a:schemeClr>
                </a:solidFill>
                <a:latin typeface="Arial" pitchFamily="34" charset="0"/>
                <a:ea typeface="Arial" charset="0"/>
                <a:cs typeface="Arial" pitchFamily="34" charset="0"/>
              </a:defRPr>
            </a:lvl4pPr>
            <a:lvl5pPr marL="1374775" indent="-227013" algn="l" rtl="0" eaLnBrk="1" fontAlgn="base" hangingPunct="1">
              <a:spcBef>
                <a:spcPts val="0"/>
              </a:spcBef>
              <a:spcAft>
                <a:spcPct val="0"/>
              </a:spcAft>
              <a:buFont typeface="Arial" pitchFamily="34" charset="0"/>
              <a:buChar char="»"/>
              <a:defRPr sz="1600" kern="1200">
                <a:solidFill>
                  <a:schemeClr val="tx1">
                    <a:lumMod val="90000"/>
                    <a:lumOff val="10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dirty="0">
                <a:solidFill>
                  <a:schemeClr val="accent6"/>
                </a:solidFill>
              </a:rPr>
              <a:t>Description Pane</a:t>
            </a:r>
          </a:p>
          <a:p>
            <a:pPr marL="342900" indent="-342900">
              <a:buFont typeface="Arial" panose="020B0604020202020204" pitchFamily="34" charset="0"/>
              <a:buChar char="•"/>
            </a:pPr>
            <a:r>
              <a:rPr lang="en-US" sz="1800" dirty="0">
                <a:solidFill>
                  <a:schemeClr val="accent6"/>
                </a:solidFill>
              </a:rPr>
              <a:t>Optional description of script purpose or operation</a:t>
            </a:r>
          </a:p>
          <a:p>
            <a:endParaRPr lang="en-US" dirty="0">
              <a:solidFill>
                <a:schemeClr val="accent6"/>
              </a:solidFill>
            </a:endParaRPr>
          </a:p>
        </p:txBody>
      </p:sp>
    </p:spTree>
    <p:extLst>
      <p:ext uri="{BB962C8B-B14F-4D97-AF65-F5344CB8AC3E}">
        <p14:creationId xmlns:p14="http://schemas.microsoft.com/office/powerpoint/2010/main" val="4226807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2_IWR-HEC">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3_Army">
  <a:themeElements>
    <a:clrScheme name="USACE - Army 2023">
      <a:dk1>
        <a:srgbClr val="221F20"/>
      </a:dk1>
      <a:lt1>
        <a:srgbClr val="565557"/>
      </a:lt1>
      <a:dk2>
        <a:srgbClr val="FFFFFF"/>
      </a:dk2>
      <a:lt2>
        <a:srgbClr val="D5D5D7"/>
      </a:lt2>
      <a:accent1>
        <a:srgbClr val="727365"/>
      </a:accent1>
      <a:accent2>
        <a:srgbClr val="2F372F"/>
      </a:accent2>
      <a:accent3>
        <a:srgbClr val="FFCC01"/>
      </a:accent3>
      <a:accent4>
        <a:srgbClr val="BFB8A6"/>
      </a:accent4>
      <a:accent5>
        <a:srgbClr val="00308F"/>
      </a:accent5>
      <a:accent6>
        <a:srgbClr val="CF0000"/>
      </a:accent6>
      <a:hlink>
        <a:srgbClr val="3E6682"/>
      </a:hlink>
      <a:folHlink>
        <a:srgbClr val="7030A0"/>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5BF8E658DB0A54B8187A6E67B60E163" ma:contentTypeVersion="1" ma:contentTypeDescription="Create a new document." ma:contentTypeScope="" ma:versionID="c6ebd6e787ccb7ddf9dd3b4ce2582720">
  <xsd:schema xmlns:xsd="http://www.w3.org/2001/XMLSchema" xmlns:xs="http://www.w3.org/2001/XMLSchema" xmlns:p="http://schemas.microsoft.com/office/2006/metadata/properties" xmlns:ns2="18f88ba2-4714-4ce4-8806-1d85d427829f" targetNamespace="http://schemas.microsoft.com/office/2006/metadata/properties" ma:root="true" ma:fieldsID="0d88d59f9d9af5d62dd518897c4f87b3" ns2:_="">
    <xsd:import namespace="18f88ba2-4714-4ce4-8806-1d85d427829f"/>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8f88ba2-4714-4ce4-8806-1d85d427829f"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7CAE72E-856B-4DF4-A9F6-93C41667E9A0}">
  <ds:schemaRefs>
    <ds:schemaRef ds:uri="http://schemas.microsoft.com/sharepoint/v3/contenttype/forms"/>
  </ds:schemaRefs>
</ds:datastoreItem>
</file>

<file path=customXml/itemProps2.xml><?xml version="1.0" encoding="utf-8"?>
<ds:datastoreItem xmlns:ds="http://schemas.openxmlformats.org/officeDocument/2006/customXml" ds:itemID="{84F37E2D-BE1B-421B-A272-B224B69BFCB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8f88ba2-4714-4ce4-8806-1d85d427829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B8C2CD5-50C2-4A7C-996A-3D6312B83669}">
  <ds:schemaRefs>
    <ds:schemaRef ds:uri="http://schemas.microsoft.com/office/2006/documentManagement/types"/>
    <ds:schemaRef ds:uri="http://schemas.microsoft.com/office/2006/metadata/properties"/>
    <ds:schemaRef ds:uri="http://schemas.microsoft.com/office/infopath/2007/PartnerControls"/>
    <ds:schemaRef ds:uri="http://purl.org/dc/terms/"/>
    <ds:schemaRef ds:uri="http://purl.org/dc/dcmitype/"/>
    <ds:schemaRef ds:uri="18f88ba2-4714-4ce4-8806-1d85d427829f"/>
    <ds:schemaRef ds:uri="http://schemas.openxmlformats.org/package/2006/metadata/core-propertie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
  <TotalTime>41801</TotalTime>
  <Words>1982</Words>
  <Application>Microsoft Office PowerPoint</Application>
  <PresentationFormat>Widescreen</PresentationFormat>
  <Paragraphs>304</Paragraphs>
  <Slides>33</Slides>
  <Notes>5</Notes>
  <HiddenSlides>0</HiddenSlides>
  <MMClips>7</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33</vt:i4>
      </vt:variant>
    </vt:vector>
  </HeadingPairs>
  <TitlesOfParts>
    <vt:vector size="40" baseType="lpstr">
      <vt:lpstr>Arial</vt:lpstr>
      <vt:lpstr>Calibri</vt:lpstr>
      <vt:lpstr>Consolas</vt:lpstr>
      <vt:lpstr>Wingdings</vt:lpstr>
      <vt:lpstr>1_HEC</vt:lpstr>
      <vt:lpstr>2_IWR-HEC</vt:lpstr>
      <vt:lpstr>3_Army</vt:lpstr>
      <vt:lpstr>Objectives</vt:lpstr>
      <vt:lpstr>Two types of automation</vt:lpstr>
      <vt:lpstr>Creating/Editing scripts</vt:lpstr>
      <vt:lpstr>The Script Editor</vt:lpstr>
      <vt:lpstr>The Script Editor</vt:lpstr>
      <vt:lpstr>The Script Editor</vt:lpstr>
      <vt:lpstr>The Script Editor</vt:lpstr>
      <vt:lpstr>The Script Editor</vt:lpstr>
      <vt:lpstr>The Script Editor</vt:lpstr>
      <vt:lpstr>The Script Editor</vt:lpstr>
      <vt:lpstr>The Script Editor</vt:lpstr>
      <vt:lpstr>Using external editor</vt:lpstr>
      <vt:lpstr>Executing scripts</vt:lpstr>
      <vt:lpstr>Executing scripts</vt:lpstr>
      <vt:lpstr>Executing scripts</vt:lpstr>
      <vt:lpstr>Executing scripts</vt:lpstr>
      <vt:lpstr>Command line execution</vt:lpstr>
      <vt:lpstr>Command line execution</vt:lpstr>
      <vt:lpstr>Testing and debugging scripts</vt:lpstr>
      <vt:lpstr>Error Messages</vt:lpstr>
      <vt:lpstr>Types of debugging</vt:lpstr>
      <vt:lpstr>Debugging in intellij Idea</vt:lpstr>
      <vt:lpstr>Scripting HEC-DSS files link</vt:lpstr>
      <vt:lpstr>Retrieving/storing time series</vt:lpstr>
      <vt:lpstr>Converting between timeseries objects</vt:lpstr>
      <vt:lpstr>Scripting time series math operations link</vt:lpstr>
      <vt:lpstr>Basic plot creation link</vt:lpstr>
      <vt:lpstr>Basic plot creation link</vt:lpstr>
      <vt:lpstr>Basic plot creation link</vt:lpstr>
      <vt:lpstr>custom plot creation link</vt:lpstr>
      <vt:lpstr>Plot modification link</vt:lpstr>
      <vt:lpstr>AXIS markers link</vt:lpstr>
      <vt:lpstr>review</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ELW</dc:creator>
  <cp:lastModifiedBy>Perryman, Michael D CIV USARMY CEIWR (USA)</cp:lastModifiedBy>
  <cp:revision>649</cp:revision>
  <dcterms:created xsi:type="dcterms:W3CDTF">2017-02-20T05:10:01Z</dcterms:created>
  <dcterms:modified xsi:type="dcterms:W3CDTF">2025-03-05T22:41:42Z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0x010100B5BF8E658DB0A54B8187A6E67B60E163</vt:lpwstr>
  </property>
</Properties>
</file>