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7" r:id="rId4"/>
    <p:sldMasterId id="2147483726" r:id="rId5"/>
    <p:sldMasterId id="2147483729" r:id="rId6"/>
    <p:sldMasterId id="2147483757" r:id="rId7"/>
  </p:sldMasterIdLst>
  <p:notesMasterIdLst>
    <p:notesMasterId r:id="rId23"/>
  </p:notesMasterIdLst>
  <p:sldIdLst>
    <p:sldId id="256" r:id="rId8"/>
    <p:sldId id="444" r:id="rId9"/>
    <p:sldId id="353" r:id="rId10"/>
    <p:sldId id="895" r:id="rId11"/>
    <p:sldId id="876" r:id="rId12"/>
    <p:sldId id="892" r:id="rId13"/>
    <p:sldId id="897" r:id="rId14"/>
    <p:sldId id="880" r:id="rId15"/>
    <p:sldId id="465" r:id="rId16"/>
    <p:sldId id="791" r:id="rId17"/>
    <p:sldId id="325" r:id="rId18"/>
    <p:sldId id="899" r:id="rId19"/>
    <p:sldId id="645" r:id="rId20"/>
    <p:sldId id="621" r:id="rId21"/>
    <p:sldId id="89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B37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23" autoAdjust="0"/>
    <p:restoredTop sz="82164" autoAdjust="0"/>
  </p:normalViewPr>
  <p:slideViewPr>
    <p:cSldViewPr snapToGrid="0">
      <p:cViewPr>
        <p:scale>
          <a:sx n="130" d="100"/>
          <a:sy n="130" d="100"/>
        </p:scale>
        <p:origin x="954" y="19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1F73DB-2D47-412A-988F-91DA9D5B50D6}" type="datetimeFigureOut">
              <a:rPr lang="en-US" smtClean="0"/>
              <a:t>2/23/2023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04244-9D74-4567-9CBA-360BE96B988E}" type="slidenum">
              <a:rPr lang="en-US" smtClean="0"/>
              <a:t>‹#›</a:t>
            </a:fld>
            <a:endParaRPr lang="en-US"/>
          </a:p>
        </p:txBody>
      </p:sp>
    </p:spTree>
    <p:extLst>
      <p:ext uri="{BB962C8B-B14F-4D97-AF65-F5344CB8AC3E}">
        <p14:creationId xmlns:p14="http://schemas.microsoft.com/office/powerpoint/2010/main" val="1205488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204244-9D74-4567-9CBA-360BE96B988E}" type="slidenum">
              <a:rPr lang="en-US" smtClean="0"/>
              <a:t>1</a:t>
            </a:fld>
            <a:endParaRPr lang="en-US"/>
          </a:p>
        </p:txBody>
      </p:sp>
    </p:spTree>
    <p:extLst>
      <p:ext uri="{BB962C8B-B14F-4D97-AF65-F5344CB8AC3E}">
        <p14:creationId xmlns:p14="http://schemas.microsoft.com/office/powerpoint/2010/main" val="284551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 gives the full shape of the hydrograph, not just the annual maximum</a:t>
            </a:r>
          </a:p>
        </p:txBody>
      </p:sp>
      <p:sp>
        <p:nvSpPr>
          <p:cNvPr id="4" name="Slide Number Placeholder 3"/>
          <p:cNvSpPr>
            <a:spLocks noGrp="1"/>
          </p:cNvSpPr>
          <p:nvPr>
            <p:ph type="sldNum" sz="quarter" idx="5"/>
          </p:nvPr>
        </p:nvSpPr>
        <p:spPr/>
        <p:txBody>
          <a:bodyPr/>
          <a:lstStyle/>
          <a:p>
            <a:fld id="{E9204244-9D74-4567-9CBA-360BE96B988E}" type="slidenum">
              <a:rPr lang="en-US" smtClean="0"/>
              <a:t>11</a:t>
            </a:fld>
            <a:endParaRPr lang="en-US"/>
          </a:p>
        </p:txBody>
      </p:sp>
    </p:spTree>
    <p:extLst>
      <p:ext uri="{BB962C8B-B14F-4D97-AF65-F5344CB8AC3E}">
        <p14:creationId xmlns:p14="http://schemas.microsoft.com/office/powerpoint/2010/main" val="2436895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****Disclaimer*** the other relationships only show </a:t>
            </a:r>
            <a:r>
              <a:rPr lang="en-US" dirty="0" err="1"/>
              <a:t>knowldege</a:t>
            </a:r>
            <a:r>
              <a:rPr lang="en-US" dirty="0"/>
              <a:t> uncertainties, no natural variabilities – which is only a partial truth.</a:t>
            </a:r>
          </a:p>
          <a:p>
            <a:endParaRPr lang="en-US" dirty="0"/>
          </a:p>
          <a:p>
            <a:r>
              <a:rPr lang="en-US" dirty="0"/>
              <a:t>First realization level uncertainties are sampled then event level estimates are created and computed across each program in the program order.</a:t>
            </a:r>
          </a:p>
          <a:p>
            <a:endParaRPr lang="en-US" dirty="0"/>
          </a:p>
          <a:p>
            <a:r>
              <a:rPr lang="en-US" dirty="0"/>
              <a:t>The event level uncertainties would also be sampled within each event for each program in the program order (hard to animate that though)</a:t>
            </a:r>
          </a:p>
          <a:p>
            <a:endParaRPr lang="en-US" dirty="0"/>
          </a:p>
          <a:p>
            <a:r>
              <a:rPr lang="en-US" dirty="0"/>
              <a:t>The objective is to create an estimate of Damage probability based on sampling all of the other events – this image represents one realization of a simulation.</a:t>
            </a:r>
          </a:p>
          <a:p>
            <a:endParaRPr lang="en-US" dirty="0"/>
          </a:p>
          <a:p>
            <a:r>
              <a:rPr lang="en-US" dirty="0"/>
              <a:t>Notice that the majority of the events did not contribute to the output metric, damages typically do not occur more frequently than every year, as a result, skipping the process of computing each of those events can be very beneficial.</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04244-9D74-4567-9CBA-360BE96B98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5519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13</a:t>
            </a:fld>
            <a:endParaRPr lang="en-US"/>
          </a:p>
        </p:txBody>
      </p:sp>
    </p:spTree>
    <p:extLst>
      <p:ext uri="{BB962C8B-B14F-4D97-AF65-F5344CB8AC3E}">
        <p14:creationId xmlns:p14="http://schemas.microsoft.com/office/powerpoint/2010/main" val="2403211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lIns="96539" tIns="48272" rIns="96539" bIns="48272">
            <a:normAutofit/>
          </a:bodyPr>
          <a:lstStyle/>
          <a:p>
            <a:pPr marL="0" indent="0">
              <a:spcAft>
                <a:spcPts val="600"/>
              </a:spcAft>
              <a:buSzPct val="85000"/>
              <a:buFont typeface="Arial" pitchFamily="34" charset="0"/>
              <a:buNone/>
            </a:pPr>
            <a:r>
              <a:rPr lang="en-US" sz="1200" dirty="0"/>
              <a:t>Evaluated United States-Canada Treaty reservoir management alternatives </a:t>
            </a:r>
          </a:p>
          <a:p>
            <a:pPr marL="0" indent="0">
              <a:spcAft>
                <a:spcPts val="600"/>
              </a:spcAft>
              <a:buSzPct val="85000"/>
              <a:buFont typeface="Arial" pitchFamily="34" charset="0"/>
              <a:buNone/>
            </a:pPr>
            <a:r>
              <a:rPr lang="en-US" sz="1200" dirty="0"/>
              <a:t>Treaty</a:t>
            </a:r>
            <a:r>
              <a:rPr lang="en-US" sz="1200" baseline="0" dirty="0"/>
              <a:t> can be terminated by either country starting in 2024, with 10 years’ notice</a:t>
            </a:r>
          </a:p>
          <a:p>
            <a:pPr marL="0" indent="0">
              <a:spcAft>
                <a:spcPts val="600"/>
              </a:spcAft>
              <a:buSzPct val="85000"/>
              <a:buFont typeface="Arial" pitchFamily="34" charset="0"/>
              <a:buNone/>
            </a:pPr>
            <a:r>
              <a:rPr lang="en-US" sz="1200" baseline="0" dirty="0"/>
              <a:t>Reduced runtimes per event from 90 minutes to 25 minutes</a:t>
            </a:r>
          </a:p>
          <a:p>
            <a:pPr marL="0" indent="0">
              <a:spcAft>
                <a:spcPts val="600"/>
              </a:spcAft>
              <a:buSzPct val="85000"/>
              <a:buFont typeface="Arial" pitchFamily="34" charset="0"/>
              <a:buNone/>
            </a:pPr>
            <a:endParaRPr lang="en-US" sz="1200" dirty="0"/>
          </a:p>
        </p:txBody>
      </p:sp>
      <p:sp>
        <p:nvSpPr>
          <p:cNvPr id="107524" name="Slide Number Placeholder 3"/>
          <p:cNvSpPr txBox="1">
            <a:spLocks noGrp="1"/>
          </p:cNvSpPr>
          <p:nvPr/>
        </p:nvSpPr>
        <p:spPr bwMode="auto">
          <a:xfrm>
            <a:off x="4143737" y="9119830"/>
            <a:ext cx="3169810" cy="479733"/>
          </a:xfrm>
          <a:prstGeom prst="rect">
            <a:avLst/>
          </a:prstGeom>
          <a:noFill/>
          <a:ln w="9525">
            <a:noFill/>
            <a:miter lim="800000"/>
            <a:headEnd/>
            <a:tailEnd/>
          </a:ln>
        </p:spPr>
        <p:txBody>
          <a:bodyPr lIns="96539" tIns="48272" rIns="96539" bIns="48272" anchor="b"/>
          <a:lstStyle/>
          <a:p>
            <a:pPr algn="r" defTabSz="964609"/>
            <a:fld id="{DB83B8BA-7F91-48F3-B2D5-D7461CE6151C}" type="slidenum">
              <a:rPr lang="en-US" sz="1200"/>
              <a:pPr algn="r" defTabSz="964609"/>
              <a:t>14</a:t>
            </a:fld>
            <a:endParaRPr lang="en-US" sz="1200" dirty="0"/>
          </a:p>
        </p:txBody>
      </p:sp>
    </p:spTree>
    <p:extLst>
      <p:ext uri="{BB962C8B-B14F-4D97-AF65-F5344CB8AC3E}">
        <p14:creationId xmlns:p14="http://schemas.microsoft.com/office/powerpoint/2010/main" val="3563486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lIns="96539" tIns="48272" rIns="96539" bIns="48272">
            <a:normAutofit/>
          </a:bodyPr>
          <a:lstStyle/>
          <a:p>
            <a:pPr marL="0" indent="0">
              <a:spcAft>
                <a:spcPts val="600"/>
              </a:spcAft>
              <a:buSzPct val="85000"/>
              <a:buFont typeface="Arial" pitchFamily="34" charset="0"/>
              <a:buNone/>
            </a:pPr>
            <a:endParaRPr lang="en-US" sz="1200" dirty="0"/>
          </a:p>
        </p:txBody>
      </p:sp>
      <p:sp>
        <p:nvSpPr>
          <p:cNvPr id="107524" name="Slide Number Placeholder 3"/>
          <p:cNvSpPr txBox="1">
            <a:spLocks noGrp="1"/>
          </p:cNvSpPr>
          <p:nvPr/>
        </p:nvSpPr>
        <p:spPr bwMode="auto">
          <a:xfrm>
            <a:off x="4143737" y="9119830"/>
            <a:ext cx="3169810" cy="479733"/>
          </a:xfrm>
          <a:prstGeom prst="rect">
            <a:avLst/>
          </a:prstGeom>
          <a:noFill/>
          <a:ln w="9525">
            <a:noFill/>
            <a:miter lim="800000"/>
            <a:headEnd/>
            <a:tailEnd/>
          </a:ln>
        </p:spPr>
        <p:txBody>
          <a:bodyPr lIns="96539" tIns="48272" rIns="96539" bIns="48272" anchor="b"/>
          <a:lstStyle/>
          <a:p>
            <a:pPr algn="r" defTabSz="964609"/>
            <a:fld id="{DB83B8BA-7F91-48F3-B2D5-D7461CE6151C}" type="slidenum">
              <a:rPr lang="en-US" sz="1200"/>
              <a:pPr algn="r" defTabSz="964609"/>
              <a:t>15</a:t>
            </a:fld>
            <a:endParaRPr lang="en-US" sz="1200" dirty="0"/>
          </a:p>
        </p:txBody>
      </p:sp>
    </p:spTree>
    <p:extLst>
      <p:ext uri="{BB962C8B-B14F-4D97-AF65-F5344CB8AC3E}">
        <p14:creationId xmlns:p14="http://schemas.microsoft.com/office/powerpoint/2010/main" val="108245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2</a:t>
            </a:fld>
            <a:endParaRPr lang="en-US"/>
          </a:p>
        </p:txBody>
      </p:sp>
    </p:spTree>
    <p:extLst>
      <p:ext uri="{BB962C8B-B14F-4D97-AF65-F5344CB8AC3E}">
        <p14:creationId xmlns:p14="http://schemas.microsoft.com/office/powerpoint/2010/main" val="3359240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4</a:t>
            </a:fld>
            <a:endParaRPr lang="en-US"/>
          </a:p>
        </p:txBody>
      </p:sp>
    </p:spTree>
    <p:extLst>
      <p:ext uri="{BB962C8B-B14F-4D97-AF65-F5344CB8AC3E}">
        <p14:creationId xmlns:p14="http://schemas.microsoft.com/office/powerpoint/2010/main" val="3781595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Surrounded on all sides by water</a:t>
            </a:r>
          </a:p>
          <a:p>
            <a:r>
              <a:rPr lang="en-US" baseline="0" dirty="0"/>
              <a:t>The basin is shaped like slightly tipped bathtub, with greater flood depths at southern end.</a:t>
            </a:r>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5</a:t>
            </a:fld>
            <a:endParaRPr lang="en-US"/>
          </a:p>
        </p:txBody>
      </p:sp>
    </p:spTree>
    <p:extLst>
      <p:ext uri="{BB962C8B-B14F-4D97-AF65-F5344CB8AC3E}">
        <p14:creationId xmlns:p14="http://schemas.microsoft.com/office/powerpoint/2010/main" val="263803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a:t>
            </a:r>
            <a:r>
              <a:rPr lang="en-US" baseline="0" dirty="0"/>
              <a:t> depths in an extreme flood event as shown here are 28-32 feet, if the levees were to breach</a:t>
            </a:r>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6</a:t>
            </a:fld>
            <a:endParaRPr lang="en-US"/>
          </a:p>
        </p:txBody>
      </p:sp>
    </p:spTree>
    <p:extLst>
      <p:ext uri="{BB962C8B-B14F-4D97-AF65-F5344CB8AC3E}">
        <p14:creationId xmlns:p14="http://schemas.microsoft.com/office/powerpoint/2010/main" val="150210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Flows sampled from flow-frequency</a:t>
            </a:r>
            <a:r>
              <a:rPr lang="en-US" baseline="0" dirty="0"/>
              <a:t> curves based on the large state-funded Central Valley Hydrology Study, so best available hydrology for the area</a:t>
            </a:r>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7</a:t>
            </a:fld>
            <a:endParaRPr lang="en-US"/>
          </a:p>
        </p:txBody>
      </p:sp>
    </p:spTree>
    <p:extLst>
      <p:ext uri="{BB962C8B-B14F-4D97-AF65-F5344CB8AC3E}">
        <p14:creationId xmlns:p14="http://schemas.microsoft.com/office/powerpoint/2010/main" val="3091565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a:t>
            </a:r>
            <a:r>
              <a:rPr lang="en-US" baseline="0" dirty="0"/>
              <a:t> about potential breach locations came from an analysis by the Risk Management Center, a part of the Corps.</a:t>
            </a:r>
            <a:endParaRPr lang="en-US" dirty="0"/>
          </a:p>
        </p:txBody>
      </p:sp>
      <p:sp>
        <p:nvSpPr>
          <p:cNvPr id="4" name="Slide Number Placeholder 3"/>
          <p:cNvSpPr>
            <a:spLocks noGrp="1"/>
          </p:cNvSpPr>
          <p:nvPr>
            <p:ph type="sldNum" sz="quarter" idx="10"/>
          </p:nvPr>
        </p:nvSpPr>
        <p:spPr/>
        <p:txBody>
          <a:bodyPr/>
          <a:lstStyle/>
          <a:p>
            <a:pPr>
              <a:defRPr/>
            </a:pPr>
            <a:fld id="{8FF92FC8-BBA3-4004-8521-6E5358B2694C}" type="slidenum">
              <a:rPr lang="en-US" smtClean="0"/>
              <a:pPr>
                <a:defRPr/>
              </a:pPr>
              <a:t>8</a:t>
            </a:fld>
            <a:endParaRPr lang="en-US"/>
          </a:p>
        </p:txBody>
      </p:sp>
    </p:spTree>
    <p:extLst>
      <p:ext uri="{BB962C8B-B14F-4D97-AF65-F5344CB8AC3E}">
        <p14:creationId xmlns:p14="http://schemas.microsoft.com/office/powerpoint/2010/main" val="3635605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Reflects all the possible flows and breach conditions</a:t>
            </a:r>
          </a:p>
        </p:txBody>
      </p:sp>
      <p:sp>
        <p:nvSpPr>
          <p:cNvPr id="4" name="Slide Number Placeholder 3"/>
          <p:cNvSpPr>
            <a:spLocks noGrp="1"/>
          </p:cNvSpPr>
          <p:nvPr>
            <p:ph type="sldNum" sz="quarter" idx="10"/>
          </p:nvPr>
        </p:nvSpPr>
        <p:spPr/>
        <p:txBody>
          <a:bodyPr/>
          <a:lstStyle/>
          <a:p>
            <a:fld id="{99530D83-17CF-423D-9737-5954074BF572}" type="slidenum">
              <a:rPr lang="en-US" smtClean="0"/>
              <a:pPr/>
              <a:t>9</a:t>
            </a:fld>
            <a:endParaRPr lang="en-US" dirty="0"/>
          </a:p>
        </p:txBody>
      </p:sp>
    </p:spTree>
    <p:extLst>
      <p:ext uri="{BB962C8B-B14F-4D97-AF65-F5344CB8AC3E}">
        <p14:creationId xmlns:p14="http://schemas.microsoft.com/office/powerpoint/2010/main" val="879264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Trinity River system, which is upstream of the Dallas-Fort Worth Metropolitan area.</a:t>
            </a:r>
          </a:p>
          <a:p>
            <a:r>
              <a:rPr lang="en-US" dirty="0"/>
              <a:t>NRC demo study, looking at flood risk for a hypothetical nuclear power plant from multiple dam failures</a:t>
            </a:r>
          </a:p>
        </p:txBody>
      </p:sp>
      <p:sp>
        <p:nvSpPr>
          <p:cNvPr id="4" name="Slide Number Placeholder 3"/>
          <p:cNvSpPr>
            <a:spLocks noGrp="1"/>
          </p:cNvSpPr>
          <p:nvPr>
            <p:ph type="sldNum" sz="quarter" idx="5"/>
          </p:nvPr>
        </p:nvSpPr>
        <p:spPr/>
        <p:txBody>
          <a:bodyPr/>
          <a:lstStyle/>
          <a:p>
            <a:fld id="{E9204244-9D74-4567-9CBA-360BE96B988E}" type="slidenum">
              <a:rPr lang="en-US" smtClean="0"/>
              <a:t>10</a:t>
            </a:fld>
            <a:endParaRPr lang="en-US"/>
          </a:p>
        </p:txBody>
      </p:sp>
    </p:spTree>
    <p:extLst>
      <p:ext uri="{BB962C8B-B14F-4D97-AF65-F5344CB8AC3E}">
        <p14:creationId xmlns:p14="http://schemas.microsoft.com/office/powerpoint/2010/main" val="977971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56938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9070828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31236474"/>
      </p:ext>
    </p:extLst>
  </p:cSld>
  <p:clrMapOvr>
    <a:masterClrMapping/>
  </p:clrMapOvr>
  <p:hf hdr="0" ftr="0" dt="0"/>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49075741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1494923658"/>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94451744"/>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65571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6816322"/>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52560991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4096850960"/>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23162411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42539004"/>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54293152"/>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973647039"/>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44363944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54866719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04606110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62214200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DC730562-9B6E-4D6B-9C39-438E9EE033E0}" type="datetime1">
              <a:rPr lang="en-US" smtClean="0"/>
              <a:t>2/23/2023</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19261703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B23919-0AF2-4CFF-96BF-3FC3D0763B8F}" type="datetime1">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19106663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1B9D11-4896-4AA4-83B9-9F515CB4311D}" type="datetime1">
              <a:rPr lang="en-US" smtClean="0"/>
              <a:t>2/23/2023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23157625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4876800" y="6245225"/>
            <a:ext cx="2844800" cy="476250"/>
          </a:xfrm>
        </p:spPr>
        <p:txBody>
          <a:bodyPr/>
          <a:lstStyle>
            <a:lvl1pPr>
              <a:defRPr/>
            </a:lvl1pPr>
          </a:lstStyle>
          <a:p>
            <a:fld id="{C3078B1F-A641-41CC-A51A-088371C642C6}" type="slidenum">
              <a:rPr lang="en-US"/>
              <a:pPr/>
              <a:t>‹#›</a:t>
            </a:fld>
            <a:endParaRPr lang="en-US" dirty="0"/>
          </a:p>
        </p:txBody>
      </p:sp>
    </p:spTree>
    <p:extLst>
      <p:ext uri="{BB962C8B-B14F-4D97-AF65-F5344CB8AC3E}">
        <p14:creationId xmlns:p14="http://schemas.microsoft.com/office/powerpoint/2010/main" val="4258644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4139054"/>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783931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9872664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892285"/>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662746"/>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546875"/>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83101309"/>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06333809"/>
      </p:ext>
    </p:extLst>
  </p:cSld>
  <p:clrMapOvr>
    <a:masterClrMapping/>
  </p:clrMapOvr>
  <p:hf hdr="0" ftr="0" dt="0"/>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939843763"/>
      </p:ext>
    </p:extLst>
  </p:cSld>
  <p:clrMapOvr>
    <a:masterClrMapping/>
  </p:clrMapOvr>
  <p:hf hdr="0" ftr="0" dt="0"/>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9283172"/>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7692171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3051636"/>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3904358"/>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14403979"/>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17252895"/>
      </p:ext>
    </p:extLst>
  </p:cSld>
  <p:clrMapOvr>
    <a:masterClrMapping/>
  </p:clrMapOvr>
  <p:hf hdr="0" ftr="0" dt="0"/>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381302225"/>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321268353"/>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7102110"/>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50537140"/>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8420393"/>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2799236343"/>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138503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8515600"/>
      </p:ext>
    </p:extLst>
  </p:cSld>
  <p:clrMapOvr>
    <a:masterClrMapping/>
  </p:clrMapOvr>
  <p:hf hdr="0" ftr="0" dt="0"/>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965104063"/>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604220237"/>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168287272"/>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574729257"/>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773616277"/>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453514987"/>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809066308"/>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DC730562-9B6E-4D6B-9C39-438E9EE033E0}" type="datetime1">
              <a:rPr lang="en-US" smtClean="0"/>
              <a:t>2/23/2023</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15246321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1B9D11-4896-4AA4-83B9-9F515CB4311D}" type="datetime1">
              <a:rPr lang="en-US" smtClean="0"/>
              <a:t>2/23/2023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31103378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FAD946-E4C7-4702-8F3F-F764BCC7DBEB}" type="slidenum">
              <a:rPr lang="en-US" smtClean="0"/>
              <a:pPr>
                <a:defRPr/>
              </a:pPr>
              <a:t>‹#›</a:t>
            </a:fld>
            <a:endParaRPr lang="en-US"/>
          </a:p>
        </p:txBody>
      </p:sp>
    </p:spTree>
    <p:extLst>
      <p:ext uri="{BB962C8B-B14F-4D97-AF65-F5344CB8AC3E}">
        <p14:creationId xmlns:p14="http://schemas.microsoft.com/office/powerpoint/2010/main" val="3326772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391785452"/>
      </p:ext>
    </p:extLst>
  </p:cSld>
  <p:clrMapOvr>
    <a:masterClrMapping/>
  </p:clrMapOvr>
  <p:hf hdr="0" ftr="0" dt="0"/>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4876800" y="6245225"/>
            <a:ext cx="2844800" cy="476250"/>
          </a:xfrm>
          <a:prstGeom prst="rect">
            <a:avLst/>
          </a:prstGeom>
        </p:spPr>
        <p:txBody>
          <a:bodyPr/>
          <a:lstStyle>
            <a:lvl1pPr>
              <a:defRPr/>
            </a:lvl1pPr>
          </a:lstStyle>
          <a:p>
            <a:fld id="{4833BD63-8EED-4225-87D0-0BF72C88D3A5}" type="slidenum">
              <a:rPr lang="en-US"/>
              <a:pPr/>
              <a:t>‹#›</a:t>
            </a:fld>
            <a:endParaRPr lang="en-US" dirty="0"/>
          </a:p>
        </p:txBody>
      </p:sp>
    </p:spTree>
    <p:extLst>
      <p:ext uri="{BB962C8B-B14F-4D97-AF65-F5344CB8AC3E}">
        <p14:creationId xmlns:p14="http://schemas.microsoft.com/office/powerpoint/2010/main" val="20692376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8560594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1946786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9107297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68419565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57762136"/>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image" Target="../media/image3.wmf"/><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image" Target="../media/image2.png"/><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image" Target="../media/image1.png"/><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theme" Target="../theme/theme3.xml"/><Relationship Id="rId8"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7" Type="http://schemas.openxmlformats.org/officeDocument/2006/relationships/image" Target="../media/image3.wmf"/><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C7922E2-DFC7-47F1-94C4-40B195967AE2}" type="datetime1">
              <a:rPr lang="en-US" smtClean="0"/>
              <a:pPr/>
              <a:t>2/23/2023</a:t>
            </a:fld>
            <a:endParaRPr lang="en-US"/>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263681414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 id="2147483760" r:id="rId29"/>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2/23/2023</a:t>
            </a:fld>
            <a:endParaRPr lang="en-US" dirty="0"/>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130080980"/>
      </p:ext>
    </p:extLst>
  </p:cSld>
  <p:clrMap bg1="lt1" tx1="dk1" bg2="lt2" tx2="dk2" accent1="accent1" accent2="accent2" accent3="accent3" accent4="accent4" accent5="accent5" accent6="accent6" hlink="hlink" folHlink="folHlink"/>
  <p:sldLayoutIdLst>
    <p:sldLayoutId id="2147483727" r:id="rId1"/>
    <p:sldLayoutId id="2147483728"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solidFill>
                <a:prstClr val="black">
                  <a:tint val="75000"/>
                </a:prstClr>
              </a:solidFill>
            </a:endParaRPr>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D0958883-DB11-4F6B-89B4-E1F6C1EFE844}" type="datetimeFigureOut">
              <a:rPr lang="en-US" smtClean="0">
                <a:solidFill>
                  <a:prstClr val="black">
                    <a:tint val="75000"/>
                  </a:prstClr>
                </a:solidFill>
              </a:rPr>
              <a:pPr/>
              <a:t>2/23/2023</a:t>
            </a:fld>
            <a:endParaRPr lang="en-US">
              <a:solidFill>
                <a:prstClr val="black">
                  <a:tint val="75000"/>
                </a:prstClr>
              </a:solidFill>
            </a:endParaRPr>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250525953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 id="2147483749" r:id="rId20"/>
    <p:sldLayoutId id="2147483750" r:id="rId21"/>
    <p:sldLayoutId id="2147483751" r:id="rId22"/>
    <p:sldLayoutId id="2147483752" r:id="rId23"/>
    <p:sldLayoutId id="2147483753" r:id="rId24"/>
    <p:sldLayoutId id="2147483754" r:id="rId25"/>
    <p:sldLayoutId id="2147483755" r:id="rId26"/>
    <p:sldLayoutId id="2147483756" r:id="rId27"/>
    <p:sldLayoutId id="2147483761" r:id="rId28"/>
    <p:sldLayoutId id="2147483762" r:id="rId29"/>
  </p:sldLayoutIdLst>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2/23/2023</a:t>
            </a:fld>
            <a:endParaRPr lang="en-US" dirty="0"/>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203875189"/>
      </p:ext>
    </p:extLst>
  </p:cSld>
  <p:clrMap bg1="lt1" tx1="dk1" bg2="lt2" tx2="dk2" accent1="accent1" accent2="accent2" accent3="accent3" accent4="accent4" accent5="accent5" accent6="accent6" hlink="hlink" folHlink="folHlink"/>
  <p:sldLayoutIdLst>
    <p:sldLayoutId id="2147483758" r:id="rId1"/>
    <p:sldLayoutId id="2147483759"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1.png"/><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notesSlide" Target="../notesSlides/notesSlide10.xml"/><Relationship Id="rId7" Type="http://schemas.openxmlformats.org/officeDocument/2006/relationships/image" Target="../media/image19.png"/><Relationship Id="rId2" Type="http://schemas.openxmlformats.org/officeDocument/2006/relationships/slideLayout" Target="../slideLayouts/slideLayout58.xml"/><Relationship Id="rId1" Type="http://schemas.openxmlformats.org/officeDocument/2006/relationships/tags" Target="../tags/tag1.xml"/><Relationship Id="rId6" Type="http://schemas.openxmlformats.org/officeDocument/2006/relationships/image" Target="../media/image18.gif"/><Relationship Id="rId5" Type="http://schemas.openxmlformats.org/officeDocument/2006/relationships/image" Target="../media/image17.gif"/><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8.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60.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gif"/><Relationship Id="rId3" Type="http://schemas.openxmlformats.org/officeDocument/2006/relationships/image" Target="../media/image11.jpeg"/><Relationship Id="rId7" Type="http://schemas.openxmlformats.org/officeDocument/2006/relationships/image" Target="../media/image15.png"/><Relationship Id="rId12" Type="http://schemas.openxmlformats.org/officeDocument/2006/relationships/image" Target="../media/image20.gif"/><Relationship Id="rId2" Type="http://schemas.openxmlformats.org/officeDocument/2006/relationships/image" Target="../media/image10.png"/><Relationship Id="rId1" Type="http://schemas.openxmlformats.org/officeDocument/2006/relationships/slideLayout" Target="../slideLayouts/slideLayout58.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gif"/><Relationship Id="rId10" Type="http://schemas.openxmlformats.org/officeDocument/2006/relationships/image" Target="../media/image18.gif"/><Relationship Id="rId4" Type="http://schemas.openxmlformats.org/officeDocument/2006/relationships/image" Target="../media/image12.png"/><Relationship Id="rId9" Type="http://schemas.openxmlformats.org/officeDocument/2006/relationships/image" Target="../media/image17.gif"/><Relationship Id="rId1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a:t>
            </a:r>
            <a:br>
              <a:rPr lang="en-US" dirty="0"/>
            </a:br>
            <a:r>
              <a:rPr lang="en-US" dirty="0"/>
              <a:t>HEC-WAT</a:t>
            </a:r>
            <a:endParaRPr lang="en-US" dirty="0">
              <a:latin typeface="Consolas" panose="020B0609020204030204" pitchFamily="49" charset="0"/>
            </a:endParaRPr>
          </a:p>
        </p:txBody>
      </p:sp>
      <p:sp>
        <p:nvSpPr>
          <p:cNvPr id="3" name="Subtitle 2"/>
          <p:cNvSpPr>
            <a:spLocks noGrp="1"/>
          </p:cNvSpPr>
          <p:nvPr>
            <p:ph type="body" sz="quarter" idx="15"/>
          </p:nvPr>
        </p:nvSpPr>
        <p:spPr/>
        <p:txBody>
          <a:bodyPr/>
          <a:lstStyle/>
          <a:p>
            <a:r>
              <a:rPr lang="en-US" dirty="0">
                <a:latin typeface="+mn-lt"/>
              </a:rPr>
              <a:t>Lea Adams</a:t>
            </a:r>
          </a:p>
          <a:p>
            <a:r>
              <a:rPr lang="en-US" dirty="0">
                <a:latin typeface="+mn-lt"/>
              </a:rPr>
              <a:t>Chief, Water Resources Division</a:t>
            </a:r>
          </a:p>
          <a:p>
            <a:r>
              <a:rPr lang="en-US" dirty="0">
                <a:latin typeface="+mn-lt"/>
              </a:rPr>
              <a:t>USACE Hydrologic Engineering Center</a:t>
            </a:r>
          </a:p>
        </p:txBody>
      </p:sp>
      <p:pic>
        <p:nvPicPr>
          <p:cNvPr id="27" name="Picture 26">
            <a:extLst>
              <a:ext uri="{FF2B5EF4-FFF2-40B4-BE49-F238E27FC236}">
                <a16:creationId xmlns:a16="http://schemas.microsoft.com/office/drawing/2014/main" id="{6FE0F5C4-0AB6-33D5-6A19-35E09135E6CA}"/>
              </a:ext>
            </a:extLst>
          </p:cNvPr>
          <p:cNvPicPr>
            <a:picLocks noChangeAspect="1"/>
          </p:cNvPicPr>
          <p:nvPr/>
        </p:nvPicPr>
        <p:blipFill rotWithShape="1">
          <a:blip r:embed="rId3"/>
          <a:srcRect l="2673" t="284" r="306" b="284"/>
          <a:stretch/>
        </p:blipFill>
        <p:spPr>
          <a:xfrm>
            <a:off x="7670469" y="411480"/>
            <a:ext cx="3749040" cy="603504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68126174"/>
      </p:ext>
    </p:extLst>
  </p:cSld>
  <p:clrMapOvr>
    <a:masterClrMapping/>
  </p:clrMapOvr>
  <mc:AlternateContent xmlns:mc="http://schemas.openxmlformats.org/markup-compatibility/2006" xmlns:p14="http://schemas.microsoft.com/office/powerpoint/2010/main">
    <mc:Choice Requires="p14">
      <p:transition spd="slow" p14:dur="2000" advTm="6799"/>
    </mc:Choice>
    <mc:Fallback xmlns="">
      <p:transition spd="slow" advTm="679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80475-6C42-42E5-97F4-EA9844B08F5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71B63C0-5293-44CF-89A9-A4B64BAAD14E}"/>
              </a:ext>
            </a:extLst>
          </p:cNvPr>
          <p:cNvSpPr>
            <a:spLocks noGrp="1"/>
          </p:cNvSpPr>
          <p:nvPr>
            <p:ph idx="1"/>
          </p:nvPr>
        </p:nvSpPr>
        <p:spPr/>
        <p:txBody>
          <a:bodyPr/>
          <a:lstStyle/>
          <a:p>
            <a:endParaRPr lang="en-US"/>
          </a:p>
        </p:txBody>
      </p:sp>
      <p:pic>
        <p:nvPicPr>
          <p:cNvPr id="4" name="Multi_Dam_Breach">
            <a:hlinkClick r:id="" action="ppaction://media"/>
            <a:extLst>
              <a:ext uri="{FF2B5EF4-FFF2-40B4-BE49-F238E27FC236}">
                <a16:creationId xmlns:a16="http://schemas.microsoft.com/office/drawing/2014/main" id="{718883E4-769C-42CA-B707-D92170EE271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419CD1D1-2679-5DAF-318D-33DB1FFBD2D3}"/>
              </a:ext>
            </a:extLst>
          </p:cNvPr>
          <p:cNvSpPr txBox="1"/>
          <p:nvPr/>
        </p:nvSpPr>
        <p:spPr>
          <a:xfrm>
            <a:off x="241505" y="153769"/>
            <a:ext cx="3663745" cy="646331"/>
          </a:xfrm>
          <a:prstGeom prst="rect">
            <a:avLst/>
          </a:prstGeom>
          <a:solidFill>
            <a:schemeClr val="tx2">
              <a:lumMod val="95000"/>
            </a:schemeClr>
          </a:solidFill>
        </p:spPr>
        <p:txBody>
          <a:bodyPr wrap="square" rtlCol="0">
            <a:spAutoFit/>
          </a:bodyPr>
          <a:lstStyle/>
          <a:p>
            <a:r>
              <a:rPr lang="en-US" dirty="0"/>
              <a:t>Nuclear Regulatory Commission Demonstration Study</a:t>
            </a:r>
          </a:p>
        </p:txBody>
      </p:sp>
    </p:spTree>
    <p:extLst>
      <p:ext uri="{BB962C8B-B14F-4D97-AF65-F5344CB8AC3E}">
        <p14:creationId xmlns:p14="http://schemas.microsoft.com/office/powerpoint/2010/main" val="233487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3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9DE15AAA-8478-4A6D-A2C5-928FCADCB178}"/>
              </a:ext>
            </a:extLst>
          </p:cNvPr>
          <p:cNvCxnSpPr>
            <a:cxnSpLocks/>
          </p:cNvCxnSpPr>
          <p:nvPr/>
        </p:nvCxnSpPr>
        <p:spPr>
          <a:xfrm>
            <a:off x="3405428" y="4046278"/>
            <a:ext cx="8427181" cy="0"/>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B12CF2F-C961-490B-B5E7-A81F76F28D76}"/>
              </a:ext>
            </a:extLst>
          </p:cNvPr>
          <p:cNvSpPr>
            <a:spLocks noGrp="1"/>
          </p:cNvSpPr>
          <p:nvPr>
            <p:ph type="title"/>
          </p:nvPr>
        </p:nvSpPr>
        <p:spPr/>
        <p:txBody>
          <a:bodyPr/>
          <a:lstStyle/>
          <a:p>
            <a:r>
              <a:rPr lang="en-US" dirty="0">
                <a:latin typeface="+mn-lt"/>
              </a:rPr>
              <a:t>Data Flow Animation</a:t>
            </a:r>
          </a:p>
        </p:txBody>
      </p:sp>
      <p:cxnSp>
        <p:nvCxnSpPr>
          <p:cNvPr id="5" name="Straight Connector 4">
            <a:extLst>
              <a:ext uri="{FF2B5EF4-FFF2-40B4-BE49-F238E27FC236}">
                <a16:creationId xmlns:a16="http://schemas.microsoft.com/office/drawing/2014/main" id="{3DF327F4-E336-4288-B001-8AA7DED2603D}"/>
              </a:ext>
            </a:extLst>
          </p:cNvPr>
          <p:cNvCxnSpPr>
            <a:cxnSpLocks/>
          </p:cNvCxnSpPr>
          <p:nvPr/>
        </p:nvCxnSpPr>
        <p:spPr>
          <a:xfrm>
            <a:off x="3423960" y="2257231"/>
            <a:ext cx="0" cy="34048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D72BB91-7A78-4881-B7FF-B5B5C12F76B5}"/>
              </a:ext>
            </a:extLst>
          </p:cNvPr>
          <p:cNvCxnSpPr>
            <a:cxnSpLocks/>
          </p:cNvCxnSpPr>
          <p:nvPr/>
        </p:nvCxnSpPr>
        <p:spPr>
          <a:xfrm>
            <a:off x="3415868" y="2880318"/>
            <a:ext cx="84271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Freeform: Shape 10">
            <a:extLst>
              <a:ext uri="{FF2B5EF4-FFF2-40B4-BE49-F238E27FC236}">
                <a16:creationId xmlns:a16="http://schemas.microsoft.com/office/drawing/2014/main" id="{97EDCD3A-2B10-42C2-B2EE-723F848E60B9}"/>
              </a:ext>
            </a:extLst>
          </p:cNvPr>
          <p:cNvSpPr/>
          <p:nvPr/>
        </p:nvSpPr>
        <p:spPr>
          <a:xfrm>
            <a:off x="3572988" y="1964712"/>
            <a:ext cx="8011116" cy="925195"/>
          </a:xfrm>
          <a:custGeom>
            <a:avLst/>
            <a:gdLst>
              <a:gd name="connsiteX0" fmla="*/ 0 w 7339476"/>
              <a:gd name="connsiteY0" fmla="*/ 48552 h 194209"/>
              <a:gd name="connsiteX1" fmla="*/ 72829 w 7339476"/>
              <a:gd name="connsiteY1" fmla="*/ 16184 h 194209"/>
              <a:gd name="connsiteX2" fmla="*/ 145657 w 7339476"/>
              <a:gd name="connsiteY2" fmla="*/ 8092 h 194209"/>
              <a:gd name="connsiteX3" fmla="*/ 186117 w 7339476"/>
              <a:gd name="connsiteY3" fmla="*/ 0 h 194209"/>
              <a:gd name="connsiteX4" fmla="*/ 833480 w 7339476"/>
              <a:gd name="connsiteY4" fmla="*/ 8092 h 194209"/>
              <a:gd name="connsiteX5" fmla="*/ 1043873 w 7339476"/>
              <a:gd name="connsiteY5" fmla="*/ 16184 h 194209"/>
              <a:gd name="connsiteX6" fmla="*/ 1367554 w 7339476"/>
              <a:gd name="connsiteY6" fmla="*/ 24276 h 194209"/>
              <a:gd name="connsiteX7" fmla="*/ 1699328 w 7339476"/>
              <a:gd name="connsiteY7" fmla="*/ 40460 h 194209"/>
              <a:gd name="connsiteX8" fmla="*/ 2184850 w 7339476"/>
              <a:gd name="connsiteY8" fmla="*/ 56644 h 194209"/>
              <a:gd name="connsiteX9" fmla="*/ 2500439 w 7339476"/>
              <a:gd name="connsiteY9" fmla="*/ 80920 h 194209"/>
              <a:gd name="connsiteX10" fmla="*/ 2759384 w 7339476"/>
              <a:gd name="connsiteY10" fmla="*/ 113289 h 194209"/>
              <a:gd name="connsiteX11" fmla="*/ 2961685 w 7339476"/>
              <a:gd name="connsiteY11" fmla="*/ 129473 h 194209"/>
              <a:gd name="connsiteX12" fmla="*/ 3026421 w 7339476"/>
              <a:gd name="connsiteY12" fmla="*/ 137565 h 194209"/>
              <a:gd name="connsiteX13" fmla="*/ 3778981 w 7339476"/>
              <a:gd name="connsiteY13" fmla="*/ 153749 h 194209"/>
              <a:gd name="connsiteX14" fmla="*/ 3867993 w 7339476"/>
              <a:gd name="connsiteY14" fmla="*/ 161841 h 194209"/>
              <a:gd name="connsiteX15" fmla="*/ 3900361 w 7339476"/>
              <a:gd name="connsiteY15" fmla="*/ 169933 h 194209"/>
              <a:gd name="connsiteX16" fmla="*/ 4126938 w 7339476"/>
              <a:gd name="connsiteY16" fmla="*/ 186117 h 194209"/>
              <a:gd name="connsiteX17" fmla="*/ 4199767 w 7339476"/>
              <a:gd name="connsiteY17" fmla="*/ 194209 h 194209"/>
              <a:gd name="connsiteX18" fmla="*/ 4839037 w 7339476"/>
              <a:gd name="connsiteY18" fmla="*/ 186117 h 194209"/>
              <a:gd name="connsiteX19" fmla="*/ 4863314 w 7339476"/>
              <a:gd name="connsiteY19" fmla="*/ 178025 h 194209"/>
              <a:gd name="connsiteX20" fmla="*/ 4911866 w 7339476"/>
              <a:gd name="connsiteY20" fmla="*/ 169933 h 194209"/>
              <a:gd name="connsiteX21" fmla="*/ 4952326 w 7339476"/>
              <a:gd name="connsiteY21" fmla="*/ 161841 h 194209"/>
              <a:gd name="connsiteX22" fmla="*/ 5000878 w 7339476"/>
              <a:gd name="connsiteY22" fmla="*/ 153749 h 194209"/>
              <a:gd name="connsiteX23" fmla="*/ 5073706 w 7339476"/>
              <a:gd name="connsiteY23" fmla="*/ 137565 h 194209"/>
              <a:gd name="connsiteX24" fmla="*/ 5324560 w 7339476"/>
              <a:gd name="connsiteY24" fmla="*/ 129473 h 194209"/>
              <a:gd name="connsiteX25" fmla="*/ 5510676 w 7339476"/>
              <a:gd name="connsiteY25" fmla="*/ 121381 h 194209"/>
              <a:gd name="connsiteX26" fmla="*/ 7339476 w 7339476"/>
              <a:gd name="connsiteY26" fmla="*/ 121381 h 194209"/>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4944 h 640601"/>
              <a:gd name="connsiteX1" fmla="*/ 72829 w 7339476"/>
              <a:gd name="connsiteY1" fmla="*/ 462576 h 640601"/>
              <a:gd name="connsiteX2" fmla="*/ 145657 w 7339476"/>
              <a:gd name="connsiteY2" fmla="*/ 454484 h 640601"/>
              <a:gd name="connsiteX3" fmla="*/ 186117 w 7339476"/>
              <a:gd name="connsiteY3" fmla="*/ 446392 h 640601"/>
              <a:gd name="connsiteX4" fmla="*/ 833480 w 7339476"/>
              <a:gd name="connsiteY4" fmla="*/ 454484 h 640601"/>
              <a:gd name="connsiteX5" fmla="*/ 1043873 w 7339476"/>
              <a:gd name="connsiteY5" fmla="*/ 462576 h 640601"/>
              <a:gd name="connsiteX6" fmla="*/ 1367554 w 7339476"/>
              <a:gd name="connsiteY6" fmla="*/ 470668 h 640601"/>
              <a:gd name="connsiteX7" fmla="*/ 1699328 w 7339476"/>
              <a:gd name="connsiteY7" fmla="*/ 486852 h 640601"/>
              <a:gd name="connsiteX8" fmla="*/ 2184850 w 7339476"/>
              <a:gd name="connsiteY8" fmla="*/ 503036 h 640601"/>
              <a:gd name="connsiteX9" fmla="*/ 2500439 w 7339476"/>
              <a:gd name="connsiteY9" fmla="*/ 527312 h 640601"/>
              <a:gd name="connsiteX10" fmla="*/ 2759384 w 7339476"/>
              <a:gd name="connsiteY10" fmla="*/ 559681 h 640601"/>
              <a:gd name="connsiteX11" fmla="*/ 2961685 w 7339476"/>
              <a:gd name="connsiteY11" fmla="*/ 575865 h 640601"/>
              <a:gd name="connsiteX12" fmla="*/ 3026421 w 7339476"/>
              <a:gd name="connsiteY12" fmla="*/ 583957 h 640601"/>
              <a:gd name="connsiteX13" fmla="*/ 3778981 w 7339476"/>
              <a:gd name="connsiteY13" fmla="*/ 600141 h 640601"/>
              <a:gd name="connsiteX14" fmla="*/ 3867993 w 7339476"/>
              <a:gd name="connsiteY14" fmla="*/ 608233 h 640601"/>
              <a:gd name="connsiteX15" fmla="*/ 3900361 w 7339476"/>
              <a:gd name="connsiteY15" fmla="*/ 616325 h 640601"/>
              <a:gd name="connsiteX16" fmla="*/ 4126938 w 7339476"/>
              <a:gd name="connsiteY16" fmla="*/ 632509 h 640601"/>
              <a:gd name="connsiteX17" fmla="*/ 4199767 w 7339476"/>
              <a:gd name="connsiteY17" fmla="*/ 640601 h 640601"/>
              <a:gd name="connsiteX18" fmla="*/ 4839037 w 7339476"/>
              <a:gd name="connsiteY18" fmla="*/ 632509 h 640601"/>
              <a:gd name="connsiteX19" fmla="*/ 4863314 w 7339476"/>
              <a:gd name="connsiteY19" fmla="*/ 624417 h 640601"/>
              <a:gd name="connsiteX20" fmla="*/ 4911866 w 7339476"/>
              <a:gd name="connsiteY20" fmla="*/ 616325 h 640601"/>
              <a:gd name="connsiteX21" fmla="*/ 4952326 w 7339476"/>
              <a:gd name="connsiteY21" fmla="*/ 608233 h 640601"/>
              <a:gd name="connsiteX22" fmla="*/ 5000878 w 7339476"/>
              <a:gd name="connsiteY22" fmla="*/ 600141 h 640601"/>
              <a:gd name="connsiteX23" fmla="*/ 5073706 w 7339476"/>
              <a:gd name="connsiteY23" fmla="*/ 583957 h 640601"/>
              <a:gd name="connsiteX24" fmla="*/ 5324560 w 7339476"/>
              <a:gd name="connsiteY24" fmla="*/ 575865 h 640601"/>
              <a:gd name="connsiteX25" fmla="*/ 5826266 w 7339476"/>
              <a:gd name="connsiteY25" fmla="*/ 1330 h 640601"/>
              <a:gd name="connsiteX26" fmla="*/ 6069027 w 7339476"/>
              <a:gd name="connsiteY26" fmla="*/ 422116 h 640601"/>
              <a:gd name="connsiteX27" fmla="*/ 7339476 w 7339476"/>
              <a:gd name="connsiteY27" fmla="*/ 567773 h 6406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877 h 749036"/>
              <a:gd name="connsiteX1" fmla="*/ 72829 w 7339476"/>
              <a:gd name="connsiteY1" fmla="*/ 462509 h 749036"/>
              <a:gd name="connsiteX2" fmla="*/ 145657 w 7339476"/>
              <a:gd name="connsiteY2" fmla="*/ 454417 h 749036"/>
              <a:gd name="connsiteX3" fmla="*/ 186117 w 7339476"/>
              <a:gd name="connsiteY3" fmla="*/ 446325 h 749036"/>
              <a:gd name="connsiteX4" fmla="*/ 833480 w 7339476"/>
              <a:gd name="connsiteY4" fmla="*/ 454417 h 749036"/>
              <a:gd name="connsiteX5" fmla="*/ 1043873 w 7339476"/>
              <a:gd name="connsiteY5" fmla="*/ 462509 h 749036"/>
              <a:gd name="connsiteX6" fmla="*/ 1367554 w 7339476"/>
              <a:gd name="connsiteY6" fmla="*/ 470601 h 749036"/>
              <a:gd name="connsiteX7" fmla="*/ 1699328 w 7339476"/>
              <a:gd name="connsiteY7" fmla="*/ 486785 h 749036"/>
              <a:gd name="connsiteX8" fmla="*/ 2184850 w 7339476"/>
              <a:gd name="connsiteY8" fmla="*/ 502969 h 749036"/>
              <a:gd name="connsiteX9" fmla="*/ 2500439 w 7339476"/>
              <a:gd name="connsiteY9" fmla="*/ 527245 h 749036"/>
              <a:gd name="connsiteX10" fmla="*/ 2759384 w 7339476"/>
              <a:gd name="connsiteY10" fmla="*/ 559614 h 749036"/>
              <a:gd name="connsiteX11" fmla="*/ 2961685 w 7339476"/>
              <a:gd name="connsiteY11" fmla="*/ 575798 h 749036"/>
              <a:gd name="connsiteX12" fmla="*/ 3026421 w 7339476"/>
              <a:gd name="connsiteY12" fmla="*/ 583890 h 749036"/>
              <a:gd name="connsiteX13" fmla="*/ 3778981 w 7339476"/>
              <a:gd name="connsiteY13" fmla="*/ 600074 h 749036"/>
              <a:gd name="connsiteX14" fmla="*/ 3867993 w 7339476"/>
              <a:gd name="connsiteY14" fmla="*/ 608166 h 749036"/>
              <a:gd name="connsiteX15" fmla="*/ 3900361 w 7339476"/>
              <a:gd name="connsiteY15" fmla="*/ 616258 h 749036"/>
              <a:gd name="connsiteX16" fmla="*/ 4126938 w 7339476"/>
              <a:gd name="connsiteY16" fmla="*/ 632442 h 749036"/>
              <a:gd name="connsiteX17" fmla="*/ 4199767 w 7339476"/>
              <a:gd name="connsiteY17" fmla="*/ 640534 h 749036"/>
              <a:gd name="connsiteX18" fmla="*/ 4839037 w 7339476"/>
              <a:gd name="connsiteY18" fmla="*/ 632442 h 749036"/>
              <a:gd name="connsiteX19" fmla="*/ 4863314 w 7339476"/>
              <a:gd name="connsiteY19" fmla="*/ 624350 h 749036"/>
              <a:gd name="connsiteX20" fmla="*/ 4911866 w 7339476"/>
              <a:gd name="connsiteY20" fmla="*/ 616258 h 749036"/>
              <a:gd name="connsiteX21" fmla="*/ 4952326 w 7339476"/>
              <a:gd name="connsiteY21" fmla="*/ 608166 h 749036"/>
              <a:gd name="connsiteX22" fmla="*/ 5000878 w 7339476"/>
              <a:gd name="connsiteY22" fmla="*/ 600074 h 749036"/>
              <a:gd name="connsiteX23" fmla="*/ 5073706 w 7339476"/>
              <a:gd name="connsiteY23" fmla="*/ 583890 h 749036"/>
              <a:gd name="connsiteX24" fmla="*/ 5324560 w 7339476"/>
              <a:gd name="connsiteY24" fmla="*/ 575798 h 749036"/>
              <a:gd name="connsiteX25" fmla="*/ 5826266 w 7339476"/>
              <a:gd name="connsiteY25" fmla="*/ 1263 h 749036"/>
              <a:gd name="connsiteX26" fmla="*/ 5963830 w 7339476"/>
              <a:gd name="connsiteY26" fmla="*/ 729546 h 749036"/>
              <a:gd name="connsiteX27" fmla="*/ 7339476 w 7339476"/>
              <a:gd name="connsiteY27" fmla="*/ 567706 h 749036"/>
              <a:gd name="connsiteX0" fmla="*/ 0 w 7339476"/>
              <a:gd name="connsiteY0" fmla="*/ 494782 h 779626"/>
              <a:gd name="connsiteX1" fmla="*/ 72829 w 7339476"/>
              <a:gd name="connsiteY1" fmla="*/ 462414 h 779626"/>
              <a:gd name="connsiteX2" fmla="*/ 145657 w 7339476"/>
              <a:gd name="connsiteY2" fmla="*/ 454322 h 779626"/>
              <a:gd name="connsiteX3" fmla="*/ 186117 w 7339476"/>
              <a:gd name="connsiteY3" fmla="*/ 446230 h 779626"/>
              <a:gd name="connsiteX4" fmla="*/ 833480 w 7339476"/>
              <a:gd name="connsiteY4" fmla="*/ 454322 h 779626"/>
              <a:gd name="connsiteX5" fmla="*/ 1043873 w 7339476"/>
              <a:gd name="connsiteY5" fmla="*/ 462414 h 779626"/>
              <a:gd name="connsiteX6" fmla="*/ 1367554 w 7339476"/>
              <a:gd name="connsiteY6" fmla="*/ 470506 h 779626"/>
              <a:gd name="connsiteX7" fmla="*/ 1699328 w 7339476"/>
              <a:gd name="connsiteY7" fmla="*/ 486690 h 779626"/>
              <a:gd name="connsiteX8" fmla="*/ 2184850 w 7339476"/>
              <a:gd name="connsiteY8" fmla="*/ 502874 h 779626"/>
              <a:gd name="connsiteX9" fmla="*/ 2500439 w 7339476"/>
              <a:gd name="connsiteY9" fmla="*/ 527150 h 779626"/>
              <a:gd name="connsiteX10" fmla="*/ 2759384 w 7339476"/>
              <a:gd name="connsiteY10" fmla="*/ 559519 h 779626"/>
              <a:gd name="connsiteX11" fmla="*/ 2961685 w 7339476"/>
              <a:gd name="connsiteY11" fmla="*/ 575703 h 779626"/>
              <a:gd name="connsiteX12" fmla="*/ 3026421 w 7339476"/>
              <a:gd name="connsiteY12" fmla="*/ 583795 h 779626"/>
              <a:gd name="connsiteX13" fmla="*/ 3778981 w 7339476"/>
              <a:gd name="connsiteY13" fmla="*/ 599979 h 779626"/>
              <a:gd name="connsiteX14" fmla="*/ 3867993 w 7339476"/>
              <a:gd name="connsiteY14" fmla="*/ 608071 h 779626"/>
              <a:gd name="connsiteX15" fmla="*/ 3900361 w 7339476"/>
              <a:gd name="connsiteY15" fmla="*/ 616163 h 779626"/>
              <a:gd name="connsiteX16" fmla="*/ 4126938 w 7339476"/>
              <a:gd name="connsiteY16" fmla="*/ 632347 h 779626"/>
              <a:gd name="connsiteX17" fmla="*/ 4199767 w 7339476"/>
              <a:gd name="connsiteY17" fmla="*/ 640439 h 779626"/>
              <a:gd name="connsiteX18" fmla="*/ 4839037 w 7339476"/>
              <a:gd name="connsiteY18" fmla="*/ 632347 h 779626"/>
              <a:gd name="connsiteX19" fmla="*/ 4863314 w 7339476"/>
              <a:gd name="connsiteY19" fmla="*/ 624255 h 779626"/>
              <a:gd name="connsiteX20" fmla="*/ 4911866 w 7339476"/>
              <a:gd name="connsiteY20" fmla="*/ 616163 h 779626"/>
              <a:gd name="connsiteX21" fmla="*/ 4952326 w 7339476"/>
              <a:gd name="connsiteY21" fmla="*/ 608071 h 779626"/>
              <a:gd name="connsiteX22" fmla="*/ 5000878 w 7339476"/>
              <a:gd name="connsiteY22" fmla="*/ 599979 h 779626"/>
              <a:gd name="connsiteX23" fmla="*/ 5073706 w 7339476"/>
              <a:gd name="connsiteY23" fmla="*/ 583795 h 779626"/>
              <a:gd name="connsiteX24" fmla="*/ 5324560 w 7339476"/>
              <a:gd name="connsiteY24" fmla="*/ 575703 h 779626"/>
              <a:gd name="connsiteX25" fmla="*/ 5826266 w 7339476"/>
              <a:gd name="connsiteY25" fmla="*/ 1168 h 779626"/>
              <a:gd name="connsiteX26" fmla="*/ 5850542 w 7339476"/>
              <a:gd name="connsiteY26" fmla="*/ 761819 h 779626"/>
              <a:gd name="connsiteX27" fmla="*/ 7339476 w 7339476"/>
              <a:gd name="connsiteY27" fmla="*/ 567611 h 779626"/>
              <a:gd name="connsiteX0" fmla="*/ 0 w 7339476"/>
              <a:gd name="connsiteY0" fmla="*/ 493614 h 778458"/>
              <a:gd name="connsiteX1" fmla="*/ 72829 w 7339476"/>
              <a:gd name="connsiteY1" fmla="*/ 461246 h 778458"/>
              <a:gd name="connsiteX2" fmla="*/ 145657 w 7339476"/>
              <a:gd name="connsiteY2" fmla="*/ 453154 h 778458"/>
              <a:gd name="connsiteX3" fmla="*/ 186117 w 7339476"/>
              <a:gd name="connsiteY3" fmla="*/ 445062 h 778458"/>
              <a:gd name="connsiteX4" fmla="*/ 833480 w 7339476"/>
              <a:gd name="connsiteY4" fmla="*/ 453154 h 778458"/>
              <a:gd name="connsiteX5" fmla="*/ 1043873 w 7339476"/>
              <a:gd name="connsiteY5" fmla="*/ 461246 h 778458"/>
              <a:gd name="connsiteX6" fmla="*/ 1367554 w 7339476"/>
              <a:gd name="connsiteY6" fmla="*/ 469338 h 778458"/>
              <a:gd name="connsiteX7" fmla="*/ 1699328 w 7339476"/>
              <a:gd name="connsiteY7" fmla="*/ 485522 h 778458"/>
              <a:gd name="connsiteX8" fmla="*/ 2184850 w 7339476"/>
              <a:gd name="connsiteY8" fmla="*/ 501706 h 778458"/>
              <a:gd name="connsiteX9" fmla="*/ 2500439 w 7339476"/>
              <a:gd name="connsiteY9" fmla="*/ 525982 h 778458"/>
              <a:gd name="connsiteX10" fmla="*/ 2759384 w 7339476"/>
              <a:gd name="connsiteY10" fmla="*/ 558351 h 778458"/>
              <a:gd name="connsiteX11" fmla="*/ 2961685 w 7339476"/>
              <a:gd name="connsiteY11" fmla="*/ 574535 h 778458"/>
              <a:gd name="connsiteX12" fmla="*/ 3026421 w 7339476"/>
              <a:gd name="connsiteY12" fmla="*/ 582627 h 778458"/>
              <a:gd name="connsiteX13" fmla="*/ 3778981 w 7339476"/>
              <a:gd name="connsiteY13" fmla="*/ 598811 h 778458"/>
              <a:gd name="connsiteX14" fmla="*/ 3867993 w 7339476"/>
              <a:gd name="connsiteY14" fmla="*/ 606903 h 778458"/>
              <a:gd name="connsiteX15" fmla="*/ 3900361 w 7339476"/>
              <a:gd name="connsiteY15" fmla="*/ 614995 h 778458"/>
              <a:gd name="connsiteX16" fmla="*/ 4126938 w 7339476"/>
              <a:gd name="connsiteY16" fmla="*/ 631179 h 778458"/>
              <a:gd name="connsiteX17" fmla="*/ 4199767 w 7339476"/>
              <a:gd name="connsiteY17" fmla="*/ 639271 h 778458"/>
              <a:gd name="connsiteX18" fmla="*/ 4839037 w 7339476"/>
              <a:gd name="connsiteY18" fmla="*/ 631179 h 778458"/>
              <a:gd name="connsiteX19" fmla="*/ 4863314 w 7339476"/>
              <a:gd name="connsiteY19" fmla="*/ 623087 h 778458"/>
              <a:gd name="connsiteX20" fmla="*/ 4911866 w 7339476"/>
              <a:gd name="connsiteY20" fmla="*/ 614995 h 778458"/>
              <a:gd name="connsiteX21" fmla="*/ 4952326 w 7339476"/>
              <a:gd name="connsiteY21" fmla="*/ 606903 h 778458"/>
              <a:gd name="connsiteX22" fmla="*/ 5000878 w 7339476"/>
              <a:gd name="connsiteY22" fmla="*/ 598811 h 778458"/>
              <a:gd name="connsiteX23" fmla="*/ 5073706 w 7339476"/>
              <a:gd name="connsiteY23" fmla="*/ 582627 h 778458"/>
              <a:gd name="connsiteX24" fmla="*/ 5324560 w 7339476"/>
              <a:gd name="connsiteY24" fmla="*/ 574535 h 778458"/>
              <a:gd name="connsiteX25" fmla="*/ 5826266 w 7339476"/>
              <a:gd name="connsiteY25" fmla="*/ 0 h 778458"/>
              <a:gd name="connsiteX26" fmla="*/ 5850542 w 7339476"/>
              <a:gd name="connsiteY26" fmla="*/ 760651 h 778458"/>
              <a:gd name="connsiteX27" fmla="*/ 7339476 w 7339476"/>
              <a:gd name="connsiteY27" fmla="*/ 566443 h 778458"/>
              <a:gd name="connsiteX0" fmla="*/ 0 w 7339476"/>
              <a:gd name="connsiteY0" fmla="*/ 493614 h 770759"/>
              <a:gd name="connsiteX1" fmla="*/ 72829 w 7339476"/>
              <a:gd name="connsiteY1" fmla="*/ 461246 h 770759"/>
              <a:gd name="connsiteX2" fmla="*/ 145657 w 7339476"/>
              <a:gd name="connsiteY2" fmla="*/ 453154 h 770759"/>
              <a:gd name="connsiteX3" fmla="*/ 186117 w 7339476"/>
              <a:gd name="connsiteY3" fmla="*/ 445062 h 770759"/>
              <a:gd name="connsiteX4" fmla="*/ 833480 w 7339476"/>
              <a:gd name="connsiteY4" fmla="*/ 453154 h 770759"/>
              <a:gd name="connsiteX5" fmla="*/ 1043873 w 7339476"/>
              <a:gd name="connsiteY5" fmla="*/ 461246 h 770759"/>
              <a:gd name="connsiteX6" fmla="*/ 1367554 w 7339476"/>
              <a:gd name="connsiteY6" fmla="*/ 469338 h 770759"/>
              <a:gd name="connsiteX7" fmla="*/ 1699328 w 7339476"/>
              <a:gd name="connsiteY7" fmla="*/ 485522 h 770759"/>
              <a:gd name="connsiteX8" fmla="*/ 2184850 w 7339476"/>
              <a:gd name="connsiteY8" fmla="*/ 501706 h 770759"/>
              <a:gd name="connsiteX9" fmla="*/ 2500439 w 7339476"/>
              <a:gd name="connsiteY9" fmla="*/ 525982 h 770759"/>
              <a:gd name="connsiteX10" fmla="*/ 2759384 w 7339476"/>
              <a:gd name="connsiteY10" fmla="*/ 558351 h 770759"/>
              <a:gd name="connsiteX11" fmla="*/ 2961685 w 7339476"/>
              <a:gd name="connsiteY11" fmla="*/ 574535 h 770759"/>
              <a:gd name="connsiteX12" fmla="*/ 3026421 w 7339476"/>
              <a:gd name="connsiteY12" fmla="*/ 582627 h 770759"/>
              <a:gd name="connsiteX13" fmla="*/ 3778981 w 7339476"/>
              <a:gd name="connsiteY13" fmla="*/ 598811 h 770759"/>
              <a:gd name="connsiteX14" fmla="*/ 3867993 w 7339476"/>
              <a:gd name="connsiteY14" fmla="*/ 606903 h 770759"/>
              <a:gd name="connsiteX15" fmla="*/ 3900361 w 7339476"/>
              <a:gd name="connsiteY15" fmla="*/ 614995 h 770759"/>
              <a:gd name="connsiteX16" fmla="*/ 4126938 w 7339476"/>
              <a:gd name="connsiteY16" fmla="*/ 631179 h 770759"/>
              <a:gd name="connsiteX17" fmla="*/ 4199767 w 7339476"/>
              <a:gd name="connsiteY17" fmla="*/ 639271 h 770759"/>
              <a:gd name="connsiteX18" fmla="*/ 4839037 w 7339476"/>
              <a:gd name="connsiteY18" fmla="*/ 631179 h 770759"/>
              <a:gd name="connsiteX19" fmla="*/ 4863314 w 7339476"/>
              <a:gd name="connsiteY19" fmla="*/ 623087 h 770759"/>
              <a:gd name="connsiteX20" fmla="*/ 4911866 w 7339476"/>
              <a:gd name="connsiteY20" fmla="*/ 614995 h 770759"/>
              <a:gd name="connsiteX21" fmla="*/ 4952326 w 7339476"/>
              <a:gd name="connsiteY21" fmla="*/ 606903 h 770759"/>
              <a:gd name="connsiteX22" fmla="*/ 5000878 w 7339476"/>
              <a:gd name="connsiteY22" fmla="*/ 598811 h 770759"/>
              <a:gd name="connsiteX23" fmla="*/ 5073706 w 7339476"/>
              <a:gd name="connsiteY23" fmla="*/ 582627 h 770759"/>
              <a:gd name="connsiteX24" fmla="*/ 5324560 w 7339476"/>
              <a:gd name="connsiteY24" fmla="*/ 574535 h 770759"/>
              <a:gd name="connsiteX25" fmla="*/ 5826266 w 7339476"/>
              <a:gd name="connsiteY25" fmla="*/ 0 h 770759"/>
              <a:gd name="connsiteX26" fmla="*/ 5826266 w 7339476"/>
              <a:gd name="connsiteY26" fmla="*/ 752559 h 770759"/>
              <a:gd name="connsiteX27" fmla="*/ 7339476 w 7339476"/>
              <a:gd name="connsiteY27" fmla="*/ 566443 h 770759"/>
              <a:gd name="connsiteX0" fmla="*/ 0 w 7800722"/>
              <a:gd name="connsiteY0" fmla="*/ 493614 h 795481"/>
              <a:gd name="connsiteX1" fmla="*/ 72829 w 7800722"/>
              <a:gd name="connsiteY1" fmla="*/ 461246 h 795481"/>
              <a:gd name="connsiteX2" fmla="*/ 145657 w 7800722"/>
              <a:gd name="connsiteY2" fmla="*/ 453154 h 795481"/>
              <a:gd name="connsiteX3" fmla="*/ 186117 w 7800722"/>
              <a:gd name="connsiteY3" fmla="*/ 445062 h 795481"/>
              <a:gd name="connsiteX4" fmla="*/ 833480 w 7800722"/>
              <a:gd name="connsiteY4" fmla="*/ 453154 h 795481"/>
              <a:gd name="connsiteX5" fmla="*/ 1043873 w 7800722"/>
              <a:gd name="connsiteY5" fmla="*/ 461246 h 795481"/>
              <a:gd name="connsiteX6" fmla="*/ 1367554 w 7800722"/>
              <a:gd name="connsiteY6" fmla="*/ 469338 h 795481"/>
              <a:gd name="connsiteX7" fmla="*/ 1699328 w 7800722"/>
              <a:gd name="connsiteY7" fmla="*/ 485522 h 795481"/>
              <a:gd name="connsiteX8" fmla="*/ 2184850 w 7800722"/>
              <a:gd name="connsiteY8" fmla="*/ 501706 h 795481"/>
              <a:gd name="connsiteX9" fmla="*/ 2500439 w 7800722"/>
              <a:gd name="connsiteY9" fmla="*/ 525982 h 795481"/>
              <a:gd name="connsiteX10" fmla="*/ 2759384 w 7800722"/>
              <a:gd name="connsiteY10" fmla="*/ 558351 h 795481"/>
              <a:gd name="connsiteX11" fmla="*/ 2961685 w 7800722"/>
              <a:gd name="connsiteY11" fmla="*/ 574535 h 795481"/>
              <a:gd name="connsiteX12" fmla="*/ 3026421 w 7800722"/>
              <a:gd name="connsiteY12" fmla="*/ 582627 h 795481"/>
              <a:gd name="connsiteX13" fmla="*/ 3778981 w 7800722"/>
              <a:gd name="connsiteY13" fmla="*/ 598811 h 795481"/>
              <a:gd name="connsiteX14" fmla="*/ 3867993 w 7800722"/>
              <a:gd name="connsiteY14" fmla="*/ 606903 h 795481"/>
              <a:gd name="connsiteX15" fmla="*/ 3900361 w 7800722"/>
              <a:gd name="connsiteY15" fmla="*/ 614995 h 795481"/>
              <a:gd name="connsiteX16" fmla="*/ 4126938 w 7800722"/>
              <a:gd name="connsiteY16" fmla="*/ 631179 h 795481"/>
              <a:gd name="connsiteX17" fmla="*/ 4199767 w 7800722"/>
              <a:gd name="connsiteY17" fmla="*/ 639271 h 795481"/>
              <a:gd name="connsiteX18" fmla="*/ 4839037 w 7800722"/>
              <a:gd name="connsiteY18" fmla="*/ 631179 h 795481"/>
              <a:gd name="connsiteX19" fmla="*/ 4863314 w 7800722"/>
              <a:gd name="connsiteY19" fmla="*/ 623087 h 795481"/>
              <a:gd name="connsiteX20" fmla="*/ 4911866 w 7800722"/>
              <a:gd name="connsiteY20" fmla="*/ 614995 h 795481"/>
              <a:gd name="connsiteX21" fmla="*/ 4952326 w 7800722"/>
              <a:gd name="connsiteY21" fmla="*/ 606903 h 795481"/>
              <a:gd name="connsiteX22" fmla="*/ 5000878 w 7800722"/>
              <a:gd name="connsiteY22" fmla="*/ 598811 h 795481"/>
              <a:gd name="connsiteX23" fmla="*/ 5073706 w 7800722"/>
              <a:gd name="connsiteY23" fmla="*/ 582627 h 795481"/>
              <a:gd name="connsiteX24" fmla="*/ 5324560 w 7800722"/>
              <a:gd name="connsiteY24" fmla="*/ 574535 h 795481"/>
              <a:gd name="connsiteX25" fmla="*/ 5826266 w 7800722"/>
              <a:gd name="connsiteY25" fmla="*/ 0 h 795481"/>
              <a:gd name="connsiteX26" fmla="*/ 5826266 w 7800722"/>
              <a:gd name="connsiteY26" fmla="*/ 752559 h 795481"/>
              <a:gd name="connsiteX27" fmla="*/ 7800722 w 7800722"/>
              <a:gd name="connsiteY27" fmla="*/ 776835 h 795481"/>
              <a:gd name="connsiteX0" fmla="*/ 0 w 7800722"/>
              <a:gd name="connsiteY0" fmla="*/ 493614 h 809557"/>
              <a:gd name="connsiteX1" fmla="*/ 72829 w 7800722"/>
              <a:gd name="connsiteY1" fmla="*/ 461246 h 809557"/>
              <a:gd name="connsiteX2" fmla="*/ 145657 w 7800722"/>
              <a:gd name="connsiteY2" fmla="*/ 453154 h 809557"/>
              <a:gd name="connsiteX3" fmla="*/ 186117 w 7800722"/>
              <a:gd name="connsiteY3" fmla="*/ 445062 h 809557"/>
              <a:gd name="connsiteX4" fmla="*/ 833480 w 7800722"/>
              <a:gd name="connsiteY4" fmla="*/ 453154 h 809557"/>
              <a:gd name="connsiteX5" fmla="*/ 1043873 w 7800722"/>
              <a:gd name="connsiteY5" fmla="*/ 461246 h 809557"/>
              <a:gd name="connsiteX6" fmla="*/ 1367554 w 7800722"/>
              <a:gd name="connsiteY6" fmla="*/ 469338 h 809557"/>
              <a:gd name="connsiteX7" fmla="*/ 1699328 w 7800722"/>
              <a:gd name="connsiteY7" fmla="*/ 485522 h 809557"/>
              <a:gd name="connsiteX8" fmla="*/ 2184850 w 7800722"/>
              <a:gd name="connsiteY8" fmla="*/ 501706 h 809557"/>
              <a:gd name="connsiteX9" fmla="*/ 2500439 w 7800722"/>
              <a:gd name="connsiteY9" fmla="*/ 525982 h 809557"/>
              <a:gd name="connsiteX10" fmla="*/ 2759384 w 7800722"/>
              <a:gd name="connsiteY10" fmla="*/ 558351 h 809557"/>
              <a:gd name="connsiteX11" fmla="*/ 2961685 w 7800722"/>
              <a:gd name="connsiteY11" fmla="*/ 574535 h 809557"/>
              <a:gd name="connsiteX12" fmla="*/ 3026421 w 7800722"/>
              <a:gd name="connsiteY12" fmla="*/ 582627 h 809557"/>
              <a:gd name="connsiteX13" fmla="*/ 3778981 w 7800722"/>
              <a:gd name="connsiteY13" fmla="*/ 598811 h 809557"/>
              <a:gd name="connsiteX14" fmla="*/ 3867993 w 7800722"/>
              <a:gd name="connsiteY14" fmla="*/ 606903 h 809557"/>
              <a:gd name="connsiteX15" fmla="*/ 3900361 w 7800722"/>
              <a:gd name="connsiteY15" fmla="*/ 614995 h 809557"/>
              <a:gd name="connsiteX16" fmla="*/ 4126938 w 7800722"/>
              <a:gd name="connsiteY16" fmla="*/ 631179 h 809557"/>
              <a:gd name="connsiteX17" fmla="*/ 4199767 w 7800722"/>
              <a:gd name="connsiteY17" fmla="*/ 639271 h 809557"/>
              <a:gd name="connsiteX18" fmla="*/ 4839037 w 7800722"/>
              <a:gd name="connsiteY18" fmla="*/ 631179 h 809557"/>
              <a:gd name="connsiteX19" fmla="*/ 4863314 w 7800722"/>
              <a:gd name="connsiteY19" fmla="*/ 623087 h 809557"/>
              <a:gd name="connsiteX20" fmla="*/ 4911866 w 7800722"/>
              <a:gd name="connsiteY20" fmla="*/ 614995 h 809557"/>
              <a:gd name="connsiteX21" fmla="*/ 4952326 w 7800722"/>
              <a:gd name="connsiteY21" fmla="*/ 606903 h 809557"/>
              <a:gd name="connsiteX22" fmla="*/ 5000878 w 7800722"/>
              <a:gd name="connsiteY22" fmla="*/ 598811 h 809557"/>
              <a:gd name="connsiteX23" fmla="*/ 5073706 w 7800722"/>
              <a:gd name="connsiteY23" fmla="*/ 582627 h 809557"/>
              <a:gd name="connsiteX24" fmla="*/ 5324560 w 7800722"/>
              <a:gd name="connsiteY24" fmla="*/ 574535 h 809557"/>
              <a:gd name="connsiteX25" fmla="*/ 5826266 w 7800722"/>
              <a:gd name="connsiteY25" fmla="*/ 0 h 809557"/>
              <a:gd name="connsiteX26" fmla="*/ 5826266 w 7800722"/>
              <a:gd name="connsiteY26" fmla="*/ 752559 h 809557"/>
              <a:gd name="connsiteX27" fmla="*/ 7800722 w 7800722"/>
              <a:gd name="connsiteY27" fmla="*/ 776835 h 809557"/>
              <a:gd name="connsiteX0" fmla="*/ 0 w 7808815"/>
              <a:gd name="connsiteY0" fmla="*/ 493614 h 795722"/>
              <a:gd name="connsiteX1" fmla="*/ 72829 w 7808815"/>
              <a:gd name="connsiteY1" fmla="*/ 461246 h 795722"/>
              <a:gd name="connsiteX2" fmla="*/ 145657 w 7808815"/>
              <a:gd name="connsiteY2" fmla="*/ 453154 h 795722"/>
              <a:gd name="connsiteX3" fmla="*/ 186117 w 7808815"/>
              <a:gd name="connsiteY3" fmla="*/ 445062 h 795722"/>
              <a:gd name="connsiteX4" fmla="*/ 833480 w 7808815"/>
              <a:gd name="connsiteY4" fmla="*/ 453154 h 795722"/>
              <a:gd name="connsiteX5" fmla="*/ 1043873 w 7808815"/>
              <a:gd name="connsiteY5" fmla="*/ 461246 h 795722"/>
              <a:gd name="connsiteX6" fmla="*/ 1367554 w 7808815"/>
              <a:gd name="connsiteY6" fmla="*/ 469338 h 795722"/>
              <a:gd name="connsiteX7" fmla="*/ 1699328 w 7808815"/>
              <a:gd name="connsiteY7" fmla="*/ 485522 h 795722"/>
              <a:gd name="connsiteX8" fmla="*/ 2184850 w 7808815"/>
              <a:gd name="connsiteY8" fmla="*/ 501706 h 795722"/>
              <a:gd name="connsiteX9" fmla="*/ 2500439 w 7808815"/>
              <a:gd name="connsiteY9" fmla="*/ 525982 h 795722"/>
              <a:gd name="connsiteX10" fmla="*/ 2759384 w 7808815"/>
              <a:gd name="connsiteY10" fmla="*/ 558351 h 795722"/>
              <a:gd name="connsiteX11" fmla="*/ 2961685 w 7808815"/>
              <a:gd name="connsiteY11" fmla="*/ 574535 h 795722"/>
              <a:gd name="connsiteX12" fmla="*/ 3026421 w 7808815"/>
              <a:gd name="connsiteY12" fmla="*/ 582627 h 795722"/>
              <a:gd name="connsiteX13" fmla="*/ 3778981 w 7808815"/>
              <a:gd name="connsiteY13" fmla="*/ 598811 h 795722"/>
              <a:gd name="connsiteX14" fmla="*/ 3867993 w 7808815"/>
              <a:gd name="connsiteY14" fmla="*/ 606903 h 795722"/>
              <a:gd name="connsiteX15" fmla="*/ 3900361 w 7808815"/>
              <a:gd name="connsiteY15" fmla="*/ 614995 h 795722"/>
              <a:gd name="connsiteX16" fmla="*/ 4126938 w 7808815"/>
              <a:gd name="connsiteY16" fmla="*/ 631179 h 795722"/>
              <a:gd name="connsiteX17" fmla="*/ 4199767 w 7808815"/>
              <a:gd name="connsiteY17" fmla="*/ 639271 h 795722"/>
              <a:gd name="connsiteX18" fmla="*/ 4839037 w 7808815"/>
              <a:gd name="connsiteY18" fmla="*/ 631179 h 795722"/>
              <a:gd name="connsiteX19" fmla="*/ 4863314 w 7808815"/>
              <a:gd name="connsiteY19" fmla="*/ 623087 h 795722"/>
              <a:gd name="connsiteX20" fmla="*/ 4911866 w 7808815"/>
              <a:gd name="connsiteY20" fmla="*/ 614995 h 795722"/>
              <a:gd name="connsiteX21" fmla="*/ 4952326 w 7808815"/>
              <a:gd name="connsiteY21" fmla="*/ 606903 h 795722"/>
              <a:gd name="connsiteX22" fmla="*/ 5000878 w 7808815"/>
              <a:gd name="connsiteY22" fmla="*/ 598811 h 795722"/>
              <a:gd name="connsiteX23" fmla="*/ 5073706 w 7808815"/>
              <a:gd name="connsiteY23" fmla="*/ 582627 h 795722"/>
              <a:gd name="connsiteX24" fmla="*/ 5324560 w 7808815"/>
              <a:gd name="connsiteY24" fmla="*/ 574535 h 795722"/>
              <a:gd name="connsiteX25" fmla="*/ 5826266 w 7808815"/>
              <a:gd name="connsiteY25" fmla="*/ 0 h 795722"/>
              <a:gd name="connsiteX26" fmla="*/ 5826266 w 7808815"/>
              <a:gd name="connsiteY26" fmla="*/ 752559 h 795722"/>
              <a:gd name="connsiteX27" fmla="*/ 7808815 w 7808815"/>
              <a:gd name="connsiteY27" fmla="*/ 736375 h 795722"/>
              <a:gd name="connsiteX0" fmla="*/ 0 w 7808815"/>
              <a:gd name="connsiteY0" fmla="*/ 493614 h 752559"/>
              <a:gd name="connsiteX1" fmla="*/ 72829 w 7808815"/>
              <a:gd name="connsiteY1" fmla="*/ 461246 h 752559"/>
              <a:gd name="connsiteX2" fmla="*/ 145657 w 7808815"/>
              <a:gd name="connsiteY2" fmla="*/ 453154 h 752559"/>
              <a:gd name="connsiteX3" fmla="*/ 186117 w 7808815"/>
              <a:gd name="connsiteY3" fmla="*/ 445062 h 752559"/>
              <a:gd name="connsiteX4" fmla="*/ 833480 w 7808815"/>
              <a:gd name="connsiteY4" fmla="*/ 453154 h 752559"/>
              <a:gd name="connsiteX5" fmla="*/ 1043873 w 7808815"/>
              <a:gd name="connsiteY5" fmla="*/ 461246 h 752559"/>
              <a:gd name="connsiteX6" fmla="*/ 1367554 w 7808815"/>
              <a:gd name="connsiteY6" fmla="*/ 469338 h 752559"/>
              <a:gd name="connsiteX7" fmla="*/ 1699328 w 7808815"/>
              <a:gd name="connsiteY7" fmla="*/ 485522 h 752559"/>
              <a:gd name="connsiteX8" fmla="*/ 2184850 w 7808815"/>
              <a:gd name="connsiteY8" fmla="*/ 501706 h 752559"/>
              <a:gd name="connsiteX9" fmla="*/ 2500439 w 7808815"/>
              <a:gd name="connsiteY9" fmla="*/ 525982 h 752559"/>
              <a:gd name="connsiteX10" fmla="*/ 2759384 w 7808815"/>
              <a:gd name="connsiteY10" fmla="*/ 558351 h 752559"/>
              <a:gd name="connsiteX11" fmla="*/ 2961685 w 7808815"/>
              <a:gd name="connsiteY11" fmla="*/ 574535 h 752559"/>
              <a:gd name="connsiteX12" fmla="*/ 3026421 w 7808815"/>
              <a:gd name="connsiteY12" fmla="*/ 582627 h 752559"/>
              <a:gd name="connsiteX13" fmla="*/ 3778981 w 7808815"/>
              <a:gd name="connsiteY13" fmla="*/ 598811 h 752559"/>
              <a:gd name="connsiteX14" fmla="*/ 3867993 w 7808815"/>
              <a:gd name="connsiteY14" fmla="*/ 606903 h 752559"/>
              <a:gd name="connsiteX15" fmla="*/ 3900361 w 7808815"/>
              <a:gd name="connsiteY15" fmla="*/ 614995 h 752559"/>
              <a:gd name="connsiteX16" fmla="*/ 4126938 w 7808815"/>
              <a:gd name="connsiteY16" fmla="*/ 631179 h 752559"/>
              <a:gd name="connsiteX17" fmla="*/ 4199767 w 7808815"/>
              <a:gd name="connsiteY17" fmla="*/ 639271 h 752559"/>
              <a:gd name="connsiteX18" fmla="*/ 4839037 w 7808815"/>
              <a:gd name="connsiteY18" fmla="*/ 631179 h 752559"/>
              <a:gd name="connsiteX19" fmla="*/ 4863314 w 7808815"/>
              <a:gd name="connsiteY19" fmla="*/ 623087 h 752559"/>
              <a:gd name="connsiteX20" fmla="*/ 4911866 w 7808815"/>
              <a:gd name="connsiteY20" fmla="*/ 614995 h 752559"/>
              <a:gd name="connsiteX21" fmla="*/ 4952326 w 7808815"/>
              <a:gd name="connsiteY21" fmla="*/ 606903 h 752559"/>
              <a:gd name="connsiteX22" fmla="*/ 5000878 w 7808815"/>
              <a:gd name="connsiteY22" fmla="*/ 598811 h 752559"/>
              <a:gd name="connsiteX23" fmla="*/ 5073706 w 7808815"/>
              <a:gd name="connsiteY23" fmla="*/ 582627 h 752559"/>
              <a:gd name="connsiteX24" fmla="*/ 5324560 w 7808815"/>
              <a:gd name="connsiteY24" fmla="*/ 574535 h 752559"/>
              <a:gd name="connsiteX25" fmla="*/ 5826266 w 7808815"/>
              <a:gd name="connsiteY25" fmla="*/ 0 h 752559"/>
              <a:gd name="connsiteX26" fmla="*/ 5826266 w 7808815"/>
              <a:gd name="connsiteY26" fmla="*/ 752559 h 752559"/>
              <a:gd name="connsiteX27" fmla="*/ 7808815 w 7808815"/>
              <a:gd name="connsiteY27" fmla="*/ 736375 h 752559"/>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752559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096715 w 7808815"/>
              <a:gd name="connsiteY28" fmla="*/ 258945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73034 w 7808815"/>
              <a:gd name="connsiteY27" fmla="*/ 267037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603101 w 7808815"/>
              <a:gd name="connsiteY27" fmla="*/ 258945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95009 w 7808815"/>
              <a:gd name="connsiteY27" fmla="*/ 58262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182315 w 7808815"/>
              <a:gd name="connsiteY27" fmla="*/ 631179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46457 w 7808815"/>
              <a:gd name="connsiteY27" fmla="*/ 768743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324560 w 7808815"/>
              <a:gd name="connsiteY23" fmla="*/ 574535 h 768744"/>
              <a:gd name="connsiteX24" fmla="*/ 5826266 w 7808815"/>
              <a:gd name="connsiteY24" fmla="*/ 0 h 768744"/>
              <a:gd name="connsiteX25" fmla="*/ 5826266 w 7808815"/>
              <a:gd name="connsiteY25" fmla="*/ 752559 h 768744"/>
              <a:gd name="connsiteX26" fmla="*/ 6546457 w 7808815"/>
              <a:gd name="connsiteY26" fmla="*/ 768743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324560 w 7808815"/>
              <a:gd name="connsiteY22" fmla="*/ 574535 h 768744"/>
              <a:gd name="connsiteX23" fmla="*/ 5826266 w 7808815"/>
              <a:gd name="connsiteY23" fmla="*/ 0 h 768744"/>
              <a:gd name="connsiteX24" fmla="*/ 5826266 w 7808815"/>
              <a:gd name="connsiteY24" fmla="*/ 752559 h 768744"/>
              <a:gd name="connsiteX25" fmla="*/ 6546457 w 7808815"/>
              <a:gd name="connsiteY25" fmla="*/ 768743 h 768744"/>
              <a:gd name="connsiteX26" fmla="*/ 6562641 w 7808815"/>
              <a:gd name="connsiteY26" fmla="*/ 542167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5324560 w 7808815"/>
              <a:gd name="connsiteY21" fmla="*/ 574535 h 768744"/>
              <a:gd name="connsiteX22" fmla="*/ 5826266 w 7808815"/>
              <a:gd name="connsiteY22" fmla="*/ 0 h 768744"/>
              <a:gd name="connsiteX23" fmla="*/ 5826266 w 7808815"/>
              <a:gd name="connsiteY23" fmla="*/ 752559 h 768744"/>
              <a:gd name="connsiteX24" fmla="*/ 6546457 w 7808815"/>
              <a:gd name="connsiteY24" fmla="*/ 768743 h 768744"/>
              <a:gd name="connsiteX25" fmla="*/ 6562641 w 7808815"/>
              <a:gd name="connsiteY25" fmla="*/ 542167 h 768744"/>
              <a:gd name="connsiteX26" fmla="*/ 6781126 w 7808815"/>
              <a:gd name="connsiteY26" fmla="*/ 5502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5324560 w 7808815"/>
              <a:gd name="connsiteY20" fmla="*/ 574535 h 768744"/>
              <a:gd name="connsiteX21" fmla="*/ 5826266 w 7808815"/>
              <a:gd name="connsiteY21" fmla="*/ 0 h 768744"/>
              <a:gd name="connsiteX22" fmla="*/ 5826266 w 7808815"/>
              <a:gd name="connsiteY22" fmla="*/ 752559 h 768744"/>
              <a:gd name="connsiteX23" fmla="*/ 6546457 w 7808815"/>
              <a:gd name="connsiteY23" fmla="*/ 768743 h 768744"/>
              <a:gd name="connsiteX24" fmla="*/ 6562641 w 7808815"/>
              <a:gd name="connsiteY24" fmla="*/ 542167 h 768744"/>
              <a:gd name="connsiteX25" fmla="*/ 6781126 w 7808815"/>
              <a:gd name="connsiteY25" fmla="*/ 550259 h 768744"/>
              <a:gd name="connsiteX26" fmla="*/ 6797310 w 7808815"/>
              <a:gd name="connsiteY26" fmla="*/ 161841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5324560 w 7808815"/>
              <a:gd name="connsiteY19" fmla="*/ 574535 h 768744"/>
              <a:gd name="connsiteX20" fmla="*/ 5826266 w 7808815"/>
              <a:gd name="connsiteY20" fmla="*/ 0 h 768744"/>
              <a:gd name="connsiteX21" fmla="*/ 5826266 w 7808815"/>
              <a:gd name="connsiteY21" fmla="*/ 752559 h 768744"/>
              <a:gd name="connsiteX22" fmla="*/ 6546457 w 7808815"/>
              <a:gd name="connsiteY22" fmla="*/ 768743 h 768744"/>
              <a:gd name="connsiteX23" fmla="*/ 6562641 w 7808815"/>
              <a:gd name="connsiteY23" fmla="*/ 542167 h 768744"/>
              <a:gd name="connsiteX24" fmla="*/ 6781126 w 7808815"/>
              <a:gd name="connsiteY24" fmla="*/ 550259 h 768744"/>
              <a:gd name="connsiteX25" fmla="*/ 6797310 w 7808815"/>
              <a:gd name="connsiteY25" fmla="*/ 161841 h 768744"/>
              <a:gd name="connsiteX26" fmla="*/ 6951059 w 7808815"/>
              <a:gd name="connsiteY26" fmla="*/ 161841 h 768744"/>
              <a:gd name="connsiteX27" fmla="*/ 6975335 w 7808815"/>
              <a:gd name="connsiteY27" fmla="*/ 768743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5324560 w 7808815"/>
              <a:gd name="connsiteY18" fmla="*/ 574535 h 768744"/>
              <a:gd name="connsiteX19" fmla="*/ 5826266 w 7808815"/>
              <a:gd name="connsiteY19" fmla="*/ 0 h 768744"/>
              <a:gd name="connsiteX20" fmla="*/ 5826266 w 7808815"/>
              <a:gd name="connsiteY20" fmla="*/ 752559 h 768744"/>
              <a:gd name="connsiteX21" fmla="*/ 6546457 w 7808815"/>
              <a:gd name="connsiteY21" fmla="*/ 768743 h 768744"/>
              <a:gd name="connsiteX22" fmla="*/ 6562641 w 7808815"/>
              <a:gd name="connsiteY22" fmla="*/ 542167 h 768744"/>
              <a:gd name="connsiteX23" fmla="*/ 6781126 w 7808815"/>
              <a:gd name="connsiteY23" fmla="*/ 550259 h 768744"/>
              <a:gd name="connsiteX24" fmla="*/ 6797310 w 7808815"/>
              <a:gd name="connsiteY24" fmla="*/ 161841 h 768744"/>
              <a:gd name="connsiteX25" fmla="*/ 6951059 w 7808815"/>
              <a:gd name="connsiteY25" fmla="*/ 161841 h 768744"/>
              <a:gd name="connsiteX26" fmla="*/ 6975335 w 7808815"/>
              <a:gd name="connsiteY26" fmla="*/ 768743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5324560 w 7808815"/>
              <a:gd name="connsiteY17" fmla="*/ 574535 h 768744"/>
              <a:gd name="connsiteX18" fmla="*/ 5826266 w 7808815"/>
              <a:gd name="connsiteY18" fmla="*/ 0 h 768744"/>
              <a:gd name="connsiteX19" fmla="*/ 5826266 w 7808815"/>
              <a:gd name="connsiteY19" fmla="*/ 752559 h 768744"/>
              <a:gd name="connsiteX20" fmla="*/ 6546457 w 7808815"/>
              <a:gd name="connsiteY20" fmla="*/ 768743 h 768744"/>
              <a:gd name="connsiteX21" fmla="*/ 6562641 w 7808815"/>
              <a:gd name="connsiteY21" fmla="*/ 542167 h 768744"/>
              <a:gd name="connsiteX22" fmla="*/ 6781126 w 7808815"/>
              <a:gd name="connsiteY22" fmla="*/ 550259 h 768744"/>
              <a:gd name="connsiteX23" fmla="*/ 6797310 w 7808815"/>
              <a:gd name="connsiteY23" fmla="*/ 161841 h 768744"/>
              <a:gd name="connsiteX24" fmla="*/ 6951059 w 7808815"/>
              <a:gd name="connsiteY24" fmla="*/ 161841 h 768744"/>
              <a:gd name="connsiteX25" fmla="*/ 6975335 w 7808815"/>
              <a:gd name="connsiteY25" fmla="*/ 768743 h 768744"/>
              <a:gd name="connsiteX26" fmla="*/ 7808815 w 7808815"/>
              <a:gd name="connsiteY26"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5324560 w 7808815"/>
              <a:gd name="connsiteY16" fmla="*/ 574535 h 768744"/>
              <a:gd name="connsiteX17" fmla="*/ 5826266 w 7808815"/>
              <a:gd name="connsiteY17" fmla="*/ 0 h 768744"/>
              <a:gd name="connsiteX18" fmla="*/ 5826266 w 7808815"/>
              <a:gd name="connsiteY18" fmla="*/ 752559 h 768744"/>
              <a:gd name="connsiteX19" fmla="*/ 6546457 w 7808815"/>
              <a:gd name="connsiteY19" fmla="*/ 768743 h 768744"/>
              <a:gd name="connsiteX20" fmla="*/ 6562641 w 7808815"/>
              <a:gd name="connsiteY20" fmla="*/ 542167 h 768744"/>
              <a:gd name="connsiteX21" fmla="*/ 6781126 w 7808815"/>
              <a:gd name="connsiteY21" fmla="*/ 550259 h 768744"/>
              <a:gd name="connsiteX22" fmla="*/ 6797310 w 7808815"/>
              <a:gd name="connsiteY22" fmla="*/ 161841 h 768744"/>
              <a:gd name="connsiteX23" fmla="*/ 6951059 w 7808815"/>
              <a:gd name="connsiteY23" fmla="*/ 161841 h 768744"/>
              <a:gd name="connsiteX24" fmla="*/ 6975335 w 7808815"/>
              <a:gd name="connsiteY24" fmla="*/ 768743 h 768744"/>
              <a:gd name="connsiteX25" fmla="*/ 7808815 w 7808815"/>
              <a:gd name="connsiteY25"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5324560 w 7808815"/>
              <a:gd name="connsiteY15" fmla="*/ 574535 h 768744"/>
              <a:gd name="connsiteX16" fmla="*/ 5826266 w 7808815"/>
              <a:gd name="connsiteY16" fmla="*/ 0 h 768744"/>
              <a:gd name="connsiteX17" fmla="*/ 5826266 w 7808815"/>
              <a:gd name="connsiteY17" fmla="*/ 752559 h 768744"/>
              <a:gd name="connsiteX18" fmla="*/ 6546457 w 7808815"/>
              <a:gd name="connsiteY18" fmla="*/ 768743 h 768744"/>
              <a:gd name="connsiteX19" fmla="*/ 6562641 w 7808815"/>
              <a:gd name="connsiteY19" fmla="*/ 542167 h 768744"/>
              <a:gd name="connsiteX20" fmla="*/ 6781126 w 7808815"/>
              <a:gd name="connsiteY20" fmla="*/ 550259 h 768744"/>
              <a:gd name="connsiteX21" fmla="*/ 6797310 w 7808815"/>
              <a:gd name="connsiteY21" fmla="*/ 161841 h 768744"/>
              <a:gd name="connsiteX22" fmla="*/ 6951059 w 7808815"/>
              <a:gd name="connsiteY22" fmla="*/ 161841 h 768744"/>
              <a:gd name="connsiteX23" fmla="*/ 6975335 w 7808815"/>
              <a:gd name="connsiteY23" fmla="*/ 768743 h 768744"/>
              <a:gd name="connsiteX24" fmla="*/ 7808815 w 7808815"/>
              <a:gd name="connsiteY24"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5324560 w 7808815"/>
              <a:gd name="connsiteY14" fmla="*/ 574535 h 768744"/>
              <a:gd name="connsiteX15" fmla="*/ 5826266 w 7808815"/>
              <a:gd name="connsiteY15" fmla="*/ 0 h 768744"/>
              <a:gd name="connsiteX16" fmla="*/ 5826266 w 7808815"/>
              <a:gd name="connsiteY16" fmla="*/ 752559 h 768744"/>
              <a:gd name="connsiteX17" fmla="*/ 6546457 w 7808815"/>
              <a:gd name="connsiteY17" fmla="*/ 768743 h 768744"/>
              <a:gd name="connsiteX18" fmla="*/ 6562641 w 7808815"/>
              <a:gd name="connsiteY18" fmla="*/ 542167 h 768744"/>
              <a:gd name="connsiteX19" fmla="*/ 6781126 w 7808815"/>
              <a:gd name="connsiteY19" fmla="*/ 550259 h 768744"/>
              <a:gd name="connsiteX20" fmla="*/ 6797310 w 7808815"/>
              <a:gd name="connsiteY20" fmla="*/ 161841 h 768744"/>
              <a:gd name="connsiteX21" fmla="*/ 6951059 w 7808815"/>
              <a:gd name="connsiteY21" fmla="*/ 161841 h 768744"/>
              <a:gd name="connsiteX22" fmla="*/ 6975335 w 7808815"/>
              <a:gd name="connsiteY22" fmla="*/ 768743 h 768744"/>
              <a:gd name="connsiteX23" fmla="*/ 7808815 w 7808815"/>
              <a:gd name="connsiteY2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3026421 w 7808815"/>
              <a:gd name="connsiteY12" fmla="*/ 582928 h 769045"/>
              <a:gd name="connsiteX13" fmla="*/ 5324560 w 7808815"/>
              <a:gd name="connsiteY13" fmla="*/ 574836 h 769045"/>
              <a:gd name="connsiteX14" fmla="*/ 5826266 w 7808815"/>
              <a:gd name="connsiteY14" fmla="*/ 301 h 769045"/>
              <a:gd name="connsiteX15" fmla="*/ 5826266 w 7808815"/>
              <a:gd name="connsiteY15" fmla="*/ 752860 h 769045"/>
              <a:gd name="connsiteX16" fmla="*/ 6546457 w 7808815"/>
              <a:gd name="connsiteY16" fmla="*/ 769044 h 769045"/>
              <a:gd name="connsiteX17" fmla="*/ 6562641 w 7808815"/>
              <a:gd name="connsiteY17" fmla="*/ 542468 h 769045"/>
              <a:gd name="connsiteX18" fmla="*/ 6781126 w 7808815"/>
              <a:gd name="connsiteY18" fmla="*/ 550560 h 769045"/>
              <a:gd name="connsiteX19" fmla="*/ 6797310 w 7808815"/>
              <a:gd name="connsiteY19" fmla="*/ 162142 h 769045"/>
              <a:gd name="connsiteX20" fmla="*/ 6951059 w 7808815"/>
              <a:gd name="connsiteY20" fmla="*/ 162142 h 769045"/>
              <a:gd name="connsiteX21" fmla="*/ 6975335 w 7808815"/>
              <a:gd name="connsiteY21" fmla="*/ 769044 h 769045"/>
              <a:gd name="connsiteX22" fmla="*/ 7808815 w 7808815"/>
              <a:gd name="connsiteY22"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5324560 w 7808815"/>
              <a:gd name="connsiteY12" fmla="*/ 574836 h 769045"/>
              <a:gd name="connsiteX13" fmla="*/ 5826266 w 7808815"/>
              <a:gd name="connsiteY13" fmla="*/ 301 h 769045"/>
              <a:gd name="connsiteX14" fmla="*/ 5826266 w 7808815"/>
              <a:gd name="connsiteY14" fmla="*/ 752860 h 769045"/>
              <a:gd name="connsiteX15" fmla="*/ 6546457 w 7808815"/>
              <a:gd name="connsiteY15" fmla="*/ 769044 h 769045"/>
              <a:gd name="connsiteX16" fmla="*/ 6562641 w 7808815"/>
              <a:gd name="connsiteY16" fmla="*/ 542468 h 769045"/>
              <a:gd name="connsiteX17" fmla="*/ 6781126 w 7808815"/>
              <a:gd name="connsiteY17" fmla="*/ 550560 h 769045"/>
              <a:gd name="connsiteX18" fmla="*/ 6797310 w 7808815"/>
              <a:gd name="connsiteY18" fmla="*/ 162142 h 769045"/>
              <a:gd name="connsiteX19" fmla="*/ 6951059 w 7808815"/>
              <a:gd name="connsiteY19" fmla="*/ 162142 h 769045"/>
              <a:gd name="connsiteX20" fmla="*/ 6975335 w 7808815"/>
              <a:gd name="connsiteY20" fmla="*/ 769044 h 769045"/>
              <a:gd name="connsiteX21" fmla="*/ 7808815 w 7808815"/>
              <a:gd name="connsiteY21"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5324560 w 7808815"/>
              <a:gd name="connsiteY11" fmla="*/ 574836 h 769045"/>
              <a:gd name="connsiteX12" fmla="*/ 5826266 w 7808815"/>
              <a:gd name="connsiteY12" fmla="*/ 301 h 769045"/>
              <a:gd name="connsiteX13" fmla="*/ 5826266 w 7808815"/>
              <a:gd name="connsiteY13" fmla="*/ 752860 h 769045"/>
              <a:gd name="connsiteX14" fmla="*/ 6546457 w 7808815"/>
              <a:gd name="connsiteY14" fmla="*/ 769044 h 769045"/>
              <a:gd name="connsiteX15" fmla="*/ 6562641 w 7808815"/>
              <a:gd name="connsiteY15" fmla="*/ 542468 h 769045"/>
              <a:gd name="connsiteX16" fmla="*/ 6781126 w 7808815"/>
              <a:gd name="connsiteY16" fmla="*/ 550560 h 769045"/>
              <a:gd name="connsiteX17" fmla="*/ 6797310 w 7808815"/>
              <a:gd name="connsiteY17" fmla="*/ 162142 h 769045"/>
              <a:gd name="connsiteX18" fmla="*/ 6951059 w 7808815"/>
              <a:gd name="connsiteY18" fmla="*/ 162142 h 769045"/>
              <a:gd name="connsiteX19" fmla="*/ 6975335 w 7808815"/>
              <a:gd name="connsiteY19" fmla="*/ 769044 h 769045"/>
              <a:gd name="connsiteX20" fmla="*/ 7808815 w 7808815"/>
              <a:gd name="connsiteY20"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5324560 w 7808815"/>
              <a:gd name="connsiteY10" fmla="*/ 574836 h 769045"/>
              <a:gd name="connsiteX11" fmla="*/ 5826266 w 7808815"/>
              <a:gd name="connsiteY11" fmla="*/ 301 h 769045"/>
              <a:gd name="connsiteX12" fmla="*/ 5826266 w 7808815"/>
              <a:gd name="connsiteY12" fmla="*/ 752860 h 769045"/>
              <a:gd name="connsiteX13" fmla="*/ 6546457 w 7808815"/>
              <a:gd name="connsiteY13" fmla="*/ 769044 h 769045"/>
              <a:gd name="connsiteX14" fmla="*/ 6562641 w 7808815"/>
              <a:gd name="connsiteY14" fmla="*/ 542468 h 769045"/>
              <a:gd name="connsiteX15" fmla="*/ 6781126 w 7808815"/>
              <a:gd name="connsiteY15" fmla="*/ 550560 h 769045"/>
              <a:gd name="connsiteX16" fmla="*/ 6797310 w 7808815"/>
              <a:gd name="connsiteY16" fmla="*/ 162142 h 769045"/>
              <a:gd name="connsiteX17" fmla="*/ 6951059 w 7808815"/>
              <a:gd name="connsiteY17" fmla="*/ 162142 h 769045"/>
              <a:gd name="connsiteX18" fmla="*/ 6975335 w 7808815"/>
              <a:gd name="connsiteY18" fmla="*/ 769044 h 769045"/>
              <a:gd name="connsiteX19" fmla="*/ 7808815 w 7808815"/>
              <a:gd name="connsiteY19"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5324560 w 7808815"/>
              <a:gd name="connsiteY9" fmla="*/ 574836 h 769045"/>
              <a:gd name="connsiteX10" fmla="*/ 5826266 w 7808815"/>
              <a:gd name="connsiteY10" fmla="*/ 301 h 769045"/>
              <a:gd name="connsiteX11" fmla="*/ 5826266 w 7808815"/>
              <a:gd name="connsiteY11" fmla="*/ 752860 h 769045"/>
              <a:gd name="connsiteX12" fmla="*/ 6546457 w 7808815"/>
              <a:gd name="connsiteY12" fmla="*/ 769044 h 769045"/>
              <a:gd name="connsiteX13" fmla="*/ 6562641 w 7808815"/>
              <a:gd name="connsiteY13" fmla="*/ 542468 h 769045"/>
              <a:gd name="connsiteX14" fmla="*/ 6781126 w 7808815"/>
              <a:gd name="connsiteY14" fmla="*/ 550560 h 769045"/>
              <a:gd name="connsiteX15" fmla="*/ 6797310 w 7808815"/>
              <a:gd name="connsiteY15" fmla="*/ 162142 h 769045"/>
              <a:gd name="connsiteX16" fmla="*/ 6951059 w 7808815"/>
              <a:gd name="connsiteY16" fmla="*/ 162142 h 769045"/>
              <a:gd name="connsiteX17" fmla="*/ 6975335 w 7808815"/>
              <a:gd name="connsiteY17" fmla="*/ 769044 h 769045"/>
              <a:gd name="connsiteX18" fmla="*/ 7808815 w 7808815"/>
              <a:gd name="connsiteY18"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5324560 w 7808815"/>
              <a:gd name="connsiteY8" fmla="*/ 574836 h 769045"/>
              <a:gd name="connsiteX9" fmla="*/ 5826266 w 7808815"/>
              <a:gd name="connsiteY9" fmla="*/ 301 h 769045"/>
              <a:gd name="connsiteX10" fmla="*/ 5826266 w 7808815"/>
              <a:gd name="connsiteY10" fmla="*/ 752860 h 769045"/>
              <a:gd name="connsiteX11" fmla="*/ 6546457 w 7808815"/>
              <a:gd name="connsiteY11" fmla="*/ 769044 h 769045"/>
              <a:gd name="connsiteX12" fmla="*/ 6562641 w 7808815"/>
              <a:gd name="connsiteY12" fmla="*/ 542468 h 769045"/>
              <a:gd name="connsiteX13" fmla="*/ 6781126 w 7808815"/>
              <a:gd name="connsiteY13" fmla="*/ 550560 h 769045"/>
              <a:gd name="connsiteX14" fmla="*/ 6797310 w 7808815"/>
              <a:gd name="connsiteY14" fmla="*/ 162142 h 769045"/>
              <a:gd name="connsiteX15" fmla="*/ 6951059 w 7808815"/>
              <a:gd name="connsiteY15" fmla="*/ 162142 h 769045"/>
              <a:gd name="connsiteX16" fmla="*/ 6975335 w 7808815"/>
              <a:gd name="connsiteY16" fmla="*/ 769044 h 769045"/>
              <a:gd name="connsiteX17" fmla="*/ 7808815 w 7808815"/>
              <a:gd name="connsiteY17"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5324560 w 7808815"/>
              <a:gd name="connsiteY7" fmla="*/ 574836 h 769045"/>
              <a:gd name="connsiteX8" fmla="*/ 5826266 w 7808815"/>
              <a:gd name="connsiteY8" fmla="*/ 301 h 769045"/>
              <a:gd name="connsiteX9" fmla="*/ 5826266 w 7808815"/>
              <a:gd name="connsiteY9" fmla="*/ 752860 h 769045"/>
              <a:gd name="connsiteX10" fmla="*/ 6546457 w 7808815"/>
              <a:gd name="connsiteY10" fmla="*/ 769044 h 769045"/>
              <a:gd name="connsiteX11" fmla="*/ 6562641 w 7808815"/>
              <a:gd name="connsiteY11" fmla="*/ 542468 h 769045"/>
              <a:gd name="connsiteX12" fmla="*/ 6781126 w 7808815"/>
              <a:gd name="connsiteY12" fmla="*/ 550560 h 769045"/>
              <a:gd name="connsiteX13" fmla="*/ 6797310 w 7808815"/>
              <a:gd name="connsiteY13" fmla="*/ 162142 h 769045"/>
              <a:gd name="connsiteX14" fmla="*/ 6951059 w 7808815"/>
              <a:gd name="connsiteY14" fmla="*/ 162142 h 769045"/>
              <a:gd name="connsiteX15" fmla="*/ 6975335 w 7808815"/>
              <a:gd name="connsiteY15" fmla="*/ 769044 h 769045"/>
              <a:gd name="connsiteX16" fmla="*/ 7808815 w 7808815"/>
              <a:gd name="connsiteY16"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043873 w 7808815"/>
              <a:gd name="connsiteY4" fmla="*/ 461547 h 769045"/>
              <a:gd name="connsiteX5" fmla="*/ 1367554 w 7808815"/>
              <a:gd name="connsiteY5" fmla="*/ 469639 h 769045"/>
              <a:gd name="connsiteX6" fmla="*/ 5324560 w 7808815"/>
              <a:gd name="connsiteY6" fmla="*/ 574836 h 769045"/>
              <a:gd name="connsiteX7" fmla="*/ 5826266 w 7808815"/>
              <a:gd name="connsiteY7" fmla="*/ 301 h 769045"/>
              <a:gd name="connsiteX8" fmla="*/ 5826266 w 7808815"/>
              <a:gd name="connsiteY8" fmla="*/ 752860 h 769045"/>
              <a:gd name="connsiteX9" fmla="*/ 6546457 w 7808815"/>
              <a:gd name="connsiteY9" fmla="*/ 769044 h 769045"/>
              <a:gd name="connsiteX10" fmla="*/ 6562641 w 7808815"/>
              <a:gd name="connsiteY10" fmla="*/ 542468 h 769045"/>
              <a:gd name="connsiteX11" fmla="*/ 6781126 w 7808815"/>
              <a:gd name="connsiteY11" fmla="*/ 550560 h 769045"/>
              <a:gd name="connsiteX12" fmla="*/ 6797310 w 7808815"/>
              <a:gd name="connsiteY12" fmla="*/ 162142 h 769045"/>
              <a:gd name="connsiteX13" fmla="*/ 6951059 w 7808815"/>
              <a:gd name="connsiteY13" fmla="*/ 162142 h 769045"/>
              <a:gd name="connsiteX14" fmla="*/ 6975335 w 7808815"/>
              <a:gd name="connsiteY14" fmla="*/ 769044 h 769045"/>
              <a:gd name="connsiteX15" fmla="*/ 7808815 w 7808815"/>
              <a:gd name="connsiteY15"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367554 w 7808815"/>
              <a:gd name="connsiteY4" fmla="*/ 469639 h 769045"/>
              <a:gd name="connsiteX5" fmla="*/ 5324560 w 7808815"/>
              <a:gd name="connsiteY5" fmla="*/ 574836 h 769045"/>
              <a:gd name="connsiteX6" fmla="*/ 5826266 w 7808815"/>
              <a:gd name="connsiteY6" fmla="*/ 301 h 769045"/>
              <a:gd name="connsiteX7" fmla="*/ 5826266 w 7808815"/>
              <a:gd name="connsiteY7" fmla="*/ 752860 h 769045"/>
              <a:gd name="connsiteX8" fmla="*/ 6546457 w 7808815"/>
              <a:gd name="connsiteY8" fmla="*/ 769044 h 769045"/>
              <a:gd name="connsiteX9" fmla="*/ 6562641 w 7808815"/>
              <a:gd name="connsiteY9" fmla="*/ 542468 h 769045"/>
              <a:gd name="connsiteX10" fmla="*/ 6781126 w 7808815"/>
              <a:gd name="connsiteY10" fmla="*/ 550560 h 769045"/>
              <a:gd name="connsiteX11" fmla="*/ 6797310 w 7808815"/>
              <a:gd name="connsiteY11" fmla="*/ 162142 h 769045"/>
              <a:gd name="connsiteX12" fmla="*/ 6951059 w 7808815"/>
              <a:gd name="connsiteY12" fmla="*/ 162142 h 769045"/>
              <a:gd name="connsiteX13" fmla="*/ 6975335 w 7808815"/>
              <a:gd name="connsiteY13" fmla="*/ 769044 h 769045"/>
              <a:gd name="connsiteX14" fmla="*/ 7808815 w 7808815"/>
              <a:gd name="connsiteY14"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367554 w 7808815"/>
              <a:gd name="connsiteY3" fmla="*/ 469639 h 769045"/>
              <a:gd name="connsiteX4" fmla="*/ 5324560 w 7808815"/>
              <a:gd name="connsiteY4" fmla="*/ 574836 h 769045"/>
              <a:gd name="connsiteX5" fmla="*/ 5826266 w 7808815"/>
              <a:gd name="connsiteY5" fmla="*/ 301 h 769045"/>
              <a:gd name="connsiteX6" fmla="*/ 5826266 w 7808815"/>
              <a:gd name="connsiteY6" fmla="*/ 752860 h 769045"/>
              <a:gd name="connsiteX7" fmla="*/ 6546457 w 7808815"/>
              <a:gd name="connsiteY7" fmla="*/ 769044 h 769045"/>
              <a:gd name="connsiteX8" fmla="*/ 6562641 w 7808815"/>
              <a:gd name="connsiteY8" fmla="*/ 542468 h 769045"/>
              <a:gd name="connsiteX9" fmla="*/ 6781126 w 7808815"/>
              <a:gd name="connsiteY9" fmla="*/ 550560 h 769045"/>
              <a:gd name="connsiteX10" fmla="*/ 6797310 w 7808815"/>
              <a:gd name="connsiteY10" fmla="*/ 162142 h 769045"/>
              <a:gd name="connsiteX11" fmla="*/ 6951059 w 7808815"/>
              <a:gd name="connsiteY11" fmla="*/ 162142 h 769045"/>
              <a:gd name="connsiteX12" fmla="*/ 6975335 w 7808815"/>
              <a:gd name="connsiteY12" fmla="*/ 769044 h 769045"/>
              <a:gd name="connsiteX13" fmla="*/ 7808815 w 7808815"/>
              <a:gd name="connsiteY13" fmla="*/ 769045 h 769045"/>
              <a:gd name="connsiteX0" fmla="*/ 47811 w 7856626"/>
              <a:gd name="connsiteY0" fmla="*/ 493915 h 769045"/>
              <a:gd name="connsiteX1" fmla="*/ 120640 w 7856626"/>
              <a:gd name="connsiteY1" fmla="*/ 461547 h 769045"/>
              <a:gd name="connsiteX2" fmla="*/ 1415365 w 7856626"/>
              <a:gd name="connsiteY2" fmla="*/ 469639 h 769045"/>
              <a:gd name="connsiteX3" fmla="*/ 5372371 w 7856626"/>
              <a:gd name="connsiteY3" fmla="*/ 574836 h 769045"/>
              <a:gd name="connsiteX4" fmla="*/ 5874077 w 7856626"/>
              <a:gd name="connsiteY4" fmla="*/ 301 h 769045"/>
              <a:gd name="connsiteX5" fmla="*/ 5874077 w 7856626"/>
              <a:gd name="connsiteY5" fmla="*/ 752860 h 769045"/>
              <a:gd name="connsiteX6" fmla="*/ 6594268 w 7856626"/>
              <a:gd name="connsiteY6" fmla="*/ 769044 h 769045"/>
              <a:gd name="connsiteX7" fmla="*/ 6610452 w 7856626"/>
              <a:gd name="connsiteY7" fmla="*/ 542468 h 769045"/>
              <a:gd name="connsiteX8" fmla="*/ 6828937 w 7856626"/>
              <a:gd name="connsiteY8" fmla="*/ 550560 h 769045"/>
              <a:gd name="connsiteX9" fmla="*/ 6845121 w 7856626"/>
              <a:gd name="connsiteY9" fmla="*/ 162142 h 769045"/>
              <a:gd name="connsiteX10" fmla="*/ 6998870 w 7856626"/>
              <a:gd name="connsiteY10" fmla="*/ 162142 h 769045"/>
              <a:gd name="connsiteX11" fmla="*/ 7023146 w 7856626"/>
              <a:gd name="connsiteY11" fmla="*/ 769044 h 769045"/>
              <a:gd name="connsiteX12" fmla="*/ 7856626 w 7856626"/>
              <a:gd name="connsiteY12" fmla="*/ 769045 h 769045"/>
              <a:gd name="connsiteX0" fmla="*/ 0 w 7808815"/>
              <a:gd name="connsiteY0" fmla="*/ 493915 h 769045"/>
              <a:gd name="connsiteX1" fmla="*/ 1367554 w 7808815"/>
              <a:gd name="connsiteY1" fmla="*/ 469639 h 769045"/>
              <a:gd name="connsiteX2" fmla="*/ 5324560 w 7808815"/>
              <a:gd name="connsiteY2" fmla="*/ 574836 h 769045"/>
              <a:gd name="connsiteX3" fmla="*/ 5826266 w 7808815"/>
              <a:gd name="connsiteY3" fmla="*/ 301 h 769045"/>
              <a:gd name="connsiteX4" fmla="*/ 5826266 w 7808815"/>
              <a:gd name="connsiteY4" fmla="*/ 752860 h 769045"/>
              <a:gd name="connsiteX5" fmla="*/ 6546457 w 7808815"/>
              <a:gd name="connsiteY5" fmla="*/ 769044 h 769045"/>
              <a:gd name="connsiteX6" fmla="*/ 6562641 w 7808815"/>
              <a:gd name="connsiteY6" fmla="*/ 542468 h 769045"/>
              <a:gd name="connsiteX7" fmla="*/ 6781126 w 7808815"/>
              <a:gd name="connsiteY7" fmla="*/ 550560 h 769045"/>
              <a:gd name="connsiteX8" fmla="*/ 6797310 w 7808815"/>
              <a:gd name="connsiteY8" fmla="*/ 162142 h 769045"/>
              <a:gd name="connsiteX9" fmla="*/ 6951059 w 7808815"/>
              <a:gd name="connsiteY9" fmla="*/ 162142 h 769045"/>
              <a:gd name="connsiteX10" fmla="*/ 6975335 w 7808815"/>
              <a:gd name="connsiteY10" fmla="*/ 769044 h 769045"/>
              <a:gd name="connsiteX11" fmla="*/ 7808815 w 7808815"/>
              <a:gd name="connsiteY11" fmla="*/ 769045 h 769045"/>
              <a:gd name="connsiteX0" fmla="*/ 0 w 7808815"/>
              <a:gd name="connsiteY0" fmla="*/ 493915 h 769045"/>
              <a:gd name="connsiteX1" fmla="*/ 5324560 w 7808815"/>
              <a:gd name="connsiteY1" fmla="*/ 574836 h 769045"/>
              <a:gd name="connsiteX2" fmla="*/ 5826266 w 7808815"/>
              <a:gd name="connsiteY2" fmla="*/ 301 h 769045"/>
              <a:gd name="connsiteX3" fmla="*/ 5826266 w 7808815"/>
              <a:gd name="connsiteY3" fmla="*/ 752860 h 769045"/>
              <a:gd name="connsiteX4" fmla="*/ 6546457 w 7808815"/>
              <a:gd name="connsiteY4" fmla="*/ 769044 h 769045"/>
              <a:gd name="connsiteX5" fmla="*/ 6562641 w 7808815"/>
              <a:gd name="connsiteY5" fmla="*/ 542468 h 769045"/>
              <a:gd name="connsiteX6" fmla="*/ 6781126 w 7808815"/>
              <a:gd name="connsiteY6" fmla="*/ 550560 h 769045"/>
              <a:gd name="connsiteX7" fmla="*/ 6797310 w 7808815"/>
              <a:gd name="connsiteY7" fmla="*/ 162142 h 769045"/>
              <a:gd name="connsiteX8" fmla="*/ 6951059 w 7808815"/>
              <a:gd name="connsiteY8" fmla="*/ 162142 h 769045"/>
              <a:gd name="connsiteX9" fmla="*/ 6975335 w 7808815"/>
              <a:gd name="connsiteY9" fmla="*/ 769044 h 769045"/>
              <a:gd name="connsiteX10" fmla="*/ 7808815 w 7808815"/>
              <a:gd name="connsiteY10" fmla="*/ 769045 h 769045"/>
              <a:gd name="connsiteX0" fmla="*/ 0 w 8011116"/>
              <a:gd name="connsiteY0" fmla="*/ 769044 h 770547"/>
              <a:gd name="connsiteX1" fmla="*/ 5526861 w 8011116"/>
              <a:gd name="connsiteY1" fmla="*/ 574836 h 770547"/>
              <a:gd name="connsiteX2" fmla="*/ 6028567 w 8011116"/>
              <a:gd name="connsiteY2" fmla="*/ 301 h 770547"/>
              <a:gd name="connsiteX3" fmla="*/ 6028567 w 8011116"/>
              <a:gd name="connsiteY3" fmla="*/ 752860 h 770547"/>
              <a:gd name="connsiteX4" fmla="*/ 6748758 w 8011116"/>
              <a:gd name="connsiteY4" fmla="*/ 769044 h 770547"/>
              <a:gd name="connsiteX5" fmla="*/ 6764942 w 8011116"/>
              <a:gd name="connsiteY5" fmla="*/ 542468 h 770547"/>
              <a:gd name="connsiteX6" fmla="*/ 6983427 w 8011116"/>
              <a:gd name="connsiteY6" fmla="*/ 550560 h 770547"/>
              <a:gd name="connsiteX7" fmla="*/ 6999611 w 8011116"/>
              <a:gd name="connsiteY7" fmla="*/ 162142 h 770547"/>
              <a:gd name="connsiteX8" fmla="*/ 7153360 w 8011116"/>
              <a:gd name="connsiteY8" fmla="*/ 162142 h 770547"/>
              <a:gd name="connsiteX9" fmla="*/ 7177636 w 8011116"/>
              <a:gd name="connsiteY9" fmla="*/ 769044 h 770547"/>
              <a:gd name="connsiteX10" fmla="*/ 8011116 w 8011116"/>
              <a:gd name="connsiteY10" fmla="*/ 769045 h 770547"/>
              <a:gd name="connsiteX0" fmla="*/ 0 w 8011116"/>
              <a:gd name="connsiteY0" fmla="*/ 768869 h 789858"/>
              <a:gd name="connsiteX1" fmla="*/ 396510 w 8011116"/>
              <a:gd name="connsiteY1" fmla="*/ 736501 h 789858"/>
              <a:gd name="connsiteX2" fmla="*/ 6028567 w 8011116"/>
              <a:gd name="connsiteY2" fmla="*/ 126 h 789858"/>
              <a:gd name="connsiteX3" fmla="*/ 6028567 w 8011116"/>
              <a:gd name="connsiteY3" fmla="*/ 752685 h 789858"/>
              <a:gd name="connsiteX4" fmla="*/ 6748758 w 8011116"/>
              <a:gd name="connsiteY4" fmla="*/ 768869 h 789858"/>
              <a:gd name="connsiteX5" fmla="*/ 6764942 w 8011116"/>
              <a:gd name="connsiteY5" fmla="*/ 542293 h 789858"/>
              <a:gd name="connsiteX6" fmla="*/ 6983427 w 8011116"/>
              <a:gd name="connsiteY6" fmla="*/ 550385 h 789858"/>
              <a:gd name="connsiteX7" fmla="*/ 6999611 w 8011116"/>
              <a:gd name="connsiteY7" fmla="*/ 161967 h 789858"/>
              <a:gd name="connsiteX8" fmla="*/ 7153360 w 8011116"/>
              <a:gd name="connsiteY8" fmla="*/ 161967 h 789858"/>
              <a:gd name="connsiteX9" fmla="*/ 7177636 w 8011116"/>
              <a:gd name="connsiteY9" fmla="*/ 768869 h 789858"/>
              <a:gd name="connsiteX10" fmla="*/ 8011116 w 8011116"/>
              <a:gd name="connsiteY10" fmla="*/ 768870 h 789858"/>
              <a:gd name="connsiteX0" fmla="*/ 0 w 8011116"/>
              <a:gd name="connsiteY0" fmla="*/ 768869 h 772049"/>
              <a:gd name="connsiteX1" fmla="*/ 396510 w 8011116"/>
              <a:gd name="connsiteY1" fmla="*/ 736501 h 772049"/>
              <a:gd name="connsiteX2" fmla="*/ 6028567 w 8011116"/>
              <a:gd name="connsiteY2" fmla="*/ 126 h 772049"/>
              <a:gd name="connsiteX3" fmla="*/ 6028567 w 8011116"/>
              <a:gd name="connsiteY3" fmla="*/ 752685 h 772049"/>
              <a:gd name="connsiteX4" fmla="*/ 6748758 w 8011116"/>
              <a:gd name="connsiteY4" fmla="*/ 768869 h 772049"/>
              <a:gd name="connsiteX5" fmla="*/ 6764942 w 8011116"/>
              <a:gd name="connsiteY5" fmla="*/ 542293 h 772049"/>
              <a:gd name="connsiteX6" fmla="*/ 6983427 w 8011116"/>
              <a:gd name="connsiteY6" fmla="*/ 550385 h 772049"/>
              <a:gd name="connsiteX7" fmla="*/ 6999611 w 8011116"/>
              <a:gd name="connsiteY7" fmla="*/ 161967 h 772049"/>
              <a:gd name="connsiteX8" fmla="*/ 7153360 w 8011116"/>
              <a:gd name="connsiteY8" fmla="*/ 161967 h 772049"/>
              <a:gd name="connsiteX9" fmla="*/ 7177636 w 8011116"/>
              <a:gd name="connsiteY9" fmla="*/ 768869 h 772049"/>
              <a:gd name="connsiteX10" fmla="*/ 8011116 w 8011116"/>
              <a:gd name="connsiteY10" fmla="*/ 768870 h 772049"/>
              <a:gd name="connsiteX0" fmla="*/ 0 w 8011116"/>
              <a:gd name="connsiteY0" fmla="*/ 768869 h 769945"/>
              <a:gd name="connsiteX1" fmla="*/ 396510 w 8011116"/>
              <a:gd name="connsiteY1" fmla="*/ 736501 h 769945"/>
              <a:gd name="connsiteX2" fmla="*/ 6028567 w 8011116"/>
              <a:gd name="connsiteY2" fmla="*/ 126 h 769945"/>
              <a:gd name="connsiteX3" fmla="*/ 6028567 w 8011116"/>
              <a:gd name="connsiteY3" fmla="*/ 752685 h 769945"/>
              <a:gd name="connsiteX4" fmla="*/ 6748758 w 8011116"/>
              <a:gd name="connsiteY4" fmla="*/ 768869 h 769945"/>
              <a:gd name="connsiteX5" fmla="*/ 6764942 w 8011116"/>
              <a:gd name="connsiteY5" fmla="*/ 542293 h 769945"/>
              <a:gd name="connsiteX6" fmla="*/ 6983427 w 8011116"/>
              <a:gd name="connsiteY6" fmla="*/ 550385 h 769945"/>
              <a:gd name="connsiteX7" fmla="*/ 6999611 w 8011116"/>
              <a:gd name="connsiteY7" fmla="*/ 161967 h 769945"/>
              <a:gd name="connsiteX8" fmla="*/ 7153360 w 8011116"/>
              <a:gd name="connsiteY8" fmla="*/ 161967 h 769945"/>
              <a:gd name="connsiteX9" fmla="*/ 7177636 w 8011116"/>
              <a:gd name="connsiteY9" fmla="*/ 768869 h 769945"/>
              <a:gd name="connsiteX10" fmla="*/ 8011116 w 8011116"/>
              <a:gd name="connsiteY10" fmla="*/ 768870 h 769945"/>
              <a:gd name="connsiteX0" fmla="*/ 0 w 8011116"/>
              <a:gd name="connsiteY0" fmla="*/ 768850 h 785034"/>
              <a:gd name="connsiteX1" fmla="*/ 388418 w 8011116"/>
              <a:gd name="connsiteY1" fmla="*/ 785034 h 785034"/>
              <a:gd name="connsiteX2" fmla="*/ 6028567 w 8011116"/>
              <a:gd name="connsiteY2" fmla="*/ 107 h 785034"/>
              <a:gd name="connsiteX3" fmla="*/ 6028567 w 8011116"/>
              <a:gd name="connsiteY3" fmla="*/ 752666 h 785034"/>
              <a:gd name="connsiteX4" fmla="*/ 6748758 w 8011116"/>
              <a:gd name="connsiteY4" fmla="*/ 768850 h 785034"/>
              <a:gd name="connsiteX5" fmla="*/ 6764942 w 8011116"/>
              <a:gd name="connsiteY5" fmla="*/ 542274 h 785034"/>
              <a:gd name="connsiteX6" fmla="*/ 6983427 w 8011116"/>
              <a:gd name="connsiteY6" fmla="*/ 550366 h 785034"/>
              <a:gd name="connsiteX7" fmla="*/ 6999611 w 8011116"/>
              <a:gd name="connsiteY7" fmla="*/ 161948 h 785034"/>
              <a:gd name="connsiteX8" fmla="*/ 7153360 w 8011116"/>
              <a:gd name="connsiteY8" fmla="*/ 161948 h 785034"/>
              <a:gd name="connsiteX9" fmla="*/ 7177636 w 8011116"/>
              <a:gd name="connsiteY9" fmla="*/ 768850 h 785034"/>
              <a:gd name="connsiteX10" fmla="*/ 8011116 w 8011116"/>
              <a:gd name="connsiteY10" fmla="*/ 768851 h 785034"/>
              <a:gd name="connsiteX0" fmla="*/ 0 w 8011116"/>
              <a:gd name="connsiteY0" fmla="*/ 775481 h 791665"/>
              <a:gd name="connsiteX1" fmla="*/ 388418 w 8011116"/>
              <a:gd name="connsiteY1" fmla="*/ 791665 h 791665"/>
              <a:gd name="connsiteX2" fmla="*/ 1626499 w 8011116"/>
              <a:gd name="connsiteY2" fmla="*/ 411340 h 791665"/>
              <a:gd name="connsiteX3" fmla="*/ 6028567 w 8011116"/>
              <a:gd name="connsiteY3" fmla="*/ 6738 h 791665"/>
              <a:gd name="connsiteX4" fmla="*/ 6028567 w 8011116"/>
              <a:gd name="connsiteY4" fmla="*/ 759297 h 791665"/>
              <a:gd name="connsiteX5" fmla="*/ 6748758 w 8011116"/>
              <a:gd name="connsiteY5" fmla="*/ 775481 h 791665"/>
              <a:gd name="connsiteX6" fmla="*/ 6764942 w 8011116"/>
              <a:gd name="connsiteY6" fmla="*/ 548905 h 791665"/>
              <a:gd name="connsiteX7" fmla="*/ 6983427 w 8011116"/>
              <a:gd name="connsiteY7" fmla="*/ 556997 h 791665"/>
              <a:gd name="connsiteX8" fmla="*/ 6999611 w 8011116"/>
              <a:gd name="connsiteY8" fmla="*/ 168579 h 791665"/>
              <a:gd name="connsiteX9" fmla="*/ 7153360 w 8011116"/>
              <a:gd name="connsiteY9" fmla="*/ 168579 h 791665"/>
              <a:gd name="connsiteX10" fmla="*/ 7177636 w 8011116"/>
              <a:gd name="connsiteY10" fmla="*/ 775481 h 791665"/>
              <a:gd name="connsiteX11" fmla="*/ 8011116 w 8011116"/>
              <a:gd name="connsiteY11" fmla="*/ 775482 h 791665"/>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798100 h 814284"/>
              <a:gd name="connsiteX1" fmla="*/ 388418 w 8011116"/>
              <a:gd name="connsiteY1" fmla="*/ 814284 h 814284"/>
              <a:gd name="connsiteX2" fmla="*/ 388418 w 8011116"/>
              <a:gd name="connsiteY2" fmla="*/ 166922 h 814284"/>
              <a:gd name="connsiteX3" fmla="*/ 558351 w 8011116"/>
              <a:gd name="connsiteY3" fmla="*/ 166924 h 814284"/>
              <a:gd name="connsiteX4" fmla="*/ 6028567 w 8011116"/>
              <a:gd name="connsiteY4" fmla="*/ 29357 h 814284"/>
              <a:gd name="connsiteX5" fmla="*/ 6028567 w 8011116"/>
              <a:gd name="connsiteY5" fmla="*/ 781916 h 814284"/>
              <a:gd name="connsiteX6" fmla="*/ 6748758 w 8011116"/>
              <a:gd name="connsiteY6" fmla="*/ 798100 h 814284"/>
              <a:gd name="connsiteX7" fmla="*/ 6764942 w 8011116"/>
              <a:gd name="connsiteY7" fmla="*/ 571524 h 814284"/>
              <a:gd name="connsiteX8" fmla="*/ 6983427 w 8011116"/>
              <a:gd name="connsiteY8" fmla="*/ 579616 h 814284"/>
              <a:gd name="connsiteX9" fmla="*/ 6999611 w 8011116"/>
              <a:gd name="connsiteY9" fmla="*/ 191198 h 814284"/>
              <a:gd name="connsiteX10" fmla="*/ 7153360 w 8011116"/>
              <a:gd name="connsiteY10" fmla="*/ 191198 h 814284"/>
              <a:gd name="connsiteX11" fmla="*/ 7177636 w 8011116"/>
              <a:gd name="connsiteY11" fmla="*/ 798100 h 814284"/>
              <a:gd name="connsiteX12" fmla="*/ 8011116 w 8011116"/>
              <a:gd name="connsiteY12" fmla="*/ 798101 h 814284"/>
              <a:gd name="connsiteX0" fmla="*/ 0 w 8011116"/>
              <a:gd name="connsiteY0" fmla="*/ 781878 h 798062"/>
              <a:gd name="connsiteX1" fmla="*/ 388418 w 8011116"/>
              <a:gd name="connsiteY1" fmla="*/ 798062 h 798062"/>
              <a:gd name="connsiteX2" fmla="*/ 388418 w 8011116"/>
              <a:gd name="connsiteY2" fmla="*/ 150700 h 798062"/>
              <a:gd name="connsiteX3" fmla="*/ 558351 w 8011116"/>
              <a:gd name="connsiteY3" fmla="*/ 150702 h 798062"/>
              <a:gd name="connsiteX4" fmla="*/ 6028567 w 8011116"/>
              <a:gd name="connsiteY4" fmla="*/ 13135 h 798062"/>
              <a:gd name="connsiteX5" fmla="*/ 6028567 w 8011116"/>
              <a:gd name="connsiteY5" fmla="*/ 765694 h 798062"/>
              <a:gd name="connsiteX6" fmla="*/ 6748758 w 8011116"/>
              <a:gd name="connsiteY6" fmla="*/ 781878 h 798062"/>
              <a:gd name="connsiteX7" fmla="*/ 6764942 w 8011116"/>
              <a:gd name="connsiteY7" fmla="*/ 555302 h 798062"/>
              <a:gd name="connsiteX8" fmla="*/ 6983427 w 8011116"/>
              <a:gd name="connsiteY8" fmla="*/ 563394 h 798062"/>
              <a:gd name="connsiteX9" fmla="*/ 6999611 w 8011116"/>
              <a:gd name="connsiteY9" fmla="*/ 174976 h 798062"/>
              <a:gd name="connsiteX10" fmla="*/ 7153360 w 8011116"/>
              <a:gd name="connsiteY10" fmla="*/ 174976 h 798062"/>
              <a:gd name="connsiteX11" fmla="*/ 7177636 w 8011116"/>
              <a:gd name="connsiteY11" fmla="*/ 781878 h 798062"/>
              <a:gd name="connsiteX12" fmla="*/ 8011116 w 8011116"/>
              <a:gd name="connsiteY12" fmla="*/ 781879 h 798062"/>
              <a:gd name="connsiteX0" fmla="*/ 0 w 8011116"/>
              <a:gd name="connsiteY0" fmla="*/ 781654 h 797838"/>
              <a:gd name="connsiteX1" fmla="*/ 388418 w 8011116"/>
              <a:gd name="connsiteY1" fmla="*/ 797838 h 797838"/>
              <a:gd name="connsiteX2" fmla="*/ 388418 w 8011116"/>
              <a:gd name="connsiteY2" fmla="*/ 150476 h 797838"/>
              <a:gd name="connsiteX3" fmla="*/ 558351 w 8011116"/>
              <a:gd name="connsiteY3" fmla="*/ 150478 h 797838"/>
              <a:gd name="connsiteX4" fmla="*/ 1157161 w 8011116"/>
              <a:gd name="connsiteY4" fmla="*/ 279950 h 797838"/>
              <a:gd name="connsiteX5" fmla="*/ 6028567 w 8011116"/>
              <a:gd name="connsiteY5" fmla="*/ 12911 h 797838"/>
              <a:gd name="connsiteX6" fmla="*/ 6028567 w 8011116"/>
              <a:gd name="connsiteY6" fmla="*/ 765470 h 797838"/>
              <a:gd name="connsiteX7" fmla="*/ 6748758 w 8011116"/>
              <a:gd name="connsiteY7" fmla="*/ 781654 h 797838"/>
              <a:gd name="connsiteX8" fmla="*/ 6764942 w 8011116"/>
              <a:gd name="connsiteY8" fmla="*/ 555078 h 797838"/>
              <a:gd name="connsiteX9" fmla="*/ 6983427 w 8011116"/>
              <a:gd name="connsiteY9" fmla="*/ 563170 h 797838"/>
              <a:gd name="connsiteX10" fmla="*/ 6999611 w 8011116"/>
              <a:gd name="connsiteY10" fmla="*/ 174752 h 797838"/>
              <a:gd name="connsiteX11" fmla="*/ 7153360 w 8011116"/>
              <a:gd name="connsiteY11" fmla="*/ 174752 h 797838"/>
              <a:gd name="connsiteX12" fmla="*/ 7177636 w 8011116"/>
              <a:gd name="connsiteY12" fmla="*/ 781654 h 797838"/>
              <a:gd name="connsiteX13" fmla="*/ 8011116 w 8011116"/>
              <a:gd name="connsiteY13" fmla="*/ 781655 h 797838"/>
              <a:gd name="connsiteX0" fmla="*/ 0 w 8011116"/>
              <a:gd name="connsiteY0" fmla="*/ 774316 h 790500"/>
              <a:gd name="connsiteX1" fmla="*/ 388418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4316 h 790500"/>
              <a:gd name="connsiteX1" fmla="*/ 420786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4072 h 814535"/>
              <a:gd name="connsiteX1" fmla="*/ 420786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66443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3012 h 796789"/>
              <a:gd name="connsiteX1" fmla="*/ 396510 w 8011116"/>
              <a:gd name="connsiteY1" fmla="*/ 789196 h 796789"/>
              <a:gd name="connsiteX2" fmla="*/ 388418 w 8011116"/>
              <a:gd name="connsiteY2" fmla="*/ 141834 h 796789"/>
              <a:gd name="connsiteX3" fmla="*/ 566443 w 8011116"/>
              <a:gd name="connsiteY3" fmla="*/ 141836 h 796789"/>
              <a:gd name="connsiteX4" fmla="*/ 558351 w 8011116"/>
              <a:gd name="connsiteY4" fmla="*/ 789199 h 796789"/>
              <a:gd name="connsiteX5" fmla="*/ 2613728 w 8011116"/>
              <a:gd name="connsiteY5" fmla="*/ 465517 h 796789"/>
              <a:gd name="connsiteX6" fmla="*/ 6028567 w 8011116"/>
              <a:gd name="connsiteY6" fmla="*/ 4269 h 796789"/>
              <a:gd name="connsiteX7" fmla="*/ 6028567 w 8011116"/>
              <a:gd name="connsiteY7" fmla="*/ 756828 h 796789"/>
              <a:gd name="connsiteX8" fmla="*/ 6748758 w 8011116"/>
              <a:gd name="connsiteY8" fmla="*/ 773012 h 796789"/>
              <a:gd name="connsiteX9" fmla="*/ 6764942 w 8011116"/>
              <a:gd name="connsiteY9" fmla="*/ 546436 h 796789"/>
              <a:gd name="connsiteX10" fmla="*/ 6983427 w 8011116"/>
              <a:gd name="connsiteY10" fmla="*/ 554528 h 796789"/>
              <a:gd name="connsiteX11" fmla="*/ 6999611 w 8011116"/>
              <a:gd name="connsiteY11" fmla="*/ 166110 h 796789"/>
              <a:gd name="connsiteX12" fmla="*/ 7153360 w 8011116"/>
              <a:gd name="connsiteY12" fmla="*/ 166110 h 796789"/>
              <a:gd name="connsiteX13" fmla="*/ 7177636 w 8011116"/>
              <a:gd name="connsiteY13" fmla="*/ 773012 h 796789"/>
              <a:gd name="connsiteX14" fmla="*/ 8011116 w 8011116"/>
              <a:gd name="connsiteY14" fmla="*/ 773013 h 796789"/>
              <a:gd name="connsiteX0" fmla="*/ 0 w 8011116"/>
              <a:gd name="connsiteY0" fmla="*/ 772163 h 795940"/>
              <a:gd name="connsiteX1" fmla="*/ 396510 w 8011116"/>
              <a:gd name="connsiteY1" fmla="*/ 788347 h 795940"/>
              <a:gd name="connsiteX2" fmla="*/ 388418 w 8011116"/>
              <a:gd name="connsiteY2" fmla="*/ 140985 h 795940"/>
              <a:gd name="connsiteX3" fmla="*/ 566443 w 8011116"/>
              <a:gd name="connsiteY3" fmla="*/ 140987 h 795940"/>
              <a:gd name="connsiteX4" fmla="*/ 558351 w 8011116"/>
              <a:gd name="connsiteY4" fmla="*/ 788350 h 795940"/>
              <a:gd name="connsiteX5" fmla="*/ 2613728 w 8011116"/>
              <a:gd name="connsiteY5" fmla="*/ 464668 h 795940"/>
              <a:gd name="connsiteX6" fmla="*/ 6028567 w 8011116"/>
              <a:gd name="connsiteY6" fmla="*/ 3420 h 795940"/>
              <a:gd name="connsiteX7" fmla="*/ 6028567 w 8011116"/>
              <a:gd name="connsiteY7" fmla="*/ 755979 h 795940"/>
              <a:gd name="connsiteX8" fmla="*/ 6748758 w 8011116"/>
              <a:gd name="connsiteY8" fmla="*/ 772163 h 795940"/>
              <a:gd name="connsiteX9" fmla="*/ 6764942 w 8011116"/>
              <a:gd name="connsiteY9" fmla="*/ 545587 h 795940"/>
              <a:gd name="connsiteX10" fmla="*/ 6983427 w 8011116"/>
              <a:gd name="connsiteY10" fmla="*/ 553679 h 795940"/>
              <a:gd name="connsiteX11" fmla="*/ 6999611 w 8011116"/>
              <a:gd name="connsiteY11" fmla="*/ 165261 h 795940"/>
              <a:gd name="connsiteX12" fmla="*/ 7153360 w 8011116"/>
              <a:gd name="connsiteY12" fmla="*/ 165261 h 795940"/>
              <a:gd name="connsiteX13" fmla="*/ 7177636 w 8011116"/>
              <a:gd name="connsiteY13" fmla="*/ 772163 h 795940"/>
              <a:gd name="connsiteX14" fmla="*/ 8011116 w 8011116"/>
              <a:gd name="connsiteY14" fmla="*/ 772164 h 795940"/>
              <a:gd name="connsiteX0" fmla="*/ 0 w 8011116"/>
              <a:gd name="connsiteY0" fmla="*/ 772163 h 788350"/>
              <a:gd name="connsiteX1" fmla="*/ 396510 w 8011116"/>
              <a:gd name="connsiteY1" fmla="*/ 788347 h 788350"/>
              <a:gd name="connsiteX2" fmla="*/ 388418 w 8011116"/>
              <a:gd name="connsiteY2" fmla="*/ 140985 h 788350"/>
              <a:gd name="connsiteX3" fmla="*/ 566443 w 8011116"/>
              <a:gd name="connsiteY3" fmla="*/ 140987 h 788350"/>
              <a:gd name="connsiteX4" fmla="*/ 558351 w 8011116"/>
              <a:gd name="connsiteY4" fmla="*/ 788350 h 788350"/>
              <a:gd name="connsiteX5" fmla="*/ 2613728 w 8011116"/>
              <a:gd name="connsiteY5" fmla="*/ 464668 h 788350"/>
              <a:gd name="connsiteX6" fmla="*/ 6028567 w 8011116"/>
              <a:gd name="connsiteY6" fmla="*/ 3420 h 788350"/>
              <a:gd name="connsiteX7" fmla="*/ 6028567 w 8011116"/>
              <a:gd name="connsiteY7" fmla="*/ 755979 h 788350"/>
              <a:gd name="connsiteX8" fmla="*/ 6748758 w 8011116"/>
              <a:gd name="connsiteY8" fmla="*/ 772163 h 788350"/>
              <a:gd name="connsiteX9" fmla="*/ 6764942 w 8011116"/>
              <a:gd name="connsiteY9" fmla="*/ 545587 h 788350"/>
              <a:gd name="connsiteX10" fmla="*/ 6983427 w 8011116"/>
              <a:gd name="connsiteY10" fmla="*/ 553679 h 788350"/>
              <a:gd name="connsiteX11" fmla="*/ 6999611 w 8011116"/>
              <a:gd name="connsiteY11" fmla="*/ 165261 h 788350"/>
              <a:gd name="connsiteX12" fmla="*/ 7153360 w 8011116"/>
              <a:gd name="connsiteY12" fmla="*/ 165261 h 788350"/>
              <a:gd name="connsiteX13" fmla="*/ 7177636 w 8011116"/>
              <a:gd name="connsiteY13" fmla="*/ 772163 h 788350"/>
              <a:gd name="connsiteX14" fmla="*/ 8011116 w 8011116"/>
              <a:gd name="connsiteY14" fmla="*/ 772164 h 788350"/>
              <a:gd name="connsiteX0" fmla="*/ 0 w 8011116"/>
              <a:gd name="connsiteY0" fmla="*/ 770888 h 787075"/>
              <a:gd name="connsiteX1" fmla="*/ 396510 w 8011116"/>
              <a:gd name="connsiteY1" fmla="*/ 787072 h 787075"/>
              <a:gd name="connsiteX2" fmla="*/ 388418 w 8011116"/>
              <a:gd name="connsiteY2" fmla="*/ 139710 h 787075"/>
              <a:gd name="connsiteX3" fmla="*/ 566443 w 8011116"/>
              <a:gd name="connsiteY3" fmla="*/ 139712 h 787075"/>
              <a:gd name="connsiteX4" fmla="*/ 558351 w 8011116"/>
              <a:gd name="connsiteY4" fmla="*/ 787075 h 787075"/>
              <a:gd name="connsiteX5" fmla="*/ 1586039 w 8011116"/>
              <a:gd name="connsiteY5" fmla="*/ 770890 h 787075"/>
              <a:gd name="connsiteX6" fmla="*/ 6028567 w 8011116"/>
              <a:gd name="connsiteY6" fmla="*/ 2145 h 787075"/>
              <a:gd name="connsiteX7" fmla="*/ 6028567 w 8011116"/>
              <a:gd name="connsiteY7" fmla="*/ 754704 h 787075"/>
              <a:gd name="connsiteX8" fmla="*/ 6748758 w 8011116"/>
              <a:gd name="connsiteY8" fmla="*/ 770888 h 787075"/>
              <a:gd name="connsiteX9" fmla="*/ 6764942 w 8011116"/>
              <a:gd name="connsiteY9" fmla="*/ 544312 h 787075"/>
              <a:gd name="connsiteX10" fmla="*/ 6983427 w 8011116"/>
              <a:gd name="connsiteY10" fmla="*/ 552404 h 787075"/>
              <a:gd name="connsiteX11" fmla="*/ 6999611 w 8011116"/>
              <a:gd name="connsiteY11" fmla="*/ 163986 h 787075"/>
              <a:gd name="connsiteX12" fmla="*/ 7153360 w 8011116"/>
              <a:gd name="connsiteY12" fmla="*/ 163986 h 787075"/>
              <a:gd name="connsiteX13" fmla="*/ 7177636 w 8011116"/>
              <a:gd name="connsiteY13" fmla="*/ 770888 h 787075"/>
              <a:gd name="connsiteX14" fmla="*/ 8011116 w 8011116"/>
              <a:gd name="connsiteY14" fmla="*/ 770889 h 787075"/>
              <a:gd name="connsiteX0" fmla="*/ 0 w 8011116"/>
              <a:gd name="connsiteY0" fmla="*/ 771608 h 787795"/>
              <a:gd name="connsiteX1" fmla="*/ 396510 w 8011116"/>
              <a:gd name="connsiteY1" fmla="*/ 787792 h 787795"/>
              <a:gd name="connsiteX2" fmla="*/ 388418 w 8011116"/>
              <a:gd name="connsiteY2" fmla="*/ 140430 h 787795"/>
              <a:gd name="connsiteX3" fmla="*/ 566443 w 8011116"/>
              <a:gd name="connsiteY3" fmla="*/ 140432 h 787795"/>
              <a:gd name="connsiteX4" fmla="*/ 558351 w 8011116"/>
              <a:gd name="connsiteY4" fmla="*/ 787795 h 787795"/>
              <a:gd name="connsiteX5" fmla="*/ 1586039 w 8011116"/>
              <a:gd name="connsiteY5" fmla="*/ 771610 h 787795"/>
              <a:gd name="connsiteX6" fmla="*/ 6028567 w 8011116"/>
              <a:gd name="connsiteY6" fmla="*/ 2865 h 787795"/>
              <a:gd name="connsiteX7" fmla="*/ 6028567 w 8011116"/>
              <a:gd name="connsiteY7" fmla="*/ 755424 h 787795"/>
              <a:gd name="connsiteX8" fmla="*/ 6748758 w 8011116"/>
              <a:gd name="connsiteY8" fmla="*/ 771608 h 787795"/>
              <a:gd name="connsiteX9" fmla="*/ 6764942 w 8011116"/>
              <a:gd name="connsiteY9" fmla="*/ 545032 h 787795"/>
              <a:gd name="connsiteX10" fmla="*/ 6983427 w 8011116"/>
              <a:gd name="connsiteY10" fmla="*/ 553124 h 787795"/>
              <a:gd name="connsiteX11" fmla="*/ 6999611 w 8011116"/>
              <a:gd name="connsiteY11" fmla="*/ 164706 h 787795"/>
              <a:gd name="connsiteX12" fmla="*/ 7153360 w 8011116"/>
              <a:gd name="connsiteY12" fmla="*/ 164706 h 787795"/>
              <a:gd name="connsiteX13" fmla="*/ 7177636 w 8011116"/>
              <a:gd name="connsiteY13" fmla="*/ 771608 h 787795"/>
              <a:gd name="connsiteX14" fmla="*/ 8011116 w 8011116"/>
              <a:gd name="connsiteY14" fmla="*/ 771609 h 787795"/>
              <a:gd name="connsiteX0" fmla="*/ 0 w 8011116"/>
              <a:gd name="connsiteY0" fmla="*/ 769236 h 785423"/>
              <a:gd name="connsiteX1" fmla="*/ 396510 w 8011116"/>
              <a:gd name="connsiteY1" fmla="*/ 785420 h 785423"/>
              <a:gd name="connsiteX2" fmla="*/ 388418 w 8011116"/>
              <a:gd name="connsiteY2" fmla="*/ 138058 h 785423"/>
              <a:gd name="connsiteX3" fmla="*/ 566443 w 8011116"/>
              <a:gd name="connsiteY3" fmla="*/ 138060 h 785423"/>
              <a:gd name="connsiteX4" fmla="*/ 558351 w 8011116"/>
              <a:gd name="connsiteY4" fmla="*/ 785423 h 785423"/>
              <a:gd name="connsiteX5" fmla="*/ 1586039 w 8011116"/>
              <a:gd name="connsiteY5" fmla="*/ 769238 h 785423"/>
              <a:gd name="connsiteX6" fmla="*/ 1812616 w 8011116"/>
              <a:gd name="connsiteY6" fmla="*/ 639765 h 785423"/>
              <a:gd name="connsiteX7" fmla="*/ 6028567 w 8011116"/>
              <a:gd name="connsiteY7" fmla="*/ 493 h 785423"/>
              <a:gd name="connsiteX8" fmla="*/ 6028567 w 8011116"/>
              <a:gd name="connsiteY8" fmla="*/ 753052 h 785423"/>
              <a:gd name="connsiteX9" fmla="*/ 6748758 w 8011116"/>
              <a:gd name="connsiteY9" fmla="*/ 769236 h 785423"/>
              <a:gd name="connsiteX10" fmla="*/ 6764942 w 8011116"/>
              <a:gd name="connsiteY10" fmla="*/ 542660 h 785423"/>
              <a:gd name="connsiteX11" fmla="*/ 6983427 w 8011116"/>
              <a:gd name="connsiteY11" fmla="*/ 550752 h 785423"/>
              <a:gd name="connsiteX12" fmla="*/ 6999611 w 8011116"/>
              <a:gd name="connsiteY12" fmla="*/ 162334 h 785423"/>
              <a:gd name="connsiteX13" fmla="*/ 7153360 w 8011116"/>
              <a:gd name="connsiteY13" fmla="*/ 162334 h 785423"/>
              <a:gd name="connsiteX14" fmla="*/ 7177636 w 8011116"/>
              <a:gd name="connsiteY14" fmla="*/ 769236 h 785423"/>
              <a:gd name="connsiteX15" fmla="*/ 8011116 w 8011116"/>
              <a:gd name="connsiteY15" fmla="*/ 769237 h 785423"/>
              <a:gd name="connsiteX0" fmla="*/ 0 w 8011116"/>
              <a:gd name="connsiteY0" fmla="*/ 769388 h 785575"/>
              <a:gd name="connsiteX1" fmla="*/ 396510 w 8011116"/>
              <a:gd name="connsiteY1" fmla="*/ 785572 h 785575"/>
              <a:gd name="connsiteX2" fmla="*/ 388418 w 8011116"/>
              <a:gd name="connsiteY2" fmla="*/ 138210 h 785575"/>
              <a:gd name="connsiteX3" fmla="*/ 566443 w 8011116"/>
              <a:gd name="connsiteY3" fmla="*/ 138212 h 785575"/>
              <a:gd name="connsiteX4" fmla="*/ 558351 w 8011116"/>
              <a:gd name="connsiteY4" fmla="*/ 785575 h 785575"/>
              <a:gd name="connsiteX5" fmla="*/ 1586039 w 8011116"/>
              <a:gd name="connsiteY5" fmla="*/ 769390 h 785575"/>
              <a:gd name="connsiteX6" fmla="*/ 1561763 w 8011116"/>
              <a:gd name="connsiteY6" fmla="*/ 510444 h 785575"/>
              <a:gd name="connsiteX7" fmla="*/ 6028567 w 8011116"/>
              <a:gd name="connsiteY7" fmla="*/ 645 h 785575"/>
              <a:gd name="connsiteX8" fmla="*/ 6028567 w 8011116"/>
              <a:gd name="connsiteY8" fmla="*/ 753204 h 785575"/>
              <a:gd name="connsiteX9" fmla="*/ 6748758 w 8011116"/>
              <a:gd name="connsiteY9" fmla="*/ 769388 h 785575"/>
              <a:gd name="connsiteX10" fmla="*/ 6764942 w 8011116"/>
              <a:gd name="connsiteY10" fmla="*/ 542812 h 785575"/>
              <a:gd name="connsiteX11" fmla="*/ 6983427 w 8011116"/>
              <a:gd name="connsiteY11" fmla="*/ 550904 h 785575"/>
              <a:gd name="connsiteX12" fmla="*/ 6999611 w 8011116"/>
              <a:gd name="connsiteY12" fmla="*/ 162486 h 785575"/>
              <a:gd name="connsiteX13" fmla="*/ 7153360 w 8011116"/>
              <a:gd name="connsiteY13" fmla="*/ 162486 h 785575"/>
              <a:gd name="connsiteX14" fmla="*/ 7177636 w 8011116"/>
              <a:gd name="connsiteY14" fmla="*/ 769388 h 785575"/>
              <a:gd name="connsiteX15" fmla="*/ 8011116 w 8011116"/>
              <a:gd name="connsiteY15" fmla="*/ 769389 h 785575"/>
              <a:gd name="connsiteX0" fmla="*/ 0 w 8011116"/>
              <a:gd name="connsiteY0" fmla="*/ 773145 h 789332"/>
              <a:gd name="connsiteX1" fmla="*/ 396510 w 8011116"/>
              <a:gd name="connsiteY1" fmla="*/ 789329 h 789332"/>
              <a:gd name="connsiteX2" fmla="*/ 388418 w 8011116"/>
              <a:gd name="connsiteY2" fmla="*/ 141967 h 789332"/>
              <a:gd name="connsiteX3" fmla="*/ 566443 w 8011116"/>
              <a:gd name="connsiteY3" fmla="*/ 141969 h 789332"/>
              <a:gd name="connsiteX4" fmla="*/ 558351 w 8011116"/>
              <a:gd name="connsiteY4" fmla="*/ 789332 h 789332"/>
              <a:gd name="connsiteX5" fmla="*/ 1586039 w 8011116"/>
              <a:gd name="connsiteY5" fmla="*/ 773147 h 789332"/>
              <a:gd name="connsiteX6" fmla="*/ 1561763 w 8011116"/>
              <a:gd name="connsiteY6" fmla="*/ 514201 h 789332"/>
              <a:gd name="connsiteX7" fmla="*/ 1836892 w 8011116"/>
              <a:gd name="connsiteY7" fmla="*/ 449465 h 789332"/>
              <a:gd name="connsiteX8" fmla="*/ 6028567 w 8011116"/>
              <a:gd name="connsiteY8" fmla="*/ 4402 h 789332"/>
              <a:gd name="connsiteX9" fmla="*/ 6028567 w 8011116"/>
              <a:gd name="connsiteY9" fmla="*/ 756961 h 789332"/>
              <a:gd name="connsiteX10" fmla="*/ 6748758 w 8011116"/>
              <a:gd name="connsiteY10" fmla="*/ 773145 h 789332"/>
              <a:gd name="connsiteX11" fmla="*/ 6764942 w 8011116"/>
              <a:gd name="connsiteY11" fmla="*/ 546569 h 789332"/>
              <a:gd name="connsiteX12" fmla="*/ 6983427 w 8011116"/>
              <a:gd name="connsiteY12" fmla="*/ 554661 h 789332"/>
              <a:gd name="connsiteX13" fmla="*/ 6999611 w 8011116"/>
              <a:gd name="connsiteY13" fmla="*/ 166243 h 789332"/>
              <a:gd name="connsiteX14" fmla="*/ 7153360 w 8011116"/>
              <a:gd name="connsiteY14" fmla="*/ 166243 h 789332"/>
              <a:gd name="connsiteX15" fmla="*/ 7177636 w 8011116"/>
              <a:gd name="connsiteY15" fmla="*/ 773145 h 789332"/>
              <a:gd name="connsiteX16" fmla="*/ 8011116 w 8011116"/>
              <a:gd name="connsiteY16" fmla="*/ 773146 h 789332"/>
              <a:gd name="connsiteX0" fmla="*/ 0 w 8011116"/>
              <a:gd name="connsiteY0" fmla="*/ 772592 h 788779"/>
              <a:gd name="connsiteX1" fmla="*/ 396510 w 8011116"/>
              <a:gd name="connsiteY1" fmla="*/ 788776 h 788779"/>
              <a:gd name="connsiteX2" fmla="*/ 388418 w 8011116"/>
              <a:gd name="connsiteY2" fmla="*/ 141414 h 788779"/>
              <a:gd name="connsiteX3" fmla="*/ 566443 w 8011116"/>
              <a:gd name="connsiteY3" fmla="*/ 141416 h 788779"/>
              <a:gd name="connsiteX4" fmla="*/ 558351 w 8011116"/>
              <a:gd name="connsiteY4" fmla="*/ 788779 h 788779"/>
              <a:gd name="connsiteX5" fmla="*/ 1586039 w 8011116"/>
              <a:gd name="connsiteY5" fmla="*/ 772594 h 788779"/>
              <a:gd name="connsiteX6" fmla="*/ 1561763 w 8011116"/>
              <a:gd name="connsiteY6" fmla="*/ 513648 h 788779"/>
              <a:gd name="connsiteX7" fmla="*/ 1788340 w 8011116"/>
              <a:gd name="connsiteY7" fmla="*/ 513648 h 788779"/>
              <a:gd name="connsiteX8" fmla="*/ 6028567 w 8011116"/>
              <a:gd name="connsiteY8" fmla="*/ 3849 h 788779"/>
              <a:gd name="connsiteX9" fmla="*/ 6028567 w 8011116"/>
              <a:gd name="connsiteY9" fmla="*/ 756408 h 788779"/>
              <a:gd name="connsiteX10" fmla="*/ 6748758 w 8011116"/>
              <a:gd name="connsiteY10" fmla="*/ 772592 h 788779"/>
              <a:gd name="connsiteX11" fmla="*/ 6764942 w 8011116"/>
              <a:gd name="connsiteY11" fmla="*/ 546016 h 788779"/>
              <a:gd name="connsiteX12" fmla="*/ 6983427 w 8011116"/>
              <a:gd name="connsiteY12" fmla="*/ 554108 h 788779"/>
              <a:gd name="connsiteX13" fmla="*/ 6999611 w 8011116"/>
              <a:gd name="connsiteY13" fmla="*/ 165690 h 788779"/>
              <a:gd name="connsiteX14" fmla="*/ 7153360 w 8011116"/>
              <a:gd name="connsiteY14" fmla="*/ 165690 h 788779"/>
              <a:gd name="connsiteX15" fmla="*/ 7177636 w 8011116"/>
              <a:gd name="connsiteY15" fmla="*/ 772592 h 788779"/>
              <a:gd name="connsiteX16" fmla="*/ 8011116 w 8011116"/>
              <a:gd name="connsiteY16" fmla="*/ 772593 h 788779"/>
              <a:gd name="connsiteX0" fmla="*/ 0 w 8011116"/>
              <a:gd name="connsiteY0" fmla="*/ 773441 h 789628"/>
              <a:gd name="connsiteX1" fmla="*/ 396510 w 8011116"/>
              <a:gd name="connsiteY1" fmla="*/ 789625 h 789628"/>
              <a:gd name="connsiteX2" fmla="*/ 388418 w 8011116"/>
              <a:gd name="connsiteY2" fmla="*/ 142263 h 789628"/>
              <a:gd name="connsiteX3" fmla="*/ 566443 w 8011116"/>
              <a:gd name="connsiteY3" fmla="*/ 142265 h 789628"/>
              <a:gd name="connsiteX4" fmla="*/ 558351 w 8011116"/>
              <a:gd name="connsiteY4" fmla="*/ 789628 h 789628"/>
              <a:gd name="connsiteX5" fmla="*/ 1586039 w 8011116"/>
              <a:gd name="connsiteY5" fmla="*/ 773443 h 789628"/>
              <a:gd name="connsiteX6" fmla="*/ 1561763 w 8011116"/>
              <a:gd name="connsiteY6" fmla="*/ 514497 h 789628"/>
              <a:gd name="connsiteX7" fmla="*/ 1788340 w 8011116"/>
              <a:gd name="connsiteY7" fmla="*/ 514497 h 789628"/>
              <a:gd name="connsiteX8" fmla="*/ 2306230 w 8011116"/>
              <a:gd name="connsiteY8" fmla="*/ 441669 h 789628"/>
              <a:gd name="connsiteX9" fmla="*/ 6028567 w 8011116"/>
              <a:gd name="connsiteY9" fmla="*/ 4698 h 789628"/>
              <a:gd name="connsiteX10" fmla="*/ 6028567 w 8011116"/>
              <a:gd name="connsiteY10" fmla="*/ 757257 h 789628"/>
              <a:gd name="connsiteX11" fmla="*/ 6748758 w 8011116"/>
              <a:gd name="connsiteY11" fmla="*/ 773441 h 789628"/>
              <a:gd name="connsiteX12" fmla="*/ 6764942 w 8011116"/>
              <a:gd name="connsiteY12" fmla="*/ 546865 h 789628"/>
              <a:gd name="connsiteX13" fmla="*/ 6983427 w 8011116"/>
              <a:gd name="connsiteY13" fmla="*/ 554957 h 789628"/>
              <a:gd name="connsiteX14" fmla="*/ 6999611 w 8011116"/>
              <a:gd name="connsiteY14" fmla="*/ 166539 h 789628"/>
              <a:gd name="connsiteX15" fmla="*/ 7153360 w 8011116"/>
              <a:gd name="connsiteY15" fmla="*/ 166539 h 789628"/>
              <a:gd name="connsiteX16" fmla="*/ 7177636 w 8011116"/>
              <a:gd name="connsiteY16" fmla="*/ 773441 h 789628"/>
              <a:gd name="connsiteX17" fmla="*/ 8011116 w 8011116"/>
              <a:gd name="connsiteY17" fmla="*/ 773442 h 789628"/>
              <a:gd name="connsiteX0" fmla="*/ 0 w 8011116"/>
              <a:gd name="connsiteY0" fmla="*/ 775545 h 791732"/>
              <a:gd name="connsiteX1" fmla="*/ 396510 w 8011116"/>
              <a:gd name="connsiteY1" fmla="*/ 791729 h 791732"/>
              <a:gd name="connsiteX2" fmla="*/ 388418 w 8011116"/>
              <a:gd name="connsiteY2" fmla="*/ 144367 h 791732"/>
              <a:gd name="connsiteX3" fmla="*/ 566443 w 8011116"/>
              <a:gd name="connsiteY3" fmla="*/ 144369 h 791732"/>
              <a:gd name="connsiteX4" fmla="*/ 558351 w 8011116"/>
              <a:gd name="connsiteY4" fmla="*/ 791732 h 791732"/>
              <a:gd name="connsiteX5" fmla="*/ 1586039 w 8011116"/>
              <a:gd name="connsiteY5" fmla="*/ 775547 h 791732"/>
              <a:gd name="connsiteX6" fmla="*/ 1561763 w 8011116"/>
              <a:gd name="connsiteY6" fmla="*/ 516601 h 791732"/>
              <a:gd name="connsiteX7" fmla="*/ 1788340 w 8011116"/>
              <a:gd name="connsiteY7" fmla="*/ 516601 h 791732"/>
              <a:gd name="connsiteX8" fmla="*/ 1796432 w 8011116"/>
              <a:gd name="connsiteY8" fmla="*/ 306208 h 791732"/>
              <a:gd name="connsiteX9" fmla="*/ 6028567 w 8011116"/>
              <a:gd name="connsiteY9" fmla="*/ 6802 h 791732"/>
              <a:gd name="connsiteX10" fmla="*/ 6028567 w 8011116"/>
              <a:gd name="connsiteY10" fmla="*/ 759361 h 791732"/>
              <a:gd name="connsiteX11" fmla="*/ 6748758 w 8011116"/>
              <a:gd name="connsiteY11" fmla="*/ 775545 h 791732"/>
              <a:gd name="connsiteX12" fmla="*/ 6764942 w 8011116"/>
              <a:gd name="connsiteY12" fmla="*/ 548969 h 791732"/>
              <a:gd name="connsiteX13" fmla="*/ 6983427 w 8011116"/>
              <a:gd name="connsiteY13" fmla="*/ 557061 h 791732"/>
              <a:gd name="connsiteX14" fmla="*/ 6999611 w 8011116"/>
              <a:gd name="connsiteY14" fmla="*/ 168643 h 791732"/>
              <a:gd name="connsiteX15" fmla="*/ 7153360 w 8011116"/>
              <a:gd name="connsiteY15" fmla="*/ 168643 h 791732"/>
              <a:gd name="connsiteX16" fmla="*/ 7177636 w 8011116"/>
              <a:gd name="connsiteY16" fmla="*/ 775545 h 791732"/>
              <a:gd name="connsiteX17" fmla="*/ 8011116 w 8011116"/>
              <a:gd name="connsiteY17" fmla="*/ 775546 h 791732"/>
              <a:gd name="connsiteX0" fmla="*/ 0 w 8011116"/>
              <a:gd name="connsiteY0" fmla="*/ 782588 h 798775"/>
              <a:gd name="connsiteX1" fmla="*/ 396510 w 8011116"/>
              <a:gd name="connsiteY1" fmla="*/ 798772 h 798775"/>
              <a:gd name="connsiteX2" fmla="*/ 388418 w 8011116"/>
              <a:gd name="connsiteY2" fmla="*/ 151410 h 798775"/>
              <a:gd name="connsiteX3" fmla="*/ 566443 w 8011116"/>
              <a:gd name="connsiteY3" fmla="*/ 151412 h 798775"/>
              <a:gd name="connsiteX4" fmla="*/ 558351 w 8011116"/>
              <a:gd name="connsiteY4" fmla="*/ 798775 h 798775"/>
              <a:gd name="connsiteX5" fmla="*/ 1586039 w 8011116"/>
              <a:gd name="connsiteY5" fmla="*/ 782590 h 798775"/>
              <a:gd name="connsiteX6" fmla="*/ 1561763 w 8011116"/>
              <a:gd name="connsiteY6" fmla="*/ 523644 h 798775"/>
              <a:gd name="connsiteX7" fmla="*/ 1788340 w 8011116"/>
              <a:gd name="connsiteY7" fmla="*/ 523644 h 798775"/>
              <a:gd name="connsiteX8" fmla="*/ 1796432 w 8011116"/>
              <a:gd name="connsiteY8" fmla="*/ 313251 h 798775"/>
              <a:gd name="connsiteX9" fmla="*/ 2023009 w 8011116"/>
              <a:gd name="connsiteY9" fmla="*/ 280883 h 798775"/>
              <a:gd name="connsiteX10" fmla="*/ 6028567 w 8011116"/>
              <a:gd name="connsiteY10" fmla="*/ 13845 h 798775"/>
              <a:gd name="connsiteX11" fmla="*/ 6028567 w 8011116"/>
              <a:gd name="connsiteY11" fmla="*/ 766404 h 798775"/>
              <a:gd name="connsiteX12" fmla="*/ 6748758 w 8011116"/>
              <a:gd name="connsiteY12" fmla="*/ 782588 h 798775"/>
              <a:gd name="connsiteX13" fmla="*/ 6764942 w 8011116"/>
              <a:gd name="connsiteY13" fmla="*/ 556012 h 798775"/>
              <a:gd name="connsiteX14" fmla="*/ 6983427 w 8011116"/>
              <a:gd name="connsiteY14" fmla="*/ 564104 h 798775"/>
              <a:gd name="connsiteX15" fmla="*/ 6999611 w 8011116"/>
              <a:gd name="connsiteY15" fmla="*/ 175686 h 798775"/>
              <a:gd name="connsiteX16" fmla="*/ 7153360 w 8011116"/>
              <a:gd name="connsiteY16" fmla="*/ 175686 h 798775"/>
              <a:gd name="connsiteX17" fmla="*/ 7177636 w 8011116"/>
              <a:gd name="connsiteY17" fmla="*/ 782588 h 798775"/>
              <a:gd name="connsiteX18" fmla="*/ 8011116 w 8011116"/>
              <a:gd name="connsiteY18" fmla="*/ 782589 h 798775"/>
              <a:gd name="connsiteX0" fmla="*/ 0 w 8011116"/>
              <a:gd name="connsiteY0" fmla="*/ 781709 h 797896"/>
              <a:gd name="connsiteX1" fmla="*/ 396510 w 8011116"/>
              <a:gd name="connsiteY1" fmla="*/ 797893 h 797896"/>
              <a:gd name="connsiteX2" fmla="*/ 388418 w 8011116"/>
              <a:gd name="connsiteY2" fmla="*/ 150531 h 797896"/>
              <a:gd name="connsiteX3" fmla="*/ 566443 w 8011116"/>
              <a:gd name="connsiteY3" fmla="*/ 150533 h 797896"/>
              <a:gd name="connsiteX4" fmla="*/ 558351 w 8011116"/>
              <a:gd name="connsiteY4" fmla="*/ 797896 h 797896"/>
              <a:gd name="connsiteX5" fmla="*/ 1586039 w 8011116"/>
              <a:gd name="connsiteY5" fmla="*/ 781711 h 797896"/>
              <a:gd name="connsiteX6" fmla="*/ 1561763 w 8011116"/>
              <a:gd name="connsiteY6" fmla="*/ 522765 h 797896"/>
              <a:gd name="connsiteX7" fmla="*/ 1788340 w 8011116"/>
              <a:gd name="connsiteY7" fmla="*/ 522765 h 797896"/>
              <a:gd name="connsiteX8" fmla="*/ 1796432 w 8011116"/>
              <a:gd name="connsiteY8" fmla="*/ 312372 h 797896"/>
              <a:gd name="connsiteX9" fmla="*/ 2023009 w 8011116"/>
              <a:gd name="connsiteY9" fmla="*/ 304280 h 797896"/>
              <a:gd name="connsiteX10" fmla="*/ 6028567 w 8011116"/>
              <a:gd name="connsiteY10" fmla="*/ 12966 h 797896"/>
              <a:gd name="connsiteX11" fmla="*/ 6028567 w 8011116"/>
              <a:gd name="connsiteY11" fmla="*/ 765525 h 797896"/>
              <a:gd name="connsiteX12" fmla="*/ 6748758 w 8011116"/>
              <a:gd name="connsiteY12" fmla="*/ 781709 h 797896"/>
              <a:gd name="connsiteX13" fmla="*/ 6764942 w 8011116"/>
              <a:gd name="connsiteY13" fmla="*/ 555133 h 797896"/>
              <a:gd name="connsiteX14" fmla="*/ 6983427 w 8011116"/>
              <a:gd name="connsiteY14" fmla="*/ 563225 h 797896"/>
              <a:gd name="connsiteX15" fmla="*/ 6999611 w 8011116"/>
              <a:gd name="connsiteY15" fmla="*/ 174807 h 797896"/>
              <a:gd name="connsiteX16" fmla="*/ 7153360 w 8011116"/>
              <a:gd name="connsiteY16" fmla="*/ 174807 h 797896"/>
              <a:gd name="connsiteX17" fmla="*/ 7177636 w 8011116"/>
              <a:gd name="connsiteY17" fmla="*/ 781709 h 797896"/>
              <a:gd name="connsiteX18" fmla="*/ 8011116 w 8011116"/>
              <a:gd name="connsiteY18" fmla="*/ 781710 h 797896"/>
              <a:gd name="connsiteX0" fmla="*/ 0 w 8011116"/>
              <a:gd name="connsiteY0" fmla="*/ 782538 h 798725"/>
              <a:gd name="connsiteX1" fmla="*/ 396510 w 8011116"/>
              <a:gd name="connsiteY1" fmla="*/ 798722 h 798725"/>
              <a:gd name="connsiteX2" fmla="*/ 388418 w 8011116"/>
              <a:gd name="connsiteY2" fmla="*/ 151360 h 798725"/>
              <a:gd name="connsiteX3" fmla="*/ 566443 w 8011116"/>
              <a:gd name="connsiteY3" fmla="*/ 151362 h 798725"/>
              <a:gd name="connsiteX4" fmla="*/ 558351 w 8011116"/>
              <a:gd name="connsiteY4" fmla="*/ 798725 h 798725"/>
              <a:gd name="connsiteX5" fmla="*/ 1586039 w 8011116"/>
              <a:gd name="connsiteY5" fmla="*/ 782540 h 798725"/>
              <a:gd name="connsiteX6" fmla="*/ 1561763 w 8011116"/>
              <a:gd name="connsiteY6" fmla="*/ 523594 h 798725"/>
              <a:gd name="connsiteX7" fmla="*/ 1788340 w 8011116"/>
              <a:gd name="connsiteY7" fmla="*/ 523594 h 798725"/>
              <a:gd name="connsiteX8" fmla="*/ 1796432 w 8011116"/>
              <a:gd name="connsiteY8" fmla="*/ 313201 h 798725"/>
              <a:gd name="connsiteX9" fmla="*/ 2023009 w 8011116"/>
              <a:gd name="connsiteY9" fmla="*/ 305109 h 798725"/>
              <a:gd name="connsiteX10" fmla="*/ 2281954 w 8011116"/>
              <a:gd name="connsiteY10" fmla="*/ 280833 h 798725"/>
              <a:gd name="connsiteX11" fmla="*/ 6028567 w 8011116"/>
              <a:gd name="connsiteY11" fmla="*/ 13795 h 798725"/>
              <a:gd name="connsiteX12" fmla="*/ 6028567 w 8011116"/>
              <a:gd name="connsiteY12" fmla="*/ 766354 h 798725"/>
              <a:gd name="connsiteX13" fmla="*/ 6748758 w 8011116"/>
              <a:gd name="connsiteY13" fmla="*/ 782538 h 798725"/>
              <a:gd name="connsiteX14" fmla="*/ 6764942 w 8011116"/>
              <a:gd name="connsiteY14" fmla="*/ 555962 h 798725"/>
              <a:gd name="connsiteX15" fmla="*/ 6983427 w 8011116"/>
              <a:gd name="connsiteY15" fmla="*/ 564054 h 798725"/>
              <a:gd name="connsiteX16" fmla="*/ 6999611 w 8011116"/>
              <a:gd name="connsiteY16" fmla="*/ 175636 h 798725"/>
              <a:gd name="connsiteX17" fmla="*/ 7153360 w 8011116"/>
              <a:gd name="connsiteY17" fmla="*/ 175636 h 798725"/>
              <a:gd name="connsiteX18" fmla="*/ 7177636 w 8011116"/>
              <a:gd name="connsiteY18" fmla="*/ 782538 h 798725"/>
              <a:gd name="connsiteX19" fmla="*/ 8011116 w 8011116"/>
              <a:gd name="connsiteY19" fmla="*/ 782539 h 798725"/>
              <a:gd name="connsiteX0" fmla="*/ 0 w 8011116"/>
              <a:gd name="connsiteY0" fmla="*/ 777189 h 793376"/>
              <a:gd name="connsiteX1" fmla="*/ 396510 w 8011116"/>
              <a:gd name="connsiteY1" fmla="*/ 793373 h 793376"/>
              <a:gd name="connsiteX2" fmla="*/ 388418 w 8011116"/>
              <a:gd name="connsiteY2" fmla="*/ 146011 h 793376"/>
              <a:gd name="connsiteX3" fmla="*/ 566443 w 8011116"/>
              <a:gd name="connsiteY3" fmla="*/ 146013 h 793376"/>
              <a:gd name="connsiteX4" fmla="*/ 558351 w 8011116"/>
              <a:gd name="connsiteY4" fmla="*/ 793376 h 793376"/>
              <a:gd name="connsiteX5" fmla="*/ 1586039 w 8011116"/>
              <a:gd name="connsiteY5" fmla="*/ 777191 h 793376"/>
              <a:gd name="connsiteX6" fmla="*/ 1561763 w 8011116"/>
              <a:gd name="connsiteY6" fmla="*/ 518245 h 793376"/>
              <a:gd name="connsiteX7" fmla="*/ 1788340 w 8011116"/>
              <a:gd name="connsiteY7" fmla="*/ 518245 h 793376"/>
              <a:gd name="connsiteX8" fmla="*/ 1796432 w 8011116"/>
              <a:gd name="connsiteY8" fmla="*/ 307852 h 793376"/>
              <a:gd name="connsiteX9" fmla="*/ 2023009 w 8011116"/>
              <a:gd name="connsiteY9" fmla="*/ 299760 h 793376"/>
              <a:gd name="connsiteX10" fmla="*/ 2023009 w 8011116"/>
              <a:gd name="connsiteY10" fmla="*/ 502061 h 793376"/>
              <a:gd name="connsiteX11" fmla="*/ 6028567 w 8011116"/>
              <a:gd name="connsiteY11" fmla="*/ 8446 h 793376"/>
              <a:gd name="connsiteX12" fmla="*/ 6028567 w 8011116"/>
              <a:gd name="connsiteY12" fmla="*/ 761005 h 793376"/>
              <a:gd name="connsiteX13" fmla="*/ 6748758 w 8011116"/>
              <a:gd name="connsiteY13" fmla="*/ 777189 h 793376"/>
              <a:gd name="connsiteX14" fmla="*/ 6764942 w 8011116"/>
              <a:gd name="connsiteY14" fmla="*/ 550613 h 793376"/>
              <a:gd name="connsiteX15" fmla="*/ 6983427 w 8011116"/>
              <a:gd name="connsiteY15" fmla="*/ 558705 h 793376"/>
              <a:gd name="connsiteX16" fmla="*/ 6999611 w 8011116"/>
              <a:gd name="connsiteY16" fmla="*/ 170287 h 793376"/>
              <a:gd name="connsiteX17" fmla="*/ 7153360 w 8011116"/>
              <a:gd name="connsiteY17" fmla="*/ 170287 h 793376"/>
              <a:gd name="connsiteX18" fmla="*/ 7177636 w 8011116"/>
              <a:gd name="connsiteY18" fmla="*/ 777189 h 793376"/>
              <a:gd name="connsiteX19" fmla="*/ 8011116 w 8011116"/>
              <a:gd name="connsiteY19" fmla="*/ 777190 h 793376"/>
              <a:gd name="connsiteX0" fmla="*/ 0 w 8011116"/>
              <a:gd name="connsiteY0" fmla="*/ 772574 h 788761"/>
              <a:gd name="connsiteX1" fmla="*/ 396510 w 8011116"/>
              <a:gd name="connsiteY1" fmla="*/ 788758 h 788761"/>
              <a:gd name="connsiteX2" fmla="*/ 388418 w 8011116"/>
              <a:gd name="connsiteY2" fmla="*/ 141396 h 788761"/>
              <a:gd name="connsiteX3" fmla="*/ 566443 w 8011116"/>
              <a:gd name="connsiteY3" fmla="*/ 141398 h 788761"/>
              <a:gd name="connsiteX4" fmla="*/ 558351 w 8011116"/>
              <a:gd name="connsiteY4" fmla="*/ 788761 h 788761"/>
              <a:gd name="connsiteX5" fmla="*/ 1586039 w 8011116"/>
              <a:gd name="connsiteY5" fmla="*/ 772576 h 788761"/>
              <a:gd name="connsiteX6" fmla="*/ 1561763 w 8011116"/>
              <a:gd name="connsiteY6" fmla="*/ 513630 h 788761"/>
              <a:gd name="connsiteX7" fmla="*/ 1788340 w 8011116"/>
              <a:gd name="connsiteY7" fmla="*/ 513630 h 788761"/>
              <a:gd name="connsiteX8" fmla="*/ 1796432 w 8011116"/>
              <a:gd name="connsiteY8" fmla="*/ 303237 h 788761"/>
              <a:gd name="connsiteX9" fmla="*/ 2023009 w 8011116"/>
              <a:gd name="connsiteY9" fmla="*/ 295145 h 788761"/>
              <a:gd name="connsiteX10" fmla="*/ 2023009 w 8011116"/>
              <a:gd name="connsiteY10" fmla="*/ 497446 h 788761"/>
              <a:gd name="connsiteX11" fmla="*/ 2273862 w 8011116"/>
              <a:gd name="connsiteY11" fmla="*/ 465078 h 788761"/>
              <a:gd name="connsiteX12" fmla="*/ 6028567 w 8011116"/>
              <a:gd name="connsiteY12" fmla="*/ 3831 h 788761"/>
              <a:gd name="connsiteX13" fmla="*/ 6028567 w 8011116"/>
              <a:gd name="connsiteY13" fmla="*/ 756390 h 788761"/>
              <a:gd name="connsiteX14" fmla="*/ 6748758 w 8011116"/>
              <a:gd name="connsiteY14" fmla="*/ 772574 h 788761"/>
              <a:gd name="connsiteX15" fmla="*/ 6764942 w 8011116"/>
              <a:gd name="connsiteY15" fmla="*/ 545998 h 788761"/>
              <a:gd name="connsiteX16" fmla="*/ 6983427 w 8011116"/>
              <a:gd name="connsiteY16" fmla="*/ 554090 h 788761"/>
              <a:gd name="connsiteX17" fmla="*/ 6999611 w 8011116"/>
              <a:gd name="connsiteY17" fmla="*/ 165672 h 788761"/>
              <a:gd name="connsiteX18" fmla="*/ 7153360 w 8011116"/>
              <a:gd name="connsiteY18" fmla="*/ 165672 h 788761"/>
              <a:gd name="connsiteX19" fmla="*/ 7177636 w 8011116"/>
              <a:gd name="connsiteY19" fmla="*/ 772574 h 788761"/>
              <a:gd name="connsiteX20" fmla="*/ 8011116 w 8011116"/>
              <a:gd name="connsiteY20" fmla="*/ 772575 h 788761"/>
              <a:gd name="connsiteX0" fmla="*/ 0 w 8011116"/>
              <a:gd name="connsiteY0" fmla="*/ 772383 h 788570"/>
              <a:gd name="connsiteX1" fmla="*/ 396510 w 8011116"/>
              <a:gd name="connsiteY1" fmla="*/ 788567 h 788570"/>
              <a:gd name="connsiteX2" fmla="*/ 388418 w 8011116"/>
              <a:gd name="connsiteY2" fmla="*/ 141205 h 788570"/>
              <a:gd name="connsiteX3" fmla="*/ 566443 w 8011116"/>
              <a:gd name="connsiteY3" fmla="*/ 141207 h 788570"/>
              <a:gd name="connsiteX4" fmla="*/ 558351 w 8011116"/>
              <a:gd name="connsiteY4" fmla="*/ 788570 h 788570"/>
              <a:gd name="connsiteX5" fmla="*/ 1586039 w 8011116"/>
              <a:gd name="connsiteY5" fmla="*/ 772385 h 788570"/>
              <a:gd name="connsiteX6" fmla="*/ 1561763 w 8011116"/>
              <a:gd name="connsiteY6" fmla="*/ 513439 h 788570"/>
              <a:gd name="connsiteX7" fmla="*/ 1788340 w 8011116"/>
              <a:gd name="connsiteY7" fmla="*/ 513439 h 788570"/>
              <a:gd name="connsiteX8" fmla="*/ 1796432 w 8011116"/>
              <a:gd name="connsiteY8" fmla="*/ 303046 h 788570"/>
              <a:gd name="connsiteX9" fmla="*/ 2023009 w 8011116"/>
              <a:gd name="connsiteY9" fmla="*/ 294954 h 788570"/>
              <a:gd name="connsiteX10" fmla="*/ 2023009 w 8011116"/>
              <a:gd name="connsiteY10" fmla="*/ 497255 h 788570"/>
              <a:gd name="connsiteX11" fmla="*/ 2273862 w 8011116"/>
              <a:gd name="connsiteY11" fmla="*/ 489163 h 788570"/>
              <a:gd name="connsiteX12" fmla="*/ 6028567 w 8011116"/>
              <a:gd name="connsiteY12" fmla="*/ 3640 h 788570"/>
              <a:gd name="connsiteX13" fmla="*/ 6028567 w 8011116"/>
              <a:gd name="connsiteY13" fmla="*/ 756199 h 788570"/>
              <a:gd name="connsiteX14" fmla="*/ 6748758 w 8011116"/>
              <a:gd name="connsiteY14" fmla="*/ 772383 h 788570"/>
              <a:gd name="connsiteX15" fmla="*/ 6764942 w 8011116"/>
              <a:gd name="connsiteY15" fmla="*/ 545807 h 788570"/>
              <a:gd name="connsiteX16" fmla="*/ 6983427 w 8011116"/>
              <a:gd name="connsiteY16" fmla="*/ 553899 h 788570"/>
              <a:gd name="connsiteX17" fmla="*/ 6999611 w 8011116"/>
              <a:gd name="connsiteY17" fmla="*/ 165481 h 788570"/>
              <a:gd name="connsiteX18" fmla="*/ 7153360 w 8011116"/>
              <a:gd name="connsiteY18" fmla="*/ 165481 h 788570"/>
              <a:gd name="connsiteX19" fmla="*/ 7177636 w 8011116"/>
              <a:gd name="connsiteY19" fmla="*/ 772383 h 788570"/>
              <a:gd name="connsiteX20" fmla="*/ 8011116 w 8011116"/>
              <a:gd name="connsiteY20" fmla="*/ 772384 h 788570"/>
              <a:gd name="connsiteX0" fmla="*/ 0 w 8011116"/>
              <a:gd name="connsiteY0" fmla="*/ 772562 h 788749"/>
              <a:gd name="connsiteX1" fmla="*/ 396510 w 8011116"/>
              <a:gd name="connsiteY1" fmla="*/ 788746 h 788749"/>
              <a:gd name="connsiteX2" fmla="*/ 388418 w 8011116"/>
              <a:gd name="connsiteY2" fmla="*/ 141384 h 788749"/>
              <a:gd name="connsiteX3" fmla="*/ 566443 w 8011116"/>
              <a:gd name="connsiteY3" fmla="*/ 141386 h 788749"/>
              <a:gd name="connsiteX4" fmla="*/ 558351 w 8011116"/>
              <a:gd name="connsiteY4" fmla="*/ 788749 h 788749"/>
              <a:gd name="connsiteX5" fmla="*/ 1586039 w 8011116"/>
              <a:gd name="connsiteY5" fmla="*/ 772564 h 788749"/>
              <a:gd name="connsiteX6" fmla="*/ 1561763 w 8011116"/>
              <a:gd name="connsiteY6" fmla="*/ 513618 h 788749"/>
              <a:gd name="connsiteX7" fmla="*/ 1788340 w 8011116"/>
              <a:gd name="connsiteY7" fmla="*/ 513618 h 788749"/>
              <a:gd name="connsiteX8" fmla="*/ 1796432 w 8011116"/>
              <a:gd name="connsiteY8" fmla="*/ 303225 h 788749"/>
              <a:gd name="connsiteX9" fmla="*/ 2023009 w 8011116"/>
              <a:gd name="connsiteY9" fmla="*/ 295133 h 788749"/>
              <a:gd name="connsiteX10" fmla="*/ 2023009 w 8011116"/>
              <a:gd name="connsiteY10" fmla="*/ 497434 h 788749"/>
              <a:gd name="connsiteX11" fmla="*/ 2273862 w 8011116"/>
              <a:gd name="connsiteY11" fmla="*/ 489342 h 788749"/>
              <a:gd name="connsiteX12" fmla="*/ 2459979 w 8011116"/>
              <a:gd name="connsiteY12" fmla="*/ 465065 h 788749"/>
              <a:gd name="connsiteX13" fmla="*/ 6028567 w 8011116"/>
              <a:gd name="connsiteY13" fmla="*/ 3819 h 788749"/>
              <a:gd name="connsiteX14" fmla="*/ 6028567 w 8011116"/>
              <a:gd name="connsiteY14" fmla="*/ 756378 h 788749"/>
              <a:gd name="connsiteX15" fmla="*/ 6748758 w 8011116"/>
              <a:gd name="connsiteY15" fmla="*/ 772562 h 788749"/>
              <a:gd name="connsiteX16" fmla="*/ 6764942 w 8011116"/>
              <a:gd name="connsiteY16" fmla="*/ 545986 h 788749"/>
              <a:gd name="connsiteX17" fmla="*/ 6983427 w 8011116"/>
              <a:gd name="connsiteY17" fmla="*/ 554078 h 788749"/>
              <a:gd name="connsiteX18" fmla="*/ 6999611 w 8011116"/>
              <a:gd name="connsiteY18" fmla="*/ 165660 h 788749"/>
              <a:gd name="connsiteX19" fmla="*/ 7153360 w 8011116"/>
              <a:gd name="connsiteY19" fmla="*/ 165660 h 788749"/>
              <a:gd name="connsiteX20" fmla="*/ 7177636 w 8011116"/>
              <a:gd name="connsiteY20" fmla="*/ 772562 h 788749"/>
              <a:gd name="connsiteX21" fmla="*/ 8011116 w 8011116"/>
              <a:gd name="connsiteY21" fmla="*/ 772563 h 788749"/>
              <a:gd name="connsiteX0" fmla="*/ 0 w 8011116"/>
              <a:gd name="connsiteY0" fmla="*/ 877985 h 894172"/>
              <a:gd name="connsiteX1" fmla="*/ 396510 w 8011116"/>
              <a:gd name="connsiteY1" fmla="*/ 894169 h 894172"/>
              <a:gd name="connsiteX2" fmla="*/ 388418 w 8011116"/>
              <a:gd name="connsiteY2" fmla="*/ 246807 h 894172"/>
              <a:gd name="connsiteX3" fmla="*/ 566443 w 8011116"/>
              <a:gd name="connsiteY3" fmla="*/ 246809 h 894172"/>
              <a:gd name="connsiteX4" fmla="*/ 558351 w 8011116"/>
              <a:gd name="connsiteY4" fmla="*/ 894172 h 894172"/>
              <a:gd name="connsiteX5" fmla="*/ 1586039 w 8011116"/>
              <a:gd name="connsiteY5" fmla="*/ 877987 h 894172"/>
              <a:gd name="connsiteX6" fmla="*/ 1561763 w 8011116"/>
              <a:gd name="connsiteY6" fmla="*/ 619041 h 894172"/>
              <a:gd name="connsiteX7" fmla="*/ 1788340 w 8011116"/>
              <a:gd name="connsiteY7" fmla="*/ 619041 h 894172"/>
              <a:gd name="connsiteX8" fmla="*/ 1796432 w 8011116"/>
              <a:gd name="connsiteY8" fmla="*/ 408648 h 894172"/>
              <a:gd name="connsiteX9" fmla="*/ 2023009 w 8011116"/>
              <a:gd name="connsiteY9" fmla="*/ 400556 h 894172"/>
              <a:gd name="connsiteX10" fmla="*/ 2023009 w 8011116"/>
              <a:gd name="connsiteY10" fmla="*/ 602857 h 894172"/>
              <a:gd name="connsiteX11" fmla="*/ 2273862 w 8011116"/>
              <a:gd name="connsiteY11" fmla="*/ 594765 h 894172"/>
              <a:gd name="connsiteX12" fmla="*/ 2265770 w 8011116"/>
              <a:gd name="connsiteY12" fmla="*/ 28322 h 894172"/>
              <a:gd name="connsiteX13" fmla="*/ 6028567 w 8011116"/>
              <a:gd name="connsiteY13" fmla="*/ 109242 h 894172"/>
              <a:gd name="connsiteX14" fmla="*/ 6028567 w 8011116"/>
              <a:gd name="connsiteY14" fmla="*/ 861801 h 894172"/>
              <a:gd name="connsiteX15" fmla="*/ 6748758 w 8011116"/>
              <a:gd name="connsiteY15" fmla="*/ 877985 h 894172"/>
              <a:gd name="connsiteX16" fmla="*/ 6764942 w 8011116"/>
              <a:gd name="connsiteY16" fmla="*/ 651409 h 894172"/>
              <a:gd name="connsiteX17" fmla="*/ 6983427 w 8011116"/>
              <a:gd name="connsiteY17" fmla="*/ 659501 h 894172"/>
              <a:gd name="connsiteX18" fmla="*/ 6999611 w 8011116"/>
              <a:gd name="connsiteY18" fmla="*/ 271083 h 894172"/>
              <a:gd name="connsiteX19" fmla="*/ 7153360 w 8011116"/>
              <a:gd name="connsiteY19" fmla="*/ 271083 h 894172"/>
              <a:gd name="connsiteX20" fmla="*/ 7177636 w 8011116"/>
              <a:gd name="connsiteY20" fmla="*/ 877985 h 894172"/>
              <a:gd name="connsiteX21" fmla="*/ 8011116 w 8011116"/>
              <a:gd name="connsiteY21" fmla="*/ 877986 h 894172"/>
              <a:gd name="connsiteX0" fmla="*/ 0 w 8011116"/>
              <a:gd name="connsiteY0" fmla="*/ 904797 h 920984"/>
              <a:gd name="connsiteX1" fmla="*/ 396510 w 8011116"/>
              <a:gd name="connsiteY1" fmla="*/ 920981 h 920984"/>
              <a:gd name="connsiteX2" fmla="*/ 388418 w 8011116"/>
              <a:gd name="connsiteY2" fmla="*/ 273619 h 920984"/>
              <a:gd name="connsiteX3" fmla="*/ 566443 w 8011116"/>
              <a:gd name="connsiteY3" fmla="*/ 273621 h 920984"/>
              <a:gd name="connsiteX4" fmla="*/ 558351 w 8011116"/>
              <a:gd name="connsiteY4" fmla="*/ 920984 h 920984"/>
              <a:gd name="connsiteX5" fmla="*/ 1586039 w 8011116"/>
              <a:gd name="connsiteY5" fmla="*/ 904799 h 920984"/>
              <a:gd name="connsiteX6" fmla="*/ 1561763 w 8011116"/>
              <a:gd name="connsiteY6" fmla="*/ 645853 h 920984"/>
              <a:gd name="connsiteX7" fmla="*/ 1788340 w 8011116"/>
              <a:gd name="connsiteY7" fmla="*/ 645853 h 920984"/>
              <a:gd name="connsiteX8" fmla="*/ 1796432 w 8011116"/>
              <a:gd name="connsiteY8" fmla="*/ 435460 h 920984"/>
              <a:gd name="connsiteX9" fmla="*/ 2023009 w 8011116"/>
              <a:gd name="connsiteY9" fmla="*/ 427368 h 920984"/>
              <a:gd name="connsiteX10" fmla="*/ 2023009 w 8011116"/>
              <a:gd name="connsiteY10" fmla="*/ 629669 h 920984"/>
              <a:gd name="connsiteX11" fmla="*/ 2273862 w 8011116"/>
              <a:gd name="connsiteY11" fmla="*/ 621577 h 920984"/>
              <a:gd name="connsiteX12" fmla="*/ 2265770 w 8011116"/>
              <a:gd name="connsiteY12" fmla="*/ 55134 h 920984"/>
              <a:gd name="connsiteX13" fmla="*/ 2484255 w 8011116"/>
              <a:gd name="connsiteY13" fmla="*/ 30859 h 920984"/>
              <a:gd name="connsiteX14" fmla="*/ 6028567 w 8011116"/>
              <a:gd name="connsiteY14" fmla="*/ 136054 h 920984"/>
              <a:gd name="connsiteX15" fmla="*/ 6028567 w 8011116"/>
              <a:gd name="connsiteY15" fmla="*/ 888613 h 920984"/>
              <a:gd name="connsiteX16" fmla="*/ 6748758 w 8011116"/>
              <a:gd name="connsiteY16" fmla="*/ 904797 h 920984"/>
              <a:gd name="connsiteX17" fmla="*/ 6764942 w 8011116"/>
              <a:gd name="connsiteY17" fmla="*/ 678221 h 920984"/>
              <a:gd name="connsiteX18" fmla="*/ 6983427 w 8011116"/>
              <a:gd name="connsiteY18" fmla="*/ 686313 h 920984"/>
              <a:gd name="connsiteX19" fmla="*/ 6999611 w 8011116"/>
              <a:gd name="connsiteY19" fmla="*/ 297895 h 920984"/>
              <a:gd name="connsiteX20" fmla="*/ 7153360 w 8011116"/>
              <a:gd name="connsiteY20" fmla="*/ 297895 h 920984"/>
              <a:gd name="connsiteX21" fmla="*/ 7177636 w 8011116"/>
              <a:gd name="connsiteY21" fmla="*/ 904797 h 920984"/>
              <a:gd name="connsiteX22" fmla="*/ 8011116 w 8011116"/>
              <a:gd name="connsiteY22" fmla="*/ 904798 h 920984"/>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6028567 w 8011116"/>
              <a:gd name="connsiteY14" fmla="*/ 125582 h 910512"/>
              <a:gd name="connsiteX15" fmla="*/ 6028567 w 8011116"/>
              <a:gd name="connsiteY15" fmla="*/ 878141 h 910512"/>
              <a:gd name="connsiteX16" fmla="*/ 6748758 w 8011116"/>
              <a:gd name="connsiteY16" fmla="*/ 894325 h 910512"/>
              <a:gd name="connsiteX17" fmla="*/ 6764942 w 8011116"/>
              <a:gd name="connsiteY17" fmla="*/ 667749 h 910512"/>
              <a:gd name="connsiteX18" fmla="*/ 6983427 w 8011116"/>
              <a:gd name="connsiteY18" fmla="*/ 675841 h 910512"/>
              <a:gd name="connsiteX19" fmla="*/ 6999611 w 8011116"/>
              <a:gd name="connsiteY19" fmla="*/ 287423 h 910512"/>
              <a:gd name="connsiteX20" fmla="*/ 7153360 w 8011116"/>
              <a:gd name="connsiteY20" fmla="*/ 287423 h 910512"/>
              <a:gd name="connsiteX21" fmla="*/ 7177636 w 8011116"/>
              <a:gd name="connsiteY21" fmla="*/ 894325 h 910512"/>
              <a:gd name="connsiteX22" fmla="*/ 8011116 w 8011116"/>
              <a:gd name="connsiteY22"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799845 w 8011116"/>
              <a:gd name="connsiteY14" fmla="*/ 60847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597544 w 8011116"/>
              <a:gd name="connsiteY15" fmla="*/ 708210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686556 w 8011116"/>
              <a:gd name="connsiteY15" fmla="*/ 724394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3163986 w 8011116"/>
              <a:gd name="connsiteY16" fmla="*/ 590719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90195"/>
              <a:gd name="connsiteX1" fmla="*/ 396510 w 8011116"/>
              <a:gd name="connsiteY1" fmla="*/ 865847 h 890195"/>
              <a:gd name="connsiteX2" fmla="*/ 388418 w 8011116"/>
              <a:gd name="connsiteY2" fmla="*/ 218485 h 890195"/>
              <a:gd name="connsiteX3" fmla="*/ 566443 w 8011116"/>
              <a:gd name="connsiteY3" fmla="*/ 218487 h 890195"/>
              <a:gd name="connsiteX4" fmla="*/ 558351 w 8011116"/>
              <a:gd name="connsiteY4" fmla="*/ 865850 h 890195"/>
              <a:gd name="connsiteX5" fmla="*/ 1586039 w 8011116"/>
              <a:gd name="connsiteY5" fmla="*/ 849665 h 890195"/>
              <a:gd name="connsiteX6" fmla="*/ 1561763 w 8011116"/>
              <a:gd name="connsiteY6" fmla="*/ 590719 h 890195"/>
              <a:gd name="connsiteX7" fmla="*/ 1788340 w 8011116"/>
              <a:gd name="connsiteY7" fmla="*/ 590719 h 890195"/>
              <a:gd name="connsiteX8" fmla="*/ 1764064 w 8011116"/>
              <a:gd name="connsiteY8" fmla="*/ 364141 h 890195"/>
              <a:gd name="connsiteX9" fmla="*/ 2023009 w 8011116"/>
              <a:gd name="connsiteY9" fmla="*/ 372234 h 890195"/>
              <a:gd name="connsiteX10" fmla="*/ 2006825 w 8011116"/>
              <a:gd name="connsiteY10" fmla="*/ 574535 h 890195"/>
              <a:gd name="connsiteX11" fmla="*/ 2273862 w 8011116"/>
              <a:gd name="connsiteY11" fmla="*/ 566443 h 890195"/>
              <a:gd name="connsiteX12" fmla="*/ 2265770 w 8011116"/>
              <a:gd name="connsiteY12" fmla="*/ 0 h 890195"/>
              <a:gd name="connsiteX13" fmla="*/ 2484255 w 8011116"/>
              <a:gd name="connsiteY13" fmla="*/ 8093 h 890195"/>
              <a:gd name="connsiteX14" fmla="*/ 2459979 w 8011116"/>
              <a:gd name="connsiteY14" fmla="*/ 687824 h 890195"/>
              <a:gd name="connsiteX15" fmla="*/ 2686556 w 8011116"/>
              <a:gd name="connsiteY15" fmla="*/ 679732 h 890195"/>
              <a:gd name="connsiteX16" fmla="*/ 2646096 w 8011116"/>
              <a:gd name="connsiteY16" fmla="*/ 857756 h 890195"/>
              <a:gd name="connsiteX17" fmla="*/ 2953593 w 8011116"/>
              <a:gd name="connsiteY17" fmla="*/ 809204 h 890195"/>
              <a:gd name="connsiteX18" fmla="*/ 6028567 w 8011116"/>
              <a:gd name="connsiteY18" fmla="*/ 80920 h 890195"/>
              <a:gd name="connsiteX19" fmla="*/ 6028567 w 8011116"/>
              <a:gd name="connsiteY19" fmla="*/ 833479 h 890195"/>
              <a:gd name="connsiteX20" fmla="*/ 6748758 w 8011116"/>
              <a:gd name="connsiteY20" fmla="*/ 849663 h 890195"/>
              <a:gd name="connsiteX21" fmla="*/ 6764942 w 8011116"/>
              <a:gd name="connsiteY21" fmla="*/ 623087 h 890195"/>
              <a:gd name="connsiteX22" fmla="*/ 6983427 w 8011116"/>
              <a:gd name="connsiteY22" fmla="*/ 631179 h 890195"/>
              <a:gd name="connsiteX23" fmla="*/ 6999611 w 8011116"/>
              <a:gd name="connsiteY23" fmla="*/ 242761 h 890195"/>
              <a:gd name="connsiteX24" fmla="*/ 7153360 w 8011116"/>
              <a:gd name="connsiteY24" fmla="*/ 242761 h 890195"/>
              <a:gd name="connsiteX25" fmla="*/ 7177636 w 8011116"/>
              <a:gd name="connsiteY25" fmla="*/ 849663 h 890195"/>
              <a:gd name="connsiteX26" fmla="*/ 8011116 w 8011116"/>
              <a:gd name="connsiteY26" fmla="*/ 849664 h 890195"/>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6028567 w 8011116"/>
              <a:gd name="connsiteY18" fmla="*/ 80920 h 867347"/>
              <a:gd name="connsiteX19" fmla="*/ 6028567 w 8011116"/>
              <a:gd name="connsiteY19" fmla="*/ 833479 h 867347"/>
              <a:gd name="connsiteX20" fmla="*/ 6748758 w 8011116"/>
              <a:gd name="connsiteY20" fmla="*/ 849663 h 867347"/>
              <a:gd name="connsiteX21" fmla="*/ 6764942 w 8011116"/>
              <a:gd name="connsiteY21" fmla="*/ 623087 h 867347"/>
              <a:gd name="connsiteX22" fmla="*/ 6983427 w 8011116"/>
              <a:gd name="connsiteY22" fmla="*/ 631179 h 867347"/>
              <a:gd name="connsiteX23" fmla="*/ 6999611 w 8011116"/>
              <a:gd name="connsiteY23" fmla="*/ 242761 h 867347"/>
              <a:gd name="connsiteX24" fmla="*/ 7153360 w 8011116"/>
              <a:gd name="connsiteY24" fmla="*/ 242761 h 867347"/>
              <a:gd name="connsiteX25" fmla="*/ 7177636 w 8011116"/>
              <a:gd name="connsiteY25" fmla="*/ 849663 h 867347"/>
              <a:gd name="connsiteX26" fmla="*/ 8011116 w 8011116"/>
              <a:gd name="connsiteY26"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293459 w 8011116"/>
              <a:gd name="connsiteY18" fmla="*/ 704008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358195 w 8011116"/>
              <a:gd name="connsiteY19" fmla="*/ 598811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584772 w 8011116"/>
              <a:gd name="connsiteY20" fmla="*/ 550259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679"/>
              <a:gd name="connsiteX1" fmla="*/ 396510 w 8011116"/>
              <a:gd name="connsiteY1" fmla="*/ 865847 h 867679"/>
              <a:gd name="connsiteX2" fmla="*/ 388418 w 8011116"/>
              <a:gd name="connsiteY2" fmla="*/ 218485 h 867679"/>
              <a:gd name="connsiteX3" fmla="*/ 566443 w 8011116"/>
              <a:gd name="connsiteY3" fmla="*/ 218487 h 867679"/>
              <a:gd name="connsiteX4" fmla="*/ 558351 w 8011116"/>
              <a:gd name="connsiteY4" fmla="*/ 865850 h 867679"/>
              <a:gd name="connsiteX5" fmla="*/ 1586039 w 8011116"/>
              <a:gd name="connsiteY5" fmla="*/ 849665 h 867679"/>
              <a:gd name="connsiteX6" fmla="*/ 1561763 w 8011116"/>
              <a:gd name="connsiteY6" fmla="*/ 590719 h 867679"/>
              <a:gd name="connsiteX7" fmla="*/ 1788340 w 8011116"/>
              <a:gd name="connsiteY7" fmla="*/ 590719 h 867679"/>
              <a:gd name="connsiteX8" fmla="*/ 1764064 w 8011116"/>
              <a:gd name="connsiteY8" fmla="*/ 364141 h 867679"/>
              <a:gd name="connsiteX9" fmla="*/ 2023009 w 8011116"/>
              <a:gd name="connsiteY9" fmla="*/ 372234 h 867679"/>
              <a:gd name="connsiteX10" fmla="*/ 2006825 w 8011116"/>
              <a:gd name="connsiteY10" fmla="*/ 574535 h 867679"/>
              <a:gd name="connsiteX11" fmla="*/ 2273862 w 8011116"/>
              <a:gd name="connsiteY11" fmla="*/ 566443 h 867679"/>
              <a:gd name="connsiteX12" fmla="*/ 2265770 w 8011116"/>
              <a:gd name="connsiteY12" fmla="*/ 0 h 867679"/>
              <a:gd name="connsiteX13" fmla="*/ 2484255 w 8011116"/>
              <a:gd name="connsiteY13" fmla="*/ 8093 h 867679"/>
              <a:gd name="connsiteX14" fmla="*/ 2459979 w 8011116"/>
              <a:gd name="connsiteY14" fmla="*/ 687824 h 867679"/>
              <a:gd name="connsiteX15" fmla="*/ 2686556 w 8011116"/>
              <a:gd name="connsiteY15" fmla="*/ 679732 h 867679"/>
              <a:gd name="connsiteX16" fmla="*/ 2646096 w 8011116"/>
              <a:gd name="connsiteY16" fmla="*/ 857756 h 867679"/>
              <a:gd name="connsiteX17" fmla="*/ 2969777 w 8011116"/>
              <a:gd name="connsiteY17" fmla="*/ 857757 h 867679"/>
              <a:gd name="connsiteX18" fmla="*/ 3010238 w 8011116"/>
              <a:gd name="connsiteY18" fmla="*/ 566443 h 867679"/>
              <a:gd name="connsiteX19" fmla="*/ 3293459 w 8011116"/>
              <a:gd name="connsiteY19" fmla="*/ 542168 h 867679"/>
              <a:gd name="connsiteX20" fmla="*/ 3293459 w 8011116"/>
              <a:gd name="connsiteY20" fmla="*/ 857757 h 867679"/>
              <a:gd name="connsiteX21" fmla="*/ 6028567 w 8011116"/>
              <a:gd name="connsiteY21" fmla="*/ 80920 h 867679"/>
              <a:gd name="connsiteX22" fmla="*/ 6028567 w 8011116"/>
              <a:gd name="connsiteY22" fmla="*/ 833479 h 867679"/>
              <a:gd name="connsiteX23" fmla="*/ 6748758 w 8011116"/>
              <a:gd name="connsiteY23" fmla="*/ 849663 h 867679"/>
              <a:gd name="connsiteX24" fmla="*/ 6764942 w 8011116"/>
              <a:gd name="connsiteY24" fmla="*/ 623087 h 867679"/>
              <a:gd name="connsiteX25" fmla="*/ 6983427 w 8011116"/>
              <a:gd name="connsiteY25" fmla="*/ 631179 h 867679"/>
              <a:gd name="connsiteX26" fmla="*/ 6999611 w 8011116"/>
              <a:gd name="connsiteY26" fmla="*/ 242761 h 867679"/>
              <a:gd name="connsiteX27" fmla="*/ 7153360 w 8011116"/>
              <a:gd name="connsiteY27" fmla="*/ 242761 h 867679"/>
              <a:gd name="connsiteX28" fmla="*/ 7177636 w 8011116"/>
              <a:gd name="connsiteY28" fmla="*/ 849663 h 867679"/>
              <a:gd name="connsiteX29" fmla="*/ 8011116 w 8011116"/>
              <a:gd name="connsiteY29" fmla="*/ 849664 h 867679"/>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4151215 w 8011116"/>
              <a:gd name="connsiteY21" fmla="*/ 598811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95503"/>
              <a:gd name="connsiteX1" fmla="*/ 396510 w 8011116"/>
              <a:gd name="connsiteY1" fmla="*/ 865847 h 895503"/>
              <a:gd name="connsiteX2" fmla="*/ 388418 w 8011116"/>
              <a:gd name="connsiteY2" fmla="*/ 218485 h 895503"/>
              <a:gd name="connsiteX3" fmla="*/ 566443 w 8011116"/>
              <a:gd name="connsiteY3" fmla="*/ 218487 h 895503"/>
              <a:gd name="connsiteX4" fmla="*/ 558351 w 8011116"/>
              <a:gd name="connsiteY4" fmla="*/ 865850 h 895503"/>
              <a:gd name="connsiteX5" fmla="*/ 1586039 w 8011116"/>
              <a:gd name="connsiteY5" fmla="*/ 849665 h 895503"/>
              <a:gd name="connsiteX6" fmla="*/ 1561763 w 8011116"/>
              <a:gd name="connsiteY6" fmla="*/ 590719 h 895503"/>
              <a:gd name="connsiteX7" fmla="*/ 1788340 w 8011116"/>
              <a:gd name="connsiteY7" fmla="*/ 590719 h 895503"/>
              <a:gd name="connsiteX8" fmla="*/ 1764064 w 8011116"/>
              <a:gd name="connsiteY8" fmla="*/ 364141 h 895503"/>
              <a:gd name="connsiteX9" fmla="*/ 2023009 w 8011116"/>
              <a:gd name="connsiteY9" fmla="*/ 372234 h 895503"/>
              <a:gd name="connsiteX10" fmla="*/ 2006825 w 8011116"/>
              <a:gd name="connsiteY10" fmla="*/ 574535 h 895503"/>
              <a:gd name="connsiteX11" fmla="*/ 2273862 w 8011116"/>
              <a:gd name="connsiteY11" fmla="*/ 566443 h 895503"/>
              <a:gd name="connsiteX12" fmla="*/ 2265770 w 8011116"/>
              <a:gd name="connsiteY12" fmla="*/ 0 h 895503"/>
              <a:gd name="connsiteX13" fmla="*/ 2484255 w 8011116"/>
              <a:gd name="connsiteY13" fmla="*/ 8093 h 895503"/>
              <a:gd name="connsiteX14" fmla="*/ 2459979 w 8011116"/>
              <a:gd name="connsiteY14" fmla="*/ 687824 h 895503"/>
              <a:gd name="connsiteX15" fmla="*/ 2686556 w 8011116"/>
              <a:gd name="connsiteY15" fmla="*/ 679732 h 895503"/>
              <a:gd name="connsiteX16" fmla="*/ 2646096 w 8011116"/>
              <a:gd name="connsiteY16" fmla="*/ 857756 h 895503"/>
              <a:gd name="connsiteX17" fmla="*/ 2969777 w 8011116"/>
              <a:gd name="connsiteY17" fmla="*/ 857757 h 895503"/>
              <a:gd name="connsiteX18" fmla="*/ 3010238 w 8011116"/>
              <a:gd name="connsiteY18" fmla="*/ 566443 h 895503"/>
              <a:gd name="connsiteX19" fmla="*/ 3293459 w 8011116"/>
              <a:gd name="connsiteY19" fmla="*/ 542168 h 895503"/>
              <a:gd name="connsiteX20" fmla="*/ 3293459 w 8011116"/>
              <a:gd name="connsiteY20" fmla="*/ 857757 h 895503"/>
              <a:gd name="connsiteX21" fmla="*/ 5389296 w 8011116"/>
              <a:gd name="connsiteY21" fmla="*/ 825388 h 895503"/>
              <a:gd name="connsiteX22" fmla="*/ 6028567 w 8011116"/>
              <a:gd name="connsiteY22" fmla="*/ 80920 h 895503"/>
              <a:gd name="connsiteX23" fmla="*/ 6028567 w 8011116"/>
              <a:gd name="connsiteY23" fmla="*/ 833479 h 895503"/>
              <a:gd name="connsiteX24" fmla="*/ 6748758 w 8011116"/>
              <a:gd name="connsiteY24" fmla="*/ 849663 h 895503"/>
              <a:gd name="connsiteX25" fmla="*/ 6764942 w 8011116"/>
              <a:gd name="connsiteY25" fmla="*/ 623087 h 895503"/>
              <a:gd name="connsiteX26" fmla="*/ 6983427 w 8011116"/>
              <a:gd name="connsiteY26" fmla="*/ 631179 h 895503"/>
              <a:gd name="connsiteX27" fmla="*/ 6999611 w 8011116"/>
              <a:gd name="connsiteY27" fmla="*/ 242761 h 895503"/>
              <a:gd name="connsiteX28" fmla="*/ 7153360 w 8011116"/>
              <a:gd name="connsiteY28" fmla="*/ 242761 h 895503"/>
              <a:gd name="connsiteX29" fmla="*/ 7177636 w 8011116"/>
              <a:gd name="connsiteY29" fmla="*/ 849663 h 895503"/>
              <a:gd name="connsiteX30" fmla="*/ 8011116 w 8011116"/>
              <a:gd name="connsiteY30" fmla="*/ 849664 h 89550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534953 w 8011116"/>
              <a:gd name="connsiteY22" fmla="*/ 37223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93223"/>
              <a:gd name="connsiteX1" fmla="*/ 396510 w 8011116"/>
              <a:gd name="connsiteY1" fmla="*/ 865847 h 893223"/>
              <a:gd name="connsiteX2" fmla="*/ 388418 w 8011116"/>
              <a:gd name="connsiteY2" fmla="*/ 218485 h 893223"/>
              <a:gd name="connsiteX3" fmla="*/ 566443 w 8011116"/>
              <a:gd name="connsiteY3" fmla="*/ 218487 h 893223"/>
              <a:gd name="connsiteX4" fmla="*/ 558351 w 8011116"/>
              <a:gd name="connsiteY4" fmla="*/ 865850 h 893223"/>
              <a:gd name="connsiteX5" fmla="*/ 1586039 w 8011116"/>
              <a:gd name="connsiteY5" fmla="*/ 849665 h 893223"/>
              <a:gd name="connsiteX6" fmla="*/ 1561763 w 8011116"/>
              <a:gd name="connsiteY6" fmla="*/ 590719 h 893223"/>
              <a:gd name="connsiteX7" fmla="*/ 1788340 w 8011116"/>
              <a:gd name="connsiteY7" fmla="*/ 590719 h 893223"/>
              <a:gd name="connsiteX8" fmla="*/ 1764064 w 8011116"/>
              <a:gd name="connsiteY8" fmla="*/ 364141 h 893223"/>
              <a:gd name="connsiteX9" fmla="*/ 2023009 w 8011116"/>
              <a:gd name="connsiteY9" fmla="*/ 372234 h 893223"/>
              <a:gd name="connsiteX10" fmla="*/ 2006825 w 8011116"/>
              <a:gd name="connsiteY10" fmla="*/ 574535 h 893223"/>
              <a:gd name="connsiteX11" fmla="*/ 2273862 w 8011116"/>
              <a:gd name="connsiteY11" fmla="*/ 566443 h 893223"/>
              <a:gd name="connsiteX12" fmla="*/ 2265770 w 8011116"/>
              <a:gd name="connsiteY12" fmla="*/ 0 h 893223"/>
              <a:gd name="connsiteX13" fmla="*/ 2484255 w 8011116"/>
              <a:gd name="connsiteY13" fmla="*/ 8093 h 893223"/>
              <a:gd name="connsiteX14" fmla="*/ 2459979 w 8011116"/>
              <a:gd name="connsiteY14" fmla="*/ 687824 h 893223"/>
              <a:gd name="connsiteX15" fmla="*/ 2686556 w 8011116"/>
              <a:gd name="connsiteY15" fmla="*/ 679732 h 893223"/>
              <a:gd name="connsiteX16" fmla="*/ 2646096 w 8011116"/>
              <a:gd name="connsiteY16" fmla="*/ 857756 h 893223"/>
              <a:gd name="connsiteX17" fmla="*/ 2969777 w 8011116"/>
              <a:gd name="connsiteY17" fmla="*/ 857757 h 893223"/>
              <a:gd name="connsiteX18" fmla="*/ 3010238 w 8011116"/>
              <a:gd name="connsiteY18" fmla="*/ 566443 h 893223"/>
              <a:gd name="connsiteX19" fmla="*/ 3293459 w 8011116"/>
              <a:gd name="connsiteY19" fmla="*/ 542168 h 893223"/>
              <a:gd name="connsiteX20" fmla="*/ 3293459 w 8011116"/>
              <a:gd name="connsiteY20" fmla="*/ 857757 h 893223"/>
              <a:gd name="connsiteX21" fmla="*/ 5389296 w 8011116"/>
              <a:gd name="connsiteY21" fmla="*/ 882033 h 893223"/>
              <a:gd name="connsiteX22" fmla="*/ 5348836 w 8011116"/>
              <a:gd name="connsiteY22" fmla="*/ 412694 h 893223"/>
              <a:gd name="connsiteX23" fmla="*/ 6028567 w 8011116"/>
              <a:gd name="connsiteY23" fmla="*/ 80920 h 893223"/>
              <a:gd name="connsiteX24" fmla="*/ 6028567 w 8011116"/>
              <a:gd name="connsiteY24" fmla="*/ 833479 h 893223"/>
              <a:gd name="connsiteX25" fmla="*/ 6748758 w 8011116"/>
              <a:gd name="connsiteY25" fmla="*/ 849663 h 893223"/>
              <a:gd name="connsiteX26" fmla="*/ 6764942 w 8011116"/>
              <a:gd name="connsiteY26" fmla="*/ 623087 h 893223"/>
              <a:gd name="connsiteX27" fmla="*/ 6983427 w 8011116"/>
              <a:gd name="connsiteY27" fmla="*/ 631179 h 893223"/>
              <a:gd name="connsiteX28" fmla="*/ 6999611 w 8011116"/>
              <a:gd name="connsiteY28" fmla="*/ 242761 h 893223"/>
              <a:gd name="connsiteX29" fmla="*/ 7153360 w 8011116"/>
              <a:gd name="connsiteY29" fmla="*/ 242761 h 893223"/>
              <a:gd name="connsiteX30" fmla="*/ 7177636 w 8011116"/>
              <a:gd name="connsiteY30" fmla="*/ 849663 h 893223"/>
              <a:gd name="connsiteX31" fmla="*/ 8011116 w 8011116"/>
              <a:gd name="connsiteY31" fmla="*/ 849664 h 893223"/>
              <a:gd name="connsiteX0" fmla="*/ 0 w 8011116"/>
              <a:gd name="connsiteY0" fmla="*/ 849663 h 882033"/>
              <a:gd name="connsiteX1" fmla="*/ 396510 w 8011116"/>
              <a:gd name="connsiteY1" fmla="*/ 865847 h 882033"/>
              <a:gd name="connsiteX2" fmla="*/ 388418 w 8011116"/>
              <a:gd name="connsiteY2" fmla="*/ 218485 h 882033"/>
              <a:gd name="connsiteX3" fmla="*/ 566443 w 8011116"/>
              <a:gd name="connsiteY3" fmla="*/ 218487 h 882033"/>
              <a:gd name="connsiteX4" fmla="*/ 558351 w 8011116"/>
              <a:gd name="connsiteY4" fmla="*/ 865850 h 882033"/>
              <a:gd name="connsiteX5" fmla="*/ 1586039 w 8011116"/>
              <a:gd name="connsiteY5" fmla="*/ 849665 h 882033"/>
              <a:gd name="connsiteX6" fmla="*/ 1561763 w 8011116"/>
              <a:gd name="connsiteY6" fmla="*/ 590719 h 882033"/>
              <a:gd name="connsiteX7" fmla="*/ 1788340 w 8011116"/>
              <a:gd name="connsiteY7" fmla="*/ 590719 h 882033"/>
              <a:gd name="connsiteX8" fmla="*/ 1764064 w 8011116"/>
              <a:gd name="connsiteY8" fmla="*/ 364141 h 882033"/>
              <a:gd name="connsiteX9" fmla="*/ 2023009 w 8011116"/>
              <a:gd name="connsiteY9" fmla="*/ 372234 h 882033"/>
              <a:gd name="connsiteX10" fmla="*/ 2006825 w 8011116"/>
              <a:gd name="connsiteY10" fmla="*/ 574535 h 882033"/>
              <a:gd name="connsiteX11" fmla="*/ 2273862 w 8011116"/>
              <a:gd name="connsiteY11" fmla="*/ 566443 h 882033"/>
              <a:gd name="connsiteX12" fmla="*/ 2265770 w 8011116"/>
              <a:gd name="connsiteY12" fmla="*/ 0 h 882033"/>
              <a:gd name="connsiteX13" fmla="*/ 2484255 w 8011116"/>
              <a:gd name="connsiteY13" fmla="*/ 8093 h 882033"/>
              <a:gd name="connsiteX14" fmla="*/ 2459979 w 8011116"/>
              <a:gd name="connsiteY14" fmla="*/ 687824 h 882033"/>
              <a:gd name="connsiteX15" fmla="*/ 2686556 w 8011116"/>
              <a:gd name="connsiteY15" fmla="*/ 679732 h 882033"/>
              <a:gd name="connsiteX16" fmla="*/ 2646096 w 8011116"/>
              <a:gd name="connsiteY16" fmla="*/ 857756 h 882033"/>
              <a:gd name="connsiteX17" fmla="*/ 2969777 w 8011116"/>
              <a:gd name="connsiteY17" fmla="*/ 857757 h 882033"/>
              <a:gd name="connsiteX18" fmla="*/ 3010238 w 8011116"/>
              <a:gd name="connsiteY18" fmla="*/ 566443 h 882033"/>
              <a:gd name="connsiteX19" fmla="*/ 3293459 w 8011116"/>
              <a:gd name="connsiteY19" fmla="*/ 542168 h 882033"/>
              <a:gd name="connsiteX20" fmla="*/ 3293459 w 8011116"/>
              <a:gd name="connsiteY20" fmla="*/ 857757 h 882033"/>
              <a:gd name="connsiteX21" fmla="*/ 5389296 w 8011116"/>
              <a:gd name="connsiteY21" fmla="*/ 882033 h 882033"/>
              <a:gd name="connsiteX22" fmla="*/ 5348836 w 8011116"/>
              <a:gd name="connsiteY22" fmla="*/ 412694 h 882033"/>
              <a:gd name="connsiteX23" fmla="*/ 6028567 w 8011116"/>
              <a:gd name="connsiteY23" fmla="*/ 80920 h 882033"/>
              <a:gd name="connsiteX24" fmla="*/ 6028567 w 8011116"/>
              <a:gd name="connsiteY24" fmla="*/ 833479 h 882033"/>
              <a:gd name="connsiteX25" fmla="*/ 6748758 w 8011116"/>
              <a:gd name="connsiteY25" fmla="*/ 849663 h 882033"/>
              <a:gd name="connsiteX26" fmla="*/ 6764942 w 8011116"/>
              <a:gd name="connsiteY26" fmla="*/ 623087 h 882033"/>
              <a:gd name="connsiteX27" fmla="*/ 6983427 w 8011116"/>
              <a:gd name="connsiteY27" fmla="*/ 631179 h 882033"/>
              <a:gd name="connsiteX28" fmla="*/ 6999611 w 8011116"/>
              <a:gd name="connsiteY28" fmla="*/ 242761 h 882033"/>
              <a:gd name="connsiteX29" fmla="*/ 7153360 w 8011116"/>
              <a:gd name="connsiteY29" fmla="*/ 242761 h 882033"/>
              <a:gd name="connsiteX30" fmla="*/ 7177636 w 8011116"/>
              <a:gd name="connsiteY30" fmla="*/ 849663 h 882033"/>
              <a:gd name="connsiteX31" fmla="*/ 8011116 w 8011116"/>
              <a:gd name="connsiteY31" fmla="*/ 849664 h 88203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23682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632057 w 8011116"/>
              <a:gd name="connsiteY24" fmla="*/ 194210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672517 w 8011116"/>
              <a:gd name="connsiteY25" fmla="*/ 97105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704885 w 8011116"/>
              <a:gd name="connsiteY25" fmla="*/ 161841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84068 h 901752"/>
              <a:gd name="connsiteX1" fmla="*/ 396510 w 8011116"/>
              <a:gd name="connsiteY1" fmla="*/ 900252 h 901752"/>
              <a:gd name="connsiteX2" fmla="*/ 388418 w 8011116"/>
              <a:gd name="connsiteY2" fmla="*/ 252890 h 901752"/>
              <a:gd name="connsiteX3" fmla="*/ 566443 w 8011116"/>
              <a:gd name="connsiteY3" fmla="*/ 252892 h 901752"/>
              <a:gd name="connsiteX4" fmla="*/ 558351 w 8011116"/>
              <a:gd name="connsiteY4" fmla="*/ 900255 h 901752"/>
              <a:gd name="connsiteX5" fmla="*/ 1586039 w 8011116"/>
              <a:gd name="connsiteY5" fmla="*/ 884070 h 901752"/>
              <a:gd name="connsiteX6" fmla="*/ 1561763 w 8011116"/>
              <a:gd name="connsiteY6" fmla="*/ 625124 h 901752"/>
              <a:gd name="connsiteX7" fmla="*/ 1788340 w 8011116"/>
              <a:gd name="connsiteY7" fmla="*/ 625124 h 901752"/>
              <a:gd name="connsiteX8" fmla="*/ 1764064 w 8011116"/>
              <a:gd name="connsiteY8" fmla="*/ 398546 h 901752"/>
              <a:gd name="connsiteX9" fmla="*/ 2023009 w 8011116"/>
              <a:gd name="connsiteY9" fmla="*/ 406639 h 901752"/>
              <a:gd name="connsiteX10" fmla="*/ 2006825 w 8011116"/>
              <a:gd name="connsiteY10" fmla="*/ 608940 h 901752"/>
              <a:gd name="connsiteX11" fmla="*/ 2273862 w 8011116"/>
              <a:gd name="connsiteY11" fmla="*/ 600848 h 901752"/>
              <a:gd name="connsiteX12" fmla="*/ 2265770 w 8011116"/>
              <a:gd name="connsiteY12" fmla="*/ 34405 h 901752"/>
              <a:gd name="connsiteX13" fmla="*/ 2484255 w 8011116"/>
              <a:gd name="connsiteY13" fmla="*/ 42498 h 901752"/>
              <a:gd name="connsiteX14" fmla="*/ 2459979 w 8011116"/>
              <a:gd name="connsiteY14" fmla="*/ 722229 h 901752"/>
              <a:gd name="connsiteX15" fmla="*/ 2686556 w 8011116"/>
              <a:gd name="connsiteY15" fmla="*/ 714137 h 901752"/>
              <a:gd name="connsiteX16" fmla="*/ 2646096 w 8011116"/>
              <a:gd name="connsiteY16" fmla="*/ 892161 h 901752"/>
              <a:gd name="connsiteX17" fmla="*/ 2969777 w 8011116"/>
              <a:gd name="connsiteY17" fmla="*/ 892162 h 901752"/>
              <a:gd name="connsiteX18" fmla="*/ 3010238 w 8011116"/>
              <a:gd name="connsiteY18" fmla="*/ 600848 h 901752"/>
              <a:gd name="connsiteX19" fmla="*/ 3293459 w 8011116"/>
              <a:gd name="connsiteY19" fmla="*/ 576573 h 901752"/>
              <a:gd name="connsiteX20" fmla="*/ 3293459 w 8011116"/>
              <a:gd name="connsiteY20" fmla="*/ 892162 h 901752"/>
              <a:gd name="connsiteX21" fmla="*/ 5389296 w 8011116"/>
              <a:gd name="connsiteY21" fmla="*/ 875977 h 901752"/>
              <a:gd name="connsiteX22" fmla="*/ 5348836 w 8011116"/>
              <a:gd name="connsiteY22" fmla="*/ 447099 h 901752"/>
              <a:gd name="connsiteX23" fmla="*/ 5526861 w 8011116"/>
              <a:gd name="connsiteY23" fmla="*/ 422823 h 901752"/>
              <a:gd name="connsiteX24" fmla="*/ 5551137 w 8011116"/>
              <a:gd name="connsiteY24" fmla="*/ 220523 h 901752"/>
              <a:gd name="connsiteX25" fmla="*/ 5704885 w 8011116"/>
              <a:gd name="connsiteY25" fmla="*/ 196246 h 901752"/>
              <a:gd name="connsiteX26" fmla="*/ 6028567 w 8011116"/>
              <a:gd name="connsiteY26" fmla="*/ 115325 h 901752"/>
              <a:gd name="connsiteX27" fmla="*/ 6028567 w 8011116"/>
              <a:gd name="connsiteY27" fmla="*/ 867884 h 901752"/>
              <a:gd name="connsiteX28" fmla="*/ 6748758 w 8011116"/>
              <a:gd name="connsiteY28" fmla="*/ 884068 h 901752"/>
              <a:gd name="connsiteX29" fmla="*/ 6764942 w 8011116"/>
              <a:gd name="connsiteY29" fmla="*/ 657492 h 901752"/>
              <a:gd name="connsiteX30" fmla="*/ 6983427 w 8011116"/>
              <a:gd name="connsiteY30" fmla="*/ 665584 h 901752"/>
              <a:gd name="connsiteX31" fmla="*/ 6999611 w 8011116"/>
              <a:gd name="connsiteY31" fmla="*/ 277166 h 901752"/>
              <a:gd name="connsiteX32" fmla="*/ 7153360 w 8011116"/>
              <a:gd name="connsiteY32" fmla="*/ 277166 h 901752"/>
              <a:gd name="connsiteX33" fmla="*/ 7177636 w 8011116"/>
              <a:gd name="connsiteY33" fmla="*/ 884068 h 901752"/>
              <a:gd name="connsiteX34" fmla="*/ 8011116 w 8011116"/>
              <a:gd name="connsiteY34" fmla="*/ 884069 h 901752"/>
              <a:gd name="connsiteX0" fmla="*/ 0 w 8011116"/>
              <a:gd name="connsiteY0" fmla="*/ 890797 h 908481"/>
              <a:gd name="connsiteX1" fmla="*/ 396510 w 8011116"/>
              <a:gd name="connsiteY1" fmla="*/ 906981 h 908481"/>
              <a:gd name="connsiteX2" fmla="*/ 388418 w 8011116"/>
              <a:gd name="connsiteY2" fmla="*/ 259619 h 908481"/>
              <a:gd name="connsiteX3" fmla="*/ 566443 w 8011116"/>
              <a:gd name="connsiteY3" fmla="*/ 259621 h 908481"/>
              <a:gd name="connsiteX4" fmla="*/ 558351 w 8011116"/>
              <a:gd name="connsiteY4" fmla="*/ 906984 h 908481"/>
              <a:gd name="connsiteX5" fmla="*/ 1586039 w 8011116"/>
              <a:gd name="connsiteY5" fmla="*/ 890799 h 908481"/>
              <a:gd name="connsiteX6" fmla="*/ 1561763 w 8011116"/>
              <a:gd name="connsiteY6" fmla="*/ 631853 h 908481"/>
              <a:gd name="connsiteX7" fmla="*/ 1788340 w 8011116"/>
              <a:gd name="connsiteY7" fmla="*/ 631853 h 908481"/>
              <a:gd name="connsiteX8" fmla="*/ 1764064 w 8011116"/>
              <a:gd name="connsiteY8" fmla="*/ 405275 h 908481"/>
              <a:gd name="connsiteX9" fmla="*/ 2023009 w 8011116"/>
              <a:gd name="connsiteY9" fmla="*/ 413368 h 908481"/>
              <a:gd name="connsiteX10" fmla="*/ 2006825 w 8011116"/>
              <a:gd name="connsiteY10" fmla="*/ 615669 h 908481"/>
              <a:gd name="connsiteX11" fmla="*/ 2273862 w 8011116"/>
              <a:gd name="connsiteY11" fmla="*/ 607577 h 908481"/>
              <a:gd name="connsiteX12" fmla="*/ 2265770 w 8011116"/>
              <a:gd name="connsiteY12" fmla="*/ 41134 h 908481"/>
              <a:gd name="connsiteX13" fmla="*/ 2484255 w 8011116"/>
              <a:gd name="connsiteY13" fmla="*/ 49227 h 908481"/>
              <a:gd name="connsiteX14" fmla="*/ 2459979 w 8011116"/>
              <a:gd name="connsiteY14" fmla="*/ 728958 h 908481"/>
              <a:gd name="connsiteX15" fmla="*/ 2686556 w 8011116"/>
              <a:gd name="connsiteY15" fmla="*/ 720866 h 908481"/>
              <a:gd name="connsiteX16" fmla="*/ 2646096 w 8011116"/>
              <a:gd name="connsiteY16" fmla="*/ 898890 h 908481"/>
              <a:gd name="connsiteX17" fmla="*/ 2969777 w 8011116"/>
              <a:gd name="connsiteY17" fmla="*/ 898891 h 908481"/>
              <a:gd name="connsiteX18" fmla="*/ 3010238 w 8011116"/>
              <a:gd name="connsiteY18" fmla="*/ 607577 h 908481"/>
              <a:gd name="connsiteX19" fmla="*/ 3293459 w 8011116"/>
              <a:gd name="connsiteY19" fmla="*/ 583302 h 908481"/>
              <a:gd name="connsiteX20" fmla="*/ 3293459 w 8011116"/>
              <a:gd name="connsiteY20" fmla="*/ 898891 h 908481"/>
              <a:gd name="connsiteX21" fmla="*/ 5389296 w 8011116"/>
              <a:gd name="connsiteY21" fmla="*/ 882706 h 908481"/>
              <a:gd name="connsiteX22" fmla="*/ 5348836 w 8011116"/>
              <a:gd name="connsiteY22" fmla="*/ 453828 h 908481"/>
              <a:gd name="connsiteX23" fmla="*/ 5526861 w 8011116"/>
              <a:gd name="connsiteY23" fmla="*/ 429552 h 908481"/>
              <a:gd name="connsiteX24" fmla="*/ 5551137 w 8011116"/>
              <a:gd name="connsiteY24" fmla="*/ 227252 h 908481"/>
              <a:gd name="connsiteX25" fmla="*/ 5704885 w 8011116"/>
              <a:gd name="connsiteY25" fmla="*/ 202975 h 908481"/>
              <a:gd name="connsiteX26" fmla="*/ 5834358 w 8011116"/>
              <a:gd name="connsiteY26" fmla="*/ 8767 h 908481"/>
              <a:gd name="connsiteX27" fmla="*/ 6028567 w 8011116"/>
              <a:gd name="connsiteY27" fmla="*/ 122054 h 908481"/>
              <a:gd name="connsiteX28" fmla="*/ 6028567 w 8011116"/>
              <a:gd name="connsiteY28" fmla="*/ 874613 h 908481"/>
              <a:gd name="connsiteX29" fmla="*/ 6748758 w 8011116"/>
              <a:gd name="connsiteY29" fmla="*/ 890797 h 908481"/>
              <a:gd name="connsiteX30" fmla="*/ 6764942 w 8011116"/>
              <a:gd name="connsiteY30" fmla="*/ 664221 h 908481"/>
              <a:gd name="connsiteX31" fmla="*/ 6983427 w 8011116"/>
              <a:gd name="connsiteY31" fmla="*/ 672313 h 908481"/>
              <a:gd name="connsiteX32" fmla="*/ 6999611 w 8011116"/>
              <a:gd name="connsiteY32" fmla="*/ 283895 h 908481"/>
              <a:gd name="connsiteX33" fmla="*/ 7153360 w 8011116"/>
              <a:gd name="connsiteY33" fmla="*/ 283895 h 908481"/>
              <a:gd name="connsiteX34" fmla="*/ 7177636 w 8011116"/>
              <a:gd name="connsiteY34" fmla="*/ 890797 h 908481"/>
              <a:gd name="connsiteX35" fmla="*/ 8011116 w 8011116"/>
              <a:gd name="connsiteY35" fmla="*/ 890798 h 908481"/>
              <a:gd name="connsiteX0" fmla="*/ 0 w 8011116"/>
              <a:gd name="connsiteY0" fmla="*/ 897217 h 914901"/>
              <a:gd name="connsiteX1" fmla="*/ 396510 w 8011116"/>
              <a:gd name="connsiteY1" fmla="*/ 913401 h 914901"/>
              <a:gd name="connsiteX2" fmla="*/ 388418 w 8011116"/>
              <a:gd name="connsiteY2" fmla="*/ 266039 h 914901"/>
              <a:gd name="connsiteX3" fmla="*/ 566443 w 8011116"/>
              <a:gd name="connsiteY3" fmla="*/ 266041 h 914901"/>
              <a:gd name="connsiteX4" fmla="*/ 558351 w 8011116"/>
              <a:gd name="connsiteY4" fmla="*/ 913404 h 914901"/>
              <a:gd name="connsiteX5" fmla="*/ 1586039 w 8011116"/>
              <a:gd name="connsiteY5" fmla="*/ 897219 h 914901"/>
              <a:gd name="connsiteX6" fmla="*/ 1561763 w 8011116"/>
              <a:gd name="connsiteY6" fmla="*/ 638273 h 914901"/>
              <a:gd name="connsiteX7" fmla="*/ 1788340 w 8011116"/>
              <a:gd name="connsiteY7" fmla="*/ 638273 h 914901"/>
              <a:gd name="connsiteX8" fmla="*/ 1764064 w 8011116"/>
              <a:gd name="connsiteY8" fmla="*/ 411695 h 914901"/>
              <a:gd name="connsiteX9" fmla="*/ 2023009 w 8011116"/>
              <a:gd name="connsiteY9" fmla="*/ 419788 h 914901"/>
              <a:gd name="connsiteX10" fmla="*/ 2006825 w 8011116"/>
              <a:gd name="connsiteY10" fmla="*/ 622089 h 914901"/>
              <a:gd name="connsiteX11" fmla="*/ 2273862 w 8011116"/>
              <a:gd name="connsiteY11" fmla="*/ 613997 h 914901"/>
              <a:gd name="connsiteX12" fmla="*/ 2265770 w 8011116"/>
              <a:gd name="connsiteY12" fmla="*/ 47554 h 914901"/>
              <a:gd name="connsiteX13" fmla="*/ 2484255 w 8011116"/>
              <a:gd name="connsiteY13" fmla="*/ 55647 h 914901"/>
              <a:gd name="connsiteX14" fmla="*/ 2459979 w 8011116"/>
              <a:gd name="connsiteY14" fmla="*/ 735378 h 914901"/>
              <a:gd name="connsiteX15" fmla="*/ 2686556 w 8011116"/>
              <a:gd name="connsiteY15" fmla="*/ 727286 h 914901"/>
              <a:gd name="connsiteX16" fmla="*/ 2646096 w 8011116"/>
              <a:gd name="connsiteY16" fmla="*/ 905310 h 914901"/>
              <a:gd name="connsiteX17" fmla="*/ 2969777 w 8011116"/>
              <a:gd name="connsiteY17" fmla="*/ 905311 h 914901"/>
              <a:gd name="connsiteX18" fmla="*/ 3010238 w 8011116"/>
              <a:gd name="connsiteY18" fmla="*/ 613997 h 914901"/>
              <a:gd name="connsiteX19" fmla="*/ 3293459 w 8011116"/>
              <a:gd name="connsiteY19" fmla="*/ 589722 h 914901"/>
              <a:gd name="connsiteX20" fmla="*/ 3293459 w 8011116"/>
              <a:gd name="connsiteY20" fmla="*/ 905311 h 914901"/>
              <a:gd name="connsiteX21" fmla="*/ 5389296 w 8011116"/>
              <a:gd name="connsiteY21" fmla="*/ 889126 h 914901"/>
              <a:gd name="connsiteX22" fmla="*/ 5348836 w 8011116"/>
              <a:gd name="connsiteY22" fmla="*/ 460248 h 914901"/>
              <a:gd name="connsiteX23" fmla="*/ 5526861 w 8011116"/>
              <a:gd name="connsiteY23" fmla="*/ 435972 h 914901"/>
              <a:gd name="connsiteX24" fmla="*/ 5551137 w 8011116"/>
              <a:gd name="connsiteY24" fmla="*/ 233672 h 914901"/>
              <a:gd name="connsiteX25" fmla="*/ 5704885 w 8011116"/>
              <a:gd name="connsiteY25" fmla="*/ 209395 h 914901"/>
              <a:gd name="connsiteX26" fmla="*/ 5721069 w 8011116"/>
              <a:gd name="connsiteY26" fmla="*/ 7095 h 914901"/>
              <a:gd name="connsiteX27" fmla="*/ 6028567 w 8011116"/>
              <a:gd name="connsiteY27" fmla="*/ 128474 h 914901"/>
              <a:gd name="connsiteX28" fmla="*/ 6028567 w 8011116"/>
              <a:gd name="connsiteY28" fmla="*/ 881033 h 914901"/>
              <a:gd name="connsiteX29" fmla="*/ 6748758 w 8011116"/>
              <a:gd name="connsiteY29" fmla="*/ 897217 h 914901"/>
              <a:gd name="connsiteX30" fmla="*/ 6764942 w 8011116"/>
              <a:gd name="connsiteY30" fmla="*/ 670641 h 914901"/>
              <a:gd name="connsiteX31" fmla="*/ 6983427 w 8011116"/>
              <a:gd name="connsiteY31" fmla="*/ 678733 h 914901"/>
              <a:gd name="connsiteX32" fmla="*/ 6999611 w 8011116"/>
              <a:gd name="connsiteY32" fmla="*/ 290315 h 914901"/>
              <a:gd name="connsiteX33" fmla="*/ 7153360 w 8011116"/>
              <a:gd name="connsiteY33" fmla="*/ 290315 h 914901"/>
              <a:gd name="connsiteX34" fmla="*/ 7177636 w 8011116"/>
              <a:gd name="connsiteY34" fmla="*/ 897217 h 914901"/>
              <a:gd name="connsiteX35" fmla="*/ 8011116 w 8011116"/>
              <a:gd name="connsiteY35" fmla="*/ 897218 h 914901"/>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028567 w 8011116"/>
              <a:gd name="connsiteY29" fmla="*/ 894474 h 928342"/>
              <a:gd name="connsiteX30" fmla="*/ 6748758 w 8011116"/>
              <a:gd name="connsiteY30" fmla="*/ 910658 h 928342"/>
              <a:gd name="connsiteX31" fmla="*/ 6764942 w 8011116"/>
              <a:gd name="connsiteY31" fmla="*/ 684082 h 928342"/>
              <a:gd name="connsiteX32" fmla="*/ 6983427 w 8011116"/>
              <a:gd name="connsiteY32" fmla="*/ 692174 h 928342"/>
              <a:gd name="connsiteX33" fmla="*/ 6999611 w 8011116"/>
              <a:gd name="connsiteY33" fmla="*/ 303756 h 928342"/>
              <a:gd name="connsiteX34" fmla="*/ 7153360 w 8011116"/>
              <a:gd name="connsiteY34" fmla="*/ 303756 h 928342"/>
              <a:gd name="connsiteX35" fmla="*/ 7177636 w 8011116"/>
              <a:gd name="connsiteY35" fmla="*/ 910658 h 928342"/>
              <a:gd name="connsiteX36" fmla="*/ 8011116 w 8011116"/>
              <a:gd name="connsiteY36"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996199 w 8011116"/>
              <a:gd name="connsiteY29" fmla="*/ 52905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899094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08409 h 926093"/>
              <a:gd name="connsiteX1" fmla="*/ 396510 w 8011116"/>
              <a:gd name="connsiteY1" fmla="*/ 924593 h 926093"/>
              <a:gd name="connsiteX2" fmla="*/ 388418 w 8011116"/>
              <a:gd name="connsiteY2" fmla="*/ 277231 h 926093"/>
              <a:gd name="connsiteX3" fmla="*/ 566443 w 8011116"/>
              <a:gd name="connsiteY3" fmla="*/ 277233 h 926093"/>
              <a:gd name="connsiteX4" fmla="*/ 558351 w 8011116"/>
              <a:gd name="connsiteY4" fmla="*/ 924596 h 926093"/>
              <a:gd name="connsiteX5" fmla="*/ 1586039 w 8011116"/>
              <a:gd name="connsiteY5" fmla="*/ 908411 h 926093"/>
              <a:gd name="connsiteX6" fmla="*/ 1561763 w 8011116"/>
              <a:gd name="connsiteY6" fmla="*/ 649465 h 926093"/>
              <a:gd name="connsiteX7" fmla="*/ 1788340 w 8011116"/>
              <a:gd name="connsiteY7" fmla="*/ 649465 h 926093"/>
              <a:gd name="connsiteX8" fmla="*/ 1764064 w 8011116"/>
              <a:gd name="connsiteY8" fmla="*/ 422887 h 926093"/>
              <a:gd name="connsiteX9" fmla="*/ 2023009 w 8011116"/>
              <a:gd name="connsiteY9" fmla="*/ 430980 h 926093"/>
              <a:gd name="connsiteX10" fmla="*/ 2006825 w 8011116"/>
              <a:gd name="connsiteY10" fmla="*/ 633281 h 926093"/>
              <a:gd name="connsiteX11" fmla="*/ 2273862 w 8011116"/>
              <a:gd name="connsiteY11" fmla="*/ 625189 h 926093"/>
              <a:gd name="connsiteX12" fmla="*/ 2265770 w 8011116"/>
              <a:gd name="connsiteY12" fmla="*/ 58746 h 926093"/>
              <a:gd name="connsiteX13" fmla="*/ 2484255 w 8011116"/>
              <a:gd name="connsiteY13" fmla="*/ 66839 h 926093"/>
              <a:gd name="connsiteX14" fmla="*/ 2459979 w 8011116"/>
              <a:gd name="connsiteY14" fmla="*/ 746570 h 926093"/>
              <a:gd name="connsiteX15" fmla="*/ 2686556 w 8011116"/>
              <a:gd name="connsiteY15" fmla="*/ 738478 h 926093"/>
              <a:gd name="connsiteX16" fmla="*/ 2646096 w 8011116"/>
              <a:gd name="connsiteY16" fmla="*/ 916502 h 926093"/>
              <a:gd name="connsiteX17" fmla="*/ 2969777 w 8011116"/>
              <a:gd name="connsiteY17" fmla="*/ 916503 h 926093"/>
              <a:gd name="connsiteX18" fmla="*/ 3010238 w 8011116"/>
              <a:gd name="connsiteY18" fmla="*/ 625189 h 926093"/>
              <a:gd name="connsiteX19" fmla="*/ 3293459 w 8011116"/>
              <a:gd name="connsiteY19" fmla="*/ 600914 h 926093"/>
              <a:gd name="connsiteX20" fmla="*/ 3293459 w 8011116"/>
              <a:gd name="connsiteY20" fmla="*/ 916503 h 926093"/>
              <a:gd name="connsiteX21" fmla="*/ 5389296 w 8011116"/>
              <a:gd name="connsiteY21" fmla="*/ 900318 h 926093"/>
              <a:gd name="connsiteX22" fmla="*/ 5348836 w 8011116"/>
              <a:gd name="connsiteY22" fmla="*/ 471440 h 926093"/>
              <a:gd name="connsiteX23" fmla="*/ 5526861 w 8011116"/>
              <a:gd name="connsiteY23" fmla="*/ 447164 h 926093"/>
              <a:gd name="connsiteX24" fmla="*/ 5551137 w 8011116"/>
              <a:gd name="connsiteY24" fmla="*/ 244864 h 926093"/>
              <a:gd name="connsiteX25" fmla="*/ 5704885 w 8011116"/>
              <a:gd name="connsiteY25" fmla="*/ 220587 h 926093"/>
              <a:gd name="connsiteX26" fmla="*/ 5656332 w 8011116"/>
              <a:gd name="connsiteY26" fmla="*/ 34472 h 926093"/>
              <a:gd name="connsiteX27" fmla="*/ 5874818 w 8011116"/>
              <a:gd name="connsiteY27" fmla="*/ 10196 h 926093"/>
              <a:gd name="connsiteX28" fmla="*/ 5907186 w 8011116"/>
              <a:gd name="connsiteY28" fmla="*/ 147758 h 926093"/>
              <a:gd name="connsiteX29" fmla="*/ 6069027 w 8011116"/>
              <a:gd name="connsiteY29" fmla="*/ 139668 h 926093"/>
              <a:gd name="connsiteX30" fmla="*/ 6028567 w 8011116"/>
              <a:gd name="connsiteY30" fmla="*/ 892225 h 926093"/>
              <a:gd name="connsiteX31" fmla="*/ 6748758 w 8011116"/>
              <a:gd name="connsiteY31" fmla="*/ 908409 h 926093"/>
              <a:gd name="connsiteX32" fmla="*/ 6764942 w 8011116"/>
              <a:gd name="connsiteY32" fmla="*/ 681833 h 926093"/>
              <a:gd name="connsiteX33" fmla="*/ 6983427 w 8011116"/>
              <a:gd name="connsiteY33" fmla="*/ 689925 h 926093"/>
              <a:gd name="connsiteX34" fmla="*/ 6999611 w 8011116"/>
              <a:gd name="connsiteY34" fmla="*/ 301507 h 926093"/>
              <a:gd name="connsiteX35" fmla="*/ 7153360 w 8011116"/>
              <a:gd name="connsiteY35" fmla="*/ 301507 h 926093"/>
              <a:gd name="connsiteX36" fmla="*/ 7177636 w 8011116"/>
              <a:gd name="connsiteY36" fmla="*/ 908409 h 926093"/>
              <a:gd name="connsiteX37" fmla="*/ 8011116 w 8011116"/>
              <a:gd name="connsiteY37" fmla="*/ 908410 h 926093"/>
              <a:gd name="connsiteX0" fmla="*/ 0 w 8011116"/>
              <a:gd name="connsiteY0" fmla="*/ 903601 h 921285"/>
              <a:gd name="connsiteX1" fmla="*/ 396510 w 8011116"/>
              <a:gd name="connsiteY1" fmla="*/ 919785 h 921285"/>
              <a:gd name="connsiteX2" fmla="*/ 388418 w 8011116"/>
              <a:gd name="connsiteY2" fmla="*/ 272423 h 921285"/>
              <a:gd name="connsiteX3" fmla="*/ 566443 w 8011116"/>
              <a:gd name="connsiteY3" fmla="*/ 272425 h 921285"/>
              <a:gd name="connsiteX4" fmla="*/ 558351 w 8011116"/>
              <a:gd name="connsiteY4" fmla="*/ 919788 h 921285"/>
              <a:gd name="connsiteX5" fmla="*/ 1586039 w 8011116"/>
              <a:gd name="connsiteY5" fmla="*/ 903603 h 921285"/>
              <a:gd name="connsiteX6" fmla="*/ 1561763 w 8011116"/>
              <a:gd name="connsiteY6" fmla="*/ 644657 h 921285"/>
              <a:gd name="connsiteX7" fmla="*/ 1788340 w 8011116"/>
              <a:gd name="connsiteY7" fmla="*/ 644657 h 921285"/>
              <a:gd name="connsiteX8" fmla="*/ 1764064 w 8011116"/>
              <a:gd name="connsiteY8" fmla="*/ 418079 h 921285"/>
              <a:gd name="connsiteX9" fmla="*/ 2023009 w 8011116"/>
              <a:gd name="connsiteY9" fmla="*/ 426172 h 921285"/>
              <a:gd name="connsiteX10" fmla="*/ 2006825 w 8011116"/>
              <a:gd name="connsiteY10" fmla="*/ 628473 h 921285"/>
              <a:gd name="connsiteX11" fmla="*/ 2273862 w 8011116"/>
              <a:gd name="connsiteY11" fmla="*/ 620381 h 921285"/>
              <a:gd name="connsiteX12" fmla="*/ 2265770 w 8011116"/>
              <a:gd name="connsiteY12" fmla="*/ 53938 h 921285"/>
              <a:gd name="connsiteX13" fmla="*/ 2484255 w 8011116"/>
              <a:gd name="connsiteY13" fmla="*/ 62031 h 921285"/>
              <a:gd name="connsiteX14" fmla="*/ 2459979 w 8011116"/>
              <a:gd name="connsiteY14" fmla="*/ 741762 h 921285"/>
              <a:gd name="connsiteX15" fmla="*/ 2686556 w 8011116"/>
              <a:gd name="connsiteY15" fmla="*/ 733670 h 921285"/>
              <a:gd name="connsiteX16" fmla="*/ 2646096 w 8011116"/>
              <a:gd name="connsiteY16" fmla="*/ 911694 h 921285"/>
              <a:gd name="connsiteX17" fmla="*/ 2969777 w 8011116"/>
              <a:gd name="connsiteY17" fmla="*/ 911695 h 921285"/>
              <a:gd name="connsiteX18" fmla="*/ 3010238 w 8011116"/>
              <a:gd name="connsiteY18" fmla="*/ 620381 h 921285"/>
              <a:gd name="connsiteX19" fmla="*/ 3293459 w 8011116"/>
              <a:gd name="connsiteY19" fmla="*/ 596106 h 921285"/>
              <a:gd name="connsiteX20" fmla="*/ 3293459 w 8011116"/>
              <a:gd name="connsiteY20" fmla="*/ 911695 h 921285"/>
              <a:gd name="connsiteX21" fmla="*/ 5389296 w 8011116"/>
              <a:gd name="connsiteY21" fmla="*/ 895510 h 921285"/>
              <a:gd name="connsiteX22" fmla="*/ 5348836 w 8011116"/>
              <a:gd name="connsiteY22" fmla="*/ 466632 h 921285"/>
              <a:gd name="connsiteX23" fmla="*/ 5526861 w 8011116"/>
              <a:gd name="connsiteY23" fmla="*/ 442356 h 921285"/>
              <a:gd name="connsiteX24" fmla="*/ 5551137 w 8011116"/>
              <a:gd name="connsiteY24" fmla="*/ 240056 h 921285"/>
              <a:gd name="connsiteX25" fmla="*/ 5704885 w 8011116"/>
              <a:gd name="connsiteY25" fmla="*/ 215779 h 921285"/>
              <a:gd name="connsiteX26" fmla="*/ 5656332 w 8011116"/>
              <a:gd name="connsiteY26" fmla="*/ 29664 h 921285"/>
              <a:gd name="connsiteX27" fmla="*/ 5874818 w 8011116"/>
              <a:gd name="connsiteY27" fmla="*/ 5388 h 921285"/>
              <a:gd name="connsiteX28" fmla="*/ 5907186 w 8011116"/>
              <a:gd name="connsiteY28" fmla="*/ 142950 h 921285"/>
              <a:gd name="connsiteX29" fmla="*/ 6069027 w 8011116"/>
              <a:gd name="connsiteY29" fmla="*/ 134860 h 921285"/>
              <a:gd name="connsiteX30" fmla="*/ 6028567 w 8011116"/>
              <a:gd name="connsiteY30" fmla="*/ 887417 h 921285"/>
              <a:gd name="connsiteX31" fmla="*/ 6748758 w 8011116"/>
              <a:gd name="connsiteY31" fmla="*/ 903601 h 921285"/>
              <a:gd name="connsiteX32" fmla="*/ 6764942 w 8011116"/>
              <a:gd name="connsiteY32" fmla="*/ 677025 h 921285"/>
              <a:gd name="connsiteX33" fmla="*/ 6983427 w 8011116"/>
              <a:gd name="connsiteY33" fmla="*/ 685117 h 921285"/>
              <a:gd name="connsiteX34" fmla="*/ 6999611 w 8011116"/>
              <a:gd name="connsiteY34" fmla="*/ 296699 h 921285"/>
              <a:gd name="connsiteX35" fmla="*/ 7153360 w 8011116"/>
              <a:gd name="connsiteY35" fmla="*/ 296699 h 921285"/>
              <a:gd name="connsiteX36" fmla="*/ 7177636 w 8011116"/>
              <a:gd name="connsiteY36" fmla="*/ 903601 h 921285"/>
              <a:gd name="connsiteX37" fmla="*/ 8011116 w 8011116"/>
              <a:gd name="connsiteY37" fmla="*/ 903602 h 92128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13897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43965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011116" h="925195">
                <a:moveTo>
                  <a:pt x="0" y="907511"/>
                </a:moveTo>
                <a:cubicBezTo>
                  <a:pt x="122055" y="916278"/>
                  <a:pt x="250853" y="916951"/>
                  <a:pt x="396510" y="923695"/>
                </a:cubicBezTo>
                <a:cubicBezTo>
                  <a:pt x="392464" y="765901"/>
                  <a:pt x="370885" y="593271"/>
                  <a:pt x="388418" y="276333"/>
                </a:cubicBezTo>
                <a:cubicBezTo>
                  <a:pt x="473385" y="252058"/>
                  <a:pt x="500358" y="283078"/>
                  <a:pt x="566443" y="276335"/>
                </a:cubicBezTo>
                <a:cubicBezTo>
                  <a:pt x="565095" y="516399"/>
                  <a:pt x="561048" y="372092"/>
                  <a:pt x="558351" y="923698"/>
                </a:cubicBezTo>
                <a:lnTo>
                  <a:pt x="1586039" y="907513"/>
                </a:lnTo>
                <a:cubicBezTo>
                  <a:pt x="1584690" y="745673"/>
                  <a:pt x="1573901" y="736231"/>
                  <a:pt x="1561763" y="648567"/>
                </a:cubicBezTo>
                <a:cubicBezTo>
                  <a:pt x="1652125" y="643172"/>
                  <a:pt x="1683144" y="660705"/>
                  <a:pt x="1788340" y="648567"/>
                </a:cubicBezTo>
                <a:cubicBezTo>
                  <a:pt x="1774853" y="539325"/>
                  <a:pt x="1785643" y="539323"/>
                  <a:pt x="1764064" y="421989"/>
                </a:cubicBezTo>
                <a:cubicBezTo>
                  <a:pt x="1956924" y="438173"/>
                  <a:pt x="1892188" y="399062"/>
                  <a:pt x="2023009" y="430082"/>
                </a:cubicBezTo>
                <a:cubicBezTo>
                  <a:pt x="2031100" y="586528"/>
                  <a:pt x="2018963" y="543371"/>
                  <a:pt x="2006825" y="632383"/>
                </a:cubicBezTo>
                <a:cubicBezTo>
                  <a:pt x="2242843" y="636429"/>
                  <a:pt x="2188896" y="633731"/>
                  <a:pt x="2273862" y="624291"/>
                </a:cubicBezTo>
                <a:cubicBezTo>
                  <a:pt x="2273861" y="335675"/>
                  <a:pt x="2287349" y="357253"/>
                  <a:pt x="2265770" y="57848"/>
                </a:cubicBezTo>
                <a:lnTo>
                  <a:pt x="2484255" y="65941"/>
                </a:lnTo>
                <a:lnTo>
                  <a:pt x="2459979" y="745672"/>
                </a:lnTo>
                <a:lnTo>
                  <a:pt x="2686556" y="737580"/>
                </a:lnTo>
                <a:lnTo>
                  <a:pt x="2646096" y="915604"/>
                </a:lnTo>
                <a:cubicBezTo>
                  <a:pt x="2690602" y="937183"/>
                  <a:pt x="2818726" y="915606"/>
                  <a:pt x="2969777" y="915605"/>
                </a:cubicBezTo>
                <a:cubicBezTo>
                  <a:pt x="3077671" y="889980"/>
                  <a:pt x="2985962" y="713304"/>
                  <a:pt x="3010238" y="624291"/>
                </a:cubicBezTo>
                <a:cubicBezTo>
                  <a:pt x="3074974" y="581133"/>
                  <a:pt x="3197703" y="609457"/>
                  <a:pt x="3293459" y="600016"/>
                </a:cubicBezTo>
                <a:cubicBezTo>
                  <a:pt x="3300203" y="799620"/>
                  <a:pt x="3315038" y="749719"/>
                  <a:pt x="3293459" y="915605"/>
                </a:cubicBezTo>
                <a:cubicBezTo>
                  <a:pt x="3436418" y="925046"/>
                  <a:pt x="4909169" y="899420"/>
                  <a:pt x="5348836" y="891328"/>
                </a:cubicBezTo>
                <a:cubicBezTo>
                  <a:pt x="5325908" y="705212"/>
                  <a:pt x="5355580" y="610804"/>
                  <a:pt x="5348836" y="470542"/>
                </a:cubicBezTo>
                <a:cubicBezTo>
                  <a:pt x="5460776" y="473239"/>
                  <a:pt x="5445942" y="461102"/>
                  <a:pt x="5534954" y="470542"/>
                </a:cubicBezTo>
                <a:cubicBezTo>
                  <a:pt x="5533605" y="393668"/>
                  <a:pt x="5524163" y="392320"/>
                  <a:pt x="5518768" y="243966"/>
                </a:cubicBezTo>
                <a:cubicBezTo>
                  <a:pt x="5632056" y="252059"/>
                  <a:pt x="5625313" y="261498"/>
                  <a:pt x="5704885" y="243965"/>
                </a:cubicBezTo>
                <a:cubicBezTo>
                  <a:pt x="5719720" y="102355"/>
                  <a:pt x="5715672" y="95613"/>
                  <a:pt x="5721068" y="9298"/>
                </a:cubicBezTo>
                <a:cubicBezTo>
                  <a:pt x="5843798" y="7949"/>
                  <a:pt x="5823568" y="-10932"/>
                  <a:pt x="5874818" y="9298"/>
                </a:cubicBezTo>
                <a:cubicBezTo>
                  <a:pt x="5893700" y="53804"/>
                  <a:pt x="5892351" y="141465"/>
                  <a:pt x="5907186" y="146860"/>
                </a:cubicBezTo>
                <a:cubicBezTo>
                  <a:pt x="5922021" y="152255"/>
                  <a:pt x="5988107" y="159000"/>
                  <a:pt x="6069027" y="138770"/>
                </a:cubicBezTo>
                <a:cubicBezTo>
                  <a:pt x="6069027" y="264196"/>
                  <a:pt x="6024522" y="659355"/>
                  <a:pt x="6028567" y="891327"/>
                </a:cubicBezTo>
                <a:lnTo>
                  <a:pt x="6748758" y="907511"/>
                </a:lnTo>
                <a:lnTo>
                  <a:pt x="6764942" y="680935"/>
                </a:lnTo>
                <a:lnTo>
                  <a:pt x="6983427" y="689027"/>
                </a:lnTo>
                <a:lnTo>
                  <a:pt x="6999611" y="300609"/>
                </a:lnTo>
                <a:lnTo>
                  <a:pt x="7153360" y="300609"/>
                </a:lnTo>
                <a:lnTo>
                  <a:pt x="7177636" y="907511"/>
                </a:lnTo>
                <a:lnTo>
                  <a:pt x="8011116" y="90751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49D49206-0139-4F5A-8D78-53FB87343F8A}"/>
              </a:ext>
            </a:extLst>
          </p:cNvPr>
          <p:cNvSpPr/>
          <p:nvPr/>
        </p:nvSpPr>
        <p:spPr>
          <a:xfrm>
            <a:off x="3645816" y="3043094"/>
            <a:ext cx="8011116" cy="652803"/>
          </a:xfrm>
          <a:custGeom>
            <a:avLst/>
            <a:gdLst>
              <a:gd name="connsiteX0" fmla="*/ 0 w 7339476"/>
              <a:gd name="connsiteY0" fmla="*/ 48552 h 194209"/>
              <a:gd name="connsiteX1" fmla="*/ 72829 w 7339476"/>
              <a:gd name="connsiteY1" fmla="*/ 16184 h 194209"/>
              <a:gd name="connsiteX2" fmla="*/ 145657 w 7339476"/>
              <a:gd name="connsiteY2" fmla="*/ 8092 h 194209"/>
              <a:gd name="connsiteX3" fmla="*/ 186117 w 7339476"/>
              <a:gd name="connsiteY3" fmla="*/ 0 h 194209"/>
              <a:gd name="connsiteX4" fmla="*/ 833480 w 7339476"/>
              <a:gd name="connsiteY4" fmla="*/ 8092 h 194209"/>
              <a:gd name="connsiteX5" fmla="*/ 1043873 w 7339476"/>
              <a:gd name="connsiteY5" fmla="*/ 16184 h 194209"/>
              <a:gd name="connsiteX6" fmla="*/ 1367554 w 7339476"/>
              <a:gd name="connsiteY6" fmla="*/ 24276 h 194209"/>
              <a:gd name="connsiteX7" fmla="*/ 1699328 w 7339476"/>
              <a:gd name="connsiteY7" fmla="*/ 40460 h 194209"/>
              <a:gd name="connsiteX8" fmla="*/ 2184850 w 7339476"/>
              <a:gd name="connsiteY8" fmla="*/ 56644 h 194209"/>
              <a:gd name="connsiteX9" fmla="*/ 2500439 w 7339476"/>
              <a:gd name="connsiteY9" fmla="*/ 80920 h 194209"/>
              <a:gd name="connsiteX10" fmla="*/ 2759384 w 7339476"/>
              <a:gd name="connsiteY10" fmla="*/ 113289 h 194209"/>
              <a:gd name="connsiteX11" fmla="*/ 2961685 w 7339476"/>
              <a:gd name="connsiteY11" fmla="*/ 129473 h 194209"/>
              <a:gd name="connsiteX12" fmla="*/ 3026421 w 7339476"/>
              <a:gd name="connsiteY12" fmla="*/ 137565 h 194209"/>
              <a:gd name="connsiteX13" fmla="*/ 3778981 w 7339476"/>
              <a:gd name="connsiteY13" fmla="*/ 153749 h 194209"/>
              <a:gd name="connsiteX14" fmla="*/ 3867993 w 7339476"/>
              <a:gd name="connsiteY14" fmla="*/ 161841 h 194209"/>
              <a:gd name="connsiteX15" fmla="*/ 3900361 w 7339476"/>
              <a:gd name="connsiteY15" fmla="*/ 169933 h 194209"/>
              <a:gd name="connsiteX16" fmla="*/ 4126938 w 7339476"/>
              <a:gd name="connsiteY16" fmla="*/ 186117 h 194209"/>
              <a:gd name="connsiteX17" fmla="*/ 4199767 w 7339476"/>
              <a:gd name="connsiteY17" fmla="*/ 194209 h 194209"/>
              <a:gd name="connsiteX18" fmla="*/ 4839037 w 7339476"/>
              <a:gd name="connsiteY18" fmla="*/ 186117 h 194209"/>
              <a:gd name="connsiteX19" fmla="*/ 4863314 w 7339476"/>
              <a:gd name="connsiteY19" fmla="*/ 178025 h 194209"/>
              <a:gd name="connsiteX20" fmla="*/ 4911866 w 7339476"/>
              <a:gd name="connsiteY20" fmla="*/ 169933 h 194209"/>
              <a:gd name="connsiteX21" fmla="*/ 4952326 w 7339476"/>
              <a:gd name="connsiteY21" fmla="*/ 161841 h 194209"/>
              <a:gd name="connsiteX22" fmla="*/ 5000878 w 7339476"/>
              <a:gd name="connsiteY22" fmla="*/ 153749 h 194209"/>
              <a:gd name="connsiteX23" fmla="*/ 5073706 w 7339476"/>
              <a:gd name="connsiteY23" fmla="*/ 137565 h 194209"/>
              <a:gd name="connsiteX24" fmla="*/ 5324560 w 7339476"/>
              <a:gd name="connsiteY24" fmla="*/ 129473 h 194209"/>
              <a:gd name="connsiteX25" fmla="*/ 5510676 w 7339476"/>
              <a:gd name="connsiteY25" fmla="*/ 121381 h 194209"/>
              <a:gd name="connsiteX26" fmla="*/ 7339476 w 7339476"/>
              <a:gd name="connsiteY26" fmla="*/ 121381 h 194209"/>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4944 h 640601"/>
              <a:gd name="connsiteX1" fmla="*/ 72829 w 7339476"/>
              <a:gd name="connsiteY1" fmla="*/ 462576 h 640601"/>
              <a:gd name="connsiteX2" fmla="*/ 145657 w 7339476"/>
              <a:gd name="connsiteY2" fmla="*/ 454484 h 640601"/>
              <a:gd name="connsiteX3" fmla="*/ 186117 w 7339476"/>
              <a:gd name="connsiteY3" fmla="*/ 446392 h 640601"/>
              <a:gd name="connsiteX4" fmla="*/ 833480 w 7339476"/>
              <a:gd name="connsiteY4" fmla="*/ 454484 h 640601"/>
              <a:gd name="connsiteX5" fmla="*/ 1043873 w 7339476"/>
              <a:gd name="connsiteY5" fmla="*/ 462576 h 640601"/>
              <a:gd name="connsiteX6" fmla="*/ 1367554 w 7339476"/>
              <a:gd name="connsiteY6" fmla="*/ 470668 h 640601"/>
              <a:gd name="connsiteX7" fmla="*/ 1699328 w 7339476"/>
              <a:gd name="connsiteY7" fmla="*/ 486852 h 640601"/>
              <a:gd name="connsiteX8" fmla="*/ 2184850 w 7339476"/>
              <a:gd name="connsiteY8" fmla="*/ 503036 h 640601"/>
              <a:gd name="connsiteX9" fmla="*/ 2500439 w 7339476"/>
              <a:gd name="connsiteY9" fmla="*/ 527312 h 640601"/>
              <a:gd name="connsiteX10" fmla="*/ 2759384 w 7339476"/>
              <a:gd name="connsiteY10" fmla="*/ 559681 h 640601"/>
              <a:gd name="connsiteX11" fmla="*/ 2961685 w 7339476"/>
              <a:gd name="connsiteY11" fmla="*/ 575865 h 640601"/>
              <a:gd name="connsiteX12" fmla="*/ 3026421 w 7339476"/>
              <a:gd name="connsiteY12" fmla="*/ 583957 h 640601"/>
              <a:gd name="connsiteX13" fmla="*/ 3778981 w 7339476"/>
              <a:gd name="connsiteY13" fmla="*/ 600141 h 640601"/>
              <a:gd name="connsiteX14" fmla="*/ 3867993 w 7339476"/>
              <a:gd name="connsiteY14" fmla="*/ 608233 h 640601"/>
              <a:gd name="connsiteX15" fmla="*/ 3900361 w 7339476"/>
              <a:gd name="connsiteY15" fmla="*/ 616325 h 640601"/>
              <a:gd name="connsiteX16" fmla="*/ 4126938 w 7339476"/>
              <a:gd name="connsiteY16" fmla="*/ 632509 h 640601"/>
              <a:gd name="connsiteX17" fmla="*/ 4199767 w 7339476"/>
              <a:gd name="connsiteY17" fmla="*/ 640601 h 640601"/>
              <a:gd name="connsiteX18" fmla="*/ 4839037 w 7339476"/>
              <a:gd name="connsiteY18" fmla="*/ 632509 h 640601"/>
              <a:gd name="connsiteX19" fmla="*/ 4863314 w 7339476"/>
              <a:gd name="connsiteY19" fmla="*/ 624417 h 640601"/>
              <a:gd name="connsiteX20" fmla="*/ 4911866 w 7339476"/>
              <a:gd name="connsiteY20" fmla="*/ 616325 h 640601"/>
              <a:gd name="connsiteX21" fmla="*/ 4952326 w 7339476"/>
              <a:gd name="connsiteY21" fmla="*/ 608233 h 640601"/>
              <a:gd name="connsiteX22" fmla="*/ 5000878 w 7339476"/>
              <a:gd name="connsiteY22" fmla="*/ 600141 h 640601"/>
              <a:gd name="connsiteX23" fmla="*/ 5073706 w 7339476"/>
              <a:gd name="connsiteY23" fmla="*/ 583957 h 640601"/>
              <a:gd name="connsiteX24" fmla="*/ 5324560 w 7339476"/>
              <a:gd name="connsiteY24" fmla="*/ 575865 h 640601"/>
              <a:gd name="connsiteX25" fmla="*/ 5826266 w 7339476"/>
              <a:gd name="connsiteY25" fmla="*/ 1330 h 640601"/>
              <a:gd name="connsiteX26" fmla="*/ 6069027 w 7339476"/>
              <a:gd name="connsiteY26" fmla="*/ 422116 h 640601"/>
              <a:gd name="connsiteX27" fmla="*/ 7339476 w 7339476"/>
              <a:gd name="connsiteY27" fmla="*/ 567773 h 6406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877 h 749036"/>
              <a:gd name="connsiteX1" fmla="*/ 72829 w 7339476"/>
              <a:gd name="connsiteY1" fmla="*/ 462509 h 749036"/>
              <a:gd name="connsiteX2" fmla="*/ 145657 w 7339476"/>
              <a:gd name="connsiteY2" fmla="*/ 454417 h 749036"/>
              <a:gd name="connsiteX3" fmla="*/ 186117 w 7339476"/>
              <a:gd name="connsiteY3" fmla="*/ 446325 h 749036"/>
              <a:gd name="connsiteX4" fmla="*/ 833480 w 7339476"/>
              <a:gd name="connsiteY4" fmla="*/ 454417 h 749036"/>
              <a:gd name="connsiteX5" fmla="*/ 1043873 w 7339476"/>
              <a:gd name="connsiteY5" fmla="*/ 462509 h 749036"/>
              <a:gd name="connsiteX6" fmla="*/ 1367554 w 7339476"/>
              <a:gd name="connsiteY6" fmla="*/ 470601 h 749036"/>
              <a:gd name="connsiteX7" fmla="*/ 1699328 w 7339476"/>
              <a:gd name="connsiteY7" fmla="*/ 486785 h 749036"/>
              <a:gd name="connsiteX8" fmla="*/ 2184850 w 7339476"/>
              <a:gd name="connsiteY8" fmla="*/ 502969 h 749036"/>
              <a:gd name="connsiteX9" fmla="*/ 2500439 w 7339476"/>
              <a:gd name="connsiteY9" fmla="*/ 527245 h 749036"/>
              <a:gd name="connsiteX10" fmla="*/ 2759384 w 7339476"/>
              <a:gd name="connsiteY10" fmla="*/ 559614 h 749036"/>
              <a:gd name="connsiteX11" fmla="*/ 2961685 w 7339476"/>
              <a:gd name="connsiteY11" fmla="*/ 575798 h 749036"/>
              <a:gd name="connsiteX12" fmla="*/ 3026421 w 7339476"/>
              <a:gd name="connsiteY12" fmla="*/ 583890 h 749036"/>
              <a:gd name="connsiteX13" fmla="*/ 3778981 w 7339476"/>
              <a:gd name="connsiteY13" fmla="*/ 600074 h 749036"/>
              <a:gd name="connsiteX14" fmla="*/ 3867993 w 7339476"/>
              <a:gd name="connsiteY14" fmla="*/ 608166 h 749036"/>
              <a:gd name="connsiteX15" fmla="*/ 3900361 w 7339476"/>
              <a:gd name="connsiteY15" fmla="*/ 616258 h 749036"/>
              <a:gd name="connsiteX16" fmla="*/ 4126938 w 7339476"/>
              <a:gd name="connsiteY16" fmla="*/ 632442 h 749036"/>
              <a:gd name="connsiteX17" fmla="*/ 4199767 w 7339476"/>
              <a:gd name="connsiteY17" fmla="*/ 640534 h 749036"/>
              <a:gd name="connsiteX18" fmla="*/ 4839037 w 7339476"/>
              <a:gd name="connsiteY18" fmla="*/ 632442 h 749036"/>
              <a:gd name="connsiteX19" fmla="*/ 4863314 w 7339476"/>
              <a:gd name="connsiteY19" fmla="*/ 624350 h 749036"/>
              <a:gd name="connsiteX20" fmla="*/ 4911866 w 7339476"/>
              <a:gd name="connsiteY20" fmla="*/ 616258 h 749036"/>
              <a:gd name="connsiteX21" fmla="*/ 4952326 w 7339476"/>
              <a:gd name="connsiteY21" fmla="*/ 608166 h 749036"/>
              <a:gd name="connsiteX22" fmla="*/ 5000878 w 7339476"/>
              <a:gd name="connsiteY22" fmla="*/ 600074 h 749036"/>
              <a:gd name="connsiteX23" fmla="*/ 5073706 w 7339476"/>
              <a:gd name="connsiteY23" fmla="*/ 583890 h 749036"/>
              <a:gd name="connsiteX24" fmla="*/ 5324560 w 7339476"/>
              <a:gd name="connsiteY24" fmla="*/ 575798 h 749036"/>
              <a:gd name="connsiteX25" fmla="*/ 5826266 w 7339476"/>
              <a:gd name="connsiteY25" fmla="*/ 1263 h 749036"/>
              <a:gd name="connsiteX26" fmla="*/ 5963830 w 7339476"/>
              <a:gd name="connsiteY26" fmla="*/ 729546 h 749036"/>
              <a:gd name="connsiteX27" fmla="*/ 7339476 w 7339476"/>
              <a:gd name="connsiteY27" fmla="*/ 567706 h 749036"/>
              <a:gd name="connsiteX0" fmla="*/ 0 w 7339476"/>
              <a:gd name="connsiteY0" fmla="*/ 494782 h 779626"/>
              <a:gd name="connsiteX1" fmla="*/ 72829 w 7339476"/>
              <a:gd name="connsiteY1" fmla="*/ 462414 h 779626"/>
              <a:gd name="connsiteX2" fmla="*/ 145657 w 7339476"/>
              <a:gd name="connsiteY2" fmla="*/ 454322 h 779626"/>
              <a:gd name="connsiteX3" fmla="*/ 186117 w 7339476"/>
              <a:gd name="connsiteY3" fmla="*/ 446230 h 779626"/>
              <a:gd name="connsiteX4" fmla="*/ 833480 w 7339476"/>
              <a:gd name="connsiteY4" fmla="*/ 454322 h 779626"/>
              <a:gd name="connsiteX5" fmla="*/ 1043873 w 7339476"/>
              <a:gd name="connsiteY5" fmla="*/ 462414 h 779626"/>
              <a:gd name="connsiteX6" fmla="*/ 1367554 w 7339476"/>
              <a:gd name="connsiteY6" fmla="*/ 470506 h 779626"/>
              <a:gd name="connsiteX7" fmla="*/ 1699328 w 7339476"/>
              <a:gd name="connsiteY7" fmla="*/ 486690 h 779626"/>
              <a:gd name="connsiteX8" fmla="*/ 2184850 w 7339476"/>
              <a:gd name="connsiteY8" fmla="*/ 502874 h 779626"/>
              <a:gd name="connsiteX9" fmla="*/ 2500439 w 7339476"/>
              <a:gd name="connsiteY9" fmla="*/ 527150 h 779626"/>
              <a:gd name="connsiteX10" fmla="*/ 2759384 w 7339476"/>
              <a:gd name="connsiteY10" fmla="*/ 559519 h 779626"/>
              <a:gd name="connsiteX11" fmla="*/ 2961685 w 7339476"/>
              <a:gd name="connsiteY11" fmla="*/ 575703 h 779626"/>
              <a:gd name="connsiteX12" fmla="*/ 3026421 w 7339476"/>
              <a:gd name="connsiteY12" fmla="*/ 583795 h 779626"/>
              <a:gd name="connsiteX13" fmla="*/ 3778981 w 7339476"/>
              <a:gd name="connsiteY13" fmla="*/ 599979 h 779626"/>
              <a:gd name="connsiteX14" fmla="*/ 3867993 w 7339476"/>
              <a:gd name="connsiteY14" fmla="*/ 608071 h 779626"/>
              <a:gd name="connsiteX15" fmla="*/ 3900361 w 7339476"/>
              <a:gd name="connsiteY15" fmla="*/ 616163 h 779626"/>
              <a:gd name="connsiteX16" fmla="*/ 4126938 w 7339476"/>
              <a:gd name="connsiteY16" fmla="*/ 632347 h 779626"/>
              <a:gd name="connsiteX17" fmla="*/ 4199767 w 7339476"/>
              <a:gd name="connsiteY17" fmla="*/ 640439 h 779626"/>
              <a:gd name="connsiteX18" fmla="*/ 4839037 w 7339476"/>
              <a:gd name="connsiteY18" fmla="*/ 632347 h 779626"/>
              <a:gd name="connsiteX19" fmla="*/ 4863314 w 7339476"/>
              <a:gd name="connsiteY19" fmla="*/ 624255 h 779626"/>
              <a:gd name="connsiteX20" fmla="*/ 4911866 w 7339476"/>
              <a:gd name="connsiteY20" fmla="*/ 616163 h 779626"/>
              <a:gd name="connsiteX21" fmla="*/ 4952326 w 7339476"/>
              <a:gd name="connsiteY21" fmla="*/ 608071 h 779626"/>
              <a:gd name="connsiteX22" fmla="*/ 5000878 w 7339476"/>
              <a:gd name="connsiteY22" fmla="*/ 599979 h 779626"/>
              <a:gd name="connsiteX23" fmla="*/ 5073706 w 7339476"/>
              <a:gd name="connsiteY23" fmla="*/ 583795 h 779626"/>
              <a:gd name="connsiteX24" fmla="*/ 5324560 w 7339476"/>
              <a:gd name="connsiteY24" fmla="*/ 575703 h 779626"/>
              <a:gd name="connsiteX25" fmla="*/ 5826266 w 7339476"/>
              <a:gd name="connsiteY25" fmla="*/ 1168 h 779626"/>
              <a:gd name="connsiteX26" fmla="*/ 5850542 w 7339476"/>
              <a:gd name="connsiteY26" fmla="*/ 761819 h 779626"/>
              <a:gd name="connsiteX27" fmla="*/ 7339476 w 7339476"/>
              <a:gd name="connsiteY27" fmla="*/ 567611 h 779626"/>
              <a:gd name="connsiteX0" fmla="*/ 0 w 7339476"/>
              <a:gd name="connsiteY0" fmla="*/ 493614 h 778458"/>
              <a:gd name="connsiteX1" fmla="*/ 72829 w 7339476"/>
              <a:gd name="connsiteY1" fmla="*/ 461246 h 778458"/>
              <a:gd name="connsiteX2" fmla="*/ 145657 w 7339476"/>
              <a:gd name="connsiteY2" fmla="*/ 453154 h 778458"/>
              <a:gd name="connsiteX3" fmla="*/ 186117 w 7339476"/>
              <a:gd name="connsiteY3" fmla="*/ 445062 h 778458"/>
              <a:gd name="connsiteX4" fmla="*/ 833480 w 7339476"/>
              <a:gd name="connsiteY4" fmla="*/ 453154 h 778458"/>
              <a:gd name="connsiteX5" fmla="*/ 1043873 w 7339476"/>
              <a:gd name="connsiteY5" fmla="*/ 461246 h 778458"/>
              <a:gd name="connsiteX6" fmla="*/ 1367554 w 7339476"/>
              <a:gd name="connsiteY6" fmla="*/ 469338 h 778458"/>
              <a:gd name="connsiteX7" fmla="*/ 1699328 w 7339476"/>
              <a:gd name="connsiteY7" fmla="*/ 485522 h 778458"/>
              <a:gd name="connsiteX8" fmla="*/ 2184850 w 7339476"/>
              <a:gd name="connsiteY8" fmla="*/ 501706 h 778458"/>
              <a:gd name="connsiteX9" fmla="*/ 2500439 w 7339476"/>
              <a:gd name="connsiteY9" fmla="*/ 525982 h 778458"/>
              <a:gd name="connsiteX10" fmla="*/ 2759384 w 7339476"/>
              <a:gd name="connsiteY10" fmla="*/ 558351 h 778458"/>
              <a:gd name="connsiteX11" fmla="*/ 2961685 w 7339476"/>
              <a:gd name="connsiteY11" fmla="*/ 574535 h 778458"/>
              <a:gd name="connsiteX12" fmla="*/ 3026421 w 7339476"/>
              <a:gd name="connsiteY12" fmla="*/ 582627 h 778458"/>
              <a:gd name="connsiteX13" fmla="*/ 3778981 w 7339476"/>
              <a:gd name="connsiteY13" fmla="*/ 598811 h 778458"/>
              <a:gd name="connsiteX14" fmla="*/ 3867993 w 7339476"/>
              <a:gd name="connsiteY14" fmla="*/ 606903 h 778458"/>
              <a:gd name="connsiteX15" fmla="*/ 3900361 w 7339476"/>
              <a:gd name="connsiteY15" fmla="*/ 614995 h 778458"/>
              <a:gd name="connsiteX16" fmla="*/ 4126938 w 7339476"/>
              <a:gd name="connsiteY16" fmla="*/ 631179 h 778458"/>
              <a:gd name="connsiteX17" fmla="*/ 4199767 w 7339476"/>
              <a:gd name="connsiteY17" fmla="*/ 639271 h 778458"/>
              <a:gd name="connsiteX18" fmla="*/ 4839037 w 7339476"/>
              <a:gd name="connsiteY18" fmla="*/ 631179 h 778458"/>
              <a:gd name="connsiteX19" fmla="*/ 4863314 w 7339476"/>
              <a:gd name="connsiteY19" fmla="*/ 623087 h 778458"/>
              <a:gd name="connsiteX20" fmla="*/ 4911866 w 7339476"/>
              <a:gd name="connsiteY20" fmla="*/ 614995 h 778458"/>
              <a:gd name="connsiteX21" fmla="*/ 4952326 w 7339476"/>
              <a:gd name="connsiteY21" fmla="*/ 606903 h 778458"/>
              <a:gd name="connsiteX22" fmla="*/ 5000878 w 7339476"/>
              <a:gd name="connsiteY22" fmla="*/ 598811 h 778458"/>
              <a:gd name="connsiteX23" fmla="*/ 5073706 w 7339476"/>
              <a:gd name="connsiteY23" fmla="*/ 582627 h 778458"/>
              <a:gd name="connsiteX24" fmla="*/ 5324560 w 7339476"/>
              <a:gd name="connsiteY24" fmla="*/ 574535 h 778458"/>
              <a:gd name="connsiteX25" fmla="*/ 5826266 w 7339476"/>
              <a:gd name="connsiteY25" fmla="*/ 0 h 778458"/>
              <a:gd name="connsiteX26" fmla="*/ 5850542 w 7339476"/>
              <a:gd name="connsiteY26" fmla="*/ 760651 h 778458"/>
              <a:gd name="connsiteX27" fmla="*/ 7339476 w 7339476"/>
              <a:gd name="connsiteY27" fmla="*/ 566443 h 778458"/>
              <a:gd name="connsiteX0" fmla="*/ 0 w 7339476"/>
              <a:gd name="connsiteY0" fmla="*/ 493614 h 770759"/>
              <a:gd name="connsiteX1" fmla="*/ 72829 w 7339476"/>
              <a:gd name="connsiteY1" fmla="*/ 461246 h 770759"/>
              <a:gd name="connsiteX2" fmla="*/ 145657 w 7339476"/>
              <a:gd name="connsiteY2" fmla="*/ 453154 h 770759"/>
              <a:gd name="connsiteX3" fmla="*/ 186117 w 7339476"/>
              <a:gd name="connsiteY3" fmla="*/ 445062 h 770759"/>
              <a:gd name="connsiteX4" fmla="*/ 833480 w 7339476"/>
              <a:gd name="connsiteY4" fmla="*/ 453154 h 770759"/>
              <a:gd name="connsiteX5" fmla="*/ 1043873 w 7339476"/>
              <a:gd name="connsiteY5" fmla="*/ 461246 h 770759"/>
              <a:gd name="connsiteX6" fmla="*/ 1367554 w 7339476"/>
              <a:gd name="connsiteY6" fmla="*/ 469338 h 770759"/>
              <a:gd name="connsiteX7" fmla="*/ 1699328 w 7339476"/>
              <a:gd name="connsiteY7" fmla="*/ 485522 h 770759"/>
              <a:gd name="connsiteX8" fmla="*/ 2184850 w 7339476"/>
              <a:gd name="connsiteY8" fmla="*/ 501706 h 770759"/>
              <a:gd name="connsiteX9" fmla="*/ 2500439 w 7339476"/>
              <a:gd name="connsiteY9" fmla="*/ 525982 h 770759"/>
              <a:gd name="connsiteX10" fmla="*/ 2759384 w 7339476"/>
              <a:gd name="connsiteY10" fmla="*/ 558351 h 770759"/>
              <a:gd name="connsiteX11" fmla="*/ 2961685 w 7339476"/>
              <a:gd name="connsiteY11" fmla="*/ 574535 h 770759"/>
              <a:gd name="connsiteX12" fmla="*/ 3026421 w 7339476"/>
              <a:gd name="connsiteY12" fmla="*/ 582627 h 770759"/>
              <a:gd name="connsiteX13" fmla="*/ 3778981 w 7339476"/>
              <a:gd name="connsiteY13" fmla="*/ 598811 h 770759"/>
              <a:gd name="connsiteX14" fmla="*/ 3867993 w 7339476"/>
              <a:gd name="connsiteY14" fmla="*/ 606903 h 770759"/>
              <a:gd name="connsiteX15" fmla="*/ 3900361 w 7339476"/>
              <a:gd name="connsiteY15" fmla="*/ 614995 h 770759"/>
              <a:gd name="connsiteX16" fmla="*/ 4126938 w 7339476"/>
              <a:gd name="connsiteY16" fmla="*/ 631179 h 770759"/>
              <a:gd name="connsiteX17" fmla="*/ 4199767 w 7339476"/>
              <a:gd name="connsiteY17" fmla="*/ 639271 h 770759"/>
              <a:gd name="connsiteX18" fmla="*/ 4839037 w 7339476"/>
              <a:gd name="connsiteY18" fmla="*/ 631179 h 770759"/>
              <a:gd name="connsiteX19" fmla="*/ 4863314 w 7339476"/>
              <a:gd name="connsiteY19" fmla="*/ 623087 h 770759"/>
              <a:gd name="connsiteX20" fmla="*/ 4911866 w 7339476"/>
              <a:gd name="connsiteY20" fmla="*/ 614995 h 770759"/>
              <a:gd name="connsiteX21" fmla="*/ 4952326 w 7339476"/>
              <a:gd name="connsiteY21" fmla="*/ 606903 h 770759"/>
              <a:gd name="connsiteX22" fmla="*/ 5000878 w 7339476"/>
              <a:gd name="connsiteY22" fmla="*/ 598811 h 770759"/>
              <a:gd name="connsiteX23" fmla="*/ 5073706 w 7339476"/>
              <a:gd name="connsiteY23" fmla="*/ 582627 h 770759"/>
              <a:gd name="connsiteX24" fmla="*/ 5324560 w 7339476"/>
              <a:gd name="connsiteY24" fmla="*/ 574535 h 770759"/>
              <a:gd name="connsiteX25" fmla="*/ 5826266 w 7339476"/>
              <a:gd name="connsiteY25" fmla="*/ 0 h 770759"/>
              <a:gd name="connsiteX26" fmla="*/ 5826266 w 7339476"/>
              <a:gd name="connsiteY26" fmla="*/ 752559 h 770759"/>
              <a:gd name="connsiteX27" fmla="*/ 7339476 w 7339476"/>
              <a:gd name="connsiteY27" fmla="*/ 566443 h 770759"/>
              <a:gd name="connsiteX0" fmla="*/ 0 w 7800722"/>
              <a:gd name="connsiteY0" fmla="*/ 493614 h 795481"/>
              <a:gd name="connsiteX1" fmla="*/ 72829 w 7800722"/>
              <a:gd name="connsiteY1" fmla="*/ 461246 h 795481"/>
              <a:gd name="connsiteX2" fmla="*/ 145657 w 7800722"/>
              <a:gd name="connsiteY2" fmla="*/ 453154 h 795481"/>
              <a:gd name="connsiteX3" fmla="*/ 186117 w 7800722"/>
              <a:gd name="connsiteY3" fmla="*/ 445062 h 795481"/>
              <a:gd name="connsiteX4" fmla="*/ 833480 w 7800722"/>
              <a:gd name="connsiteY4" fmla="*/ 453154 h 795481"/>
              <a:gd name="connsiteX5" fmla="*/ 1043873 w 7800722"/>
              <a:gd name="connsiteY5" fmla="*/ 461246 h 795481"/>
              <a:gd name="connsiteX6" fmla="*/ 1367554 w 7800722"/>
              <a:gd name="connsiteY6" fmla="*/ 469338 h 795481"/>
              <a:gd name="connsiteX7" fmla="*/ 1699328 w 7800722"/>
              <a:gd name="connsiteY7" fmla="*/ 485522 h 795481"/>
              <a:gd name="connsiteX8" fmla="*/ 2184850 w 7800722"/>
              <a:gd name="connsiteY8" fmla="*/ 501706 h 795481"/>
              <a:gd name="connsiteX9" fmla="*/ 2500439 w 7800722"/>
              <a:gd name="connsiteY9" fmla="*/ 525982 h 795481"/>
              <a:gd name="connsiteX10" fmla="*/ 2759384 w 7800722"/>
              <a:gd name="connsiteY10" fmla="*/ 558351 h 795481"/>
              <a:gd name="connsiteX11" fmla="*/ 2961685 w 7800722"/>
              <a:gd name="connsiteY11" fmla="*/ 574535 h 795481"/>
              <a:gd name="connsiteX12" fmla="*/ 3026421 w 7800722"/>
              <a:gd name="connsiteY12" fmla="*/ 582627 h 795481"/>
              <a:gd name="connsiteX13" fmla="*/ 3778981 w 7800722"/>
              <a:gd name="connsiteY13" fmla="*/ 598811 h 795481"/>
              <a:gd name="connsiteX14" fmla="*/ 3867993 w 7800722"/>
              <a:gd name="connsiteY14" fmla="*/ 606903 h 795481"/>
              <a:gd name="connsiteX15" fmla="*/ 3900361 w 7800722"/>
              <a:gd name="connsiteY15" fmla="*/ 614995 h 795481"/>
              <a:gd name="connsiteX16" fmla="*/ 4126938 w 7800722"/>
              <a:gd name="connsiteY16" fmla="*/ 631179 h 795481"/>
              <a:gd name="connsiteX17" fmla="*/ 4199767 w 7800722"/>
              <a:gd name="connsiteY17" fmla="*/ 639271 h 795481"/>
              <a:gd name="connsiteX18" fmla="*/ 4839037 w 7800722"/>
              <a:gd name="connsiteY18" fmla="*/ 631179 h 795481"/>
              <a:gd name="connsiteX19" fmla="*/ 4863314 w 7800722"/>
              <a:gd name="connsiteY19" fmla="*/ 623087 h 795481"/>
              <a:gd name="connsiteX20" fmla="*/ 4911866 w 7800722"/>
              <a:gd name="connsiteY20" fmla="*/ 614995 h 795481"/>
              <a:gd name="connsiteX21" fmla="*/ 4952326 w 7800722"/>
              <a:gd name="connsiteY21" fmla="*/ 606903 h 795481"/>
              <a:gd name="connsiteX22" fmla="*/ 5000878 w 7800722"/>
              <a:gd name="connsiteY22" fmla="*/ 598811 h 795481"/>
              <a:gd name="connsiteX23" fmla="*/ 5073706 w 7800722"/>
              <a:gd name="connsiteY23" fmla="*/ 582627 h 795481"/>
              <a:gd name="connsiteX24" fmla="*/ 5324560 w 7800722"/>
              <a:gd name="connsiteY24" fmla="*/ 574535 h 795481"/>
              <a:gd name="connsiteX25" fmla="*/ 5826266 w 7800722"/>
              <a:gd name="connsiteY25" fmla="*/ 0 h 795481"/>
              <a:gd name="connsiteX26" fmla="*/ 5826266 w 7800722"/>
              <a:gd name="connsiteY26" fmla="*/ 752559 h 795481"/>
              <a:gd name="connsiteX27" fmla="*/ 7800722 w 7800722"/>
              <a:gd name="connsiteY27" fmla="*/ 776835 h 795481"/>
              <a:gd name="connsiteX0" fmla="*/ 0 w 7800722"/>
              <a:gd name="connsiteY0" fmla="*/ 493614 h 809557"/>
              <a:gd name="connsiteX1" fmla="*/ 72829 w 7800722"/>
              <a:gd name="connsiteY1" fmla="*/ 461246 h 809557"/>
              <a:gd name="connsiteX2" fmla="*/ 145657 w 7800722"/>
              <a:gd name="connsiteY2" fmla="*/ 453154 h 809557"/>
              <a:gd name="connsiteX3" fmla="*/ 186117 w 7800722"/>
              <a:gd name="connsiteY3" fmla="*/ 445062 h 809557"/>
              <a:gd name="connsiteX4" fmla="*/ 833480 w 7800722"/>
              <a:gd name="connsiteY4" fmla="*/ 453154 h 809557"/>
              <a:gd name="connsiteX5" fmla="*/ 1043873 w 7800722"/>
              <a:gd name="connsiteY5" fmla="*/ 461246 h 809557"/>
              <a:gd name="connsiteX6" fmla="*/ 1367554 w 7800722"/>
              <a:gd name="connsiteY6" fmla="*/ 469338 h 809557"/>
              <a:gd name="connsiteX7" fmla="*/ 1699328 w 7800722"/>
              <a:gd name="connsiteY7" fmla="*/ 485522 h 809557"/>
              <a:gd name="connsiteX8" fmla="*/ 2184850 w 7800722"/>
              <a:gd name="connsiteY8" fmla="*/ 501706 h 809557"/>
              <a:gd name="connsiteX9" fmla="*/ 2500439 w 7800722"/>
              <a:gd name="connsiteY9" fmla="*/ 525982 h 809557"/>
              <a:gd name="connsiteX10" fmla="*/ 2759384 w 7800722"/>
              <a:gd name="connsiteY10" fmla="*/ 558351 h 809557"/>
              <a:gd name="connsiteX11" fmla="*/ 2961685 w 7800722"/>
              <a:gd name="connsiteY11" fmla="*/ 574535 h 809557"/>
              <a:gd name="connsiteX12" fmla="*/ 3026421 w 7800722"/>
              <a:gd name="connsiteY12" fmla="*/ 582627 h 809557"/>
              <a:gd name="connsiteX13" fmla="*/ 3778981 w 7800722"/>
              <a:gd name="connsiteY13" fmla="*/ 598811 h 809557"/>
              <a:gd name="connsiteX14" fmla="*/ 3867993 w 7800722"/>
              <a:gd name="connsiteY14" fmla="*/ 606903 h 809557"/>
              <a:gd name="connsiteX15" fmla="*/ 3900361 w 7800722"/>
              <a:gd name="connsiteY15" fmla="*/ 614995 h 809557"/>
              <a:gd name="connsiteX16" fmla="*/ 4126938 w 7800722"/>
              <a:gd name="connsiteY16" fmla="*/ 631179 h 809557"/>
              <a:gd name="connsiteX17" fmla="*/ 4199767 w 7800722"/>
              <a:gd name="connsiteY17" fmla="*/ 639271 h 809557"/>
              <a:gd name="connsiteX18" fmla="*/ 4839037 w 7800722"/>
              <a:gd name="connsiteY18" fmla="*/ 631179 h 809557"/>
              <a:gd name="connsiteX19" fmla="*/ 4863314 w 7800722"/>
              <a:gd name="connsiteY19" fmla="*/ 623087 h 809557"/>
              <a:gd name="connsiteX20" fmla="*/ 4911866 w 7800722"/>
              <a:gd name="connsiteY20" fmla="*/ 614995 h 809557"/>
              <a:gd name="connsiteX21" fmla="*/ 4952326 w 7800722"/>
              <a:gd name="connsiteY21" fmla="*/ 606903 h 809557"/>
              <a:gd name="connsiteX22" fmla="*/ 5000878 w 7800722"/>
              <a:gd name="connsiteY22" fmla="*/ 598811 h 809557"/>
              <a:gd name="connsiteX23" fmla="*/ 5073706 w 7800722"/>
              <a:gd name="connsiteY23" fmla="*/ 582627 h 809557"/>
              <a:gd name="connsiteX24" fmla="*/ 5324560 w 7800722"/>
              <a:gd name="connsiteY24" fmla="*/ 574535 h 809557"/>
              <a:gd name="connsiteX25" fmla="*/ 5826266 w 7800722"/>
              <a:gd name="connsiteY25" fmla="*/ 0 h 809557"/>
              <a:gd name="connsiteX26" fmla="*/ 5826266 w 7800722"/>
              <a:gd name="connsiteY26" fmla="*/ 752559 h 809557"/>
              <a:gd name="connsiteX27" fmla="*/ 7800722 w 7800722"/>
              <a:gd name="connsiteY27" fmla="*/ 776835 h 809557"/>
              <a:gd name="connsiteX0" fmla="*/ 0 w 7808815"/>
              <a:gd name="connsiteY0" fmla="*/ 493614 h 795722"/>
              <a:gd name="connsiteX1" fmla="*/ 72829 w 7808815"/>
              <a:gd name="connsiteY1" fmla="*/ 461246 h 795722"/>
              <a:gd name="connsiteX2" fmla="*/ 145657 w 7808815"/>
              <a:gd name="connsiteY2" fmla="*/ 453154 h 795722"/>
              <a:gd name="connsiteX3" fmla="*/ 186117 w 7808815"/>
              <a:gd name="connsiteY3" fmla="*/ 445062 h 795722"/>
              <a:gd name="connsiteX4" fmla="*/ 833480 w 7808815"/>
              <a:gd name="connsiteY4" fmla="*/ 453154 h 795722"/>
              <a:gd name="connsiteX5" fmla="*/ 1043873 w 7808815"/>
              <a:gd name="connsiteY5" fmla="*/ 461246 h 795722"/>
              <a:gd name="connsiteX6" fmla="*/ 1367554 w 7808815"/>
              <a:gd name="connsiteY6" fmla="*/ 469338 h 795722"/>
              <a:gd name="connsiteX7" fmla="*/ 1699328 w 7808815"/>
              <a:gd name="connsiteY7" fmla="*/ 485522 h 795722"/>
              <a:gd name="connsiteX8" fmla="*/ 2184850 w 7808815"/>
              <a:gd name="connsiteY8" fmla="*/ 501706 h 795722"/>
              <a:gd name="connsiteX9" fmla="*/ 2500439 w 7808815"/>
              <a:gd name="connsiteY9" fmla="*/ 525982 h 795722"/>
              <a:gd name="connsiteX10" fmla="*/ 2759384 w 7808815"/>
              <a:gd name="connsiteY10" fmla="*/ 558351 h 795722"/>
              <a:gd name="connsiteX11" fmla="*/ 2961685 w 7808815"/>
              <a:gd name="connsiteY11" fmla="*/ 574535 h 795722"/>
              <a:gd name="connsiteX12" fmla="*/ 3026421 w 7808815"/>
              <a:gd name="connsiteY12" fmla="*/ 582627 h 795722"/>
              <a:gd name="connsiteX13" fmla="*/ 3778981 w 7808815"/>
              <a:gd name="connsiteY13" fmla="*/ 598811 h 795722"/>
              <a:gd name="connsiteX14" fmla="*/ 3867993 w 7808815"/>
              <a:gd name="connsiteY14" fmla="*/ 606903 h 795722"/>
              <a:gd name="connsiteX15" fmla="*/ 3900361 w 7808815"/>
              <a:gd name="connsiteY15" fmla="*/ 614995 h 795722"/>
              <a:gd name="connsiteX16" fmla="*/ 4126938 w 7808815"/>
              <a:gd name="connsiteY16" fmla="*/ 631179 h 795722"/>
              <a:gd name="connsiteX17" fmla="*/ 4199767 w 7808815"/>
              <a:gd name="connsiteY17" fmla="*/ 639271 h 795722"/>
              <a:gd name="connsiteX18" fmla="*/ 4839037 w 7808815"/>
              <a:gd name="connsiteY18" fmla="*/ 631179 h 795722"/>
              <a:gd name="connsiteX19" fmla="*/ 4863314 w 7808815"/>
              <a:gd name="connsiteY19" fmla="*/ 623087 h 795722"/>
              <a:gd name="connsiteX20" fmla="*/ 4911866 w 7808815"/>
              <a:gd name="connsiteY20" fmla="*/ 614995 h 795722"/>
              <a:gd name="connsiteX21" fmla="*/ 4952326 w 7808815"/>
              <a:gd name="connsiteY21" fmla="*/ 606903 h 795722"/>
              <a:gd name="connsiteX22" fmla="*/ 5000878 w 7808815"/>
              <a:gd name="connsiteY22" fmla="*/ 598811 h 795722"/>
              <a:gd name="connsiteX23" fmla="*/ 5073706 w 7808815"/>
              <a:gd name="connsiteY23" fmla="*/ 582627 h 795722"/>
              <a:gd name="connsiteX24" fmla="*/ 5324560 w 7808815"/>
              <a:gd name="connsiteY24" fmla="*/ 574535 h 795722"/>
              <a:gd name="connsiteX25" fmla="*/ 5826266 w 7808815"/>
              <a:gd name="connsiteY25" fmla="*/ 0 h 795722"/>
              <a:gd name="connsiteX26" fmla="*/ 5826266 w 7808815"/>
              <a:gd name="connsiteY26" fmla="*/ 752559 h 795722"/>
              <a:gd name="connsiteX27" fmla="*/ 7808815 w 7808815"/>
              <a:gd name="connsiteY27" fmla="*/ 736375 h 795722"/>
              <a:gd name="connsiteX0" fmla="*/ 0 w 7808815"/>
              <a:gd name="connsiteY0" fmla="*/ 493614 h 752559"/>
              <a:gd name="connsiteX1" fmla="*/ 72829 w 7808815"/>
              <a:gd name="connsiteY1" fmla="*/ 461246 h 752559"/>
              <a:gd name="connsiteX2" fmla="*/ 145657 w 7808815"/>
              <a:gd name="connsiteY2" fmla="*/ 453154 h 752559"/>
              <a:gd name="connsiteX3" fmla="*/ 186117 w 7808815"/>
              <a:gd name="connsiteY3" fmla="*/ 445062 h 752559"/>
              <a:gd name="connsiteX4" fmla="*/ 833480 w 7808815"/>
              <a:gd name="connsiteY4" fmla="*/ 453154 h 752559"/>
              <a:gd name="connsiteX5" fmla="*/ 1043873 w 7808815"/>
              <a:gd name="connsiteY5" fmla="*/ 461246 h 752559"/>
              <a:gd name="connsiteX6" fmla="*/ 1367554 w 7808815"/>
              <a:gd name="connsiteY6" fmla="*/ 469338 h 752559"/>
              <a:gd name="connsiteX7" fmla="*/ 1699328 w 7808815"/>
              <a:gd name="connsiteY7" fmla="*/ 485522 h 752559"/>
              <a:gd name="connsiteX8" fmla="*/ 2184850 w 7808815"/>
              <a:gd name="connsiteY8" fmla="*/ 501706 h 752559"/>
              <a:gd name="connsiteX9" fmla="*/ 2500439 w 7808815"/>
              <a:gd name="connsiteY9" fmla="*/ 525982 h 752559"/>
              <a:gd name="connsiteX10" fmla="*/ 2759384 w 7808815"/>
              <a:gd name="connsiteY10" fmla="*/ 558351 h 752559"/>
              <a:gd name="connsiteX11" fmla="*/ 2961685 w 7808815"/>
              <a:gd name="connsiteY11" fmla="*/ 574535 h 752559"/>
              <a:gd name="connsiteX12" fmla="*/ 3026421 w 7808815"/>
              <a:gd name="connsiteY12" fmla="*/ 582627 h 752559"/>
              <a:gd name="connsiteX13" fmla="*/ 3778981 w 7808815"/>
              <a:gd name="connsiteY13" fmla="*/ 598811 h 752559"/>
              <a:gd name="connsiteX14" fmla="*/ 3867993 w 7808815"/>
              <a:gd name="connsiteY14" fmla="*/ 606903 h 752559"/>
              <a:gd name="connsiteX15" fmla="*/ 3900361 w 7808815"/>
              <a:gd name="connsiteY15" fmla="*/ 614995 h 752559"/>
              <a:gd name="connsiteX16" fmla="*/ 4126938 w 7808815"/>
              <a:gd name="connsiteY16" fmla="*/ 631179 h 752559"/>
              <a:gd name="connsiteX17" fmla="*/ 4199767 w 7808815"/>
              <a:gd name="connsiteY17" fmla="*/ 639271 h 752559"/>
              <a:gd name="connsiteX18" fmla="*/ 4839037 w 7808815"/>
              <a:gd name="connsiteY18" fmla="*/ 631179 h 752559"/>
              <a:gd name="connsiteX19" fmla="*/ 4863314 w 7808815"/>
              <a:gd name="connsiteY19" fmla="*/ 623087 h 752559"/>
              <a:gd name="connsiteX20" fmla="*/ 4911866 w 7808815"/>
              <a:gd name="connsiteY20" fmla="*/ 614995 h 752559"/>
              <a:gd name="connsiteX21" fmla="*/ 4952326 w 7808815"/>
              <a:gd name="connsiteY21" fmla="*/ 606903 h 752559"/>
              <a:gd name="connsiteX22" fmla="*/ 5000878 w 7808815"/>
              <a:gd name="connsiteY22" fmla="*/ 598811 h 752559"/>
              <a:gd name="connsiteX23" fmla="*/ 5073706 w 7808815"/>
              <a:gd name="connsiteY23" fmla="*/ 582627 h 752559"/>
              <a:gd name="connsiteX24" fmla="*/ 5324560 w 7808815"/>
              <a:gd name="connsiteY24" fmla="*/ 574535 h 752559"/>
              <a:gd name="connsiteX25" fmla="*/ 5826266 w 7808815"/>
              <a:gd name="connsiteY25" fmla="*/ 0 h 752559"/>
              <a:gd name="connsiteX26" fmla="*/ 5826266 w 7808815"/>
              <a:gd name="connsiteY26" fmla="*/ 752559 h 752559"/>
              <a:gd name="connsiteX27" fmla="*/ 7808815 w 7808815"/>
              <a:gd name="connsiteY27" fmla="*/ 736375 h 752559"/>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752559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096715 w 7808815"/>
              <a:gd name="connsiteY28" fmla="*/ 258945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73034 w 7808815"/>
              <a:gd name="connsiteY27" fmla="*/ 267037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603101 w 7808815"/>
              <a:gd name="connsiteY27" fmla="*/ 258945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95009 w 7808815"/>
              <a:gd name="connsiteY27" fmla="*/ 58262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182315 w 7808815"/>
              <a:gd name="connsiteY27" fmla="*/ 631179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46457 w 7808815"/>
              <a:gd name="connsiteY27" fmla="*/ 768743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324560 w 7808815"/>
              <a:gd name="connsiteY23" fmla="*/ 574535 h 768744"/>
              <a:gd name="connsiteX24" fmla="*/ 5826266 w 7808815"/>
              <a:gd name="connsiteY24" fmla="*/ 0 h 768744"/>
              <a:gd name="connsiteX25" fmla="*/ 5826266 w 7808815"/>
              <a:gd name="connsiteY25" fmla="*/ 752559 h 768744"/>
              <a:gd name="connsiteX26" fmla="*/ 6546457 w 7808815"/>
              <a:gd name="connsiteY26" fmla="*/ 768743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324560 w 7808815"/>
              <a:gd name="connsiteY22" fmla="*/ 574535 h 768744"/>
              <a:gd name="connsiteX23" fmla="*/ 5826266 w 7808815"/>
              <a:gd name="connsiteY23" fmla="*/ 0 h 768744"/>
              <a:gd name="connsiteX24" fmla="*/ 5826266 w 7808815"/>
              <a:gd name="connsiteY24" fmla="*/ 752559 h 768744"/>
              <a:gd name="connsiteX25" fmla="*/ 6546457 w 7808815"/>
              <a:gd name="connsiteY25" fmla="*/ 768743 h 768744"/>
              <a:gd name="connsiteX26" fmla="*/ 6562641 w 7808815"/>
              <a:gd name="connsiteY26" fmla="*/ 542167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5324560 w 7808815"/>
              <a:gd name="connsiteY21" fmla="*/ 574535 h 768744"/>
              <a:gd name="connsiteX22" fmla="*/ 5826266 w 7808815"/>
              <a:gd name="connsiteY22" fmla="*/ 0 h 768744"/>
              <a:gd name="connsiteX23" fmla="*/ 5826266 w 7808815"/>
              <a:gd name="connsiteY23" fmla="*/ 752559 h 768744"/>
              <a:gd name="connsiteX24" fmla="*/ 6546457 w 7808815"/>
              <a:gd name="connsiteY24" fmla="*/ 768743 h 768744"/>
              <a:gd name="connsiteX25" fmla="*/ 6562641 w 7808815"/>
              <a:gd name="connsiteY25" fmla="*/ 542167 h 768744"/>
              <a:gd name="connsiteX26" fmla="*/ 6781126 w 7808815"/>
              <a:gd name="connsiteY26" fmla="*/ 5502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5324560 w 7808815"/>
              <a:gd name="connsiteY20" fmla="*/ 574535 h 768744"/>
              <a:gd name="connsiteX21" fmla="*/ 5826266 w 7808815"/>
              <a:gd name="connsiteY21" fmla="*/ 0 h 768744"/>
              <a:gd name="connsiteX22" fmla="*/ 5826266 w 7808815"/>
              <a:gd name="connsiteY22" fmla="*/ 752559 h 768744"/>
              <a:gd name="connsiteX23" fmla="*/ 6546457 w 7808815"/>
              <a:gd name="connsiteY23" fmla="*/ 768743 h 768744"/>
              <a:gd name="connsiteX24" fmla="*/ 6562641 w 7808815"/>
              <a:gd name="connsiteY24" fmla="*/ 542167 h 768744"/>
              <a:gd name="connsiteX25" fmla="*/ 6781126 w 7808815"/>
              <a:gd name="connsiteY25" fmla="*/ 550259 h 768744"/>
              <a:gd name="connsiteX26" fmla="*/ 6797310 w 7808815"/>
              <a:gd name="connsiteY26" fmla="*/ 161841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5324560 w 7808815"/>
              <a:gd name="connsiteY19" fmla="*/ 574535 h 768744"/>
              <a:gd name="connsiteX20" fmla="*/ 5826266 w 7808815"/>
              <a:gd name="connsiteY20" fmla="*/ 0 h 768744"/>
              <a:gd name="connsiteX21" fmla="*/ 5826266 w 7808815"/>
              <a:gd name="connsiteY21" fmla="*/ 752559 h 768744"/>
              <a:gd name="connsiteX22" fmla="*/ 6546457 w 7808815"/>
              <a:gd name="connsiteY22" fmla="*/ 768743 h 768744"/>
              <a:gd name="connsiteX23" fmla="*/ 6562641 w 7808815"/>
              <a:gd name="connsiteY23" fmla="*/ 542167 h 768744"/>
              <a:gd name="connsiteX24" fmla="*/ 6781126 w 7808815"/>
              <a:gd name="connsiteY24" fmla="*/ 550259 h 768744"/>
              <a:gd name="connsiteX25" fmla="*/ 6797310 w 7808815"/>
              <a:gd name="connsiteY25" fmla="*/ 161841 h 768744"/>
              <a:gd name="connsiteX26" fmla="*/ 6951059 w 7808815"/>
              <a:gd name="connsiteY26" fmla="*/ 161841 h 768744"/>
              <a:gd name="connsiteX27" fmla="*/ 6975335 w 7808815"/>
              <a:gd name="connsiteY27" fmla="*/ 768743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5324560 w 7808815"/>
              <a:gd name="connsiteY18" fmla="*/ 574535 h 768744"/>
              <a:gd name="connsiteX19" fmla="*/ 5826266 w 7808815"/>
              <a:gd name="connsiteY19" fmla="*/ 0 h 768744"/>
              <a:gd name="connsiteX20" fmla="*/ 5826266 w 7808815"/>
              <a:gd name="connsiteY20" fmla="*/ 752559 h 768744"/>
              <a:gd name="connsiteX21" fmla="*/ 6546457 w 7808815"/>
              <a:gd name="connsiteY21" fmla="*/ 768743 h 768744"/>
              <a:gd name="connsiteX22" fmla="*/ 6562641 w 7808815"/>
              <a:gd name="connsiteY22" fmla="*/ 542167 h 768744"/>
              <a:gd name="connsiteX23" fmla="*/ 6781126 w 7808815"/>
              <a:gd name="connsiteY23" fmla="*/ 550259 h 768744"/>
              <a:gd name="connsiteX24" fmla="*/ 6797310 w 7808815"/>
              <a:gd name="connsiteY24" fmla="*/ 161841 h 768744"/>
              <a:gd name="connsiteX25" fmla="*/ 6951059 w 7808815"/>
              <a:gd name="connsiteY25" fmla="*/ 161841 h 768744"/>
              <a:gd name="connsiteX26" fmla="*/ 6975335 w 7808815"/>
              <a:gd name="connsiteY26" fmla="*/ 768743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5324560 w 7808815"/>
              <a:gd name="connsiteY17" fmla="*/ 574535 h 768744"/>
              <a:gd name="connsiteX18" fmla="*/ 5826266 w 7808815"/>
              <a:gd name="connsiteY18" fmla="*/ 0 h 768744"/>
              <a:gd name="connsiteX19" fmla="*/ 5826266 w 7808815"/>
              <a:gd name="connsiteY19" fmla="*/ 752559 h 768744"/>
              <a:gd name="connsiteX20" fmla="*/ 6546457 w 7808815"/>
              <a:gd name="connsiteY20" fmla="*/ 768743 h 768744"/>
              <a:gd name="connsiteX21" fmla="*/ 6562641 w 7808815"/>
              <a:gd name="connsiteY21" fmla="*/ 542167 h 768744"/>
              <a:gd name="connsiteX22" fmla="*/ 6781126 w 7808815"/>
              <a:gd name="connsiteY22" fmla="*/ 550259 h 768744"/>
              <a:gd name="connsiteX23" fmla="*/ 6797310 w 7808815"/>
              <a:gd name="connsiteY23" fmla="*/ 161841 h 768744"/>
              <a:gd name="connsiteX24" fmla="*/ 6951059 w 7808815"/>
              <a:gd name="connsiteY24" fmla="*/ 161841 h 768744"/>
              <a:gd name="connsiteX25" fmla="*/ 6975335 w 7808815"/>
              <a:gd name="connsiteY25" fmla="*/ 768743 h 768744"/>
              <a:gd name="connsiteX26" fmla="*/ 7808815 w 7808815"/>
              <a:gd name="connsiteY26"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5324560 w 7808815"/>
              <a:gd name="connsiteY16" fmla="*/ 574535 h 768744"/>
              <a:gd name="connsiteX17" fmla="*/ 5826266 w 7808815"/>
              <a:gd name="connsiteY17" fmla="*/ 0 h 768744"/>
              <a:gd name="connsiteX18" fmla="*/ 5826266 w 7808815"/>
              <a:gd name="connsiteY18" fmla="*/ 752559 h 768744"/>
              <a:gd name="connsiteX19" fmla="*/ 6546457 w 7808815"/>
              <a:gd name="connsiteY19" fmla="*/ 768743 h 768744"/>
              <a:gd name="connsiteX20" fmla="*/ 6562641 w 7808815"/>
              <a:gd name="connsiteY20" fmla="*/ 542167 h 768744"/>
              <a:gd name="connsiteX21" fmla="*/ 6781126 w 7808815"/>
              <a:gd name="connsiteY21" fmla="*/ 550259 h 768744"/>
              <a:gd name="connsiteX22" fmla="*/ 6797310 w 7808815"/>
              <a:gd name="connsiteY22" fmla="*/ 161841 h 768744"/>
              <a:gd name="connsiteX23" fmla="*/ 6951059 w 7808815"/>
              <a:gd name="connsiteY23" fmla="*/ 161841 h 768744"/>
              <a:gd name="connsiteX24" fmla="*/ 6975335 w 7808815"/>
              <a:gd name="connsiteY24" fmla="*/ 768743 h 768744"/>
              <a:gd name="connsiteX25" fmla="*/ 7808815 w 7808815"/>
              <a:gd name="connsiteY25"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5324560 w 7808815"/>
              <a:gd name="connsiteY15" fmla="*/ 574535 h 768744"/>
              <a:gd name="connsiteX16" fmla="*/ 5826266 w 7808815"/>
              <a:gd name="connsiteY16" fmla="*/ 0 h 768744"/>
              <a:gd name="connsiteX17" fmla="*/ 5826266 w 7808815"/>
              <a:gd name="connsiteY17" fmla="*/ 752559 h 768744"/>
              <a:gd name="connsiteX18" fmla="*/ 6546457 w 7808815"/>
              <a:gd name="connsiteY18" fmla="*/ 768743 h 768744"/>
              <a:gd name="connsiteX19" fmla="*/ 6562641 w 7808815"/>
              <a:gd name="connsiteY19" fmla="*/ 542167 h 768744"/>
              <a:gd name="connsiteX20" fmla="*/ 6781126 w 7808815"/>
              <a:gd name="connsiteY20" fmla="*/ 550259 h 768744"/>
              <a:gd name="connsiteX21" fmla="*/ 6797310 w 7808815"/>
              <a:gd name="connsiteY21" fmla="*/ 161841 h 768744"/>
              <a:gd name="connsiteX22" fmla="*/ 6951059 w 7808815"/>
              <a:gd name="connsiteY22" fmla="*/ 161841 h 768744"/>
              <a:gd name="connsiteX23" fmla="*/ 6975335 w 7808815"/>
              <a:gd name="connsiteY23" fmla="*/ 768743 h 768744"/>
              <a:gd name="connsiteX24" fmla="*/ 7808815 w 7808815"/>
              <a:gd name="connsiteY24"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5324560 w 7808815"/>
              <a:gd name="connsiteY14" fmla="*/ 574535 h 768744"/>
              <a:gd name="connsiteX15" fmla="*/ 5826266 w 7808815"/>
              <a:gd name="connsiteY15" fmla="*/ 0 h 768744"/>
              <a:gd name="connsiteX16" fmla="*/ 5826266 w 7808815"/>
              <a:gd name="connsiteY16" fmla="*/ 752559 h 768744"/>
              <a:gd name="connsiteX17" fmla="*/ 6546457 w 7808815"/>
              <a:gd name="connsiteY17" fmla="*/ 768743 h 768744"/>
              <a:gd name="connsiteX18" fmla="*/ 6562641 w 7808815"/>
              <a:gd name="connsiteY18" fmla="*/ 542167 h 768744"/>
              <a:gd name="connsiteX19" fmla="*/ 6781126 w 7808815"/>
              <a:gd name="connsiteY19" fmla="*/ 550259 h 768744"/>
              <a:gd name="connsiteX20" fmla="*/ 6797310 w 7808815"/>
              <a:gd name="connsiteY20" fmla="*/ 161841 h 768744"/>
              <a:gd name="connsiteX21" fmla="*/ 6951059 w 7808815"/>
              <a:gd name="connsiteY21" fmla="*/ 161841 h 768744"/>
              <a:gd name="connsiteX22" fmla="*/ 6975335 w 7808815"/>
              <a:gd name="connsiteY22" fmla="*/ 768743 h 768744"/>
              <a:gd name="connsiteX23" fmla="*/ 7808815 w 7808815"/>
              <a:gd name="connsiteY2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3026421 w 7808815"/>
              <a:gd name="connsiteY12" fmla="*/ 582928 h 769045"/>
              <a:gd name="connsiteX13" fmla="*/ 5324560 w 7808815"/>
              <a:gd name="connsiteY13" fmla="*/ 574836 h 769045"/>
              <a:gd name="connsiteX14" fmla="*/ 5826266 w 7808815"/>
              <a:gd name="connsiteY14" fmla="*/ 301 h 769045"/>
              <a:gd name="connsiteX15" fmla="*/ 5826266 w 7808815"/>
              <a:gd name="connsiteY15" fmla="*/ 752860 h 769045"/>
              <a:gd name="connsiteX16" fmla="*/ 6546457 w 7808815"/>
              <a:gd name="connsiteY16" fmla="*/ 769044 h 769045"/>
              <a:gd name="connsiteX17" fmla="*/ 6562641 w 7808815"/>
              <a:gd name="connsiteY17" fmla="*/ 542468 h 769045"/>
              <a:gd name="connsiteX18" fmla="*/ 6781126 w 7808815"/>
              <a:gd name="connsiteY18" fmla="*/ 550560 h 769045"/>
              <a:gd name="connsiteX19" fmla="*/ 6797310 w 7808815"/>
              <a:gd name="connsiteY19" fmla="*/ 162142 h 769045"/>
              <a:gd name="connsiteX20" fmla="*/ 6951059 w 7808815"/>
              <a:gd name="connsiteY20" fmla="*/ 162142 h 769045"/>
              <a:gd name="connsiteX21" fmla="*/ 6975335 w 7808815"/>
              <a:gd name="connsiteY21" fmla="*/ 769044 h 769045"/>
              <a:gd name="connsiteX22" fmla="*/ 7808815 w 7808815"/>
              <a:gd name="connsiteY22"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5324560 w 7808815"/>
              <a:gd name="connsiteY12" fmla="*/ 574836 h 769045"/>
              <a:gd name="connsiteX13" fmla="*/ 5826266 w 7808815"/>
              <a:gd name="connsiteY13" fmla="*/ 301 h 769045"/>
              <a:gd name="connsiteX14" fmla="*/ 5826266 w 7808815"/>
              <a:gd name="connsiteY14" fmla="*/ 752860 h 769045"/>
              <a:gd name="connsiteX15" fmla="*/ 6546457 w 7808815"/>
              <a:gd name="connsiteY15" fmla="*/ 769044 h 769045"/>
              <a:gd name="connsiteX16" fmla="*/ 6562641 w 7808815"/>
              <a:gd name="connsiteY16" fmla="*/ 542468 h 769045"/>
              <a:gd name="connsiteX17" fmla="*/ 6781126 w 7808815"/>
              <a:gd name="connsiteY17" fmla="*/ 550560 h 769045"/>
              <a:gd name="connsiteX18" fmla="*/ 6797310 w 7808815"/>
              <a:gd name="connsiteY18" fmla="*/ 162142 h 769045"/>
              <a:gd name="connsiteX19" fmla="*/ 6951059 w 7808815"/>
              <a:gd name="connsiteY19" fmla="*/ 162142 h 769045"/>
              <a:gd name="connsiteX20" fmla="*/ 6975335 w 7808815"/>
              <a:gd name="connsiteY20" fmla="*/ 769044 h 769045"/>
              <a:gd name="connsiteX21" fmla="*/ 7808815 w 7808815"/>
              <a:gd name="connsiteY21"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5324560 w 7808815"/>
              <a:gd name="connsiteY11" fmla="*/ 574836 h 769045"/>
              <a:gd name="connsiteX12" fmla="*/ 5826266 w 7808815"/>
              <a:gd name="connsiteY12" fmla="*/ 301 h 769045"/>
              <a:gd name="connsiteX13" fmla="*/ 5826266 w 7808815"/>
              <a:gd name="connsiteY13" fmla="*/ 752860 h 769045"/>
              <a:gd name="connsiteX14" fmla="*/ 6546457 w 7808815"/>
              <a:gd name="connsiteY14" fmla="*/ 769044 h 769045"/>
              <a:gd name="connsiteX15" fmla="*/ 6562641 w 7808815"/>
              <a:gd name="connsiteY15" fmla="*/ 542468 h 769045"/>
              <a:gd name="connsiteX16" fmla="*/ 6781126 w 7808815"/>
              <a:gd name="connsiteY16" fmla="*/ 550560 h 769045"/>
              <a:gd name="connsiteX17" fmla="*/ 6797310 w 7808815"/>
              <a:gd name="connsiteY17" fmla="*/ 162142 h 769045"/>
              <a:gd name="connsiteX18" fmla="*/ 6951059 w 7808815"/>
              <a:gd name="connsiteY18" fmla="*/ 162142 h 769045"/>
              <a:gd name="connsiteX19" fmla="*/ 6975335 w 7808815"/>
              <a:gd name="connsiteY19" fmla="*/ 769044 h 769045"/>
              <a:gd name="connsiteX20" fmla="*/ 7808815 w 7808815"/>
              <a:gd name="connsiteY20"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5324560 w 7808815"/>
              <a:gd name="connsiteY10" fmla="*/ 574836 h 769045"/>
              <a:gd name="connsiteX11" fmla="*/ 5826266 w 7808815"/>
              <a:gd name="connsiteY11" fmla="*/ 301 h 769045"/>
              <a:gd name="connsiteX12" fmla="*/ 5826266 w 7808815"/>
              <a:gd name="connsiteY12" fmla="*/ 752860 h 769045"/>
              <a:gd name="connsiteX13" fmla="*/ 6546457 w 7808815"/>
              <a:gd name="connsiteY13" fmla="*/ 769044 h 769045"/>
              <a:gd name="connsiteX14" fmla="*/ 6562641 w 7808815"/>
              <a:gd name="connsiteY14" fmla="*/ 542468 h 769045"/>
              <a:gd name="connsiteX15" fmla="*/ 6781126 w 7808815"/>
              <a:gd name="connsiteY15" fmla="*/ 550560 h 769045"/>
              <a:gd name="connsiteX16" fmla="*/ 6797310 w 7808815"/>
              <a:gd name="connsiteY16" fmla="*/ 162142 h 769045"/>
              <a:gd name="connsiteX17" fmla="*/ 6951059 w 7808815"/>
              <a:gd name="connsiteY17" fmla="*/ 162142 h 769045"/>
              <a:gd name="connsiteX18" fmla="*/ 6975335 w 7808815"/>
              <a:gd name="connsiteY18" fmla="*/ 769044 h 769045"/>
              <a:gd name="connsiteX19" fmla="*/ 7808815 w 7808815"/>
              <a:gd name="connsiteY19"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5324560 w 7808815"/>
              <a:gd name="connsiteY9" fmla="*/ 574836 h 769045"/>
              <a:gd name="connsiteX10" fmla="*/ 5826266 w 7808815"/>
              <a:gd name="connsiteY10" fmla="*/ 301 h 769045"/>
              <a:gd name="connsiteX11" fmla="*/ 5826266 w 7808815"/>
              <a:gd name="connsiteY11" fmla="*/ 752860 h 769045"/>
              <a:gd name="connsiteX12" fmla="*/ 6546457 w 7808815"/>
              <a:gd name="connsiteY12" fmla="*/ 769044 h 769045"/>
              <a:gd name="connsiteX13" fmla="*/ 6562641 w 7808815"/>
              <a:gd name="connsiteY13" fmla="*/ 542468 h 769045"/>
              <a:gd name="connsiteX14" fmla="*/ 6781126 w 7808815"/>
              <a:gd name="connsiteY14" fmla="*/ 550560 h 769045"/>
              <a:gd name="connsiteX15" fmla="*/ 6797310 w 7808815"/>
              <a:gd name="connsiteY15" fmla="*/ 162142 h 769045"/>
              <a:gd name="connsiteX16" fmla="*/ 6951059 w 7808815"/>
              <a:gd name="connsiteY16" fmla="*/ 162142 h 769045"/>
              <a:gd name="connsiteX17" fmla="*/ 6975335 w 7808815"/>
              <a:gd name="connsiteY17" fmla="*/ 769044 h 769045"/>
              <a:gd name="connsiteX18" fmla="*/ 7808815 w 7808815"/>
              <a:gd name="connsiteY18"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5324560 w 7808815"/>
              <a:gd name="connsiteY8" fmla="*/ 574836 h 769045"/>
              <a:gd name="connsiteX9" fmla="*/ 5826266 w 7808815"/>
              <a:gd name="connsiteY9" fmla="*/ 301 h 769045"/>
              <a:gd name="connsiteX10" fmla="*/ 5826266 w 7808815"/>
              <a:gd name="connsiteY10" fmla="*/ 752860 h 769045"/>
              <a:gd name="connsiteX11" fmla="*/ 6546457 w 7808815"/>
              <a:gd name="connsiteY11" fmla="*/ 769044 h 769045"/>
              <a:gd name="connsiteX12" fmla="*/ 6562641 w 7808815"/>
              <a:gd name="connsiteY12" fmla="*/ 542468 h 769045"/>
              <a:gd name="connsiteX13" fmla="*/ 6781126 w 7808815"/>
              <a:gd name="connsiteY13" fmla="*/ 550560 h 769045"/>
              <a:gd name="connsiteX14" fmla="*/ 6797310 w 7808815"/>
              <a:gd name="connsiteY14" fmla="*/ 162142 h 769045"/>
              <a:gd name="connsiteX15" fmla="*/ 6951059 w 7808815"/>
              <a:gd name="connsiteY15" fmla="*/ 162142 h 769045"/>
              <a:gd name="connsiteX16" fmla="*/ 6975335 w 7808815"/>
              <a:gd name="connsiteY16" fmla="*/ 769044 h 769045"/>
              <a:gd name="connsiteX17" fmla="*/ 7808815 w 7808815"/>
              <a:gd name="connsiteY17"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5324560 w 7808815"/>
              <a:gd name="connsiteY7" fmla="*/ 574836 h 769045"/>
              <a:gd name="connsiteX8" fmla="*/ 5826266 w 7808815"/>
              <a:gd name="connsiteY8" fmla="*/ 301 h 769045"/>
              <a:gd name="connsiteX9" fmla="*/ 5826266 w 7808815"/>
              <a:gd name="connsiteY9" fmla="*/ 752860 h 769045"/>
              <a:gd name="connsiteX10" fmla="*/ 6546457 w 7808815"/>
              <a:gd name="connsiteY10" fmla="*/ 769044 h 769045"/>
              <a:gd name="connsiteX11" fmla="*/ 6562641 w 7808815"/>
              <a:gd name="connsiteY11" fmla="*/ 542468 h 769045"/>
              <a:gd name="connsiteX12" fmla="*/ 6781126 w 7808815"/>
              <a:gd name="connsiteY12" fmla="*/ 550560 h 769045"/>
              <a:gd name="connsiteX13" fmla="*/ 6797310 w 7808815"/>
              <a:gd name="connsiteY13" fmla="*/ 162142 h 769045"/>
              <a:gd name="connsiteX14" fmla="*/ 6951059 w 7808815"/>
              <a:gd name="connsiteY14" fmla="*/ 162142 h 769045"/>
              <a:gd name="connsiteX15" fmla="*/ 6975335 w 7808815"/>
              <a:gd name="connsiteY15" fmla="*/ 769044 h 769045"/>
              <a:gd name="connsiteX16" fmla="*/ 7808815 w 7808815"/>
              <a:gd name="connsiteY16"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043873 w 7808815"/>
              <a:gd name="connsiteY4" fmla="*/ 461547 h 769045"/>
              <a:gd name="connsiteX5" fmla="*/ 1367554 w 7808815"/>
              <a:gd name="connsiteY5" fmla="*/ 469639 h 769045"/>
              <a:gd name="connsiteX6" fmla="*/ 5324560 w 7808815"/>
              <a:gd name="connsiteY6" fmla="*/ 574836 h 769045"/>
              <a:gd name="connsiteX7" fmla="*/ 5826266 w 7808815"/>
              <a:gd name="connsiteY7" fmla="*/ 301 h 769045"/>
              <a:gd name="connsiteX8" fmla="*/ 5826266 w 7808815"/>
              <a:gd name="connsiteY8" fmla="*/ 752860 h 769045"/>
              <a:gd name="connsiteX9" fmla="*/ 6546457 w 7808815"/>
              <a:gd name="connsiteY9" fmla="*/ 769044 h 769045"/>
              <a:gd name="connsiteX10" fmla="*/ 6562641 w 7808815"/>
              <a:gd name="connsiteY10" fmla="*/ 542468 h 769045"/>
              <a:gd name="connsiteX11" fmla="*/ 6781126 w 7808815"/>
              <a:gd name="connsiteY11" fmla="*/ 550560 h 769045"/>
              <a:gd name="connsiteX12" fmla="*/ 6797310 w 7808815"/>
              <a:gd name="connsiteY12" fmla="*/ 162142 h 769045"/>
              <a:gd name="connsiteX13" fmla="*/ 6951059 w 7808815"/>
              <a:gd name="connsiteY13" fmla="*/ 162142 h 769045"/>
              <a:gd name="connsiteX14" fmla="*/ 6975335 w 7808815"/>
              <a:gd name="connsiteY14" fmla="*/ 769044 h 769045"/>
              <a:gd name="connsiteX15" fmla="*/ 7808815 w 7808815"/>
              <a:gd name="connsiteY15"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367554 w 7808815"/>
              <a:gd name="connsiteY4" fmla="*/ 469639 h 769045"/>
              <a:gd name="connsiteX5" fmla="*/ 5324560 w 7808815"/>
              <a:gd name="connsiteY5" fmla="*/ 574836 h 769045"/>
              <a:gd name="connsiteX6" fmla="*/ 5826266 w 7808815"/>
              <a:gd name="connsiteY6" fmla="*/ 301 h 769045"/>
              <a:gd name="connsiteX7" fmla="*/ 5826266 w 7808815"/>
              <a:gd name="connsiteY7" fmla="*/ 752860 h 769045"/>
              <a:gd name="connsiteX8" fmla="*/ 6546457 w 7808815"/>
              <a:gd name="connsiteY8" fmla="*/ 769044 h 769045"/>
              <a:gd name="connsiteX9" fmla="*/ 6562641 w 7808815"/>
              <a:gd name="connsiteY9" fmla="*/ 542468 h 769045"/>
              <a:gd name="connsiteX10" fmla="*/ 6781126 w 7808815"/>
              <a:gd name="connsiteY10" fmla="*/ 550560 h 769045"/>
              <a:gd name="connsiteX11" fmla="*/ 6797310 w 7808815"/>
              <a:gd name="connsiteY11" fmla="*/ 162142 h 769045"/>
              <a:gd name="connsiteX12" fmla="*/ 6951059 w 7808815"/>
              <a:gd name="connsiteY12" fmla="*/ 162142 h 769045"/>
              <a:gd name="connsiteX13" fmla="*/ 6975335 w 7808815"/>
              <a:gd name="connsiteY13" fmla="*/ 769044 h 769045"/>
              <a:gd name="connsiteX14" fmla="*/ 7808815 w 7808815"/>
              <a:gd name="connsiteY14"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367554 w 7808815"/>
              <a:gd name="connsiteY3" fmla="*/ 469639 h 769045"/>
              <a:gd name="connsiteX4" fmla="*/ 5324560 w 7808815"/>
              <a:gd name="connsiteY4" fmla="*/ 574836 h 769045"/>
              <a:gd name="connsiteX5" fmla="*/ 5826266 w 7808815"/>
              <a:gd name="connsiteY5" fmla="*/ 301 h 769045"/>
              <a:gd name="connsiteX6" fmla="*/ 5826266 w 7808815"/>
              <a:gd name="connsiteY6" fmla="*/ 752860 h 769045"/>
              <a:gd name="connsiteX7" fmla="*/ 6546457 w 7808815"/>
              <a:gd name="connsiteY7" fmla="*/ 769044 h 769045"/>
              <a:gd name="connsiteX8" fmla="*/ 6562641 w 7808815"/>
              <a:gd name="connsiteY8" fmla="*/ 542468 h 769045"/>
              <a:gd name="connsiteX9" fmla="*/ 6781126 w 7808815"/>
              <a:gd name="connsiteY9" fmla="*/ 550560 h 769045"/>
              <a:gd name="connsiteX10" fmla="*/ 6797310 w 7808815"/>
              <a:gd name="connsiteY10" fmla="*/ 162142 h 769045"/>
              <a:gd name="connsiteX11" fmla="*/ 6951059 w 7808815"/>
              <a:gd name="connsiteY11" fmla="*/ 162142 h 769045"/>
              <a:gd name="connsiteX12" fmla="*/ 6975335 w 7808815"/>
              <a:gd name="connsiteY12" fmla="*/ 769044 h 769045"/>
              <a:gd name="connsiteX13" fmla="*/ 7808815 w 7808815"/>
              <a:gd name="connsiteY13" fmla="*/ 769045 h 769045"/>
              <a:gd name="connsiteX0" fmla="*/ 47811 w 7856626"/>
              <a:gd name="connsiteY0" fmla="*/ 493915 h 769045"/>
              <a:gd name="connsiteX1" fmla="*/ 120640 w 7856626"/>
              <a:gd name="connsiteY1" fmla="*/ 461547 h 769045"/>
              <a:gd name="connsiteX2" fmla="*/ 1415365 w 7856626"/>
              <a:gd name="connsiteY2" fmla="*/ 469639 h 769045"/>
              <a:gd name="connsiteX3" fmla="*/ 5372371 w 7856626"/>
              <a:gd name="connsiteY3" fmla="*/ 574836 h 769045"/>
              <a:gd name="connsiteX4" fmla="*/ 5874077 w 7856626"/>
              <a:gd name="connsiteY4" fmla="*/ 301 h 769045"/>
              <a:gd name="connsiteX5" fmla="*/ 5874077 w 7856626"/>
              <a:gd name="connsiteY5" fmla="*/ 752860 h 769045"/>
              <a:gd name="connsiteX6" fmla="*/ 6594268 w 7856626"/>
              <a:gd name="connsiteY6" fmla="*/ 769044 h 769045"/>
              <a:gd name="connsiteX7" fmla="*/ 6610452 w 7856626"/>
              <a:gd name="connsiteY7" fmla="*/ 542468 h 769045"/>
              <a:gd name="connsiteX8" fmla="*/ 6828937 w 7856626"/>
              <a:gd name="connsiteY8" fmla="*/ 550560 h 769045"/>
              <a:gd name="connsiteX9" fmla="*/ 6845121 w 7856626"/>
              <a:gd name="connsiteY9" fmla="*/ 162142 h 769045"/>
              <a:gd name="connsiteX10" fmla="*/ 6998870 w 7856626"/>
              <a:gd name="connsiteY10" fmla="*/ 162142 h 769045"/>
              <a:gd name="connsiteX11" fmla="*/ 7023146 w 7856626"/>
              <a:gd name="connsiteY11" fmla="*/ 769044 h 769045"/>
              <a:gd name="connsiteX12" fmla="*/ 7856626 w 7856626"/>
              <a:gd name="connsiteY12" fmla="*/ 769045 h 769045"/>
              <a:gd name="connsiteX0" fmla="*/ 0 w 7808815"/>
              <a:gd name="connsiteY0" fmla="*/ 493915 h 769045"/>
              <a:gd name="connsiteX1" fmla="*/ 1367554 w 7808815"/>
              <a:gd name="connsiteY1" fmla="*/ 469639 h 769045"/>
              <a:gd name="connsiteX2" fmla="*/ 5324560 w 7808815"/>
              <a:gd name="connsiteY2" fmla="*/ 574836 h 769045"/>
              <a:gd name="connsiteX3" fmla="*/ 5826266 w 7808815"/>
              <a:gd name="connsiteY3" fmla="*/ 301 h 769045"/>
              <a:gd name="connsiteX4" fmla="*/ 5826266 w 7808815"/>
              <a:gd name="connsiteY4" fmla="*/ 752860 h 769045"/>
              <a:gd name="connsiteX5" fmla="*/ 6546457 w 7808815"/>
              <a:gd name="connsiteY5" fmla="*/ 769044 h 769045"/>
              <a:gd name="connsiteX6" fmla="*/ 6562641 w 7808815"/>
              <a:gd name="connsiteY6" fmla="*/ 542468 h 769045"/>
              <a:gd name="connsiteX7" fmla="*/ 6781126 w 7808815"/>
              <a:gd name="connsiteY7" fmla="*/ 550560 h 769045"/>
              <a:gd name="connsiteX8" fmla="*/ 6797310 w 7808815"/>
              <a:gd name="connsiteY8" fmla="*/ 162142 h 769045"/>
              <a:gd name="connsiteX9" fmla="*/ 6951059 w 7808815"/>
              <a:gd name="connsiteY9" fmla="*/ 162142 h 769045"/>
              <a:gd name="connsiteX10" fmla="*/ 6975335 w 7808815"/>
              <a:gd name="connsiteY10" fmla="*/ 769044 h 769045"/>
              <a:gd name="connsiteX11" fmla="*/ 7808815 w 7808815"/>
              <a:gd name="connsiteY11" fmla="*/ 769045 h 769045"/>
              <a:gd name="connsiteX0" fmla="*/ 0 w 7808815"/>
              <a:gd name="connsiteY0" fmla="*/ 493915 h 769045"/>
              <a:gd name="connsiteX1" fmla="*/ 5324560 w 7808815"/>
              <a:gd name="connsiteY1" fmla="*/ 574836 h 769045"/>
              <a:gd name="connsiteX2" fmla="*/ 5826266 w 7808815"/>
              <a:gd name="connsiteY2" fmla="*/ 301 h 769045"/>
              <a:gd name="connsiteX3" fmla="*/ 5826266 w 7808815"/>
              <a:gd name="connsiteY3" fmla="*/ 752860 h 769045"/>
              <a:gd name="connsiteX4" fmla="*/ 6546457 w 7808815"/>
              <a:gd name="connsiteY4" fmla="*/ 769044 h 769045"/>
              <a:gd name="connsiteX5" fmla="*/ 6562641 w 7808815"/>
              <a:gd name="connsiteY5" fmla="*/ 542468 h 769045"/>
              <a:gd name="connsiteX6" fmla="*/ 6781126 w 7808815"/>
              <a:gd name="connsiteY6" fmla="*/ 550560 h 769045"/>
              <a:gd name="connsiteX7" fmla="*/ 6797310 w 7808815"/>
              <a:gd name="connsiteY7" fmla="*/ 162142 h 769045"/>
              <a:gd name="connsiteX8" fmla="*/ 6951059 w 7808815"/>
              <a:gd name="connsiteY8" fmla="*/ 162142 h 769045"/>
              <a:gd name="connsiteX9" fmla="*/ 6975335 w 7808815"/>
              <a:gd name="connsiteY9" fmla="*/ 769044 h 769045"/>
              <a:gd name="connsiteX10" fmla="*/ 7808815 w 7808815"/>
              <a:gd name="connsiteY10" fmla="*/ 769045 h 769045"/>
              <a:gd name="connsiteX0" fmla="*/ 0 w 8011116"/>
              <a:gd name="connsiteY0" fmla="*/ 769044 h 770547"/>
              <a:gd name="connsiteX1" fmla="*/ 5526861 w 8011116"/>
              <a:gd name="connsiteY1" fmla="*/ 574836 h 770547"/>
              <a:gd name="connsiteX2" fmla="*/ 6028567 w 8011116"/>
              <a:gd name="connsiteY2" fmla="*/ 301 h 770547"/>
              <a:gd name="connsiteX3" fmla="*/ 6028567 w 8011116"/>
              <a:gd name="connsiteY3" fmla="*/ 752860 h 770547"/>
              <a:gd name="connsiteX4" fmla="*/ 6748758 w 8011116"/>
              <a:gd name="connsiteY4" fmla="*/ 769044 h 770547"/>
              <a:gd name="connsiteX5" fmla="*/ 6764942 w 8011116"/>
              <a:gd name="connsiteY5" fmla="*/ 542468 h 770547"/>
              <a:gd name="connsiteX6" fmla="*/ 6983427 w 8011116"/>
              <a:gd name="connsiteY6" fmla="*/ 550560 h 770547"/>
              <a:gd name="connsiteX7" fmla="*/ 6999611 w 8011116"/>
              <a:gd name="connsiteY7" fmla="*/ 162142 h 770547"/>
              <a:gd name="connsiteX8" fmla="*/ 7153360 w 8011116"/>
              <a:gd name="connsiteY8" fmla="*/ 162142 h 770547"/>
              <a:gd name="connsiteX9" fmla="*/ 7177636 w 8011116"/>
              <a:gd name="connsiteY9" fmla="*/ 769044 h 770547"/>
              <a:gd name="connsiteX10" fmla="*/ 8011116 w 8011116"/>
              <a:gd name="connsiteY10" fmla="*/ 769045 h 770547"/>
              <a:gd name="connsiteX0" fmla="*/ 0 w 8011116"/>
              <a:gd name="connsiteY0" fmla="*/ 768869 h 789858"/>
              <a:gd name="connsiteX1" fmla="*/ 396510 w 8011116"/>
              <a:gd name="connsiteY1" fmla="*/ 736501 h 789858"/>
              <a:gd name="connsiteX2" fmla="*/ 6028567 w 8011116"/>
              <a:gd name="connsiteY2" fmla="*/ 126 h 789858"/>
              <a:gd name="connsiteX3" fmla="*/ 6028567 w 8011116"/>
              <a:gd name="connsiteY3" fmla="*/ 752685 h 789858"/>
              <a:gd name="connsiteX4" fmla="*/ 6748758 w 8011116"/>
              <a:gd name="connsiteY4" fmla="*/ 768869 h 789858"/>
              <a:gd name="connsiteX5" fmla="*/ 6764942 w 8011116"/>
              <a:gd name="connsiteY5" fmla="*/ 542293 h 789858"/>
              <a:gd name="connsiteX6" fmla="*/ 6983427 w 8011116"/>
              <a:gd name="connsiteY6" fmla="*/ 550385 h 789858"/>
              <a:gd name="connsiteX7" fmla="*/ 6999611 w 8011116"/>
              <a:gd name="connsiteY7" fmla="*/ 161967 h 789858"/>
              <a:gd name="connsiteX8" fmla="*/ 7153360 w 8011116"/>
              <a:gd name="connsiteY8" fmla="*/ 161967 h 789858"/>
              <a:gd name="connsiteX9" fmla="*/ 7177636 w 8011116"/>
              <a:gd name="connsiteY9" fmla="*/ 768869 h 789858"/>
              <a:gd name="connsiteX10" fmla="*/ 8011116 w 8011116"/>
              <a:gd name="connsiteY10" fmla="*/ 768870 h 789858"/>
              <a:gd name="connsiteX0" fmla="*/ 0 w 8011116"/>
              <a:gd name="connsiteY0" fmla="*/ 768869 h 772049"/>
              <a:gd name="connsiteX1" fmla="*/ 396510 w 8011116"/>
              <a:gd name="connsiteY1" fmla="*/ 736501 h 772049"/>
              <a:gd name="connsiteX2" fmla="*/ 6028567 w 8011116"/>
              <a:gd name="connsiteY2" fmla="*/ 126 h 772049"/>
              <a:gd name="connsiteX3" fmla="*/ 6028567 w 8011116"/>
              <a:gd name="connsiteY3" fmla="*/ 752685 h 772049"/>
              <a:gd name="connsiteX4" fmla="*/ 6748758 w 8011116"/>
              <a:gd name="connsiteY4" fmla="*/ 768869 h 772049"/>
              <a:gd name="connsiteX5" fmla="*/ 6764942 w 8011116"/>
              <a:gd name="connsiteY5" fmla="*/ 542293 h 772049"/>
              <a:gd name="connsiteX6" fmla="*/ 6983427 w 8011116"/>
              <a:gd name="connsiteY6" fmla="*/ 550385 h 772049"/>
              <a:gd name="connsiteX7" fmla="*/ 6999611 w 8011116"/>
              <a:gd name="connsiteY7" fmla="*/ 161967 h 772049"/>
              <a:gd name="connsiteX8" fmla="*/ 7153360 w 8011116"/>
              <a:gd name="connsiteY8" fmla="*/ 161967 h 772049"/>
              <a:gd name="connsiteX9" fmla="*/ 7177636 w 8011116"/>
              <a:gd name="connsiteY9" fmla="*/ 768869 h 772049"/>
              <a:gd name="connsiteX10" fmla="*/ 8011116 w 8011116"/>
              <a:gd name="connsiteY10" fmla="*/ 768870 h 772049"/>
              <a:gd name="connsiteX0" fmla="*/ 0 w 8011116"/>
              <a:gd name="connsiteY0" fmla="*/ 768869 h 769945"/>
              <a:gd name="connsiteX1" fmla="*/ 396510 w 8011116"/>
              <a:gd name="connsiteY1" fmla="*/ 736501 h 769945"/>
              <a:gd name="connsiteX2" fmla="*/ 6028567 w 8011116"/>
              <a:gd name="connsiteY2" fmla="*/ 126 h 769945"/>
              <a:gd name="connsiteX3" fmla="*/ 6028567 w 8011116"/>
              <a:gd name="connsiteY3" fmla="*/ 752685 h 769945"/>
              <a:gd name="connsiteX4" fmla="*/ 6748758 w 8011116"/>
              <a:gd name="connsiteY4" fmla="*/ 768869 h 769945"/>
              <a:gd name="connsiteX5" fmla="*/ 6764942 w 8011116"/>
              <a:gd name="connsiteY5" fmla="*/ 542293 h 769945"/>
              <a:gd name="connsiteX6" fmla="*/ 6983427 w 8011116"/>
              <a:gd name="connsiteY6" fmla="*/ 550385 h 769945"/>
              <a:gd name="connsiteX7" fmla="*/ 6999611 w 8011116"/>
              <a:gd name="connsiteY7" fmla="*/ 161967 h 769945"/>
              <a:gd name="connsiteX8" fmla="*/ 7153360 w 8011116"/>
              <a:gd name="connsiteY8" fmla="*/ 161967 h 769945"/>
              <a:gd name="connsiteX9" fmla="*/ 7177636 w 8011116"/>
              <a:gd name="connsiteY9" fmla="*/ 768869 h 769945"/>
              <a:gd name="connsiteX10" fmla="*/ 8011116 w 8011116"/>
              <a:gd name="connsiteY10" fmla="*/ 768870 h 769945"/>
              <a:gd name="connsiteX0" fmla="*/ 0 w 8011116"/>
              <a:gd name="connsiteY0" fmla="*/ 768850 h 785034"/>
              <a:gd name="connsiteX1" fmla="*/ 388418 w 8011116"/>
              <a:gd name="connsiteY1" fmla="*/ 785034 h 785034"/>
              <a:gd name="connsiteX2" fmla="*/ 6028567 w 8011116"/>
              <a:gd name="connsiteY2" fmla="*/ 107 h 785034"/>
              <a:gd name="connsiteX3" fmla="*/ 6028567 w 8011116"/>
              <a:gd name="connsiteY3" fmla="*/ 752666 h 785034"/>
              <a:gd name="connsiteX4" fmla="*/ 6748758 w 8011116"/>
              <a:gd name="connsiteY4" fmla="*/ 768850 h 785034"/>
              <a:gd name="connsiteX5" fmla="*/ 6764942 w 8011116"/>
              <a:gd name="connsiteY5" fmla="*/ 542274 h 785034"/>
              <a:gd name="connsiteX6" fmla="*/ 6983427 w 8011116"/>
              <a:gd name="connsiteY6" fmla="*/ 550366 h 785034"/>
              <a:gd name="connsiteX7" fmla="*/ 6999611 w 8011116"/>
              <a:gd name="connsiteY7" fmla="*/ 161948 h 785034"/>
              <a:gd name="connsiteX8" fmla="*/ 7153360 w 8011116"/>
              <a:gd name="connsiteY8" fmla="*/ 161948 h 785034"/>
              <a:gd name="connsiteX9" fmla="*/ 7177636 w 8011116"/>
              <a:gd name="connsiteY9" fmla="*/ 768850 h 785034"/>
              <a:gd name="connsiteX10" fmla="*/ 8011116 w 8011116"/>
              <a:gd name="connsiteY10" fmla="*/ 768851 h 785034"/>
              <a:gd name="connsiteX0" fmla="*/ 0 w 8011116"/>
              <a:gd name="connsiteY0" fmla="*/ 775481 h 791665"/>
              <a:gd name="connsiteX1" fmla="*/ 388418 w 8011116"/>
              <a:gd name="connsiteY1" fmla="*/ 791665 h 791665"/>
              <a:gd name="connsiteX2" fmla="*/ 1626499 w 8011116"/>
              <a:gd name="connsiteY2" fmla="*/ 411340 h 791665"/>
              <a:gd name="connsiteX3" fmla="*/ 6028567 w 8011116"/>
              <a:gd name="connsiteY3" fmla="*/ 6738 h 791665"/>
              <a:gd name="connsiteX4" fmla="*/ 6028567 w 8011116"/>
              <a:gd name="connsiteY4" fmla="*/ 759297 h 791665"/>
              <a:gd name="connsiteX5" fmla="*/ 6748758 w 8011116"/>
              <a:gd name="connsiteY5" fmla="*/ 775481 h 791665"/>
              <a:gd name="connsiteX6" fmla="*/ 6764942 w 8011116"/>
              <a:gd name="connsiteY6" fmla="*/ 548905 h 791665"/>
              <a:gd name="connsiteX7" fmla="*/ 6983427 w 8011116"/>
              <a:gd name="connsiteY7" fmla="*/ 556997 h 791665"/>
              <a:gd name="connsiteX8" fmla="*/ 6999611 w 8011116"/>
              <a:gd name="connsiteY8" fmla="*/ 168579 h 791665"/>
              <a:gd name="connsiteX9" fmla="*/ 7153360 w 8011116"/>
              <a:gd name="connsiteY9" fmla="*/ 168579 h 791665"/>
              <a:gd name="connsiteX10" fmla="*/ 7177636 w 8011116"/>
              <a:gd name="connsiteY10" fmla="*/ 775481 h 791665"/>
              <a:gd name="connsiteX11" fmla="*/ 8011116 w 8011116"/>
              <a:gd name="connsiteY11" fmla="*/ 775482 h 791665"/>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798100 h 814284"/>
              <a:gd name="connsiteX1" fmla="*/ 388418 w 8011116"/>
              <a:gd name="connsiteY1" fmla="*/ 814284 h 814284"/>
              <a:gd name="connsiteX2" fmla="*/ 388418 w 8011116"/>
              <a:gd name="connsiteY2" fmla="*/ 166922 h 814284"/>
              <a:gd name="connsiteX3" fmla="*/ 558351 w 8011116"/>
              <a:gd name="connsiteY3" fmla="*/ 166924 h 814284"/>
              <a:gd name="connsiteX4" fmla="*/ 6028567 w 8011116"/>
              <a:gd name="connsiteY4" fmla="*/ 29357 h 814284"/>
              <a:gd name="connsiteX5" fmla="*/ 6028567 w 8011116"/>
              <a:gd name="connsiteY5" fmla="*/ 781916 h 814284"/>
              <a:gd name="connsiteX6" fmla="*/ 6748758 w 8011116"/>
              <a:gd name="connsiteY6" fmla="*/ 798100 h 814284"/>
              <a:gd name="connsiteX7" fmla="*/ 6764942 w 8011116"/>
              <a:gd name="connsiteY7" fmla="*/ 571524 h 814284"/>
              <a:gd name="connsiteX8" fmla="*/ 6983427 w 8011116"/>
              <a:gd name="connsiteY8" fmla="*/ 579616 h 814284"/>
              <a:gd name="connsiteX9" fmla="*/ 6999611 w 8011116"/>
              <a:gd name="connsiteY9" fmla="*/ 191198 h 814284"/>
              <a:gd name="connsiteX10" fmla="*/ 7153360 w 8011116"/>
              <a:gd name="connsiteY10" fmla="*/ 191198 h 814284"/>
              <a:gd name="connsiteX11" fmla="*/ 7177636 w 8011116"/>
              <a:gd name="connsiteY11" fmla="*/ 798100 h 814284"/>
              <a:gd name="connsiteX12" fmla="*/ 8011116 w 8011116"/>
              <a:gd name="connsiteY12" fmla="*/ 798101 h 814284"/>
              <a:gd name="connsiteX0" fmla="*/ 0 w 8011116"/>
              <a:gd name="connsiteY0" fmla="*/ 781878 h 798062"/>
              <a:gd name="connsiteX1" fmla="*/ 388418 w 8011116"/>
              <a:gd name="connsiteY1" fmla="*/ 798062 h 798062"/>
              <a:gd name="connsiteX2" fmla="*/ 388418 w 8011116"/>
              <a:gd name="connsiteY2" fmla="*/ 150700 h 798062"/>
              <a:gd name="connsiteX3" fmla="*/ 558351 w 8011116"/>
              <a:gd name="connsiteY3" fmla="*/ 150702 h 798062"/>
              <a:gd name="connsiteX4" fmla="*/ 6028567 w 8011116"/>
              <a:gd name="connsiteY4" fmla="*/ 13135 h 798062"/>
              <a:gd name="connsiteX5" fmla="*/ 6028567 w 8011116"/>
              <a:gd name="connsiteY5" fmla="*/ 765694 h 798062"/>
              <a:gd name="connsiteX6" fmla="*/ 6748758 w 8011116"/>
              <a:gd name="connsiteY6" fmla="*/ 781878 h 798062"/>
              <a:gd name="connsiteX7" fmla="*/ 6764942 w 8011116"/>
              <a:gd name="connsiteY7" fmla="*/ 555302 h 798062"/>
              <a:gd name="connsiteX8" fmla="*/ 6983427 w 8011116"/>
              <a:gd name="connsiteY8" fmla="*/ 563394 h 798062"/>
              <a:gd name="connsiteX9" fmla="*/ 6999611 w 8011116"/>
              <a:gd name="connsiteY9" fmla="*/ 174976 h 798062"/>
              <a:gd name="connsiteX10" fmla="*/ 7153360 w 8011116"/>
              <a:gd name="connsiteY10" fmla="*/ 174976 h 798062"/>
              <a:gd name="connsiteX11" fmla="*/ 7177636 w 8011116"/>
              <a:gd name="connsiteY11" fmla="*/ 781878 h 798062"/>
              <a:gd name="connsiteX12" fmla="*/ 8011116 w 8011116"/>
              <a:gd name="connsiteY12" fmla="*/ 781879 h 798062"/>
              <a:gd name="connsiteX0" fmla="*/ 0 w 8011116"/>
              <a:gd name="connsiteY0" fmla="*/ 781654 h 797838"/>
              <a:gd name="connsiteX1" fmla="*/ 388418 w 8011116"/>
              <a:gd name="connsiteY1" fmla="*/ 797838 h 797838"/>
              <a:gd name="connsiteX2" fmla="*/ 388418 w 8011116"/>
              <a:gd name="connsiteY2" fmla="*/ 150476 h 797838"/>
              <a:gd name="connsiteX3" fmla="*/ 558351 w 8011116"/>
              <a:gd name="connsiteY3" fmla="*/ 150478 h 797838"/>
              <a:gd name="connsiteX4" fmla="*/ 1157161 w 8011116"/>
              <a:gd name="connsiteY4" fmla="*/ 279950 h 797838"/>
              <a:gd name="connsiteX5" fmla="*/ 6028567 w 8011116"/>
              <a:gd name="connsiteY5" fmla="*/ 12911 h 797838"/>
              <a:gd name="connsiteX6" fmla="*/ 6028567 w 8011116"/>
              <a:gd name="connsiteY6" fmla="*/ 765470 h 797838"/>
              <a:gd name="connsiteX7" fmla="*/ 6748758 w 8011116"/>
              <a:gd name="connsiteY7" fmla="*/ 781654 h 797838"/>
              <a:gd name="connsiteX8" fmla="*/ 6764942 w 8011116"/>
              <a:gd name="connsiteY8" fmla="*/ 555078 h 797838"/>
              <a:gd name="connsiteX9" fmla="*/ 6983427 w 8011116"/>
              <a:gd name="connsiteY9" fmla="*/ 563170 h 797838"/>
              <a:gd name="connsiteX10" fmla="*/ 6999611 w 8011116"/>
              <a:gd name="connsiteY10" fmla="*/ 174752 h 797838"/>
              <a:gd name="connsiteX11" fmla="*/ 7153360 w 8011116"/>
              <a:gd name="connsiteY11" fmla="*/ 174752 h 797838"/>
              <a:gd name="connsiteX12" fmla="*/ 7177636 w 8011116"/>
              <a:gd name="connsiteY12" fmla="*/ 781654 h 797838"/>
              <a:gd name="connsiteX13" fmla="*/ 8011116 w 8011116"/>
              <a:gd name="connsiteY13" fmla="*/ 781655 h 797838"/>
              <a:gd name="connsiteX0" fmla="*/ 0 w 8011116"/>
              <a:gd name="connsiteY0" fmla="*/ 774316 h 790500"/>
              <a:gd name="connsiteX1" fmla="*/ 388418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4316 h 790500"/>
              <a:gd name="connsiteX1" fmla="*/ 420786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4072 h 814535"/>
              <a:gd name="connsiteX1" fmla="*/ 420786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66443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3012 h 796789"/>
              <a:gd name="connsiteX1" fmla="*/ 396510 w 8011116"/>
              <a:gd name="connsiteY1" fmla="*/ 789196 h 796789"/>
              <a:gd name="connsiteX2" fmla="*/ 388418 w 8011116"/>
              <a:gd name="connsiteY2" fmla="*/ 141834 h 796789"/>
              <a:gd name="connsiteX3" fmla="*/ 566443 w 8011116"/>
              <a:gd name="connsiteY3" fmla="*/ 141836 h 796789"/>
              <a:gd name="connsiteX4" fmla="*/ 558351 w 8011116"/>
              <a:gd name="connsiteY4" fmla="*/ 789199 h 796789"/>
              <a:gd name="connsiteX5" fmla="*/ 2613728 w 8011116"/>
              <a:gd name="connsiteY5" fmla="*/ 465517 h 796789"/>
              <a:gd name="connsiteX6" fmla="*/ 6028567 w 8011116"/>
              <a:gd name="connsiteY6" fmla="*/ 4269 h 796789"/>
              <a:gd name="connsiteX7" fmla="*/ 6028567 w 8011116"/>
              <a:gd name="connsiteY7" fmla="*/ 756828 h 796789"/>
              <a:gd name="connsiteX8" fmla="*/ 6748758 w 8011116"/>
              <a:gd name="connsiteY8" fmla="*/ 773012 h 796789"/>
              <a:gd name="connsiteX9" fmla="*/ 6764942 w 8011116"/>
              <a:gd name="connsiteY9" fmla="*/ 546436 h 796789"/>
              <a:gd name="connsiteX10" fmla="*/ 6983427 w 8011116"/>
              <a:gd name="connsiteY10" fmla="*/ 554528 h 796789"/>
              <a:gd name="connsiteX11" fmla="*/ 6999611 w 8011116"/>
              <a:gd name="connsiteY11" fmla="*/ 166110 h 796789"/>
              <a:gd name="connsiteX12" fmla="*/ 7153360 w 8011116"/>
              <a:gd name="connsiteY12" fmla="*/ 166110 h 796789"/>
              <a:gd name="connsiteX13" fmla="*/ 7177636 w 8011116"/>
              <a:gd name="connsiteY13" fmla="*/ 773012 h 796789"/>
              <a:gd name="connsiteX14" fmla="*/ 8011116 w 8011116"/>
              <a:gd name="connsiteY14" fmla="*/ 773013 h 796789"/>
              <a:gd name="connsiteX0" fmla="*/ 0 w 8011116"/>
              <a:gd name="connsiteY0" fmla="*/ 772163 h 795940"/>
              <a:gd name="connsiteX1" fmla="*/ 396510 w 8011116"/>
              <a:gd name="connsiteY1" fmla="*/ 788347 h 795940"/>
              <a:gd name="connsiteX2" fmla="*/ 388418 w 8011116"/>
              <a:gd name="connsiteY2" fmla="*/ 140985 h 795940"/>
              <a:gd name="connsiteX3" fmla="*/ 566443 w 8011116"/>
              <a:gd name="connsiteY3" fmla="*/ 140987 h 795940"/>
              <a:gd name="connsiteX4" fmla="*/ 558351 w 8011116"/>
              <a:gd name="connsiteY4" fmla="*/ 788350 h 795940"/>
              <a:gd name="connsiteX5" fmla="*/ 2613728 w 8011116"/>
              <a:gd name="connsiteY5" fmla="*/ 464668 h 795940"/>
              <a:gd name="connsiteX6" fmla="*/ 6028567 w 8011116"/>
              <a:gd name="connsiteY6" fmla="*/ 3420 h 795940"/>
              <a:gd name="connsiteX7" fmla="*/ 6028567 w 8011116"/>
              <a:gd name="connsiteY7" fmla="*/ 755979 h 795940"/>
              <a:gd name="connsiteX8" fmla="*/ 6748758 w 8011116"/>
              <a:gd name="connsiteY8" fmla="*/ 772163 h 795940"/>
              <a:gd name="connsiteX9" fmla="*/ 6764942 w 8011116"/>
              <a:gd name="connsiteY9" fmla="*/ 545587 h 795940"/>
              <a:gd name="connsiteX10" fmla="*/ 6983427 w 8011116"/>
              <a:gd name="connsiteY10" fmla="*/ 553679 h 795940"/>
              <a:gd name="connsiteX11" fmla="*/ 6999611 w 8011116"/>
              <a:gd name="connsiteY11" fmla="*/ 165261 h 795940"/>
              <a:gd name="connsiteX12" fmla="*/ 7153360 w 8011116"/>
              <a:gd name="connsiteY12" fmla="*/ 165261 h 795940"/>
              <a:gd name="connsiteX13" fmla="*/ 7177636 w 8011116"/>
              <a:gd name="connsiteY13" fmla="*/ 772163 h 795940"/>
              <a:gd name="connsiteX14" fmla="*/ 8011116 w 8011116"/>
              <a:gd name="connsiteY14" fmla="*/ 772164 h 795940"/>
              <a:gd name="connsiteX0" fmla="*/ 0 w 8011116"/>
              <a:gd name="connsiteY0" fmla="*/ 772163 h 788350"/>
              <a:gd name="connsiteX1" fmla="*/ 396510 w 8011116"/>
              <a:gd name="connsiteY1" fmla="*/ 788347 h 788350"/>
              <a:gd name="connsiteX2" fmla="*/ 388418 w 8011116"/>
              <a:gd name="connsiteY2" fmla="*/ 140985 h 788350"/>
              <a:gd name="connsiteX3" fmla="*/ 566443 w 8011116"/>
              <a:gd name="connsiteY3" fmla="*/ 140987 h 788350"/>
              <a:gd name="connsiteX4" fmla="*/ 558351 w 8011116"/>
              <a:gd name="connsiteY4" fmla="*/ 788350 h 788350"/>
              <a:gd name="connsiteX5" fmla="*/ 2613728 w 8011116"/>
              <a:gd name="connsiteY5" fmla="*/ 464668 h 788350"/>
              <a:gd name="connsiteX6" fmla="*/ 6028567 w 8011116"/>
              <a:gd name="connsiteY6" fmla="*/ 3420 h 788350"/>
              <a:gd name="connsiteX7" fmla="*/ 6028567 w 8011116"/>
              <a:gd name="connsiteY7" fmla="*/ 755979 h 788350"/>
              <a:gd name="connsiteX8" fmla="*/ 6748758 w 8011116"/>
              <a:gd name="connsiteY8" fmla="*/ 772163 h 788350"/>
              <a:gd name="connsiteX9" fmla="*/ 6764942 w 8011116"/>
              <a:gd name="connsiteY9" fmla="*/ 545587 h 788350"/>
              <a:gd name="connsiteX10" fmla="*/ 6983427 w 8011116"/>
              <a:gd name="connsiteY10" fmla="*/ 553679 h 788350"/>
              <a:gd name="connsiteX11" fmla="*/ 6999611 w 8011116"/>
              <a:gd name="connsiteY11" fmla="*/ 165261 h 788350"/>
              <a:gd name="connsiteX12" fmla="*/ 7153360 w 8011116"/>
              <a:gd name="connsiteY12" fmla="*/ 165261 h 788350"/>
              <a:gd name="connsiteX13" fmla="*/ 7177636 w 8011116"/>
              <a:gd name="connsiteY13" fmla="*/ 772163 h 788350"/>
              <a:gd name="connsiteX14" fmla="*/ 8011116 w 8011116"/>
              <a:gd name="connsiteY14" fmla="*/ 772164 h 788350"/>
              <a:gd name="connsiteX0" fmla="*/ 0 w 8011116"/>
              <a:gd name="connsiteY0" fmla="*/ 770888 h 787075"/>
              <a:gd name="connsiteX1" fmla="*/ 396510 w 8011116"/>
              <a:gd name="connsiteY1" fmla="*/ 787072 h 787075"/>
              <a:gd name="connsiteX2" fmla="*/ 388418 w 8011116"/>
              <a:gd name="connsiteY2" fmla="*/ 139710 h 787075"/>
              <a:gd name="connsiteX3" fmla="*/ 566443 w 8011116"/>
              <a:gd name="connsiteY3" fmla="*/ 139712 h 787075"/>
              <a:gd name="connsiteX4" fmla="*/ 558351 w 8011116"/>
              <a:gd name="connsiteY4" fmla="*/ 787075 h 787075"/>
              <a:gd name="connsiteX5" fmla="*/ 1586039 w 8011116"/>
              <a:gd name="connsiteY5" fmla="*/ 770890 h 787075"/>
              <a:gd name="connsiteX6" fmla="*/ 6028567 w 8011116"/>
              <a:gd name="connsiteY6" fmla="*/ 2145 h 787075"/>
              <a:gd name="connsiteX7" fmla="*/ 6028567 w 8011116"/>
              <a:gd name="connsiteY7" fmla="*/ 754704 h 787075"/>
              <a:gd name="connsiteX8" fmla="*/ 6748758 w 8011116"/>
              <a:gd name="connsiteY8" fmla="*/ 770888 h 787075"/>
              <a:gd name="connsiteX9" fmla="*/ 6764942 w 8011116"/>
              <a:gd name="connsiteY9" fmla="*/ 544312 h 787075"/>
              <a:gd name="connsiteX10" fmla="*/ 6983427 w 8011116"/>
              <a:gd name="connsiteY10" fmla="*/ 552404 h 787075"/>
              <a:gd name="connsiteX11" fmla="*/ 6999611 w 8011116"/>
              <a:gd name="connsiteY11" fmla="*/ 163986 h 787075"/>
              <a:gd name="connsiteX12" fmla="*/ 7153360 w 8011116"/>
              <a:gd name="connsiteY12" fmla="*/ 163986 h 787075"/>
              <a:gd name="connsiteX13" fmla="*/ 7177636 w 8011116"/>
              <a:gd name="connsiteY13" fmla="*/ 770888 h 787075"/>
              <a:gd name="connsiteX14" fmla="*/ 8011116 w 8011116"/>
              <a:gd name="connsiteY14" fmla="*/ 770889 h 787075"/>
              <a:gd name="connsiteX0" fmla="*/ 0 w 8011116"/>
              <a:gd name="connsiteY0" fmla="*/ 771608 h 787795"/>
              <a:gd name="connsiteX1" fmla="*/ 396510 w 8011116"/>
              <a:gd name="connsiteY1" fmla="*/ 787792 h 787795"/>
              <a:gd name="connsiteX2" fmla="*/ 388418 w 8011116"/>
              <a:gd name="connsiteY2" fmla="*/ 140430 h 787795"/>
              <a:gd name="connsiteX3" fmla="*/ 566443 w 8011116"/>
              <a:gd name="connsiteY3" fmla="*/ 140432 h 787795"/>
              <a:gd name="connsiteX4" fmla="*/ 558351 w 8011116"/>
              <a:gd name="connsiteY4" fmla="*/ 787795 h 787795"/>
              <a:gd name="connsiteX5" fmla="*/ 1586039 w 8011116"/>
              <a:gd name="connsiteY5" fmla="*/ 771610 h 787795"/>
              <a:gd name="connsiteX6" fmla="*/ 6028567 w 8011116"/>
              <a:gd name="connsiteY6" fmla="*/ 2865 h 787795"/>
              <a:gd name="connsiteX7" fmla="*/ 6028567 w 8011116"/>
              <a:gd name="connsiteY7" fmla="*/ 755424 h 787795"/>
              <a:gd name="connsiteX8" fmla="*/ 6748758 w 8011116"/>
              <a:gd name="connsiteY8" fmla="*/ 771608 h 787795"/>
              <a:gd name="connsiteX9" fmla="*/ 6764942 w 8011116"/>
              <a:gd name="connsiteY9" fmla="*/ 545032 h 787795"/>
              <a:gd name="connsiteX10" fmla="*/ 6983427 w 8011116"/>
              <a:gd name="connsiteY10" fmla="*/ 553124 h 787795"/>
              <a:gd name="connsiteX11" fmla="*/ 6999611 w 8011116"/>
              <a:gd name="connsiteY11" fmla="*/ 164706 h 787795"/>
              <a:gd name="connsiteX12" fmla="*/ 7153360 w 8011116"/>
              <a:gd name="connsiteY12" fmla="*/ 164706 h 787795"/>
              <a:gd name="connsiteX13" fmla="*/ 7177636 w 8011116"/>
              <a:gd name="connsiteY13" fmla="*/ 771608 h 787795"/>
              <a:gd name="connsiteX14" fmla="*/ 8011116 w 8011116"/>
              <a:gd name="connsiteY14" fmla="*/ 771609 h 787795"/>
              <a:gd name="connsiteX0" fmla="*/ 0 w 8011116"/>
              <a:gd name="connsiteY0" fmla="*/ 769236 h 785423"/>
              <a:gd name="connsiteX1" fmla="*/ 396510 w 8011116"/>
              <a:gd name="connsiteY1" fmla="*/ 785420 h 785423"/>
              <a:gd name="connsiteX2" fmla="*/ 388418 w 8011116"/>
              <a:gd name="connsiteY2" fmla="*/ 138058 h 785423"/>
              <a:gd name="connsiteX3" fmla="*/ 566443 w 8011116"/>
              <a:gd name="connsiteY3" fmla="*/ 138060 h 785423"/>
              <a:gd name="connsiteX4" fmla="*/ 558351 w 8011116"/>
              <a:gd name="connsiteY4" fmla="*/ 785423 h 785423"/>
              <a:gd name="connsiteX5" fmla="*/ 1586039 w 8011116"/>
              <a:gd name="connsiteY5" fmla="*/ 769238 h 785423"/>
              <a:gd name="connsiteX6" fmla="*/ 1812616 w 8011116"/>
              <a:gd name="connsiteY6" fmla="*/ 639765 h 785423"/>
              <a:gd name="connsiteX7" fmla="*/ 6028567 w 8011116"/>
              <a:gd name="connsiteY7" fmla="*/ 493 h 785423"/>
              <a:gd name="connsiteX8" fmla="*/ 6028567 w 8011116"/>
              <a:gd name="connsiteY8" fmla="*/ 753052 h 785423"/>
              <a:gd name="connsiteX9" fmla="*/ 6748758 w 8011116"/>
              <a:gd name="connsiteY9" fmla="*/ 769236 h 785423"/>
              <a:gd name="connsiteX10" fmla="*/ 6764942 w 8011116"/>
              <a:gd name="connsiteY10" fmla="*/ 542660 h 785423"/>
              <a:gd name="connsiteX11" fmla="*/ 6983427 w 8011116"/>
              <a:gd name="connsiteY11" fmla="*/ 550752 h 785423"/>
              <a:gd name="connsiteX12" fmla="*/ 6999611 w 8011116"/>
              <a:gd name="connsiteY12" fmla="*/ 162334 h 785423"/>
              <a:gd name="connsiteX13" fmla="*/ 7153360 w 8011116"/>
              <a:gd name="connsiteY13" fmla="*/ 162334 h 785423"/>
              <a:gd name="connsiteX14" fmla="*/ 7177636 w 8011116"/>
              <a:gd name="connsiteY14" fmla="*/ 769236 h 785423"/>
              <a:gd name="connsiteX15" fmla="*/ 8011116 w 8011116"/>
              <a:gd name="connsiteY15" fmla="*/ 769237 h 785423"/>
              <a:gd name="connsiteX0" fmla="*/ 0 w 8011116"/>
              <a:gd name="connsiteY0" fmla="*/ 769388 h 785575"/>
              <a:gd name="connsiteX1" fmla="*/ 396510 w 8011116"/>
              <a:gd name="connsiteY1" fmla="*/ 785572 h 785575"/>
              <a:gd name="connsiteX2" fmla="*/ 388418 w 8011116"/>
              <a:gd name="connsiteY2" fmla="*/ 138210 h 785575"/>
              <a:gd name="connsiteX3" fmla="*/ 566443 w 8011116"/>
              <a:gd name="connsiteY3" fmla="*/ 138212 h 785575"/>
              <a:gd name="connsiteX4" fmla="*/ 558351 w 8011116"/>
              <a:gd name="connsiteY4" fmla="*/ 785575 h 785575"/>
              <a:gd name="connsiteX5" fmla="*/ 1586039 w 8011116"/>
              <a:gd name="connsiteY5" fmla="*/ 769390 h 785575"/>
              <a:gd name="connsiteX6" fmla="*/ 1561763 w 8011116"/>
              <a:gd name="connsiteY6" fmla="*/ 510444 h 785575"/>
              <a:gd name="connsiteX7" fmla="*/ 6028567 w 8011116"/>
              <a:gd name="connsiteY7" fmla="*/ 645 h 785575"/>
              <a:gd name="connsiteX8" fmla="*/ 6028567 w 8011116"/>
              <a:gd name="connsiteY8" fmla="*/ 753204 h 785575"/>
              <a:gd name="connsiteX9" fmla="*/ 6748758 w 8011116"/>
              <a:gd name="connsiteY9" fmla="*/ 769388 h 785575"/>
              <a:gd name="connsiteX10" fmla="*/ 6764942 w 8011116"/>
              <a:gd name="connsiteY10" fmla="*/ 542812 h 785575"/>
              <a:gd name="connsiteX11" fmla="*/ 6983427 w 8011116"/>
              <a:gd name="connsiteY11" fmla="*/ 550904 h 785575"/>
              <a:gd name="connsiteX12" fmla="*/ 6999611 w 8011116"/>
              <a:gd name="connsiteY12" fmla="*/ 162486 h 785575"/>
              <a:gd name="connsiteX13" fmla="*/ 7153360 w 8011116"/>
              <a:gd name="connsiteY13" fmla="*/ 162486 h 785575"/>
              <a:gd name="connsiteX14" fmla="*/ 7177636 w 8011116"/>
              <a:gd name="connsiteY14" fmla="*/ 769388 h 785575"/>
              <a:gd name="connsiteX15" fmla="*/ 8011116 w 8011116"/>
              <a:gd name="connsiteY15" fmla="*/ 769389 h 785575"/>
              <a:gd name="connsiteX0" fmla="*/ 0 w 8011116"/>
              <a:gd name="connsiteY0" fmla="*/ 773145 h 789332"/>
              <a:gd name="connsiteX1" fmla="*/ 396510 w 8011116"/>
              <a:gd name="connsiteY1" fmla="*/ 789329 h 789332"/>
              <a:gd name="connsiteX2" fmla="*/ 388418 w 8011116"/>
              <a:gd name="connsiteY2" fmla="*/ 141967 h 789332"/>
              <a:gd name="connsiteX3" fmla="*/ 566443 w 8011116"/>
              <a:gd name="connsiteY3" fmla="*/ 141969 h 789332"/>
              <a:gd name="connsiteX4" fmla="*/ 558351 w 8011116"/>
              <a:gd name="connsiteY4" fmla="*/ 789332 h 789332"/>
              <a:gd name="connsiteX5" fmla="*/ 1586039 w 8011116"/>
              <a:gd name="connsiteY5" fmla="*/ 773147 h 789332"/>
              <a:gd name="connsiteX6" fmla="*/ 1561763 w 8011116"/>
              <a:gd name="connsiteY6" fmla="*/ 514201 h 789332"/>
              <a:gd name="connsiteX7" fmla="*/ 1836892 w 8011116"/>
              <a:gd name="connsiteY7" fmla="*/ 449465 h 789332"/>
              <a:gd name="connsiteX8" fmla="*/ 6028567 w 8011116"/>
              <a:gd name="connsiteY8" fmla="*/ 4402 h 789332"/>
              <a:gd name="connsiteX9" fmla="*/ 6028567 w 8011116"/>
              <a:gd name="connsiteY9" fmla="*/ 756961 h 789332"/>
              <a:gd name="connsiteX10" fmla="*/ 6748758 w 8011116"/>
              <a:gd name="connsiteY10" fmla="*/ 773145 h 789332"/>
              <a:gd name="connsiteX11" fmla="*/ 6764942 w 8011116"/>
              <a:gd name="connsiteY11" fmla="*/ 546569 h 789332"/>
              <a:gd name="connsiteX12" fmla="*/ 6983427 w 8011116"/>
              <a:gd name="connsiteY12" fmla="*/ 554661 h 789332"/>
              <a:gd name="connsiteX13" fmla="*/ 6999611 w 8011116"/>
              <a:gd name="connsiteY13" fmla="*/ 166243 h 789332"/>
              <a:gd name="connsiteX14" fmla="*/ 7153360 w 8011116"/>
              <a:gd name="connsiteY14" fmla="*/ 166243 h 789332"/>
              <a:gd name="connsiteX15" fmla="*/ 7177636 w 8011116"/>
              <a:gd name="connsiteY15" fmla="*/ 773145 h 789332"/>
              <a:gd name="connsiteX16" fmla="*/ 8011116 w 8011116"/>
              <a:gd name="connsiteY16" fmla="*/ 773146 h 789332"/>
              <a:gd name="connsiteX0" fmla="*/ 0 w 8011116"/>
              <a:gd name="connsiteY0" fmla="*/ 772592 h 788779"/>
              <a:gd name="connsiteX1" fmla="*/ 396510 w 8011116"/>
              <a:gd name="connsiteY1" fmla="*/ 788776 h 788779"/>
              <a:gd name="connsiteX2" fmla="*/ 388418 w 8011116"/>
              <a:gd name="connsiteY2" fmla="*/ 141414 h 788779"/>
              <a:gd name="connsiteX3" fmla="*/ 566443 w 8011116"/>
              <a:gd name="connsiteY3" fmla="*/ 141416 h 788779"/>
              <a:gd name="connsiteX4" fmla="*/ 558351 w 8011116"/>
              <a:gd name="connsiteY4" fmla="*/ 788779 h 788779"/>
              <a:gd name="connsiteX5" fmla="*/ 1586039 w 8011116"/>
              <a:gd name="connsiteY5" fmla="*/ 772594 h 788779"/>
              <a:gd name="connsiteX6" fmla="*/ 1561763 w 8011116"/>
              <a:gd name="connsiteY6" fmla="*/ 513648 h 788779"/>
              <a:gd name="connsiteX7" fmla="*/ 1788340 w 8011116"/>
              <a:gd name="connsiteY7" fmla="*/ 513648 h 788779"/>
              <a:gd name="connsiteX8" fmla="*/ 6028567 w 8011116"/>
              <a:gd name="connsiteY8" fmla="*/ 3849 h 788779"/>
              <a:gd name="connsiteX9" fmla="*/ 6028567 w 8011116"/>
              <a:gd name="connsiteY9" fmla="*/ 756408 h 788779"/>
              <a:gd name="connsiteX10" fmla="*/ 6748758 w 8011116"/>
              <a:gd name="connsiteY10" fmla="*/ 772592 h 788779"/>
              <a:gd name="connsiteX11" fmla="*/ 6764942 w 8011116"/>
              <a:gd name="connsiteY11" fmla="*/ 546016 h 788779"/>
              <a:gd name="connsiteX12" fmla="*/ 6983427 w 8011116"/>
              <a:gd name="connsiteY12" fmla="*/ 554108 h 788779"/>
              <a:gd name="connsiteX13" fmla="*/ 6999611 w 8011116"/>
              <a:gd name="connsiteY13" fmla="*/ 165690 h 788779"/>
              <a:gd name="connsiteX14" fmla="*/ 7153360 w 8011116"/>
              <a:gd name="connsiteY14" fmla="*/ 165690 h 788779"/>
              <a:gd name="connsiteX15" fmla="*/ 7177636 w 8011116"/>
              <a:gd name="connsiteY15" fmla="*/ 772592 h 788779"/>
              <a:gd name="connsiteX16" fmla="*/ 8011116 w 8011116"/>
              <a:gd name="connsiteY16" fmla="*/ 772593 h 788779"/>
              <a:gd name="connsiteX0" fmla="*/ 0 w 8011116"/>
              <a:gd name="connsiteY0" fmla="*/ 773441 h 789628"/>
              <a:gd name="connsiteX1" fmla="*/ 396510 w 8011116"/>
              <a:gd name="connsiteY1" fmla="*/ 789625 h 789628"/>
              <a:gd name="connsiteX2" fmla="*/ 388418 w 8011116"/>
              <a:gd name="connsiteY2" fmla="*/ 142263 h 789628"/>
              <a:gd name="connsiteX3" fmla="*/ 566443 w 8011116"/>
              <a:gd name="connsiteY3" fmla="*/ 142265 h 789628"/>
              <a:gd name="connsiteX4" fmla="*/ 558351 w 8011116"/>
              <a:gd name="connsiteY4" fmla="*/ 789628 h 789628"/>
              <a:gd name="connsiteX5" fmla="*/ 1586039 w 8011116"/>
              <a:gd name="connsiteY5" fmla="*/ 773443 h 789628"/>
              <a:gd name="connsiteX6" fmla="*/ 1561763 w 8011116"/>
              <a:gd name="connsiteY6" fmla="*/ 514497 h 789628"/>
              <a:gd name="connsiteX7" fmla="*/ 1788340 w 8011116"/>
              <a:gd name="connsiteY7" fmla="*/ 514497 h 789628"/>
              <a:gd name="connsiteX8" fmla="*/ 2306230 w 8011116"/>
              <a:gd name="connsiteY8" fmla="*/ 441669 h 789628"/>
              <a:gd name="connsiteX9" fmla="*/ 6028567 w 8011116"/>
              <a:gd name="connsiteY9" fmla="*/ 4698 h 789628"/>
              <a:gd name="connsiteX10" fmla="*/ 6028567 w 8011116"/>
              <a:gd name="connsiteY10" fmla="*/ 757257 h 789628"/>
              <a:gd name="connsiteX11" fmla="*/ 6748758 w 8011116"/>
              <a:gd name="connsiteY11" fmla="*/ 773441 h 789628"/>
              <a:gd name="connsiteX12" fmla="*/ 6764942 w 8011116"/>
              <a:gd name="connsiteY12" fmla="*/ 546865 h 789628"/>
              <a:gd name="connsiteX13" fmla="*/ 6983427 w 8011116"/>
              <a:gd name="connsiteY13" fmla="*/ 554957 h 789628"/>
              <a:gd name="connsiteX14" fmla="*/ 6999611 w 8011116"/>
              <a:gd name="connsiteY14" fmla="*/ 166539 h 789628"/>
              <a:gd name="connsiteX15" fmla="*/ 7153360 w 8011116"/>
              <a:gd name="connsiteY15" fmla="*/ 166539 h 789628"/>
              <a:gd name="connsiteX16" fmla="*/ 7177636 w 8011116"/>
              <a:gd name="connsiteY16" fmla="*/ 773441 h 789628"/>
              <a:gd name="connsiteX17" fmla="*/ 8011116 w 8011116"/>
              <a:gd name="connsiteY17" fmla="*/ 773442 h 789628"/>
              <a:gd name="connsiteX0" fmla="*/ 0 w 8011116"/>
              <a:gd name="connsiteY0" fmla="*/ 775545 h 791732"/>
              <a:gd name="connsiteX1" fmla="*/ 396510 w 8011116"/>
              <a:gd name="connsiteY1" fmla="*/ 791729 h 791732"/>
              <a:gd name="connsiteX2" fmla="*/ 388418 w 8011116"/>
              <a:gd name="connsiteY2" fmla="*/ 144367 h 791732"/>
              <a:gd name="connsiteX3" fmla="*/ 566443 w 8011116"/>
              <a:gd name="connsiteY3" fmla="*/ 144369 h 791732"/>
              <a:gd name="connsiteX4" fmla="*/ 558351 w 8011116"/>
              <a:gd name="connsiteY4" fmla="*/ 791732 h 791732"/>
              <a:gd name="connsiteX5" fmla="*/ 1586039 w 8011116"/>
              <a:gd name="connsiteY5" fmla="*/ 775547 h 791732"/>
              <a:gd name="connsiteX6" fmla="*/ 1561763 w 8011116"/>
              <a:gd name="connsiteY6" fmla="*/ 516601 h 791732"/>
              <a:gd name="connsiteX7" fmla="*/ 1788340 w 8011116"/>
              <a:gd name="connsiteY7" fmla="*/ 516601 h 791732"/>
              <a:gd name="connsiteX8" fmla="*/ 1796432 w 8011116"/>
              <a:gd name="connsiteY8" fmla="*/ 306208 h 791732"/>
              <a:gd name="connsiteX9" fmla="*/ 6028567 w 8011116"/>
              <a:gd name="connsiteY9" fmla="*/ 6802 h 791732"/>
              <a:gd name="connsiteX10" fmla="*/ 6028567 w 8011116"/>
              <a:gd name="connsiteY10" fmla="*/ 759361 h 791732"/>
              <a:gd name="connsiteX11" fmla="*/ 6748758 w 8011116"/>
              <a:gd name="connsiteY11" fmla="*/ 775545 h 791732"/>
              <a:gd name="connsiteX12" fmla="*/ 6764942 w 8011116"/>
              <a:gd name="connsiteY12" fmla="*/ 548969 h 791732"/>
              <a:gd name="connsiteX13" fmla="*/ 6983427 w 8011116"/>
              <a:gd name="connsiteY13" fmla="*/ 557061 h 791732"/>
              <a:gd name="connsiteX14" fmla="*/ 6999611 w 8011116"/>
              <a:gd name="connsiteY14" fmla="*/ 168643 h 791732"/>
              <a:gd name="connsiteX15" fmla="*/ 7153360 w 8011116"/>
              <a:gd name="connsiteY15" fmla="*/ 168643 h 791732"/>
              <a:gd name="connsiteX16" fmla="*/ 7177636 w 8011116"/>
              <a:gd name="connsiteY16" fmla="*/ 775545 h 791732"/>
              <a:gd name="connsiteX17" fmla="*/ 8011116 w 8011116"/>
              <a:gd name="connsiteY17" fmla="*/ 775546 h 791732"/>
              <a:gd name="connsiteX0" fmla="*/ 0 w 8011116"/>
              <a:gd name="connsiteY0" fmla="*/ 782588 h 798775"/>
              <a:gd name="connsiteX1" fmla="*/ 396510 w 8011116"/>
              <a:gd name="connsiteY1" fmla="*/ 798772 h 798775"/>
              <a:gd name="connsiteX2" fmla="*/ 388418 w 8011116"/>
              <a:gd name="connsiteY2" fmla="*/ 151410 h 798775"/>
              <a:gd name="connsiteX3" fmla="*/ 566443 w 8011116"/>
              <a:gd name="connsiteY3" fmla="*/ 151412 h 798775"/>
              <a:gd name="connsiteX4" fmla="*/ 558351 w 8011116"/>
              <a:gd name="connsiteY4" fmla="*/ 798775 h 798775"/>
              <a:gd name="connsiteX5" fmla="*/ 1586039 w 8011116"/>
              <a:gd name="connsiteY5" fmla="*/ 782590 h 798775"/>
              <a:gd name="connsiteX6" fmla="*/ 1561763 w 8011116"/>
              <a:gd name="connsiteY6" fmla="*/ 523644 h 798775"/>
              <a:gd name="connsiteX7" fmla="*/ 1788340 w 8011116"/>
              <a:gd name="connsiteY7" fmla="*/ 523644 h 798775"/>
              <a:gd name="connsiteX8" fmla="*/ 1796432 w 8011116"/>
              <a:gd name="connsiteY8" fmla="*/ 313251 h 798775"/>
              <a:gd name="connsiteX9" fmla="*/ 2023009 w 8011116"/>
              <a:gd name="connsiteY9" fmla="*/ 280883 h 798775"/>
              <a:gd name="connsiteX10" fmla="*/ 6028567 w 8011116"/>
              <a:gd name="connsiteY10" fmla="*/ 13845 h 798775"/>
              <a:gd name="connsiteX11" fmla="*/ 6028567 w 8011116"/>
              <a:gd name="connsiteY11" fmla="*/ 766404 h 798775"/>
              <a:gd name="connsiteX12" fmla="*/ 6748758 w 8011116"/>
              <a:gd name="connsiteY12" fmla="*/ 782588 h 798775"/>
              <a:gd name="connsiteX13" fmla="*/ 6764942 w 8011116"/>
              <a:gd name="connsiteY13" fmla="*/ 556012 h 798775"/>
              <a:gd name="connsiteX14" fmla="*/ 6983427 w 8011116"/>
              <a:gd name="connsiteY14" fmla="*/ 564104 h 798775"/>
              <a:gd name="connsiteX15" fmla="*/ 6999611 w 8011116"/>
              <a:gd name="connsiteY15" fmla="*/ 175686 h 798775"/>
              <a:gd name="connsiteX16" fmla="*/ 7153360 w 8011116"/>
              <a:gd name="connsiteY16" fmla="*/ 175686 h 798775"/>
              <a:gd name="connsiteX17" fmla="*/ 7177636 w 8011116"/>
              <a:gd name="connsiteY17" fmla="*/ 782588 h 798775"/>
              <a:gd name="connsiteX18" fmla="*/ 8011116 w 8011116"/>
              <a:gd name="connsiteY18" fmla="*/ 782589 h 798775"/>
              <a:gd name="connsiteX0" fmla="*/ 0 w 8011116"/>
              <a:gd name="connsiteY0" fmla="*/ 781709 h 797896"/>
              <a:gd name="connsiteX1" fmla="*/ 396510 w 8011116"/>
              <a:gd name="connsiteY1" fmla="*/ 797893 h 797896"/>
              <a:gd name="connsiteX2" fmla="*/ 388418 w 8011116"/>
              <a:gd name="connsiteY2" fmla="*/ 150531 h 797896"/>
              <a:gd name="connsiteX3" fmla="*/ 566443 w 8011116"/>
              <a:gd name="connsiteY3" fmla="*/ 150533 h 797896"/>
              <a:gd name="connsiteX4" fmla="*/ 558351 w 8011116"/>
              <a:gd name="connsiteY4" fmla="*/ 797896 h 797896"/>
              <a:gd name="connsiteX5" fmla="*/ 1586039 w 8011116"/>
              <a:gd name="connsiteY5" fmla="*/ 781711 h 797896"/>
              <a:gd name="connsiteX6" fmla="*/ 1561763 w 8011116"/>
              <a:gd name="connsiteY6" fmla="*/ 522765 h 797896"/>
              <a:gd name="connsiteX7" fmla="*/ 1788340 w 8011116"/>
              <a:gd name="connsiteY7" fmla="*/ 522765 h 797896"/>
              <a:gd name="connsiteX8" fmla="*/ 1796432 w 8011116"/>
              <a:gd name="connsiteY8" fmla="*/ 312372 h 797896"/>
              <a:gd name="connsiteX9" fmla="*/ 2023009 w 8011116"/>
              <a:gd name="connsiteY9" fmla="*/ 304280 h 797896"/>
              <a:gd name="connsiteX10" fmla="*/ 6028567 w 8011116"/>
              <a:gd name="connsiteY10" fmla="*/ 12966 h 797896"/>
              <a:gd name="connsiteX11" fmla="*/ 6028567 w 8011116"/>
              <a:gd name="connsiteY11" fmla="*/ 765525 h 797896"/>
              <a:gd name="connsiteX12" fmla="*/ 6748758 w 8011116"/>
              <a:gd name="connsiteY12" fmla="*/ 781709 h 797896"/>
              <a:gd name="connsiteX13" fmla="*/ 6764942 w 8011116"/>
              <a:gd name="connsiteY13" fmla="*/ 555133 h 797896"/>
              <a:gd name="connsiteX14" fmla="*/ 6983427 w 8011116"/>
              <a:gd name="connsiteY14" fmla="*/ 563225 h 797896"/>
              <a:gd name="connsiteX15" fmla="*/ 6999611 w 8011116"/>
              <a:gd name="connsiteY15" fmla="*/ 174807 h 797896"/>
              <a:gd name="connsiteX16" fmla="*/ 7153360 w 8011116"/>
              <a:gd name="connsiteY16" fmla="*/ 174807 h 797896"/>
              <a:gd name="connsiteX17" fmla="*/ 7177636 w 8011116"/>
              <a:gd name="connsiteY17" fmla="*/ 781709 h 797896"/>
              <a:gd name="connsiteX18" fmla="*/ 8011116 w 8011116"/>
              <a:gd name="connsiteY18" fmla="*/ 781710 h 797896"/>
              <a:gd name="connsiteX0" fmla="*/ 0 w 8011116"/>
              <a:gd name="connsiteY0" fmla="*/ 782538 h 798725"/>
              <a:gd name="connsiteX1" fmla="*/ 396510 w 8011116"/>
              <a:gd name="connsiteY1" fmla="*/ 798722 h 798725"/>
              <a:gd name="connsiteX2" fmla="*/ 388418 w 8011116"/>
              <a:gd name="connsiteY2" fmla="*/ 151360 h 798725"/>
              <a:gd name="connsiteX3" fmla="*/ 566443 w 8011116"/>
              <a:gd name="connsiteY3" fmla="*/ 151362 h 798725"/>
              <a:gd name="connsiteX4" fmla="*/ 558351 w 8011116"/>
              <a:gd name="connsiteY4" fmla="*/ 798725 h 798725"/>
              <a:gd name="connsiteX5" fmla="*/ 1586039 w 8011116"/>
              <a:gd name="connsiteY5" fmla="*/ 782540 h 798725"/>
              <a:gd name="connsiteX6" fmla="*/ 1561763 w 8011116"/>
              <a:gd name="connsiteY6" fmla="*/ 523594 h 798725"/>
              <a:gd name="connsiteX7" fmla="*/ 1788340 w 8011116"/>
              <a:gd name="connsiteY7" fmla="*/ 523594 h 798725"/>
              <a:gd name="connsiteX8" fmla="*/ 1796432 w 8011116"/>
              <a:gd name="connsiteY8" fmla="*/ 313201 h 798725"/>
              <a:gd name="connsiteX9" fmla="*/ 2023009 w 8011116"/>
              <a:gd name="connsiteY9" fmla="*/ 305109 h 798725"/>
              <a:gd name="connsiteX10" fmla="*/ 2281954 w 8011116"/>
              <a:gd name="connsiteY10" fmla="*/ 280833 h 798725"/>
              <a:gd name="connsiteX11" fmla="*/ 6028567 w 8011116"/>
              <a:gd name="connsiteY11" fmla="*/ 13795 h 798725"/>
              <a:gd name="connsiteX12" fmla="*/ 6028567 w 8011116"/>
              <a:gd name="connsiteY12" fmla="*/ 766354 h 798725"/>
              <a:gd name="connsiteX13" fmla="*/ 6748758 w 8011116"/>
              <a:gd name="connsiteY13" fmla="*/ 782538 h 798725"/>
              <a:gd name="connsiteX14" fmla="*/ 6764942 w 8011116"/>
              <a:gd name="connsiteY14" fmla="*/ 555962 h 798725"/>
              <a:gd name="connsiteX15" fmla="*/ 6983427 w 8011116"/>
              <a:gd name="connsiteY15" fmla="*/ 564054 h 798725"/>
              <a:gd name="connsiteX16" fmla="*/ 6999611 w 8011116"/>
              <a:gd name="connsiteY16" fmla="*/ 175636 h 798725"/>
              <a:gd name="connsiteX17" fmla="*/ 7153360 w 8011116"/>
              <a:gd name="connsiteY17" fmla="*/ 175636 h 798725"/>
              <a:gd name="connsiteX18" fmla="*/ 7177636 w 8011116"/>
              <a:gd name="connsiteY18" fmla="*/ 782538 h 798725"/>
              <a:gd name="connsiteX19" fmla="*/ 8011116 w 8011116"/>
              <a:gd name="connsiteY19" fmla="*/ 782539 h 798725"/>
              <a:gd name="connsiteX0" fmla="*/ 0 w 8011116"/>
              <a:gd name="connsiteY0" fmla="*/ 777189 h 793376"/>
              <a:gd name="connsiteX1" fmla="*/ 396510 w 8011116"/>
              <a:gd name="connsiteY1" fmla="*/ 793373 h 793376"/>
              <a:gd name="connsiteX2" fmla="*/ 388418 w 8011116"/>
              <a:gd name="connsiteY2" fmla="*/ 146011 h 793376"/>
              <a:gd name="connsiteX3" fmla="*/ 566443 w 8011116"/>
              <a:gd name="connsiteY3" fmla="*/ 146013 h 793376"/>
              <a:gd name="connsiteX4" fmla="*/ 558351 w 8011116"/>
              <a:gd name="connsiteY4" fmla="*/ 793376 h 793376"/>
              <a:gd name="connsiteX5" fmla="*/ 1586039 w 8011116"/>
              <a:gd name="connsiteY5" fmla="*/ 777191 h 793376"/>
              <a:gd name="connsiteX6" fmla="*/ 1561763 w 8011116"/>
              <a:gd name="connsiteY6" fmla="*/ 518245 h 793376"/>
              <a:gd name="connsiteX7" fmla="*/ 1788340 w 8011116"/>
              <a:gd name="connsiteY7" fmla="*/ 518245 h 793376"/>
              <a:gd name="connsiteX8" fmla="*/ 1796432 w 8011116"/>
              <a:gd name="connsiteY8" fmla="*/ 307852 h 793376"/>
              <a:gd name="connsiteX9" fmla="*/ 2023009 w 8011116"/>
              <a:gd name="connsiteY9" fmla="*/ 299760 h 793376"/>
              <a:gd name="connsiteX10" fmla="*/ 2023009 w 8011116"/>
              <a:gd name="connsiteY10" fmla="*/ 502061 h 793376"/>
              <a:gd name="connsiteX11" fmla="*/ 6028567 w 8011116"/>
              <a:gd name="connsiteY11" fmla="*/ 8446 h 793376"/>
              <a:gd name="connsiteX12" fmla="*/ 6028567 w 8011116"/>
              <a:gd name="connsiteY12" fmla="*/ 761005 h 793376"/>
              <a:gd name="connsiteX13" fmla="*/ 6748758 w 8011116"/>
              <a:gd name="connsiteY13" fmla="*/ 777189 h 793376"/>
              <a:gd name="connsiteX14" fmla="*/ 6764942 w 8011116"/>
              <a:gd name="connsiteY14" fmla="*/ 550613 h 793376"/>
              <a:gd name="connsiteX15" fmla="*/ 6983427 w 8011116"/>
              <a:gd name="connsiteY15" fmla="*/ 558705 h 793376"/>
              <a:gd name="connsiteX16" fmla="*/ 6999611 w 8011116"/>
              <a:gd name="connsiteY16" fmla="*/ 170287 h 793376"/>
              <a:gd name="connsiteX17" fmla="*/ 7153360 w 8011116"/>
              <a:gd name="connsiteY17" fmla="*/ 170287 h 793376"/>
              <a:gd name="connsiteX18" fmla="*/ 7177636 w 8011116"/>
              <a:gd name="connsiteY18" fmla="*/ 777189 h 793376"/>
              <a:gd name="connsiteX19" fmla="*/ 8011116 w 8011116"/>
              <a:gd name="connsiteY19" fmla="*/ 777190 h 793376"/>
              <a:gd name="connsiteX0" fmla="*/ 0 w 8011116"/>
              <a:gd name="connsiteY0" fmla="*/ 772574 h 788761"/>
              <a:gd name="connsiteX1" fmla="*/ 396510 w 8011116"/>
              <a:gd name="connsiteY1" fmla="*/ 788758 h 788761"/>
              <a:gd name="connsiteX2" fmla="*/ 388418 w 8011116"/>
              <a:gd name="connsiteY2" fmla="*/ 141396 h 788761"/>
              <a:gd name="connsiteX3" fmla="*/ 566443 w 8011116"/>
              <a:gd name="connsiteY3" fmla="*/ 141398 h 788761"/>
              <a:gd name="connsiteX4" fmla="*/ 558351 w 8011116"/>
              <a:gd name="connsiteY4" fmla="*/ 788761 h 788761"/>
              <a:gd name="connsiteX5" fmla="*/ 1586039 w 8011116"/>
              <a:gd name="connsiteY5" fmla="*/ 772576 h 788761"/>
              <a:gd name="connsiteX6" fmla="*/ 1561763 w 8011116"/>
              <a:gd name="connsiteY6" fmla="*/ 513630 h 788761"/>
              <a:gd name="connsiteX7" fmla="*/ 1788340 w 8011116"/>
              <a:gd name="connsiteY7" fmla="*/ 513630 h 788761"/>
              <a:gd name="connsiteX8" fmla="*/ 1796432 w 8011116"/>
              <a:gd name="connsiteY8" fmla="*/ 303237 h 788761"/>
              <a:gd name="connsiteX9" fmla="*/ 2023009 w 8011116"/>
              <a:gd name="connsiteY9" fmla="*/ 295145 h 788761"/>
              <a:gd name="connsiteX10" fmla="*/ 2023009 w 8011116"/>
              <a:gd name="connsiteY10" fmla="*/ 497446 h 788761"/>
              <a:gd name="connsiteX11" fmla="*/ 2273862 w 8011116"/>
              <a:gd name="connsiteY11" fmla="*/ 465078 h 788761"/>
              <a:gd name="connsiteX12" fmla="*/ 6028567 w 8011116"/>
              <a:gd name="connsiteY12" fmla="*/ 3831 h 788761"/>
              <a:gd name="connsiteX13" fmla="*/ 6028567 w 8011116"/>
              <a:gd name="connsiteY13" fmla="*/ 756390 h 788761"/>
              <a:gd name="connsiteX14" fmla="*/ 6748758 w 8011116"/>
              <a:gd name="connsiteY14" fmla="*/ 772574 h 788761"/>
              <a:gd name="connsiteX15" fmla="*/ 6764942 w 8011116"/>
              <a:gd name="connsiteY15" fmla="*/ 545998 h 788761"/>
              <a:gd name="connsiteX16" fmla="*/ 6983427 w 8011116"/>
              <a:gd name="connsiteY16" fmla="*/ 554090 h 788761"/>
              <a:gd name="connsiteX17" fmla="*/ 6999611 w 8011116"/>
              <a:gd name="connsiteY17" fmla="*/ 165672 h 788761"/>
              <a:gd name="connsiteX18" fmla="*/ 7153360 w 8011116"/>
              <a:gd name="connsiteY18" fmla="*/ 165672 h 788761"/>
              <a:gd name="connsiteX19" fmla="*/ 7177636 w 8011116"/>
              <a:gd name="connsiteY19" fmla="*/ 772574 h 788761"/>
              <a:gd name="connsiteX20" fmla="*/ 8011116 w 8011116"/>
              <a:gd name="connsiteY20" fmla="*/ 772575 h 788761"/>
              <a:gd name="connsiteX0" fmla="*/ 0 w 8011116"/>
              <a:gd name="connsiteY0" fmla="*/ 772383 h 788570"/>
              <a:gd name="connsiteX1" fmla="*/ 396510 w 8011116"/>
              <a:gd name="connsiteY1" fmla="*/ 788567 h 788570"/>
              <a:gd name="connsiteX2" fmla="*/ 388418 w 8011116"/>
              <a:gd name="connsiteY2" fmla="*/ 141205 h 788570"/>
              <a:gd name="connsiteX3" fmla="*/ 566443 w 8011116"/>
              <a:gd name="connsiteY3" fmla="*/ 141207 h 788570"/>
              <a:gd name="connsiteX4" fmla="*/ 558351 w 8011116"/>
              <a:gd name="connsiteY4" fmla="*/ 788570 h 788570"/>
              <a:gd name="connsiteX5" fmla="*/ 1586039 w 8011116"/>
              <a:gd name="connsiteY5" fmla="*/ 772385 h 788570"/>
              <a:gd name="connsiteX6" fmla="*/ 1561763 w 8011116"/>
              <a:gd name="connsiteY6" fmla="*/ 513439 h 788570"/>
              <a:gd name="connsiteX7" fmla="*/ 1788340 w 8011116"/>
              <a:gd name="connsiteY7" fmla="*/ 513439 h 788570"/>
              <a:gd name="connsiteX8" fmla="*/ 1796432 w 8011116"/>
              <a:gd name="connsiteY8" fmla="*/ 303046 h 788570"/>
              <a:gd name="connsiteX9" fmla="*/ 2023009 w 8011116"/>
              <a:gd name="connsiteY9" fmla="*/ 294954 h 788570"/>
              <a:gd name="connsiteX10" fmla="*/ 2023009 w 8011116"/>
              <a:gd name="connsiteY10" fmla="*/ 497255 h 788570"/>
              <a:gd name="connsiteX11" fmla="*/ 2273862 w 8011116"/>
              <a:gd name="connsiteY11" fmla="*/ 489163 h 788570"/>
              <a:gd name="connsiteX12" fmla="*/ 6028567 w 8011116"/>
              <a:gd name="connsiteY12" fmla="*/ 3640 h 788570"/>
              <a:gd name="connsiteX13" fmla="*/ 6028567 w 8011116"/>
              <a:gd name="connsiteY13" fmla="*/ 756199 h 788570"/>
              <a:gd name="connsiteX14" fmla="*/ 6748758 w 8011116"/>
              <a:gd name="connsiteY14" fmla="*/ 772383 h 788570"/>
              <a:gd name="connsiteX15" fmla="*/ 6764942 w 8011116"/>
              <a:gd name="connsiteY15" fmla="*/ 545807 h 788570"/>
              <a:gd name="connsiteX16" fmla="*/ 6983427 w 8011116"/>
              <a:gd name="connsiteY16" fmla="*/ 553899 h 788570"/>
              <a:gd name="connsiteX17" fmla="*/ 6999611 w 8011116"/>
              <a:gd name="connsiteY17" fmla="*/ 165481 h 788570"/>
              <a:gd name="connsiteX18" fmla="*/ 7153360 w 8011116"/>
              <a:gd name="connsiteY18" fmla="*/ 165481 h 788570"/>
              <a:gd name="connsiteX19" fmla="*/ 7177636 w 8011116"/>
              <a:gd name="connsiteY19" fmla="*/ 772383 h 788570"/>
              <a:gd name="connsiteX20" fmla="*/ 8011116 w 8011116"/>
              <a:gd name="connsiteY20" fmla="*/ 772384 h 788570"/>
              <a:gd name="connsiteX0" fmla="*/ 0 w 8011116"/>
              <a:gd name="connsiteY0" fmla="*/ 772562 h 788749"/>
              <a:gd name="connsiteX1" fmla="*/ 396510 w 8011116"/>
              <a:gd name="connsiteY1" fmla="*/ 788746 h 788749"/>
              <a:gd name="connsiteX2" fmla="*/ 388418 w 8011116"/>
              <a:gd name="connsiteY2" fmla="*/ 141384 h 788749"/>
              <a:gd name="connsiteX3" fmla="*/ 566443 w 8011116"/>
              <a:gd name="connsiteY3" fmla="*/ 141386 h 788749"/>
              <a:gd name="connsiteX4" fmla="*/ 558351 w 8011116"/>
              <a:gd name="connsiteY4" fmla="*/ 788749 h 788749"/>
              <a:gd name="connsiteX5" fmla="*/ 1586039 w 8011116"/>
              <a:gd name="connsiteY5" fmla="*/ 772564 h 788749"/>
              <a:gd name="connsiteX6" fmla="*/ 1561763 w 8011116"/>
              <a:gd name="connsiteY6" fmla="*/ 513618 h 788749"/>
              <a:gd name="connsiteX7" fmla="*/ 1788340 w 8011116"/>
              <a:gd name="connsiteY7" fmla="*/ 513618 h 788749"/>
              <a:gd name="connsiteX8" fmla="*/ 1796432 w 8011116"/>
              <a:gd name="connsiteY8" fmla="*/ 303225 h 788749"/>
              <a:gd name="connsiteX9" fmla="*/ 2023009 w 8011116"/>
              <a:gd name="connsiteY9" fmla="*/ 295133 h 788749"/>
              <a:gd name="connsiteX10" fmla="*/ 2023009 w 8011116"/>
              <a:gd name="connsiteY10" fmla="*/ 497434 h 788749"/>
              <a:gd name="connsiteX11" fmla="*/ 2273862 w 8011116"/>
              <a:gd name="connsiteY11" fmla="*/ 489342 h 788749"/>
              <a:gd name="connsiteX12" fmla="*/ 2459979 w 8011116"/>
              <a:gd name="connsiteY12" fmla="*/ 465065 h 788749"/>
              <a:gd name="connsiteX13" fmla="*/ 6028567 w 8011116"/>
              <a:gd name="connsiteY13" fmla="*/ 3819 h 788749"/>
              <a:gd name="connsiteX14" fmla="*/ 6028567 w 8011116"/>
              <a:gd name="connsiteY14" fmla="*/ 756378 h 788749"/>
              <a:gd name="connsiteX15" fmla="*/ 6748758 w 8011116"/>
              <a:gd name="connsiteY15" fmla="*/ 772562 h 788749"/>
              <a:gd name="connsiteX16" fmla="*/ 6764942 w 8011116"/>
              <a:gd name="connsiteY16" fmla="*/ 545986 h 788749"/>
              <a:gd name="connsiteX17" fmla="*/ 6983427 w 8011116"/>
              <a:gd name="connsiteY17" fmla="*/ 554078 h 788749"/>
              <a:gd name="connsiteX18" fmla="*/ 6999611 w 8011116"/>
              <a:gd name="connsiteY18" fmla="*/ 165660 h 788749"/>
              <a:gd name="connsiteX19" fmla="*/ 7153360 w 8011116"/>
              <a:gd name="connsiteY19" fmla="*/ 165660 h 788749"/>
              <a:gd name="connsiteX20" fmla="*/ 7177636 w 8011116"/>
              <a:gd name="connsiteY20" fmla="*/ 772562 h 788749"/>
              <a:gd name="connsiteX21" fmla="*/ 8011116 w 8011116"/>
              <a:gd name="connsiteY21" fmla="*/ 772563 h 788749"/>
              <a:gd name="connsiteX0" fmla="*/ 0 w 8011116"/>
              <a:gd name="connsiteY0" fmla="*/ 877985 h 894172"/>
              <a:gd name="connsiteX1" fmla="*/ 396510 w 8011116"/>
              <a:gd name="connsiteY1" fmla="*/ 894169 h 894172"/>
              <a:gd name="connsiteX2" fmla="*/ 388418 w 8011116"/>
              <a:gd name="connsiteY2" fmla="*/ 246807 h 894172"/>
              <a:gd name="connsiteX3" fmla="*/ 566443 w 8011116"/>
              <a:gd name="connsiteY3" fmla="*/ 246809 h 894172"/>
              <a:gd name="connsiteX4" fmla="*/ 558351 w 8011116"/>
              <a:gd name="connsiteY4" fmla="*/ 894172 h 894172"/>
              <a:gd name="connsiteX5" fmla="*/ 1586039 w 8011116"/>
              <a:gd name="connsiteY5" fmla="*/ 877987 h 894172"/>
              <a:gd name="connsiteX6" fmla="*/ 1561763 w 8011116"/>
              <a:gd name="connsiteY6" fmla="*/ 619041 h 894172"/>
              <a:gd name="connsiteX7" fmla="*/ 1788340 w 8011116"/>
              <a:gd name="connsiteY7" fmla="*/ 619041 h 894172"/>
              <a:gd name="connsiteX8" fmla="*/ 1796432 w 8011116"/>
              <a:gd name="connsiteY8" fmla="*/ 408648 h 894172"/>
              <a:gd name="connsiteX9" fmla="*/ 2023009 w 8011116"/>
              <a:gd name="connsiteY9" fmla="*/ 400556 h 894172"/>
              <a:gd name="connsiteX10" fmla="*/ 2023009 w 8011116"/>
              <a:gd name="connsiteY10" fmla="*/ 602857 h 894172"/>
              <a:gd name="connsiteX11" fmla="*/ 2273862 w 8011116"/>
              <a:gd name="connsiteY11" fmla="*/ 594765 h 894172"/>
              <a:gd name="connsiteX12" fmla="*/ 2265770 w 8011116"/>
              <a:gd name="connsiteY12" fmla="*/ 28322 h 894172"/>
              <a:gd name="connsiteX13" fmla="*/ 6028567 w 8011116"/>
              <a:gd name="connsiteY13" fmla="*/ 109242 h 894172"/>
              <a:gd name="connsiteX14" fmla="*/ 6028567 w 8011116"/>
              <a:gd name="connsiteY14" fmla="*/ 861801 h 894172"/>
              <a:gd name="connsiteX15" fmla="*/ 6748758 w 8011116"/>
              <a:gd name="connsiteY15" fmla="*/ 877985 h 894172"/>
              <a:gd name="connsiteX16" fmla="*/ 6764942 w 8011116"/>
              <a:gd name="connsiteY16" fmla="*/ 651409 h 894172"/>
              <a:gd name="connsiteX17" fmla="*/ 6983427 w 8011116"/>
              <a:gd name="connsiteY17" fmla="*/ 659501 h 894172"/>
              <a:gd name="connsiteX18" fmla="*/ 6999611 w 8011116"/>
              <a:gd name="connsiteY18" fmla="*/ 271083 h 894172"/>
              <a:gd name="connsiteX19" fmla="*/ 7153360 w 8011116"/>
              <a:gd name="connsiteY19" fmla="*/ 271083 h 894172"/>
              <a:gd name="connsiteX20" fmla="*/ 7177636 w 8011116"/>
              <a:gd name="connsiteY20" fmla="*/ 877985 h 894172"/>
              <a:gd name="connsiteX21" fmla="*/ 8011116 w 8011116"/>
              <a:gd name="connsiteY21" fmla="*/ 877986 h 894172"/>
              <a:gd name="connsiteX0" fmla="*/ 0 w 8011116"/>
              <a:gd name="connsiteY0" fmla="*/ 904797 h 920984"/>
              <a:gd name="connsiteX1" fmla="*/ 396510 w 8011116"/>
              <a:gd name="connsiteY1" fmla="*/ 920981 h 920984"/>
              <a:gd name="connsiteX2" fmla="*/ 388418 w 8011116"/>
              <a:gd name="connsiteY2" fmla="*/ 273619 h 920984"/>
              <a:gd name="connsiteX3" fmla="*/ 566443 w 8011116"/>
              <a:gd name="connsiteY3" fmla="*/ 273621 h 920984"/>
              <a:gd name="connsiteX4" fmla="*/ 558351 w 8011116"/>
              <a:gd name="connsiteY4" fmla="*/ 920984 h 920984"/>
              <a:gd name="connsiteX5" fmla="*/ 1586039 w 8011116"/>
              <a:gd name="connsiteY5" fmla="*/ 904799 h 920984"/>
              <a:gd name="connsiteX6" fmla="*/ 1561763 w 8011116"/>
              <a:gd name="connsiteY6" fmla="*/ 645853 h 920984"/>
              <a:gd name="connsiteX7" fmla="*/ 1788340 w 8011116"/>
              <a:gd name="connsiteY7" fmla="*/ 645853 h 920984"/>
              <a:gd name="connsiteX8" fmla="*/ 1796432 w 8011116"/>
              <a:gd name="connsiteY8" fmla="*/ 435460 h 920984"/>
              <a:gd name="connsiteX9" fmla="*/ 2023009 w 8011116"/>
              <a:gd name="connsiteY9" fmla="*/ 427368 h 920984"/>
              <a:gd name="connsiteX10" fmla="*/ 2023009 w 8011116"/>
              <a:gd name="connsiteY10" fmla="*/ 629669 h 920984"/>
              <a:gd name="connsiteX11" fmla="*/ 2273862 w 8011116"/>
              <a:gd name="connsiteY11" fmla="*/ 621577 h 920984"/>
              <a:gd name="connsiteX12" fmla="*/ 2265770 w 8011116"/>
              <a:gd name="connsiteY12" fmla="*/ 55134 h 920984"/>
              <a:gd name="connsiteX13" fmla="*/ 2484255 w 8011116"/>
              <a:gd name="connsiteY13" fmla="*/ 30859 h 920984"/>
              <a:gd name="connsiteX14" fmla="*/ 6028567 w 8011116"/>
              <a:gd name="connsiteY14" fmla="*/ 136054 h 920984"/>
              <a:gd name="connsiteX15" fmla="*/ 6028567 w 8011116"/>
              <a:gd name="connsiteY15" fmla="*/ 888613 h 920984"/>
              <a:gd name="connsiteX16" fmla="*/ 6748758 w 8011116"/>
              <a:gd name="connsiteY16" fmla="*/ 904797 h 920984"/>
              <a:gd name="connsiteX17" fmla="*/ 6764942 w 8011116"/>
              <a:gd name="connsiteY17" fmla="*/ 678221 h 920984"/>
              <a:gd name="connsiteX18" fmla="*/ 6983427 w 8011116"/>
              <a:gd name="connsiteY18" fmla="*/ 686313 h 920984"/>
              <a:gd name="connsiteX19" fmla="*/ 6999611 w 8011116"/>
              <a:gd name="connsiteY19" fmla="*/ 297895 h 920984"/>
              <a:gd name="connsiteX20" fmla="*/ 7153360 w 8011116"/>
              <a:gd name="connsiteY20" fmla="*/ 297895 h 920984"/>
              <a:gd name="connsiteX21" fmla="*/ 7177636 w 8011116"/>
              <a:gd name="connsiteY21" fmla="*/ 904797 h 920984"/>
              <a:gd name="connsiteX22" fmla="*/ 8011116 w 8011116"/>
              <a:gd name="connsiteY22" fmla="*/ 904798 h 920984"/>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6028567 w 8011116"/>
              <a:gd name="connsiteY14" fmla="*/ 125582 h 910512"/>
              <a:gd name="connsiteX15" fmla="*/ 6028567 w 8011116"/>
              <a:gd name="connsiteY15" fmla="*/ 878141 h 910512"/>
              <a:gd name="connsiteX16" fmla="*/ 6748758 w 8011116"/>
              <a:gd name="connsiteY16" fmla="*/ 894325 h 910512"/>
              <a:gd name="connsiteX17" fmla="*/ 6764942 w 8011116"/>
              <a:gd name="connsiteY17" fmla="*/ 667749 h 910512"/>
              <a:gd name="connsiteX18" fmla="*/ 6983427 w 8011116"/>
              <a:gd name="connsiteY18" fmla="*/ 675841 h 910512"/>
              <a:gd name="connsiteX19" fmla="*/ 6999611 w 8011116"/>
              <a:gd name="connsiteY19" fmla="*/ 287423 h 910512"/>
              <a:gd name="connsiteX20" fmla="*/ 7153360 w 8011116"/>
              <a:gd name="connsiteY20" fmla="*/ 287423 h 910512"/>
              <a:gd name="connsiteX21" fmla="*/ 7177636 w 8011116"/>
              <a:gd name="connsiteY21" fmla="*/ 894325 h 910512"/>
              <a:gd name="connsiteX22" fmla="*/ 8011116 w 8011116"/>
              <a:gd name="connsiteY22"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799845 w 8011116"/>
              <a:gd name="connsiteY14" fmla="*/ 60847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597544 w 8011116"/>
              <a:gd name="connsiteY15" fmla="*/ 708210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686556 w 8011116"/>
              <a:gd name="connsiteY15" fmla="*/ 724394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3163986 w 8011116"/>
              <a:gd name="connsiteY16" fmla="*/ 590719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90195"/>
              <a:gd name="connsiteX1" fmla="*/ 396510 w 8011116"/>
              <a:gd name="connsiteY1" fmla="*/ 865847 h 890195"/>
              <a:gd name="connsiteX2" fmla="*/ 388418 w 8011116"/>
              <a:gd name="connsiteY2" fmla="*/ 218485 h 890195"/>
              <a:gd name="connsiteX3" fmla="*/ 566443 w 8011116"/>
              <a:gd name="connsiteY3" fmla="*/ 218487 h 890195"/>
              <a:gd name="connsiteX4" fmla="*/ 558351 w 8011116"/>
              <a:gd name="connsiteY4" fmla="*/ 865850 h 890195"/>
              <a:gd name="connsiteX5" fmla="*/ 1586039 w 8011116"/>
              <a:gd name="connsiteY5" fmla="*/ 849665 h 890195"/>
              <a:gd name="connsiteX6" fmla="*/ 1561763 w 8011116"/>
              <a:gd name="connsiteY6" fmla="*/ 590719 h 890195"/>
              <a:gd name="connsiteX7" fmla="*/ 1788340 w 8011116"/>
              <a:gd name="connsiteY7" fmla="*/ 590719 h 890195"/>
              <a:gd name="connsiteX8" fmla="*/ 1764064 w 8011116"/>
              <a:gd name="connsiteY8" fmla="*/ 364141 h 890195"/>
              <a:gd name="connsiteX9" fmla="*/ 2023009 w 8011116"/>
              <a:gd name="connsiteY9" fmla="*/ 372234 h 890195"/>
              <a:gd name="connsiteX10" fmla="*/ 2006825 w 8011116"/>
              <a:gd name="connsiteY10" fmla="*/ 574535 h 890195"/>
              <a:gd name="connsiteX11" fmla="*/ 2273862 w 8011116"/>
              <a:gd name="connsiteY11" fmla="*/ 566443 h 890195"/>
              <a:gd name="connsiteX12" fmla="*/ 2265770 w 8011116"/>
              <a:gd name="connsiteY12" fmla="*/ 0 h 890195"/>
              <a:gd name="connsiteX13" fmla="*/ 2484255 w 8011116"/>
              <a:gd name="connsiteY13" fmla="*/ 8093 h 890195"/>
              <a:gd name="connsiteX14" fmla="*/ 2459979 w 8011116"/>
              <a:gd name="connsiteY14" fmla="*/ 687824 h 890195"/>
              <a:gd name="connsiteX15" fmla="*/ 2686556 w 8011116"/>
              <a:gd name="connsiteY15" fmla="*/ 679732 h 890195"/>
              <a:gd name="connsiteX16" fmla="*/ 2646096 w 8011116"/>
              <a:gd name="connsiteY16" fmla="*/ 857756 h 890195"/>
              <a:gd name="connsiteX17" fmla="*/ 2953593 w 8011116"/>
              <a:gd name="connsiteY17" fmla="*/ 809204 h 890195"/>
              <a:gd name="connsiteX18" fmla="*/ 6028567 w 8011116"/>
              <a:gd name="connsiteY18" fmla="*/ 80920 h 890195"/>
              <a:gd name="connsiteX19" fmla="*/ 6028567 w 8011116"/>
              <a:gd name="connsiteY19" fmla="*/ 833479 h 890195"/>
              <a:gd name="connsiteX20" fmla="*/ 6748758 w 8011116"/>
              <a:gd name="connsiteY20" fmla="*/ 849663 h 890195"/>
              <a:gd name="connsiteX21" fmla="*/ 6764942 w 8011116"/>
              <a:gd name="connsiteY21" fmla="*/ 623087 h 890195"/>
              <a:gd name="connsiteX22" fmla="*/ 6983427 w 8011116"/>
              <a:gd name="connsiteY22" fmla="*/ 631179 h 890195"/>
              <a:gd name="connsiteX23" fmla="*/ 6999611 w 8011116"/>
              <a:gd name="connsiteY23" fmla="*/ 242761 h 890195"/>
              <a:gd name="connsiteX24" fmla="*/ 7153360 w 8011116"/>
              <a:gd name="connsiteY24" fmla="*/ 242761 h 890195"/>
              <a:gd name="connsiteX25" fmla="*/ 7177636 w 8011116"/>
              <a:gd name="connsiteY25" fmla="*/ 849663 h 890195"/>
              <a:gd name="connsiteX26" fmla="*/ 8011116 w 8011116"/>
              <a:gd name="connsiteY26" fmla="*/ 849664 h 890195"/>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6028567 w 8011116"/>
              <a:gd name="connsiteY18" fmla="*/ 80920 h 867347"/>
              <a:gd name="connsiteX19" fmla="*/ 6028567 w 8011116"/>
              <a:gd name="connsiteY19" fmla="*/ 833479 h 867347"/>
              <a:gd name="connsiteX20" fmla="*/ 6748758 w 8011116"/>
              <a:gd name="connsiteY20" fmla="*/ 849663 h 867347"/>
              <a:gd name="connsiteX21" fmla="*/ 6764942 w 8011116"/>
              <a:gd name="connsiteY21" fmla="*/ 623087 h 867347"/>
              <a:gd name="connsiteX22" fmla="*/ 6983427 w 8011116"/>
              <a:gd name="connsiteY22" fmla="*/ 631179 h 867347"/>
              <a:gd name="connsiteX23" fmla="*/ 6999611 w 8011116"/>
              <a:gd name="connsiteY23" fmla="*/ 242761 h 867347"/>
              <a:gd name="connsiteX24" fmla="*/ 7153360 w 8011116"/>
              <a:gd name="connsiteY24" fmla="*/ 242761 h 867347"/>
              <a:gd name="connsiteX25" fmla="*/ 7177636 w 8011116"/>
              <a:gd name="connsiteY25" fmla="*/ 849663 h 867347"/>
              <a:gd name="connsiteX26" fmla="*/ 8011116 w 8011116"/>
              <a:gd name="connsiteY26"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293459 w 8011116"/>
              <a:gd name="connsiteY18" fmla="*/ 704008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358195 w 8011116"/>
              <a:gd name="connsiteY19" fmla="*/ 598811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584772 w 8011116"/>
              <a:gd name="connsiteY20" fmla="*/ 550259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679"/>
              <a:gd name="connsiteX1" fmla="*/ 396510 w 8011116"/>
              <a:gd name="connsiteY1" fmla="*/ 865847 h 867679"/>
              <a:gd name="connsiteX2" fmla="*/ 388418 w 8011116"/>
              <a:gd name="connsiteY2" fmla="*/ 218485 h 867679"/>
              <a:gd name="connsiteX3" fmla="*/ 566443 w 8011116"/>
              <a:gd name="connsiteY3" fmla="*/ 218487 h 867679"/>
              <a:gd name="connsiteX4" fmla="*/ 558351 w 8011116"/>
              <a:gd name="connsiteY4" fmla="*/ 865850 h 867679"/>
              <a:gd name="connsiteX5" fmla="*/ 1586039 w 8011116"/>
              <a:gd name="connsiteY5" fmla="*/ 849665 h 867679"/>
              <a:gd name="connsiteX6" fmla="*/ 1561763 w 8011116"/>
              <a:gd name="connsiteY6" fmla="*/ 590719 h 867679"/>
              <a:gd name="connsiteX7" fmla="*/ 1788340 w 8011116"/>
              <a:gd name="connsiteY7" fmla="*/ 590719 h 867679"/>
              <a:gd name="connsiteX8" fmla="*/ 1764064 w 8011116"/>
              <a:gd name="connsiteY8" fmla="*/ 364141 h 867679"/>
              <a:gd name="connsiteX9" fmla="*/ 2023009 w 8011116"/>
              <a:gd name="connsiteY9" fmla="*/ 372234 h 867679"/>
              <a:gd name="connsiteX10" fmla="*/ 2006825 w 8011116"/>
              <a:gd name="connsiteY10" fmla="*/ 574535 h 867679"/>
              <a:gd name="connsiteX11" fmla="*/ 2273862 w 8011116"/>
              <a:gd name="connsiteY11" fmla="*/ 566443 h 867679"/>
              <a:gd name="connsiteX12" fmla="*/ 2265770 w 8011116"/>
              <a:gd name="connsiteY12" fmla="*/ 0 h 867679"/>
              <a:gd name="connsiteX13" fmla="*/ 2484255 w 8011116"/>
              <a:gd name="connsiteY13" fmla="*/ 8093 h 867679"/>
              <a:gd name="connsiteX14" fmla="*/ 2459979 w 8011116"/>
              <a:gd name="connsiteY14" fmla="*/ 687824 h 867679"/>
              <a:gd name="connsiteX15" fmla="*/ 2686556 w 8011116"/>
              <a:gd name="connsiteY15" fmla="*/ 679732 h 867679"/>
              <a:gd name="connsiteX16" fmla="*/ 2646096 w 8011116"/>
              <a:gd name="connsiteY16" fmla="*/ 857756 h 867679"/>
              <a:gd name="connsiteX17" fmla="*/ 2969777 w 8011116"/>
              <a:gd name="connsiteY17" fmla="*/ 857757 h 867679"/>
              <a:gd name="connsiteX18" fmla="*/ 3010238 w 8011116"/>
              <a:gd name="connsiteY18" fmla="*/ 566443 h 867679"/>
              <a:gd name="connsiteX19" fmla="*/ 3293459 w 8011116"/>
              <a:gd name="connsiteY19" fmla="*/ 542168 h 867679"/>
              <a:gd name="connsiteX20" fmla="*/ 3293459 w 8011116"/>
              <a:gd name="connsiteY20" fmla="*/ 857757 h 867679"/>
              <a:gd name="connsiteX21" fmla="*/ 6028567 w 8011116"/>
              <a:gd name="connsiteY21" fmla="*/ 80920 h 867679"/>
              <a:gd name="connsiteX22" fmla="*/ 6028567 w 8011116"/>
              <a:gd name="connsiteY22" fmla="*/ 833479 h 867679"/>
              <a:gd name="connsiteX23" fmla="*/ 6748758 w 8011116"/>
              <a:gd name="connsiteY23" fmla="*/ 849663 h 867679"/>
              <a:gd name="connsiteX24" fmla="*/ 6764942 w 8011116"/>
              <a:gd name="connsiteY24" fmla="*/ 623087 h 867679"/>
              <a:gd name="connsiteX25" fmla="*/ 6983427 w 8011116"/>
              <a:gd name="connsiteY25" fmla="*/ 631179 h 867679"/>
              <a:gd name="connsiteX26" fmla="*/ 6999611 w 8011116"/>
              <a:gd name="connsiteY26" fmla="*/ 242761 h 867679"/>
              <a:gd name="connsiteX27" fmla="*/ 7153360 w 8011116"/>
              <a:gd name="connsiteY27" fmla="*/ 242761 h 867679"/>
              <a:gd name="connsiteX28" fmla="*/ 7177636 w 8011116"/>
              <a:gd name="connsiteY28" fmla="*/ 849663 h 867679"/>
              <a:gd name="connsiteX29" fmla="*/ 8011116 w 8011116"/>
              <a:gd name="connsiteY29" fmla="*/ 849664 h 867679"/>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4151215 w 8011116"/>
              <a:gd name="connsiteY21" fmla="*/ 598811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95503"/>
              <a:gd name="connsiteX1" fmla="*/ 396510 w 8011116"/>
              <a:gd name="connsiteY1" fmla="*/ 865847 h 895503"/>
              <a:gd name="connsiteX2" fmla="*/ 388418 w 8011116"/>
              <a:gd name="connsiteY2" fmla="*/ 218485 h 895503"/>
              <a:gd name="connsiteX3" fmla="*/ 566443 w 8011116"/>
              <a:gd name="connsiteY3" fmla="*/ 218487 h 895503"/>
              <a:gd name="connsiteX4" fmla="*/ 558351 w 8011116"/>
              <a:gd name="connsiteY4" fmla="*/ 865850 h 895503"/>
              <a:gd name="connsiteX5" fmla="*/ 1586039 w 8011116"/>
              <a:gd name="connsiteY5" fmla="*/ 849665 h 895503"/>
              <a:gd name="connsiteX6" fmla="*/ 1561763 w 8011116"/>
              <a:gd name="connsiteY6" fmla="*/ 590719 h 895503"/>
              <a:gd name="connsiteX7" fmla="*/ 1788340 w 8011116"/>
              <a:gd name="connsiteY7" fmla="*/ 590719 h 895503"/>
              <a:gd name="connsiteX8" fmla="*/ 1764064 w 8011116"/>
              <a:gd name="connsiteY8" fmla="*/ 364141 h 895503"/>
              <a:gd name="connsiteX9" fmla="*/ 2023009 w 8011116"/>
              <a:gd name="connsiteY9" fmla="*/ 372234 h 895503"/>
              <a:gd name="connsiteX10" fmla="*/ 2006825 w 8011116"/>
              <a:gd name="connsiteY10" fmla="*/ 574535 h 895503"/>
              <a:gd name="connsiteX11" fmla="*/ 2273862 w 8011116"/>
              <a:gd name="connsiteY11" fmla="*/ 566443 h 895503"/>
              <a:gd name="connsiteX12" fmla="*/ 2265770 w 8011116"/>
              <a:gd name="connsiteY12" fmla="*/ 0 h 895503"/>
              <a:gd name="connsiteX13" fmla="*/ 2484255 w 8011116"/>
              <a:gd name="connsiteY13" fmla="*/ 8093 h 895503"/>
              <a:gd name="connsiteX14" fmla="*/ 2459979 w 8011116"/>
              <a:gd name="connsiteY14" fmla="*/ 687824 h 895503"/>
              <a:gd name="connsiteX15" fmla="*/ 2686556 w 8011116"/>
              <a:gd name="connsiteY15" fmla="*/ 679732 h 895503"/>
              <a:gd name="connsiteX16" fmla="*/ 2646096 w 8011116"/>
              <a:gd name="connsiteY16" fmla="*/ 857756 h 895503"/>
              <a:gd name="connsiteX17" fmla="*/ 2969777 w 8011116"/>
              <a:gd name="connsiteY17" fmla="*/ 857757 h 895503"/>
              <a:gd name="connsiteX18" fmla="*/ 3010238 w 8011116"/>
              <a:gd name="connsiteY18" fmla="*/ 566443 h 895503"/>
              <a:gd name="connsiteX19" fmla="*/ 3293459 w 8011116"/>
              <a:gd name="connsiteY19" fmla="*/ 542168 h 895503"/>
              <a:gd name="connsiteX20" fmla="*/ 3293459 w 8011116"/>
              <a:gd name="connsiteY20" fmla="*/ 857757 h 895503"/>
              <a:gd name="connsiteX21" fmla="*/ 5389296 w 8011116"/>
              <a:gd name="connsiteY21" fmla="*/ 825388 h 895503"/>
              <a:gd name="connsiteX22" fmla="*/ 6028567 w 8011116"/>
              <a:gd name="connsiteY22" fmla="*/ 80920 h 895503"/>
              <a:gd name="connsiteX23" fmla="*/ 6028567 w 8011116"/>
              <a:gd name="connsiteY23" fmla="*/ 833479 h 895503"/>
              <a:gd name="connsiteX24" fmla="*/ 6748758 w 8011116"/>
              <a:gd name="connsiteY24" fmla="*/ 849663 h 895503"/>
              <a:gd name="connsiteX25" fmla="*/ 6764942 w 8011116"/>
              <a:gd name="connsiteY25" fmla="*/ 623087 h 895503"/>
              <a:gd name="connsiteX26" fmla="*/ 6983427 w 8011116"/>
              <a:gd name="connsiteY26" fmla="*/ 631179 h 895503"/>
              <a:gd name="connsiteX27" fmla="*/ 6999611 w 8011116"/>
              <a:gd name="connsiteY27" fmla="*/ 242761 h 895503"/>
              <a:gd name="connsiteX28" fmla="*/ 7153360 w 8011116"/>
              <a:gd name="connsiteY28" fmla="*/ 242761 h 895503"/>
              <a:gd name="connsiteX29" fmla="*/ 7177636 w 8011116"/>
              <a:gd name="connsiteY29" fmla="*/ 849663 h 895503"/>
              <a:gd name="connsiteX30" fmla="*/ 8011116 w 8011116"/>
              <a:gd name="connsiteY30" fmla="*/ 849664 h 89550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534953 w 8011116"/>
              <a:gd name="connsiteY22" fmla="*/ 37223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93223"/>
              <a:gd name="connsiteX1" fmla="*/ 396510 w 8011116"/>
              <a:gd name="connsiteY1" fmla="*/ 865847 h 893223"/>
              <a:gd name="connsiteX2" fmla="*/ 388418 w 8011116"/>
              <a:gd name="connsiteY2" fmla="*/ 218485 h 893223"/>
              <a:gd name="connsiteX3" fmla="*/ 566443 w 8011116"/>
              <a:gd name="connsiteY3" fmla="*/ 218487 h 893223"/>
              <a:gd name="connsiteX4" fmla="*/ 558351 w 8011116"/>
              <a:gd name="connsiteY4" fmla="*/ 865850 h 893223"/>
              <a:gd name="connsiteX5" fmla="*/ 1586039 w 8011116"/>
              <a:gd name="connsiteY5" fmla="*/ 849665 h 893223"/>
              <a:gd name="connsiteX6" fmla="*/ 1561763 w 8011116"/>
              <a:gd name="connsiteY6" fmla="*/ 590719 h 893223"/>
              <a:gd name="connsiteX7" fmla="*/ 1788340 w 8011116"/>
              <a:gd name="connsiteY7" fmla="*/ 590719 h 893223"/>
              <a:gd name="connsiteX8" fmla="*/ 1764064 w 8011116"/>
              <a:gd name="connsiteY8" fmla="*/ 364141 h 893223"/>
              <a:gd name="connsiteX9" fmla="*/ 2023009 w 8011116"/>
              <a:gd name="connsiteY9" fmla="*/ 372234 h 893223"/>
              <a:gd name="connsiteX10" fmla="*/ 2006825 w 8011116"/>
              <a:gd name="connsiteY10" fmla="*/ 574535 h 893223"/>
              <a:gd name="connsiteX11" fmla="*/ 2273862 w 8011116"/>
              <a:gd name="connsiteY11" fmla="*/ 566443 h 893223"/>
              <a:gd name="connsiteX12" fmla="*/ 2265770 w 8011116"/>
              <a:gd name="connsiteY12" fmla="*/ 0 h 893223"/>
              <a:gd name="connsiteX13" fmla="*/ 2484255 w 8011116"/>
              <a:gd name="connsiteY13" fmla="*/ 8093 h 893223"/>
              <a:gd name="connsiteX14" fmla="*/ 2459979 w 8011116"/>
              <a:gd name="connsiteY14" fmla="*/ 687824 h 893223"/>
              <a:gd name="connsiteX15" fmla="*/ 2686556 w 8011116"/>
              <a:gd name="connsiteY15" fmla="*/ 679732 h 893223"/>
              <a:gd name="connsiteX16" fmla="*/ 2646096 w 8011116"/>
              <a:gd name="connsiteY16" fmla="*/ 857756 h 893223"/>
              <a:gd name="connsiteX17" fmla="*/ 2969777 w 8011116"/>
              <a:gd name="connsiteY17" fmla="*/ 857757 h 893223"/>
              <a:gd name="connsiteX18" fmla="*/ 3010238 w 8011116"/>
              <a:gd name="connsiteY18" fmla="*/ 566443 h 893223"/>
              <a:gd name="connsiteX19" fmla="*/ 3293459 w 8011116"/>
              <a:gd name="connsiteY19" fmla="*/ 542168 h 893223"/>
              <a:gd name="connsiteX20" fmla="*/ 3293459 w 8011116"/>
              <a:gd name="connsiteY20" fmla="*/ 857757 h 893223"/>
              <a:gd name="connsiteX21" fmla="*/ 5389296 w 8011116"/>
              <a:gd name="connsiteY21" fmla="*/ 882033 h 893223"/>
              <a:gd name="connsiteX22" fmla="*/ 5348836 w 8011116"/>
              <a:gd name="connsiteY22" fmla="*/ 412694 h 893223"/>
              <a:gd name="connsiteX23" fmla="*/ 6028567 w 8011116"/>
              <a:gd name="connsiteY23" fmla="*/ 80920 h 893223"/>
              <a:gd name="connsiteX24" fmla="*/ 6028567 w 8011116"/>
              <a:gd name="connsiteY24" fmla="*/ 833479 h 893223"/>
              <a:gd name="connsiteX25" fmla="*/ 6748758 w 8011116"/>
              <a:gd name="connsiteY25" fmla="*/ 849663 h 893223"/>
              <a:gd name="connsiteX26" fmla="*/ 6764942 w 8011116"/>
              <a:gd name="connsiteY26" fmla="*/ 623087 h 893223"/>
              <a:gd name="connsiteX27" fmla="*/ 6983427 w 8011116"/>
              <a:gd name="connsiteY27" fmla="*/ 631179 h 893223"/>
              <a:gd name="connsiteX28" fmla="*/ 6999611 w 8011116"/>
              <a:gd name="connsiteY28" fmla="*/ 242761 h 893223"/>
              <a:gd name="connsiteX29" fmla="*/ 7153360 w 8011116"/>
              <a:gd name="connsiteY29" fmla="*/ 242761 h 893223"/>
              <a:gd name="connsiteX30" fmla="*/ 7177636 w 8011116"/>
              <a:gd name="connsiteY30" fmla="*/ 849663 h 893223"/>
              <a:gd name="connsiteX31" fmla="*/ 8011116 w 8011116"/>
              <a:gd name="connsiteY31" fmla="*/ 849664 h 893223"/>
              <a:gd name="connsiteX0" fmla="*/ 0 w 8011116"/>
              <a:gd name="connsiteY0" fmla="*/ 849663 h 882033"/>
              <a:gd name="connsiteX1" fmla="*/ 396510 w 8011116"/>
              <a:gd name="connsiteY1" fmla="*/ 865847 h 882033"/>
              <a:gd name="connsiteX2" fmla="*/ 388418 w 8011116"/>
              <a:gd name="connsiteY2" fmla="*/ 218485 h 882033"/>
              <a:gd name="connsiteX3" fmla="*/ 566443 w 8011116"/>
              <a:gd name="connsiteY3" fmla="*/ 218487 h 882033"/>
              <a:gd name="connsiteX4" fmla="*/ 558351 w 8011116"/>
              <a:gd name="connsiteY4" fmla="*/ 865850 h 882033"/>
              <a:gd name="connsiteX5" fmla="*/ 1586039 w 8011116"/>
              <a:gd name="connsiteY5" fmla="*/ 849665 h 882033"/>
              <a:gd name="connsiteX6" fmla="*/ 1561763 w 8011116"/>
              <a:gd name="connsiteY6" fmla="*/ 590719 h 882033"/>
              <a:gd name="connsiteX7" fmla="*/ 1788340 w 8011116"/>
              <a:gd name="connsiteY7" fmla="*/ 590719 h 882033"/>
              <a:gd name="connsiteX8" fmla="*/ 1764064 w 8011116"/>
              <a:gd name="connsiteY8" fmla="*/ 364141 h 882033"/>
              <a:gd name="connsiteX9" fmla="*/ 2023009 w 8011116"/>
              <a:gd name="connsiteY9" fmla="*/ 372234 h 882033"/>
              <a:gd name="connsiteX10" fmla="*/ 2006825 w 8011116"/>
              <a:gd name="connsiteY10" fmla="*/ 574535 h 882033"/>
              <a:gd name="connsiteX11" fmla="*/ 2273862 w 8011116"/>
              <a:gd name="connsiteY11" fmla="*/ 566443 h 882033"/>
              <a:gd name="connsiteX12" fmla="*/ 2265770 w 8011116"/>
              <a:gd name="connsiteY12" fmla="*/ 0 h 882033"/>
              <a:gd name="connsiteX13" fmla="*/ 2484255 w 8011116"/>
              <a:gd name="connsiteY13" fmla="*/ 8093 h 882033"/>
              <a:gd name="connsiteX14" fmla="*/ 2459979 w 8011116"/>
              <a:gd name="connsiteY14" fmla="*/ 687824 h 882033"/>
              <a:gd name="connsiteX15" fmla="*/ 2686556 w 8011116"/>
              <a:gd name="connsiteY15" fmla="*/ 679732 h 882033"/>
              <a:gd name="connsiteX16" fmla="*/ 2646096 w 8011116"/>
              <a:gd name="connsiteY16" fmla="*/ 857756 h 882033"/>
              <a:gd name="connsiteX17" fmla="*/ 2969777 w 8011116"/>
              <a:gd name="connsiteY17" fmla="*/ 857757 h 882033"/>
              <a:gd name="connsiteX18" fmla="*/ 3010238 w 8011116"/>
              <a:gd name="connsiteY18" fmla="*/ 566443 h 882033"/>
              <a:gd name="connsiteX19" fmla="*/ 3293459 w 8011116"/>
              <a:gd name="connsiteY19" fmla="*/ 542168 h 882033"/>
              <a:gd name="connsiteX20" fmla="*/ 3293459 w 8011116"/>
              <a:gd name="connsiteY20" fmla="*/ 857757 h 882033"/>
              <a:gd name="connsiteX21" fmla="*/ 5389296 w 8011116"/>
              <a:gd name="connsiteY21" fmla="*/ 882033 h 882033"/>
              <a:gd name="connsiteX22" fmla="*/ 5348836 w 8011116"/>
              <a:gd name="connsiteY22" fmla="*/ 412694 h 882033"/>
              <a:gd name="connsiteX23" fmla="*/ 6028567 w 8011116"/>
              <a:gd name="connsiteY23" fmla="*/ 80920 h 882033"/>
              <a:gd name="connsiteX24" fmla="*/ 6028567 w 8011116"/>
              <a:gd name="connsiteY24" fmla="*/ 833479 h 882033"/>
              <a:gd name="connsiteX25" fmla="*/ 6748758 w 8011116"/>
              <a:gd name="connsiteY25" fmla="*/ 849663 h 882033"/>
              <a:gd name="connsiteX26" fmla="*/ 6764942 w 8011116"/>
              <a:gd name="connsiteY26" fmla="*/ 623087 h 882033"/>
              <a:gd name="connsiteX27" fmla="*/ 6983427 w 8011116"/>
              <a:gd name="connsiteY27" fmla="*/ 631179 h 882033"/>
              <a:gd name="connsiteX28" fmla="*/ 6999611 w 8011116"/>
              <a:gd name="connsiteY28" fmla="*/ 242761 h 882033"/>
              <a:gd name="connsiteX29" fmla="*/ 7153360 w 8011116"/>
              <a:gd name="connsiteY29" fmla="*/ 242761 h 882033"/>
              <a:gd name="connsiteX30" fmla="*/ 7177636 w 8011116"/>
              <a:gd name="connsiteY30" fmla="*/ 849663 h 882033"/>
              <a:gd name="connsiteX31" fmla="*/ 8011116 w 8011116"/>
              <a:gd name="connsiteY31" fmla="*/ 849664 h 88203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23682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632057 w 8011116"/>
              <a:gd name="connsiteY24" fmla="*/ 194210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672517 w 8011116"/>
              <a:gd name="connsiteY25" fmla="*/ 97105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704885 w 8011116"/>
              <a:gd name="connsiteY25" fmla="*/ 161841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84068 h 901752"/>
              <a:gd name="connsiteX1" fmla="*/ 396510 w 8011116"/>
              <a:gd name="connsiteY1" fmla="*/ 900252 h 901752"/>
              <a:gd name="connsiteX2" fmla="*/ 388418 w 8011116"/>
              <a:gd name="connsiteY2" fmla="*/ 252890 h 901752"/>
              <a:gd name="connsiteX3" fmla="*/ 566443 w 8011116"/>
              <a:gd name="connsiteY3" fmla="*/ 252892 h 901752"/>
              <a:gd name="connsiteX4" fmla="*/ 558351 w 8011116"/>
              <a:gd name="connsiteY4" fmla="*/ 900255 h 901752"/>
              <a:gd name="connsiteX5" fmla="*/ 1586039 w 8011116"/>
              <a:gd name="connsiteY5" fmla="*/ 884070 h 901752"/>
              <a:gd name="connsiteX6" fmla="*/ 1561763 w 8011116"/>
              <a:gd name="connsiteY6" fmla="*/ 625124 h 901752"/>
              <a:gd name="connsiteX7" fmla="*/ 1788340 w 8011116"/>
              <a:gd name="connsiteY7" fmla="*/ 625124 h 901752"/>
              <a:gd name="connsiteX8" fmla="*/ 1764064 w 8011116"/>
              <a:gd name="connsiteY8" fmla="*/ 398546 h 901752"/>
              <a:gd name="connsiteX9" fmla="*/ 2023009 w 8011116"/>
              <a:gd name="connsiteY9" fmla="*/ 406639 h 901752"/>
              <a:gd name="connsiteX10" fmla="*/ 2006825 w 8011116"/>
              <a:gd name="connsiteY10" fmla="*/ 608940 h 901752"/>
              <a:gd name="connsiteX11" fmla="*/ 2273862 w 8011116"/>
              <a:gd name="connsiteY11" fmla="*/ 600848 h 901752"/>
              <a:gd name="connsiteX12" fmla="*/ 2265770 w 8011116"/>
              <a:gd name="connsiteY12" fmla="*/ 34405 h 901752"/>
              <a:gd name="connsiteX13" fmla="*/ 2484255 w 8011116"/>
              <a:gd name="connsiteY13" fmla="*/ 42498 h 901752"/>
              <a:gd name="connsiteX14" fmla="*/ 2459979 w 8011116"/>
              <a:gd name="connsiteY14" fmla="*/ 722229 h 901752"/>
              <a:gd name="connsiteX15" fmla="*/ 2686556 w 8011116"/>
              <a:gd name="connsiteY15" fmla="*/ 714137 h 901752"/>
              <a:gd name="connsiteX16" fmla="*/ 2646096 w 8011116"/>
              <a:gd name="connsiteY16" fmla="*/ 892161 h 901752"/>
              <a:gd name="connsiteX17" fmla="*/ 2969777 w 8011116"/>
              <a:gd name="connsiteY17" fmla="*/ 892162 h 901752"/>
              <a:gd name="connsiteX18" fmla="*/ 3010238 w 8011116"/>
              <a:gd name="connsiteY18" fmla="*/ 600848 h 901752"/>
              <a:gd name="connsiteX19" fmla="*/ 3293459 w 8011116"/>
              <a:gd name="connsiteY19" fmla="*/ 576573 h 901752"/>
              <a:gd name="connsiteX20" fmla="*/ 3293459 w 8011116"/>
              <a:gd name="connsiteY20" fmla="*/ 892162 h 901752"/>
              <a:gd name="connsiteX21" fmla="*/ 5389296 w 8011116"/>
              <a:gd name="connsiteY21" fmla="*/ 875977 h 901752"/>
              <a:gd name="connsiteX22" fmla="*/ 5348836 w 8011116"/>
              <a:gd name="connsiteY22" fmla="*/ 447099 h 901752"/>
              <a:gd name="connsiteX23" fmla="*/ 5526861 w 8011116"/>
              <a:gd name="connsiteY23" fmla="*/ 422823 h 901752"/>
              <a:gd name="connsiteX24" fmla="*/ 5551137 w 8011116"/>
              <a:gd name="connsiteY24" fmla="*/ 220523 h 901752"/>
              <a:gd name="connsiteX25" fmla="*/ 5704885 w 8011116"/>
              <a:gd name="connsiteY25" fmla="*/ 196246 h 901752"/>
              <a:gd name="connsiteX26" fmla="*/ 6028567 w 8011116"/>
              <a:gd name="connsiteY26" fmla="*/ 115325 h 901752"/>
              <a:gd name="connsiteX27" fmla="*/ 6028567 w 8011116"/>
              <a:gd name="connsiteY27" fmla="*/ 867884 h 901752"/>
              <a:gd name="connsiteX28" fmla="*/ 6748758 w 8011116"/>
              <a:gd name="connsiteY28" fmla="*/ 884068 h 901752"/>
              <a:gd name="connsiteX29" fmla="*/ 6764942 w 8011116"/>
              <a:gd name="connsiteY29" fmla="*/ 657492 h 901752"/>
              <a:gd name="connsiteX30" fmla="*/ 6983427 w 8011116"/>
              <a:gd name="connsiteY30" fmla="*/ 665584 h 901752"/>
              <a:gd name="connsiteX31" fmla="*/ 6999611 w 8011116"/>
              <a:gd name="connsiteY31" fmla="*/ 277166 h 901752"/>
              <a:gd name="connsiteX32" fmla="*/ 7153360 w 8011116"/>
              <a:gd name="connsiteY32" fmla="*/ 277166 h 901752"/>
              <a:gd name="connsiteX33" fmla="*/ 7177636 w 8011116"/>
              <a:gd name="connsiteY33" fmla="*/ 884068 h 901752"/>
              <a:gd name="connsiteX34" fmla="*/ 8011116 w 8011116"/>
              <a:gd name="connsiteY34" fmla="*/ 884069 h 901752"/>
              <a:gd name="connsiteX0" fmla="*/ 0 w 8011116"/>
              <a:gd name="connsiteY0" fmla="*/ 890797 h 908481"/>
              <a:gd name="connsiteX1" fmla="*/ 396510 w 8011116"/>
              <a:gd name="connsiteY1" fmla="*/ 906981 h 908481"/>
              <a:gd name="connsiteX2" fmla="*/ 388418 w 8011116"/>
              <a:gd name="connsiteY2" fmla="*/ 259619 h 908481"/>
              <a:gd name="connsiteX3" fmla="*/ 566443 w 8011116"/>
              <a:gd name="connsiteY3" fmla="*/ 259621 h 908481"/>
              <a:gd name="connsiteX4" fmla="*/ 558351 w 8011116"/>
              <a:gd name="connsiteY4" fmla="*/ 906984 h 908481"/>
              <a:gd name="connsiteX5" fmla="*/ 1586039 w 8011116"/>
              <a:gd name="connsiteY5" fmla="*/ 890799 h 908481"/>
              <a:gd name="connsiteX6" fmla="*/ 1561763 w 8011116"/>
              <a:gd name="connsiteY6" fmla="*/ 631853 h 908481"/>
              <a:gd name="connsiteX7" fmla="*/ 1788340 w 8011116"/>
              <a:gd name="connsiteY7" fmla="*/ 631853 h 908481"/>
              <a:gd name="connsiteX8" fmla="*/ 1764064 w 8011116"/>
              <a:gd name="connsiteY8" fmla="*/ 405275 h 908481"/>
              <a:gd name="connsiteX9" fmla="*/ 2023009 w 8011116"/>
              <a:gd name="connsiteY9" fmla="*/ 413368 h 908481"/>
              <a:gd name="connsiteX10" fmla="*/ 2006825 w 8011116"/>
              <a:gd name="connsiteY10" fmla="*/ 615669 h 908481"/>
              <a:gd name="connsiteX11" fmla="*/ 2273862 w 8011116"/>
              <a:gd name="connsiteY11" fmla="*/ 607577 h 908481"/>
              <a:gd name="connsiteX12" fmla="*/ 2265770 w 8011116"/>
              <a:gd name="connsiteY12" fmla="*/ 41134 h 908481"/>
              <a:gd name="connsiteX13" fmla="*/ 2484255 w 8011116"/>
              <a:gd name="connsiteY13" fmla="*/ 49227 h 908481"/>
              <a:gd name="connsiteX14" fmla="*/ 2459979 w 8011116"/>
              <a:gd name="connsiteY14" fmla="*/ 728958 h 908481"/>
              <a:gd name="connsiteX15" fmla="*/ 2686556 w 8011116"/>
              <a:gd name="connsiteY15" fmla="*/ 720866 h 908481"/>
              <a:gd name="connsiteX16" fmla="*/ 2646096 w 8011116"/>
              <a:gd name="connsiteY16" fmla="*/ 898890 h 908481"/>
              <a:gd name="connsiteX17" fmla="*/ 2969777 w 8011116"/>
              <a:gd name="connsiteY17" fmla="*/ 898891 h 908481"/>
              <a:gd name="connsiteX18" fmla="*/ 3010238 w 8011116"/>
              <a:gd name="connsiteY18" fmla="*/ 607577 h 908481"/>
              <a:gd name="connsiteX19" fmla="*/ 3293459 w 8011116"/>
              <a:gd name="connsiteY19" fmla="*/ 583302 h 908481"/>
              <a:gd name="connsiteX20" fmla="*/ 3293459 w 8011116"/>
              <a:gd name="connsiteY20" fmla="*/ 898891 h 908481"/>
              <a:gd name="connsiteX21" fmla="*/ 5389296 w 8011116"/>
              <a:gd name="connsiteY21" fmla="*/ 882706 h 908481"/>
              <a:gd name="connsiteX22" fmla="*/ 5348836 w 8011116"/>
              <a:gd name="connsiteY22" fmla="*/ 453828 h 908481"/>
              <a:gd name="connsiteX23" fmla="*/ 5526861 w 8011116"/>
              <a:gd name="connsiteY23" fmla="*/ 429552 h 908481"/>
              <a:gd name="connsiteX24" fmla="*/ 5551137 w 8011116"/>
              <a:gd name="connsiteY24" fmla="*/ 227252 h 908481"/>
              <a:gd name="connsiteX25" fmla="*/ 5704885 w 8011116"/>
              <a:gd name="connsiteY25" fmla="*/ 202975 h 908481"/>
              <a:gd name="connsiteX26" fmla="*/ 5834358 w 8011116"/>
              <a:gd name="connsiteY26" fmla="*/ 8767 h 908481"/>
              <a:gd name="connsiteX27" fmla="*/ 6028567 w 8011116"/>
              <a:gd name="connsiteY27" fmla="*/ 122054 h 908481"/>
              <a:gd name="connsiteX28" fmla="*/ 6028567 w 8011116"/>
              <a:gd name="connsiteY28" fmla="*/ 874613 h 908481"/>
              <a:gd name="connsiteX29" fmla="*/ 6748758 w 8011116"/>
              <a:gd name="connsiteY29" fmla="*/ 890797 h 908481"/>
              <a:gd name="connsiteX30" fmla="*/ 6764942 w 8011116"/>
              <a:gd name="connsiteY30" fmla="*/ 664221 h 908481"/>
              <a:gd name="connsiteX31" fmla="*/ 6983427 w 8011116"/>
              <a:gd name="connsiteY31" fmla="*/ 672313 h 908481"/>
              <a:gd name="connsiteX32" fmla="*/ 6999611 w 8011116"/>
              <a:gd name="connsiteY32" fmla="*/ 283895 h 908481"/>
              <a:gd name="connsiteX33" fmla="*/ 7153360 w 8011116"/>
              <a:gd name="connsiteY33" fmla="*/ 283895 h 908481"/>
              <a:gd name="connsiteX34" fmla="*/ 7177636 w 8011116"/>
              <a:gd name="connsiteY34" fmla="*/ 890797 h 908481"/>
              <a:gd name="connsiteX35" fmla="*/ 8011116 w 8011116"/>
              <a:gd name="connsiteY35" fmla="*/ 890798 h 908481"/>
              <a:gd name="connsiteX0" fmla="*/ 0 w 8011116"/>
              <a:gd name="connsiteY0" fmla="*/ 897217 h 914901"/>
              <a:gd name="connsiteX1" fmla="*/ 396510 w 8011116"/>
              <a:gd name="connsiteY1" fmla="*/ 913401 h 914901"/>
              <a:gd name="connsiteX2" fmla="*/ 388418 w 8011116"/>
              <a:gd name="connsiteY2" fmla="*/ 266039 h 914901"/>
              <a:gd name="connsiteX3" fmla="*/ 566443 w 8011116"/>
              <a:gd name="connsiteY3" fmla="*/ 266041 h 914901"/>
              <a:gd name="connsiteX4" fmla="*/ 558351 w 8011116"/>
              <a:gd name="connsiteY4" fmla="*/ 913404 h 914901"/>
              <a:gd name="connsiteX5" fmla="*/ 1586039 w 8011116"/>
              <a:gd name="connsiteY5" fmla="*/ 897219 h 914901"/>
              <a:gd name="connsiteX6" fmla="*/ 1561763 w 8011116"/>
              <a:gd name="connsiteY6" fmla="*/ 638273 h 914901"/>
              <a:gd name="connsiteX7" fmla="*/ 1788340 w 8011116"/>
              <a:gd name="connsiteY7" fmla="*/ 638273 h 914901"/>
              <a:gd name="connsiteX8" fmla="*/ 1764064 w 8011116"/>
              <a:gd name="connsiteY8" fmla="*/ 411695 h 914901"/>
              <a:gd name="connsiteX9" fmla="*/ 2023009 w 8011116"/>
              <a:gd name="connsiteY9" fmla="*/ 419788 h 914901"/>
              <a:gd name="connsiteX10" fmla="*/ 2006825 w 8011116"/>
              <a:gd name="connsiteY10" fmla="*/ 622089 h 914901"/>
              <a:gd name="connsiteX11" fmla="*/ 2273862 w 8011116"/>
              <a:gd name="connsiteY11" fmla="*/ 613997 h 914901"/>
              <a:gd name="connsiteX12" fmla="*/ 2265770 w 8011116"/>
              <a:gd name="connsiteY12" fmla="*/ 47554 h 914901"/>
              <a:gd name="connsiteX13" fmla="*/ 2484255 w 8011116"/>
              <a:gd name="connsiteY13" fmla="*/ 55647 h 914901"/>
              <a:gd name="connsiteX14" fmla="*/ 2459979 w 8011116"/>
              <a:gd name="connsiteY14" fmla="*/ 735378 h 914901"/>
              <a:gd name="connsiteX15" fmla="*/ 2686556 w 8011116"/>
              <a:gd name="connsiteY15" fmla="*/ 727286 h 914901"/>
              <a:gd name="connsiteX16" fmla="*/ 2646096 w 8011116"/>
              <a:gd name="connsiteY16" fmla="*/ 905310 h 914901"/>
              <a:gd name="connsiteX17" fmla="*/ 2969777 w 8011116"/>
              <a:gd name="connsiteY17" fmla="*/ 905311 h 914901"/>
              <a:gd name="connsiteX18" fmla="*/ 3010238 w 8011116"/>
              <a:gd name="connsiteY18" fmla="*/ 613997 h 914901"/>
              <a:gd name="connsiteX19" fmla="*/ 3293459 w 8011116"/>
              <a:gd name="connsiteY19" fmla="*/ 589722 h 914901"/>
              <a:gd name="connsiteX20" fmla="*/ 3293459 w 8011116"/>
              <a:gd name="connsiteY20" fmla="*/ 905311 h 914901"/>
              <a:gd name="connsiteX21" fmla="*/ 5389296 w 8011116"/>
              <a:gd name="connsiteY21" fmla="*/ 889126 h 914901"/>
              <a:gd name="connsiteX22" fmla="*/ 5348836 w 8011116"/>
              <a:gd name="connsiteY22" fmla="*/ 460248 h 914901"/>
              <a:gd name="connsiteX23" fmla="*/ 5526861 w 8011116"/>
              <a:gd name="connsiteY23" fmla="*/ 435972 h 914901"/>
              <a:gd name="connsiteX24" fmla="*/ 5551137 w 8011116"/>
              <a:gd name="connsiteY24" fmla="*/ 233672 h 914901"/>
              <a:gd name="connsiteX25" fmla="*/ 5704885 w 8011116"/>
              <a:gd name="connsiteY25" fmla="*/ 209395 h 914901"/>
              <a:gd name="connsiteX26" fmla="*/ 5721069 w 8011116"/>
              <a:gd name="connsiteY26" fmla="*/ 7095 h 914901"/>
              <a:gd name="connsiteX27" fmla="*/ 6028567 w 8011116"/>
              <a:gd name="connsiteY27" fmla="*/ 128474 h 914901"/>
              <a:gd name="connsiteX28" fmla="*/ 6028567 w 8011116"/>
              <a:gd name="connsiteY28" fmla="*/ 881033 h 914901"/>
              <a:gd name="connsiteX29" fmla="*/ 6748758 w 8011116"/>
              <a:gd name="connsiteY29" fmla="*/ 897217 h 914901"/>
              <a:gd name="connsiteX30" fmla="*/ 6764942 w 8011116"/>
              <a:gd name="connsiteY30" fmla="*/ 670641 h 914901"/>
              <a:gd name="connsiteX31" fmla="*/ 6983427 w 8011116"/>
              <a:gd name="connsiteY31" fmla="*/ 678733 h 914901"/>
              <a:gd name="connsiteX32" fmla="*/ 6999611 w 8011116"/>
              <a:gd name="connsiteY32" fmla="*/ 290315 h 914901"/>
              <a:gd name="connsiteX33" fmla="*/ 7153360 w 8011116"/>
              <a:gd name="connsiteY33" fmla="*/ 290315 h 914901"/>
              <a:gd name="connsiteX34" fmla="*/ 7177636 w 8011116"/>
              <a:gd name="connsiteY34" fmla="*/ 897217 h 914901"/>
              <a:gd name="connsiteX35" fmla="*/ 8011116 w 8011116"/>
              <a:gd name="connsiteY35" fmla="*/ 897218 h 914901"/>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028567 w 8011116"/>
              <a:gd name="connsiteY29" fmla="*/ 894474 h 928342"/>
              <a:gd name="connsiteX30" fmla="*/ 6748758 w 8011116"/>
              <a:gd name="connsiteY30" fmla="*/ 910658 h 928342"/>
              <a:gd name="connsiteX31" fmla="*/ 6764942 w 8011116"/>
              <a:gd name="connsiteY31" fmla="*/ 684082 h 928342"/>
              <a:gd name="connsiteX32" fmla="*/ 6983427 w 8011116"/>
              <a:gd name="connsiteY32" fmla="*/ 692174 h 928342"/>
              <a:gd name="connsiteX33" fmla="*/ 6999611 w 8011116"/>
              <a:gd name="connsiteY33" fmla="*/ 303756 h 928342"/>
              <a:gd name="connsiteX34" fmla="*/ 7153360 w 8011116"/>
              <a:gd name="connsiteY34" fmla="*/ 303756 h 928342"/>
              <a:gd name="connsiteX35" fmla="*/ 7177636 w 8011116"/>
              <a:gd name="connsiteY35" fmla="*/ 910658 h 928342"/>
              <a:gd name="connsiteX36" fmla="*/ 8011116 w 8011116"/>
              <a:gd name="connsiteY36"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996199 w 8011116"/>
              <a:gd name="connsiteY29" fmla="*/ 52905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899094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08409 h 926093"/>
              <a:gd name="connsiteX1" fmla="*/ 396510 w 8011116"/>
              <a:gd name="connsiteY1" fmla="*/ 924593 h 926093"/>
              <a:gd name="connsiteX2" fmla="*/ 388418 w 8011116"/>
              <a:gd name="connsiteY2" fmla="*/ 277231 h 926093"/>
              <a:gd name="connsiteX3" fmla="*/ 566443 w 8011116"/>
              <a:gd name="connsiteY3" fmla="*/ 277233 h 926093"/>
              <a:gd name="connsiteX4" fmla="*/ 558351 w 8011116"/>
              <a:gd name="connsiteY4" fmla="*/ 924596 h 926093"/>
              <a:gd name="connsiteX5" fmla="*/ 1586039 w 8011116"/>
              <a:gd name="connsiteY5" fmla="*/ 908411 h 926093"/>
              <a:gd name="connsiteX6" fmla="*/ 1561763 w 8011116"/>
              <a:gd name="connsiteY6" fmla="*/ 649465 h 926093"/>
              <a:gd name="connsiteX7" fmla="*/ 1788340 w 8011116"/>
              <a:gd name="connsiteY7" fmla="*/ 649465 h 926093"/>
              <a:gd name="connsiteX8" fmla="*/ 1764064 w 8011116"/>
              <a:gd name="connsiteY8" fmla="*/ 422887 h 926093"/>
              <a:gd name="connsiteX9" fmla="*/ 2023009 w 8011116"/>
              <a:gd name="connsiteY9" fmla="*/ 430980 h 926093"/>
              <a:gd name="connsiteX10" fmla="*/ 2006825 w 8011116"/>
              <a:gd name="connsiteY10" fmla="*/ 633281 h 926093"/>
              <a:gd name="connsiteX11" fmla="*/ 2273862 w 8011116"/>
              <a:gd name="connsiteY11" fmla="*/ 625189 h 926093"/>
              <a:gd name="connsiteX12" fmla="*/ 2265770 w 8011116"/>
              <a:gd name="connsiteY12" fmla="*/ 58746 h 926093"/>
              <a:gd name="connsiteX13" fmla="*/ 2484255 w 8011116"/>
              <a:gd name="connsiteY13" fmla="*/ 66839 h 926093"/>
              <a:gd name="connsiteX14" fmla="*/ 2459979 w 8011116"/>
              <a:gd name="connsiteY14" fmla="*/ 746570 h 926093"/>
              <a:gd name="connsiteX15" fmla="*/ 2686556 w 8011116"/>
              <a:gd name="connsiteY15" fmla="*/ 738478 h 926093"/>
              <a:gd name="connsiteX16" fmla="*/ 2646096 w 8011116"/>
              <a:gd name="connsiteY16" fmla="*/ 916502 h 926093"/>
              <a:gd name="connsiteX17" fmla="*/ 2969777 w 8011116"/>
              <a:gd name="connsiteY17" fmla="*/ 916503 h 926093"/>
              <a:gd name="connsiteX18" fmla="*/ 3010238 w 8011116"/>
              <a:gd name="connsiteY18" fmla="*/ 625189 h 926093"/>
              <a:gd name="connsiteX19" fmla="*/ 3293459 w 8011116"/>
              <a:gd name="connsiteY19" fmla="*/ 600914 h 926093"/>
              <a:gd name="connsiteX20" fmla="*/ 3293459 w 8011116"/>
              <a:gd name="connsiteY20" fmla="*/ 916503 h 926093"/>
              <a:gd name="connsiteX21" fmla="*/ 5389296 w 8011116"/>
              <a:gd name="connsiteY21" fmla="*/ 900318 h 926093"/>
              <a:gd name="connsiteX22" fmla="*/ 5348836 w 8011116"/>
              <a:gd name="connsiteY22" fmla="*/ 471440 h 926093"/>
              <a:gd name="connsiteX23" fmla="*/ 5526861 w 8011116"/>
              <a:gd name="connsiteY23" fmla="*/ 447164 h 926093"/>
              <a:gd name="connsiteX24" fmla="*/ 5551137 w 8011116"/>
              <a:gd name="connsiteY24" fmla="*/ 244864 h 926093"/>
              <a:gd name="connsiteX25" fmla="*/ 5704885 w 8011116"/>
              <a:gd name="connsiteY25" fmla="*/ 220587 h 926093"/>
              <a:gd name="connsiteX26" fmla="*/ 5656332 w 8011116"/>
              <a:gd name="connsiteY26" fmla="*/ 34472 h 926093"/>
              <a:gd name="connsiteX27" fmla="*/ 5874818 w 8011116"/>
              <a:gd name="connsiteY27" fmla="*/ 10196 h 926093"/>
              <a:gd name="connsiteX28" fmla="*/ 5907186 w 8011116"/>
              <a:gd name="connsiteY28" fmla="*/ 147758 h 926093"/>
              <a:gd name="connsiteX29" fmla="*/ 6069027 w 8011116"/>
              <a:gd name="connsiteY29" fmla="*/ 139668 h 926093"/>
              <a:gd name="connsiteX30" fmla="*/ 6028567 w 8011116"/>
              <a:gd name="connsiteY30" fmla="*/ 892225 h 926093"/>
              <a:gd name="connsiteX31" fmla="*/ 6748758 w 8011116"/>
              <a:gd name="connsiteY31" fmla="*/ 908409 h 926093"/>
              <a:gd name="connsiteX32" fmla="*/ 6764942 w 8011116"/>
              <a:gd name="connsiteY32" fmla="*/ 681833 h 926093"/>
              <a:gd name="connsiteX33" fmla="*/ 6983427 w 8011116"/>
              <a:gd name="connsiteY33" fmla="*/ 689925 h 926093"/>
              <a:gd name="connsiteX34" fmla="*/ 6999611 w 8011116"/>
              <a:gd name="connsiteY34" fmla="*/ 301507 h 926093"/>
              <a:gd name="connsiteX35" fmla="*/ 7153360 w 8011116"/>
              <a:gd name="connsiteY35" fmla="*/ 301507 h 926093"/>
              <a:gd name="connsiteX36" fmla="*/ 7177636 w 8011116"/>
              <a:gd name="connsiteY36" fmla="*/ 908409 h 926093"/>
              <a:gd name="connsiteX37" fmla="*/ 8011116 w 8011116"/>
              <a:gd name="connsiteY37" fmla="*/ 908410 h 926093"/>
              <a:gd name="connsiteX0" fmla="*/ 0 w 8011116"/>
              <a:gd name="connsiteY0" fmla="*/ 903601 h 921285"/>
              <a:gd name="connsiteX1" fmla="*/ 396510 w 8011116"/>
              <a:gd name="connsiteY1" fmla="*/ 919785 h 921285"/>
              <a:gd name="connsiteX2" fmla="*/ 388418 w 8011116"/>
              <a:gd name="connsiteY2" fmla="*/ 272423 h 921285"/>
              <a:gd name="connsiteX3" fmla="*/ 566443 w 8011116"/>
              <a:gd name="connsiteY3" fmla="*/ 272425 h 921285"/>
              <a:gd name="connsiteX4" fmla="*/ 558351 w 8011116"/>
              <a:gd name="connsiteY4" fmla="*/ 919788 h 921285"/>
              <a:gd name="connsiteX5" fmla="*/ 1586039 w 8011116"/>
              <a:gd name="connsiteY5" fmla="*/ 903603 h 921285"/>
              <a:gd name="connsiteX6" fmla="*/ 1561763 w 8011116"/>
              <a:gd name="connsiteY6" fmla="*/ 644657 h 921285"/>
              <a:gd name="connsiteX7" fmla="*/ 1788340 w 8011116"/>
              <a:gd name="connsiteY7" fmla="*/ 644657 h 921285"/>
              <a:gd name="connsiteX8" fmla="*/ 1764064 w 8011116"/>
              <a:gd name="connsiteY8" fmla="*/ 418079 h 921285"/>
              <a:gd name="connsiteX9" fmla="*/ 2023009 w 8011116"/>
              <a:gd name="connsiteY9" fmla="*/ 426172 h 921285"/>
              <a:gd name="connsiteX10" fmla="*/ 2006825 w 8011116"/>
              <a:gd name="connsiteY10" fmla="*/ 628473 h 921285"/>
              <a:gd name="connsiteX11" fmla="*/ 2273862 w 8011116"/>
              <a:gd name="connsiteY11" fmla="*/ 620381 h 921285"/>
              <a:gd name="connsiteX12" fmla="*/ 2265770 w 8011116"/>
              <a:gd name="connsiteY12" fmla="*/ 53938 h 921285"/>
              <a:gd name="connsiteX13" fmla="*/ 2484255 w 8011116"/>
              <a:gd name="connsiteY13" fmla="*/ 62031 h 921285"/>
              <a:gd name="connsiteX14" fmla="*/ 2459979 w 8011116"/>
              <a:gd name="connsiteY14" fmla="*/ 741762 h 921285"/>
              <a:gd name="connsiteX15" fmla="*/ 2686556 w 8011116"/>
              <a:gd name="connsiteY15" fmla="*/ 733670 h 921285"/>
              <a:gd name="connsiteX16" fmla="*/ 2646096 w 8011116"/>
              <a:gd name="connsiteY16" fmla="*/ 911694 h 921285"/>
              <a:gd name="connsiteX17" fmla="*/ 2969777 w 8011116"/>
              <a:gd name="connsiteY17" fmla="*/ 911695 h 921285"/>
              <a:gd name="connsiteX18" fmla="*/ 3010238 w 8011116"/>
              <a:gd name="connsiteY18" fmla="*/ 620381 h 921285"/>
              <a:gd name="connsiteX19" fmla="*/ 3293459 w 8011116"/>
              <a:gd name="connsiteY19" fmla="*/ 596106 h 921285"/>
              <a:gd name="connsiteX20" fmla="*/ 3293459 w 8011116"/>
              <a:gd name="connsiteY20" fmla="*/ 911695 h 921285"/>
              <a:gd name="connsiteX21" fmla="*/ 5389296 w 8011116"/>
              <a:gd name="connsiteY21" fmla="*/ 895510 h 921285"/>
              <a:gd name="connsiteX22" fmla="*/ 5348836 w 8011116"/>
              <a:gd name="connsiteY22" fmla="*/ 466632 h 921285"/>
              <a:gd name="connsiteX23" fmla="*/ 5526861 w 8011116"/>
              <a:gd name="connsiteY23" fmla="*/ 442356 h 921285"/>
              <a:gd name="connsiteX24" fmla="*/ 5551137 w 8011116"/>
              <a:gd name="connsiteY24" fmla="*/ 240056 h 921285"/>
              <a:gd name="connsiteX25" fmla="*/ 5704885 w 8011116"/>
              <a:gd name="connsiteY25" fmla="*/ 215779 h 921285"/>
              <a:gd name="connsiteX26" fmla="*/ 5656332 w 8011116"/>
              <a:gd name="connsiteY26" fmla="*/ 29664 h 921285"/>
              <a:gd name="connsiteX27" fmla="*/ 5874818 w 8011116"/>
              <a:gd name="connsiteY27" fmla="*/ 5388 h 921285"/>
              <a:gd name="connsiteX28" fmla="*/ 5907186 w 8011116"/>
              <a:gd name="connsiteY28" fmla="*/ 142950 h 921285"/>
              <a:gd name="connsiteX29" fmla="*/ 6069027 w 8011116"/>
              <a:gd name="connsiteY29" fmla="*/ 134860 h 921285"/>
              <a:gd name="connsiteX30" fmla="*/ 6028567 w 8011116"/>
              <a:gd name="connsiteY30" fmla="*/ 887417 h 921285"/>
              <a:gd name="connsiteX31" fmla="*/ 6748758 w 8011116"/>
              <a:gd name="connsiteY31" fmla="*/ 903601 h 921285"/>
              <a:gd name="connsiteX32" fmla="*/ 6764942 w 8011116"/>
              <a:gd name="connsiteY32" fmla="*/ 677025 h 921285"/>
              <a:gd name="connsiteX33" fmla="*/ 6983427 w 8011116"/>
              <a:gd name="connsiteY33" fmla="*/ 685117 h 921285"/>
              <a:gd name="connsiteX34" fmla="*/ 6999611 w 8011116"/>
              <a:gd name="connsiteY34" fmla="*/ 296699 h 921285"/>
              <a:gd name="connsiteX35" fmla="*/ 7153360 w 8011116"/>
              <a:gd name="connsiteY35" fmla="*/ 296699 h 921285"/>
              <a:gd name="connsiteX36" fmla="*/ 7177636 w 8011116"/>
              <a:gd name="connsiteY36" fmla="*/ 903601 h 921285"/>
              <a:gd name="connsiteX37" fmla="*/ 8011116 w 8011116"/>
              <a:gd name="connsiteY37" fmla="*/ 903602 h 92128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13897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43965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1586039 w 8011116"/>
              <a:gd name="connsiteY3" fmla="*/ 907513 h 925195"/>
              <a:gd name="connsiteX4" fmla="*/ 1561763 w 8011116"/>
              <a:gd name="connsiteY4" fmla="*/ 648567 h 925195"/>
              <a:gd name="connsiteX5" fmla="*/ 1788340 w 8011116"/>
              <a:gd name="connsiteY5" fmla="*/ 648567 h 925195"/>
              <a:gd name="connsiteX6" fmla="*/ 1764064 w 8011116"/>
              <a:gd name="connsiteY6" fmla="*/ 421989 h 925195"/>
              <a:gd name="connsiteX7" fmla="*/ 2023009 w 8011116"/>
              <a:gd name="connsiteY7" fmla="*/ 430082 h 925195"/>
              <a:gd name="connsiteX8" fmla="*/ 2006825 w 8011116"/>
              <a:gd name="connsiteY8" fmla="*/ 632383 h 925195"/>
              <a:gd name="connsiteX9" fmla="*/ 2273862 w 8011116"/>
              <a:gd name="connsiteY9" fmla="*/ 624291 h 925195"/>
              <a:gd name="connsiteX10" fmla="*/ 2265770 w 8011116"/>
              <a:gd name="connsiteY10" fmla="*/ 57848 h 925195"/>
              <a:gd name="connsiteX11" fmla="*/ 2484255 w 8011116"/>
              <a:gd name="connsiteY11" fmla="*/ 65941 h 925195"/>
              <a:gd name="connsiteX12" fmla="*/ 2459979 w 8011116"/>
              <a:gd name="connsiteY12" fmla="*/ 745672 h 925195"/>
              <a:gd name="connsiteX13" fmla="*/ 2686556 w 8011116"/>
              <a:gd name="connsiteY13" fmla="*/ 737580 h 925195"/>
              <a:gd name="connsiteX14" fmla="*/ 2646096 w 8011116"/>
              <a:gd name="connsiteY14" fmla="*/ 915604 h 925195"/>
              <a:gd name="connsiteX15" fmla="*/ 2969777 w 8011116"/>
              <a:gd name="connsiteY15" fmla="*/ 915605 h 925195"/>
              <a:gd name="connsiteX16" fmla="*/ 3010238 w 8011116"/>
              <a:gd name="connsiteY16" fmla="*/ 624291 h 925195"/>
              <a:gd name="connsiteX17" fmla="*/ 3293459 w 8011116"/>
              <a:gd name="connsiteY17" fmla="*/ 600016 h 925195"/>
              <a:gd name="connsiteX18" fmla="*/ 3293459 w 8011116"/>
              <a:gd name="connsiteY18" fmla="*/ 915605 h 925195"/>
              <a:gd name="connsiteX19" fmla="*/ 5348836 w 8011116"/>
              <a:gd name="connsiteY19" fmla="*/ 891328 h 925195"/>
              <a:gd name="connsiteX20" fmla="*/ 5348836 w 8011116"/>
              <a:gd name="connsiteY20" fmla="*/ 470542 h 925195"/>
              <a:gd name="connsiteX21" fmla="*/ 5534954 w 8011116"/>
              <a:gd name="connsiteY21" fmla="*/ 470542 h 925195"/>
              <a:gd name="connsiteX22" fmla="*/ 5518768 w 8011116"/>
              <a:gd name="connsiteY22" fmla="*/ 243966 h 925195"/>
              <a:gd name="connsiteX23" fmla="*/ 5704885 w 8011116"/>
              <a:gd name="connsiteY23" fmla="*/ 243965 h 925195"/>
              <a:gd name="connsiteX24" fmla="*/ 5721068 w 8011116"/>
              <a:gd name="connsiteY24" fmla="*/ 9298 h 925195"/>
              <a:gd name="connsiteX25" fmla="*/ 5874818 w 8011116"/>
              <a:gd name="connsiteY25" fmla="*/ 9298 h 925195"/>
              <a:gd name="connsiteX26" fmla="*/ 5907186 w 8011116"/>
              <a:gd name="connsiteY26" fmla="*/ 146860 h 925195"/>
              <a:gd name="connsiteX27" fmla="*/ 6069027 w 8011116"/>
              <a:gd name="connsiteY27" fmla="*/ 138770 h 925195"/>
              <a:gd name="connsiteX28" fmla="*/ 6028567 w 8011116"/>
              <a:gd name="connsiteY28" fmla="*/ 891327 h 925195"/>
              <a:gd name="connsiteX29" fmla="*/ 6748758 w 8011116"/>
              <a:gd name="connsiteY29" fmla="*/ 907511 h 925195"/>
              <a:gd name="connsiteX30" fmla="*/ 6764942 w 8011116"/>
              <a:gd name="connsiteY30" fmla="*/ 680935 h 925195"/>
              <a:gd name="connsiteX31" fmla="*/ 6983427 w 8011116"/>
              <a:gd name="connsiteY31" fmla="*/ 689027 h 925195"/>
              <a:gd name="connsiteX32" fmla="*/ 6999611 w 8011116"/>
              <a:gd name="connsiteY32" fmla="*/ 300609 h 925195"/>
              <a:gd name="connsiteX33" fmla="*/ 7153360 w 8011116"/>
              <a:gd name="connsiteY33" fmla="*/ 300609 h 925195"/>
              <a:gd name="connsiteX34" fmla="*/ 7177636 w 8011116"/>
              <a:gd name="connsiteY34" fmla="*/ 907511 h 925195"/>
              <a:gd name="connsiteX35" fmla="*/ 8011116 w 8011116"/>
              <a:gd name="connsiteY35"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561763 w 8011116"/>
              <a:gd name="connsiteY3" fmla="*/ 648567 h 925195"/>
              <a:gd name="connsiteX4" fmla="*/ 1788340 w 8011116"/>
              <a:gd name="connsiteY4" fmla="*/ 648567 h 925195"/>
              <a:gd name="connsiteX5" fmla="*/ 1764064 w 8011116"/>
              <a:gd name="connsiteY5" fmla="*/ 421989 h 925195"/>
              <a:gd name="connsiteX6" fmla="*/ 2023009 w 8011116"/>
              <a:gd name="connsiteY6" fmla="*/ 430082 h 925195"/>
              <a:gd name="connsiteX7" fmla="*/ 2006825 w 8011116"/>
              <a:gd name="connsiteY7" fmla="*/ 632383 h 925195"/>
              <a:gd name="connsiteX8" fmla="*/ 2273862 w 8011116"/>
              <a:gd name="connsiteY8" fmla="*/ 624291 h 925195"/>
              <a:gd name="connsiteX9" fmla="*/ 2265770 w 8011116"/>
              <a:gd name="connsiteY9" fmla="*/ 57848 h 925195"/>
              <a:gd name="connsiteX10" fmla="*/ 2484255 w 8011116"/>
              <a:gd name="connsiteY10" fmla="*/ 65941 h 925195"/>
              <a:gd name="connsiteX11" fmla="*/ 2459979 w 8011116"/>
              <a:gd name="connsiteY11" fmla="*/ 745672 h 925195"/>
              <a:gd name="connsiteX12" fmla="*/ 2686556 w 8011116"/>
              <a:gd name="connsiteY12" fmla="*/ 737580 h 925195"/>
              <a:gd name="connsiteX13" fmla="*/ 2646096 w 8011116"/>
              <a:gd name="connsiteY13" fmla="*/ 915604 h 925195"/>
              <a:gd name="connsiteX14" fmla="*/ 2969777 w 8011116"/>
              <a:gd name="connsiteY14" fmla="*/ 915605 h 925195"/>
              <a:gd name="connsiteX15" fmla="*/ 3010238 w 8011116"/>
              <a:gd name="connsiteY15" fmla="*/ 624291 h 925195"/>
              <a:gd name="connsiteX16" fmla="*/ 3293459 w 8011116"/>
              <a:gd name="connsiteY16" fmla="*/ 600016 h 925195"/>
              <a:gd name="connsiteX17" fmla="*/ 3293459 w 8011116"/>
              <a:gd name="connsiteY17" fmla="*/ 915605 h 925195"/>
              <a:gd name="connsiteX18" fmla="*/ 5348836 w 8011116"/>
              <a:gd name="connsiteY18" fmla="*/ 891328 h 925195"/>
              <a:gd name="connsiteX19" fmla="*/ 5348836 w 8011116"/>
              <a:gd name="connsiteY19" fmla="*/ 470542 h 925195"/>
              <a:gd name="connsiteX20" fmla="*/ 5534954 w 8011116"/>
              <a:gd name="connsiteY20" fmla="*/ 470542 h 925195"/>
              <a:gd name="connsiteX21" fmla="*/ 5518768 w 8011116"/>
              <a:gd name="connsiteY21" fmla="*/ 243966 h 925195"/>
              <a:gd name="connsiteX22" fmla="*/ 5704885 w 8011116"/>
              <a:gd name="connsiteY22" fmla="*/ 243965 h 925195"/>
              <a:gd name="connsiteX23" fmla="*/ 5721068 w 8011116"/>
              <a:gd name="connsiteY23" fmla="*/ 9298 h 925195"/>
              <a:gd name="connsiteX24" fmla="*/ 5874818 w 8011116"/>
              <a:gd name="connsiteY24" fmla="*/ 9298 h 925195"/>
              <a:gd name="connsiteX25" fmla="*/ 5907186 w 8011116"/>
              <a:gd name="connsiteY25" fmla="*/ 146860 h 925195"/>
              <a:gd name="connsiteX26" fmla="*/ 6069027 w 8011116"/>
              <a:gd name="connsiteY26" fmla="*/ 138770 h 925195"/>
              <a:gd name="connsiteX27" fmla="*/ 6028567 w 8011116"/>
              <a:gd name="connsiteY27" fmla="*/ 891327 h 925195"/>
              <a:gd name="connsiteX28" fmla="*/ 6748758 w 8011116"/>
              <a:gd name="connsiteY28" fmla="*/ 907511 h 925195"/>
              <a:gd name="connsiteX29" fmla="*/ 6764942 w 8011116"/>
              <a:gd name="connsiteY29" fmla="*/ 680935 h 925195"/>
              <a:gd name="connsiteX30" fmla="*/ 6983427 w 8011116"/>
              <a:gd name="connsiteY30" fmla="*/ 689027 h 925195"/>
              <a:gd name="connsiteX31" fmla="*/ 6999611 w 8011116"/>
              <a:gd name="connsiteY31" fmla="*/ 300609 h 925195"/>
              <a:gd name="connsiteX32" fmla="*/ 7153360 w 8011116"/>
              <a:gd name="connsiteY32" fmla="*/ 300609 h 925195"/>
              <a:gd name="connsiteX33" fmla="*/ 7177636 w 8011116"/>
              <a:gd name="connsiteY33" fmla="*/ 907511 h 925195"/>
              <a:gd name="connsiteX34" fmla="*/ 8011116 w 8011116"/>
              <a:gd name="connsiteY34"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1764064 w 8011116"/>
              <a:gd name="connsiteY4" fmla="*/ 421989 h 925195"/>
              <a:gd name="connsiteX5" fmla="*/ 2023009 w 8011116"/>
              <a:gd name="connsiteY5" fmla="*/ 430082 h 925195"/>
              <a:gd name="connsiteX6" fmla="*/ 2006825 w 8011116"/>
              <a:gd name="connsiteY6" fmla="*/ 632383 h 925195"/>
              <a:gd name="connsiteX7" fmla="*/ 2273862 w 8011116"/>
              <a:gd name="connsiteY7" fmla="*/ 624291 h 925195"/>
              <a:gd name="connsiteX8" fmla="*/ 2265770 w 8011116"/>
              <a:gd name="connsiteY8" fmla="*/ 57848 h 925195"/>
              <a:gd name="connsiteX9" fmla="*/ 2484255 w 8011116"/>
              <a:gd name="connsiteY9" fmla="*/ 65941 h 925195"/>
              <a:gd name="connsiteX10" fmla="*/ 2459979 w 8011116"/>
              <a:gd name="connsiteY10" fmla="*/ 745672 h 925195"/>
              <a:gd name="connsiteX11" fmla="*/ 2686556 w 8011116"/>
              <a:gd name="connsiteY11" fmla="*/ 737580 h 925195"/>
              <a:gd name="connsiteX12" fmla="*/ 2646096 w 8011116"/>
              <a:gd name="connsiteY12" fmla="*/ 915604 h 925195"/>
              <a:gd name="connsiteX13" fmla="*/ 2969777 w 8011116"/>
              <a:gd name="connsiteY13" fmla="*/ 915605 h 925195"/>
              <a:gd name="connsiteX14" fmla="*/ 3010238 w 8011116"/>
              <a:gd name="connsiteY14" fmla="*/ 624291 h 925195"/>
              <a:gd name="connsiteX15" fmla="*/ 3293459 w 8011116"/>
              <a:gd name="connsiteY15" fmla="*/ 600016 h 925195"/>
              <a:gd name="connsiteX16" fmla="*/ 3293459 w 8011116"/>
              <a:gd name="connsiteY16" fmla="*/ 915605 h 925195"/>
              <a:gd name="connsiteX17" fmla="*/ 5348836 w 8011116"/>
              <a:gd name="connsiteY17" fmla="*/ 891328 h 925195"/>
              <a:gd name="connsiteX18" fmla="*/ 5348836 w 8011116"/>
              <a:gd name="connsiteY18" fmla="*/ 470542 h 925195"/>
              <a:gd name="connsiteX19" fmla="*/ 5534954 w 8011116"/>
              <a:gd name="connsiteY19" fmla="*/ 470542 h 925195"/>
              <a:gd name="connsiteX20" fmla="*/ 5518768 w 8011116"/>
              <a:gd name="connsiteY20" fmla="*/ 243966 h 925195"/>
              <a:gd name="connsiteX21" fmla="*/ 5704885 w 8011116"/>
              <a:gd name="connsiteY21" fmla="*/ 243965 h 925195"/>
              <a:gd name="connsiteX22" fmla="*/ 5721068 w 8011116"/>
              <a:gd name="connsiteY22" fmla="*/ 9298 h 925195"/>
              <a:gd name="connsiteX23" fmla="*/ 5874818 w 8011116"/>
              <a:gd name="connsiteY23" fmla="*/ 9298 h 925195"/>
              <a:gd name="connsiteX24" fmla="*/ 5907186 w 8011116"/>
              <a:gd name="connsiteY24" fmla="*/ 146860 h 925195"/>
              <a:gd name="connsiteX25" fmla="*/ 6069027 w 8011116"/>
              <a:gd name="connsiteY25" fmla="*/ 138770 h 925195"/>
              <a:gd name="connsiteX26" fmla="*/ 6028567 w 8011116"/>
              <a:gd name="connsiteY26" fmla="*/ 891327 h 925195"/>
              <a:gd name="connsiteX27" fmla="*/ 6748758 w 8011116"/>
              <a:gd name="connsiteY27" fmla="*/ 907511 h 925195"/>
              <a:gd name="connsiteX28" fmla="*/ 6764942 w 8011116"/>
              <a:gd name="connsiteY28" fmla="*/ 680935 h 925195"/>
              <a:gd name="connsiteX29" fmla="*/ 6983427 w 8011116"/>
              <a:gd name="connsiteY29" fmla="*/ 689027 h 925195"/>
              <a:gd name="connsiteX30" fmla="*/ 6999611 w 8011116"/>
              <a:gd name="connsiteY30" fmla="*/ 300609 h 925195"/>
              <a:gd name="connsiteX31" fmla="*/ 7153360 w 8011116"/>
              <a:gd name="connsiteY31" fmla="*/ 300609 h 925195"/>
              <a:gd name="connsiteX32" fmla="*/ 7177636 w 8011116"/>
              <a:gd name="connsiteY32" fmla="*/ 907511 h 925195"/>
              <a:gd name="connsiteX33" fmla="*/ 8011116 w 8011116"/>
              <a:gd name="connsiteY33"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23009 w 8011116"/>
              <a:gd name="connsiteY4" fmla="*/ 430082 h 925195"/>
              <a:gd name="connsiteX5" fmla="*/ 2006825 w 8011116"/>
              <a:gd name="connsiteY5" fmla="*/ 632383 h 925195"/>
              <a:gd name="connsiteX6" fmla="*/ 2273862 w 8011116"/>
              <a:gd name="connsiteY6" fmla="*/ 624291 h 925195"/>
              <a:gd name="connsiteX7" fmla="*/ 2265770 w 8011116"/>
              <a:gd name="connsiteY7" fmla="*/ 57848 h 925195"/>
              <a:gd name="connsiteX8" fmla="*/ 2484255 w 8011116"/>
              <a:gd name="connsiteY8" fmla="*/ 65941 h 925195"/>
              <a:gd name="connsiteX9" fmla="*/ 2459979 w 8011116"/>
              <a:gd name="connsiteY9" fmla="*/ 745672 h 925195"/>
              <a:gd name="connsiteX10" fmla="*/ 2686556 w 8011116"/>
              <a:gd name="connsiteY10" fmla="*/ 737580 h 925195"/>
              <a:gd name="connsiteX11" fmla="*/ 2646096 w 8011116"/>
              <a:gd name="connsiteY11" fmla="*/ 915604 h 925195"/>
              <a:gd name="connsiteX12" fmla="*/ 2969777 w 8011116"/>
              <a:gd name="connsiteY12" fmla="*/ 915605 h 925195"/>
              <a:gd name="connsiteX13" fmla="*/ 3010238 w 8011116"/>
              <a:gd name="connsiteY13" fmla="*/ 624291 h 925195"/>
              <a:gd name="connsiteX14" fmla="*/ 3293459 w 8011116"/>
              <a:gd name="connsiteY14" fmla="*/ 600016 h 925195"/>
              <a:gd name="connsiteX15" fmla="*/ 3293459 w 8011116"/>
              <a:gd name="connsiteY15" fmla="*/ 915605 h 925195"/>
              <a:gd name="connsiteX16" fmla="*/ 5348836 w 8011116"/>
              <a:gd name="connsiteY16" fmla="*/ 891328 h 925195"/>
              <a:gd name="connsiteX17" fmla="*/ 5348836 w 8011116"/>
              <a:gd name="connsiteY17" fmla="*/ 470542 h 925195"/>
              <a:gd name="connsiteX18" fmla="*/ 5534954 w 8011116"/>
              <a:gd name="connsiteY18" fmla="*/ 470542 h 925195"/>
              <a:gd name="connsiteX19" fmla="*/ 5518768 w 8011116"/>
              <a:gd name="connsiteY19" fmla="*/ 243966 h 925195"/>
              <a:gd name="connsiteX20" fmla="*/ 5704885 w 8011116"/>
              <a:gd name="connsiteY20" fmla="*/ 243965 h 925195"/>
              <a:gd name="connsiteX21" fmla="*/ 5721068 w 8011116"/>
              <a:gd name="connsiteY21" fmla="*/ 9298 h 925195"/>
              <a:gd name="connsiteX22" fmla="*/ 5874818 w 8011116"/>
              <a:gd name="connsiteY22" fmla="*/ 9298 h 925195"/>
              <a:gd name="connsiteX23" fmla="*/ 5907186 w 8011116"/>
              <a:gd name="connsiteY23" fmla="*/ 146860 h 925195"/>
              <a:gd name="connsiteX24" fmla="*/ 6069027 w 8011116"/>
              <a:gd name="connsiteY24" fmla="*/ 138770 h 925195"/>
              <a:gd name="connsiteX25" fmla="*/ 6028567 w 8011116"/>
              <a:gd name="connsiteY25" fmla="*/ 891327 h 925195"/>
              <a:gd name="connsiteX26" fmla="*/ 6748758 w 8011116"/>
              <a:gd name="connsiteY26" fmla="*/ 907511 h 925195"/>
              <a:gd name="connsiteX27" fmla="*/ 6764942 w 8011116"/>
              <a:gd name="connsiteY27" fmla="*/ 680935 h 925195"/>
              <a:gd name="connsiteX28" fmla="*/ 6983427 w 8011116"/>
              <a:gd name="connsiteY28" fmla="*/ 689027 h 925195"/>
              <a:gd name="connsiteX29" fmla="*/ 6999611 w 8011116"/>
              <a:gd name="connsiteY29" fmla="*/ 300609 h 925195"/>
              <a:gd name="connsiteX30" fmla="*/ 7153360 w 8011116"/>
              <a:gd name="connsiteY30" fmla="*/ 300609 h 925195"/>
              <a:gd name="connsiteX31" fmla="*/ 7177636 w 8011116"/>
              <a:gd name="connsiteY31" fmla="*/ 907511 h 925195"/>
              <a:gd name="connsiteX32" fmla="*/ 8011116 w 8011116"/>
              <a:gd name="connsiteY32"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73862 w 8011116"/>
              <a:gd name="connsiteY4" fmla="*/ 624291 h 925195"/>
              <a:gd name="connsiteX5" fmla="*/ 2265770 w 8011116"/>
              <a:gd name="connsiteY5" fmla="*/ 57848 h 925195"/>
              <a:gd name="connsiteX6" fmla="*/ 2484255 w 8011116"/>
              <a:gd name="connsiteY6" fmla="*/ 65941 h 925195"/>
              <a:gd name="connsiteX7" fmla="*/ 2459979 w 8011116"/>
              <a:gd name="connsiteY7" fmla="*/ 745672 h 925195"/>
              <a:gd name="connsiteX8" fmla="*/ 2686556 w 8011116"/>
              <a:gd name="connsiteY8" fmla="*/ 737580 h 925195"/>
              <a:gd name="connsiteX9" fmla="*/ 2646096 w 8011116"/>
              <a:gd name="connsiteY9" fmla="*/ 915604 h 925195"/>
              <a:gd name="connsiteX10" fmla="*/ 2969777 w 8011116"/>
              <a:gd name="connsiteY10" fmla="*/ 915605 h 925195"/>
              <a:gd name="connsiteX11" fmla="*/ 3010238 w 8011116"/>
              <a:gd name="connsiteY11" fmla="*/ 624291 h 925195"/>
              <a:gd name="connsiteX12" fmla="*/ 3293459 w 8011116"/>
              <a:gd name="connsiteY12" fmla="*/ 600016 h 925195"/>
              <a:gd name="connsiteX13" fmla="*/ 3293459 w 8011116"/>
              <a:gd name="connsiteY13" fmla="*/ 915605 h 925195"/>
              <a:gd name="connsiteX14" fmla="*/ 5348836 w 8011116"/>
              <a:gd name="connsiteY14" fmla="*/ 891328 h 925195"/>
              <a:gd name="connsiteX15" fmla="*/ 5348836 w 8011116"/>
              <a:gd name="connsiteY15" fmla="*/ 470542 h 925195"/>
              <a:gd name="connsiteX16" fmla="*/ 5534954 w 8011116"/>
              <a:gd name="connsiteY16" fmla="*/ 470542 h 925195"/>
              <a:gd name="connsiteX17" fmla="*/ 5518768 w 8011116"/>
              <a:gd name="connsiteY17" fmla="*/ 243966 h 925195"/>
              <a:gd name="connsiteX18" fmla="*/ 5704885 w 8011116"/>
              <a:gd name="connsiteY18" fmla="*/ 243965 h 925195"/>
              <a:gd name="connsiteX19" fmla="*/ 5721068 w 8011116"/>
              <a:gd name="connsiteY19" fmla="*/ 9298 h 925195"/>
              <a:gd name="connsiteX20" fmla="*/ 5874818 w 8011116"/>
              <a:gd name="connsiteY20" fmla="*/ 9298 h 925195"/>
              <a:gd name="connsiteX21" fmla="*/ 5907186 w 8011116"/>
              <a:gd name="connsiteY21" fmla="*/ 146860 h 925195"/>
              <a:gd name="connsiteX22" fmla="*/ 6069027 w 8011116"/>
              <a:gd name="connsiteY22" fmla="*/ 138770 h 925195"/>
              <a:gd name="connsiteX23" fmla="*/ 6028567 w 8011116"/>
              <a:gd name="connsiteY23" fmla="*/ 891327 h 925195"/>
              <a:gd name="connsiteX24" fmla="*/ 6748758 w 8011116"/>
              <a:gd name="connsiteY24" fmla="*/ 907511 h 925195"/>
              <a:gd name="connsiteX25" fmla="*/ 6764942 w 8011116"/>
              <a:gd name="connsiteY25" fmla="*/ 680935 h 925195"/>
              <a:gd name="connsiteX26" fmla="*/ 6983427 w 8011116"/>
              <a:gd name="connsiteY26" fmla="*/ 689027 h 925195"/>
              <a:gd name="connsiteX27" fmla="*/ 6999611 w 8011116"/>
              <a:gd name="connsiteY27" fmla="*/ 300609 h 925195"/>
              <a:gd name="connsiteX28" fmla="*/ 7153360 w 8011116"/>
              <a:gd name="connsiteY28" fmla="*/ 300609 h 925195"/>
              <a:gd name="connsiteX29" fmla="*/ 7177636 w 8011116"/>
              <a:gd name="connsiteY29" fmla="*/ 907511 h 925195"/>
              <a:gd name="connsiteX30" fmla="*/ 8011116 w 8011116"/>
              <a:gd name="connsiteY30"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86556 w 8011116"/>
              <a:gd name="connsiteY5" fmla="*/ 737580 h 925195"/>
              <a:gd name="connsiteX6" fmla="*/ 2646096 w 8011116"/>
              <a:gd name="connsiteY6" fmla="*/ 915604 h 925195"/>
              <a:gd name="connsiteX7" fmla="*/ 2969777 w 8011116"/>
              <a:gd name="connsiteY7" fmla="*/ 915605 h 925195"/>
              <a:gd name="connsiteX8" fmla="*/ 3010238 w 8011116"/>
              <a:gd name="connsiteY8" fmla="*/ 624291 h 925195"/>
              <a:gd name="connsiteX9" fmla="*/ 3293459 w 8011116"/>
              <a:gd name="connsiteY9" fmla="*/ 600016 h 925195"/>
              <a:gd name="connsiteX10" fmla="*/ 3293459 w 8011116"/>
              <a:gd name="connsiteY10" fmla="*/ 915605 h 925195"/>
              <a:gd name="connsiteX11" fmla="*/ 5348836 w 8011116"/>
              <a:gd name="connsiteY11" fmla="*/ 891328 h 925195"/>
              <a:gd name="connsiteX12" fmla="*/ 5348836 w 8011116"/>
              <a:gd name="connsiteY12" fmla="*/ 470542 h 925195"/>
              <a:gd name="connsiteX13" fmla="*/ 5534954 w 8011116"/>
              <a:gd name="connsiteY13" fmla="*/ 470542 h 925195"/>
              <a:gd name="connsiteX14" fmla="*/ 5518768 w 8011116"/>
              <a:gd name="connsiteY14" fmla="*/ 243966 h 925195"/>
              <a:gd name="connsiteX15" fmla="*/ 5704885 w 8011116"/>
              <a:gd name="connsiteY15" fmla="*/ 243965 h 925195"/>
              <a:gd name="connsiteX16" fmla="*/ 5721068 w 8011116"/>
              <a:gd name="connsiteY16" fmla="*/ 9298 h 925195"/>
              <a:gd name="connsiteX17" fmla="*/ 5874818 w 8011116"/>
              <a:gd name="connsiteY17" fmla="*/ 9298 h 925195"/>
              <a:gd name="connsiteX18" fmla="*/ 5907186 w 8011116"/>
              <a:gd name="connsiteY18" fmla="*/ 146860 h 925195"/>
              <a:gd name="connsiteX19" fmla="*/ 6069027 w 8011116"/>
              <a:gd name="connsiteY19" fmla="*/ 138770 h 925195"/>
              <a:gd name="connsiteX20" fmla="*/ 6028567 w 8011116"/>
              <a:gd name="connsiteY20" fmla="*/ 891327 h 925195"/>
              <a:gd name="connsiteX21" fmla="*/ 6748758 w 8011116"/>
              <a:gd name="connsiteY21" fmla="*/ 907511 h 925195"/>
              <a:gd name="connsiteX22" fmla="*/ 6764942 w 8011116"/>
              <a:gd name="connsiteY22" fmla="*/ 680935 h 925195"/>
              <a:gd name="connsiteX23" fmla="*/ 6983427 w 8011116"/>
              <a:gd name="connsiteY23" fmla="*/ 689027 h 925195"/>
              <a:gd name="connsiteX24" fmla="*/ 6999611 w 8011116"/>
              <a:gd name="connsiteY24" fmla="*/ 300609 h 925195"/>
              <a:gd name="connsiteX25" fmla="*/ 7153360 w 8011116"/>
              <a:gd name="connsiteY25" fmla="*/ 300609 h 925195"/>
              <a:gd name="connsiteX26" fmla="*/ 7177636 w 8011116"/>
              <a:gd name="connsiteY26" fmla="*/ 907511 h 925195"/>
              <a:gd name="connsiteX27" fmla="*/ 8011116 w 8011116"/>
              <a:gd name="connsiteY27"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46096 w 8011116"/>
              <a:gd name="connsiteY5" fmla="*/ 915604 h 925195"/>
              <a:gd name="connsiteX6" fmla="*/ 2969777 w 8011116"/>
              <a:gd name="connsiteY6" fmla="*/ 915605 h 925195"/>
              <a:gd name="connsiteX7" fmla="*/ 3010238 w 8011116"/>
              <a:gd name="connsiteY7" fmla="*/ 624291 h 925195"/>
              <a:gd name="connsiteX8" fmla="*/ 3293459 w 8011116"/>
              <a:gd name="connsiteY8" fmla="*/ 600016 h 925195"/>
              <a:gd name="connsiteX9" fmla="*/ 3293459 w 8011116"/>
              <a:gd name="connsiteY9" fmla="*/ 915605 h 925195"/>
              <a:gd name="connsiteX10" fmla="*/ 5348836 w 8011116"/>
              <a:gd name="connsiteY10" fmla="*/ 891328 h 925195"/>
              <a:gd name="connsiteX11" fmla="*/ 5348836 w 8011116"/>
              <a:gd name="connsiteY11" fmla="*/ 470542 h 925195"/>
              <a:gd name="connsiteX12" fmla="*/ 5534954 w 8011116"/>
              <a:gd name="connsiteY12" fmla="*/ 470542 h 925195"/>
              <a:gd name="connsiteX13" fmla="*/ 5518768 w 8011116"/>
              <a:gd name="connsiteY13" fmla="*/ 243966 h 925195"/>
              <a:gd name="connsiteX14" fmla="*/ 5704885 w 8011116"/>
              <a:gd name="connsiteY14" fmla="*/ 243965 h 925195"/>
              <a:gd name="connsiteX15" fmla="*/ 5721068 w 8011116"/>
              <a:gd name="connsiteY15" fmla="*/ 9298 h 925195"/>
              <a:gd name="connsiteX16" fmla="*/ 5874818 w 8011116"/>
              <a:gd name="connsiteY16" fmla="*/ 9298 h 925195"/>
              <a:gd name="connsiteX17" fmla="*/ 5907186 w 8011116"/>
              <a:gd name="connsiteY17" fmla="*/ 146860 h 925195"/>
              <a:gd name="connsiteX18" fmla="*/ 6069027 w 8011116"/>
              <a:gd name="connsiteY18" fmla="*/ 138770 h 925195"/>
              <a:gd name="connsiteX19" fmla="*/ 6028567 w 8011116"/>
              <a:gd name="connsiteY19" fmla="*/ 891327 h 925195"/>
              <a:gd name="connsiteX20" fmla="*/ 6748758 w 8011116"/>
              <a:gd name="connsiteY20" fmla="*/ 907511 h 925195"/>
              <a:gd name="connsiteX21" fmla="*/ 6764942 w 8011116"/>
              <a:gd name="connsiteY21" fmla="*/ 680935 h 925195"/>
              <a:gd name="connsiteX22" fmla="*/ 6983427 w 8011116"/>
              <a:gd name="connsiteY22" fmla="*/ 689027 h 925195"/>
              <a:gd name="connsiteX23" fmla="*/ 6999611 w 8011116"/>
              <a:gd name="connsiteY23" fmla="*/ 300609 h 925195"/>
              <a:gd name="connsiteX24" fmla="*/ 7153360 w 8011116"/>
              <a:gd name="connsiteY24" fmla="*/ 300609 h 925195"/>
              <a:gd name="connsiteX25" fmla="*/ 7177636 w 8011116"/>
              <a:gd name="connsiteY25" fmla="*/ 907511 h 925195"/>
              <a:gd name="connsiteX26" fmla="*/ 8011116 w 8011116"/>
              <a:gd name="connsiteY26" fmla="*/ 907512 h 925195"/>
              <a:gd name="connsiteX0" fmla="*/ 0 w 8011116"/>
              <a:gd name="connsiteY0" fmla="*/ 907511 h 917664"/>
              <a:gd name="connsiteX1" fmla="*/ 590718 w 8011116"/>
              <a:gd name="connsiteY1" fmla="*/ 632383 h 917664"/>
              <a:gd name="connsiteX2" fmla="*/ 1497027 w 8011116"/>
              <a:gd name="connsiteY2" fmla="*/ 899421 h 917664"/>
              <a:gd name="connsiteX3" fmla="*/ 1909720 w 8011116"/>
              <a:gd name="connsiteY3" fmla="*/ 519095 h 917664"/>
              <a:gd name="connsiteX4" fmla="*/ 2484255 w 8011116"/>
              <a:gd name="connsiteY4" fmla="*/ 65941 h 917664"/>
              <a:gd name="connsiteX5" fmla="*/ 2969777 w 8011116"/>
              <a:gd name="connsiteY5" fmla="*/ 915605 h 917664"/>
              <a:gd name="connsiteX6" fmla="*/ 3010238 w 8011116"/>
              <a:gd name="connsiteY6" fmla="*/ 624291 h 917664"/>
              <a:gd name="connsiteX7" fmla="*/ 3293459 w 8011116"/>
              <a:gd name="connsiteY7" fmla="*/ 600016 h 917664"/>
              <a:gd name="connsiteX8" fmla="*/ 3293459 w 8011116"/>
              <a:gd name="connsiteY8" fmla="*/ 915605 h 917664"/>
              <a:gd name="connsiteX9" fmla="*/ 5348836 w 8011116"/>
              <a:gd name="connsiteY9" fmla="*/ 891328 h 917664"/>
              <a:gd name="connsiteX10" fmla="*/ 5348836 w 8011116"/>
              <a:gd name="connsiteY10" fmla="*/ 470542 h 917664"/>
              <a:gd name="connsiteX11" fmla="*/ 5534954 w 8011116"/>
              <a:gd name="connsiteY11" fmla="*/ 470542 h 917664"/>
              <a:gd name="connsiteX12" fmla="*/ 5518768 w 8011116"/>
              <a:gd name="connsiteY12" fmla="*/ 243966 h 917664"/>
              <a:gd name="connsiteX13" fmla="*/ 5704885 w 8011116"/>
              <a:gd name="connsiteY13" fmla="*/ 243965 h 917664"/>
              <a:gd name="connsiteX14" fmla="*/ 5721068 w 8011116"/>
              <a:gd name="connsiteY14" fmla="*/ 9298 h 917664"/>
              <a:gd name="connsiteX15" fmla="*/ 5874818 w 8011116"/>
              <a:gd name="connsiteY15" fmla="*/ 9298 h 917664"/>
              <a:gd name="connsiteX16" fmla="*/ 5907186 w 8011116"/>
              <a:gd name="connsiteY16" fmla="*/ 146860 h 917664"/>
              <a:gd name="connsiteX17" fmla="*/ 6069027 w 8011116"/>
              <a:gd name="connsiteY17" fmla="*/ 138770 h 917664"/>
              <a:gd name="connsiteX18" fmla="*/ 6028567 w 8011116"/>
              <a:gd name="connsiteY18" fmla="*/ 891327 h 917664"/>
              <a:gd name="connsiteX19" fmla="*/ 6748758 w 8011116"/>
              <a:gd name="connsiteY19" fmla="*/ 907511 h 917664"/>
              <a:gd name="connsiteX20" fmla="*/ 6764942 w 8011116"/>
              <a:gd name="connsiteY20" fmla="*/ 680935 h 917664"/>
              <a:gd name="connsiteX21" fmla="*/ 6983427 w 8011116"/>
              <a:gd name="connsiteY21" fmla="*/ 689027 h 917664"/>
              <a:gd name="connsiteX22" fmla="*/ 6999611 w 8011116"/>
              <a:gd name="connsiteY22" fmla="*/ 300609 h 917664"/>
              <a:gd name="connsiteX23" fmla="*/ 7153360 w 8011116"/>
              <a:gd name="connsiteY23" fmla="*/ 300609 h 917664"/>
              <a:gd name="connsiteX24" fmla="*/ 7177636 w 8011116"/>
              <a:gd name="connsiteY24" fmla="*/ 907511 h 917664"/>
              <a:gd name="connsiteX25" fmla="*/ 8011116 w 8011116"/>
              <a:gd name="connsiteY25" fmla="*/ 907512 h 917664"/>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3293459 w 8011116"/>
              <a:gd name="connsiteY7" fmla="*/ 915605 h 928399"/>
              <a:gd name="connsiteX8" fmla="*/ 5348836 w 8011116"/>
              <a:gd name="connsiteY8" fmla="*/ 891328 h 928399"/>
              <a:gd name="connsiteX9" fmla="*/ 5348836 w 8011116"/>
              <a:gd name="connsiteY9" fmla="*/ 470542 h 928399"/>
              <a:gd name="connsiteX10" fmla="*/ 5534954 w 8011116"/>
              <a:gd name="connsiteY10" fmla="*/ 470542 h 928399"/>
              <a:gd name="connsiteX11" fmla="*/ 5518768 w 8011116"/>
              <a:gd name="connsiteY11" fmla="*/ 243966 h 928399"/>
              <a:gd name="connsiteX12" fmla="*/ 5704885 w 8011116"/>
              <a:gd name="connsiteY12" fmla="*/ 243965 h 928399"/>
              <a:gd name="connsiteX13" fmla="*/ 5721068 w 8011116"/>
              <a:gd name="connsiteY13" fmla="*/ 9298 h 928399"/>
              <a:gd name="connsiteX14" fmla="*/ 5874818 w 8011116"/>
              <a:gd name="connsiteY14" fmla="*/ 9298 h 928399"/>
              <a:gd name="connsiteX15" fmla="*/ 5907186 w 8011116"/>
              <a:gd name="connsiteY15" fmla="*/ 146860 h 928399"/>
              <a:gd name="connsiteX16" fmla="*/ 6069027 w 8011116"/>
              <a:gd name="connsiteY16" fmla="*/ 138770 h 928399"/>
              <a:gd name="connsiteX17" fmla="*/ 6028567 w 8011116"/>
              <a:gd name="connsiteY17" fmla="*/ 891327 h 928399"/>
              <a:gd name="connsiteX18" fmla="*/ 6748758 w 8011116"/>
              <a:gd name="connsiteY18" fmla="*/ 907511 h 928399"/>
              <a:gd name="connsiteX19" fmla="*/ 6764942 w 8011116"/>
              <a:gd name="connsiteY19" fmla="*/ 680935 h 928399"/>
              <a:gd name="connsiteX20" fmla="*/ 6983427 w 8011116"/>
              <a:gd name="connsiteY20" fmla="*/ 689027 h 928399"/>
              <a:gd name="connsiteX21" fmla="*/ 6999611 w 8011116"/>
              <a:gd name="connsiteY21" fmla="*/ 300609 h 928399"/>
              <a:gd name="connsiteX22" fmla="*/ 7153360 w 8011116"/>
              <a:gd name="connsiteY22" fmla="*/ 300609 h 928399"/>
              <a:gd name="connsiteX23" fmla="*/ 7177636 w 8011116"/>
              <a:gd name="connsiteY23" fmla="*/ 907511 h 928399"/>
              <a:gd name="connsiteX24" fmla="*/ 8011116 w 8011116"/>
              <a:gd name="connsiteY24" fmla="*/ 907512 h 928399"/>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5348836 w 8011116"/>
              <a:gd name="connsiteY7" fmla="*/ 891328 h 928399"/>
              <a:gd name="connsiteX8" fmla="*/ 5348836 w 8011116"/>
              <a:gd name="connsiteY8" fmla="*/ 470542 h 928399"/>
              <a:gd name="connsiteX9" fmla="*/ 5534954 w 8011116"/>
              <a:gd name="connsiteY9" fmla="*/ 470542 h 928399"/>
              <a:gd name="connsiteX10" fmla="*/ 5518768 w 8011116"/>
              <a:gd name="connsiteY10" fmla="*/ 243966 h 928399"/>
              <a:gd name="connsiteX11" fmla="*/ 5704885 w 8011116"/>
              <a:gd name="connsiteY11" fmla="*/ 243965 h 928399"/>
              <a:gd name="connsiteX12" fmla="*/ 5721068 w 8011116"/>
              <a:gd name="connsiteY12" fmla="*/ 9298 h 928399"/>
              <a:gd name="connsiteX13" fmla="*/ 5874818 w 8011116"/>
              <a:gd name="connsiteY13" fmla="*/ 9298 h 928399"/>
              <a:gd name="connsiteX14" fmla="*/ 5907186 w 8011116"/>
              <a:gd name="connsiteY14" fmla="*/ 146860 h 928399"/>
              <a:gd name="connsiteX15" fmla="*/ 6069027 w 8011116"/>
              <a:gd name="connsiteY15" fmla="*/ 138770 h 928399"/>
              <a:gd name="connsiteX16" fmla="*/ 6028567 w 8011116"/>
              <a:gd name="connsiteY16" fmla="*/ 891327 h 928399"/>
              <a:gd name="connsiteX17" fmla="*/ 6748758 w 8011116"/>
              <a:gd name="connsiteY17" fmla="*/ 907511 h 928399"/>
              <a:gd name="connsiteX18" fmla="*/ 6764942 w 8011116"/>
              <a:gd name="connsiteY18" fmla="*/ 680935 h 928399"/>
              <a:gd name="connsiteX19" fmla="*/ 6983427 w 8011116"/>
              <a:gd name="connsiteY19" fmla="*/ 689027 h 928399"/>
              <a:gd name="connsiteX20" fmla="*/ 6999611 w 8011116"/>
              <a:gd name="connsiteY20" fmla="*/ 300609 h 928399"/>
              <a:gd name="connsiteX21" fmla="*/ 7153360 w 8011116"/>
              <a:gd name="connsiteY21" fmla="*/ 300609 h 928399"/>
              <a:gd name="connsiteX22" fmla="*/ 7177636 w 8011116"/>
              <a:gd name="connsiteY22" fmla="*/ 907511 h 928399"/>
              <a:gd name="connsiteX23" fmla="*/ 8011116 w 8011116"/>
              <a:gd name="connsiteY23" fmla="*/ 907512 h 928399"/>
              <a:gd name="connsiteX0" fmla="*/ 0 w 8011116"/>
              <a:gd name="connsiteY0" fmla="*/ 907511 h 928414"/>
              <a:gd name="connsiteX1" fmla="*/ 590718 w 8011116"/>
              <a:gd name="connsiteY1" fmla="*/ 632383 h 928414"/>
              <a:gd name="connsiteX2" fmla="*/ 1497027 w 8011116"/>
              <a:gd name="connsiteY2" fmla="*/ 899421 h 928414"/>
              <a:gd name="connsiteX3" fmla="*/ 1909720 w 8011116"/>
              <a:gd name="connsiteY3" fmla="*/ 519095 h 928414"/>
              <a:gd name="connsiteX4" fmla="*/ 2484255 w 8011116"/>
              <a:gd name="connsiteY4" fmla="*/ 65941 h 928414"/>
              <a:gd name="connsiteX5" fmla="*/ 2969777 w 8011116"/>
              <a:gd name="connsiteY5" fmla="*/ 915605 h 928414"/>
              <a:gd name="connsiteX6" fmla="*/ 3293459 w 8011116"/>
              <a:gd name="connsiteY6" fmla="*/ 600016 h 928414"/>
              <a:gd name="connsiteX7" fmla="*/ 5348836 w 8011116"/>
              <a:gd name="connsiteY7" fmla="*/ 891328 h 928414"/>
              <a:gd name="connsiteX8" fmla="*/ 5348836 w 8011116"/>
              <a:gd name="connsiteY8" fmla="*/ 470542 h 928414"/>
              <a:gd name="connsiteX9" fmla="*/ 5534954 w 8011116"/>
              <a:gd name="connsiteY9" fmla="*/ 470542 h 928414"/>
              <a:gd name="connsiteX10" fmla="*/ 5518768 w 8011116"/>
              <a:gd name="connsiteY10" fmla="*/ 243966 h 928414"/>
              <a:gd name="connsiteX11" fmla="*/ 5704885 w 8011116"/>
              <a:gd name="connsiteY11" fmla="*/ 243965 h 928414"/>
              <a:gd name="connsiteX12" fmla="*/ 5721068 w 8011116"/>
              <a:gd name="connsiteY12" fmla="*/ 9298 h 928414"/>
              <a:gd name="connsiteX13" fmla="*/ 5874818 w 8011116"/>
              <a:gd name="connsiteY13" fmla="*/ 9298 h 928414"/>
              <a:gd name="connsiteX14" fmla="*/ 5907186 w 8011116"/>
              <a:gd name="connsiteY14" fmla="*/ 146860 h 928414"/>
              <a:gd name="connsiteX15" fmla="*/ 6069027 w 8011116"/>
              <a:gd name="connsiteY15" fmla="*/ 138770 h 928414"/>
              <a:gd name="connsiteX16" fmla="*/ 6028567 w 8011116"/>
              <a:gd name="connsiteY16" fmla="*/ 891327 h 928414"/>
              <a:gd name="connsiteX17" fmla="*/ 6748758 w 8011116"/>
              <a:gd name="connsiteY17" fmla="*/ 907511 h 928414"/>
              <a:gd name="connsiteX18" fmla="*/ 6764942 w 8011116"/>
              <a:gd name="connsiteY18" fmla="*/ 680935 h 928414"/>
              <a:gd name="connsiteX19" fmla="*/ 6983427 w 8011116"/>
              <a:gd name="connsiteY19" fmla="*/ 689027 h 928414"/>
              <a:gd name="connsiteX20" fmla="*/ 6999611 w 8011116"/>
              <a:gd name="connsiteY20" fmla="*/ 300609 h 928414"/>
              <a:gd name="connsiteX21" fmla="*/ 7153360 w 8011116"/>
              <a:gd name="connsiteY21" fmla="*/ 300609 h 928414"/>
              <a:gd name="connsiteX22" fmla="*/ 7177636 w 8011116"/>
              <a:gd name="connsiteY22" fmla="*/ 907511 h 928414"/>
              <a:gd name="connsiteX23" fmla="*/ 8011116 w 8011116"/>
              <a:gd name="connsiteY23" fmla="*/ 907512 h 928414"/>
              <a:gd name="connsiteX0" fmla="*/ 0 w 8011116"/>
              <a:gd name="connsiteY0" fmla="*/ 907511 h 1001487"/>
              <a:gd name="connsiteX1" fmla="*/ 590718 w 8011116"/>
              <a:gd name="connsiteY1" fmla="*/ 632383 h 1001487"/>
              <a:gd name="connsiteX2" fmla="*/ 1497027 w 8011116"/>
              <a:gd name="connsiteY2" fmla="*/ 899421 h 1001487"/>
              <a:gd name="connsiteX3" fmla="*/ 1909720 w 8011116"/>
              <a:gd name="connsiteY3" fmla="*/ 519095 h 1001487"/>
              <a:gd name="connsiteX4" fmla="*/ 2484255 w 8011116"/>
              <a:gd name="connsiteY4" fmla="*/ 65941 h 1001487"/>
              <a:gd name="connsiteX5" fmla="*/ 2969777 w 8011116"/>
              <a:gd name="connsiteY5" fmla="*/ 915605 h 1001487"/>
              <a:gd name="connsiteX6" fmla="*/ 3293459 w 8011116"/>
              <a:gd name="connsiteY6" fmla="*/ 600016 h 1001487"/>
              <a:gd name="connsiteX7" fmla="*/ 5348836 w 8011116"/>
              <a:gd name="connsiteY7" fmla="*/ 891328 h 1001487"/>
              <a:gd name="connsiteX8" fmla="*/ 5348836 w 8011116"/>
              <a:gd name="connsiteY8" fmla="*/ 470542 h 1001487"/>
              <a:gd name="connsiteX9" fmla="*/ 5534954 w 8011116"/>
              <a:gd name="connsiteY9" fmla="*/ 470542 h 1001487"/>
              <a:gd name="connsiteX10" fmla="*/ 5518768 w 8011116"/>
              <a:gd name="connsiteY10" fmla="*/ 243966 h 1001487"/>
              <a:gd name="connsiteX11" fmla="*/ 5704885 w 8011116"/>
              <a:gd name="connsiteY11" fmla="*/ 243965 h 1001487"/>
              <a:gd name="connsiteX12" fmla="*/ 5721068 w 8011116"/>
              <a:gd name="connsiteY12" fmla="*/ 9298 h 1001487"/>
              <a:gd name="connsiteX13" fmla="*/ 5874818 w 8011116"/>
              <a:gd name="connsiteY13" fmla="*/ 9298 h 1001487"/>
              <a:gd name="connsiteX14" fmla="*/ 5907186 w 8011116"/>
              <a:gd name="connsiteY14" fmla="*/ 146860 h 1001487"/>
              <a:gd name="connsiteX15" fmla="*/ 6069027 w 8011116"/>
              <a:gd name="connsiteY15" fmla="*/ 138770 h 1001487"/>
              <a:gd name="connsiteX16" fmla="*/ 6028567 w 8011116"/>
              <a:gd name="connsiteY16" fmla="*/ 891327 h 1001487"/>
              <a:gd name="connsiteX17" fmla="*/ 6748758 w 8011116"/>
              <a:gd name="connsiteY17" fmla="*/ 907511 h 1001487"/>
              <a:gd name="connsiteX18" fmla="*/ 6764942 w 8011116"/>
              <a:gd name="connsiteY18" fmla="*/ 680935 h 1001487"/>
              <a:gd name="connsiteX19" fmla="*/ 6983427 w 8011116"/>
              <a:gd name="connsiteY19" fmla="*/ 689027 h 1001487"/>
              <a:gd name="connsiteX20" fmla="*/ 6999611 w 8011116"/>
              <a:gd name="connsiteY20" fmla="*/ 300609 h 1001487"/>
              <a:gd name="connsiteX21" fmla="*/ 7153360 w 8011116"/>
              <a:gd name="connsiteY21" fmla="*/ 300609 h 1001487"/>
              <a:gd name="connsiteX22" fmla="*/ 7177636 w 8011116"/>
              <a:gd name="connsiteY22" fmla="*/ 907511 h 1001487"/>
              <a:gd name="connsiteX23" fmla="*/ 8011116 w 8011116"/>
              <a:gd name="connsiteY23" fmla="*/ 907512 h 1001487"/>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3998815 w 8011116"/>
              <a:gd name="connsiteY7" fmla="*/ 704004 h 907512"/>
              <a:gd name="connsiteX8" fmla="*/ 5348836 w 8011116"/>
              <a:gd name="connsiteY8" fmla="*/ 891328 h 907512"/>
              <a:gd name="connsiteX9" fmla="*/ 5348836 w 8011116"/>
              <a:gd name="connsiteY9" fmla="*/ 470542 h 907512"/>
              <a:gd name="connsiteX10" fmla="*/ 5534954 w 8011116"/>
              <a:gd name="connsiteY10" fmla="*/ 470542 h 907512"/>
              <a:gd name="connsiteX11" fmla="*/ 5518768 w 8011116"/>
              <a:gd name="connsiteY11" fmla="*/ 243966 h 907512"/>
              <a:gd name="connsiteX12" fmla="*/ 5704885 w 8011116"/>
              <a:gd name="connsiteY12" fmla="*/ 243965 h 907512"/>
              <a:gd name="connsiteX13" fmla="*/ 5721068 w 8011116"/>
              <a:gd name="connsiteY13" fmla="*/ 9298 h 907512"/>
              <a:gd name="connsiteX14" fmla="*/ 5874818 w 8011116"/>
              <a:gd name="connsiteY14" fmla="*/ 9298 h 907512"/>
              <a:gd name="connsiteX15" fmla="*/ 5907186 w 8011116"/>
              <a:gd name="connsiteY15" fmla="*/ 146860 h 907512"/>
              <a:gd name="connsiteX16" fmla="*/ 6069027 w 8011116"/>
              <a:gd name="connsiteY16" fmla="*/ 138770 h 907512"/>
              <a:gd name="connsiteX17" fmla="*/ 6028567 w 8011116"/>
              <a:gd name="connsiteY17" fmla="*/ 891327 h 907512"/>
              <a:gd name="connsiteX18" fmla="*/ 6748758 w 8011116"/>
              <a:gd name="connsiteY18" fmla="*/ 907511 h 907512"/>
              <a:gd name="connsiteX19" fmla="*/ 6764942 w 8011116"/>
              <a:gd name="connsiteY19" fmla="*/ 680935 h 907512"/>
              <a:gd name="connsiteX20" fmla="*/ 6983427 w 8011116"/>
              <a:gd name="connsiteY20" fmla="*/ 689027 h 907512"/>
              <a:gd name="connsiteX21" fmla="*/ 6999611 w 8011116"/>
              <a:gd name="connsiteY21" fmla="*/ 300609 h 907512"/>
              <a:gd name="connsiteX22" fmla="*/ 7153360 w 8011116"/>
              <a:gd name="connsiteY22" fmla="*/ 300609 h 907512"/>
              <a:gd name="connsiteX23" fmla="*/ 7177636 w 8011116"/>
              <a:gd name="connsiteY23" fmla="*/ 907511 h 907512"/>
              <a:gd name="connsiteX24" fmla="*/ 8011116 w 8011116"/>
              <a:gd name="connsiteY24" fmla="*/ 907512 h 907512"/>
              <a:gd name="connsiteX0" fmla="*/ 0 w 8011116"/>
              <a:gd name="connsiteY0" fmla="*/ 907511 h 913180"/>
              <a:gd name="connsiteX1" fmla="*/ 590718 w 8011116"/>
              <a:gd name="connsiteY1" fmla="*/ 632383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24199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931934 w 8011116"/>
              <a:gd name="connsiteY2" fmla="*/ 728280 h 913180"/>
              <a:gd name="connsiteX3" fmla="*/ 1424199 w 8011116"/>
              <a:gd name="connsiteY3" fmla="*/ 899421 h 913180"/>
              <a:gd name="connsiteX4" fmla="*/ 1909720 w 8011116"/>
              <a:gd name="connsiteY4" fmla="*/ 519095 h 913180"/>
              <a:gd name="connsiteX5" fmla="*/ 2484255 w 8011116"/>
              <a:gd name="connsiteY5" fmla="*/ 65941 h 913180"/>
              <a:gd name="connsiteX6" fmla="*/ 2969777 w 8011116"/>
              <a:gd name="connsiteY6" fmla="*/ 802317 h 913180"/>
              <a:gd name="connsiteX7" fmla="*/ 3293459 w 8011116"/>
              <a:gd name="connsiteY7" fmla="*/ 600016 h 913180"/>
              <a:gd name="connsiteX8" fmla="*/ 3699410 w 8011116"/>
              <a:gd name="connsiteY8" fmla="*/ 865845 h 913180"/>
              <a:gd name="connsiteX9" fmla="*/ 5348836 w 8011116"/>
              <a:gd name="connsiteY9" fmla="*/ 891328 h 913180"/>
              <a:gd name="connsiteX10" fmla="*/ 5348836 w 8011116"/>
              <a:gd name="connsiteY10" fmla="*/ 470542 h 913180"/>
              <a:gd name="connsiteX11" fmla="*/ 5534954 w 8011116"/>
              <a:gd name="connsiteY11" fmla="*/ 470542 h 913180"/>
              <a:gd name="connsiteX12" fmla="*/ 5518768 w 8011116"/>
              <a:gd name="connsiteY12" fmla="*/ 243966 h 913180"/>
              <a:gd name="connsiteX13" fmla="*/ 5704885 w 8011116"/>
              <a:gd name="connsiteY13" fmla="*/ 243965 h 913180"/>
              <a:gd name="connsiteX14" fmla="*/ 5721068 w 8011116"/>
              <a:gd name="connsiteY14" fmla="*/ 9298 h 913180"/>
              <a:gd name="connsiteX15" fmla="*/ 5874818 w 8011116"/>
              <a:gd name="connsiteY15" fmla="*/ 9298 h 913180"/>
              <a:gd name="connsiteX16" fmla="*/ 5907186 w 8011116"/>
              <a:gd name="connsiteY16" fmla="*/ 146860 h 913180"/>
              <a:gd name="connsiteX17" fmla="*/ 6069027 w 8011116"/>
              <a:gd name="connsiteY17" fmla="*/ 138770 h 913180"/>
              <a:gd name="connsiteX18" fmla="*/ 6028567 w 8011116"/>
              <a:gd name="connsiteY18" fmla="*/ 891327 h 913180"/>
              <a:gd name="connsiteX19" fmla="*/ 6748758 w 8011116"/>
              <a:gd name="connsiteY19" fmla="*/ 907511 h 913180"/>
              <a:gd name="connsiteX20" fmla="*/ 6764942 w 8011116"/>
              <a:gd name="connsiteY20" fmla="*/ 680935 h 913180"/>
              <a:gd name="connsiteX21" fmla="*/ 6983427 w 8011116"/>
              <a:gd name="connsiteY21" fmla="*/ 689027 h 913180"/>
              <a:gd name="connsiteX22" fmla="*/ 6999611 w 8011116"/>
              <a:gd name="connsiteY22" fmla="*/ 300609 h 913180"/>
              <a:gd name="connsiteX23" fmla="*/ 7153360 w 8011116"/>
              <a:gd name="connsiteY23" fmla="*/ 300609 h 913180"/>
              <a:gd name="connsiteX24" fmla="*/ 7177636 w 8011116"/>
              <a:gd name="connsiteY24" fmla="*/ 907511 h 913180"/>
              <a:gd name="connsiteX25" fmla="*/ 8011116 w 8011116"/>
              <a:gd name="connsiteY25" fmla="*/ 907512 h 913180"/>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09720 w 8011116"/>
              <a:gd name="connsiteY4" fmla="*/ 519095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518768 w 8011116"/>
              <a:gd name="connsiteY11" fmla="*/ 243966 h 916711"/>
              <a:gd name="connsiteX12" fmla="*/ 5704885 w 8011116"/>
              <a:gd name="connsiteY12" fmla="*/ 243965 h 916711"/>
              <a:gd name="connsiteX13" fmla="*/ 5721068 w 8011116"/>
              <a:gd name="connsiteY13" fmla="*/ 9298 h 916711"/>
              <a:gd name="connsiteX14" fmla="*/ 5874818 w 8011116"/>
              <a:gd name="connsiteY14" fmla="*/ 9298 h 916711"/>
              <a:gd name="connsiteX15" fmla="*/ 5907186 w 8011116"/>
              <a:gd name="connsiteY15" fmla="*/ 146860 h 916711"/>
              <a:gd name="connsiteX16" fmla="*/ 6069027 w 8011116"/>
              <a:gd name="connsiteY16" fmla="*/ 138770 h 916711"/>
              <a:gd name="connsiteX17" fmla="*/ 6028567 w 8011116"/>
              <a:gd name="connsiteY17" fmla="*/ 891327 h 916711"/>
              <a:gd name="connsiteX18" fmla="*/ 6748758 w 8011116"/>
              <a:gd name="connsiteY18" fmla="*/ 907511 h 916711"/>
              <a:gd name="connsiteX19" fmla="*/ 6764942 w 8011116"/>
              <a:gd name="connsiteY19" fmla="*/ 680935 h 916711"/>
              <a:gd name="connsiteX20" fmla="*/ 6983427 w 8011116"/>
              <a:gd name="connsiteY20" fmla="*/ 689027 h 916711"/>
              <a:gd name="connsiteX21" fmla="*/ 6999611 w 8011116"/>
              <a:gd name="connsiteY21" fmla="*/ 300609 h 916711"/>
              <a:gd name="connsiteX22" fmla="*/ 7153360 w 8011116"/>
              <a:gd name="connsiteY22" fmla="*/ 300609 h 916711"/>
              <a:gd name="connsiteX23" fmla="*/ 7177636 w 8011116"/>
              <a:gd name="connsiteY23" fmla="*/ 907511 h 916711"/>
              <a:gd name="connsiteX24" fmla="*/ 8011116 w 8011116"/>
              <a:gd name="connsiteY24"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704885 w 8011116"/>
              <a:gd name="connsiteY11" fmla="*/ 243965 h 916711"/>
              <a:gd name="connsiteX12" fmla="*/ 5721068 w 8011116"/>
              <a:gd name="connsiteY12" fmla="*/ 9298 h 916711"/>
              <a:gd name="connsiteX13" fmla="*/ 5874818 w 8011116"/>
              <a:gd name="connsiteY13" fmla="*/ 9298 h 916711"/>
              <a:gd name="connsiteX14" fmla="*/ 5907186 w 8011116"/>
              <a:gd name="connsiteY14" fmla="*/ 146860 h 916711"/>
              <a:gd name="connsiteX15" fmla="*/ 6069027 w 8011116"/>
              <a:gd name="connsiteY15" fmla="*/ 138770 h 916711"/>
              <a:gd name="connsiteX16" fmla="*/ 6028567 w 8011116"/>
              <a:gd name="connsiteY16" fmla="*/ 891327 h 916711"/>
              <a:gd name="connsiteX17" fmla="*/ 6748758 w 8011116"/>
              <a:gd name="connsiteY17" fmla="*/ 907511 h 916711"/>
              <a:gd name="connsiteX18" fmla="*/ 6764942 w 8011116"/>
              <a:gd name="connsiteY18" fmla="*/ 680935 h 916711"/>
              <a:gd name="connsiteX19" fmla="*/ 6983427 w 8011116"/>
              <a:gd name="connsiteY19" fmla="*/ 689027 h 916711"/>
              <a:gd name="connsiteX20" fmla="*/ 6999611 w 8011116"/>
              <a:gd name="connsiteY20" fmla="*/ 300609 h 916711"/>
              <a:gd name="connsiteX21" fmla="*/ 7153360 w 8011116"/>
              <a:gd name="connsiteY21" fmla="*/ 300609 h 916711"/>
              <a:gd name="connsiteX22" fmla="*/ 7177636 w 8011116"/>
              <a:gd name="connsiteY22" fmla="*/ 907511 h 916711"/>
              <a:gd name="connsiteX23" fmla="*/ 8011116 w 8011116"/>
              <a:gd name="connsiteY23" fmla="*/ 907512 h 916711"/>
              <a:gd name="connsiteX0" fmla="*/ 0 w 8011116"/>
              <a:gd name="connsiteY0" fmla="*/ 899447 h 908647"/>
              <a:gd name="connsiteX1" fmla="*/ 509798 w 8011116"/>
              <a:gd name="connsiteY1" fmla="*/ 608135 h 908647"/>
              <a:gd name="connsiteX2" fmla="*/ 745817 w 8011116"/>
              <a:gd name="connsiteY2" fmla="*/ 857781 h 908647"/>
              <a:gd name="connsiteX3" fmla="*/ 1424199 w 8011116"/>
              <a:gd name="connsiteY3" fmla="*/ 891357 h 908647"/>
              <a:gd name="connsiteX4" fmla="*/ 1998733 w 8011116"/>
              <a:gd name="connsiteY4" fmla="*/ 567676 h 908647"/>
              <a:gd name="connsiteX5" fmla="*/ 2484255 w 8011116"/>
              <a:gd name="connsiteY5" fmla="*/ 57877 h 908647"/>
              <a:gd name="connsiteX6" fmla="*/ 2969777 w 8011116"/>
              <a:gd name="connsiteY6" fmla="*/ 794253 h 908647"/>
              <a:gd name="connsiteX7" fmla="*/ 3293459 w 8011116"/>
              <a:gd name="connsiteY7" fmla="*/ 591952 h 908647"/>
              <a:gd name="connsiteX8" fmla="*/ 3699410 w 8011116"/>
              <a:gd name="connsiteY8" fmla="*/ 857781 h 908647"/>
              <a:gd name="connsiteX9" fmla="*/ 5348836 w 8011116"/>
              <a:gd name="connsiteY9" fmla="*/ 883264 h 908647"/>
              <a:gd name="connsiteX10" fmla="*/ 5534954 w 8011116"/>
              <a:gd name="connsiteY10" fmla="*/ 462478 h 908647"/>
              <a:gd name="connsiteX11" fmla="*/ 5704885 w 8011116"/>
              <a:gd name="connsiteY11" fmla="*/ 235901 h 908647"/>
              <a:gd name="connsiteX12" fmla="*/ 5874818 w 8011116"/>
              <a:gd name="connsiteY12" fmla="*/ 1234 h 908647"/>
              <a:gd name="connsiteX13" fmla="*/ 5907186 w 8011116"/>
              <a:gd name="connsiteY13" fmla="*/ 138796 h 908647"/>
              <a:gd name="connsiteX14" fmla="*/ 6069027 w 8011116"/>
              <a:gd name="connsiteY14" fmla="*/ 130706 h 908647"/>
              <a:gd name="connsiteX15" fmla="*/ 6028567 w 8011116"/>
              <a:gd name="connsiteY15" fmla="*/ 883263 h 908647"/>
              <a:gd name="connsiteX16" fmla="*/ 6748758 w 8011116"/>
              <a:gd name="connsiteY16" fmla="*/ 899447 h 908647"/>
              <a:gd name="connsiteX17" fmla="*/ 6764942 w 8011116"/>
              <a:gd name="connsiteY17" fmla="*/ 672871 h 908647"/>
              <a:gd name="connsiteX18" fmla="*/ 6983427 w 8011116"/>
              <a:gd name="connsiteY18" fmla="*/ 680963 h 908647"/>
              <a:gd name="connsiteX19" fmla="*/ 6999611 w 8011116"/>
              <a:gd name="connsiteY19" fmla="*/ 292545 h 908647"/>
              <a:gd name="connsiteX20" fmla="*/ 7153360 w 8011116"/>
              <a:gd name="connsiteY20" fmla="*/ 292545 h 908647"/>
              <a:gd name="connsiteX21" fmla="*/ 7177636 w 8011116"/>
              <a:gd name="connsiteY21" fmla="*/ 899447 h 908647"/>
              <a:gd name="connsiteX22" fmla="*/ 8011116 w 8011116"/>
              <a:gd name="connsiteY22" fmla="*/ 899448 h 908647"/>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028567 w 8011116"/>
              <a:gd name="connsiteY14" fmla="*/ 889875 h 915259"/>
              <a:gd name="connsiteX15" fmla="*/ 6748758 w 8011116"/>
              <a:gd name="connsiteY15" fmla="*/ 906059 h 915259"/>
              <a:gd name="connsiteX16" fmla="*/ 6764942 w 8011116"/>
              <a:gd name="connsiteY16" fmla="*/ 679483 h 915259"/>
              <a:gd name="connsiteX17" fmla="*/ 6983427 w 8011116"/>
              <a:gd name="connsiteY17" fmla="*/ 687575 h 915259"/>
              <a:gd name="connsiteX18" fmla="*/ 6999611 w 8011116"/>
              <a:gd name="connsiteY18" fmla="*/ 299157 h 915259"/>
              <a:gd name="connsiteX19" fmla="*/ 7153360 w 8011116"/>
              <a:gd name="connsiteY19" fmla="*/ 299157 h 915259"/>
              <a:gd name="connsiteX20" fmla="*/ 7177636 w 8011116"/>
              <a:gd name="connsiteY20" fmla="*/ 906059 h 915259"/>
              <a:gd name="connsiteX21" fmla="*/ 8011116 w 8011116"/>
              <a:gd name="connsiteY21"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6999611 w 8011116"/>
              <a:gd name="connsiteY17" fmla="*/ 299157 h 915259"/>
              <a:gd name="connsiteX18" fmla="*/ 7153360 w 8011116"/>
              <a:gd name="connsiteY18" fmla="*/ 299157 h 915259"/>
              <a:gd name="connsiteX19" fmla="*/ 7177636 w 8011116"/>
              <a:gd name="connsiteY19" fmla="*/ 906059 h 915259"/>
              <a:gd name="connsiteX20" fmla="*/ 8011116 w 8011116"/>
              <a:gd name="connsiteY20"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7153360 w 8011116"/>
              <a:gd name="connsiteY17" fmla="*/ 299157 h 915259"/>
              <a:gd name="connsiteX18" fmla="*/ 7177636 w 8011116"/>
              <a:gd name="connsiteY18" fmla="*/ 906059 h 915259"/>
              <a:gd name="connsiteX19" fmla="*/ 8011116 w 8011116"/>
              <a:gd name="connsiteY19"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591"/>
              <a:gd name="connsiteX1" fmla="*/ 509798 w 8011116"/>
              <a:gd name="connsiteY1" fmla="*/ 614747 h 915591"/>
              <a:gd name="connsiteX2" fmla="*/ 745817 w 8011116"/>
              <a:gd name="connsiteY2" fmla="*/ 864393 h 915591"/>
              <a:gd name="connsiteX3" fmla="*/ 1424199 w 8011116"/>
              <a:gd name="connsiteY3" fmla="*/ 897969 h 915591"/>
              <a:gd name="connsiteX4" fmla="*/ 1998733 w 8011116"/>
              <a:gd name="connsiteY4" fmla="*/ 574288 h 915591"/>
              <a:gd name="connsiteX5" fmla="*/ 2484255 w 8011116"/>
              <a:gd name="connsiteY5" fmla="*/ 64489 h 915591"/>
              <a:gd name="connsiteX6" fmla="*/ 2969777 w 8011116"/>
              <a:gd name="connsiteY6" fmla="*/ 800865 h 915591"/>
              <a:gd name="connsiteX7" fmla="*/ 3293459 w 8011116"/>
              <a:gd name="connsiteY7" fmla="*/ 598564 h 915591"/>
              <a:gd name="connsiteX8" fmla="*/ 3699410 w 8011116"/>
              <a:gd name="connsiteY8" fmla="*/ 864393 h 915591"/>
              <a:gd name="connsiteX9" fmla="*/ 5348836 w 8011116"/>
              <a:gd name="connsiteY9" fmla="*/ 889876 h 915591"/>
              <a:gd name="connsiteX10" fmla="*/ 5534954 w 8011116"/>
              <a:gd name="connsiteY10" fmla="*/ 469090 h 915591"/>
              <a:gd name="connsiteX11" fmla="*/ 5704885 w 8011116"/>
              <a:gd name="connsiteY11" fmla="*/ 242513 h 915591"/>
              <a:gd name="connsiteX12" fmla="*/ 5874818 w 8011116"/>
              <a:gd name="connsiteY12" fmla="*/ 7846 h 915591"/>
              <a:gd name="connsiteX13" fmla="*/ 6069027 w 8011116"/>
              <a:gd name="connsiteY13" fmla="*/ 137318 h 915591"/>
              <a:gd name="connsiteX14" fmla="*/ 6748758 w 8011116"/>
              <a:gd name="connsiteY14" fmla="*/ 906059 h 915591"/>
              <a:gd name="connsiteX15" fmla="*/ 6983427 w 8011116"/>
              <a:gd name="connsiteY15" fmla="*/ 687575 h 915591"/>
              <a:gd name="connsiteX16" fmla="*/ 7153360 w 8011116"/>
              <a:gd name="connsiteY16" fmla="*/ 299157 h 915591"/>
              <a:gd name="connsiteX17" fmla="*/ 7177636 w 8011116"/>
              <a:gd name="connsiteY17" fmla="*/ 906059 h 915591"/>
              <a:gd name="connsiteX18" fmla="*/ 8011116 w 8011116"/>
              <a:gd name="connsiteY18" fmla="*/ 906060 h 915591"/>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16508 h 926190"/>
              <a:gd name="connsiteX1" fmla="*/ 509798 w 8011116"/>
              <a:gd name="connsiteY1" fmla="*/ 625196 h 926190"/>
              <a:gd name="connsiteX2" fmla="*/ 745817 w 8011116"/>
              <a:gd name="connsiteY2" fmla="*/ 874842 h 926190"/>
              <a:gd name="connsiteX3" fmla="*/ 1424199 w 8011116"/>
              <a:gd name="connsiteY3" fmla="*/ 908418 h 926190"/>
              <a:gd name="connsiteX4" fmla="*/ 1998733 w 8011116"/>
              <a:gd name="connsiteY4" fmla="*/ 584737 h 926190"/>
              <a:gd name="connsiteX5" fmla="*/ 2484255 w 8011116"/>
              <a:gd name="connsiteY5" fmla="*/ 74938 h 926190"/>
              <a:gd name="connsiteX6" fmla="*/ 2969777 w 8011116"/>
              <a:gd name="connsiteY6" fmla="*/ 811314 h 926190"/>
              <a:gd name="connsiteX7" fmla="*/ 3293459 w 8011116"/>
              <a:gd name="connsiteY7" fmla="*/ 609013 h 926190"/>
              <a:gd name="connsiteX8" fmla="*/ 3699410 w 8011116"/>
              <a:gd name="connsiteY8" fmla="*/ 874842 h 926190"/>
              <a:gd name="connsiteX9" fmla="*/ 5348836 w 8011116"/>
              <a:gd name="connsiteY9" fmla="*/ 900325 h 926190"/>
              <a:gd name="connsiteX10" fmla="*/ 5534954 w 8011116"/>
              <a:gd name="connsiteY10" fmla="*/ 479539 h 926190"/>
              <a:gd name="connsiteX11" fmla="*/ 5874818 w 8011116"/>
              <a:gd name="connsiteY11" fmla="*/ 18295 h 926190"/>
              <a:gd name="connsiteX12" fmla="*/ 6069027 w 8011116"/>
              <a:gd name="connsiteY12" fmla="*/ 147767 h 926190"/>
              <a:gd name="connsiteX13" fmla="*/ 6748758 w 8011116"/>
              <a:gd name="connsiteY13" fmla="*/ 916508 h 926190"/>
              <a:gd name="connsiteX14" fmla="*/ 6983427 w 8011116"/>
              <a:gd name="connsiteY14" fmla="*/ 698024 h 926190"/>
              <a:gd name="connsiteX15" fmla="*/ 7153360 w 8011116"/>
              <a:gd name="connsiteY15" fmla="*/ 309606 h 926190"/>
              <a:gd name="connsiteX16" fmla="*/ 7177636 w 8011116"/>
              <a:gd name="connsiteY16" fmla="*/ 916508 h 926190"/>
              <a:gd name="connsiteX17" fmla="*/ 8011116 w 8011116"/>
              <a:gd name="connsiteY17" fmla="*/ 916509 h 92619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11099 h 934579"/>
              <a:gd name="connsiteX1" fmla="*/ 509798 w 8011116"/>
              <a:gd name="connsiteY1" fmla="*/ 619787 h 934579"/>
              <a:gd name="connsiteX2" fmla="*/ 745817 w 8011116"/>
              <a:gd name="connsiteY2" fmla="*/ 869433 h 934579"/>
              <a:gd name="connsiteX3" fmla="*/ 1424199 w 8011116"/>
              <a:gd name="connsiteY3" fmla="*/ 903009 h 934579"/>
              <a:gd name="connsiteX4" fmla="*/ 1998733 w 8011116"/>
              <a:gd name="connsiteY4" fmla="*/ 579328 h 934579"/>
              <a:gd name="connsiteX5" fmla="*/ 2484255 w 8011116"/>
              <a:gd name="connsiteY5" fmla="*/ 69529 h 934579"/>
              <a:gd name="connsiteX6" fmla="*/ 2969777 w 8011116"/>
              <a:gd name="connsiteY6" fmla="*/ 805905 h 934579"/>
              <a:gd name="connsiteX7" fmla="*/ 3293459 w 8011116"/>
              <a:gd name="connsiteY7" fmla="*/ 603604 h 934579"/>
              <a:gd name="connsiteX8" fmla="*/ 3699410 w 8011116"/>
              <a:gd name="connsiteY8" fmla="*/ 869433 h 934579"/>
              <a:gd name="connsiteX9" fmla="*/ 5348836 w 8011116"/>
              <a:gd name="connsiteY9" fmla="*/ 894916 h 934579"/>
              <a:gd name="connsiteX10" fmla="*/ 5704887 w 8011116"/>
              <a:gd name="connsiteY10" fmla="*/ 393210 h 934579"/>
              <a:gd name="connsiteX11" fmla="*/ 5874818 w 8011116"/>
              <a:gd name="connsiteY11" fmla="*/ 12886 h 934579"/>
              <a:gd name="connsiteX12" fmla="*/ 6069027 w 8011116"/>
              <a:gd name="connsiteY12" fmla="*/ 142358 h 934579"/>
              <a:gd name="connsiteX13" fmla="*/ 6748758 w 8011116"/>
              <a:gd name="connsiteY13" fmla="*/ 911099 h 934579"/>
              <a:gd name="connsiteX14" fmla="*/ 6983427 w 8011116"/>
              <a:gd name="connsiteY14" fmla="*/ 692615 h 934579"/>
              <a:gd name="connsiteX15" fmla="*/ 7153360 w 8011116"/>
              <a:gd name="connsiteY15" fmla="*/ 304197 h 934579"/>
              <a:gd name="connsiteX16" fmla="*/ 7177636 w 8011116"/>
              <a:gd name="connsiteY16" fmla="*/ 911099 h 934579"/>
              <a:gd name="connsiteX17" fmla="*/ 8011116 w 8011116"/>
              <a:gd name="connsiteY17" fmla="*/ 911100 h 934579"/>
              <a:gd name="connsiteX0" fmla="*/ 0 w 8011116"/>
              <a:gd name="connsiteY0" fmla="*/ 1010278 h 1042452"/>
              <a:gd name="connsiteX1" fmla="*/ 509798 w 8011116"/>
              <a:gd name="connsiteY1" fmla="*/ 718966 h 1042452"/>
              <a:gd name="connsiteX2" fmla="*/ 745817 w 8011116"/>
              <a:gd name="connsiteY2" fmla="*/ 968612 h 1042452"/>
              <a:gd name="connsiteX3" fmla="*/ 1424199 w 8011116"/>
              <a:gd name="connsiteY3" fmla="*/ 1002188 h 1042452"/>
              <a:gd name="connsiteX4" fmla="*/ 1998733 w 8011116"/>
              <a:gd name="connsiteY4" fmla="*/ 678507 h 1042452"/>
              <a:gd name="connsiteX5" fmla="*/ 2484255 w 8011116"/>
              <a:gd name="connsiteY5" fmla="*/ 168708 h 1042452"/>
              <a:gd name="connsiteX6" fmla="*/ 2969777 w 8011116"/>
              <a:gd name="connsiteY6" fmla="*/ 905084 h 1042452"/>
              <a:gd name="connsiteX7" fmla="*/ 3293459 w 8011116"/>
              <a:gd name="connsiteY7" fmla="*/ 702783 h 1042452"/>
              <a:gd name="connsiteX8" fmla="*/ 3699410 w 8011116"/>
              <a:gd name="connsiteY8" fmla="*/ 968612 h 1042452"/>
              <a:gd name="connsiteX9" fmla="*/ 5348836 w 8011116"/>
              <a:gd name="connsiteY9" fmla="*/ 994095 h 1042452"/>
              <a:gd name="connsiteX10" fmla="*/ 5704887 w 8011116"/>
              <a:gd name="connsiteY10" fmla="*/ 492389 h 1042452"/>
              <a:gd name="connsiteX11" fmla="*/ 5874818 w 8011116"/>
              <a:gd name="connsiteY11" fmla="*/ 112065 h 1042452"/>
              <a:gd name="connsiteX12" fmla="*/ 6117580 w 8011116"/>
              <a:gd name="connsiteY12" fmla="*/ 47328 h 1042452"/>
              <a:gd name="connsiteX13" fmla="*/ 6748758 w 8011116"/>
              <a:gd name="connsiteY13" fmla="*/ 1010278 h 1042452"/>
              <a:gd name="connsiteX14" fmla="*/ 6983427 w 8011116"/>
              <a:gd name="connsiteY14" fmla="*/ 791794 h 1042452"/>
              <a:gd name="connsiteX15" fmla="*/ 7153360 w 8011116"/>
              <a:gd name="connsiteY15" fmla="*/ 403376 h 1042452"/>
              <a:gd name="connsiteX16" fmla="*/ 7177636 w 8011116"/>
              <a:gd name="connsiteY16" fmla="*/ 1010278 h 1042452"/>
              <a:gd name="connsiteX17" fmla="*/ 8011116 w 8011116"/>
              <a:gd name="connsiteY17" fmla="*/ 1010279 h 1042452"/>
              <a:gd name="connsiteX0" fmla="*/ 0 w 8011116"/>
              <a:gd name="connsiteY0" fmla="*/ 1028702 h 1060876"/>
              <a:gd name="connsiteX1" fmla="*/ 509798 w 8011116"/>
              <a:gd name="connsiteY1" fmla="*/ 737390 h 1060876"/>
              <a:gd name="connsiteX2" fmla="*/ 745817 w 8011116"/>
              <a:gd name="connsiteY2" fmla="*/ 987036 h 1060876"/>
              <a:gd name="connsiteX3" fmla="*/ 1424199 w 8011116"/>
              <a:gd name="connsiteY3" fmla="*/ 1020612 h 1060876"/>
              <a:gd name="connsiteX4" fmla="*/ 1998733 w 8011116"/>
              <a:gd name="connsiteY4" fmla="*/ 696931 h 1060876"/>
              <a:gd name="connsiteX5" fmla="*/ 2484255 w 8011116"/>
              <a:gd name="connsiteY5" fmla="*/ 187132 h 1060876"/>
              <a:gd name="connsiteX6" fmla="*/ 2969777 w 8011116"/>
              <a:gd name="connsiteY6" fmla="*/ 923508 h 1060876"/>
              <a:gd name="connsiteX7" fmla="*/ 3293459 w 8011116"/>
              <a:gd name="connsiteY7" fmla="*/ 721207 h 1060876"/>
              <a:gd name="connsiteX8" fmla="*/ 3699410 w 8011116"/>
              <a:gd name="connsiteY8" fmla="*/ 987036 h 1060876"/>
              <a:gd name="connsiteX9" fmla="*/ 5348836 w 8011116"/>
              <a:gd name="connsiteY9" fmla="*/ 1012519 h 1060876"/>
              <a:gd name="connsiteX10" fmla="*/ 5704887 w 8011116"/>
              <a:gd name="connsiteY10" fmla="*/ 510813 h 1060876"/>
              <a:gd name="connsiteX11" fmla="*/ 5874818 w 8011116"/>
              <a:gd name="connsiteY11" fmla="*/ 130489 h 1060876"/>
              <a:gd name="connsiteX12" fmla="*/ 6117580 w 8011116"/>
              <a:gd name="connsiteY12" fmla="*/ 65752 h 1060876"/>
              <a:gd name="connsiteX13" fmla="*/ 6748758 w 8011116"/>
              <a:gd name="connsiteY13" fmla="*/ 1028702 h 1060876"/>
              <a:gd name="connsiteX14" fmla="*/ 6983427 w 8011116"/>
              <a:gd name="connsiteY14" fmla="*/ 810218 h 1060876"/>
              <a:gd name="connsiteX15" fmla="*/ 7153360 w 8011116"/>
              <a:gd name="connsiteY15" fmla="*/ 421800 h 1060876"/>
              <a:gd name="connsiteX16" fmla="*/ 7177636 w 8011116"/>
              <a:gd name="connsiteY16" fmla="*/ 1028702 h 1060876"/>
              <a:gd name="connsiteX17" fmla="*/ 8011116 w 8011116"/>
              <a:gd name="connsiteY17" fmla="*/ 1028703 h 1060876"/>
              <a:gd name="connsiteX0" fmla="*/ 0 w 8011116"/>
              <a:gd name="connsiteY0" fmla="*/ 1034602 h 1066776"/>
              <a:gd name="connsiteX1" fmla="*/ 509798 w 8011116"/>
              <a:gd name="connsiteY1" fmla="*/ 743290 h 1066776"/>
              <a:gd name="connsiteX2" fmla="*/ 745817 w 8011116"/>
              <a:gd name="connsiteY2" fmla="*/ 992936 h 1066776"/>
              <a:gd name="connsiteX3" fmla="*/ 1424199 w 8011116"/>
              <a:gd name="connsiteY3" fmla="*/ 1026512 h 1066776"/>
              <a:gd name="connsiteX4" fmla="*/ 1998733 w 8011116"/>
              <a:gd name="connsiteY4" fmla="*/ 702831 h 1066776"/>
              <a:gd name="connsiteX5" fmla="*/ 2484255 w 8011116"/>
              <a:gd name="connsiteY5" fmla="*/ 193032 h 1066776"/>
              <a:gd name="connsiteX6" fmla="*/ 2969777 w 8011116"/>
              <a:gd name="connsiteY6" fmla="*/ 929408 h 1066776"/>
              <a:gd name="connsiteX7" fmla="*/ 3293459 w 8011116"/>
              <a:gd name="connsiteY7" fmla="*/ 727107 h 1066776"/>
              <a:gd name="connsiteX8" fmla="*/ 3699410 w 8011116"/>
              <a:gd name="connsiteY8" fmla="*/ 992936 h 1066776"/>
              <a:gd name="connsiteX9" fmla="*/ 5348836 w 8011116"/>
              <a:gd name="connsiteY9" fmla="*/ 1018419 h 1066776"/>
              <a:gd name="connsiteX10" fmla="*/ 5704887 w 8011116"/>
              <a:gd name="connsiteY10" fmla="*/ 516713 h 1066776"/>
              <a:gd name="connsiteX11" fmla="*/ 5874818 w 8011116"/>
              <a:gd name="connsiteY11" fmla="*/ 136389 h 1066776"/>
              <a:gd name="connsiteX12" fmla="*/ 6117580 w 8011116"/>
              <a:gd name="connsiteY12" fmla="*/ 71652 h 1066776"/>
              <a:gd name="connsiteX13" fmla="*/ 6748758 w 8011116"/>
              <a:gd name="connsiteY13" fmla="*/ 1034602 h 1066776"/>
              <a:gd name="connsiteX14" fmla="*/ 6983427 w 8011116"/>
              <a:gd name="connsiteY14" fmla="*/ 816118 h 1066776"/>
              <a:gd name="connsiteX15" fmla="*/ 7153360 w 8011116"/>
              <a:gd name="connsiteY15" fmla="*/ 427700 h 1066776"/>
              <a:gd name="connsiteX16" fmla="*/ 7177636 w 8011116"/>
              <a:gd name="connsiteY16" fmla="*/ 1034602 h 1066776"/>
              <a:gd name="connsiteX17" fmla="*/ 8011116 w 8011116"/>
              <a:gd name="connsiteY17" fmla="*/ 1034603 h 1066776"/>
              <a:gd name="connsiteX0" fmla="*/ 0 w 8011116"/>
              <a:gd name="connsiteY0" fmla="*/ 1117278 h 1155969"/>
              <a:gd name="connsiteX1" fmla="*/ 509798 w 8011116"/>
              <a:gd name="connsiteY1" fmla="*/ 825966 h 1155969"/>
              <a:gd name="connsiteX2" fmla="*/ 745817 w 8011116"/>
              <a:gd name="connsiteY2" fmla="*/ 1075612 h 1155969"/>
              <a:gd name="connsiteX3" fmla="*/ 1424199 w 8011116"/>
              <a:gd name="connsiteY3" fmla="*/ 1109188 h 1155969"/>
              <a:gd name="connsiteX4" fmla="*/ 1998733 w 8011116"/>
              <a:gd name="connsiteY4" fmla="*/ 785507 h 1155969"/>
              <a:gd name="connsiteX5" fmla="*/ 2484255 w 8011116"/>
              <a:gd name="connsiteY5" fmla="*/ 275708 h 1155969"/>
              <a:gd name="connsiteX6" fmla="*/ 2969777 w 8011116"/>
              <a:gd name="connsiteY6" fmla="*/ 1012084 h 1155969"/>
              <a:gd name="connsiteX7" fmla="*/ 3293459 w 8011116"/>
              <a:gd name="connsiteY7" fmla="*/ 809783 h 1155969"/>
              <a:gd name="connsiteX8" fmla="*/ 3699410 w 8011116"/>
              <a:gd name="connsiteY8" fmla="*/ 1075612 h 1155969"/>
              <a:gd name="connsiteX9" fmla="*/ 5348836 w 8011116"/>
              <a:gd name="connsiteY9" fmla="*/ 1101095 h 1155969"/>
              <a:gd name="connsiteX10" fmla="*/ 5704887 w 8011116"/>
              <a:gd name="connsiteY10" fmla="*/ 599389 h 1155969"/>
              <a:gd name="connsiteX11" fmla="*/ 5874818 w 8011116"/>
              <a:gd name="connsiteY11" fmla="*/ 219065 h 1155969"/>
              <a:gd name="connsiteX12" fmla="*/ 6028567 w 8011116"/>
              <a:gd name="connsiteY12" fmla="*/ 49131 h 1155969"/>
              <a:gd name="connsiteX13" fmla="*/ 6748758 w 8011116"/>
              <a:gd name="connsiteY13" fmla="*/ 1117278 h 1155969"/>
              <a:gd name="connsiteX14" fmla="*/ 6983427 w 8011116"/>
              <a:gd name="connsiteY14" fmla="*/ 898794 h 1155969"/>
              <a:gd name="connsiteX15" fmla="*/ 7153360 w 8011116"/>
              <a:gd name="connsiteY15" fmla="*/ 510376 h 1155969"/>
              <a:gd name="connsiteX16" fmla="*/ 7177636 w 8011116"/>
              <a:gd name="connsiteY16" fmla="*/ 1117278 h 1155969"/>
              <a:gd name="connsiteX17" fmla="*/ 8011116 w 8011116"/>
              <a:gd name="connsiteY17" fmla="*/ 1117279 h 1155969"/>
              <a:gd name="connsiteX0" fmla="*/ 0 w 8011116"/>
              <a:gd name="connsiteY0" fmla="*/ 1165298 h 1203989"/>
              <a:gd name="connsiteX1" fmla="*/ 509798 w 8011116"/>
              <a:gd name="connsiteY1" fmla="*/ 873986 h 1203989"/>
              <a:gd name="connsiteX2" fmla="*/ 745817 w 8011116"/>
              <a:gd name="connsiteY2" fmla="*/ 1123632 h 1203989"/>
              <a:gd name="connsiteX3" fmla="*/ 1424199 w 8011116"/>
              <a:gd name="connsiteY3" fmla="*/ 1157208 h 1203989"/>
              <a:gd name="connsiteX4" fmla="*/ 1998733 w 8011116"/>
              <a:gd name="connsiteY4" fmla="*/ 833527 h 1203989"/>
              <a:gd name="connsiteX5" fmla="*/ 2484255 w 8011116"/>
              <a:gd name="connsiteY5" fmla="*/ 323728 h 1203989"/>
              <a:gd name="connsiteX6" fmla="*/ 2969777 w 8011116"/>
              <a:gd name="connsiteY6" fmla="*/ 1060104 h 1203989"/>
              <a:gd name="connsiteX7" fmla="*/ 3293459 w 8011116"/>
              <a:gd name="connsiteY7" fmla="*/ 857803 h 1203989"/>
              <a:gd name="connsiteX8" fmla="*/ 3699410 w 8011116"/>
              <a:gd name="connsiteY8" fmla="*/ 1123632 h 1203989"/>
              <a:gd name="connsiteX9" fmla="*/ 5348836 w 8011116"/>
              <a:gd name="connsiteY9" fmla="*/ 1149115 h 1203989"/>
              <a:gd name="connsiteX10" fmla="*/ 5704887 w 8011116"/>
              <a:gd name="connsiteY10" fmla="*/ 647409 h 1203989"/>
              <a:gd name="connsiteX11" fmla="*/ 5874818 w 8011116"/>
              <a:gd name="connsiteY11" fmla="*/ 267085 h 1203989"/>
              <a:gd name="connsiteX12" fmla="*/ 6028567 w 8011116"/>
              <a:gd name="connsiteY12" fmla="*/ 97151 h 1203989"/>
              <a:gd name="connsiteX13" fmla="*/ 6748758 w 8011116"/>
              <a:gd name="connsiteY13" fmla="*/ 1165298 h 1203989"/>
              <a:gd name="connsiteX14" fmla="*/ 6983427 w 8011116"/>
              <a:gd name="connsiteY14" fmla="*/ 946814 h 1203989"/>
              <a:gd name="connsiteX15" fmla="*/ 7153360 w 8011116"/>
              <a:gd name="connsiteY15" fmla="*/ 558396 h 1203989"/>
              <a:gd name="connsiteX16" fmla="*/ 7177636 w 8011116"/>
              <a:gd name="connsiteY16" fmla="*/ 1165298 h 1203989"/>
              <a:gd name="connsiteX17" fmla="*/ 8011116 w 8011116"/>
              <a:gd name="connsiteY17" fmla="*/ 1165299 h 1203989"/>
              <a:gd name="connsiteX0" fmla="*/ 0 w 8011116"/>
              <a:gd name="connsiteY0" fmla="*/ 1162312 h 1201003"/>
              <a:gd name="connsiteX1" fmla="*/ 509798 w 8011116"/>
              <a:gd name="connsiteY1" fmla="*/ 871000 h 1201003"/>
              <a:gd name="connsiteX2" fmla="*/ 745817 w 8011116"/>
              <a:gd name="connsiteY2" fmla="*/ 1120646 h 1201003"/>
              <a:gd name="connsiteX3" fmla="*/ 1424199 w 8011116"/>
              <a:gd name="connsiteY3" fmla="*/ 1154222 h 1201003"/>
              <a:gd name="connsiteX4" fmla="*/ 1998733 w 8011116"/>
              <a:gd name="connsiteY4" fmla="*/ 830541 h 1201003"/>
              <a:gd name="connsiteX5" fmla="*/ 2484255 w 8011116"/>
              <a:gd name="connsiteY5" fmla="*/ 320742 h 1201003"/>
              <a:gd name="connsiteX6" fmla="*/ 2969777 w 8011116"/>
              <a:gd name="connsiteY6" fmla="*/ 1057118 h 1201003"/>
              <a:gd name="connsiteX7" fmla="*/ 3293459 w 8011116"/>
              <a:gd name="connsiteY7" fmla="*/ 854817 h 1201003"/>
              <a:gd name="connsiteX8" fmla="*/ 3699410 w 8011116"/>
              <a:gd name="connsiteY8" fmla="*/ 1120646 h 1201003"/>
              <a:gd name="connsiteX9" fmla="*/ 5348836 w 8011116"/>
              <a:gd name="connsiteY9" fmla="*/ 1146129 h 1201003"/>
              <a:gd name="connsiteX10" fmla="*/ 5704887 w 8011116"/>
              <a:gd name="connsiteY10" fmla="*/ 644423 h 1201003"/>
              <a:gd name="connsiteX11" fmla="*/ 5874818 w 8011116"/>
              <a:gd name="connsiteY11" fmla="*/ 264099 h 1201003"/>
              <a:gd name="connsiteX12" fmla="*/ 6028567 w 8011116"/>
              <a:gd name="connsiteY12" fmla="*/ 94165 h 1201003"/>
              <a:gd name="connsiteX13" fmla="*/ 6748758 w 8011116"/>
              <a:gd name="connsiteY13" fmla="*/ 1162312 h 1201003"/>
              <a:gd name="connsiteX14" fmla="*/ 6983427 w 8011116"/>
              <a:gd name="connsiteY14" fmla="*/ 943828 h 1201003"/>
              <a:gd name="connsiteX15" fmla="*/ 7153360 w 8011116"/>
              <a:gd name="connsiteY15" fmla="*/ 555410 h 1201003"/>
              <a:gd name="connsiteX16" fmla="*/ 7177636 w 8011116"/>
              <a:gd name="connsiteY16" fmla="*/ 1162312 h 1201003"/>
              <a:gd name="connsiteX17" fmla="*/ 8011116 w 8011116"/>
              <a:gd name="connsiteY17" fmla="*/ 1162313 h 1201003"/>
              <a:gd name="connsiteX0" fmla="*/ 0 w 8011116"/>
              <a:gd name="connsiteY0" fmla="*/ 1078802 h 1117493"/>
              <a:gd name="connsiteX1" fmla="*/ 509798 w 8011116"/>
              <a:gd name="connsiteY1" fmla="*/ 787490 h 1117493"/>
              <a:gd name="connsiteX2" fmla="*/ 745817 w 8011116"/>
              <a:gd name="connsiteY2" fmla="*/ 1037136 h 1117493"/>
              <a:gd name="connsiteX3" fmla="*/ 1424199 w 8011116"/>
              <a:gd name="connsiteY3" fmla="*/ 1070712 h 1117493"/>
              <a:gd name="connsiteX4" fmla="*/ 1998733 w 8011116"/>
              <a:gd name="connsiteY4" fmla="*/ 747031 h 1117493"/>
              <a:gd name="connsiteX5" fmla="*/ 2484255 w 8011116"/>
              <a:gd name="connsiteY5" fmla="*/ 237232 h 1117493"/>
              <a:gd name="connsiteX6" fmla="*/ 2969777 w 8011116"/>
              <a:gd name="connsiteY6" fmla="*/ 973608 h 1117493"/>
              <a:gd name="connsiteX7" fmla="*/ 3293459 w 8011116"/>
              <a:gd name="connsiteY7" fmla="*/ 771307 h 1117493"/>
              <a:gd name="connsiteX8" fmla="*/ 3699410 w 8011116"/>
              <a:gd name="connsiteY8" fmla="*/ 1037136 h 1117493"/>
              <a:gd name="connsiteX9" fmla="*/ 5348836 w 8011116"/>
              <a:gd name="connsiteY9" fmla="*/ 1062619 h 1117493"/>
              <a:gd name="connsiteX10" fmla="*/ 5704887 w 8011116"/>
              <a:gd name="connsiteY10" fmla="*/ 560913 h 1117493"/>
              <a:gd name="connsiteX11" fmla="*/ 6028567 w 8011116"/>
              <a:gd name="connsiteY11" fmla="*/ 10655 h 1117493"/>
              <a:gd name="connsiteX12" fmla="*/ 6748758 w 8011116"/>
              <a:gd name="connsiteY12" fmla="*/ 1078802 h 1117493"/>
              <a:gd name="connsiteX13" fmla="*/ 6983427 w 8011116"/>
              <a:gd name="connsiteY13" fmla="*/ 860318 h 1117493"/>
              <a:gd name="connsiteX14" fmla="*/ 7153360 w 8011116"/>
              <a:gd name="connsiteY14" fmla="*/ 471900 h 1117493"/>
              <a:gd name="connsiteX15" fmla="*/ 7177636 w 8011116"/>
              <a:gd name="connsiteY15" fmla="*/ 1078802 h 1117493"/>
              <a:gd name="connsiteX16" fmla="*/ 8011116 w 8011116"/>
              <a:gd name="connsiteY16" fmla="*/ 1078803 h 1117493"/>
              <a:gd name="connsiteX0" fmla="*/ 0 w 8011116"/>
              <a:gd name="connsiteY0" fmla="*/ 1139910 h 1178601"/>
              <a:gd name="connsiteX1" fmla="*/ 509798 w 8011116"/>
              <a:gd name="connsiteY1" fmla="*/ 848598 h 1178601"/>
              <a:gd name="connsiteX2" fmla="*/ 745817 w 8011116"/>
              <a:gd name="connsiteY2" fmla="*/ 1098244 h 1178601"/>
              <a:gd name="connsiteX3" fmla="*/ 1424199 w 8011116"/>
              <a:gd name="connsiteY3" fmla="*/ 1131820 h 1178601"/>
              <a:gd name="connsiteX4" fmla="*/ 1998733 w 8011116"/>
              <a:gd name="connsiteY4" fmla="*/ 808139 h 1178601"/>
              <a:gd name="connsiteX5" fmla="*/ 2484255 w 8011116"/>
              <a:gd name="connsiteY5" fmla="*/ 298340 h 1178601"/>
              <a:gd name="connsiteX6" fmla="*/ 2969777 w 8011116"/>
              <a:gd name="connsiteY6" fmla="*/ 1034716 h 1178601"/>
              <a:gd name="connsiteX7" fmla="*/ 3293459 w 8011116"/>
              <a:gd name="connsiteY7" fmla="*/ 832415 h 1178601"/>
              <a:gd name="connsiteX8" fmla="*/ 3699410 w 8011116"/>
              <a:gd name="connsiteY8" fmla="*/ 1098244 h 1178601"/>
              <a:gd name="connsiteX9" fmla="*/ 5348836 w 8011116"/>
              <a:gd name="connsiteY9" fmla="*/ 1123727 h 1178601"/>
              <a:gd name="connsiteX10" fmla="*/ 5704887 w 8011116"/>
              <a:gd name="connsiteY10" fmla="*/ 622021 h 1178601"/>
              <a:gd name="connsiteX11" fmla="*/ 6028567 w 8011116"/>
              <a:gd name="connsiteY11" fmla="*/ 71763 h 1178601"/>
              <a:gd name="connsiteX12" fmla="*/ 6748758 w 8011116"/>
              <a:gd name="connsiteY12" fmla="*/ 1139910 h 1178601"/>
              <a:gd name="connsiteX13" fmla="*/ 6983427 w 8011116"/>
              <a:gd name="connsiteY13" fmla="*/ 921426 h 1178601"/>
              <a:gd name="connsiteX14" fmla="*/ 7153360 w 8011116"/>
              <a:gd name="connsiteY14" fmla="*/ 533008 h 1178601"/>
              <a:gd name="connsiteX15" fmla="*/ 7177636 w 8011116"/>
              <a:gd name="connsiteY15" fmla="*/ 1139910 h 1178601"/>
              <a:gd name="connsiteX16" fmla="*/ 8011116 w 8011116"/>
              <a:gd name="connsiteY16" fmla="*/ 1139911 h 1178601"/>
              <a:gd name="connsiteX0" fmla="*/ 0 w 8011116"/>
              <a:gd name="connsiteY0" fmla="*/ 1095230 h 1133921"/>
              <a:gd name="connsiteX1" fmla="*/ 509798 w 8011116"/>
              <a:gd name="connsiteY1" fmla="*/ 803918 h 1133921"/>
              <a:gd name="connsiteX2" fmla="*/ 745817 w 8011116"/>
              <a:gd name="connsiteY2" fmla="*/ 1053564 h 1133921"/>
              <a:gd name="connsiteX3" fmla="*/ 1424199 w 8011116"/>
              <a:gd name="connsiteY3" fmla="*/ 1087140 h 1133921"/>
              <a:gd name="connsiteX4" fmla="*/ 1998733 w 8011116"/>
              <a:gd name="connsiteY4" fmla="*/ 763459 h 1133921"/>
              <a:gd name="connsiteX5" fmla="*/ 2484255 w 8011116"/>
              <a:gd name="connsiteY5" fmla="*/ 253660 h 1133921"/>
              <a:gd name="connsiteX6" fmla="*/ 2969777 w 8011116"/>
              <a:gd name="connsiteY6" fmla="*/ 990036 h 1133921"/>
              <a:gd name="connsiteX7" fmla="*/ 3293459 w 8011116"/>
              <a:gd name="connsiteY7" fmla="*/ 787735 h 1133921"/>
              <a:gd name="connsiteX8" fmla="*/ 3699410 w 8011116"/>
              <a:gd name="connsiteY8" fmla="*/ 1053564 h 1133921"/>
              <a:gd name="connsiteX9" fmla="*/ 5348836 w 8011116"/>
              <a:gd name="connsiteY9" fmla="*/ 1079047 h 1133921"/>
              <a:gd name="connsiteX10" fmla="*/ 5818175 w 8011116"/>
              <a:gd name="connsiteY10" fmla="*/ 383132 h 1133921"/>
              <a:gd name="connsiteX11" fmla="*/ 6028567 w 8011116"/>
              <a:gd name="connsiteY11" fmla="*/ 27083 h 1133921"/>
              <a:gd name="connsiteX12" fmla="*/ 6748758 w 8011116"/>
              <a:gd name="connsiteY12" fmla="*/ 1095230 h 1133921"/>
              <a:gd name="connsiteX13" fmla="*/ 6983427 w 8011116"/>
              <a:gd name="connsiteY13" fmla="*/ 876746 h 1133921"/>
              <a:gd name="connsiteX14" fmla="*/ 7153360 w 8011116"/>
              <a:gd name="connsiteY14" fmla="*/ 488328 h 1133921"/>
              <a:gd name="connsiteX15" fmla="*/ 7177636 w 8011116"/>
              <a:gd name="connsiteY15" fmla="*/ 1095230 h 1133921"/>
              <a:gd name="connsiteX16" fmla="*/ 8011116 w 8011116"/>
              <a:gd name="connsiteY16" fmla="*/ 1095231 h 1133921"/>
              <a:gd name="connsiteX0" fmla="*/ 0 w 8011116"/>
              <a:gd name="connsiteY0" fmla="*/ 1102845 h 1141536"/>
              <a:gd name="connsiteX1" fmla="*/ 509798 w 8011116"/>
              <a:gd name="connsiteY1" fmla="*/ 811533 h 1141536"/>
              <a:gd name="connsiteX2" fmla="*/ 745817 w 8011116"/>
              <a:gd name="connsiteY2" fmla="*/ 1061179 h 1141536"/>
              <a:gd name="connsiteX3" fmla="*/ 1424199 w 8011116"/>
              <a:gd name="connsiteY3" fmla="*/ 1094755 h 1141536"/>
              <a:gd name="connsiteX4" fmla="*/ 1998733 w 8011116"/>
              <a:gd name="connsiteY4" fmla="*/ 771074 h 1141536"/>
              <a:gd name="connsiteX5" fmla="*/ 2484255 w 8011116"/>
              <a:gd name="connsiteY5" fmla="*/ 261275 h 1141536"/>
              <a:gd name="connsiteX6" fmla="*/ 2969777 w 8011116"/>
              <a:gd name="connsiteY6" fmla="*/ 997651 h 1141536"/>
              <a:gd name="connsiteX7" fmla="*/ 3293459 w 8011116"/>
              <a:gd name="connsiteY7" fmla="*/ 795350 h 1141536"/>
              <a:gd name="connsiteX8" fmla="*/ 3699410 w 8011116"/>
              <a:gd name="connsiteY8" fmla="*/ 1061179 h 1141536"/>
              <a:gd name="connsiteX9" fmla="*/ 5348836 w 8011116"/>
              <a:gd name="connsiteY9" fmla="*/ 1086662 h 1141536"/>
              <a:gd name="connsiteX10" fmla="*/ 5818175 w 8011116"/>
              <a:gd name="connsiteY10" fmla="*/ 390747 h 1141536"/>
              <a:gd name="connsiteX11" fmla="*/ 6028567 w 8011116"/>
              <a:gd name="connsiteY11" fmla="*/ 34698 h 1141536"/>
              <a:gd name="connsiteX12" fmla="*/ 6748758 w 8011116"/>
              <a:gd name="connsiteY12" fmla="*/ 1102845 h 1141536"/>
              <a:gd name="connsiteX13" fmla="*/ 6983427 w 8011116"/>
              <a:gd name="connsiteY13" fmla="*/ 884361 h 1141536"/>
              <a:gd name="connsiteX14" fmla="*/ 7153360 w 8011116"/>
              <a:gd name="connsiteY14" fmla="*/ 495943 h 1141536"/>
              <a:gd name="connsiteX15" fmla="*/ 7177636 w 8011116"/>
              <a:gd name="connsiteY15" fmla="*/ 1102845 h 1141536"/>
              <a:gd name="connsiteX16" fmla="*/ 8011116 w 8011116"/>
              <a:gd name="connsiteY16" fmla="*/ 1102846 h 1141536"/>
              <a:gd name="connsiteX0" fmla="*/ 0 w 8011116"/>
              <a:gd name="connsiteY0" fmla="*/ 1235308 h 1273999"/>
              <a:gd name="connsiteX1" fmla="*/ 509798 w 8011116"/>
              <a:gd name="connsiteY1" fmla="*/ 943996 h 1273999"/>
              <a:gd name="connsiteX2" fmla="*/ 745817 w 8011116"/>
              <a:gd name="connsiteY2" fmla="*/ 1193642 h 1273999"/>
              <a:gd name="connsiteX3" fmla="*/ 1424199 w 8011116"/>
              <a:gd name="connsiteY3" fmla="*/ 1227218 h 1273999"/>
              <a:gd name="connsiteX4" fmla="*/ 1998733 w 8011116"/>
              <a:gd name="connsiteY4" fmla="*/ 903537 h 1273999"/>
              <a:gd name="connsiteX5" fmla="*/ 2484255 w 8011116"/>
              <a:gd name="connsiteY5" fmla="*/ 393738 h 1273999"/>
              <a:gd name="connsiteX6" fmla="*/ 2969777 w 8011116"/>
              <a:gd name="connsiteY6" fmla="*/ 1130114 h 1273999"/>
              <a:gd name="connsiteX7" fmla="*/ 3293459 w 8011116"/>
              <a:gd name="connsiteY7" fmla="*/ 927813 h 1273999"/>
              <a:gd name="connsiteX8" fmla="*/ 3699410 w 8011116"/>
              <a:gd name="connsiteY8" fmla="*/ 1193642 h 1273999"/>
              <a:gd name="connsiteX9" fmla="*/ 5348836 w 8011116"/>
              <a:gd name="connsiteY9" fmla="*/ 1219125 h 1273999"/>
              <a:gd name="connsiteX10" fmla="*/ 5818175 w 8011116"/>
              <a:gd name="connsiteY10" fmla="*/ 523210 h 1273999"/>
              <a:gd name="connsiteX11" fmla="*/ 6028567 w 8011116"/>
              <a:gd name="connsiteY11" fmla="*/ 167161 h 1273999"/>
              <a:gd name="connsiteX12" fmla="*/ 6748758 w 8011116"/>
              <a:gd name="connsiteY12" fmla="*/ 1235308 h 1273999"/>
              <a:gd name="connsiteX13" fmla="*/ 6983427 w 8011116"/>
              <a:gd name="connsiteY13" fmla="*/ 1016824 h 1273999"/>
              <a:gd name="connsiteX14" fmla="*/ 7153360 w 8011116"/>
              <a:gd name="connsiteY14" fmla="*/ 628406 h 1273999"/>
              <a:gd name="connsiteX15" fmla="*/ 7177636 w 8011116"/>
              <a:gd name="connsiteY15" fmla="*/ 1235308 h 1273999"/>
              <a:gd name="connsiteX16" fmla="*/ 8011116 w 8011116"/>
              <a:gd name="connsiteY16" fmla="*/ 1235309 h 1273999"/>
              <a:gd name="connsiteX0" fmla="*/ 0 w 8011116"/>
              <a:gd name="connsiteY0" fmla="*/ 1226909 h 1265600"/>
              <a:gd name="connsiteX1" fmla="*/ 509798 w 8011116"/>
              <a:gd name="connsiteY1" fmla="*/ 935597 h 1265600"/>
              <a:gd name="connsiteX2" fmla="*/ 745817 w 8011116"/>
              <a:gd name="connsiteY2" fmla="*/ 1185243 h 1265600"/>
              <a:gd name="connsiteX3" fmla="*/ 1424199 w 8011116"/>
              <a:gd name="connsiteY3" fmla="*/ 1218819 h 1265600"/>
              <a:gd name="connsiteX4" fmla="*/ 1998733 w 8011116"/>
              <a:gd name="connsiteY4" fmla="*/ 895138 h 1265600"/>
              <a:gd name="connsiteX5" fmla="*/ 2484255 w 8011116"/>
              <a:gd name="connsiteY5" fmla="*/ 385339 h 1265600"/>
              <a:gd name="connsiteX6" fmla="*/ 2969777 w 8011116"/>
              <a:gd name="connsiteY6" fmla="*/ 1121715 h 1265600"/>
              <a:gd name="connsiteX7" fmla="*/ 3293459 w 8011116"/>
              <a:gd name="connsiteY7" fmla="*/ 919414 h 1265600"/>
              <a:gd name="connsiteX8" fmla="*/ 3699410 w 8011116"/>
              <a:gd name="connsiteY8" fmla="*/ 1185243 h 1265600"/>
              <a:gd name="connsiteX9" fmla="*/ 5348836 w 8011116"/>
              <a:gd name="connsiteY9" fmla="*/ 1210726 h 1265600"/>
              <a:gd name="connsiteX10" fmla="*/ 5818175 w 8011116"/>
              <a:gd name="connsiteY10" fmla="*/ 514811 h 1265600"/>
              <a:gd name="connsiteX11" fmla="*/ 6028567 w 8011116"/>
              <a:gd name="connsiteY11" fmla="*/ 158762 h 1265600"/>
              <a:gd name="connsiteX12" fmla="*/ 6748758 w 8011116"/>
              <a:gd name="connsiteY12" fmla="*/ 1226909 h 1265600"/>
              <a:gd name="connsiteX13" fmla="*/ 6983427 w 8011116"/>
              <a:gd name="connsiteY13" fmla="*/ 1008425 h 1265600"/>
              <a:gd name="connsiteX14" fmla="*/ 7153360 w 8011116"/>
              <a:gd name="connsiteY14" fmla="*/ 620007 h 1265600"/>
              <a:gd name="connsiteX15" fmla="*/ 7177636 w 8011116"/>
              <a:gd name="connsiteY15" fmla="*/ 1226909 h 1265600"/>
              <a:gd name="connsiteX16" fmla="*/ 8011116 w 8011116"/>
              <a:gd name="connsiteY16" fmla="*/ 1226910 h 1265600"/>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53360 w 8011116"/>
              <a:gd name="connsiteY13" fmla="*/ 620007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63753 w 8011116"/>
              <a:gd name="connsiteY14" fmla="*/ 1121713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011116" h="1264719">
                <a:moveTo>
                  <a:pt x="0" y="1226909"/>
                </a:moveTo>
                <a:cubicBezTo>
                  <a:pt x="80921" y="1095414"/>
                  <a:pt x="385495" y="942541"/>
                  <a:pt x="509798" y="935597"/>
                </a:cubicBezTo>
                <a:cubicBezTo>
                  <a:pt x="634101" y="928653"/>
                  <a:pt x="593417" y="1138039"/>
                  <a:pt x="745817" y="1185243"/>
                </a:cubicBezTo>
                <a:cubicBezTo>
                  <a:pt x="898217" y="1232447"/>
                  <a:pt x="1261235" y="1253683"/>
                  <a:pt x="1424199" y="1218819"/>
                </a:cubicBezTo>
                <a:cubicBezTo>
                  <a:pt x="1657519" y="1280858"/>
                  <a:pt x="1774675" y="912722"/>
                  <a:pt x="1998733" y="895138"/>
                </a:cubicBezTo>
                <a:cubicBezTo>
                  <a:pt x="2531459" y="853330"/>
                  <a:pt x="2322414" y="347576"/>
                  <a:pt x="2484255" y="385339"/>
                </a:cubicBezTo>
                <a:cubicBezTo>
                  <a:pt x="2646096" y="423102"/>
                  <a:pt x="2664203" y="1096833"/>
                  <a:pt x="2969777" y="1121715"/>
                </a:cubicBezTo>
                <a:cubicBezTo>
                  <a:pt x="3088343" y="1131369"/>
                  <a:pt x="3171854" y="908826"/>
                  <a:pt x="3293459" y="919414"/>
                </a:cubicBezTo>
                <a:cubicBezTo>
                  <a:pt x="3415064" y="930002"/>
                  <a:pt x="3356847" y="1136691"/>
                  <a:pt x="3699410" y="1185243"/>
                </a:cubicBezTo>
                <a:cubicBezTo>
                  <a:pt x="4041973" y="1233795"/>
                  <a:pt x="4995709" y="1322465"/>
                  <a:pt x="5348836" y="1210726"/>
                </a:cubicBezTo>
                <a:cubicBezTo>
                  <a:pt x="5701963" y="1098987"/>
                  <a:pt x="5781550" y="720317"/>
                  <a:pt x="5818175" y="514811"/>
                </a:cubicBezTo>
                <a:cubicBezTo>
                  <a:pt x="5866728" y="242380"/>
                  <a:pt x="5871679" y="-256140"/>
                  <a:pt x="6028567" y="158762"/>
                </a:cubicBezTo>
                <a:cubicBezTo>
                  <a:pt x="6327297" y="948774"/>
                  <a:pt x="6557247" y="1170265"/>
                  <a:pt x="6748758" y="1226909"/>
                </a:cubicBezTo>
                <a:cubicBezTo>
                  <a:pt x="6940269" y="1283553"/>
                  <a:pt x="7073788" y="535040"/>
                  <a:pt x="7177636" y="498626"/>
                </a:cubicBezTo>
                <a:cubicBezTo>
                  <a:pt x="7281484" y="462212"/>
                  <a:pt x="7228886" y="907274"/>
                  <a:pt x="7371845" y="1008424"/>
                </a:cubicBezTo>
                <a:cubicBezTo>
                  <a:pt x="7455462" y="1332107"/>
                  <a:pt x="7814210" y="1226909"/>
                  <a:pt x="8011116" y="122691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BBC9D18-367E-4073-B166-2C4F7B032756}"/>
              </a:ext>
            </a:extLst>
          </p:cNvPr>
          <p:cNvSpPr/>
          <p:nvPr/>
        </p:nvSpPr>
        <p:spPr>
          <a:xfrm>
            <a:off x="3662000" y="4046278"/>
            <a:ext cx="8003025" cy="605211"/>
          </a:xfrm>
          <a:custGeom>
            <a:avLst/>
            <a:gdLst>
              <a:gd name="connsiteX0" fmla="*/ 0 w 7339476"/>
              <a:gd name="connsiteY0" fmla="*/ 48552 h 194209"/>
              <a:gd name="connsiteX1" fmla="*/ 72829 w 7339476"/>
              <a:gd name="connsiteY1" fmla="*/ 16184 h 194209"/>
              <a:gd name="connsiteX2" fmla="*/ 145657 w 7339476"/>
              <a:gd name="connsiteY2" fmla="*/ 8092 h 194209"/>
              <a:gd name="connsiteX3" fmla="*/ 186117 w 7339476"/>
              <a:gd name="connsiteY3" fmla="*/ 0 h 194209"/>
              <a:gd name="connsiteX4" fmla="*/ 833480 w 7339476"/>
              <a:gd name="connsiteY4" fmla="*/ 8092 h 194209"/>
              <a:gd name="connsiteX5" fmla="*/ 1043873 w 7339476"/>
              <a:gd name="connsiteY5" fmla="*/ 16184 h 194209"/>
              <a:gd name="connsiteX6" fmla="*/ 1367554 w 7339476"/>
              <a:gd name="connsiteY6" fmla="*/ 24276 h 194209"/>
              <a:gd name="connsiteX7" fmla="*/ 1699328 w 7339476"/>
              <a:gd name="connsiteY7" fmla="*/ 40460 h 194209"/>
              <a:gd name="connsiteX8" fmla="*/ 2184850 w 7339476"/>
              <a:gd name="connsiteY8" fmla="*/ 56644 h 194209"/>
              <a:gd name="connsiteX9" fmla="*/ 2500439 w 7339476"/>
              <a:gd name="connsiteY9" fmla="*/ 80920 h 194209"/>
              <a:gd name="connsiteX10" fmla="*/ 2759384 w 7339476"/>
              <a:gd name="connsiteY10" fmla="*/ 113289 h 194209"/>
              <a:gd name="connsiteX11" fmla="*/ 2961685 w 7339476"/>
              <a:gd name="connsiteY11" fmla="*/ 129473 h 194209"/>
              <a:gd name="connsiteX12" fmla="*/ 3026421 w 7339476"/>
              <a:gd name="connsiteY12" fmla="*/ 137565 h 194209"/>
              <a:gd name="connsiteX13" fmla="*/ 3778981 w 7339476"/>
              <a:gd name="connsiteY13" fmla="*/ 153749 h 194209"/>
              <a:gd name="connsiteX14" fmla="*/ 3867993 w 7339476"/>
              <a:gd name="connsiteY14" fmla="*/ 161841 h 194209"/>
              <a:gd name="connsiteX15" fmla="*/ 3900361 w 7339476"/>
              <a:gd name="connsiteY15" fmla="*/ 169933 h 194209"/>
              <a:gd name="connsiteX16" fmla="*/ 4126938 w 7339476"/>
              <a:gd name="connsiteY16" fmla="*/ 186117 h 194209"/>
              <a:gd name="connsiteX17" fmla="*/ 4199767 w 7339476"/>
              <a:gd name="connsiteY17" fmla="*/ 194209 h 194209"/>
              <a:gd name="connsiteX18" fmla="*/ 4839037 w 7339476"/>
              <a:gd name="connsiteY18" fmla="*/ 186117 h 194209"/>
              <a:gd name="connsiteX19" fmla="*/ 4863314 w 7339476"/>
              <a:gd name="connsiteY19" fmla="*/ 178025 h 194209"/>
              <a:gd name="connsiteX20" fmla="*/ 4911866 w 7339476"/>
              <a:gd name="connsiteY20" fmla="*/ 169933 h 194209"/>
              <a:gd name="connsiteX21" fmla="*/ 4952326 w 7339476"/>
              <a:gd name="connsiteY21" fmla="*/ 161841 h 194209"/>
              <a:gd name="connsiteX22" fmla="*/ 5000878 w 7339476"/>
              <a:gd name="connsiteY22" fmla="*/ 153749 h 194209"/>
              <a:gd name="connsiteX23" fmla="*/ 5073706 w 7339476"/>
              <a:gd name="connsiteY23" fmla="*/ 137565 h 194209"/>
              <a:gd name="connsiteX24" fmla="*/ 5324560 w 7339476"/>
              <a:gd name="connsiteY24" fmla="*/ 129473 h 194209"/>
              <a:gd name="connsiteX25" fmla="*/ 5510676 w 7339476"/>
              <a:gd name="connsiteY25" fmla="*/ 121381 h 194209"/>
              <a:gd name="connsiteX26" fmla="*/ 7339476 w 7339476"/>
              <a:gd name="connsiteY26" fmla="*/ 121381 h 194209"/>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4944 h 640601"/>
              <a:gd name="connsiteX1" fmla="*/ 72829 w 7339476"/>
              <a:gd name="connsiteY1" fmla="*/ 462576 h 640601"/>
              <a:gd name="connsiteX2" fmla="*/ 145657 w 7339476"/>
              <a:gd name="connsiteY2" fmla="*/ 454484 h 640601"/>
              <a:gd name="connsiteX3" fmla="*/ 186117 w 7339476"/>
              <a:gd name="connsiteY3" fmla="*/ 446392 h 640601"/>
              <a:gd name="connsiteX4" fmla="*/ 833480 w 7339476"/>
              <a:gd name="connsiteY4" fmla="*/ 454484 h 640601"/>
              <a:gd name="connsiteX5" fmla="*/ 1043873 w 7339476"/>
              <a:gd name="connsiteY5" fmla="*/ 462576 h 640601"/>
              <a:gd name="connsiteX6" fmla="*/ 1367554 w 7339476"/>
              <a:gd name="connsiteY6" fmla="*/ 470668 h 640601"/>
              <a:gd name="connsiteX7" fmla="*/ 1699328 w 7339476"/>
              <a:gd name="connsiteY7" fmla="*/ 486852 h 640601"/>
              <a:gd name="connsiteX8" fmla="*/ 2184850 w 7339476"/>
              <a:gd name="connsiteY8" fmla="*/ 503036 h 640601"/>
              <a:gd name="connsiteX9" fmla="*/ 2500439 w 7339476"/>
              <a:gd name="connsiteY9" fmla="*/ 527312 h 640601"/>
              <a:gd name="connsiteX10" fmla="*/ 2759384 w 7339476"/>
              <a:gd name="connsiteY10" fmla="*/ 559681 h 640601"/>
              <a:gd name="connsiteX11" fmla="*/ 2961685 w 7339476"/>
              <a:gd name="connsiteY11" fmla="*/ 575865 h 640601"/>
              <a:gd name="connsiteX12" fmla="*/ 3026421 w 7339476"/>
              <a:gd name="connsiteY12" fmla="*/ 583957 h 640601"/>
              <a:gd name="connsiteX13" fmla="*/ 3778981 w 7339476"/>
              <a:gd name="connsiteY13" fmla="*/ 600141 h 640601"/>
              <a:gd name="connsiteX14" fmla="*/ 3867993 w 7339476"/>
              <a:gd name="connsiteY14" fmla="*/ 608233 h 640601"/>
              <a:gd name="connsiteX15" fmla="*/ 3900361 w 7339476"/>
              <a:gd name="connsiteY15" fmla="*/ 616325 h 640601"/>
              <a:gd name="connsiteX16" fmla="*/ 4126938 w 7339476"/>
              <a:gd name="connsiteY16" fmla="*/ 632509 h 640601"/>
              <a:gd name="connsiteX17" fmla="*/ 4199767 w 7339476"/>
              <a:gd name="connsiteY17" fmla="*/ 640601 h 640601"/>
              <a:gd name="connsiteX18" fmla="*/ 4839037 w 7339476"/>
              <a:gd name="connsiteY18" fmla="*/ 632509 h 640601"/>
              <a:gd name="connsiteX19" fmla="*/ 4863314 w 7339476"/>
              <a:gd name="connsiteY19" fmla="*/ 624417 h 640601"/>
              <a:gd name="connsiteX20" fmla="*/ 4911866 w 7339476"/>
              <a:gd name="connsiteY20" fmla="*/ 616325 h 640601"/>
              <a:gd name="connsiteX21" fmla="*/ 4952326 w 7339476"/>
              <a:gd name="connsiteY21" fmla="*/ 608233 h 640601"/>
              <a:gd name="connsiteX22" fmla="*/ 5000878 w 7339476"/>
              <a:gd name="connsiteY22" fmla="*/ 600141 h 640601"/>
              <a:gd name="connsiteX23" fmla="*/ 5073706 w 7339476"/>
              <a:gd name="connsiteY23" fmla="*/ 583957 h 640601"/>
              <a:gd name="connsiteX24" fmla="*/ 5324560 w 7339476"/>
              <a:gd name="connsiteY24" fmla="*/ 575865 h 640601"/>
              <a:gd name="connsiteX25" fmla="*/ 5826266 w 7339476"/>
              <a:gd name="connsiteY25" fmla="*/ 1330 h 640601"/>
              <a:gd name="connsiteX26" fmla="*/ 6069027 w 7339476"/>
              <a:gd name="connsiteY26" fmla="*/ 422116 h 640601"/>
              <a:gd name="connsiteX27" fmla="*/ 7339476 w 7339476"/>
              <a:gd name="connsiteY27" fmla="*/ 567773 h 6406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877 h 749036"/>
              <a:gd name="connsiteX1" fmla="*/ 72829 w 7339476"/>
              <a:gd name="connsiteY1" fmla="*/ 462509 h 749036"/>
              <a:gd name="connsiteX2" fmla="*/ 145657 w 7339476"/>
              <a:gd name="connsiteY2" fmla="*/ 454417 h 749036"/>
              <a:gd name="connsiteX3" fmla="*/ 186117 w 7339476"/>
              <a:gd name="connsiteY3" fmla="*/ 446325 h 749036"/>
              <a:gd name="connsiteX4" fmla="*/ 833480 w 7339476"/>
              <a:gd name="connsiteY4" fmla="*/ 454417 h 749036"/>
              <a:gd name="connsiteX5" fmla="*/ 1043873 w 7339476"/>
              <a:gd name="connsiteY5" fmla="*/ 462509 h 749036"/>
              <a:gd name="connsiteX6" fmla="*/ 1367554 w 7339476"/>
              <a:gd name="connsiteY6" fmla="*/ 470601 h 749036"/>
              <a:gd name="connsiteX7" fmla="*/ 1699328 w 7339476"/>
              <a:gd name="connsiteY7" fmla="*/ 486785 h 749036"/>
              <a:gd name="connsiteX8" fmla="*/ 2184850 w 7339476"/>
              <a:gd name="connsiteY8" fmla="*/ 502969 h 749036"/>
              <a:gd name="connsiteX9" fmla="*/ 2500439 w 7339476"/>
              <a:gd name="connsiteY9" fmla="*/ 527245 h 749036"/>
              <a:gd name="connsiteX10" fmla="*/ 2759384 w 7339476"/>
              <a:gd name="connsiteY10" fmla="*/ 559614 h 749036"/>
              <a:gd name="connsiteX11" fmla="*/ 2961685 w 7339476"/>
              <a:gd name="connsiteY11" fmla="*/ 575798 h 749036"/>
              <a:gd name="connsiteX12" fmla="*/ 3026421 w 7339476"/>
              <a:gd name="connsiteY12" fmla="*/ 583890 h 749036"/>
              <a:gd name="connsiteX13" fmla="*/ 3778981 w 7339476"/>
              <a:gd name="connsiteY13" fmla="*/ 600074 h 749036"/>
              <a:gd name="connsiteX14" fmla="*/ 3867993 w 7339476"/>
              <a:gd name="connsiteY14" fmla="*/ 608166 h 749036"/>
              <a:gd name="connsiteX15" fmla="*/ 3900361 w 7339476"/>
              <a:gd name="connsiteY15" fmla="*/ 616258 h 749036"/>
              <a:gd name="connsiteX16" fmla="*/ 4126938 w 7339476"/>
              <a:gd name="connsiteY16" fmla="*/ 632442 h 749036"/>
              <a:gd name="connsiteX17" fmla="*/ 4199767 w 7339476"/>
              <a:gd name="connsiteY17" fmla="*/ 640534 h 749036"/>
              <a:gd name="connsiteX18" fmla="*/ 4839037 w 7339476"/>
              <a:gd name="connsiteY18" fmla="*/ 632442 h 749036"/>
              <a:gd name="connsiteX19" fmla="*/ 4863314 w 7339476"/>
              <a:gd name="connsiteY19" fmla="*/ 624350 h 749036"/>
              <a:gd name="connsiteX20" fmla="*/ 4911866 w 7339476"/>
              <a:gd name="connsiteY20" fmla="*/ 616258 h 749036"/>
              <a:gd name="connsiteX21" fmla="*/ 4952326 w 7339476"/>
              <a:gd name="connsiteY21" fmla="*/ 608166 h 749036"/>
              <a:gd name="connsiteX22" fmla="*/ 5000878 w 7339476"/>
              <a:gd name="connsiteY22" fmla="*/ 600074 h 749036"/>
              <a:gd name="connsiteX23" fmla="*/ 5073706 w 7339476"/>
              <a:gd name="connsiteY23" fmla="*/ 583890 h 749036"/>
              <a:gd name="connsiteX24" fmla="*/ 5324560 w 7339476"/>
              <a:gd name="connsiteY24" fmla="*/ 575798 h 749036"/>
              <a:gd name="connsiteX25" fmla="*/ 5826266 w 7339476"/>
              <a:gd name="connsiteY25" fmla="*/ 1263 h 749036"/>
              <a:gd name="connsiteX26" fmla="*/ 5963830 w 7339476"/>
              <a:gd name="connsiteY26" fmla="*/ 729546 h 749036"/>
              <a:gd name="connsiteX27" fmla="*/ 7339476 w 7339476"/>
              <a:gd name="connsiteY27" fmla="*/ 567706 h 749036"/>
              <a:gd name="connsiteX0" fmla="*/ 0 w 7339476"/>
              <a:gd name="connsiteY0" fmla="*/ 494782 h 779626"/>
              <a:gd name="connsiteX1" fmla="*/ 72829 w 7339476"/>
              <a:gd name="connsiteY1" fmla="*/ 462414 h 779626"/>
              <a:gd name="connsiteX2" fmla="*/ 145657 w 7339476"/>
              <a:gd name="connsiteY2" fmla="*/ 454322 h 779626"/>
              <a:gd name="connsiteX3" fmla="*/ 186117 w 7339476"/>
              <a:gd name="connsiteY3" fmla="*/ 446230 h 779626"/>
              <a:gd name="connsiteX4" fmla="*/ 833480 w 7339476"/>
              <a:gd name="connsiteY4" fmla="*/ 454322 h 779626"/>
              <a:gd name="connsiteX5" fmla="*/ 1043873 w 7339476"/>
              <a:gd name="connsiteY5" fmla="*/ 462414 h 779626"/>
              <a:gd name="connsiteX6" fmla="*/ 1367554 w 7339476"/>
              <a:gd name="connsiteY6" fmla="*/ 470506 h 779626"/>
              <a:gd name="connsiteX7" fmla="*/ 1699328 w 7339476"/>
              <a:gd name="connsiteY7" fmla="*/ 486690 h 779626"/>
              <a:gd name="connsiteX8" fmla="*/ 2184850 w 7339476"/>
              <a:gd name="connsiteY8" fmla="*/ 502874 h 779626"/>
              <a:gd name="connsiteX9" fmla="*/ 2500439 w 7339476"/>
              <a:gd name="connsiteY9" fmla="*/ 527150 h 779626"/>
              <a:gd name="connsiteX10" fmla="*/ 2759384 w 7339476"/>
              <a:gd name="connsiteY10" fmla="*/ 559519 h 779626"/>
              <a:gd name="connsiteX11" fmla="*/ 2961685 w 7339476"/>
              <a:gd name="connsiteY11" fmla="*/ 575703 h 779626"/>
              <a:gd name="connsiteX12" fmla="*/ 3026421 w 7339476"/>
              <a:gd name="connsiteY12" fmla="*/ 583795 h 779626"/>
              <a:gd name="connsiteX13" fmla="*/ 3778981 w 7339476"/>
              <a:gd name="connsiteY13" fmla="*/ 599979 h 779626"/>
              <a:gd name="connsiteX14" fmla="*/ 3867993 w 7339476"/>
              <a:gd name="connsiteY14" fmla="*/ 608071 h 779626"/>
              <a:gd name="connsiteX15" fmla="*/ 3900361 w 7339476"/>
              <a:gd name="connsiteY15" fmla="*/ 616163 h 779626"/>
              <a:gd name="connsiteX16" fmla="*/ 4126938 w 7339476"/>
              <a:gd name="connsiteY16" fmla="*/ 632347 h 779626"/>
              <a:gd name="connsiteX17" fmla="*/ 4199767 w 7339476"/>
              <a:gd name="connsiteY17" fmla="*/ 640439 h 779626"/>
              <a:gd name="connsiteX18" fmla="*/ 4839037 w 7339476"/>
              <a:gd name="connsiteY18" fmla="*/ 632347 h 779626"/>
              <a:gd name="connsiteX19" fmla="*/ 4863314 w 7339476"/>
              <a:gd name="connsiteY19" fmla="*/ 624255 h 779626"/>
              <a:gd name="connsiteX20" fmla="*/ 4911866 w 7339476"/>
              <a:gd name="connsiteY20" fmla="*/ 616163 h 779626"/>
              <a:gd name="connsiteX21" fmla="*/ 4952326 w 7339476"/>
              <a:gd name="connsiteY21" fmla="*/ 608071 h 779626"/>
              <a:gd name="connsiteX22" fmla="*/ 5000878 w 7339476"/>
              <a:gd name="connsiteY22" fmla="*/ 599979 h 779626"/>
              <a:gd name="connsiteX23" fmla="*/ 5073706 w 7339476"/>
              <a:gd name="connsiteY23" fmla="*/ 583795 h 779626"/>
              <a:gd name="connsiteX24" fmla="*/ 5324560 w 7339476"/>
              <a:gd name="connsiteY24" fmla="*/ 575703 h 779626"/>
              <a:gd name="connsiteX25" fmla="*/ 5826266 w 7339476"/>
              <a:gd name="connsiteY25" fmla="*/ 1168 h 779626"/>
              <a:gd name="connsiteX26" fmla="*/ 5850542 w 7339476"/>
              <a:gd name="connsiteY26" fmla="*/ 761819 h 779626"/>
              <a:gd name="connsiteX27" fmla="*/ 7339476 w 7339476"/>
              <a:gd name="connsiteY27" fmla="*/ 567611 h 779626"/>
              <a:gd name="connsiteX0" fmla="*/ 0 w 7339476"/>
              <a:gd name="connsiteY0" fmla="*/ 493614 h 778458"/>
              <a:gd name="connsiteX1" fmla="*/ 72829 w 7339476"/>
              <a:gd name="connsiteY1" fmla="*/ 461246 h 778458"/>
              <a:gd name="connsiteX2" fmla="*/ 145657 w 7339476"/>
              <a:gd name="connsiteY2" fmla="*/ 453154 h 778458"/>
              <a:gd name="connsiteX3" fmla="*/ 186117 w 7339476"/>
              <a:gd name="connsiteY3" fmla="*/ 445062 h 778458"/>
              <a:gd name="connsiteX4" fmla="*/ 833480 w 7339476"/>
              <a:gd name="connsiteY4" fmla="*/ 453154 h 778458"/>
              <a:gd name="connsiteX5" fmla="*/ 1043873 w 7339476"/>
              <a:gd name="connsiteY5" fmla="*/ 461246 h 778458"/>
              <a:gd name="connsiteX6" fmla="*/ 1367554 w 7339476"/>
              <a:gd name="connsiteY6" fmla="*/ 469338 h 778458"/>
              <a:gd name="connsiteX7" fmla="*/ 1699328 w 7339476"/>
              <a:gd name="connsiteY7" fmla="*/ 485522 h 778458"/>
              <a:gd name="connsiteX8" fmla="*/ 2184850 w 7339476"/>
              <a:gd name="connsiteY8" fmla="*/ 501706 h 778458"/>
              <a:gd name="connsiteX9" fmla="*/ 2500439 w 7339476"/>
              <a:gd name="connsiteY9" fmla="*/ 525982 h 778458"/>
              <a:gd name="connsiteX10" fmla="*/ 2759384 w 7339476"/>
              <a:gd name="connsiteY10" fmla="*/ 558351 h 778458"/>
              <a:gd name="connsiteX11" fmla="*/ 2961685 w 7339476"/>
              <a:gd name="connsiteY11" fmla="*/ 574535 h 778458"/>
              <a:gd name="connsiteX12" fmla="*/ 3026421 w 7339476"/>
              <a:gd name="connsiteY12" fmla="*/ 582627 h 778458"/>
              <a:gd name="connsiteX13" fmla="*/ 3778981 w 7339476"/>
              <a:gd name="connsiteY13" fmla="*/ 598811 h 778458"/>
              <a:gd name="connsiteX14" fmla="*/ 3867993 w 7339476"/>
              <a:gd name="connsiteY14" fmla="*/ 606903 h 778458"/>
              <a:gd name="connsiteX15" fmla="*/ 3900361 w 7339476"/>
              <a:gd name="connsiteY15" fmla="*/ 614995 h 778458"/>
              <a:gd name="connsiteX16" fmla="*/ 4126938 w 7339476"/>
              <a:gd name="connsiteY16" fmla="*/ 631179 h 778458"/>
              <a:gd name="connsiteX17" fmla="*/ 4199767 w 7339476"/>
              <a:gd name="connsiteY17" fmla="*/ 639271 h 778458"/>
              <a:gd name="connsiteX18" fmla="*/ 4839037 w 7339476"/>
              <a:gd name="connsiteY18" fmla="*/ 631179 h 778458"/>
              <a:gd name="connsiteX19" fmla="*/ 4863314 w 7339476"/>
              <a:gd name="connsiteY19" fmla="*/ 623087 h 778458"/>
              <a:gd name="connsiteX20" fmla="*/ 4911866 w 7339476"/>
              <a:gd name="connsiteY20" fmla="*/ 614995 h 778458"/>
              <a:gd name="connsiteX21" fmla="*/ 4952326 w 7339476"/>
              <a:gd name="connsiteY21" fmla="*/ 606903 h 778458"/>
              <a:gd name="connsiteX22" fmla="*/ 5000878 w 7339476"/>
              <a:gd name="connsiteY22" fmla="*/ 598811 h 778458"/>
              <a:gd name="connsiteX23" fmla="*/ 5073706 w 7339476"/>
              <a:gd name="connsiteY23" fmla="*/ 582627 h 778458"/>
              <a:gd name="connsiteX24" fmla="*/ 5324560 w 7339476"/>
              <a:gd name="connsiteY24" fmla="*/ 574535 h 778458"/>
              <a:gd name="connsiteX25" fmla="*/ 5826266 w 7339476"/>
              <a:gd name="connsiteY25" fmla="*/ 0 h 778458"/>
              <a:gd name="connsiteX26" fmla="*/ 5850542 w 7339476"/>
              <a:gd name="connsiteY26" fmla="*/ 760651 h 778458"/>
              <a:gd name="connsiteX27" fmla="*/ 7339476 w 7339476"/>
              <a:gd name="connsiteY27" fmla="*/ 566443 h 778458"/>
              <a:gd name="connsiteX0" fmla="*/ 0 w 7339476"/>
              <a:gd name="connsiteY0" fmla="*/ 493614 h 770759"/>
              <a:gd name="connsiteX1" fmla="*/ 72829 w 7339476"/>
              <a:gd name="connsiteY1" fmla="*/ 461246 h 770759"/>
              <a:gd name="connsiteX2" fmla="*/ 145657 w 7339476"/>
              <a:gd name="connsiteY2" fmla="*/ 453154 h 770759"/>
              <a:gd name="connsiteX3" fmla="*/ 186117 w 7339476"/>
              <a:gd name="connsiteY3" fmla="*/ 445062 h 770759"/>
              <a:gd name="connsiteX4" fmla="*/ 833480 w 7339476"/>
              <a:gd name="connsiteY4" fmla="*/ 453154 h 770759"/>
              <a:gd name="connsiteX5" fmla="*/ 1043873 w 7339476"/>
              <a:gd name="connsiteY5" fmla="*/ 461246 h 770759"/>
              <a:gd name="connsiteX6" fmla="*/ 1367554 w 7339476"/>
              <a:gd name="connsiteY6" fmla="*/ 469338 h 770759"/>
              <a:gd name="connsiteX7" fmla="*/ 1699328 w 7339476"/>
              <a:gd name="connsiteY7" fmla="*/ 485522 h 770759"/>
              <a:gd name="connsiteX8" fmla="*/ 2184850 w 7339476"/>
              <a:gd name="connsiteY8" fmla="*/ 501706 h 770759"/>
              <a:gd name="connsiteX9" fmla="*/ 2500439 w 7339476"/>
              <a:gd name="connsiteY9" fmla="*/ 525982 h 770759"/>
              <a:gd name="connsiteX10" fmla="*/ 2759384 w 7339476"/>
              <a:gd name="connsiteY10" fmla="*/ 558351 h 770759"/>
              <a:gd name="connsiteX11" fmla="*/ 2961685 w 7339476"/>
              <a:gd name="connsiteY11" fmla="*/ 574535 h 770759"/>
              <a:gd name="connsiteX12" fmla="*/ 3026421 w 7339476"/>
              <a:gd name="connsiteY12" fmla="*/ 582627 h 770759"/>
              <a:gd name="connsiteX13" fmla="*/ 3778981 w 7339476"/>
              <a:gd name="connsiteY13" fmla="*/ 598811 h 770759"/>
              <a:gd name="connsiteX14" fmla="*/ 3867993 w 7339476"/>
              <a:gd name="connsiteY14" fmla="*/ 606903 h 770759"/>
              <a:gd name="connsiteX15" fmla="*/ 3900361 w 7339476"/>
              <a:gd name="connsiteY15" fmla="*/ 614995 h 770759"/>
              <a:gd name="connsiteX16" fmla="*/ 4126938 w 7339476"/>
              <a:gd name="connsiteY16" fmla="*/ 631179 h 770759"/>
              <a:gd name="connsiteX17" fmla="*/ 4199767 w 7339476"/>
              <a:gd name="connsiteY17" fmla="*/ 639271 h 770759"/>
              <a:gd name="connsiteX18" fmla="*/ 4839037 w 7339476"/>
              <a:gd name="connsiteY18" fmla="*/ 631179 h 770759"/>
              <a:gd name="connsiteX19" fmla="*/ 4863314 w 7339476"/>
              <a:gd name="connsiteY19" fmla="*/ 623087 h 770759"/>
              <a:gd name="connsiteX20" fmla="*/ 4911866 w 7339476"/>
              <a:gd name="connsiteY20" fmla="*/ 614995 h 770759"/>
              <a:gd name="connsiteX21" fmla="*/ 4952326 w 7339476"/>
              <a:gd name="connsiteY21" fmla="*/ 606903 h 770759"/>
              <a:gd name="connsiteX22" fmla="*/ 5000878 w 7339476"/>
              <a:gd name="connsiteY22" fmla="*/ 598811 h 770759"/>
              <a:gd name="connsiteX23" fmla="*/ 5073706 w 7339476"/>
              <a:gd name="connsiteY23" fmla="*/ 582627 h 770759"/>
              <a:gd name="connsiteX24" fmla="*/ 5324560 w 7339476"/>
              <a:gd name="connsiteY24" fmla="*/ 574535 h 770759"/>
              <a:gd name="connsiteX25" fmla="*/ 5826266 w 7339476"/>
              <a:gd name="connsiteY25" fmla="*/ 0 h 770759"/>
              <a:gd name="connsiteX26" fmla="*/ 5826266 w 7339476"/>
              <a:gd name="connsiteY26" fmla="*/ 752559 h 770759"/>
              <a:gd name="connsiteX27" fmla="*/ 7339476 w 7339476"/>
              <a:gd name="connsiteY27" fmla="*/ 566443 h 770759"/>
              <a:gd name="connsiteX0" fmla="*/ 0 w 7800722"/>
              <a:gd name="connsiteY0" fmla="*/ 493614 h 795481"/>
              <a:gd name="connsiteX1" fmla="*/ 72829 w 7800722"/>
              <a:gd name="connsiteY1" fmla="*/ 461246 h 795481"/>
              <a:gd name="connsiteX2" fmla="*/ 145657 w 7800722"/>
              <a:gd name="connsiteY2" fmla="*/ 453154 h 795481"/>
              <a:gd name="connsiteX3" fmla="*/ 186117 w 7800722"/>
              <a:gd name="connsiteY3" fmla="*/ 445062 h 795481"/>
              <a:gd name="connsiteX4" fmla="*/ 833480 w 7800722"/>
              <a:gd name="connsiteY4" fmla="*/ 453154 h 795481"/>
              <a:gd name="connsiteX5" fmla="*/ 1043873 w 7800722"/>
              <a:gd name="connsiteY5" fmla="*/ 461246 h 795481"/>
              <a:gd name="connsiteX6" fmla="*/ 1367554 w 7800722"/>
              <a:gd name="connsiteY6" fmla="*/ 469338 h 795481"/>
              <a:gd name="connsiteX7" fmla="*/ 1699328 w 7800722"/>
              <a:gd name="connsiteY7" fmla="*/ 485522 h 795481"/>
              <a:gd name="connsiteX8" fmla="*/ 2184850 w 7800722"/>
              <a:gd name="connsiteY8" fmla="*/ 501706 h 795481"/>
              <a:gd name="connsiteX9" fmla="*/ 2500439 w 7800722"/>
              <a:gd name="connsiteY9" fmla="*/ 525982 h 795481"/>
              <a:gd name="connsiteX10" fmla="*/ 2759384 w 7800722"/>
              <a:gd name="connsiteY10" fmla="*/ 558351 h 795481"/>
              <a:gd name="connsiteX11" fmla="*/ 2961685 w 7800722"/>
              <a:gd name="connsiteY11" fmla="*/ 574535 h 795481"/>
              <a:gd name="connsiteX12" fmla="*/ 3026421 w 7800722"/>
              <a:gd name="connsiteY12" fmla="*/ 582627 h 795481"/>
              <a:gd name="connsiteX13" fmla="*/ 3778981 w 7800722"/>
              <a:gd name="connsiteY13" fmla="*/ 598811 h 795481"/>
              <a:gd name="connsiteX14" fmla="*/ 3867993 w 7800722"/>
              <a:gd name="connsiteY14" fmla="*/ 606903 h 795481"/>
              <a:gd name="connsiteX15" fmla="*/ 3900361 w 7800722"/>
              <a:gd name="connsiteY15" fmla="*/ 614995 h 795481"/>
              <a:gd name="connsiteX16" fmla="*/ 4126938 w 7800722"/>
              <a:gd name="connsiteY16" fmla="*/ 631179 h 795481"/>
              <a:gd name="connsiteX17" fmla="*/ 4199767 w 7800722"/>
              <a:gd name="connsiteY17" fmla="*/ 639271 h 795481"/>
              <a:gd name="connsiteX18" fmla="*/ 4839037 w 7800722"/>
              <a:gd name="connsiteY18" fmla="*/ 631179 h 795481"/>
              <a:gd name="connsiteX19" fmla="*/ 4863314 w 7800722"/>
              <a:gd name="connsiteY19" fmla="*/ 623087 h 795481"/>
              <a:gd name="connsiteX20" fmla="*/ 4911866 w 7800722"/>
              <a:gd name="connsiteY20" fmla="*/ 614995 h 795481"/>
              <a:gd name="connsiteX21" fmla="*/ 4952326 w 7800722"/>
              <a:gd name="connsiteY21" fmla="*/ 606903 h 795481"/>
              <a:gd name="connsiteX22" fmla="*/ 5000878 w 7800722"/>
              <a:gd name="connsiteY22" fmla="*/ 598811 h 795481"/>
              <a:gd name="connsiteX23" fmla="*/ 5073706 w 7800722"/>
              <a:gd name="connsiteY23" fmla="*/ 582627 h 795481"/>
              <a:gd name="connsiteX24" fmla="*/ 5324560 w 7800722"/>
              <a:gd name="connsiteY24" fmla="*/ 574535 h 795481"/>
              <a:gd name="connsiteX25" fmla="*/ 5826266 w 7800722"/>
              <a:gd name="connsiteY25" fmla="*/ 0 h 795481"/>
              <a:gd name="connsiteX26" fmla="*/ 5826266 w 7800722"/>
              <a:gd name="connsiteY26" fmla="*/ 752559 h 795481"/>
              <a:gd name="connsiteX27" fmla="*/ 7800722 w 7800722"/>
              <a:gd name="connsiteY27" fmla="*/ 776835 h 795481"/>
              <a:gd name="connsiteX0" fmla="*/ 0 w 7800722"/>
              <a:gd name="connsiteY0" fmla="*/ 493614 h 809557"/>
              <a:gd name="connsiteX1" fmla="*/ 72829 w 7800722"/>
              <a:gd name="connsiteY1" fmla="*/ 461246 h 809557"/>
              <a:gd name="connsiteX2" fmla="*/ 145657 w 7800722"/>
              <a:gd name="connsiteY2" fmla="*/ 453154 h 809557"/>
              <a:gd name="connsiteX3" fmla="*/ 186117 w 7800722"/>
              <a:gd name="connsiteY3" fmla="*/ 445062 h 809557"/>
              <a:gd name="connsiteX4" fmla="*/ 833480 w 7800722"/>
              <a:gd name="connsiteY4" fmla="*/ 453154 h 809557"/>
              <a:gd name="connsiteX5" fmla="*/ 1043873 w 7800722"/>
              <a:gd name="connsiteY5" fmla="*/ 461246 h 809557"/>
              <a:gd name="connsiteX6" fmla="*/ 1367554 w 7800722"/>
              <a:gd name="connsiteY6" fmla="*/ 469338 h 809557"/>
              <a:gd name="connsiteX7" fmla="*/ 1699328 w 7800722"/>
              <a:gd name="connsiteY7" fmla="*/ 485522 h 809557"/>
              <a:gd name="connsiteX8" fmla="*/ 2184850 w 7800722"/>
              <a:gd name="connsiteY8" fmla="*/ 501706 h 809557"/>
              <a:gd name="connsiteX9" fmla="*/ 2500439 w 7800722"/>
              <a:gd name="connsiteY9" fmla="*/ 525982 h 809557"/>
              <a:gd name="connsiteX10" fmla="*/ 2759384 w 7800722"/>
              <a:gd name="connsiteY10" fmla="*/ 558351 h 809557"/>
              <a:gd name="connsiteX11" fmla="*/ 2961685 w 7800722"/>
              <a:gd name="connsiteY11" fmla="*/ 574535 h 809557"/>
              <a:gd name="connsiteX12" fmla="*/ 3026421 w 7800722"/>
              <a:gd name="connsiteY12" fmla="*/ 582627 h 809557"/>
              <a:gd name="connsiteX13" fmla="*/ 3778981 w 7800722"/>
              <a:gd name="connsiteY13" fmla="*/ 598811 h 809557"/>
              <a:gd name="connsiteX14" fmla="*/ 3867993 w 7800722"/>
              <a:gd name="connsiteY14" fmla="*/ 606903 h 809557"/>
              <a:gd name="connsiteX15" fmla="*/ 3900361 w 7800722"/>
              <a:gd name="connsiteY15" fmla="*/ 614995 h 809557"/>
              <a:gd name="connsiteX16" fmla="*/ 4126938 w 7800722"/>
              <a:gd name="connsiteY16" fmla="*/ 631179 h 809557"/>
              <a:gd name="connsiteX17" fmla="*/ 4199767 w 7800722"/>
              <a:gd name="connsiteY17" fmla="*/ 639271 h 809557"/>
              <a:gd name="connsiteX18" fmla="*/ 4839037 w 7800722"/>
              <a:gd name="connsiteY18" fmla="*/ 631179 h 809557"/>
              <a:gd name="connsiteX19" fmla="*/ 4863314 w 7800722"/>
              <a:gd name="connsiteY19" fmla="*/ 623087 h 809557"/>
              <a:gd name="connsiteX20" fmla="*/ 4911866 w 7800722"/>
              <a:gd name="connsiteY20" fmla="*/ 614995 h 809557"/>
              <a:gd name="connsiteX21" fmla="*/ 4952326 w 7800722"/>
              <a:gd name="connsiteY21" fmla="*/ 606903 h 809557"/>
              <a:gd name="connsiteX22" fmla="*/ 5000878 w 7800722"/>
              <a:gd name="connsiteY22" fmla="*/ 598811 h 809557"/>
              <a:gd name="connsiteX23" fmla="*/ 5073706 w 7800722"/>
              <a:gd name="connsiteY23" fmla="*/ 582627 h 809557"/>
              <a:gd name="connsiteX24" fmla="*/ 5324560 w 7800722"/>
              <a:gd name="connsiteY24" fmla="*/ 574535 h 809557"/>
              <a:gd name="connsiteX25" fmla="*/ 5826266 w 7800722"/>
              <a:gd name="connsiteY25" fmla="*/ 0 h 809557"/>
              <a:gd name="connsiteX26" fmla="*/ 5826266 w 7800722"/>
              <a:gd name="connsiteY26" fmla="*/ 752559 h 809557"/>
              <a:gd name="connsiteX27" fmla="*/ 7800722 w 7800722"/>
              <a:gd name="connsiteY27" fmla="*/ 776835 h 809557"/>
              <a:gd name="connsiteX0" fmla="*/ 0 w 7808815"/>
              <a:gd name="connsiteY0" fmla="*/ 493614 h 795722"/>
              <a:gd name="connsiteX1" fmla="*/ 72829 w 7808815"/>
              <a:gd name="connsiteY1" fmla="*/ 461246 h 795722"/>
              <a:gd name="connsiteX2" fmla="*/ 145657 w 7808815"/>
              <a:gd name="connsiteY2" fmla="*/ 453154 h 795722"/>
              <a:gd name="connsiteX3" fmla="*/ 186117 w 7808815"/>
              <a:gd name="connsiteY3" fmla="*/ 445062 h 795722"/>
              <a:gd name="connsiteX4" fmla="*/ 833480 w 7808815"/>
              <a:gd name="connsiteY4" fmla="*/ 453154 h 795722"/>
              <a:gd name="connsiteX5" fmla="*/ 1043873 w 7808815"/>
              <a:gd name="connsiteY5" fmla="*/ 461246 h 795722"/>
              <a:gd name="connsiteX6" fmla="*/ 1367554 w 7808815"/>
              <a:gd name="connsiteY6" fmla="*/ 469338 h 795722"/>
              <a:gd name="connsiteX7" fmla="*/ 1699328 w 7808815"/>
              <a:gd name="connsiteY7" fmla="*/ 485522 h 795722"/>
              <a:gd name="connsiteX8" fmla="*/ 2184850 w 7808815"/>
              <a:gd name="connsiteY8" fmla="*/ 501706 h 795722"/>
              <a:gd name="connsiteX9" fmla="*/ 2500439 w 7808815"/>
              <a:gd name="connsiteY9" fmla="*/ 525982 h 795722"/>
              <a:gd name="connsiteX10" fmla="*/ 2759384 w 7808815"/>
              <a:gd name="connsiteY10" fmla="*/ 558351 h 795722"/>
              <a:gd name="connsiteX11" fmla="*/ 2961685 w 7808815"/>
              <a:gd name="connsiteY11" fmla="*/ 574535 h 795722"/>
              <a:gd name="connsiteX12" fmla="*/ 3026421 w 7808815"/>
              <a:gd name="connsiteY12" fmla="*/ 582627 h 795722"/>
              <a:gd name="connsiteX13" fmla="*/ 3778981 w 7808815"/>
              <a:gd name="connsiteY13" fmla="*/ 598811 h 795722"/>
              <a:gd name="connsiteX14" fmla="*/ 3867993 w 7808815"/>
              <a:gd name="connsiteY14" fmla="*/ 606903 h 795722"/>
              <a:gd name="connsiteX15" fmla="*/ 3900361 w 7808815"/>
              <a:gd name="connsiteY15" fmla="*/ 614995 h 795722"/>
              <a:gd name="connsiteX16" fmla="*/ 4126938 w 7808815"/>
              <a:gd name="connsiteY16" fmla="*/ 631179 h 795722"/>
              <a:gd name="connsiteX17" fmla="*/ 4199767 w 7808815"/>
              <a:gd name="connsiteY17" fmla="*/ 639271 h 795722"/>
              <a:gd name="connsiteX18" fmla="*/ 4839037 w 7808815"/>
              <a:gd name="connsiteY18" fmla="*/ 631179 h 795722"/>
              <a:gd name="connsiteX19" fmla="*/ 4863314 w 7808815"/>
              <a:gd name="connsiteY19" fmla="*/ 623087 h 795722"/>
              <a:gd name="connsiteX20" fmla="*/ 4911866 w 7808815"/>
              <a:gd name="connsiteY20" fmla="*/ 614995 h 795722"/>
              <a:gd name="connsiteX21" fmla="*/ 4952326 w 7808815"/>
              <a:gd name="connsiteY21" fmla="*/ 606903 h 795722"/>
              <a:gd name="connsiteX22" fmla="*/ 5000878 w 7808815"/>
              <a:gd name="connsiteY22" fmla="*/ 598811 h 795722"/>
              <a:gd name="connsiteX23" fmla="*/ 5073706 w 7808815"/>
              <a:gd name="connsiteY23" fmla="*/ 582627 h 795722"/>
              <a:gd name="connsiteX24" fmla="*/ 5324560 w 7808815"/>
              <a:gd name="connsiteY24" fmla="*/ 574535 h 795722"/>
              <a:gd name="connsiteX25" fmla="*/ 5826266 w 7808815"/>
              <a:gd name="connsiteY25" fmla="*/ 0 h 795722"/>
              <a:gd name="connsiteX26" fmla="*/ 5826266 w 7808815"/>
              <a:gd name="connsiteY26" fmla="*/ 752559 h 795722"/>
              <a:gd name="connsiteX27" fmla="*/ 7808815 w 7808815"/>
              <a:gd name="connsiteY27" fmla="*/ 736375 h 795722"/>
              <a:gd name="connsiteX0" fmla="*/ 0 w 7808815"/>
              <a:gd name="connsiteY0" fmla="*/ 493614 h 752559"/>
              <a:gd name="connsiteX1" fmla="*/ 72829 w 7808815"/>
              <a:gd name="connsiteY1" fmla="*/ 461246 h 752559"/>
              <a:gd name="connsiteX2" fmla="*/ 145657 w 7808815"/>
              <a:gd name="connsiteY2" fmla="*/ 453154 h 752559"/>
              <a:gd name="connsiteX3" fmla="*/ 186117 w 7808815"/>
              <a:gd name="connsiteY3" fmla="*/ 445062 h 752559"/>
              <a:gd name="connsiteX4" fmla="*/ 833480 w 7808815"/>
              <a:gd name="connsiteY4" fmla="*/ 453154 h 752559"/>
              <a:gd name="connsiteX5" fmla="*/ 1043873 w 7808815"/>
              <a:gd name="connsiteY5" fmla="*/ 461246 h 752559"/>
              <a:gd name="connsiteX6" fmla="*/ 1367554 w 7808815"/>
              <a:gd name="connsiteY6" fmla="*/ 469338 h 752559"/>
              <a:gd name="connsiteX7" fmla="*/ 1699328 w 7808815"/>
              <a:gd name="connsiteY7" fmla="*/ 485522 h 752559"/>
              <a:gd name="connsiteX8" fmla="*/ 2184850 w 7808815"/>
              <a:gd name="connsiteY8" fmla="*/ 501706 h 752559"/>
              <a:gd name="connsiteX9" fmla="*/ 2500439 w 7808815"/>
              <a:gd name="connsiteY9" fmla="*/ 525982 h 752559"/>
              <a:gd name="connsiteX10" fmla="*/ 2759384 w 7808815"/>
              <a:gd name="connsiteY10" fmla="*/ 558351 h 752559"/>
              <a:gd name="connsiteX11" fmla="*/ 2961685 w 7808815"/>
              <a:gd name="connsiteY11" fmla="*/ 574535 h 752559"/>
              <a:gd name="connsiteX12" fmla="*/ 3026421 w 7808815"/>
              <a:gd name="connsiteY12" fmla="*/ 582627 h 752559"/>
              <a:gd name="connsiteX13" fmla="*/ 3778981 w 7808815"/>
              <a:gd name="connsiteY13" fmla="*/ 598811 h 752559"/>
              <a:gd name="connsiteX14" fmla="*/ 3867993 w 7808815"/>
              <a:gd name="connsiteY14" fmla="*/ 606903 h 752559"/>
              <a:gd name="connsiteX15" fmla="*/ 3900361 w 7808815"/>
              <a:gd name="connsiteY15" fmla="*/ 614995 h 752559"/>
              <a:gd name="connsiteX16" fmla="*/ 4126938 w 7808815"/>
              <a:gd name="connsiteY16" fmla="*/ 631179 h 752559"/>
              <a:gd name="connsiteX17" fmla="*/ 4199767 w 7808815"/>
              <a:gd name="connsiteY17" fmla="*/ 639271 h 752559"/>
              <a:gd name="connsiteX18" fmla="*/ 4839037 w 7808815"/>
              <a:gd name="connsiteY18" fmla="*/ 631179 h 752559"/>
              <a:gd name="connsiteX19" fmla="*/ 4863314 w 7808815"/>
              <a:gd name="connsiteY19" fmla="*/ 623087 h 752559"/>
              <a:gd name="connsiteX20" fmla="*/ 4911866 w 7808815"/>
              <a:gd name="connsiteY20" fmla="*/ 614995 h 752559"/>
              <a:gd name="connsiteX21" fmla="*/ 4952326 w 7808815"/>
              <a:gd name="connsiteY21" fmla="*/ 606903 h 752559"/>
              <a:gd name="connsiteX22" fmla="*/ 5000878 w 7808815"/>
              <a:gd name="connsiteY22" fmla="*/ 598811 h 752559"/>
              <a:gd name="connsiteX23" fmla="*/ 5073706 w 7808815"/>
              <a:gd name="connsiteY23" fmla="*/ 582627 h 752559"/>
              <a:gd name="connsiteX24" fmla="*/ 5324560 w 7808815"/>
              <a:gd name="connsiteY24" fmla="*/ 574535 h 752559"/>
              <a:gd name="connsiteX25" fmla="*/ 5826266 w 7808815"/>
              <a:gd name="connsiteY25" fmla="*/ 0 h 752559"/>
              <a:gd name="connsiteX26" fmla="*/ 5826266 w 7808815"/>
              <a:gd name="connsiteY26" fmla="*/ 752559 h 752559"/>
              <a:gd name="connsiteX27" fmla="*/ 7808815 w 7808815"/>
              <a:gd name="connsiteY27" fmla="*/ 736375 h 752559"/>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752559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096715 w 7808815"/>
              <a:gd name="connsiteY28" fmla="*/ 258945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73034 w 7808815"/>
              <a:gd name="connsiteY27" fmla="*/ 267037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603101 w 7808815"/>
              <a:gd name="connsiteY27" fmla="*/ 258945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95009 w 7808815"/>
              <a:gd name="connsiteY27" fmla="*/ 58262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182315 w 7808815"/>
              <a:gd name="connsiteY27" fmla="*/ 631179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46457 w 7808815"/>
              <a:gd name="connsiteY27" fmla="*/ 768743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324560 w 7808815"/>
              <a:gd name="connsiteY23" fmla="*/ 574535 h 768744"/>
              <a:gd name="connsiteX24" fmla="*/ 5826266 w 7808815"/>
              <a:gd name="connsiteY24" fmla="*/ 0 h 768744"/>
              <a:gd name="connsiteX25" fmla="*/ 5826266 w 7808815"/>
              <a:gd name="connsiteY25" fmla="*/ 752559 h 768744"/>
              <a:gd name="connsiteX26" fmla="*/ 6546457 w 7808815"/>
              <a:gd name="connsiteY26" fmla="*/ 768743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324560 w 7808815"/>
              <a:gd name="connsiteY22" fmla="*/ 574535 h 768744"/>
              <a:gd name="connsiteX23" fmla="*/ 5826266 w 7808815"/>
              <a:gd name="connsiteY23" fmla="*/ 0 h 768744"/>
              <a:gd name="connsiteX24" fmla="*/ 5826266 w 7808815"/>
              <a:gd name="connsiteY24" fmla="*/ 752559 h 768744"/>
              <a:gd name="connsiteX25" fmla="*/ 6546457 w 7808815"/>
              <a:gd name="connsiteY25" fmla="*/ 768743 h 768744"/>
              <a:gd name="connsiteX26" fmla="*/ 6562641 w 7808815"/>
              <a:gd name="connsiteY26" fmla="*/ 542167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5324560 w 7808815"/>
              <a:gd name="connsiteY21" fmla="*/ 574535 h 768744"/>
              <a:gd name="connsiteX22" fmla="*/ 5826266 w 7808815"/>
              <a:gd name="connsiteY22" fmla="*/ 0 h 768744"/>
              <a:gd name="connsiteX23" fmla="*/ 5826266 w 7808815"/>
              <a:gd name="connsiteY23" fmla="*/ 752559 h 768744"/>
              <a:gd name="connsiteX24" fmla="*/ 6546457 w 7808815"/>
              <a:gd name="connsiteY24" fmla="*/ 768743 h 768744"/>
              <a:gd name="connsiteX25" fmla="*/ 6562641 w 7808815"/>
              <a:gd name="connsiteY25" fmla="*/ 542167 h 768744"/>
              <a:gd name="connsiteX26" fmla="*/ 6781126 w 7808815"/>
              <a:gd name="connsiteY26" fmla="*/ 5502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5324560 w 7808815"/>
              <a:gd name="connsiteY20" fmla="*/ 574535 h 768744"/>
              <a:gd name="connsiteX21" fmla="*/ 5826266 w 7808815"/>
              <a:gd name="connsiteY21" fmla="*/ 0 h 768744"/>
              <a:gd name="connsiteX22" fmla="*/ 5826266 w 7808815"/>
              <a:gd name="connsiteY22" fmla="*/ 752559 h 768744"/>
              <a:gd name="connsiteX23" fmla="*/ 6546457 w 7808815"/>
              <a:gd name="connsiteY23" fmla="*/ 768743 h 768744"/>
              <a:gd name="connsiteX24" fmla="*/ 6562641 w 7808815"/>
              <a:gd name="connsiteY24" fmla="*/ 542167 h 768744"/>
              <a:gd name="connsiteX25" fmla="*/ 6781126 w 7808815"/>
              <a:gd name="connsiteY25" fmla="*/ 550259 h 768744"/>
              <a:gd name="connsiteX26" fmla="*/ 6797310 w 7808815"/>
              <a:gd name="connsiteY26" fmla="*/ 161841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5324560 w 7808815"/>
              <a:gd name="connsiteY19" fmla="*/ 574535 h 768744"/>
              <a:gd name="connsiteX20" fmla="*/ 5826266 w 7808815"/>
              <a:gd name="connsiteY20" fmla="*/ 0 h 768744"/>
              <a:gd name="connsiteX21" fmla="*/ 5826266 w 7808815"/>
              <a:gd name="connsiteY21" fmla="*/ 752559 h 768744"/>
              <a:gd name="connsiteX22" fmla="*/ 6546457 w 7808815"/>
              <a:gd name="connsiteY22" fmla="*/ 768743 h 768744"/>
              <a:gd name="connsiteX23" fmla="*/ 6562641 w 7808815"/>
              <a:gd name="connsiteY23" fmla="*/ 542167 h 768744"/>
              <a:gd name="connsiteX24" fmla="*/ 6781126 w 7808815"/>
              <a:gd name="connsiteY24" fmla="*/ 550259 h 768744"/>
              <a:gd name="connsiteX25" fmla="*/ 6797310 w 7808815"/>
              <a:gd name="connsiteY25" fmla="*/ 161841 h 768744"/>
              <a:gd name="connsiteX26" fmla="*/ 6951059 w 7808815"/>
              <a:gd name="connsiteY26" fmla="*/ 161841 h 768744"/>
              <a:gd name="connsiteX27" fmla="*/ 6975335 w 7808815"/>
              <a:gd name="connsiteY27" fmla="*/ 768743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5324560 w 7808815"/>
              <a:gd name="connsiteY18" fmla="*/ 574535 h 768744"/>
              <a:gd name="connsiteX19" fmla="*/ 5826266 w 7808815"/>
              <a:gd name="connsiteY19" fmla="*/ 0 h 768744"/>
              <a:gd name="connsiteX20" fmla="*/ 5826266 w 7808815"/>
              <a:gd name="connsiteY20" fmla="*/ 752559 h 768744"/>
              <a:gd name="connsiteX21" fmla="*/ 6546457 w 7808815"/>
              <a:gd name="connsiteY21" fmla="*/ 768743 h 768744"/>
              <a:gd name="connsiteX22" fmla="*/ 6562641 w 7808815"/>
              <a:gd name="connsiteY22" fmla="*/ 542167 h 768744"/>
              <a:gd name="connsiteX23" fmla="*/ 6781126 w 7808815"/>
              <a:gd name="connsiteY23" fmla="*/ 550259 h 768744"/>
              <a:gd name="connsiteX24" fmla="*/ 6797310 w 7808815"/>
              <a:gd name="connsiteY24" fmla="*/ 161841 h 768744"/>
              <a:gd name="connsiteX25" fmla="*/ 6951059 w 7808815"/>
              <a:gd name="connsiteY25" fmla="*/ 161841 h 768744"/>
              <a:gd name="connsiteX26" fmla="*/ 6975335 w 7808815"/>
              <a:gd name="connsiteY26" fmla="*/ 768743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5324560 w 7808815"/>
              <a:gd name="connsiteY17" fmla="*/ 574535 h 768744"/>
              <a:gd name="connsiteX18" fmla="*/ 5826266 w 7808815"/>
              <a:gd name="connsiteY18" fmla="*/ 0 h 768744"/>
              <a:gd name="connsiteX19" fmla="*/ 5826266 w 7808815"/>
              <a:gd name="connsiteY19" fmla="*/ 752559 h 768744"/>
              <a:gd name="connsiteX20" fmla="*/ 6546457 w 7808815"/>
              <a:gd name="connsiteY20" fmla="*/ 768743 h 768744"/>
              <a:gd name="connsiteX21" fmla="*/ 6562641 w 7808815"/>
              <a:gd name="connsiteY21" fmla="*/ 542167 h 768744"/>
              <a:gd name="connsiteX22" fmla="*/ 6781126 w 7808815"/>
              <a:gd name="connsiteY22" fmla="*/ 550259 h 768744"/>
              <a:gd name="connsiteX23" fmla="*/ 6797310 w 7808815"/>
              <a:gd name="connsiteY23" fmla="*/ 161841 h 768744"/>
              <a:gd name="connsiteX24" fmla="*/ 6951059 w 7808815"/>
              <a:gd name="connsiteY24" fmla="*/ 161841 h 768744"/>
              <a:gd name="connsiteX25" fmla="*/ 6975335 w 7808815"/>
              <a:gd name="connsiteY25" fmla="*/ 768743 h 768744"/>
              <a:gd name="connsiteX26" fmla="*/ 7808815 w 7808815"/>
              <a:gd name="connsiteY26"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5324560 w 7808815"/>
              <a:gd name="connsiteY16" fmla="*/ 574535 h 768744"/>
              <a:gd name="connsiteX17" fmla="*/ 5826266 w 7808815"/>
              <a:gd name="connsiteY17" fmla="*/ 0 h 768744"/>
              <a:gd name="connsiteX18" fmla="*/ 5826266 w 7808815"/>
              <a:gd name="connsiteY18" fmla="*/ 752559 h 768744"/>
              <a:gd name="connsiteX19" fmla="*/ 6546457 w 7808815"/>
              <a:gd name="connsiteY19" fmla="*/ 768743 h 768744"/>
              <a:gd name="connsiteX20" fmla="*/ 6562641 w 7808815"/>
              <a:gd name="connsiteY20" fmla="*/ 542167 h 768744"/>
              <a:gd name="connsiteX21" fmla="*/ 6781126 w 7808815"/>
              <a:gd name="connsiteY21" fmla="*/ 550259 h 768744"/>
              <a:gd name="connsiteX22" fmla="*/ 6797310 w 7808815"/>
              <a:gd name="connsiteY22" fmla="*/ 161841 h 768744"/>
              <a:gd name="connsiteX23" fmla="*/ 6951059 w 7808815"/>
              <a:gd name="connsiteY23" fmla="*/ 161841 h 768744"/>
              <a:gd name="connsiteX24" fmla="*/ 6975335 w 7808815"/>
              <a:gd name="connsiteY24" fmla="*/ 768743 h 768744"/>
              <a:gd name="connsiteX25" fmla="*/ 7808815 w 7808815"/>
              <a:gd name="connsiteY25"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5324560 w 7808815"/>
              <a:gd name="connsiteY15" fmla="*/ 574535 h 768744"/>
              <a:gd name="connsiteX16" fmla="*/ 5826266 w 7808815"/>
              <a:gd name="connsiteY16" fmla="*/ 0 h 768744"/>
              <a:gd name="connsiteX17" fmla="*/ 5826266 w 7808815"/>
              <a:gd name="connsiteY17" fmla="*/ 752559 h 768744"/>
              <a:gd name="connsiteX18" fmla="*/ 6546457 w 7808815"/>
              <a:gd name="connsiteY18" fmla="*/ 768743 h 768744"/>
              <a:gd name="connsiteX19" fmla="*/ 6562641 w 7808815"/>
              <a:gd name="connsiteY19" fmla="*/ 542167 h 768744"/>
              <a:gd name="connsiteX20" fmla="*/ 6781126 w 7808815"/>
              <a:gd name="connsiteY20" fmla="*/ 550259 h 768744"/>
              <a:gd name="connsiteX21" fmla="*/ 6797310 w 7808815"/>
              <a:gd name="connsiteY21" fmla="*/ 161841 h 768744"/>
              <a:gd name="connsiteX22" fmla="*/ 6951059 w 7808815"/>
              <a:gd name="connsiteY22" fmla="*/ 161841 h 768744"/>
              <a:gd name="connsiteX23" fmla="*/ 6975335 w 7808815"/>
              <a:gd name="connsiteY23" fmla="*/ 768743 h 768744"/>
              <a:gd name="connsiteX24" fmla="*/ 7808815 w 7808815"/>
              <a:gd name="connsiteY24"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5324560 w 7808815"/>
              <a:gd name="connsiteY14" fmla="*/ 574535 h 768744"/>
              <a:gd name="connsiteX15" fmla="*/ 5826266 w 7808815"/>
              <a:gd name="connsiteY15" fmla="*/ 0 h 768744"/>
              <a:gd name="connsiteX16" fmla="*/ 5826266 w 7808815"/>
              <a:gd name="connsiteY16" fmla="*/ 752559 h 768744"/>
              <a:gd name="connsiteX17" fmla="*/ 6546457 w 7808815"/>
              <a:gd name="connsiteY17" fmla="*/ 768743 h 768744"/>
              <a:gd name="connsiteX18" fmla="*/ 6562641 w 7808815"/>
              <a:gd name="connsiteY18" fmla="*/ 542167 h 768744"/>
              <a:gd name="connsiteX19" fmla="*/ 6781126 w 7808815"/>
              <a:gd name="connsiteY19" fmla="*/ 550259 h 768744"/>
              <a:gd name="connsiteX20" fmla="*/ 6797310 w 7808815"/>
              <a:gd name="connsiteY20" fmla="*/ 161841 h 768744"/>
              <a:gd name="connsiteX21" fmla="*/ 6951059 w 7808815"/>
              <a:gd name="connsiteY21" fmla="*/ 161841 h 768744"/>
              <a:gd name="connsiteX22" fmla="*/ 6975335 w 7808815"/>
              <a:gd name="connsiteY22" fmla="*/ 768743 h 768744"/>
              <a:gd name="connsiteX23" fmla="*/ 7808815 w 7808815"/>
              <a:gd name="connsiteY2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3026421 w 7808815"/>
              <a:gd name="connsiteY12" fmla="*/ 582928 h 769045"/>
              <a:gd name="connsiteX13" fmla="*/ 5324560 w 7808815"/>
              <a:gd name="connsiteY13" fmla="*/ 574836 h 769045"/>
              <a:gd name="connsiteX14" fmla="*/ 5826266 w 7808815"/>
              <a:gd name="connsiteY14" fmla="*/ 301 h 769045"/>
              <a:gd name="connsiteX15" fmla="*/ 5826266 w 7808815"/>
              <a:gd name="connsiteY15" fmla="*/ 752860 h 769045"/>
              <a:gd name="connsiteX16" fmla="*/ 6546457 w 7808815"/>
              <a:gd name="connsiteY16" fmla="*/ 769044 h 769045"/>
              <a:gd name="connsiteX17" fmla="*/ 6562641 w 7808815"/>
              <a:gd name="connsiteY17" fmla="*/ 542468 h 769045"/>
              <a:gd name="connsiteX18" fmla="*/ 6781126 w 7808815"/>
              <a:gd name="connsiteY18" fmla="*/ 550560 h 769045"/>
              <a:gd name="connsiteX19" fmla="*/ 6797310 w 7808815"/>
              <a:gd name="connsiteY19" fmla="*/ 162142 h 769045"/>
              <a:gd name="connsiteX20" fmla="*/ 6951059 w 7808815"/>
              <a:gd name="connsiteY20" fmla="*/ 162142 h 769045"/>
              <a:gd name="connsiteX21" fmla="*/ 6975335 w 7808815"/>
              <a:gd name="connsiteY21" fmla="*/ 769044 h 769045"/>
              <a:gd name="connsiteX22" fmla="*/ 7808815 w 7808815"/>
              <a:gd name="connsiteY22"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5324560 w 7808815"/>
              <a:gd name="connsiteY12" fmla="*/ 574836 h 769045"/>
              <a:gd name="connsiteX13" fmla="*/ 5826266 w 7808815"/>
              <a:gd name="connsiteY13" fmla="*/ 301 h 769045"/>
              <a:gd name="connsiteX14" fmla="*/ 5826266 w 7808815"/>
              <a:gd name="connsiteY14" fmla="*/ 752860 h 769045"/>
              <a:gd name="connsiteX15" fmla="*/ 6546457 w 7808815"/>
              <a:gd name="connsiteY15" fmla="*/ 769044 h 769045"/>
              <a:gd name="connsiteX16" fmla="*/ 6562641 w 7808815"/>
              <a:gd name="connsiteY16" fmla="*/ 542468 h 769045"/>
              <a:gd name="connsiteX17" fmla="*/ 6781126 w 7808815"/>
              <a:gd name="connsiteY17" fmla="*/ 550560 h 769045"/>
              <a:gd name="connsiteX18" fmla="*/ 6797310 w 7808815"/>
              <a:gd name="connsiteY18" fmla="*/ 162142 h 769045"/>
              <a:gd name="connsiteX19" fmla="*/ 6951059 w 7808815"/>
              <a:gd name="connsiteY19" fmla="*/ 162142 h 769045"/>
              <a:gd name="connsiteX20" fmla="*/ 6975335 w 7808815"/>
              <a:gd name="connsiteY20" fmla="*/ 769044 h 769045"/>
              <a:gd name="connsiteX21" fmla="*/ 7808815 w 7808815"/>
              <a:gd name="connsiteY21"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5324560 w 7808815"/>
              <a:gd name="connsiteY11" fmla="*/ 574836 h 769045"/>
              <a:gd name="connsiteX12" fmla="*/ 5826266 w 7808815"/>
              <a:gd name="connsiteY12" fmla="*/ 301 h 769045"/>
              <a:gd name="connsiteX13" fmla="*/ 5826266 w 7808815"/>
              <a:gd name="connsiteY13" fmla="*/ 752860 h 769045"/>
              <a:gd name="connsiteX14" fmla="*/ 6546457 w 7808815"/>
              <a:gd name="connsiteY14" fmla="*/ 769044 h 769045"/>
              <a:gd name="connsiteX15" fmla="*/ 6562641 w 7808815"/>
              <a:gd name="connsiteY15" fmla="*/ 542468 h 769045"/>
              <a:gd name="connsiteX16" fmla="*/ 6781126 w 7808815"/>
              <a:gd name="connsiteY16" fmla="*/ 550560 h 769045"/>
              <a:gd name="connsiteX17" fmla="*/ 6797310 w 7808815"/>
              <a:gd name="connsiteY17" fmla="*/ 162142 h 769045"/>
              <a:gd name="connsiteX18" fmla="*/ 6951059 w 7808815"/>
              <a:gd name="connsiteY18" fmla="*/ 162142 h 769045"/>
              <a:gd name="connsiteX19" fmla="*/ 6975335 w 7808815"/>
              <a:gd name="connsiteY19" fmla="*/ 769044 h 769045"/>
              <a:gd name="connsiteX20" fmla="*/ 7808815 w 7808815"/>
              <a:gd name="connsiteY20"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5324560 w 7808815"/>
              <a:gd name="connsiteY10" fmla="*/ 574836 h 769045"/>
              <a:gd name="connsiteX11" fmla="*/ 5826266 w 7808815"/>
              <a:gd name="connsiteY11" fmla="*/ 301 h 769045"/>
              <a:gd name="connsiteX12" fmla="*/ 5826266 w 7808815"/>
              <a:gd name="connsiteY12" fmla="*/ 752860 h 769045"/>
              <a:gd name="connsiteX13" fmla="*/ 6546457 w 7808815"/>
              <a:gd name="connsiteY13" fmla="*/ 769044 h 769045"/>
              <a:gd name="connsiteX14" fmla="*/ 6562641 w 7808815"/>
              <a:gd name="connsiteY14" fmla="*/ 542468 h 769045"/>
              <a:gd name="connsiteX15" fmla="*/ 6781126 w 7808815"/>
              <a:gd name="connsiteY15" fmla="*/ 550560 h 769045"/>
              <a:gd name="connsiteX16" fmla="*/ 6797310 w 7808815"/>
              <a:gd name="connsiteY16" fmla="*/ 162142 h 769045"/>
              <a:gd name="connsiteX17" fmla="*/ 6951059 w 7808815"/>
              <a:gd name="connsiteY17" fmla="*/ 162142 h 769045"/>
              <a:gd name="connsiteX18" fmla="*/ 6975335 w 7808815"/>
              <a:gd name="connsiteY18" fmla="*/ 769044 h 769045"/>
              <a:gd name="connsiteX19" fmla="*/ 7808815 w 7808815"/>
              <a:gd name="connsiteY19"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5324560 w 7808815"/>
              <a:gd name="connsiteY9" fmla="*/ 574836 h 769045"/>
              <a:gd name="connsiteX10" fmla="*/ 5826266 w 7808815"/>
              <a:gd name="connsiteY10" fmla="*/ 301 h 769045"/>
              <a:gd name="connsiteX11" fmla="*/ 5826266 w 7808815"/>
              <a:gd name="connsiteY11" fmla="*/ 752860 h 769045"/>
              <a:gd name="connsiteX12" fmla="*/ 6546457 w 7808815"/>
              <a:gd name="connsiteY12" fmla="*/ 769044 h 769045"/>
              <a:gd name="connsiteX13" fmla="*/ 6562641 w 7808815"/>
              <a:gd name="connsiteY13" fmla="*/ 542468 h 769045"/>
              <a:gd name="connsiteX14" fmla="*/ 6781126 w 7808815"/>
              <a:gd name="connsiteY14" fmla="*/ 550560 h 769045"/>
              <a:gd name="connsiteX15" fmla="*/ 6797310 w 7808815"/>
              <a:gd name="connsiteY15" fmla="*/ 162142 h 769045"/>
              <a:gd name="connsiteX16" fmla="*/ 6951059 w 7808815"/>
              <a:gd name="connsiteY16" fmla="*/ 162142 h 769045"/>
              <a:gd name="connsiteX17" fmla="*/ 6975335 w 7808815"/>
              <a:gd name="connsiteY17" fmla="*/ 769044 h 769045"/>
              <a:gd name="connsiteX18" fmla="*/ 7808815 w 7808815"/>
              <a:gd name="connsiteY18"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5324560 w 7808815"/>
              <a:gd name="connsiteY8" fmla="*/ 574836 h 769045"/>
              <a:gd name="connsiteX9" fmla="*/ 5826266 w 7808815"/>
              <a:gd name="connsiteY9" fmla="*/ 301 h 769045"/>
              <a:gd name="connsiteX10" fmla="*/ 5826266 w 7808815"/>
              <a:gd name="connsiteY10" fmla="*/ 752860 h 769045"/>
              <a:gd name="connsiteX11" fmla="*/ 6546457 w 7808815"/>
              <a:gd name="connsiteY11" fmla="*/ 769044 h 769045"/>
              <a:gd name="connsiteX12" fmla="*/ 6562641 w 7808815"/>
              <a:gd name="connsiteY12" fmla="*/ 542468 h 769045"/>
              <a:gd name="connsiteX13" fmla="*/ 6781126 w 7808815"/>
              <a:gd name="connsiteY13" fmla="*/ 550560 h 769045"/>
              <a:gd name="connsiteX14" fmla="*/ 6797310 w 7808815"/>
              <a:gd name="connsiteY14" fmla="*/ 162142 h 769045"/>
              <a:gd name="connsiteX15" fmla="*/ 6951059 w 7808815"/>
              <a:gd name="connsiteY15" fmla="*/ 162142 h 769045"/>
              <a:gd name="connsiteX16" fmla="*/ 6975335 w 7808815"/>
              <a:gd name="connsiteY16" fmla="*/ 769044 h 769045"/>
              <a:gd name="connsiteX17" fmla="*/ 7808815 w 7808815"/>
              <a:gd name="connsiteY17"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5324560 w 7808815"/>
              <a:gd name="connsiteY7" fmla="*/ 574836 h 769045"/>
              <a:gd name="connsiteX8" fmla="*/ 5826266 w 7808815"/>
              <a:gd name="connsiteY8" fmla="*/ 301 h 769045"/>
              <a:gd name="connsiteX9" fmla="*/ 5826266 w 7808815"/>
              <a:gd name="connsiteY9" fmla="*/ 752860 h 769045"/>
              <a:gd name="connsiteX10" fmla="*/ 6546457 w 7808815"/>
              <a:gd name="connsiteY10" fmla="*/ 769044 h 769045"/>
              <a:gd name="connsiteX11" fmla="*/ 6562641 w 7808815"/>
              <a:gd name="connsiteY11" fmla="*/ 542468 h 769045"/>
              <a:gd name="connsiteX12" fmla="*/ 6781126 w 7808815"/>
              <a:gd name="connsiteY12" fmla="*/ 550560 h 769045"/>
              <a:gd name="connsiteX13" fmla="*/ 6797310 w 7808815"/>
              <a:gd name="connsiteY13" fmla="*/ 162142 h 769045"/>
              <a:gd name="connsiteX14" fmla="*/ 6951059 w 7808815"/>
              <a:gd name="connsiteY14" fmla="*/ 162142 h 769045"/>
              <a:gd name="connsiteX15" fmla="*/ 6975335 w 7808815"/>
              <a:gd name="connsiteY15" fmla="*/ 769044 h 769045"/>
              <a:gd name="connsiteX16" fmla="*/ 7808815 w 7808815"/>
              <a:gd name="connsiteY16"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043873 w 7808815"/>
              <a:gd name="connsiteY4" fmla="*/ 461547 h 769045"/>
              <a:gd name="connsiteX5" fmla="*/ 1367554 w 7808815"/>
              <a:gd name="connsiteY5" fmla="*/ 469639 h 769045"/>
              <a:gd name="connsiteX6" fmla="*/ 5324560 w 7808815"/>
              <a:gd name="connsiteY6" fmla="*/ 574836 h 769045"/>
              <a:gd name="connsiteX7" fmla="*/ 5826266 w 7808815"/>
              <a:gd name="connsiteY7" fmla="*/ 301 h 769045"/>
              <a:gd name="connsiteX8" fmla="*/ 5826266 w 7808815"/>
              <a:gd name="connsiteY8" fmla="*/ 752860 h 769045"/>
              <a:gd name="connsiteX9" fmla="*/ 6546457 w 7808815"/>
              <a:gd name="connsiteY9" fmla="*/ 769044 h 769045"/>
              <a:gd name="connsiteX10" fmla="*/ 6562641 w 7808815"/>
              <a:gd name="connsiteY10" fmla="*/ 542468 h 769045"/>
              <a:gd name="connsiteX11" fmla="*/ 6781126 w 7808815"/>
              <a:gd name="connsiteY11" fmla="*/ 550560 h 769045"/>
              <a:gd name="connsiteX12" fmla="*/ 6797310 w 7808815"/>
              <a:gd name="connsiteY12" fmla="*/ 162142 h 769045"/>
              <a:gd name="connsiteX13" fmla="*/ 6951059 w 7808815"/>
              <a:gd name="connsiteY13" fmla="*/ 162142 h 769045"/>
              <a:gd name="connsiteX14" fmla="*/ 6975335 w 7808815"/>
              <a:gd name="connsiteY14" fmla="*/ 769044 h 769045"/>
              <a:gd name="connsiteX15" fmla="*/ 7808815 w 7808815"/>
              <a:gd name="connsiteY15"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367554 w 7808815"/>
              <a:gd name="connsiteY4" fmla="*/ 469639 h 769045"/>
              <a:gd name="connsiteX5" fmla="*/ 5324560 w 7808815"/>
              <a:gd name="connsiteY5" fmla="*/ 574836 h 769045"/>
              <a:gd name="connsiteX6" fmla="*/ 5826266 w 7808815"/>
              <a:gd name="connsiteY6" fmla="*/ 301 h 769045"/>
              <a:gd name="connsiteX7" fmla="*/ 5826266 w 7808815"/>
              <a:gd name="connsiteY7" fmla="*/ 752860 h 769045"/>
              <a:gd name="connsiteX8" fmla="*/ 6546457 w 7808815"/>
              <a:gd name="connsiteY8" fmla="*/ 769044 h 769045"/>
              <a:gd name="connsiteX9" fmla="*/ 6562641 w 7808815"/>
              <a:gd name="connsiteY9" fmla="*/ 542468 h 769045"/>
              <a:gd name="connsiteX10" fmla="*/ 6781126 w 7808815"/>
              <a:gd name="connsiteY10" fmla="*/ 550560 h 769045"/>
              <a:gd name="connsiteX11" fmla="*/ 6797310 w 7808815"/>
              <a:gd name="connsiteY11" fmla="*/ 162142 h 769045"/>
              <a:gd name="connsiteX12" fmla="*/ 6951059 w 7808815"/>
              <a:gd name="connsiteY12" fmla="*/ 162142 h 769045"/>
              <a:gd name="connsiteX13" fmla="*/ 6975335 w 7808815"/>
              <a:gd name="connsiteY13" fmla="*/ 769044 h 769045"/>
              <a:gd name="connsiteX14" fmla="*/ 7808815 w 7808815"/>
              <a:gd name="connsiteY14"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367554 w 7808815"/>
              <a:gd name="connsiteY3" fmla="*/ 469639 h 769045"/>
              <a:gd name="connsiteX4" fmla="*/ 5324560 w 7808815"/>
              <a:gd name="connsiteY4" fmla="*/ 574836 h 769045"/>
              <a:gd name="connsiteX5" fmla="*/ 5826266 w 7808815"/>
              <a:gd name="connsiteY5" fmla="*/ 301 h 769045"/>
              <a:gd name="connsiteX6" fmla="*/ 5826266 w 7808815"/>
              <a:gd name="connsiteY6" fmla="*/ 752860 h 769045"/>
              <a:gd name="connsiteX7" fmla="*/ 6546457 w 7808815"/>
              <a:gd name="connsiteY7" fmla="*/ 769044 h 769045"/>
              <a:gd name="connsiteX8" fmla="*/ 6562641 w 7808815"/>
              <a:gd name="connsiteY8" fmla="*/ 542468 h 769045"/>
              <a:gd name="connsiteX9" fmla="*/ 6781126 w 7808815"/>
              <a:gd name="connsiteY9" fmla="*/ 550560 h 769045"/>
              <a:gd name="connsiteX10" fmla="*/ 6797310 w 7808815"/>
              <a:gd name="connsiteY10" fmla="*/ 162142 h 769045"/>
              <a:gd name="connsiteX11" fmla="*/ 6951059 w 7808815"/>
              <a:gd name="connsiteY11" fmla="*/ 162142 h 769045"/>
              <a:gd name="connsiteX12" fmla="*/ 6975335 w 7808815"/>
              <a:gd name="connsiteY12" fmla="*/ 769044 h 769045"/>
              <a:gd name="connsiteX13" fmla="*/ 7808815 w 7808815"/>
              <a:gd name="connsiteY13" fmla="*/ 769045 h 769045"/>
              <a:gd name="connsiteX0" fmla="*/ 47811 w 7856626"/>
              <a:gd name="connsiteY0" fmla="*/ 493915 h 769045"/>
              <a:gd name="connsiteX1" fmla="*/ 120640 w 7856626"/>
              <a:gd name="connsiteY1" fmla="*/ 461547 h 769045"/>
              <a:gd name="connsiteX2" fmla="*/ 1415365 w 7856626"/>
              <a:gd name="connsiteY2" fmla="*/ 469639 h 769045"/>
              <a:gd name="connsiteX3" fmla="*/ 5372371 w 7856626"/>
              <a:gd name="connsiteY3" fmla="*/ 574836 h 769045"/>
              <a:gd name="connsiteX4" fmla="*/ 5874077 w 7856626"/>
              <a:gd name="connsiteY4" fmla="*/ 301 h 769045"/>
              <a:gd name="connsiteX5" fmla="*/ 5874077 w 7856626"/>
              <a:gd name="connsiteY5" fmla="*/ 752860 h 769045"/>
              <a:gd name="connsiteX6" fmla="*/ 6594268 w 7856626"/>
              <a:gd name="connsiteY6" fmla="*/ 769044 h 769045"/>
              <a:gd name="connsiteX7" fmla="*/ 6610452 w 7856626"/>
              <a:gd name="connsiteY7" fmla="*/ 542468 h 769045"/>
              <a:gd name="connsiteX8" fmla="*/ 6828937 w 7856626"/>
              <a:gd name="connsiteY8" fmla="*/ 550560 h 769045"/>
              <a:gd name="connsiteX9" fmla="*/ 6845121 w 7856626"/>
              <a:gd name="connsiteY9" fmla="*/ 162142 h 769045"/>
              <a:gd name="connsiteX10" fmla="*/ 6998870 w 7856626"/>
              <a:gd name="connsiteY10" fmla="*/ 162142 h 769045"/>
              <a:gd name="connsiteX11" fmla="*/ 7023146 w 7856626"/>
              <a:gd name="connsiteY11" fmla="*/ 769044 h 769045"/>
              <a:gd name="connsiteX12" fmla="*/ 7856626 w 7856626"/>
              <a:gd name="connsiteY12" fmla="*/ 769045 h 769045"/>
              <a:gd name="connsiteX0" fmla="*/ 0 w 7808815"/>
              <a:gd name="connsiteY0" fmla="*/ 493915 h 769045"/>
              <a:gd name="connsiteX1" fmla="*/ 1367554 w 7808815"/>
              <a:gd name="connsiteY1" fmla="*/ 469639 h 769045"/>
              <a:gd name="connsiteX2" fmla="*/ 5324560 w 7808815"/>
              <a:gd name="connsiteY2" fmla="*/ 574836 h 769045"/>
              <a:gd name="connsiteX3" fmla="*/ 5826266 w 7808815"/>
              <a:gd name="connsiteY3" fmla="*/ 301 h 769045"/>
              <a:gd name="connsiteX4" fmla="*/ 5826266 w 7808815"/>
              <a:gd name="connsiteY4" fmla="*/ 752860 h 769045"/>
              <a:gd name="connsiteX5" fmla="*/ 6546457 w 7808815"/>
              <a:gd name="connsiteY5" fmla="*/ 769044 h 769045"/>
              <a:gd name="connsiteX6" fmla="*/ 6562641 w 7808815"/>
              <a:gd name="connsiteY6" fmla="*/ 542468 h 769045"/>
              <a:gd name="connsiteX7" fmla="*/ 6781126 w 7808815"/>
              <a:gd name="connsiteY7" fmla="*/ 550560 h 769045"/>
              <a:gd name="connsiteX8" fmla="*/ 6797310 w 7808815"/>
              <a:gd name="connsiteY8" fmla="*/ 162142 h 769045"/>
              <a:gd name="connsiteX9" fmla="*/ 6951059 w 7808815"/>
              <a:gd name="connsiteY9" fmla="*/ 162142 h 769045"/>
              <a:gd name="connsiteX10" fmla="*/ 6975335 w 7808815"/>
              <a:gd name="connsiteY10" fmla="*/ 769044 h 769045"/>
              <a:gd name="connsiteX11" fmla="*/ 7808815 w 7808815"/>
              <a:gd name="connsiteY11" fmla="*/ 769045 h 769045"/>
              <a:gd name="connsiteX0" fmla="*/ 0 w 7808815"/>
              <a:gd name="connsiteY0" fmla="*/ 493915 h 769045"/>
              <a:gd name="connsiteX1" fmla="*/ 5324560 w 7808815"/>
              <a:gd name="connsiteY1" fmla="*/ 574836 h 769045"/>
              <a:gd name="connsiteX2" fmla="*/ 5826266 w 7808815"/>
              <a:gd name="connsiteY2" fmla="*/ 301 h 769045"/>
              <a:gd name="connsiteX3" fmla="*/ 5826266 w 7808815"/>
              <a:gd name="connsiteY3" fmla="*/ 752860 h 769045"/>
              <a:gd name="connsiteX4" fmla="*/ 6546457 w 7808815"/>
              <a:gd name="connsiteY4" fmla="*/ 769044 h 769045"/>
              <a:gd name="connsiteX5" fmla="*/ 6562641 w 7808815"/>
              <a:gd name="connsiteY5" fmla="*/ 542468 h 769045"/>
              <a:gd name="connsiteX6" fmla="*/ 6781126 w 7808815"/>
              <a:gd name="connsiteY6" fmla="*/ 550560 h 769045"/>
              <a:gd name="connsiteX7" fmla="*/ 6797310 w 7808815"/>
              <a:gd name="connsiteY7" fmla="*/ 162142 h 769045"/>
              <a:gd name="connsiteX8" fmla="*/ 6951059 w 7808815"/>
              <a:gd name="connsiteY8" fmla="*/ 162142 h 769045"/>
              <a:gd name="connsiteX9" fmla="*/ 6975335 w 7808815"/>
              <a:gd name="connsiteY9" fmla="*/ 769044 h 769045"/>
              <a:gd name="connsiteX10" fmla="*/ 7808815 w 7808815"/>
              <a:gd name="connsiteY10" fmla="*/ 769045 h 769045"/>
              <a:gd name="connsiteX0" fmla="*/ 0 w 8011116"/>
              <a:gd name="connsiteY0" fmla="*/ 769044 h 770547"/>
              <a:gd name="connsiteX1" fmla="*/ 5526861 w 8011116"/>
              <a:gd name="connsiteY1" fmla="*/ 574836 h 770547"/>
              <a:gd name="connsiteX2" fmla="*/ 6028567 w 8011116"/>
              <a:gd name="connsiteY2" fmla="*/ 301 h 770547"/>
              <a:gd name="connsiteX3" fmla="*/ 6028567 w 8011116"/>
              <a:gd name="connsiteY3" fmla="*/ 752860 h 770547"/>
              <a:gd name="connsiteX4" fmla="*/ 6748758 w 8011116"/>
              <a:gd name="connsiteY4" fmla="*/ 769044 h 770547"/>
              <a:gd name="connsiteX5" fmla="*/ 6764942 w 8011116"/>
              <a:gd name="connsiteY5" fmla="*/ 542468 h 770547"/>
              <a:gd name="connsiteX6" fmla="*/ 6983427 w 8011116"/>
              <a:gd name="connsiteY6" fmla="*/ 550560 h 770547"/>
              <a:gd name="connsiteX7" fmla="*/ 6999611 w 8011116"/>
              <a:gd name="connsiteY7" fmla="*/ 162142 h 770547"/>
              <a:gd name="connsiteX8" fmla="*/ 7153360 w 8011116"/>
              <a:gd name="connsiteY8" fmla="*/ 162142 h 770547"/>
              <a:gd name="connsiteX9" fmla="*/ 7177636 w 8011116"/>
              <a:gd name="connsiteY9" fmla="*/ 769044 h 770547"/>
              <a:gd name="connsiteX10" fmla="*/ 8011116 w 8011116"/>
              <a:gd name="connsiteY10" fmla="*/ 769045 h 770547"/>
              <a:gd name="connsiteX0" fmla="*/ 0 w 8011116"/>
              <a:gd name="connsiteY0" fmla="*/ 768869 h 789858"/>
              <a:gd name="connsiteX1" fmla="*/ 396510 w 8011116"/>
              <a:gd name="connsiteY1" fmla="*/ 736501 h 789858"/>
              <a:gd name="connsiteX2" fmla="*/ 6028567 w 8011116"/>
              <a:gd name="connsiteY2" fmla="*/ 126 h 789858"/>
              <a:gd name="connsiteX3" fmla="*/ 6028567 w 8011116"/>
              <a:gd name="connsiteY3" fmla="*/ 752685 h 789858"/>
              <a:gd name="connsiteX4" fmla="*/ 6748758 w 8011116"/>
              <a:gd name="connsiteY4" fmla="*/ 768869 h 789858"/>
              <a:gd name="connsiteX5" fmla="*/ 6764942 w 8011116"/>
              <a:gd name="connsiteY5" fmla="*/ 542293 h 789858"/>
              <a:gd name="connsiteX6" fmla="*/ 6983427 w 8011116"/>
              <a:gd name="connsiteY6" fmla="*/ 550385 h 789858"/>
              <a:gd name="connsiteX7" fmla="*/ 6999611 w 8011116"/>
              <a:gd name="connsiteY7" fmla="*/ 161967 h 789858"/>
              <a:gd name="connsiteX8" fmla="*/ 7153360 w 8011116"/>
              <a:gd name="connsiteY8" fmla="*/ 161967 h 789858"/>
              <a:gd name="connsiteX9" fmla="*/ 7177636 w 8011116"/>
              <a:gd name="connsiteY9" fmla="*/ 768869 h 789858"/>
              <a:gd name="connsiteX10" fmla="*/ 8011116 w 8011116"/>
              <a:gd name="connsiteY10" fmla="*/ 768870 h 789858"/>
              <a:gd name="connsiteX0" fmla="*/ 0 w 8011116"/>
              <a:gd name="connsiteY0" fmla="*/ 768869 h 772049"/>
              <a:gd name="connsiteX1" fmla="*/ 396510 w 8011116"/>
              <a:gd name="connsiteY1" fmla="*/ 736501 h 772049"/>
              <a:gd name="connsiteX2" fmla="*/ 6028567 w 8011116"/>
              <a:gd name="connsiteY2" fmla="*/ 126 h 772049"/>
              <a:gd name="connsiteX3" fmla="*/ 6028567 w 8011116"/>
              <a:gd name="connsiteY3" fmla="*/ 752685 h 772049"/>
              <a:gd name="connsiteX4" fmla="*/ 6748758 w 8011116"/>
              <a:gd name="connsiteY4" fmla="*/ 768869 h 772049"/>
              <a:gd name="connsiteX5" fmla="*/ 6764942 w 8011116"/>
              <a:gd name="connsiteY5" fmla="*/ 542293 h 772049"/>
              <a:gd name="connsiteX6" fmla="*/ 6983427 w 8011116"/>
              <a:gd name="connsiteY6" fmla="*/ 550385 h 772049"/>
              <a:gd name="connsiteX7" fmla="*/ 6999611 w 8011116"/>
              <a:gd name="connsiteY7" fmla="*/ 161967 h 772049"/>
              <a:gd name="connsiteX8" fmla="*/ 7153360 w 8011116"/>
              <a:gd name="connsiteY8" fmla="*/ 161967 h 772049"/>
              <a:gd name="connsiteX9" fmla="*/ 7177636 w 8011116"/>
              <a:gd name="connsiteY9" fmla="*/ 768869 h 772049"/>
              <a:gd name="connsiteX10" fmla="*/ 8011116 w 8011116"/>
              <a:gd name="connsiteY10" fmla="*/ 768870 h 772049"/>
              <a:gd name="connsiteX0" fmla="*/ 0 w 8011116"/>
              <a:gd name="connsiteY0" fmla="*/ 768869 h 769945"/>
              <a:gd name="connsiteX1" fmla="*/ 396510 w 8011116"/>
              <a:gd name="connsiteY1" fmla="*/ 736501 h 769945"/>
              <a:gd name="connsiteX2" fmla="*/ 6028567 w 8011116"/>
              <a:gd name="connsiteY2" fmla="*/ 126 h 769945"/>
              <a:gd name="connsiteX3" fmla="*/ 6028567 w 8011116"/>
              <a:gd name="connsiteY3" fmla="*/ 752685 h 769945"/>
              <a:gd name="connsiteX4" fmla="*/ 6748758 w 8011116"/>
              <a:gd name="connsiteY4" fmla="*/ 768869 h 769945"/>
              <a:gd name="connsiteX5" fmla="*/ 6764942 w 8011116"/>
              <a:gd name="connsiteY5" fmla="*/ 542293 h 769945"/>
              <a:gd name="connsiteX6" fmla="*/ 6983427 w 8011116"/>
              <a:gd name="connsiteY6" fmla="*/ 550385 h 769945"/>
              <a:gd name="connsiteX7" fmla="*/ 6999611 w 8011116"/>
              <a:gd name="connsiteY7" fmla="*/ 161967 h 769945"/>
              <a:gd name="connsiteX8" fmla="*/ 7153360 w 8011116"/>
              <a:gd name="connsiteY8" fmla="*/ 161967 h 769945"/>
              <a:gd name="connsiteX9" fmla="*/ 7177636 w 8011116"/>
              <a:gd name="connsiteY9" fmla="*/ 768869 h 769945"/>
              <a:gd name="connsiteX10" fmla="*/ 8011116 w 8011116"/>
              <a:gd name="connsiteY10" fmla="*/ 768870 h 769945"/>
              <a:gd name="connsiteX0" fmla="*/ 0 w 8011116"/>
              <a:gd name="connsiteY0" fmla="*/ 768850 h 785034"/>
              <a:gd name="connsiteX1" fmla="*/ 388418 w 8011116"/>
              <a:gd name="connsiteY1" fmla="*/ 785034 h 785034"/>
              <a:gd name="connsiteX2" fmla="*/ 6028567 w 8011116"/>
              <a:gd name="connsiteY2" fmla="*/ 107 h 785034"/>
              <a:gd name="connsiteX3" fmla="*/ 6028567 w 8011116"/>
              <a:gd name="connsiteY3" fmla="*/ 752666 h 785034"/>
              <a:gd name="connsiteX4" fmla="*/ 6748758 w 8011116"/>
              <a:gd name="connsiteY4" fmla="*/ 768850 h 785034"/>
              <a:gd name="connsiteX5" fmla="*/ 6764942 w 8011116"/>
              <a:gd name="connsiteY5" fmla="*/ 542274 h 785034"/>
              <a:gd name="connsiteX6" fmla="*/ 6983427 w 8011116"/>
              <a:gd name="connsiteY6" fmla="*/ 550366 h 785034"/>
              <a:gd name="connsiteX7" fmla="*/ 6999611 w 8011116"/>
              <a:gd name="connsiteY7" fmla="*/ 161948 h 785034"/>
              <a:gd name="connsiteX8" fmla="*/ 7153360 w 8011116"/>
              <a:gd name="connsiteY8" fmla="*/ 161948 h 785034"/>
              <a:gd name="connsiteX9" fmla="*/ 7177636 w 8011116"/>
              <a:gd name="connsiteY9" fmla="*/ 768850 h 785034"/>
              <a:gd name="connsiteX10" fmla="*/ 8011116 w 8011116"/>
              <a:gd name="connsiteY10" fmla="*/ 768851 h 785034"/>
              <a:gd name="connsiteX0" fmla="*/ 0 w 8011116"/>
              <a:gd name="connsiteY0" fmla="*/ 775481 h 791665"/>
              <a:gd name="connsiteX1" fmla="*/ 388418 w 8011116"/>
              <a:gd name="connsiteY1" fmla="*/ 791665 h 791665"/>
              <a:gd name="connsiteX2" fmla="*/ 1626499 w 8011116"/>
              <a:gd name="connsiteY2" fmla="*/ 411340 h 791665"/>
              <a:gd name="connsiteX3" fmla="*/ 6028567 w 8011116"/>
              <a:gd name="connsiteY3" fmla="*/ 6738 h 791665"/>
              <a:gd name="connsiteX4" fmla="*/ 6028567 w 8011116"/>
              <a:gd name="connsiteY4" fmla="*/ 759297 h 791665"/>
              <a:gd name="connsiteX5" fmla="*/ 6748758 w 8011116"/>
              <a:gd name="connsiteY5" fmla="*/ 775481 h 791665"/>
              <a:gd name="connsiteX6" fmla="*/ 6764942 w 8011116"/>
              <a:gd name="connsiteY6" fmla="*/ 548905 h 791665"/>
              <a:gd name="connsiteX7" fmla="*/ 6983427 w 8011116"/>
              <a:gd name="connsiteY7" fmla="*/ 556997 h 791665"/>
              <a:gd name="connsiteX8" fmla="*/ 6999611 w 8011116"/>
              <a:gd name="connsiteY8" fmla="*/ 168579 h 791665"/>
              <a:gd name="connsiteX9" fmla="*/ 7153360 w 8011116"/>
              <a:gd name="connsiteY9" fmla="*/ 168579 h 791665"/>
              <a:gd name="connsiteX10" fmla="*/ 7177636 w 8011116"/>
              <a:gd name="connsiteY10" fmla="*/ 775481 h 791665"/>
              <a:gd name="connsiteX11" fmla="*/ 8011116 w 8011116"/>
              <a:gd name="connsiteY11" fmla="*/ 775482 h 791665"/>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798100 h 814284"/>
              <a:gd name="connsiteX1" fmla="*/ 388418 w 8011116"/>
              <a:gd name="connsiteY1" fmla="*/ 814284 h 814284"/>
              <a:gd name="connsiteX2" fmla="*/ 388418 w 8011116"/>
              <a:gd name="connsiteY2" fmla="*/ 166922 h 814284"/>
              <a:gd name="connsiteX3" fmla="*/ 558351 w 8011116"/>
              <a:gd name="connsiteY3" fmla="*/ 166924 h 814284"/>
              <a:gd name="connsiteX4" fmla="*/ 6028567 w 8011116"/>
              <a:gd name="connsiteY4" fmla="*/ 29357 h 814284"/>
              <a:gd name="connsiteX5" fmla="*/ 6028567 w 8011116"/>
              <a:gd name="connsiteY5" fmla="*/ 781916 h 814284"/>
              <a:gd name="connsiteX6" fmla="*/ 6748758 w 8011116"/>
              <a:gd name="connsiteY6" fmla="*/ 798100 h 814284"/>
              <a:gd name="connsiteX7" fmla="*/ 6764942 w 8011116"/>
              <a:gd name="connsiteY7" fmla="*/ 571524 h 814284"/>
              <a:gd name="connsiteX8" fmla="*/ 6983427 w 8011116"/>
              <a:gd name="connsiteY8" fmla="*/ 579616 h 814284"/>
              <a:gd name="connsiteX9" fmla="*/ 6999611 w 8011116"/>
              <a:gd name="connsiteY9" fmla="*/ 191198 h 814284"/>
              <a:gd name="connsiteX10" fmla="*/ 7153360 w 8011116"/>
              <a:gd name="connsiteY10" fmla="*/ 191198 h 814284"/>
              <a:gd name="connsiteX11" fmla="*/ 7177636 w 8011116"/>
              <a:gd name="connsiteY11" fmla="*/ 798100 h 814284"/>
              <a:gd name="connsiteX12" fmla="*/ 8011116 w 8011116"/>
              <a:gd name="connsiteY12" fmla="*/ 798101 h 814284"/>
              <a:gd name="connsiteX0" fmla="*/ 0 w 8011116"/>
              <a:gd name="connsiteY0" fmla="*/ 781878 h 798062"/>
              <a:gd name="connsiteX1" fmla="*/ 388418 w 8011116"/>
              <a:gd name="connsiteY1" fmla="*/ 798062 h 798062"/>
              <a:gd name="connsiteX2" fmla="*/ 388418 w 8011116"/>
              <a:gd name="connsiteY2" fmla="*/ 150700 h 798062"/>
              <a:gd name="connsiteX3" fmla="*/ 558351 w 8011116"/>
              <a:gd name="connsiteY3" fmla="*/ 150702 h 798062"/>
              <a:gd name="connsiteX4" fmla="*/ 6028567 w 8011116"/>
              <a:gd name="connsiteY4" fmla="*/ 13135 h 798062"/>
              <a:gd name="connsiteX5" fmla="*/ 6028567 w 8011116"/>
              <a:gd name="connsiteY5" fmla="*/ 765694 h 798062"/>
              <a:gd name="connsiteX6" fmla="*/ 6748758 w 8011116"/>
              <a:gd name="connsiteY6" fmla="*/ 781878 h 798062"/>
              <a:gd name="connsiteX7" fmla="*/ 6764942 w 8011116"/>
              <a:gd name="connsiteY7" fmla="*/ 555302 h 798062"/>
              <a:gd name="connsiteX8" fmla="*/ 6983427 w 8011116"/>
              <a:gd name="connsiteY8" fmla="*/ 563394 h 798062"/>
              <a:gd name="connsiteX9" fmla="*/ 6999611 w 8011116"/>
              <a:gd name="connsiteY9" fmla="*/ 174976 h 798062"/>
              <a:gd name="connsiteX10" fmla="*/ 7153360 w 8011116"/>
              <a:gd name="connsiteY10" fmla="*/ 174976 h 798062"/>
              <a:gd name="connsiteX11" fmla="*/ 7177636 w 8011116"/>
              <a:gd name="connsiteY11" fmla="*/ 781878 h 798062"/>
              <a:gd name="connsiteX12" fmla="*/ 8011116 w 8011116"/>
              <a:gd name="connsiteY12" fmla="*/ 781879 h 798062"/>
              <a:gd name="connsiteX0" fmla="*/ 0 w 8011116"/>
              <a:gd name="connsiteY0" fmla="*/ 781654 h 797838"/>
              <a:gd name="connsiteX1" fmla="*/ 388418 w 8011116"/>
              <a:gd name="connsiteY1" fmla="*/ 797838 h 797838"/>
              <a:gd name="connsiteX2" fmla="*/ 388418 w 8011116"/>
              <a:gd name="connsiteY2" fmla="*/ 150476 h 797838"/>
              <a:gd name="connsiteX3" fmla="*/ 558351 w 8011116"/>
              <a:gd name="connsiteY3" fmla="*/ 150478 h 797838"/>
              <a:gd name="connsiteX4" fmla="*/ 1157161 w 8011116"/>
              <a:gd name="connsiteY4" fmla="*/ 279950 h 797838"/>
              <a:gd name="connsiteX5" fmla="*/ 6028567 w 8011116"/>
              <a:gd name="connsiteY5" fmla="*/ 12911 h 797838"/>
              <a:gd name="connsiteX6" fmla="*/ 6028567 w 8011116"/>
              <a:gd name="connsiteY6" fmla="*/ 765470 h 797838"/>
              <a:gd name="connsiteX7" fmla="*/ 6748758 w 8011116"/>
              <a:gd name="connsiteY7" fmla="*/ 781654 h 797838"/>
              <a:gd name="connsiteX8" fmla="*/ 6764942 w 8011116"/>
              <a:gd name="connsiteY8" fmla="*/ 555078 h 797838"/>
              <a:gd name="connsiteX9" fmla="*/ 6983427 w 8011116"/>
              <a:gd name="connsiteY9" fmla="*/ 563170 h 797838"/>
              <a:gd name="connsiteX10" fmla="*/ 6999611 w 8011116"/>
              <a:gd name="connsiteY10" fmla="*/ 174752 h 797838"/>
              <a:gd name="connsiteX11" fmla="*/ 7153360 w 8011116"/>
              <a:gd name="connsiteY11" fmla="*/ 174752 h 797838"/>
              <a:gd name="connsiteX12" fmla="*/ 7177636 w 8011116"/>
              <a:gd name="connsiteY12" fmla="*/ 781654 h 797838"/>
              <a:gd name="connsiteX13" fmla="*/ 8011116 w 8011116"/>
              <a:gd name="connsiteY13" fmla="*/ 781655 h 797838"/>
              <a:gd name="connsiteX0" fmla="*/ 0 w 8011116"/>
              <a:gd name="connsiteY0" fmla="*/ 774316 h 790500"/>
              <a:gd name="connsiteX1" fmla="*/ 388418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4316 h 790500"/>
              <a:gd name="connsiteX1" fmla="*/ 420786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4072 h 814535"/>
              <a:gd name="connsiteX1" fmla="*/ 420786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66443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3012 h 796789"/>
              <a:gd name="connsiteX1" fmla="*/ 396510 w 8011116"/>
              <a:gd name="connsiteY1" fmla="*/ 789196 h 796789"/>
              <a:gd name="connsiteX2" fmla="*/ 388418 w 8011116"/>
              <a:gd name="connsiteY2" fmla="*/ 141834 h 796789"/>
              <a:gd name="connsiteX3" fmla="*/ 566443 w 8011116"/>
              <a:gd name="connsiteY3" fmla="*/ 141836 h 796789"/>
              <a:gd name="connsiteX4" fmla="*/ 558351 w 8011116"/>
              <a:gd name="connsiteY4" fmla="*/ 789199 h 796789"/>
              <a:gd name="connsiteX5" fmla="*/ 2613728 w 8011116"/>
              <a:gd name="connsiteY5" fmla="*/ 465517 h 796789"/>
              <a:gd name="connsiteX6" fmla="*/ 6028567 w 8011116"/>
              <a:gd name="connsiteY6" fmla="*/ 4269 h 796789"/>
              <a:gd name="connsiteX7" fmla="*/ 6028567 w 8011116"/>
              <a:gd name="connsiteY7" fmla="*/ 756828 h 796789"/>
              <a:gd name="connsiteX8" fmla="*/ 6748758 w 8011116"/>
              <a:gd name="connsiteY8" fmla="*/ 773012 h 796789"/>
              <a:gd name="connsiteX9" fmla="*/ 6764942 w 8011116"/>
              <a:gd name="connsiteY9" fmla="*/ 546436 h 796789"/>
              <a:gd name="connsiteX10" fmla="*/ 6983427 w 8011116"/>
              <a:gd name="connsiteY10" fmla="*/ 554528 h 796789"/>
              <a:gd name="connsiteX11" fmla="*/ 6999611 w 8011116"/>
              <a:gd name="connsiteY11" fmla="*/ 166110 h 796789"/>
              <a:gd name="connsiteX12" fmla="*/ 7153360 w 8011116"/>
              <a:gd name="connsiteY12" fmla="*/ 166110 h 796789"/>
              <a:gd name="connsiteX13" fmla="*/ 7177636 w 8011116"/>
              <a:gd name="connsiteY13" fmla="*/ 773012 h 796789"/>
              <a:gd name="connsiteX14" fmla="*/ 8011116 w 8011116"/>
              <a:gd name="connsiteY14" fmla="*/ 773013 h 796789"/>
              <a:gd name="connsiteX0" fmla="*/ 0 w 8011116"/>
              <a:gd name="connsiteY0" fmla="*/ 772163 h 795940"/>
              <a:gd name="connsiteX1" fmla="*/ 396510 w 8011116"/>
              <a:gd name="connsiteY1" fmla="*/ 788347 h 795940"/>
              <a:gd name="connsiteX2" fmla="*/ 388418 w 8011116"/>
              <a:gd name="connsiteY2" fmla="*/ 140985 h 795940"/>
              <a:gd name="connsiteX3" fmla="*/ 566443 w 8011116"/>
              <a:gd name="connsiteY3" fmla="*/ 140987 h 795940"/>
              <a:gd name="connsiteX4" fmla="*/ 558351 w 8011116"/>
              <a:gd name="connsiteY4" fmla="*/ 788350 h 795940"/>
              <a:gd name="connsiteX5" fmla="*/ 2613728 w 8011116"/>
              <a:gd name="connsiteY5" fmla="*/ 464668 h 795940"/>
              <a:gd name="connsiteX6" fmla="*/ 6028567 w 8011116"/>
              <a:gd name="connsiteY6" fmla="*/ 3420 h 795940"/>
              <a:gd name="connsiteX7" fmla="*/ 6028567 w 8011116"/>
              <a:gd name="connsiteY7" fmla="*/ 755979 h 795940"/>
              <a:gd name="connsiteX8" fmla="*/ 6748758 w 8011116"/>
              <a:gd name="connsiteY8" fmla="*/ 772163 h 795940"/>
              <a:gd name="connsiteX9" fmla="*/ 6764942 w 8011116"/>
              <a:gd name="connsiteY9" fmla="*/ 545587 h 795940"/>
              <a:gd name="connsiteX10" fmla="*/ 6983427 w 8011116"/>
              <a:gd name="connsiteY10" fmla="*/ 553679 h 795940"/>
              <a:gd name="connsiteX11" fmla="*/ 6999611 w 8011116"/>
              <a:gd name="connsiteY11" fmla="*/ 165261 h 795940"/>
              <a:gd name="connsiteX12" fmla="*/ 7153360 w 8011116"/>
              <a:gd name="connsiteY12" fmla="*/ 165261 h 795940"/>
              <a:gd name="connsiteX13" fmla="*/ 7177636 w 8011116"/>
              <a:gd name="connsiteY13" fmla="*/ 772163 h 795940"/>
              <a:gd name="connsiteX14" fmla="*/ 8011116 w 8011116"/>
              <a:gd name="connsiteY14" fmla="*/ 772164 h 795940"/>
              <a:gd name="connsiteX0" fmla="*/ 0 w 8011116"/>
              <a:gd name="connsiteY0" fmla="*/ 772163 h 788350"/>
              <a:gd name="connsiteX1" fmla="*/ 396510 w 8011116"/>
              <a:gd name="connsiteY1" fmla="*/ 788347 h 788350"/>
              <a:gd name="connsiteX2" fmla="*/ 388418 w 8011116"/>
              <a:gd name="connsiteY2" fmla="*/ 140985 h 788350"/>
              <a:gd name="connsiteX3" fmla="*/ 566443 w 8011116"/>
              <a:gd name="connsiteY3" fmla="*/ 140987 h 788350"/>
              <a:gd name="connsiteX4" fmla="*/ 558351 w 8011116"/>
              <a:gd name="connsiteY4" fmla="*/ 788350 h 788350"/>
              <a:gd name="connsiteX5" fmla="*/ 2613728 w 8011116"/>
              <a:gd name="connsiteY5" fmla="*/ 464668 h 788350"/>
              <a:gd name="connsiteX6" fmla="*/ 6028567 w 8011116"/>
              <a:gd name="connsiteY6" fmla="*/ 3420 h 788350"/>
              <a:gd name="connsiteX7" fmla="*/ 6028567 w 8011116"/>
              <a:gd name="connsiteY7" fmla="*/ 755979 h 788350"/>
              <a:gd name="connsiteX8" fmla="*/ 6748758 w 8011116"/>
              <a:gd name="connsiteY8" fmla="*/ 772163 h 788350"/>
              <a:gd name="connsiteX9" fmla="*/ 6764942 w 8011116"/>
              <a:gd name="connsiteY9" fmla="*/ 545587 h 788350"/>
              <a:gd name="connsiteX10" fmla="*/ 6983427 w 8011116"/>
              <a:gd name="connsiteY10" fmla="*/ 553679 h 788350"/>
              <a:gd name="connsiteX11" fmla="*/ 6999611 w 8011116"/>
              <a:gd name="connsiteY11" fmla="*/ 165261 h 788350"/>
              <a:gd name="connsiteX12" fmla="*/ 7153360 w 8011116"/>
              <a:gd name="connsiteY12" fmla="*/ 165261 h 788350"/>
              <a:gd name="connsiteX13" fmla="*/ 7177636 w 8011116"/>
              <a:gd name="connsiteY13" fmla="*/ 772163 h 788350"/>
              <a:gd name="connsiteX14" fmla="*/ 8011116 w 8011116"/>
              <a:gd name="connsiteY14" fmla="*/ 772164 h 788350"/>
              <a:gd name="connsiteX0" fmla="*/ 0 w 8011116"/>
              <a:gd name="connsiteY0" fmla="*/ 770888 h 787075"/>
              <a:gd name="connsiteX1" fmla="*/ 396510 w 8011116"/>
              <a:gd name="connsiteY1" fmla="*/ 787072 h 787075"/>
              <a:gd name="connsiteX2" fmla="*/ 388418 w 8011116"/>
              <a:gd name="connsiteY2" fmla="*/ 139710 h 787075"/>
              <a:gd name="connsiteX3" fmla="*/ 566443 w 8011116"/>
              <a:gd name="connsiteY3" fmla="*/ 139712 h 787075"/>
              <a:gd name="connsiteX4" fmla="*/ 558351 w 8011116"/>
              <a:gd name="connsiteY4" fmla="*/ 787075 h 787075"/>
              <a:gd name="connsiteX5" fmla="*/ 1586039 w 8011116"/>
              <a:gd name="connsiteY5" fmla="*/ 770890 h 787075"/>
              <a:gd name="connsiteX6" fmla="*/ 6028567 w 8011116"/>
              <a:gd name="connsiteY6" fmla="*/ 2145 h 787075"/>
              <a:gd name="connsiteX7" fmla="*/ 6028567 w 8011116"/>
              <a:gd name="connsiteY7" fmla="*/ 754704 h 787075"/>
              <a:gd name="connsiteX8" fmla="*/ 6748758 w 8011116"/>
              <a:gd name="connsiteY8" fmla="*/ 770888 h 787075"/>
              <a:gd name="connsiteX9" fmla="*/ 6764942 w 8011116"/>
              <a:gd name="connsiteY9" fmla="*/ 544312 h 787075"/>
              <a:gd name="connsiteX10" fmla="*/ 6983427 w 8011116"/>
              <a:gd name="connsiteY10" fmla="*/ 552404 h 787075"/>
              <a:gd name="connsiteX11" fmla="*/ 6999611 w 8011116"/>
              <a:gd name="connsiteY11" fmla="*/ 163986 h 787075"/>
              <a:gd name="connsiteX12" fmla="*/ 7153360 w 8011116"/>
              <a:gd name="connsiteY12" fmla="*/ 163986 h 787075"/>
              <a:gd name="connsiteX13" fmla="*/ 7177636 w 8011116"/>
              <a:gd name="connsiteY13" fmla="*/ 770888 h 787075"/>
              <a:gd name="connsiteX14" fmla="*/ 8011116 w 8011116"/>
              <a:gd name="connsiteY14" fmla="*/ 770889 h 787075"/>
              <a:gd name="connsiteX0" fmla="*/ 0 w 8011116"/>
              <a:gd name="connsiteY0" fmla="*/ 771608 h 787795"/>
              <a:gd name="connsiteX1" fmla="*/ 396510 w 8011116"/>
              <a:gd name="connsiteY1" fmla="*/ 787792 h 787795"/>
              <a:gd name="connsiteX2" fmla="*/ 388418 w 8011116"/>
              <a:gd name="connsiteY2" fmla="*/ 140430 h 787795"/>
              <a:gd name="connsiteX3" fmla="*/ 566443 w 8011116"/>
              <a:gd name="connsiteY3" fmla="*/ 140432 h 787795"/>
              <a:gd name="connsiteX4" fmla="*/ 558351 w 8011116"/>
              <a:gd name="connsiteY4" fmla="*/ 787795 h 787795"/>
              <a:gd name="connsiteX5" fmla="*/ 1586039 w 8011116"/>
              <a:gd name="connsiteY5" fmla="*/ 771610 h 787795"/>
              <a:gd name="connsiteX6" fmla="*/ 6028567 w 8011116"/>
              <a:gd name="connsiteY6" fmla="*/ 2865 h 787795"/>
              <a:gd name="connsiteX7" fmla="*/ 6028567 w 8011116"/>
              <a:gd name="connsiteY7" fmla="*/ 755424 h 787795"/>
              <a:gd name="connsiteX8" fmla="*/ 6748758 w 8011116"/>
              <a:gd name="connsiteY8" fmla="*/ 771608 h 787795"/>
              <a:gd name="connsiteX9" fmla="*/ 6764942 w 8011116"/>
              <a:gd name="connsiteY9" fmla="*/ 545032 h 787795"/>
              <a:gd name="connsiteX10" fmla="*/ 6983427 w 8011116"/>
              <a:gd name="connsiteY10" fmla="*/ 553124 h 787795"/>
              <a:gd name="connsiteX11" fmla="*/ 6999611 w 8011116"/>
              <a:gd name="connsiteY11" fmla="*/ 164706 h 787795"/>
              <a:gd name="connsiteX12" fmla="*/ 7153360 w 8011116"/>
              <a:gd name="connsiteY12" fmla="*/ 164706 h 787795"/>
              <a:gd name="connsiteX13" fmla="*/ 7177636 w 8011116"/>
              <a:gd name="connsiteY13" fmla="*/ 771608 h 787795"/>
              <a:gd name="connsiteX14" fmla="*/ 8011116 w 8011116"/>
              <a:gd name="connsiteY14" fmla="*/ 771609 h 787795"/>
              <a:gd name="connsiteX0" fmla="*/ 0 w 8011116"/>
              <a:gd name="connsiteY0" fmla="*/ 769236 h 785423"/>
              <a:gd name="connsiteX1" fmla="*/ 396510 w 8011116"/>
              <a:gd name="connsiteY1" fmla="*/ 785420 h 785423"/>
              <a:gd name="connsiteX2" fmla="*/ 388418 w 8011116"/>
              <a:gd name="connsiteY2" fmla="*/ 138058 h 785423"/>
              <a:gd name="connsiteX3" fmla="*/ 566443 w 8011116"/>
              <a:gd name="connsiteY3" fmla="*/ 138060 h 785423"/>
              <a:gd name="connsiteX4" fmla="*/ 558351 w 8011116"/>
              <a:gd name="connsiteY4" fmla="*/ 785423 h 785423"/>
              <a:gd name="connsiteX5" fmla="*/ 1586039 w 8011116"/>
              <a:gd name="connsiteY5" fmla="*/ 769238 h 785423"/>
              <a:gd name="connsiteX6" fmla="*/ 1812616 w 8011116"/>
              <a:gd name="connsiteY6" fmla="*/ 639765 h 785423"/>
              <a:gd name="connsiteX7" fmla="*/ 6028567 w 8011116"/>
              <a:gd name="connsiteY7" fmla="*/ 493 h 785423"/>
              <a:gd name="connsiteX8" fmla="*/ 6028567 w 8011116"/>
              <a:gd name="connsiteY8" fmla="*/ 753052 h 785423"/>
              <a:gd name="connsiteX9" fmla="*/ 6748758 w 8011116"/>
              <a:gd name="connsiteY9" fmla="*/ 769236 h 785423"/>
              <a:gd name="connsiteX10" fmla="*/ 6764942 w 8011116"/>
              <a:gd name="connsiteY10" fmla="*/ 542660 h 785423"/>
              <a:gd name="connsiteX11" fmla="*/ 6983427 w 8011116"/>
              <a:gd name="connsiteY11" fmla="*/ 550752 h 785423"/>
              <a:gd name="connsiteX12" fmla="*/ 6999611 w 8011116"/>
              <a:gd name="connsiteY12" fmla="*/ 162334 h 785423"/>
              <a:gd name="connsiteX13" fmla="*/ 7153360 w 8011116"/>
              <a:gd name="connsiteY13" fmla="*/ 162334 h 785423"/>
              <a:gd name="connsiteX14" fmla="*/ 7177636 w 8011116"/>
              <a:gd name="connsiteY14" fmla="*/ 769236 h 785423"/>
              <a:gd name="connsiteX15" fmla="*/ 8011116 w 8011116"/>
              <a:gd name="connsiteY15" fmla="*/ 769237 h 785423"/>
              <a:gd name="connsiteX0" fmla="*/ 0 w 8011116"/>
              <a:gd name="connsiteY0" fmla="*/ 769388 h 785575"/>
              <a:gd name="connsiteX1" fmla="*/ 396510 w 8011116"/>
              <a:gd name="connsiteY1" fmla="*/ 785572 h 785575"/>
              <a:gd name="connsiteX2" fmla="*/ 388418 w 8011116"/>
              <a:gd name="connsiteY2" fmla="*/ 138210 h 785575"/>
              <a:gd name="connsiteX3" fmla="*/ 566443 w 8011116"/>
              <a:gd name="connsiteY3" fmla="*/ 138212 h 785575"/>
              <a:gd name="connsiteX4" fmla="*/ 558351 w 8011116"/>
              <a:gd name="connsiteY4" fmla="*/ 785575 h 785575"/>
              <a:gd name="connsiteX5" fmla="*/ 1586039 w 8011116"/>
              <a:gd name="connsiteY5" fmla="*/ 769390 h 785575"/>
              <a:gd name="connsiteX6" fmla="*/ 1561763 w 8011116"/>
              <a:gd name="connsiteY6" fmla="*/ 510444 h 785575"/>
              <a:gd name="connsiteX7" fmla="*/ 6028567 w 8011116"/>
              <a:gd name="connsiteY7" fmla="*/ 645 h 785575"/>
              <a:gd name="connsiteX8" fmla="*/ 6028567 w 8011116"/>
              <a:gd name="connsiteY8" fmla="*/ 753204 h 785575"/>
              <a:gd name="connsiteX9" fmla="*/ 6748758 w 8011116"/>
              <a:gd name="connsiteY9" fmla="*/ 769388 h 785575"/>
              <a:gd name="connsiteX10" fmla="*/ 6764942 w 8011116"/>
              <a:gd name="connsiteY10" fmla="*/ 542812 h 785575"/>
              <a:gd name="connsiteX11" fmla="*/ 6983427 w 8011116"/>
              <a:gd name="connsiteY11" fmla="*/ 550904 h 785575"/>
              <a:gd name="connsiteX12" fmla="*/ 6999611 w 8011116"/>
              <a:gd name="connsiteY12" fmla="*/ 162486 h 785575"/>
              <a:gd name="connsiteX13" fmla="*/ 7153360 w 8011116"/>
              <a:gd name="connsiteY13" fmla="*/ 162486 h 785575"/>
              <a:gd name="connsiteX14" fmla="*/ 7177636 w 8011116"/>
              <a:gd name="connsiteY14" fmla="*/ 769388 h 785575"/>
              <a:gd name="connsiteX15" fmla="*/ 8011116 w 8011116"/>
              <a:gd name="connsiteY15" fmla="*/ 769389 h 785575"/>
              <a:gd name="connsiteX0" fmla="*/ 0 w 8011116"/>
              <a:gd name="connsiteY0" fmla="*/ 773145 h 789332"/>
              <a:gd name="connsiteX1" fmla="*/ 396510 w 8011116"/>
              <a:gd name="connsiteY1" fmla="*/ 789329 h 789332"/>
              <a:gd name="connsiteX2" fmla="*/ 388418 w 8011116"/>
              <a:gd name="connsiteY2" fmla="*/ 141967 h 789332"/>
              <a:gd name="connsiteX3" fmla="*/ 566443 w 8011116"/>
              <a:gd name="connsiteY3" fmla="*/ 141969 h 789332"/>
              <a:gd name="connsiteX4" fmla="*/ 558351 w 8011116"/>
              <a:gd name="connsiteY4" fmla="*/ 789332 h 789332"/>
              <a:gd name="connsiteX5" fmla="*/ 1586039 w 8011116"/>
              <a:gd name="connsiteY5" fmla="*/ 773147 h 789332"/>
              <a:gd name="connsiteX6" fmla="*/ 1561763 w 8011116"/>
              <a:gd name="connsiteY6" fmla="*/ 514201 h 789332"/>
              <a:gd name="connsiteX7" fmla="*/ 1836892 w 8011116"/>
              <a:gd name="connsiteY7" fmla="*/ 449465 h 789332"/>
              <a:gd name="connsiteX8" fmla="*/ 6028567 w 8011116"/>
              <a:gd name="connsiteY8" fmla="*/ 4402 h 789332"/>
              <a:gd name="connsiteX9" fmla="*/ 6028567 w 8011116"/>
              <a:gd name="connsiteY9" fmla="*/ 756961 h 789332"/>
              <a:gd name="connsiteX10" fmla="*/ 6748758 w 8011116"/>
              <a:gd name="connsiteY10" fmla="*/ 773145 h 789332"/>
              <a:gd name="connsiteX11" fmla="*/ 6764942 w 8011116"/>
              <a:gd name="connsiteY11" fmla="*/ 546569 h 789332"/>
              <a:gd name="connsiteX12" fmla="*/ 6983427 w 8011116"/>
              <a:gd name="connsiteY12" fmla="*/ 554661 h 789332"/>
              <a:gd name="connsiteX13" fmla="*/ 6999611 w 8011116"/>
              <a:gd name="connsiteY13" fmla="*/ 166243 h 789332"/>
              <a:gd name="connsiteX14" fmla="*/ 7153360 w 8011116"/>
              <a:gd name="connsiteY14" fmla="*/ 166243 h 789332"/>
              <a:gd name="connsiteX15" fmla="*/ 7177636 w 8011116"/>
              <a:gd name="connsiteY15" fmla="*/ 773145 h 789332"/>
              <a:gd name="connsiteX16" fmla="*/ 8011116 w 8011116"/>
              <a:gd name="connsiteY16" fmla="*/ 773146 h 789332"/>
              <a:gd name="connsiteX0" fmla="*/ 0 w 8011116"/>
              <a:gd name="connsiteY0" fmla="*/ 772592 h 788779"/>
              <a:gd name="connsiteX1" fmla="*/ 396510 w 8011116"/>
              <a:gd name="connsiteY1" fmla="*/ 788776 h 788779"/>
              <a:gd name="connsiteX2" fmla="*/ 388418 w 8011116"/>
              <a:gd name="connsiteY2" fmla="*/ 141414 h 788779"/>
              <a:gd name="connsiteX3" fmla="*/ 566443 w 8011116"/>
              <a:gd name="connsiteY3" fmla="*/ 141416 h 788779"/>
              <a:gd name="connsiteX4" fmla="*/ 558351 w 8011116"/>
              <a:gd name="connsiteY4" fmla="*/ 788779 h 788779"/>
              <a:gd name="connsiteX5" fmla="*/ 1586039 w 8011116"/>
              <a:gd name="connsiteY5" fmla="*/ 772594 h 788779"/>
              <a:gd name="connsiteX6" fmla="*/ 1561763 w 8011116"/>
              <a:gd name="connsiteY6" fmla="*/ 513648 h 788779"/>
              <a:gd name="connsiteX7" fmla="*/ 1788340 w 8011116"/>
              <a:gd name="connsiteY7" fmla="*/ 513648 h 788779"/>
              <a:gd name="connsiteX8" fmla="*/ 6028567 w 8011116"/>
              <a:gd name="connsiteY8" fmla="*/ 3849 h 788779"/>
              <a:gd name="connsiteX9" fmla="*/ 6028567 w 8011116"/>
              <a:gd name="connsiteY9" fmla="*/ 756408 h 788779"/>
              <a:gd name="connsiteX10" fmla="*/ 6748758 w 8011116"/>
              <a:gd name="connsiteY10" fmla="*/ 772592 h 788779"/>
              <a:gd name="connsiteX11" fmla="*/ 6764942 w 8011116"/>
              <a:gd name="connsiteY11" fmla="*/ 546016 h 788779"/>
              <a:gd name="connsiteX12" fmla="*/ 6983427 w 8011116"/>
              <a:gd name="connsiteY12" fmla="*/ 554108 h 788779"/>
              <a:gd name="connsiteX13" fmla="*/ 6999611 w 8011116"/>
              <a:gd name="connsiteY13" fmla="*/ 165690 h 788779"/>
              <a:gd name="connsiteX14" fmla="*/ 7153360 w 8011116"/>
              <a:gd name="connsiteY14" fmla="*/ 165690 h 788779"/>
              <a:gd name="connsiteX15" fmla="*/ 7177636 w 8011116"/>
              <a:gd name="connsiteY15" fmla="*/ 772592 h 788779"/>
              <a:gd name="connsiteX16" fmla="*/ 8011116 w 8011116"/>
              <a:gd name="connsiteY16" fmla="*/ 772593 h 788779"/>
              <a:gd name="connsiteX0" fmla="*/ 0 w 8011116"/>
              <a:gd name="connsiteY0" fmla="*/ 773441 h 789628"/>
              <a:gd name="connsiteX1" fmla="*/ 396510 w 8011116"/>
              <a:gd name="connsiteY1" fmla="*/ 789625 h 789628"/>
              <a:gd name="connsiteX2" fmla="*/ 388418 w 8011116"/>
              <a:gd name="connsiteY2" fmla="*/ 142263 h 789628"/>
              <a:gd name="connsiteX3" fmla="*/ 566443 w 8011116"/>
              <a:gd name="connsiteY3" fmla="*/ 142265 h 789628"/>
              <a:gd name="connsiteX4" fmla="*/ 558351 w 8011116"/>
              <a:gd name="connsiteY4" fmla="*/ 789628 h 789628"/>
              <a:gd name="connsiteX5" fmla="*/ 1586039 w 8011116"/>
              <a:gd name="connsiteY5" fmla="*/ 773443 h 789628"/>
              <a:gd name="connsiteX6" fmla="*/ 1561763 w 8011116"/>
              <a:gd name="connsiteY6" fmla="*/ 514497 h 789628"/>
              <a:gd name="connsiteX7" fmla="*/ 1788340 w 8011116"/>
              <a:gd name="connsiteY7" fmla="*/ 514497 h 789628"/>
              <a:gd name="connsiteX8" fmla="*/ 2306230 w 8011116"/>
              <a:gd name="connsiteY8" fmla="*/ 441669 h 789628"/>
              <a:gd name="connsiteX9" fmla="*/ 6028567 w 8011116"/>
              <a:gd name="connsiteY9" fmla="*/ 4698 h 789628"/>
              <a:gd name="connsiteX10" fmla="*/ 6028567 w 8011116"/>
              <a:gd name="connsiteY10" fmla="*/ 757257 h 789628"/>
              <a:gd name="connsiteX11" fmla="*/ 6748758 w 8011116"/>
              <a:gd name="connsiteY11" fmla="*/ 773441 h 789628"/>
              <a:gd name="connsiteX12" fmla="*/ 6764942 w 8011116"/>
              <a:gd name="connsiteY12" fmla="*/ 546865 h 789628"/>
              <a:gd name="connsiteX13" fmla="*/ 6983427 w 8011116"/>
              <a:gd name="connsiteY13" fmla="*/ 554957 h 789628"/>
              <a:gd name="connsiteX14" fmla="*/ 6999611 w 8011116"/>
              <a:gd name="connsiteY14" fmla="*/ 166539 h 789628"/>
              <a:gd name="connsiteX15" fmla="*/ 7153360 w 8011116"/>
              <a:gd name="connsiteY15" fmla="*/ 166539 h 789628"/>
              <a:gd name="connsiteX16" fmla="*/ 7177636 w 8011116"/>
              <a:gd name="connsiteY16" fmla="*/ 773441 h 789628"/>
              <a:gd name="connsiteX17" fmla="*/ 8011116 w 8011116"/>
              <a:gd name="connsiteY17" fmla="*/ 773442 h 789628"/>
              <a:gd name="connsiteX0" fmla="*/ 0 w 8011116"/>
              <a:gd name="connsiteY0" fmla="*/ 775545 h 791732"/>
              <a:gd name="connsiteX1" fmla="*/ 396510 w 8011116"/>
              <a:gd name="connsiteY1" fmla="*/ 791729 h 791732"/>
              <a:gd name="connsiteX2" fmla="*/ 388418 w 8011116"/>
              <a:gd name="connsiteY2" fmla="*/ 144367 h 791732"/>
              <a:gd name="connsiteX3" fmla="*/ 566443 w 8011116"/>
              <a:gd name="connsiteY3" fmla="*/ 144369 h 791732"/>
              <a:gd name="connsiteX4" fmla="*/ 558351 w 8011116"/>
              <a:gd name="connsiteY4" fmla="*/ 791732 h 791732"/>
              <a:gd name="connsiteX5" fmla="*/ 1586039 w 8011116"/>
              <a:gd name="connsiteY5" fmla="*/ 775547 h 791732"/>
              <a:gd name="connsiteX6" fmla="*/ 1561763 w 8011116"/>
              <a:gd name="connsiteY6" fmla="*/ 516601 h 791732"/>
              <a:gd name="connsiteX7" fmla="*/ 1788340 w 8011116"/>
              <a:gd name="connsiteY7" fmla="*/ 516601 h 791732"/>
              <a:gd name="connsiteX8" fmla="*/ 1796432 w 8011116"/>
              <a:gd name="connsiteY8" fmla="*/ 306208 h 791732"/>
              <a:gd name="connsiteX9" fmla="*/ 6028567 w 8011116"/>
              <a:gd name="connsiteY9" fmla="*/ 6802 h 791732"/>
              <a:gd name="connsiteX10" fmla="*/ 6028567 w 8011116"/>
              <a:gd name="connsiteY10" fmla="*/ 759361 h 791732"/>
              <a:gd name="connsiteX11" fmla="*/ 6748758 w 8011116"/>
              <a:gd name="connsiteY11" fmla="*/ 775545 h 791732"/>
              <a:gd name="connsiteX12" fmla="*/ 6764942 w 8011116"/>
              <a:gd name="connsiteY12" fmla="*/ 548969 h 791732"/>
              <a:gd name="connsiteX13" fmla="*/ 6983427 w 8011116"/>
              <a:gd name="connsiteY13" fmla="*/ 557061 h 791732"/>
              <a:gd name="connsiteX14" fmla="*/ 6999611 w 8011116"/>
              <a:gd name="connsiteY14" fmla="*/ 168643 h 791732"/>
              <a:gd name="connsiteX15" fmla="*/ 7153360 w 8011116"/>
              <a:gd name="connsiteY15" fmla="*/ 168643 h 791732"/>
              <a:gd name="connsiteX16" fmla="*/ 7177636 w 8011116"/>
              <a:gd name="connsiteY16" fmla="*/ 775545 h 791732"/>
              <a:gd name="connsiteX17" fmla="*/ 8011116 w 8011116"/>
              <a:gd name="connsiteY17" fmla="*/ 775546 h 791732"/>
              <a:gd name="connsiteX0" fmla="*/ 0 w 8011116"/>
              <a:gd name="connsiteY0" fmla="*/ 782588 h 798775"/>
              <a:gd name="connsiteX1" fmla="*/ 396510 w 8011116"/>
              <a:gd name="connsiteY1" fmla="*/ 798772 h 798775"/>
              <a:gd name="connsiteX2" fmla="*/ 388418 w 8011116"/>
              <a:gd name="connsiteY2" fmla="*/ 151410 h 798775"/>
              <a:gd name="connsiteX3" fmla="*/ 566443 w 8011116"/>
              <a:gd name="connsiteY3" fmla="*/ 151412 h 798775"/>
              <a:gd name="connsiteX4" fmla="*/ 558351 w 8011116"/>
              <a:gd name="connsiteY4" fmla="*/ 798775 h 798775"/>
              <a:gd name="connsiteX5" fmla="*/ 1586039 w 8011116"/>
              <a:gd name="connsiteY5" fmla="*/ 782590 h 798775"/>
              <a:gd name="connsiteX6" fmla="*/ 1561763 w 8011116"/>
              <a:gd name="connsiteY6" fmla="*/ 523644 h 798775"/>
              <a:gd name="connsiteX7" fmla="*/ 1788340 w 8011116"/>
              <a:gd name="connsiteY7" fmla="*/ 523644 h 798775"/>
              <a:gd name="connsiteX8" fmla="*/ 1796432 w 8011116"/>
              <a:gd name="connsiteY8" fmla="*/ 313251 h 798775"/>
              <a:gd name="connsiteX9" fmla="*/ 2023009 w 8011116"/>
              <a:gd name="connsiteY9" fmla="*/ 280883 h 798775"/>
              <a:gd name="connsiteX10" fmla="*/ 6028567 w 8011116"/>
              <a:gd name="connsiteY10" fmla="*/ 13845 h 798775"/>
              <a:gd name="connsiteX11" fmla="*/ 6028567 w 8011116"/>
              <a:gd name="connsiteY11" fmla="*/ 766404 h 798775"/>
              <a:gd name="connsiteX12" fmla="*/ 6748758 w 8011116"/>
              <a:gd name="connsiteY12" fmla="*/ 782588 h 798775"/>
              <a:gd name="connsiteX13" fmla="*/ 6764942 w 8011116"/>
              <a:gd name="connsiteY13" fmla="*/ 556012 h 798775"/>
              <a:gd name="connsiteX14" fmla="*/ 6983427 w 8011116"/>
              <a:gd name="connsiteY14" fmla="*/ 564104 h 798775"/>
              <a:gd name="connsiteX15" fmla="*/ 6999611 w 8011116"/>
              <a:gd name="connsiteY15" fmla="*/ 175686 h 798775"/>
              <a:gd name="connsiteX16" fmla="*/ 7153360 w 8011116"/>
              <a:gd name="connsiteY16" fmla="*/ 175686 h 798775"/>
              <a:gd name="connsiteX17" fmla="*/ 7177636 w 8011116"/>
              <a:gd name="connsiteY17" fmla="*/ 782588 h 798775"/>
              <a:gd name="connsiteX18" fmla="*/ 8011116 w 8011116"/>
              <a:gd name="connsiteY18" fmla="*/ 782589 h 798775"/>
              <a:gd name="connsiteX0" fmla="*/ 0 w 8011116"/>
              <a:gd name="connsiteY0" fmla="*/ 781709 h 797896"/>
              <a:gd name="connsiteX1" fmla="*/ 396510 w 8011116"/>
              <a:gd name="connsiteY1" fmla="*/ 797893 h 797896"/>
              <a:gd name="connsiteX2" fmla="*/ 388418 w 8011116"/>
              <a:gd name="connsiteY2" fmla="*/ 150531 h 797896"/>
              <a:gd name="connsiteX3" fmla="*/ 566443 w 8011116"/>
              <a:gd name="connsiteY3" fmla="*/ 150533 h 797896"/>
              <a:gd name="connsiteX4" fmla="*/ 558351 w 8011116"/>
              <a:gd name="connsiteY4" fmla="*/ 797896 h 797896"/>
              <a:gd name="connsiteX5" fmla="*/ 1586039 w 8011116"/>
              <a:gd name="connsiteY5" fmla="*/ 781711 h 797896"/>
              <a:gd name="connsiteX6" fmla="*/ 1561763 w 8011116"/>
              <a:gd name="connsiteY6" fmla="*/ 522765 h 797896"/>
              <a:gd name="connsiteX7" fmla="*/ 1788340 w 8011116"/>
              <a:gd name="connsiteY7" fmla="*/ 522765 h 797896"/>
              <a:gd name="connsiteX8" fmla="*/ 1796432 w 8011116"/>
              <a:gd name="connsiteY8" fmla="*/ 312372 h 797896"/>
              <a:gd name="connsiteX9" fmla="*/ 2023009 w 8011116"/>
              <a:gd name="connsiteY9" fmla="*/ 304280 h 797896"/>
              <a:gd name="connsiteX10" fmla="*/ 6028567 w 8011116"/>
              <a:gd name="connsiteY10" fmla="*/ 12966 h 797896"/>
              <a:gd name="connsiteX11" fmla="*/ 6028567 w 8011116"/>
              <a:gd name="connsiteY11" fmla="*/ 765525 h 797896"/>
              <a:gd name="connsiteX12" fmla="*/ 6748758 w 8011116"/>
              <a:gd name="connsiteY12" fmla="*/ 781709 h 797896"/>
              <a:gd name="connsiteX13" fmla="*/ 6764942 w 8011116"/>
              <a:gd name="connsiteY13" fmla="*/ 555133 h 797896"/>
              <a:gd name="connsiteX14" fmla="*/ 6983427 w 8011116"/>
              <a:gd name="connsiteY14" fmla="*/ 563225 h 797896"/>
              <a:gd name="connsiteX15" fmla="*/ 6999611 w 8011116"/>
              <a:gd name="connsiteY15" fmla="*/ 174807 h 797896"/>
              <a:gd name="connsiteX16" fmla="*/ 7153360 w 8011116"/>
              <a:gd name="connsiteY16" fmla="*/ 174807 h 797896"/>
              <a:gd name="connsiteX17" fmla="*/ 7177636 w 8011116"/>
              <a:gd name="connsiteY17" fmla="*/ 781709 h 797896"/>
              <a:gd name="connsiteX18" fmla="*/ 8011116 w 8011116"/>
              <a:gd name="connsiteY18" fmla="*/ 781710 h 797896"/>
              <a:gd name="connsiteX0" fmla="*/ 0 w 8011116"/>
              <a:gd name="connsiteY0" fmla="*/ 782538 h 798725"/>
              <a:gd name="connsiteX1" fmla="*/ 396510 w 8011116"/>
              <a:gd name="connsiteY1" fmla="*/ 798722 h 798725"/>
              <a:gd name="connsiteX2" fmla="*/ 388418 w 8011116"/>
              <a:gd name="connsiteY2" fmla="*/ 151360 h 798725"/>
              <a:gd name="connsiteX3" fmla="*/ 566443 w 8011116"/>
              <a:gd name="connsiteY3" fmla="*/ 151362 h 798725"/>
              <a:gd name="connsiteX4" fmla="*/ 558351 w 8011116"/>
              <a:gd name="connsiteY4" fmla="*/ 798725 h 798725"/>
              <a:gd name="connsiteX5" fmla="*/ 1586039 w 8011116"/>
              <a:gd name="connsiteY5" fmla="*/ 782540 h 798725"/>
              <a:gd name="connsiteX6" fmla="*/ 1561763 w 8011116"/>
              <a:gd name="connsiteY6" fmla="*/ 523594 h 798725"/>
              <a:gd name="connsiteX7" fmla="*/ 1788340 w 8011116"/>
              <a:gd name="connsiteY7" fmla="*/ 523594 h 798725"/>
              <a:gd name="connsiteX8" fmla="*/ 1796432 w 8011116"/>
              <a:gd name="connsiteY8" fmla="*/ 313201 h 798725"/>
              <a:gd name="connsiteX9" fmla="*/ 2023009 w 8011116"/>
              <a:gd name="connsiteY9" fmla="*/ 305109 h 798725"/>
              <a:gd name="connsiteX10" fmla="*/ 2281954 w 8011116"/>
              <a:gd name="connsiteY10" fmla="*/ 280833 h 798725"/>
              <a:gd name="connsiteX11" fmla="*/ 6028567 w 8011116"/>
              <a:gd name="connsiteY11" fmla="*/ 13795 h 798725"/>
              <a:gd name="connsiteX12" fmla="*/ 6028567 w 8011116"/>
              <a:gd name="connsiteY12" fmla="*/ 766354 h 798725"/>
              <a:gd name="connsiteX13" fmla="*/ 6748758 w 8011116"/>
              <a:gd name="connsiteY13" fmla="*/ 782538 h 798725"/>
              <a:gd name="connsiteX14" fmla="*/ 6764942 w 8011116"/>
              <a:gd name="connsiteY14" fmla="*/ 555962 h 798725"/>
              <a:gd name="connsiteX15" fmla="*/ 6983427 w 8011116"/>
              <a:gd name="connsiteY15" fmla="*/ 564054 h 798725"/>
              <a:gd name="connsiteX16" fmla="*/ 6999611 w 8011116"/>
              <a:gd name="connsiteY16" fmla="*/ 175636 h 798725"/>
              <a:gd name="connsiteX17" fmla="*/ 7153360 w 8011116"/>
              <a:gd name="connsiteY17" fmla="*/ 175636 h 798725"/>
              <a:gd name="connsiteX18" fmla="*/ 7177636 w 8011116"/>
              <a:gd name="connsiteY18" fmla="*/ 782538 h 798725"/>
              <a:gd name="connsiteX19" fmla="*/ 8011116 w 8011116"/>
              <a:gd name="connsiteY19" fmla="*/ 782539 h 798725"/>
              <a:gd name="connsiteX0" fmla="*/ 0 w 8011116"/>
              <a:gd name="connsiteY0" fmla="*/ 777189 h 793376"/>
              <a:gd name="connsiteX1" fmla="*/ 396510 w 8011116"/>
              <a:gd name="connsiteY1" fmla="*/ 793373 h 793376"/>
              <a:gd name="connsiteX2" fmla="*/ 388418 w 8011116"/>
              <a:gd name="connsiteY2" fmla="*/ 146011 h 793376"/>
              <a:gd name="connsiteX3" fmla="*/ 566443 w 8011116"/>
              <a:gd name="connsiteY3" fmla="*/ 146013 h 793376"/>
              <a:gd name="connsiteX4" fmla="*/ 558351 w 8011116"/>
              <a:gd name="connsiteY4" fmla="*/ 793376 h 793376"/>
              <a:gd name="connsiteX5" fmla="*/ 1586039 w 8011116"/>
              <a:gd name="connsiteY5" fmla="*/ 777191 h 793376"/>
              <a:gd name="connsiteX6" fmla="*/ 1561763 w 8011116"/>
              <a:gd name="connsiteY6" fmla="*/ 518245 h 793376"/>
              <a:gd name="connsiteX7" fmla="*/ 1788340 w 8011116"/>
              <a:gd name="connsiteY7" fmla="*/ 518245 h 793376"/>
              <a:gd name="connsiteX8" fmla="*/ 1796432 w 8011116"/>
              <a:gd name="connsiteY8" fmla="*/ 307852 h 793376"/>
              <a:gd name="connsiteX9" fmla="*/ 2023009 w 8011116"/>
              <a:gd name="connsiteY9" fmla="*/ 299760 h 793376"/>
              <a:gd name="connsiteX10" fmla="*/ 2023009 w 8011116"/>
              <a:gd name="connsiteY10" fmla="*/ 502061 h 793376"/>
              <a:gd name="connsiteX11" fmla="*/ 6028567 w 8011116"/>
              <a:gd name="connsiteY11" fmla="*/ 8446 h 793376"/>
              <a:gd name="connsiteX12" fmla="*/ 6028567 w 8011116"/>
              <a:gd name="connsiteY12" fmla="*/ 761005 h 793376"/>
              <a:gd name="connsiteX13" fmla="*/ 6748758 w 8011116"/>
              <a:gd name="connsiteY13" fmla="*/ 777189 h 793376"/>
              <a:gd name="connsiteX14" fmla="*/ 6764942 w 8011116"/>
              <a:gd name="connsiteY14" fmla="*/ 550613 h 793376"/>
              <a:gd name="connsiteX15" fmla="*/ 6983427 w 8011116"/>
              <a:gd name="connsiteY15" fmla="*/ 558705 h 793376"/>
              <a:gd name="connsiteX16" fmla="*/ 6999611 w 8011116"/>
              <a:gd name="connsiteY16" fmla="*/ 170287 h 793376"/>
              <a:gd name="connsiteX17" fmla="*/ 7153360 w 8011116"/>
              <a:gd name="connsiteY17" fmla="*/ 170287 h 793376"/>
              <a:gd name="connsiteX18" fmla="*/ 7177636 w 8011116"/>
              <a:gd name="connsiteY18" fmla="*/ 777189 h 793376"/>
              <a:gd name="connsiteX19" fmla="*/ 8011116 w 8011116"/>
              <a:gd name="connsiteY19" fmla="*/ 777190 h 793376"/>
              <a:gd name="connsiteX0" fmla="*/ 0 w 8011116"/>
              <a:gd name="connsiteY0" fmla="*/ 772574 h 788761"/>
              <a:gd name="connsiteX1" fmla="*/ 396510 w 8011116"/>
              <a:gd name="connsiteY1" fmla="*/ 788758 h 788761"/>
              <a:gd name="connsiteX2" fmla="*/ 388418 w 8011116"/>
              <a:gd name="connsiteY2" fmla="*/ 141396 h 788761"/>
              <a:gd name="connsiteX3" fmla="*/ 566443 w 8011116"/>
              <a:gd name="connsiteY3" fmla="*/ 141398 h 788761"/>
              <a:gd name="connsiteX4" fmla="*/ 558351 w 8011116"/>
              <a:gd name="connsiteY4" fmla="*/ 788761 h 788761"/>
              <a:gd name="connsiteX5" fmla="*/ 1586039 w 8011116"/>
              <a:gd name="connsiteY5" fmla="*/ 772576 h 788761"/>
              <a:gd name="connsiteX6" fmla="*/ 1561763 w 8011116"/>
              <a:gd name="connsiteY6" fmla="*/ 513630 h 788761"/>
              <a:gd name="connsiteX7" fmla="*/ 1788340 w 8011116"/>
              <a:gd name="connsiteY7" fmla="*/ 513630 h 788761"/>
              <a:gd name="connsiteX8" fmla="*/ 1796432 w 8011116"/>
              <a:gd name="connsiteY8" fmla="*/ 303237 h 788761"/>
              <a:gd name="connsiteX9" fmla="*/ 2023009 w 8011116"/>
              <a:gd name="connsiteY9" fmla="*/ 295145 h 788761"/>
              <a:gd name="connsiteX10" fmla="*/ 2023009 w 8011116"/>
              <a:gd name="connsiteY10" fmla="*/ 497446 h 788761"/>
              <a:gd name="connsiteX11" fmla="*/ 2273862 w 8011116"/>
              <a:gd name="connsiteY11" fmla="*/ 465078 h 788761"/>
              <a:gd name="connsiteX12" fmla="*/ 6028567 w 8011116"/>
              <a:gd name="connsiteY12" fmla="*/ 3831 h 788761"/>
              <a:gd name="connsiteX13" fmla="*/ 6028567 w 8011116"/>
              <a:gd name="connsiteY13" fmla="*/ 756390 h 788761"/>
              <a:gd name="connsiteX14" fmla="*/ 6748758 w 8011116"/>
              <a:gd name="connsiteY14" fmla="*/ 772574 h 788761"/>
              <a:gd name="connsiteX15" fmla="*/ 6764942 w 8011116"/>
              <a:gd name="connsiteY15" fmla="*/ 545998 h 788761"/>
              <a:gd name="connsiteX16" fmla="*/ 6983427 w 8011116"/>
              <a:gd name="connsiteY16" fmla="*/ 554090 h 788761"/>
              <a:gd name="connsiteX17" fmla="*/ 6999611 w 8011116"/>
              <a:gd name="connsiteY17" fmla="*/ 165672 h 788761"/>
              <a:gd name="connsiteX18" fmla="*/ 7153360 w 8011116"/>
              <a:gd name="connsiteY18" fmla="*/ 165672 h 788761"/>
              <a:gd name="connsiteX19" fmla="*/ 7177636 w 8011116"/>
              <a:gd name="connsiteY19" fmla="*/ 772574 h 788761"/>
              <a:gd name="connsiteX20" fmla="*/ 8011116 w 8011116"/>
              <a:gd name="connsiteY20" fmla="*/ 772575 h 788761"/>
              <a:gd name="connsiteX0" fmla="*/ 0 w 8011116"/>
              <a:gd name="connsiteY0" fmla="*/ 772383 h 788570"/>
              <a:gd name="connsiteX1" fmla="*/ 396510 w 8011116"/>
              <a:gd name="connsiteY1" fmla="*/ 788567 h 788570"/>
              <a:gd name="connsiteX2" fmla="*/ 388418 w 8011116"/>
              <a:gd name="connsiteY2" fmla="*/ 141205 h 788570"/>
              <a:gd name="connsiteX3" fmla="*/ 566443 w 8011116"/>
              <a:gd name="connsiteY3" fmla="*/ 141207 h 788570"/>
              <a:gd name="connsiteX4" fmla="*/ 558351 w 8011116"/>
              <a:gd name="connsiteY4" fmla="*/ 788570 h 788570"/>
              <a:gd name="connsiteX5" fmla="*/ 1586039 w 8011116"/>
              <a:gd name="connsiteY5" fmla="*/ 772385 h 788570"/>
              <a:gd name="connsiteX6" fmla="*/ 1561763 w 8011116"/>
              <a:gd name="connsiteY6" fmla="*/ 513439 h 788570"/>
              <a:gd name="connsiteX7" fmla="*/ 1788340 w 8011116"/>
              <a:gd name="connsiteY7" fmla="*/ 513439 h 788570"/>
              <a:gd name="connsiteX8" fmla="*/ 1796432 w 8011116"/>
              <a:gd name="connsiteY8" fmla="*/ 303046 h 788570"/>
              <a:gd name="connsiteX9" fmla="*/ 2023009 w 8011116"/>
              <a:gd name="connsiteY9" fmla="*/ 294954 h 788570"/>
              <a:gd name="connsiteX10" fmla="*/ 2023009 w 8011116"/>
              <a:gd name="connsiteY10" fmla="*/ 497255 h 788570"/>
              <a:gd name="connsiteX11" fmla="*/ 2273862 w 8011116"/>
              <a:gd name="connsiteY11" fmla="*/ 489163 h 788570"/>
              <a:gd name="connsiteX12" fmla="*/ 6028567 w 8011116"/>
              <a:gd name="connsiteY12" fmla="*/ 3640 h 788570"/>
              <a:gd name="connsiteX13" fmla="*/ 6028567 w 8011116"/>
              <a:gd name="connsiteY13" fmla="*/ 756199 h 788570"/>
              <a:gd name="connsiteX14" fmla="*/ 6748758 w 8011116"/>
              <a:gd name="connsiteY14" fmla="*/ 772383 h 788570"/>
              <a:gd name="connsiteX15" fmla="*/ 6764942 w 8011116"/>
              <a:gd name="connsiteY15" fmla="*/ 545807 h 788570"/>
              <a:gd name="connsiteX16" fmla="*/ 6983427 w 8011116"/>
              <a:gd name="connsiteY16" fmla="*/ 553899 h 788570"/>
              <a:gd name="connsiteX17" fmla="*/ 6999611 w 8011116"/>
              <a:gd name="connsiteY17" fmla="*/ 165481 h 788570"/>
              <a:gd name="connsiteX18" fmla="*/ 7153360 w 8011116"/>
              <a:gd name="connsiteY18" fmla="*/ 165481 h 788570"/>
              <a:gd name="connsiteX19" fmla="*/ 7177636 w 8011116"/>
              <a:gd name="connsiteY19" fmla="*/ 772383 h 788570"/>
              <a:gd name="connsiteX20" fmla="*/ 8011116 w 8011116"/>
              <a:gd name="connsiteY20" fmla="*/ 772384 h 788570"/>
              <a:gd name="connsiteX0" fmla="*/ 0 w 8011116"/>
              <a:gd name="connsiteY0" fmla="*/ 772562 h 788749"/>
              <a:gd name="connsiteX1" fmla="*/ 396510 w 8011116"/>
              <a:gd name="connsiteY1" fmla="*/ 788746 h 788749"/>
              <a:gd name="connsiteX2" fmla="*/ 388418 w 8011116"/>
              <a:gd name="connsiteY2" fmla="*/ 141384 h 788749"/>
              <a:gd name="connsiteX3" fmla="*/ 566443 w 8011116"/>
              <a:gd name="connsiteY3" fmla="*/ 141386 h 788749"/>
              <a:gd name="connsiteX4" fmla="*/ 558351 w 8011116"/>
              <a:gd name="connsiteY4" fmla="*/ 788749 h 788749"/>
              <a:gd name="connsiteX5" fmla="*/ 1586039 w 8011116"/>
              <a:gd name="connsiteY5" fmla="*/ 772564 h 788749"/>
              <a:gd name="connsiteX6" fmla="*/ 1561763 w 8011116"/>
              <a:gd name="connsiteY6" fmla="*/ 513618 h 788749"/>
              <a:gd name="connsiteX7" fmla="*/ 1788340 w 8011116"/>
              <a:gd name="connsiteY7" fmla="*/ 513618 h 788749"/>
              <a:gd name="connsiteX8" fmla="*/ 1796432 w 8011116"/>
              <a:gd name="connsiteY8" fmla="*/ 303225 h 788749"/>
              <a:gd name="connsiteX9" fmla="*/ 2023009 w 8011116"/>
              <a:gd name="connsiteY9" fmla="*/ 295133 h 788749"/>
              <a:gd name="connsiteX10" fmla="*/ 2023009 w 8011116"/>
              <a:gd name="connsiteY10" fmla="*/ 497434 h 788749"/>
              <a:gd name="connsiteX11" fmla="*/ 2273862 w 8011116"/>
              <a:gd name="connsiteY11" fmla="*/ 489342 h 788749"/>
              <a:gd name="connsiteX12" fmla="*/ 2459979 w 8011116"/>
              <a:gd name="connsiteY12" fmla="*/ 465065 h 788749"/>
              <a:gd name="connsiteX13" fmla="*/ 6028567 w 8011116"/>
              <a:gd name="connsiteY13" fmla="*/ 3819 h 788749"/>
              <a:gd name="connsiteX14" fmla="*/ 6028567 w 8011116"/>
              <a:gd name="connsiteY14" fmla="*/ 756378 h 788749"/>
              <a:gd name="connsiteX15" fmla="*/ 6748758 w 8011116"/>
              <a:gd name="connsiteY15" fmla="*/ 772562 h 788749"/>
              <a:gd name="connsiteX16" fmla="*/ 6764942 w 8011116"/>
              <a:gd name="connsiteY16" fmla="*/ 545986 h 788749"/>
              <a:gd name="connsiteX17" fmla="*/ 6983427 w 8011116"/>
              <a:gd name="connsiteY17" fmla="*/ 554078 h 788749"/>
              <a:gd name="connsiteX18" fmla="*/ 6999611 w 8011116"/>
              <a:gd name="connsiteY18" fmla="*/ 165660 h 788749"/>
              <a:gd name="connsiteX19" fmla="*/ 7153360 w 8011116"/>
              <a:gd name="connsiteY19" fmla="*/ 165660 h 788749"/>
              <a:gd name="connsiteX20" fmla="*/ 7177636 w 8011116"/>
              <a:gd name="connsiteY20" fmla="*/ 772562 h 788749"/>
              <a:gd name="connsiteX21" fmla="*/ 8011116 w 8011116"/>
              <a:gd name="connsiteY21" fmla="*/ 772563 h 788749"/>
              <a:gd name="connsiteX0" fmla="*/ 0 w 8011116"/>
              <a:gd name="connsiteY0" fmla="*/ 877985 h 894172"/>
              <a:gd name="connsiteX1" fmla="*/ 396510 w 8011116"/>
              <a:gd name="connsiteY1" fmla="*/ 894169 h 894172"/>
              <a:gd name="connsiteX2" fmla="*/ 388418 w 8011116"/>
              <a:gd name="connsiteY2" fmla="*/ 246807 h 894172"/>
              <a:gd name="connsiteX3" fmla="*/ 566443 w 8011116"/>
              <a:gd name="connsiteY3" fmla="*/ 246809 h 894172"/>
              <a:gd name="connsiteX4" fmla="*/ 558351 w 8011116"/>
              <a:gd name="connsiteY4" fmla="*/ 894172 h 894172"/>
              <a:gd name="connsiteX5" fmla="*/ 1586039 w 8011116"/>
              <a:gd name="connsiteY5" fmla="*/ 877987 h 894172"/>
              <a:gd name="connsiteX6" fmla="*/ 1561763 w 8011116"/>
              <a:gd name="connsiteY6" fmla="*/ 619041 h 894172"/>
              <a:gd name="connsiteX7" fmla="*/ 1788340 w 8011116"/>
              <a:gd name="connsiteY7" fmla="*/ 619041 h 894172"/>
              <a:gd name="connsiteX8" fmla="*/ 1796432 w 8011116"/>
              <a:gd name="connsiteY8" fmla="*/ 408648 h 894172"/>
              <a:gd name="connsiteX9" fmla="*/ 2023009 w 8011116"/>
              <a:gd name="connsiteY9" fmla="*/ 400556 h 894172"/>
              <a:gd name="connsiteX10" fmla="*/ 2023009 w 8011116"/>
              <a:gd name="connsiteY10" fmla="*/ 602857 h 894172"/>
              <a:gd name="connsiteX11" fmla="*/ 2273862 w 8011116"/>
              <a:gd name="connsiteY11" fmla="*/ 594765 h 894172"/>
              <a:gd name="connsiteX12" fmla="*/ 2265770 w 8011116"/>
              <a:gd name="connsiteY12" fmla="*/ 28322 h 894172"/>
              <a:gd name="connsiteX13" fmla="*/ 6028567 w 8011116"/>
              <a:gd name="connsiteY13" fmla="*/ 109242 h 894172"/>
              <a:gd name="connsiteX14" fmla="*/ 6028567 w 8011116"/>
              <a:gd name="connsiteY14" fmla="*/ 861801 h 894172"/>
              <a:gd name="connsiteX15" fmla="*/ 6748758 w 8011116"/>
              <a:gd name="connsiteY15" fmla="*/ 877985 h 894172"/>
              <a:gd name="connsiteX16" fmla="*/ 6764942 w 8011116"/>
              <a:gd name="connsiteY16" fmla="*/ 651409 h 894172"/>
              <a:gd name="connsiteX17" fmla="*/ 6983427 w 8011116"/>
              <a:gd name="connsiteY17" fmla="*/ 659501 h 894172"/>
              <a:gd name="connsiteX18" fmla="*/ 6999611 w 8011116"/>
              <a:gd name="connsiteY18" fmla="*/ 271083 h 894172"/>
              <a:gd name="connsiteX19" fmla="*/ 7153360 w 8011116"/>
              <a:gd name="connsiteY19" fmla="*/ 271083 h 894172"/>
              <a:gd name="connsiteX20" fmla="*/ 7177636 w 8011116"/>
              <a:gd name="connsiteY20" fmla="*/ 877985 h 894172"/>
              <a:gd name="connsiteX21" fmla="*/ 8011116 w 8011116"/>
              <a:gd name="connsiteY21" fmla="*/ 877986 h 894172"/>
              <a:gd name="connsiteX0" fmla="*/ 0 w 8011116"/>
              <a:gd name="connsiteY0" fmla="*/ 904797 h 920984"/>
              <a:gd name="connsiteX1" fmla="*/ 396510 w 8011116"/>
              <a:gd name="connsiteY1" fmla="*/ 920981 h 920984"/>
              <a:gd name="connsiteX2" fmla="*/ 388418 w 8011116"/>
              <a:gd name="connsiteY2" fmla="*/ 273619 h 920984"/>
              <a:gd name="connsiteX3" fmla="*/ 566443 w 8011116"/>
              <a:gd name="connsiteY3" fmla="*/ 273621 h 920984"/>
              <a:gd name="connsiteX4" fmla="*/ 558351 w 8011116"/>
              <a:gd name="connsiteY4" fmla="*/ 920984 h 920984"/>
              <a:gd name="connsiteX5" fmla="*/ 1586039 w 8011116"/>
              <a:gd name="connsiteY5" fmla="*/ 904799 h 920984"/>
              <a:gd name="connsiteX6" fmla="*/ 1561763 w 8011116"/>
              <a:gd name="connsiteY6" fmla="*/ 645853 h 920984"/>
              <a:gd name="connsiteX7" fmla="*/ 1788340 w 8011116"/>
              <a:gd name="connsiteY7" fmla="*/ 645853 h 920984"/>
              <a:gd name="connsiteX8" fmla="*/ 1796432 w 8011116"/>
              <a:gd name="connsiteY8" fmla="*/ 435460 h 920984"/>
              <a:gd name="connsiteX9" fmla="*/ 2023009 w 8011116"/>
              <a:gd name="connsiteY9" fmla="*/ 427368 h 920984"/>
              <a:gd name="connsiteX10" fmla="*/ 2023009 w 8011116"/>
              <a:gd name="connsiteY10" fmla="*/ 629669 h 920984"/>
              <a:gd name="connsiteX11" fmla="*/ 2273862 w 8011116"/>
              <a:gd name="connsiteY11" fmla="*/ 621577 h 920984"/>
              <a:gd name="connsiteX12" fmla="*/ 2265770 w 8011116"/>
              <a:gd name="connsiteY12" fmla="*/ 55134 h 920984"/>
              <a:gd name="connsiteX13" fmla="*/ 2484255 w 8011116"/>
              <a:gd name="connsiteY13" fmla="*/ 30859 h 920984"/>
              <a:gd name="connsiteX14" fmla="*/ 6028567 w 8011116"/>
              <a:gd name="connsiteY14" fmla="*/ 136054 h 920984"/>
              <a:gd name="connsiteX15" fmla="*/ 6028567 w 8011116"/>
              <a:gd name="connsiteY15" fmla="*/ 888613 h 920984"/>
              <a:gd name="connsiteX16" fmla="*/ 6748758 w 8011116"/>
              <a:gd name="connsiteY16" fmla="*/ 904797 h 920984"/>
              <a:gd name="connsiteX17" fmla="*/ 6764942 w 8011116"/>
              <a:gd name="connsiteY17" fmla="*/ 678221 h 920984"/>
              <a:gd name="connsiteX18" fmla="*/ 6983427 w 8011116"/>
              <a:gd name="connsiteY18" fmla="*/ 686313 h 920984"/>
              <a:gd name="connsiteX19" fmla="*/ 6999611 w 8011116"/>
              <a:gd name="connsiteY19" fmla="*/ 297895 h 920984"/>
              <a:gd name="connsiteX20" fmla="*/ 7153360 w 8011116"/>
              <a:gd name="connsiteY20" fmla="*/ 297895 h 920984"/>
              <a:gd name="connsiteX21" fmla="*/ 7177636 w 8011116"/>
              <a:gd name="connsiteY21" fmla="*/ 904797 h 920984"/>
              <a:gd name="connsiteX22" fmla="*/ 8011116 w 8011116"/>
              <a:gd name="connsiteY22" fmla="*/ 904798 h 920984"/>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6028567 w 8011116"/>
              <a:gd name="connsiteY14" fmla="*/ 125582 h 910512"/>
              <a:gd name="connsiteX15" fmla="*/ 6028567 w 8011116"/>
              <a:gd name="connsiteY15" fmla="*/ 878141 h 910512"/>
              <a:gd name="connsiteX16" fmla="*/ 6748758 w 8011116"/>
              <a:gd name="connsiteY16" fmla="*/ 894325 h 910512"/>
              <a:gd name="connsiteX17" fmla="*/ 6764942 w 8011116"/>
              <a:gd name="connsiteY17" fmla="*/ 667749 h 910512"/>
              <a:gd name="connsiteX18" fmla="*/ 6983427 w 8011116"/>
              <a:gd name="connsiteY18" fmla="*/ 675841 h 910512"/>
              <a:gd name="connsiteX19" fmla="*/ 6999611 w 8011116"/>
              <a:gd name="connsiteY19" fmla="*/ 287423 h 910512"/>
              <a:gd name="connsiteX20" fmla="*/ 7153360 w 8011116"/>
              <a:gd name="connsiteY20" fmla="*/ 287423 h 910512"/>
              <a:gd name="connsiteX21" fmla="*/ 7177636 w 8011116"/>
              <a:gd name="connsiteY21" fmla="*/ 894325 h 910512"/>
              <a:gd name="connsiteX22" fmla="*/ 8011116 w 8011116"/>
              <a:gd name="connsiteY22"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799845 w 8011116"/>
              <a:gd name="connsiteY14" fmla="*/ 60847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597544 w 8011116"/>
              <a:gd name="connsiteY15" fmla="*/ 708210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686556 w 8011116"/>
              <a:gd name="connsiteY15" fmla="*/ 724394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3163986 w 8011116"/>
              <a:gd name="connsiteY16" fmla="*/ 590719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90195"/>
              <a:gd name="connsiteX1" fmla="*/ 396510 w 8011116"/>
              <a:gd name="connsiteY1" fmla="*/ 865847 h 890195"/>
              <a:gd name="connsiteX2" fmla="*/ 388418 w 8011116"/>
              <a:gd name="connsiteY2" fmla="*/ 218485 h 890195"/>
              <a:gd name="connsiteX3" fmla="*/ 566443 w 8011116"/>
              <a:gd name="connsiteY3" fmla="*/ 218487 h 890195"/>
              <a:gd name="connsiteX4" fmla="*/ 558351 w 8011116"/>
              <a:gd name="connsiteY4" fmla="*/ 865850 h 890195"/>
              <a:gd name="connsiteX5" fmla="*/ 1586039 w 8011116"/>
              <a:gd name="connsiteY5" fmla="*/ 849665 h 890195"/>
              <a:gd name="connsiteX6" fmla="*/ 1561763 w 8011116"/>
              <a:gd name="connsiteY6" fmla="*/ 590719 h 890195"/>
              <a:gd name="connsiteX7" fmla="*/ 1788340 w 8011116"/>
              <a:gd name="connsiteY7" fmla="*/ 590719 h 890195"/>
              <a:gd name="connsiteX8" fmla="*/ 1764064 w 8011116"/>
              <a:gd name="connsiteY8" fmla="*/ 364141 h 890195"/>
              <a:gd name="connsiteX9" fmla="*/ 2023009 w 8011116"/>
              <a:gd name="connsiteY9" fmla="*/ 372234 h 890195"/>
              <a:gd name="connsiteX10" fmla="*/ 2006825 w 8011116"/>
              <a:gd name="connsiteY10" fmla="*/ 574535 h 890195"/>
              <a:gd name="connsiteX11" fmla="*/ 2273862 w 8011116"/>
              <a:gd name="connsiteY11" fmla="*/ 566443 h 890195"/>
              <a:gd name="connsiteX12" fmla="*/ 2265770 w 8011116"/>
              <a:gd name="connsiteY12" fmla="*/ 0 h 890195"/>
              <a:gd name="connsiteX13" fmla="*/ 2484255 w 8011116"/>
              <a:gd name="connsiteY13" fmla="*/ 8093 h 890195"/>
              <a:gd name="connsiteX14" fmla="*/ 2459979 w 8011116"/>
              <a:gd name="connsiteY14" fmla="*/ 687824 h 890195"/>
              <a:gd name="connsiteX15" fmla="*/ 2686556 w 8011116"/>
              <a:gd name="connsiteY15" fmla="*/ 679732 h 890195"/>
              <a:gd name="connsiteX16" fmla="*/ 2646096 w 8011116"/>
              <a:gd name="connsiteY16" fmla="*/ 857756 h 890195"/>
              <a:gd name="connsiteX17" fmla="*/ 2953593 w 8011116"/>
              <a:gd name="connsiteY17" fmla="*/ 809204 h 890195"/>
              <a:gd name="connsiteX18" fmla="*/ 6028567 w 8011116"/>
              <a:gd name="connsiteY18" fmla="*/ 80920 h 890195"/>
              <a:gd name="connsiteX19" fmla="*/ 6028567 w 8011116"/>
              <a:gd name="connsiteY19" fmla="*/ 833479 h 890195"/>
              <a:gd name="connsiteX20" fmla="*/ 6748758 w 8011116"/>
              <a:gd name="connsiteY20" fmla="*/ 849663 h 890195"/>
              <a:gd name="connsiteX21" fmla="*/ 6764942 w 8011116"/>
              <a:gd name="connsiteY21" fmla="*/ 623087 h 890195"/>
              <a:gd name="connsiteX22" fmla="*/ 6983427 w 8011116"/>
              <a:gd name="connsiteY22" fmla="*/ 631179 h 890195"/>
              <a:gd name="connsiteX23" fmla="*/ 6999611 w 8011116"/>
              <a:gd name="connsiteY23" fmla="*/ 242761 h 890195"/>
              <a:gd name="connsiteX24" fmla="*/ 7153360 w 8011116"/>
              <a:gd name="connsiteY24" fmla="*/ 242761 h 890195"/>
              <a:gd name="connsiteX25" fmla="*/ 7177636 w 8011116"/>
              <a:gd name="connsiteY25" fmla="*/ 849663 h 890195"/>
              <a:gd name="connsiteX26" fmla="*/ 8011116 w 8011116"/>
              <a:gd name="connsiteY26" fmla="*/ 849664 h 890195"/>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6028567 w 8011116"/>
              <a:gd name="connsiteY18" fmla="*/ 80920 h 867347"/>
              <a:gd name="connsiteX19" fmla="*/ 6028567 w 8011116"/>
              <a:gd name="connsiteY19" fmla="*/ 833479 h 867347"/>
              <a:gd name="connsiteX20" fmla="*/ 6748758 w 8011116"/>
              <a:gd name="connsiteY20" fmla="*/ 849663 h 867347"/>
              <a:gd name="connsiteX21" fmla="*/ 6764942 w 8011116"/>
              <a:gd name="connsiteY21" fmla="*/ 623087 h 867347"/>
              <a:gd name="connsiteX22" fmla="*/ 6983427 w 8011116"/>
              <a:gd name="connsiteY22" fmla="*/ 631179 h 867347"/>
              <a:gd name="connsiteX23" fmla="*/ 6999611 w 8011116"/>
              <a:gd name="connsiteY23" fmla="*/ 242761 h 867347"/>
              <a:gd name="connsiteX24" fmla="*/ 7153360 w 8011116"/>
              <a:gd name="connsiteY24" fmla="*/ 242761 h 867347"/>
              <a:gd name="connsiteX25" fmla="*/ 7177636 w 8011116"/>
              <a:gd name="connsiteY25" fmla="*/ 849663 h 867347"/>
              <a:gd name="connsiteX26" fmla="*/ 8011116 w 8011116"/>
              <a:gd name="connsiteY26"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293459 w 8011116"/>
              <a:gd name="connsiteY18" fmla="*/ 704008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358195 w 8011116"/>
              <a:gd name="connsiteY19" fmla="*/ 598811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584772 w 8011116"/>
              <a:gd name="connsiteY20" fmla="*/ 550259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679"/>
              <a:gd name="connsiteX1" fmla="*/ 396510 w 8011116"/>
              <a:gd name="connsiteY1" fmla="*/ 865847 h 867679"/>
              <a:gd name="connsiteX2" fmla="*/ 388418 w 8011116"/>
              <a:gd name="connsiteY2" fmla="*/ 218485 h 867679"/>
              <a:gd name="connsiteX3" fmla="*/ 566443 w 8011116"/>
              <a:gd name="connsiteY3" fmla="*/ 218487 h 867679"/>
              <a:gd name="connsiteX4" fmla="*/ 558351 w 8011116"/>
              <a:gd name="connsiteY4" fmla="*/ 865850 h 867679"/>
              <a:gd name="connsiteX5" fmla="*/ 1586039 w 8011116"/>
              <a:gd name="connsiteY5" fmla="*/ 849665 h 867679"/>
              <a:gd name="connsiteX6" fmla="*/ 1561763 w 8011116"/>
              <a:gd name="connsiteY6" fmla="*/ 590719 h 867679"/>
              <a:gd name="connsiteX7" fmla="*/ 1788340 w 8011116"/>
              <a:gd name="connsiteY7" fmla="*/ 590719 h 867679"/>
              <a:gd name="connsiteX8" fmla="*/ 1764064 w 8011116"/>
              <a:gd name="connsiteY8" fmla="*/ 364141 h 867679"/>
              <a:gd name="connsiteX9" fmla="*/ 2023009 w 8011116"/>
              <a:gd name="connsiteY9" fmla="*/ 372234 h 867679"/>
              <a:gd name="connsiteX10" fmla="*/ 2006825 w 8011116"/>
              <a:gd name="connsiteY10" fmla="*/ 574535 h 867679"/>
              <a:gd name="connsiteX11" fmla="*/ 2273862 w 8011116"/>
              <a:gd name="connsiteY11" fmla="*/ 566443 h 867679"/>
              <a:gd name="connsiteX12" fmla="*/ 2265770 w 8011116"/>
              <a:gd name="connsiteY12" fmla="*/ 0 h 867679"/>
              <a:gd name="connsiteX13" fmla="*/ 2484255 w 8011116"/>
              <a:gd name="connsiteY13" fmla="*/ 8093 h 867679"/>
              <a:gd name="connsiteX14" fmla="*/ 2459979 w 8011116"/>
              <a:gd name="connsiteY14" fmla="*/ 687824 h 867679"/>
              <a:gd name="connsiteX15" fmla="*/ 2686556 w 8011116"/>
              <a:gd name="connsiteY15" fmla="*/ 679732 h 867679"/>
              <a:gd name="connsiteX16" fmla="*/ 2646096 w 8011116"/>
              <a:gd name="connsiteY16" fmla="*/ 857756 h 867679"/>
              <a:gd name="connsiteX17" fmla="*/ 2969777 w 8011116"/>
              <a:gd name="connsiteY17" fmla="*/ 857757 h 867679"/>
              <a:gd name="connsiteX18" fmla="*/ 3010238 w 8011116"/>
              <a:gd name="connsiteY18" fmla="*/ 566443 h 867679"/>
              <a:gd name="connsiteX19" fmla="*/ 3293459 w 8011116"/>
              <a:gd name="connsiteY19" fmla="*/ 542168 h 867679"/>
              <a:gd name="connsiteX20" fmla="*/ 3293459 w 8011116"/>
              <a:gd name="connsiteY20" fmla="*/ 857757 h 867679"/>
              <a:gd name="connsiteX21" fmla="*/ 6028567 w 8011116"/>
              <a:gd name="connsiteY21" fmla="*/ 80920 h 867679"/>
              <a:gd name="connsiteX22" fmla="*/ 6028567 w 8011116"/>
              <a:gd name="connsiteY22" fmla="*/ 833479 h 867679"/>
              <a:gd name="connsiteX23" fmla="*/ 6748758 w 8011116"/>
              <a:gd name="connsiteY23" fmla="*/ 849663 h 867679"/>
              <a:gd name="connsiteX24" fmla="*/ 6764942 w 8011116"/>
              <a:gd name="connsiteY24" fmla="*/ 623087 h 867679"/>
              <a:gd name="connsiteX25" fmla="*/ 6983427 w 8011116"/>
              <a:gd name="connsiteY25" fmla="*/ 631179 h 867679"/>
              <a:gd name="connsiteX26" fmla="*/ 6999611 w 8011116"/>
              <a:gd name="connsiteY26" fmla="*/ 242761 h 867679"/>
              <a:gd name="connsiteX27" fmla="*/ 7153360 w 8011116"/>
              <a:gd name="connsiteY27" fmla="*/ 242761 h 867679"/>
              <a:gd name="connsiteX28" fmla="*/ 7177636 w 8011116"/>
              <a:gd name="connsiteY28" fmla="*/ 849663 h 867679"/>
              <a:gd name="connsiteX29" fmla="*/ 8011116 w 8011116"/>
              <a:gd name="connsiteY29" fmla="*/ 849664 h 867679"/>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4151215 w 8011116"/>
              <a:gd name="connsiteY21" fmla="*/ 598811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95503"/>
              <a:gd name="connsiteX1" fmla="*/ 396510 w 8011116"/>
              <a:gd name="connsiteY1" fmla="*/ 865847 h 895503"/>
              <a:gd name="connsiteX2" fmla="*/ 388418 w 8011116"/>
              <a:gd name="connsiteY2" fmla="*/ 218485 h 895503"/>
              <a:gd name="connsiteX3" fmla="*/ 566443 w 8011116"/>
              <a:gd name="connsiteY3" fmla="*/ 218487 h 895503"/>
              <a:gd name="connsiteX4" fmla="*/ 558351 w 8011116"/>
              <a:gd name="connsiteY4" fmla="*/ 865850 h 895503"/>
              <a:gd name="connsiteX5" fmla="*/ 1586039 w 8011116"/>
              <a:gd name="connsiteY5" fmla="*/ 849665 h 895503"/>
              <a:gd name="connsiteX6" fmla="*/ 1561763 w 8011116"/>
              <a:gd name="connsiteY6" fmla="*/ 590719 h 895503"/>
              <a:gd name="connsiteX7" fmla="*/ 1788340 w 8011116"/>
              <a:gd name="connsiteY7" fmla="*/ 590719 h 895503"/>
              <a:gd name="connsiteX8" fmla="*/ 1764064 w 8011116"/>
              <a:gd name="connsiteY8" fmla="*/ 364141 h 895503"/>
              <a:gd name="connsiteX9" fmla="*/ 2023009 w 8011116"/>
              <a:gd name="connsiteY9" fmla="*/ 372234 h 895503"/>
              <a:gd name="connsiteX10" fmla="*/ 2006825 w 8011116"/>
              <a:gd name="connsiteY10" fmla="*/ 574535 h 895503"/>
              <a:gd name="connsiteX11" fmla="*/ 2273862 w 8011116"/>
              <a:gd name="connsiteY11" fmla="*/ 566443 h 895503"/>
              <a:gd name="connsiteX12" fmla="*/ 2265770 w 8011116"/>
              <a:gd name="connsiteY12" fmla="*/ 0 h 895503"/>
              <a:gd name="connsiteX13" fmla="*/ 2484255 w 8011116"/>
              <a:gd name="connsiteY13" fmla="*/ 8093 h 895503"/>
              <a:gd name="connsiteX14" fmla="*/ 2459979 w 8011116"/>
              <a:gd name="connsiteY14" fmla="*/ 687824 h 895503"/>
              <a:gd name="connsiteX15" fmla="*/ 2686556 w 8011116"/>
              <a:gd name="connsiteY15" fmla="*/ 679732 h 895503"/>
              <a:gd name="connsiteX16" fmla="*/ 2646096 w 8011116"/>
              <a:gd name="connsiteY16" fmla="*/ 857756 h 895503"/>
              <a:gd name="connsiteX17" fmla="*/ 2969777 w 8011116"/>
              <a:gd name="connsiteY17" fmla="*/ 857757 h 895503"/>
              <a:gd name="connsiteX18" fmla="*/ 3010238 w 8011116"/>
              <a:gd name="connsiteY18" fmla="*/ 566443 h 895503"/>
              <a:gd name="connsiteX19" fmla="*/ 3293459 w 8011116"/>
              <a:gd name="connsiteY19" fmla="*/ 542168 h 895503"/>
              <a:gd name="connsiteX20" fmla="*/ 3293459 w 8011116"/>
              <a:gd name="connsiteY20" fmla="*/ 857757 h 895503"/>
              <a:gd name="connsiteX21" fmla="*/ 5389296 w 8011116"/>
              <a:gd name="connsiteY21" fmla="*/ 825388 h 895503"/>
              <a:gd name="connsiteX22" fmla="*/ 6028567 w 8011116"/>
              <a:gd name="connsiteY22" fmla="*/ 80920 h 895503"/>
              <a:gd name="connsiteX23" fmla="*/ 6028567 w 8011116"/>
              <a:gd name="connsiteY23" fmla="*/ 833479 h 895503"/>
              <a:gd name="connsiteX24" fmla="*/ 6748758 w 8011116"/>
              <a:gd name="connsiteY24" fmla="*/ 849663 h 895503"/>
              <a:gd name="connsiteX25" fmla="*/ 6764942 w 8011116"/>
              <a:gd name="connsiteY25" fmla="*/ 623087 h 895503"/>
              <a:gd name="connsiteX26" fmla="*/ 6983427 w 8011116"/>
              <a:gd name="connsiteY26" fmla="*/ 631179 h 895503"/>
              <a:gd name="connsiteX27" fmla="*/ 6999611 w 8011116"/>
              <a:gd name="connsiteY27" fmla="*/ 242761 h 895503"/>
              <a:gd name="connsiteX28" fmla="*/ 7153360 w 8011116"/>
              <a:gd name="connsiteY28" fmla="*/ 242761 h 895503"/>
              <a:gd name="connsiteX29" fmla="*/ 7177636 w 8011116"/>
              <a:gd name="connsiteY29" fmla="*/ 849663 h 895503"/>
              <a:gd name="connsiteX30" fmla="*/ 8011116 w 8011116"/>
              <a:gd name="connsiteY30" fmla="*/ 849664 h 89550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534953 w 8011116"/>
              <a:gd name="connsiteY22" fmla="*/ 37223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93223"/>
              <a:gd name="connsiteX1" fmla="*/ 396510 w 8011116"/>
              <a:gd name="connsiteY1" fmla="*/ 865847 h 893223"/>
              <a:gd name="connsiteX2" fmla="*/ 388418 w 8011116"/>
              <a:gd name="connsiteY2" fmla="*/ 218485 h 893223"/>
              <a:gd name="connsiteX3" fmla="*/ 566443 w 8011116"/>
              <a:gd name="connsiteY3" fmla="*/ 218487 h 893223"/>
              <a:gd name="connsiteX4" fmla="*/ 558351 w 8011116"/>
              <a:gd name="connsiteY4" fmla="*/ 865850 h 893223"/>
              <a:gd name="connsiteX5" fmla="*/ 1586039 w 8011116"/>
              <a:gd name="connsiteY5" fmla="*/ 849665 h 893223"/>
              <a:gd name="connsiteX6" fmla="*/ 1561763 w 8011116"/>
              <a:gd name="connsiteY6" fmla="*/ 590719 h 893223"/>
              <a:gd name="connsiteX7" fmla="*/ 1788340 w 8011116"/>
              <a:gd name="connsiteY7" fmla="*/ 590719 h 893223"/>
              <a:gd name="connsiteX8" fmla="*/ 1764064 w 8011116"/>
              <a:gd name="connsiteY8" fmla="*/ 364141 h 893223"/>
              <a:gd name="connsiteX9" fmla="*/ 2023009 w 8011116"/>
              <a:gd name="connsiteY9" fmla="*/ 372234 h 893223"/>
              <a:gd name="connsiteX10" fmla="*/ 2006825 w 8011116"/>
              <a:gd name="connsiteY10" fmla="*/ 574535 h 893223"/>
              <a:gd name="connsiteX11" fmla="*/ 2273862 w 8011116"/>
              <a:gd name="connsiteY11" fmla="*/ 566443 h 893223"/>
              <a:gd name="connsiteX12" fmla="*/ 2265770 w 8011116"/>
              <a:gd name="connsiteY12" fmla="*/ 0 h 893223"/>
              <a:gd name="connsiteX13" fmla="*/ 2484255 w 8011116"/>
              <a:gd name="connsiteY13" fmla="*/ 8093 h 893223"/>
              <a:gd name="connsiteX14" fmla="*/ 2459979 w 8011116"/>
              <a:gd name="connsiteY14" fmla="*/ 687824 h 893223"/>
              <a:gd name="connsiteX15" fmla="*/ 2686556 w 8011116"/>
              <a:gd name="connsiteY15" fmla="*/ 679732 h 893223"/>
              <a:gd name="connsiteX16" fmla="*/ 2646096 w 8011116"/>
              <a:gd name="connsiteY16" fmla="*/ 857756 h 893223"/>
              <a:gd name="connsiteX17" fmla="*/ 2969777 w 8011116"/>
              <a:gd name="connsiteY17" fmla="*/ 857757 h 893223"/>
              <a:gd name="connsiteX18" fmla="*/ 3010238 w 8011116"/>
              <a:gd name="connsiteY18" fmla="*/ 566443 h 893223"/>
              <a:gd name="connsiteX19" fmla="*/ 3293459 w 8011116"/>
              <a:gd name="connsiteY19" fmla="*/ 542168 h 893223"/>
              <a:gd name="connsiteX20" fmla="*/ 3293459 w 8011116"/>
              <a:gd name="connsiteY20" fmla="*/ 857757 h 893223"/>
              <a:gd name="connsiteX21" fmla="*/ 5389296 w 8011116"/>
              <a:gd name="connsiteY21" fmla="*/ 882033 h 893223"/>
              <a:gd name="connsiteX22" fmla="*/ 5348836 w 8011116"/>
              <a:gd name="connsiteY22" fmla="*/ 412694 h 893223"/>
              <a:gd name="connsiteX23" fmla="*/ 6028567 w 8011116"/>
              <a:gd name="connsiteY23" fmla="*/ 80920 h 893223"/>
              <a:gd name="connsiteX24" fmla="*/ 6028567 w 8011116"/>
              <a:gd name="connsiteY24" fmla="*/ 833479 h 893223"/>
              <a:gd name="connsiteX25" fmla="*/ 6748758 w 8011116"/>
              <a:gd name="connsiteY25" fmla="*/ 849663 h 893223"/>
              <a:gd name="connsiteX26" fmla="*/ 6764942 w 8011116"/>
              <a:gd name="connsiteY26" fmla="*/ 623087 h 893223"/>
              <a:gd name="connsiteX27" fmla="*/ 6983427 w 8011116"/>
              <a:gd name="connsiteY27" fmla="*/ 631179 h 893223"/>
              <a:gd name="connsiteX28" fmla="*/ 6999611 w 8011116"/>
              <a:gd name="connsiteY28" fmla="*/ 242761 h 893223"/>
              <a:gd name="connsiteX29" fmla="*/ 7153360 w 8011116"/>
              <a:gd name="connsiteY29" fmla="*/ 242761 h 893223"/>
              <a:gd name="connsiteX30" fmla="*/ 7177636 w 8011116"/>
              <a:gd name="connsiteY30" fmla="*/ 849663 h 893223"/>
              <a:gd name="connsiteX31" fmla="*/ 8011116 w 8011116"/>
              <a:gd name="connsiteY31" fmla="*/ 849664 h 893223"/>
              <a:gd name="connsiteX0" fmla="*/ 0 w 8011116"/>
              <a:gd name="connsiteY0" fmla="*/ 849663 h 882033"/>
              <a:gd name="connsiteX1" fmla="*/ 396510 w 8011116"/>
              <a:gd name="connsiteY1" fmla="*/ 865847 h 882033"/>
              <a:gd name="connsiteX2" fmla="*/ 388418 w 8011116"/>
              <a:gd name="connsiteY2" fmla="*/ 218485 h 882033"/>
              <a:gd name="connsiteX3" fmla="*/ 566443 w 8011116"/>
              <a:gd name="connsiteY3" fmla="*/ 218487 h 882033"/>
              <a:gd name="connsiteX4" fmla="*/ 558351 w 8011116"/>
              <a:gd name="connsiteY4" fmla="*/ 865850 h 882033"/>
              <a:gd name="connsiteX5" fmla="*/ 1586039 w 8011116"/>
              <a:gd name="connsiteY5" fmla="*/ 849665 h 882033"/>
              <a:gd name="connsiteX6" fmla="*/ 1561763 w 8011116"/>
              <a:gd name="connsiteY6" fmla="*/ 590719 h 882033"/>
              <a:gd name="connsiteX7" fmla="*/ 1788340 w 8011116"/>
              <a:gd name="connsiteY7" fmla="*/ 590719 h 882033"/>
              <a:gd name="connsiteX8" fmla="*/ 1764064 w 8011116"/>
              <a:gd name="connsiteY8" fmla="*/ 364141 h 882033"/>
              <a:gd name="connsiteX9" fmla="*/ 2023009 w 8011116"/>
              <a:gd name="connsiteY9" fmla="*/ 372234 h 882033"/>
              <a:gd name="connsiteX10" fmla="*/ 2006825 w 8011116"/>
              <a:gd name="connsiteY10" fmla="*/ 574535 h 882033"/>
              <a:gd name="connsiteX11" fmla="*/ 2273862 w 8011116"/>
              <a:gd name="connsiteY11" fmla="*/ 566443 h 882033"/>
              <a:gd name="connsiteX12" fmla="*/ 2265770 w 8011116"/>
              <a:gd name="connsiteY12" fmla="*/ 0 h 882033"/>
              <a:gd name="connsiteX13" fmla="*/ 2484255 w 8011116"/>
              <a:gd name="connsiteY13" fmla="*/ 8093 h 882033"/>
              <a:gd name="connsiteX14" fmla="*/ 2459979 w 8011116"/>
              <a:gd name="connsiteY14" fmla="*/ 687824 h 882033"/>
              <a:gd name="connsiteX15" fmla="*/ 2686556 w 8011116"/>
              <a:gd name="connsiteY15" fmla="*/ 679732 h 882033"/>
              <a:gd name="connsiteX16" fmla="*/ 2646096 w 8011116"/>
              <a:gd name="connsiteY16" fmla="*/ 857756 h 882033"/>
              <a:gd name="connsiteX17" fmla="*/ 2969777 w 8011116"/>
              <a:gd name="connsiteY17" fmla="*/ 857757 h 882033"/>
              <a:gd name="connsiteX18" fmla="*/ 3010238 w 8011116"/>
              <a:gd name="connsiteY18" fmla="*/ 566443 h 882033"/>
              <a:gd name="connsiteX19" fmla="*/ 3293459 w 8011116"/>
              <a:gd name="connsiteY19" fmla="*/ 542168 h 882033"/>
              <a:gd name="connsiteX20" fmla="*/ 3293459 w 8011116"/>
              <a:gd name="connsiteY20" fmla="*/ 857757 h 882033"/>
              <a:gd name="connsiteX21" fmla="*/ 5389296 w 8011116"/>
              <a:gd name="connsiteY21" fmla="*/ 882033 h 882033"/>
              <a:gd name="connsiteX22" fmla="*/ 5348836 w 8011116"/>
              <a:gd name="connsiteY22" fmla="*/ 412694 h 882033"/>
              <a:gd name="connsiteX23" fmla="*/ 6028567 w 8011116"/>
              <a:gd name="connsiteY23" fmla="*/ 80920 h 882033"/>
              <a:gd name="connsiteX24" fmla="*/ 6028567 w 8011116"/>
              <a:gd name="connsiteY24" fmla="*/ 833479 h 882033"/>
              <a:gd name="connsiteX25" fmla="*/ 6748758 w 8011116"/>
              <a:gd name="connsiteY25" fmla="*/ 849663 h 882033"/>
              <a:gd name="connsiteX26" fmla="*/ 6764942 w 8011116"/>
              <a:gd name="connsiteY26" fmla="*/ 623087 h 882033"/>
              <a:gd name="connsiteX27" fmla="*/ 6983427 w 8011116"/>
              <a:gd name="connsiteY27" fmla="*/ 631179 h 882033"/>
              <a:gd name="connsiteX28" fmla="*/ 6999611 w 8011116"/>
              <a:gd name="connsiteY28" fmla="*/ 242761 h 882033"/>
              <a:gd name="connsiteX29" fmla="*/ 7153360 w 8011116"/>
              <a:gd name="connsiteY29" fmla="*/ 242761 h 882033"/>
              <a:gd name="connsiteX30" fmla="*/ 7177636 w 8011116"/>
              <a:gd name="connsiteY30" fmla="*/ 849663 h 882033"/>
              <a:gd name="connsiteX31" fmla="*/ 8011116 w 8011116"/>
              <a:gd name="connsiteY31" fmla="*/ 849664 h 88203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23682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632057 w 8011116"/>
              <a:gd name="connsiteY24" fmla="*/ 194210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672517 w 8011116"/>
              <a:gd name="connsiteY25" fmla="*/ 97105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704885 w 8011116"/>
              <a:gd name="connsiteY25" fmla="*/ 161841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84068 h 901752"/>
              <a:gd name="connsiteX1" fmla="*/ 396510 w 8011116"/>
              <a:gd name="connsiteY1" fmla="*/ 900252 h 901752"/>
              <a:gd name="connsiteX2" fmla="*/ 388418 w 8011116"/>
              <a:gd name="connsiteY2" fmla="*/ 252890 h 901752"/>
              <a:gd name="connsiteX3" fmla="*/ 566443 w 8011116"/>
              <a:gd name="connsiteY3" fmla="*/ 252892 h 901752"/>
              <a:gd name="connsiteX4" fmla="*/ 558351 w 8011116"/>
              <a:gd name="connsiteY4" fmla="*/ 900255 h 901752"/>
              <a:gd name="connsiteX5" fmla="*/ 1586039 w 8011116"/>
              <a:gd name="connsiteY5" fmla="*/ 884070 h 901752"/>
              <a:gd name="connsiteX6" fmla="*/ 1561763 w 8011116"/>
              <a:gd name="connsiteY6" fmla="*/ 625124 h 901752"/>
              <a:gd name="connsiteX7" fmla="*/ 1788340 w 8011116"/>
              <a:gd name="connsiteY7" fmla="*/ 625124 h 901752"/>
              <a:gd name="connsiteX8" fmla="*/ 1764064 w 8011116"/>
              <a:gd name="connsiteY8" fmla="*/ 398546 h 901752"/>
              <a:gd name="connsiteX9" fmla="*/ 2023009 w 8011116"/>
              <a:gd name="connsiteY9" fmla="*/ 406639 h 901752"/>
              <a:gd name="connsiteX10" fmla="*/ 2006825 w 8011116"/>
              <a:gd name="connsiteY10" fmla="*/ 608940 h 901752"/>
              <a:gd name="connsiteX11" fmla="*/ 2273862 w 8011116"/>
              <a:gd name="connsiteY11" fmla="*/ 600848 h 901752"/>
              <a:gd name="connsiteX12" fmla="*/ 2265770 w 8011116"/>
              <a:gd name="connsiteY12" fmla="*/ 34405 h 901752"/>
              <a:gd name="connsiteX13" fmla="*/ 2484255 w 8011116"/>
              <a:gd name="connsiteY13" fmla="*/ 42498 h 901752"/>
              <a:gd name="connsiteX14" fmla="*/ 2459979 w 8011116"/>
              <a:gd name="connsiteY14" fmla="*/ 722229 h 901752"/>
              <a:gd name="connsiteX15" fmla="*/ 2686556 w 8011116"/>
              <a:gd name="connsiteY15" fmla="*/ 714137 h 901752"/>
              <a:gd name="connsiteX16" fmla="*/ 2646096 w 8011116"/>
              <a:gd name="connsiteY16" fmla="*/ 892161 h 901752"/>
              <a:gd name="connsiteX17" fmla="*/ 2969777 w 8011116"/>
              <a:gd name="connsiteY17" fmla="*/ 892162 h 901752"/>
              <a:gd name="connsiteX18" fmla="*/ 3010238 w 8011116"/>
              <a:gd name="connsiteY18" fmla="*/ 600848 h 901752"/>
              <a:gd name="connsiteX19" fmla="*/ 3293459 w 8011116"/>
              <a:gd name="connsiteY19" fmla="*/ 576573 h 901752"/>
              <a:gd name="connsiteX20" fmla="*/ 3293459 w 8011116"/>
              <a:gd name="connsiteY20" fmla="*/ 892162 h 901752"/>
              <a:gd name="connsiteX21" fmla="*/ 5389296 w 8011116"/>
              <a:gd name="connsiteY21" fmla="*/ 875977 h 901752"/>
              <a:gd name="connsiteX22" fmla="*/ 5348836 w 8011116"/>
              <a:gd name="connsiteY22" fmla="*/ 447099 h 901752"/>
              <a:gd name="connsiteX23" fmla="*/ 5526861 w 8011116"/>
              <a:gd name="connsiteY23" fmla="*/ 422823 h 901752"/>
              <a:gd name="connsiteX24" fmla="*/ 5551137 w 8011116"/>
              <a:gd name="connsiteY24" fmla="*/ 220523 h 901752"/>
              <a:gd name="connsiteX25" fmla="*/ 5704885 w 8011116"/>
              <a:gd name="connsiteY25" fmla="*/ 196246 h 901752"/>
              <a:gd name="connsiteX26" fmla="*/ 6028567 w 8011116"/>
              <a:gd name="connsiteY26" fmla="*/ 115325 h 901752"/>
              <a:gd name="connsiteX27" fmla="*/ 6028567 w 8011116"/>
              <a:gd name="connsiteY27" fmla="*/ 867884 h 901752"/>
              <a:gd name="connsiteX28" fmla="*/ 6748758 w 8011116"/>
              <a:gd name="connsiteY28" fmla="*/ 884068 h 901752"/>
              <a:gd name="connsiteX29" fmla="*/ 6764942 w 8011116"/>
              <a:gd name="connsiteY29" fmla="*/ 657492 h 901752"/>
              <a:gd name="connsiteX30" fmla="*/ 6983427 w 8011116"/>
              <a:gd name="connsiteY30" fmla="*/ 665584 h 901752"/>
              <a:gd name="connsiteX31" fmla="*/ 6999611 w 8011116"/>
              <a:gd name="connsiteY31" fmla="*/ 277166 h 901752"/>
              <a:gd name="connsiteX32" fmla="*/ 7153360 w 8011116"/>
              <a:gd name="connsiteY32" fmla="*/ 277166 h 901752"/>
              <a:gd name="connsiteX33" fmla="*/ 7177636 w 8011116"/>
              <a:gd name="connsiteY33" fmla="*/ 884068 h 901752"/>
              <a:gd name="connsiteX34" fmla="*/ 8011116 w 8011116"/>
              <a:gd name="connsiteY34" fmla="*/ 884069 h 901752"/>
              <a:gd name="connsiteX0" fmla="*/ 0 w 8011116"/>
              <a:gd name="connsiteY0" fmla="*/ 890797 h 908481"/>
              <a:gd name="connsiteX1" fmla="*/ 396510 w 8011116"/>
              <a:gd name="connsiteY1" fmla="*/ 906981 h 908481"/>
              <a:gd name="connsiteX2" fmla="*/ 388418 w 8011116"/>
              <a:gd name="connsiteY2" fmla="*/ 259619 h 908481"/>
              <a:gd name="connsiteX3" fmla="*/ 566443 w 8011116"/>
              <a:gd name="connsiteY3" fmla="*/ 259621 h 908481"/>
              <a:gd name="connsiteX4" fmla="*/ 558351 w 8011116"/>
              <a:gd name="connsiteY4" fmla="*/ 906984 h 908481"/>
              <a:gd name="connsiteX5" fmla="*/ 1586039 w 8011116"/>
              <a:gd name="connsiteY5" fmla="*/ 890799 h 908481"/>
              <a:gd name="connsiteX6" fmla="*/ 1561763 w 8011116"/>
              <a:gd name="connsiteY6" fmla="*/ 631853 h 908481"/>
              <a:gd name="connsiteX7" fmla="*/ 1788340 w 8011116"/>
              <a:gd name="connsiteY7" fmla="*/ 631853 h 908481"/>
              <a:gd name="connsiteX8" fmla="*/ 1764064 w 8011116"/>
              <a:gd name="connsiteY8" fmla="*/ 405275 h 908481"/>
              <a:gd name="connsiteX9" fmla="*/ 2023009 w 8011116"/>
              <a:gd name="connsiteY9" fmla="*/ 413368 h 908481"/>
              <a:gd name="connsiteX10" fmla="*/ 2006825 w 8011116"/>
              <a:gd name="connsiteY10" fmla="*/ 615669 h 908481"/>
              <a:gd name="connsiteX11" fmla="*/ 2273862 w 8011116"/>
              <a:gd name="connsiteY11" fmla="*/ 607577 h 908481"/>
              <a:gd name="connsiteX12" fmla="*/ 2265770 w 8011116"/>
              <a:gd name="connsiteY12" fmla="*/ 41134 h 908481"/>
              <a:gd name="connsiteX13" fmla="*/ 2484255 w 8011116"/>
              <a:gd name="connsiteY13" fmla="*/ 49227 h 908481"/>
              <a:gd name="connsiteX14" fmla="*/ 2459979 w 8011116"/>
              <a:gd name="connsiteY14" fmla="*/ 728958 h 908481"/>
              <a:gd name="connsiteX15" fmla="*/ 2686556 w 8011116"/>
              <a:gd name="connsiteY15" fmla="*/ 720866 h 908481"/>
              <a:gd name="connsiteX16" fmla="*/ 2646096 w 8011116"/>
              <a:gd name="connsiteY16" fmla="*/ 898890 h 908481"/>
              <a:gd name="connsiteX17" fmla="*/ 2969777 w 8011116"/>
              <a:gd name="connsiteY17" fmla="*/ 898891 h 908481"/>
              <a:gd name="connsiteX18" fmla="*/ 3010238 w 8011116"/>
              <a:gd name="connsiteY18" fmla="*/ 607577 h 908481"/>
              <a:gd name="connsiteX19" fmla="*/ 3293459 w 8011116"/>
              <a:gd name="connsiteY19" fmla="*/ 583302 h 908481"/>
              <a:gd name="connsiteX20" fmla="*/ 3293459 w 8011116"/>
              <a:gd name="connsiteY20" fmla="*/ 898891 h 908481"/>
              <a:gd name="connsiteX21" fmla="*/ 5389296 w 8011116"/>
              <a:gd name="connsiteY21" fmla="*/ 882706 h 908481"/>
              <a:gd name="connsiteX22" fmla="*/ 5348836 w 8011116"/>
              <a:gd name="connsiteY22" fmla="*/ 453828 h 908481"/>
              <a:gd name="connsiteX23" fmla="*/ 5526861 w 8011116"/>
              <a:gd name="connsiteY23" fmla="*/ 429552 h 908481"/>
              <a:gd name="connsiteX24" fmla="*/ 5551137 w 8011116"/>
              <a:gd name="connsiteY24" fmla="*/ 227252 h 908481"/>
              <a:gd name="connsiteX25" fmla="*/ 5704885 w 8011116"/>
              <a:gd name="connsiteY25" fmla="*/ 202975 h 908481"/>
              <a:gd name="connsiteX26" fmla="*/ 5834358 w 8011116"/>
              <a:gd name="connsiteY26" fmla="*/ 8767 h 908481"/>
              <a:gd name="connsiteX27" fmla="*/ 6028567 w 8011116"/>
              <a:gd name="connsiteY27" fmla="*/ 122054 h 908481"/>
              <a:gd name="connsiteX28" fmla="*/ 6028567 w 8011116"/>
              <a:gd name="connsiteY28" fmla="*/ 874613 h 908481"/>
              <a:gd name="connsiteX29" fmla="*/ 6748758 w 8011116"/>
              <a:gd name="connsiteY29" fmla="*/ 890797 h 908481"/>
              <a:gd name="connsiteX30" fmla="*/ 6764942 w 8011116"/>
              <a:gd name="connsiteY30" fmla="*/ 664221 h 908481"/>
              <a:gd name="connsiteX31" fmla="*/ 6983427 w 8011116"/>
              <a:gd name="connsiteY31" fmla="*/ 672313 h 908481"/>
              <a:gd name="connsiteX32" fmla="*/ 6999611 w 8011116"/>
              <a:gd name="connsiteY32" fmla="*/ 283895 h 908481"/>
              <a:gd name="connsiteX33" fmla="*/ 7153360 w 8011116"/>
              <a:gd name="connsiteY33" fmla="*/ 283895 h 908481"/>
              <a:gd name="connsiteX34" fmla="*/ 7177636 w 8011116"/>
              <a:gd name="connsiteY34" fmla="*/ 890797 h 908481"/>
              <a:gd name="connsiteX35" fmla="*/ 8011116 w 8011116"/>
              <a:gd name="connsiteY35" fmla="*/ 890798 h 908481"/>
              <a:gd name="connsiteX0" fmla="*/ 0 w 8011116"/>
              <a:gd name="connsiteY0" fmla="*/ 897217 h 914901"/>
              <a:gd name="connsiteX1" fmla="*/ 396510 w 8011116"/>
              <a:gd name="connsiteY1" fmla="*/ 913401 h 914901"/>
              <a:gd name="connsiteX2" fmla="*/ 388418 w 8011116"/>
              <a:gd name="connsiteY2" fmla="*/ 266039 h 914901"/>
              <a:gd name="connsiteX3" fmla="*/ 566443 w 8011116"/>
              <a:gd name="connsiteY3" fmla="*/ 266041 h 914901"/>
              <a:gd name="connsiteX4" fmla="*/ 558351 w 8011116"/>
              <a:gd name="connsiteY4" fmla="*/ 913404 h 914901"/>
              <a:gd name="connsiteX5" fmla="*/ 1586039 w 8011116"/>
              <a:gd name="connsiteY5" fmla="*/ 897219 h 914901"/>
              <a:gd name="connsiteX6" fmla="*/ 1561763 w 8011116"/>
              <a:gd name="connsiteY6" fmla="*/ 638273 h 914901"/>
              <a:gd name="connsiteX7" fmla="*/ 1788340 w 8011116"/>
              <a:gd name="connsiteY7" fmla="*/ 638273 h 914901"/>
              <a:gd name="connsiteX8" fmla="*/ 1764064 w 8011116"/>
              <a:gd name="connsiteY8" fmla="*/ 411695 h 914901"/>
              <a:gd name="connsiteX9" fmla="*/ 2023009 w 8011116"/>
              <a:gd name="connsiteY9" fmla="*/ 419788 h 914901"/>
              <a:gd name="connsiteX10" fmla="*/ 2006825 w 8011116"/>
              <a:gd name="connsiteY10" fmla="*/ 622089 h 914901"/>
              <a:gd name="connsiteX11" fmla="*/ 2273862 w 8011116"/>
              <a:gd name="connsiteY11" fmla="*/ 613997 h 914901"/>
              <a:gd name="connsiteX12" fmla="*/ 2265770 w 8011116"/>
              <a:gd name="connsiteY12" fmla="*/ 47554 h 914901"/>
              <a:gd name="connsiteX13" fmla="*/ 2484255 w 8011116"/>
              <a:gd name="connsiteY13" fmla="*/ 55647 h 914901"/>
              <a:gd name="connsiteX14" fmla="*/ 2459979 w 8011116"/>
              <a:gd name="connsiteY14" fmla="*/ 735378 h 914901"/>
              <a:gd name="connsiteX15" fmla="*/ 2686556 w 8011116"/>
              <a:gd name="connsiteY15" fmla="*/ 727286 h 914901"/>
              <a:gd name="connsiteX16" fmla="*/ 2646096 w 8011116"/>
              <a:gd name="connsiteY16" fmla="*/ 905310 h 914901"/>
              <a:gd name="connsiteX17" fmla="*/ 2969777 w 8011116"/>
              <a:gd name="connsiteY17" fmla="*/ 905311 h 914901"/>
              <a:gd name="connsiteX18" fmla="*/ 3010238 w 8011116"/>
              <a:gd name="connsiteY18" fmla="*/ 613997 h 914901"/>
              <a:gd name="connsiteX19" fmla="*/ 3293459 w 8011116"/>
              <a:gd name="connsiteY19" fmla="*/ 589722 h 914901"/>
              <a:gd name="connsiteX20" fmla="*/ 3293459 w 8011116"/>
              <a:gd name="connsiteY20" fmla="*/ 905311 h 914901"/>
              <a:gd name="connsiteX21" fmla="*/ 5389296 w 8011116"/>
              <a:gd name="connsiteY21" fmla="*/ 889126 h 914901"/>
              <a:gd name="connsiteX22" fmla="*/ 5348836 w 8011116"/>
              <a:gd name="connsiteY22" fmla="*/ 460248 h 914901"/>
              <a:gd name="connsiteX23" fmla="*/ 5526861 w 8011116"/>
              <a:gd name="connsiteY23" fmla="*/ 435972 h 914901"/>
              <a:gd name="connsiteX24" fmla="*/ 5551137 w 8011116"/>
              <a:gd name="connsiteY24" fmla="*/ 233672 h 914901"/>
              <a:gd name="connsiteX25" fmla="*/ 5704885 w 8011116"/>
              <a:gd name="connsiteY25" fmla="*/ 209395 h 914901"/>
              <a:gd name="connsiteX26" fmla="*/ 5721069 w 8011116"/>
              <a:gd name="connsiteY26" fmla="*/ 7095 h 914901"/>
              <a:gd name="connsiteX27" fmla="*/ 6028567 w 8011116"/>
              <a:gd name="connsiteY27" fmla="*/ 128474 h 914901"/>
              <a:gd name="connsiteX28" fmla="*/ 6028567 w 8011116"/>
              <a:gd name="connsiteY28" fmla="*/ 881033 h 914901"/>
              <a:gd name="connsiteX29" fmla="*/ 6748758 w 8011116"/>
              <a:gd name="connsiteY29" fmla="*/ 897217 h 914901"/>
              <a:gd name="connsiteX30" fmla="*/ 6764942 w 8011116"/>
              <a:gd name="connsiteY30" fmla="*/ 670641 h 914901"/>
              <a:gd name="connsiteX31" fmla="*/ 6983427 w 8011116"/>
              <a:gd name="connsiteY31" fmla="*/ 678733 h 914901"/>
              <a:gd name="connsiteX32" fmla="*/ 6999611 w 8011116"/>
              <a:gd name="connsiteY32" fmla="*/ 290315 h 914901"/>
              <a:gd name="connsiteX33" fmla="*/ 7153360 w 8011116"/>
              <a:gd name="connsiteY33" fmla="*/ 290315 h 914901"/>
              <a:gd name="connsiteX34" fmla="*/ 7177636 w 8011116"/>
              <a:gd name="connsiteY34" fmla="*/ 897217 h 914901"/>
              <a:gd name="connsiteX35" fmla="*/ 8011116 w 8011116"/>
              <a:gd name="connsiteY35" fmla="*/ 897218 h 914901"/>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028567 w 8011116"/>
              <a:gd name="connsiteY29" fmla="*/ 894474 h 928342"/>
              <a:gd name="connsiteX30" fmla="*/ 6748758 w 8011116"/>
              <a:gd name="connsiteY30" fmla="*/ 910658 h 928342"/>
              <a:gd name="connsiteX31" fmla="*/ 6764942 w 8011116"/>
              <a:gd name="connsiteY31" fmla="*/ 684082 h 928342"/>
              <a:gd name="connsiteX32" fmla="*/ 6983427 w 8011116"/>
              <a:gd name="connsiteY32" fmla="*/ 692174 h 928342"/>
              <a:gd name="connsiteX33" fmla="*/ 6999611 w 8011116"/>
              <a:gd name="connsiteY33" fmla="*/ 303756 h 928342"/>
              <a:gd name="connsiteX34" fmla="*/ 7153360 w 8011116"/>
              <a:gd name="connsiteY34" fmla="*/ 303756 h 928342"/>
              <a:gd name="connsiteX35" fmla="*/ 7177636 w 8011116"/>
              <a:gd name="connsiteY35" fmla="*/ 910658 h 928342"/>
              <a:gd name="connsiteX36" fmla="*/ 8011116 w 8011116"/>
              <a:gd name="connsiteY36"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996199 w 8011116"/>
              <a:gd name="connsiteY29" fmla="*/ 52905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899094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08409 h 926093"/>
              <a:gd name="connsiteX1" fmla="*/ 396510 w 8011116"/>
              <a:gd name="connsiteY1" fmla="*/ 924593 h 926093"/>
              <a:gd name="connsiteX2" fmla="*/ 388418 w 8011116"/>
              <a:gd name="connsiteY2" fmla="*/ 277231 h 926093"/>
              <a:gd name="connsiteX3" fmla="*/ 566443 w 8011116"/>
              <a:gd name="connsiteY3" fmla="*/ 277233 h 926093"/>
              <a:gd name="connsiteX4" fmla="*/ 558351 w 8011116"/>
              <a:gd name="connsiteY4" fmla="*/ 924596 h 926093"/>
              <a:gd name="connsiteX5" fmla="*/ 1586039 w 8011116"/>
              <a:gd name="connsiteY5" fmla="*/ 908411 h 926093"/>
              <a:gd name="connsiteX6" fmla="*/ 1561763 w 8011116"/>
              <a:gd name="connsiteY6" fmla="*/ 649465 h 926093"/>
              <a:gd name="connsiteX7" fmla="*/ 1788340 w 8011116"/>
              <a:gd name="connsiteY7" fmla="*/ 649465 h 926093"/>
              <a:gd name="connsiteX8" fmla="*/ 1764064 w 8011116"/>
              <a:gd name="connsiteY8" fmla="*/ 422887 h 926093"/>
              <a:gd name="connsiteX9" fmla="*/ 2023009 w 8011116"/>
              <a:gd name="connsiteY9" fmla="*/ 430980 h 926093"/>
              <a:gd name="connsiteX10" fmla="*/ 2006825 w 8011116"/>
              <a:gd name="connsiteY10" fmla="*/ 633281 h 926093"/>
              <a:gd name="connsiteX11" fmla="*/ 2273862 w 8011116"/>
              <a:gd name="connsiteY11" fmla="*/ 625189 h 926093"/>
              <a:gd name="connsiteX12" fmla="*/ 2265770 w 8011116"/>
              <a:gd name="connsiteY12" fmla="*/ 58746 h 926093"/>
              <a:gd name="connsiteX13" fmla="*/ 2484255 w 8011116"/>
              <a:gd name="connsiteY13" fmla="*/ 66839 h 926093"/>
              <a:gd name="connsiteX14" fmla="*/ 2459979 w 8011116"/>
              <a:gd name="connsiteY14" fmla="*/ 746570 h 926093"/>
              <a:gd name="connsiteX15" fmla="*/ 2686556 w 8011116"/>
              <a:gd name="connsiteY15" fmla="*/ 738478 h 926093"/>
              <a:gd name="connsiteX16" fmla="*/ 2646096 w 8011116"/>
              <a:gd name="connsiteY16" fmla="*/ 916502 h 926093"/>
              <a:gd name="connsiteX17" fmla="*/ 2969777 w 8011116"/>
              <a:gd name="connsiteY17" fmla="*/ 916503 h 926093"/>
              <a:gd name="connsiteX18" fmla="*/ 3010238 w 8011116"/>
              <a:gd name="connsiteY18" fmla="*/ 625189 h 926093"/>
              <a:gd name="connsiteX19" fmla="*/ 3293459 w 8011116"/>
              <a:gd name="connsiteY19" fmla="*/ 600914 h 926093"/>
              <a:gd name="connsiteX20" fmla="*/ 3293459 w 8011116"/>
              <a:gd name="connsiteY20" fmla="*/ 916503 h 926093"/>
              <a:gd name="connsiteX21" fmla="*/ 5389296 w 8011116"/>
              <a:gd name="connsiteY21" fmla="*/ 900318 h 926093"/>
              <a:gd name="connsiteX22" fmla="*/ 5348836 w 8011116"/>
              <a:gd name="connsiteY22" fmla="*/ 471440 h 926093"/>
              <a:gd name="connsiteX23" fmla="*/ 5526861 w 8011116"/>
              <a:gd name="connsiteY23" fmla="*/ 447164 h 926093"/>
              <a:gd name="connsiteX24" fmla="*/ 5551137 w 8011116"/>
              <a:gd name="connsiteY24" fmla="*/ 244864 h 926093"/>
              <a:gd name="connsiteX25" fmla="*/ 5704885 w 8011116"/>
              <a:gd name="connsiteY25" fmla="*/ 220587 h 926093"/>
              <a:gd name="connsiteX26" fmla="*/ 5656332 w 8011116"/>
              <a:gd name="connsiteY26" fmla="*/ 34472 h 926093"/>
              <a:gd name="connsiteX27" fmla="*/ 5874818 w 8011116"/>
              <a:gd name="connsiteY27" fmla="*/ 10196 h 926093"/>
              <a:gd name="connsiteX28" fmla="*/ 5907186 w 8011116"/>
              <a:gd name="connsiteY28" fmla="*/ 147758 h 926093"/>
              <a:gd name="connsiteX29" fmla="*/ 6069027 w 8011116"/>
              <a:gd name="connsiteY29" fmla="*/ 139668 h 926093"/>
              <a:gd name="connsiteX30" fmla="*/ 6028567 w 8011116"/>
              <a:gd name="connsiteY30" fmla="*/ 892225 h 926093"/>
              <a:gd name="connsiteX31" fmla="*/ 6748758 w 8011116"/>
              <a:gd name="connsiteY31" fmla="*/ 908409 h 926093"/>
              <a:gd name="connsiteX32" fmla="*/ 6764942 w 8011116"/>
              <a:gd name="connsiteY32" fmla="*/ 681833 h 926093"/>
              <a:gd name="connsiteX33" fmla="*/ 6983427 w 8011116"/>
              <a:gd name="connsiteY33" fmla="*/ 689925 h 926093"/>
              <a:gd name="connsiteX34" fmla="*/ 6999611 w 8011116"/>
              <a:gd name="connsiteY34" fmla="*/ 301507 h 926093"/>
              <a:gd name="connsiteX35" fmla="*/ 7153360 w 8011116"/>
              <a:gd name="connsiteY35" fmla="*/ 301507 h 926093"/>
              <a:gd name="connsiteX36" fmla="*/ 7177636 w 8011116"/>
              <a:gd name="connsiteY36" fmla="*/ 908409 h 926093"/>
              <a:gd name="connsiteX37" fmla="*/ 8011116 w 8011116"/>
              <a:gd name="connsiteY37" fmla="*/ 908410 h 926093"/>
              <a:gd name="connsiteX0" fmla="*/ 0 w 8011116"/>
              <a:gd name="connsiteY0" fmla="*/ 903601 h 921285"/>
              <a:gd name="connsiteX1" fmla="*/ 396510 w 8011116"/>
              <a:gd name="connsiteY1" fmla="*/ 919785 h 921285"/>
              <a:gd name="connsiteX2" fmla="*/ 388418 w 8011116"/>
              <a:gd name="connsiteY2" fmla="*/ 272423 h 921285"/>
              <a:gd name="connsiteX3" fmla="*/ 566443 w 8011116"/>
              <a:gd name="connsiteY3" fmla="*/ 272425 h 921285"/>
              <a:gd name="connsiteX4" fmla="*/ 558351 w 8011116"/>
              <a:gd name="connsiteY4" fmla="*/ 919788 h 921285"/>
              <a:gd name="connsiteX5" fmla="*/ 1586039 w 8011116"/>
              <a:gd name="connsiteY5" fmla="*/ 903603 h 921285"/>
              <a:gd name="connsiteX6" fmla="*/ 1561763 w 8011116"/>
              <a:gd name="connsiteY6" fmla="*/ 644657 h 921285"/>
              <a:gd name="connsiteX7" fmla="*/ 1788340 w 8011116"/>
              <a:gd name="connsiteY7" fmla="*/ 644657 h 921285"/>
              <a:gd name="connsiteX8" fmla="*/ 1764064 w 8011116"/>
              <a:gd name="connsiteY8" fmla="*/ 418079 h 921285"/>
              <a:gd name="connsiteX9" fmla="*/ 2023009 w 8011116"/>
              <a:gd name="connsiteY9" fmla="*/ 426172 h 921285"/>
              <a:gd name="connsiteX10" fmla="*/ 2006825 w 8011116"/>
              <a:gd name="connsiteY10" fmla="*/ 628473 h 921285"/>
              <a:gd name="connsiteX11" fmla="*/ 2273862 w 8011116"/>
              <a:gd name="connsiteY11" fmla="*/ 620381 h 921285"/>
              <a:gd name="connsiteX12" fmla="*/ 2265770 w 8011116"/>
              <a:gd name="connsiteY12" fmla="*/ 53938 h 921285"/>
              <a:gd name="connsiteX13" fmla="*/ 2484255 w 8011116"/>
              <a:gd name="connsiteY13" fmla="*/ 62031 h 921285"/>
              <a:gd name="connsiteX14" fmla="*/ 2459979 w 8011116"/>
              <a:gd name="connsiteY14" fmla="*/ 741762 h 921285"/>
              <a:gd name="connsiteX15" fmla="*/ 2686556 w 8011116"/>
              <a:gd name="connsiteY15" fmla="*/ 733670 h 921285"/>
              <a:gd name="connsiteX16" fmla="*/ 2646096 w 8011116"/>
              <a:gd name="connsiteY16" fmla="*/ 911694 h 921285"/>
              <a:gd name="connsiteX17" fmla="*/ 2969777 w 8011116"/>
              <a:gd name="connsiteY17" fmla="*/ 911695 h 921285"/>
              <a:gd name="connsiteX18" fmla="*/ 3010238 w 8011116"/>
              <a:gd name="connsiteY18" fmla="*/ 620381 h 921285"/>
              <a:gd name="connsiteX19" fmla="*/ 3293459 w 8011116"/>
              <a:gd name="connsiteY19" fmla="*/ 596106 h 921285"/>
              <a:gd name="connsiteX20" fmla="*/ 3293459 w 8011116"/>
              <a:gd name="connsiteY20" fmla="*/ 911695 h 921285"/>
              <a:gd name="connsiteX21" fmla="*/ 5389296 w 8011116"/>
              <a:gd name="connsiteY21" fmla="*/ 895510 h 921285"/>
              <a:gd name="connsiteX22" fmla="*/ 5348836 w 8011116"/>
              <a:gd name="connsiteY22" fmla="*/ 466632 h 921285"/>
              <a:gd name="connsiteX23" fmla="*/ 5526861 w 8011116"/>
              <a:gd name="connsiteY23" fmla="*/ 442356 h 921285"/>
              <a:gd name="connsiteX24" fmla="*/ 5551137 w 8011116"/>
              <a:gd name="connsiteY24" fmla="*/ 240056 h 921285"/>
              <a:gd name="connsiteX25" fmla="*/ 5704885 w 8011116"/>
              <a:gd name="connsiteY25" fmla="*/ 215779 h 921285"/>
              <a:gd name="connsiteX26" fmla="*/ 5656332 w 8011116"/>
              <a:gd name="connsiteY26" fmla="*/ 29664 h 921285"/>
              <a:gd name="connsiteX27" fmla="*/ 5874818 w 8011116"/>
              <a:gd name="connsiteY27" fmla="*/ 5388 h 921285"/>
              <a:gd name="connsiteX28" fmla="*/ 5907186 w 8011116"/>
              <a:gd name="connsiteY28" fmla="*/ 142950 h 921285"/>
              <a:gd name="connsiteX29" fmla="*/ 6069027 w 8011116"/>
              <a:gd name="connsiteY29" fmla="*/ 134860 h 921285"/>
              <a:gd name="connsiteX30" fmla="*/ 6028567 w 8011116"/>
              <a:gd name="connsiteY30" fmla="*/ 887417 h 921285"/>
              <a:gd name="connsiteX31" fmla="*/ 6748758 w 8011116"/>
              <a:gd name="connsiteY31" fmla="*/ 903601 h 921285"/>
              <a:gd name="connsiteX32" fmla="*/ 6764942 w 8011116"/>
              <a:gd name="connsiteY32" fmla="*/ 677025 h 921285"/>
              <a:gd name="connsiteX33" fmla="*/ 6983427 w 8011116"/>
              <a:gd name="connsiteY33" fmla="*/ 685117 h 921285"/>
              <a:gd name="connsiteX34" fmla="*/ 6999611 w 8011116"/>
              <a:gd name="connsiteY34" fmla="*/ 296699 h 921285"/>
              <a:gd name="connsiteX35" fmla="*/ 7153360 w 8011116"/>
              <a:gd name="connsiteY35" fmla="*/ 296699 h 921285"/>
              <a:gd name="connsiteX36" fmla="*/ 7177636 w 8011116"/>
              <a:gd name="connsiteY36" fmla="*/ 903601 h 921285"/>
              <a:gd name="connsiteX37" fmla="*/ 8011116 w 8011116"/>
              <a:gd name="connsiteY37" fmla="*/ 903602 h 92128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13897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43965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1586039 w 8011116"/>
              <a:gd name="connsiteY3" fmla="*/ 907513 h 925195"/>
              <a:gd name="connsiteX4" fmla="*/ 1561763 w 8011116"/>
              <a:gd name="connsiteY4" fmla="*/ 648567 h 925195"/>
              <a:gd name="connsiteX5" fmla="*/ 1788340 w 8011116"/>
              <a:gd name="connsiteY5" fmla="*/ 648567 h 925195"/>
              <a:gd name="connsiteX6" fmla="*/ 1764064 w 8011116"/>
              <a:gd name="connsiteY6" fmla="*/ 421989 h 925195"/>
              <a:gd name="connsiteX7" fmla="*/ 2023009 w 8011116"/>
              <a:gd name="connsiteY7" fmla="*/ 430082 h 925195"/>
              <a:gd name="connsiteX8" fmla="*/ 2006825 w 8011116"/>
              <a:gd name="connsiteY8" fmla="*/ 632383 h 925195"/>
              <a:gd name="connsiteX9" fmla="*/ 2273862 w 8011116"/>
              <a:gd name="connsiteY9" fmla="*/ 624291 h 925195"/>
              <a:gd name="connsiteX10" fmla="*/ 2265770 w 8011116"/>
              <a:gd name="connsiteY10" fmla="*/ 57848 h 925195"/>
              <a:gd name="connsiteX11" fmla="*/ 2484255 w 8011116"/>
              <a:gd name="connsiteY11" fmla="*/ 65941 h 925195"/>
              <a:gd name="connsiteX12" fmla="*/ 2459979 w 8011116"/>
              <a:gd name="connsiteY12" fmla="*/ 745672 h 925195"/>
              <a:gd name="connsiteX13" fmla="*/ 2686556 w 8011116"/>
              <a:gd name="connsiteY13" fmla="*/ 737580 h 925195"/>
              <a:gd name="connsiteX14" fmla="*/ 2646096 w 8011116"/>
              <a:gd name="connsiteY14" fmla="*/ 915604 h 925195"/>
              <a:gd name="connsiteX15" fmla="*/ 2969777 w 8011116"/>
              <a:gd name="connsiteY15" fmla="*/ 915605 h 925195"/>
              <a:gd name="connsiteX16" fmla="*/ 3010238 w 8011116"/>
              <a:gd name="connsiteY16" fmla="*/ 624291 h 925195"/>
              <a:gd name="connsiteX17" fmla="*/ 3293459 w 8011116"/>
              <a:gd name="connsiteY17" fmla="*/ 600016 h 925195"/>
              <a:gd name="connsiteX18" fmla="*/ 3293459 w 8011116"/>
              <a:gd name="connsiteY18" fmla="*/ 915605 h 925195"/>
              <a:gd name="connsiteX19" fmla="*/ 5348836 w 8011116"/>
              <a:gd name="connsiteY19" fmla="*/ 891328 h 925195"/>
              <a:gd name="connsiteX20" fmla="*/ 5348836 w 8011116"/>
              <a:gd name="connsiteY20" fmla="*/ 470542 h 925195"/>
              <a:gd name="connsiteX21" fmla="*/ 5534954 w 8011116"/>
              <a:gd name="connsiteY21" fmla="*/ 470542 h 925195"/>
              <a:gd name="connsiteX22" fmla="*/ 5518768 w 8011116"/>
              <a:gd name="connsiteY22" fmla="*/ 243966 h 925195"/>
              <a:gd name="connsiteX23" fmla="*/ 5704885 w 8011116"/>
              <a:gd name="connsiteY23" fmla="*/ 243965 h 925195"/>
              <a:gd name="connsiteX24" fmla="*/ 5721068 w 8011116"/>
              <a:gd name="connsiteY24" fmla="*/ 9298 h 925195"/>
              <a:gd name="connsiteX25" fmla="*/ 5874818 w 8011116"/>
              <a:gd name="connsiteY25" fmla="*/ 9298 h 925195"/>
              <a:gd name="connsiteX26" fmla="*/ 5907186 w 8011116"/>
              <a:gd name="connsiteY26" fmla="*/ 146860 h 925195"/>
              <a:gd name="connsiteX27" fmla="*/ 6069027 w 8011116"/>
              <a:gd name="connsiteY27" fmla="*/ 138770 h 925195"/>
              <a:gd name="connsiteX28" fmla="*/ 6028567 w 8011116"/>
              <a:gd name="connsiteY28" fmla="*/ 891327 h 925195"/>
              <a:gd name="connsiteX29" fmla="*/ 6748758 w 8011116"/>
              <a:gd name="connsiteY29" fmla="*/ 907511 h 925195"/>
              <a:gd name="connsiteX30" fmla="*/ 6764942 w 8011116"/>
              <a:gd name="connsiteY30" fmla="*/ 680935 h 925195"/>
              <a:gd name="connsiteX31" fmla="*/ 6983427 w 8011116"/>
              <a:gd name="connsiteY31" fmla="*/ 689027 h 925195"/>
              <a:gd name="connsiteX32" fmla="*/ 6999611 w 8011116"/>
              <a:gd name="connsiteY32" fmla="*/ 300609 h 925195"/>
              <a:gd name="connsiteX33" fmla="*/ 7153360 w 8011116"/>
              <a:gd name="connsiteY33" fmla="*/ 300609 h 925195"/>
              <a:gd name="connsiteX34" fmla="*/ 7177636 w 8011116"/>
              <a:gd name="connsiteY34" fmla="*/ 907511 h 925195"/>
              <a:gd name="connsiteX35" fmla="*/ 8011116 w 8011116"/>
              <a:gd name="connsiteY35"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561763 w 8011116"/>
              <a:gd name="connsiteY3" fmla="*/ 648567 h 925195"/>
              <a:gd name="connsiteX4" fmla="*/ 1788340 w 8011116"/>
              <a:gd name="connsiteY4" fmla="*/ 648567 h 925195"/>
              <a:gd name="connsiteX5" fmla="*/ 1764064 w 8011116"/>
              <a:gd name="connsiteY5" fmla="*/ 421989 h 925195"/>
              <a:gd name="connsiteX6" fmla="*/ 2023009 w 8011116"/>
              <a:gd name="connsiteY6" fmla="*/ 430082 h 925195"/>
              <a:gd name="connsiteX7" fmla="*/ 2006825 w 8011116"/>
              <a:gd name="connsiteY7" fmla="*/ 632383 h 925195"/>
              <a:gd name="connsiteX8" fmla="*/ 2273862 w 8011116"/>
              <a:gd name="connsiteY8" fmla="*/ 624291 h 925195"/>
              <a:gd name="connsiteX9" fmla="*/ 2265770 w 8011116"/>
              <a:gd name="connsiteY9" fmla="*/ 57848 h 925195"/>
              <a:gd name="connsiteX10" fmla="*/ 2484255 w 8011116"/>
              <a:gd name="connsiteY10" fmla="*/ 65941 h 925195"/>
              <a:gd name="connsiteX11" fmla="*/ 2459979 w 8011116"/>
              <a:gd name="connsiteY11" fmla="*/ 745672 h 925195"/>
              <a:gd name="connsiteX12" fmla="*/ 2686556 w 8011116"/>
              <a:gd name="connsiteY12" fmla="*/ 737580 h 925195"/>
              <a:gd name="connsiteX13" fmla="*/ 2646096 w 8011116"/>
              <a:gd name="connsiteY13" fmla="*/ 915604 h 925195"/>
              <a:gd name="connsiteX14" fmla="*/ 2969777 w 8011116"/>
              <a:gd name="connsiteY14" fmla="*/ 915605 h 925195"/>
              <a:gd name="connsiteX15" fmla="*/ 3010238 w 8011116"/>
              <a:gd name="connsiteY15" fmla="*/ 624291 h 925195"/>
              <a:gd name="connsiteX16" fmla="*/ 3293459 w 8011116"/>
              <a:gd name="connsiteY16" fmla="*/ 600016 h 925195"/>
              <a:gd name="connsiteX17" fmla="*/ 3293459 w 8011116"/>
              <a:gd name="connsiteY17" fmla="*/ 915605 h 925195"/>
              <a:gd name="connsiteX18" fmla="*/ 5348836 w 8011116"/>
              <a:gd name="connsiteY18" fmla="*/ 891328 h 925195"/>
              <a:gd name="connsiteX19" fmla="*/ 5348836 w 8011116"/>
              <a:gd name="connsiteY19" fmla="*/ 470542 h 925195"/>
              <a:gd name="connsiteX20" fmla="*/ 5534954 w 8011116"/>
              <a:gd name="connsiteY20" fmla="*/ 470542 h 925195"/>
              <a:gd name="connsiteX21" fmla="*/ 5518768 w 8011116"/>
              <a:gd name="connsiteY21" fmla="*/ 243966 h 925195"/>
              <a:gd name="connsiteX22" fmla="*/ 5704885 w 8011116"/>
              <a:gd name="connsiteY22" fmla="*/ 243965 h 925195"/>
              <a:gd name="connsiteX23" fmla="*/ 5721068 w 8011116"/>
              <a:gd name="connsiteY23" fmla="*/ 9298 h 925195"/>
              <a:gd name="connsiteX24" fmla="*/ 5874818 w 8011116"/>
              <a:gd name="connsiteY24" fmla="*/ 9298 h 925195"/>
              <a:gd name="connsiteX25" fmla="*/ 5907186 w 8011116"/>
              <a:gd name="connsiteY25" fmla="*/ 146860 h 925195"/>
              <a:gd name="connsiteX26" fmla="*/ 6069027 w 8011116"/>
              <a:gd name="connsiteY26" fmla="*/ 138770 h 925195"/>
              <a:gd name="connsiteX27" fmla="*/ 6028567 w 8011116"/>
              <a:gd name="connsiteY27" fmla="*/ 891327 h 925195"/>
              <a:gd name="connsiteX28" fmla="*/ 6748758 w 8011116"/>
              <a:gd name="connsiteY28" fmla="*/ 907511 h 925195"/>
              <a:gd name="connsiteX29" fmla="*/ 6764942 w 8011116"/>
              <a:gd name="connsiteY29" fmla="*/ 680935 h 925195"/>
              <a:gd name="connsiteX30" fmla="*/ 6983427 w 8011116"/>
              <a:gd name="connsiteY30" fmla="*/ 689027 h 925195"/>
              <a:gd name="connsiteX31" fmla="*/ 6999611 w 8011116"/>
              <a:gd name="connsiteY31" fmla="*/ 300609 h 925195"/>
              <a:gd name="connsiteX32" fmla="*/ 7153360 w 8011116"/>
              <a:gd name="connsiteY32" fmla="*/ 300609 h 925195"/>
              <a:gd name="connsiteX33" fmla="*/ 7177636 w 8011116"/>
              <a:gd name="connsiteY33" fmla="*/ 907511 h 925195"/>
              <a:gd name="connsiteX34" fmla="*/ 8011116 w 8011116"/>
              <a:gd name="connsiteY34"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1764064 w 8011116"/>
              <a:gd name="connsiteY4" fmla="*/ 421989 h 925195"/>
              <a:gd name="connsiteX5" fmla="*/ 2023009 w 8011116"/>
              <a:gd name="connsiteY5" fmla="*/ 430082 h 925195"/>
              <a:gd name="connsiteX6" fmla="*/ 2006825 w 8011116"/>
              <a:gd name="connsiteY6" fmla="*/ 632383 h 925195"/>
              <a:gd name="connsiteX7" fmla="*/ 2273862 w 8011116"/>
              <a:gd name="connsiteY7" fmla="*/ 624291 h 925195"/>
              <a:gd name="connsiteX8" fmla="*/ 2265770 w 8011116"/>
              <a:gd name="connsiteY8" fmla="*/ 57848 h 925195"/>
              <a:gd name="connsiteX9" fmla="*/ 2484255 w 8011116"/>
              <a:gd name="connsiteY9" fmla="*/ 65941 h 925195"/>
              <a:gd name="connsiteX10" fmla="*/ 2459979 w 8011116"/>
              <a:gd name="connsiteY10" fmla="*/ 745672 h 925195"/>
              <a:gd name="connsiteX11" fmla="*/ 2686556 w 8011116"/>
              <a:gd name="connsiteY11" fmla="*/ 737580 h 925195"/>
              <a:gd name="connsiteX12" fmla="*/ 2646096 w 8011116"/>
              <a:gd name="connsiteY12" fmla="*/ 915604 h 925195"/>
              <a:gd name="connsiteX13" fmla="*/ 2969777 w 8011116"/>
              <a:gd name="connsiteY13" fmla="*/ 915605 h 925195"/>
              <a:gd name="connsiteX14" fmla="*/ 3010238 w 8011116"/>
              <a:gd name="connsiteY14" fmla="*/ 624291 h 925195"/>
              <a:gd name="connsiteX15" fmla="*/ 3293459 w 8011116"/>
              <a:gd name="connsiteY15" fmla="*/ 600016 h 925195"/>
              <a:gd name="connsiteX16" fmla="*/ 3293459 w 8011116"/>
              <a:gd name="connsiteY16" fmla="*/ 915605 h 925195"/>
              <a:gd name="connsiteX17" fmla="*/ 5348836 w 8011116"/>
              <a:gd name="connsiteY17" fmla="*/ 891328 h 925195"/>
              <a:gd name="connsiteX18" fmla="*/ 5348836 w 8011116"/>
              <a:gd name="connsiteY18" fmla="*/ 470542 h 925195"/>
              <a:gd name="connsiteX19" fmla="*/ 5534954 w 8011116"/>
              <a:gd name="connsiteY19" fmla="*/ 470542 h 925195"/>
              <a:gd name="connsiteX20" fmla="*/ 5518768 w 8011116"/>
              <a:gd name="connsiteY20" fmla="*/ 243966 h 925195"/>
              <a:gd name="connsiteX21" fmla="*/ 5704885 w 8011116"/>
              <a:gd name="connsiteY21" fmla="*/ 243965 h 925195"/>
              <a:gd name="connsiteX22" fmla="*/ 5721068 w 8011116"/>
              <a:gd name="connsiteY22" fmla="*/ 9298 h 925195"/>
              <a:gd name="connsiteX23" fmla="*/ 5874818 w 8011116"/>
              <a:gd name="connsiteY23" fmla="*/ 9298 h 925195"/>
              <a:gd name="connsiteX24" fmla="*/ 5907186 w 8011116"/>
              <a:gd name="connsiteY24" fmla="*/ 146860 h 925195"/>
              <a:gd name="connsiteX25" fmla="*/ 6069027 w 8011116"/>
              <a:gd name="connsiteY25" fmla="*/ 138770 h 925195"/>
              <a:gd name="connsiteX26" fmla="*/ 6028567 w 8011116"/>
              <a:gd name="connsiteY26" fmla="*/ 891327 h 925195"/>
              <a:gd name="connsiteX27" fmla="*/ 6748758 w 8011116"/>
              <a:gd name="connsiteY27" fmla="*/ 907511 h 925195"/>
              <a:gd name="connsiteX28" fmla="*/ 6764942 w 8011116"/>
              <a:gd name="connsiteY28" fmla="*/ 680935 h 925195"/>
              <a:gd name="connsiteX29" fmla="*/ 6983427 w 8011116"/>
              <a:gd name="connsiteY29" fmla="*/ 689027 h 925195"/>
              <a:gd name="connsiteX30" fmla="*/ 6999611 w 8011116"/>
              <a:gd name="connsiteY30" fmla="*/ 300609 h 925195"/>
              <a:gd name="connsiteX31" fmla="*/ 7153360 w 8011116"/>
              <a:gd name="connsiteY31" fmla="*/ 300609 h 925195"/>
              <a:gd name="connsiteX32" fmla="*/ 7177636 w 8011116"/>
              <a:gd name="connsiteY32" fmla="*/ 907511 h 925195"/>
              <a:gd name="connsiteX33" fmla="*/ 8011116 w 8011116"/>
              <a:gd name="connsiteY33"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23009 w 8011116"/>
              <a:gd name="connsiteY4" fmla="*/ 430082 h 925195"/>
              <a:gd name="connsiteX5" fmla="*/ 2006825 w 8011116"/>
              <a:gd name="connsiteY5" fmla="*/ 632383 h 925195"/>
              <a:gd name="connsiteX6" fmla="*/ 2273862 w 8011116"/>
              <a:gd name="connsiteY6" fmla="*/ 624291 h 925195"/>
              <a:gd name="connsiteX7" fmla="*/ 2265770 w 8011116"/>
              <a:gd name="connsiteY7" fmla="*/ 57848 h 925195"/>
              <a:gd name="connsiteX8" fmla="*/ 2484255 w 8011116"/>
              <a:gd name="connsiteY8" fmla="*/ 65941 h 925195"/>
              <a:gd name="connsiteX9" fmla="*/ 2459979 w 8011116"/>
              <a:gd name="connsiteY9" fmla="*/ 745672 h 925195"/>
              <a:gd name="connsiteX10" fmla="*/ 2686556 w 8011116"/>
              <a:gd name="connsiteY10" fmla="*/ 737580 h 925195"/>
              <a:gd name="connsiteX11" fmla="*/ 2646096 w 8011116"/>
              <a:gd name="connsiteY11" fmla="*/ 915604 h 925195"/>
              <a:gd name="connsiteX12" fmla="*/ 2969777 w 8011116"/>
              <a:gd name="connsiteY12" fmla="*/ 915605 h 925195"/>
              <a:gd name="connsiteX13" fmla="*/ 3010238 w 8011116"/>
              <a:gd name="connsiteY13" fmla="*/ 624291 h 925195"/>
              <a:gd name="connsiteX14" fmla="*/ 3293459 w 8011116"/>
              <a:gd name="connsiteY14" fmla="*/ 600016 h 925195"/>
              <a:gd name="connsiteX15" fmla="*/ 3293459 w 8011116"/>
              <a:gd name="connsiteY15" fmla="*/ 915605 h 925195"/>
              <a:gd name="connsiteX16" fmla="*/ 5348836 w 8011116"/>
              <a:gd name="connsiteY16" fmla="*/ 891328 h 925195"/>
              <a:gd name="connsiteX17" fmla="*/ 5348836 w 8011116"/>
              <a:gd name="connsiteY17" fmla="*/ 470542 h 925195"/>
              <a:gd name="connsiteX18" fmla="*/ 5534954 w 8011116"/>
              <a:gd name="connsiteY18" fmla="*/ 470542 h 925195"/>
              <a:gd name="connsiteX19" fmla="*/ 5518768 w 8011116"/>
              <a:gd name="connsiteY19" fmla="*/ 243966 h 925195"/>
              <a:gd name="connsiteX20" fmla="*/ 5704885 w 8011116"/>
              <a:gd name="connsiteY20" fmla="*/ 243965 h 925195"/>
              <a:gd name="connsiteX21" fmla="*/ 5721068 w 8011116"/>
              <a:gd name="connsiteY21" fmla="*/ 9298 h 925195"/>
              <a:gd name="connsiteX22" fmla="*/ 5874818 w 8011116"/>
              <a:gd name="connsiteY22" fmla="*/ 9298 h 925195"/>
              <a:gd name="connsiteX23" fmla="*/ 5907186 w 8011116"/>
              <a:gd name="connsiteY23" fmla="*/ 146860 h 925195"/>
              <a:gd name="connsiteX24" fmla="*/ 6069027 w 8011116"/>
              <a:gd name="connsiteY24" fmla="*/ 138770 h 925195"/>
              <a:gd name="connsiteX25" fmla="*/ 6028567 w 8011116"/>
              <a:gd name="connsiteY25" fmla="*/ 891327 h 925195"/>
              <a:gd name="connsiteX26" fmla="*/ 6748758 w 8011116"/>
              <a:gd name="connsiteY26" fmla="*/ 907511 h 925195"/>
              <a:gd name="connsiteX27" fmla="*/ 6764942 w 8011116"/>
              <a:gd name="connsiteY27" fmla="*/ 680935 h 925195"/>
              <a:gd name="connsiteX28" fmla="*/ 6983427 w 8011116"/>
              <a:gd name="connsiteY28" fmla="*/ 689027 h 925195"/>
              <a:gd name="connsiteX29" fmla="*/ 6999611 w 8011116"/>
              <a:gd name="connsiteY29" fmla="*/ 300609 h 925195"/>
              <a:gd name="connsiteX30" fmla="*/ 7153360 w 8011116"/>
              <a:gd name="connsiteY30" fmla="*/ 300609 h 925195"/>
              <a:gd name="connsiteX31" fmla="*/ 7177636 w 8011116"/>
              <a:gd name="connsiteY31" fmla="*/ 907511 h 925195"/>
              <a:gd name="connsiteX32" fmla="*/ 8011116 w 8011116"/>
              <a:gd name="connsiteY32"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73862 w 8011116"/>
              <a:gd name="connsiteY4" fmla="*/ 624291 h 925195"/>
              <a:gd name="connsiteX5" fmla="*/ 2265770 w 8011116"/>
              <a:gd name="connsiteY5" fmla="*/ 57848 h 925195"/>
              <a:gd name="connsiteX6" fmla="*/ 2484255 w 8011116"/>
              <a:gd name="connsiteY6" fmla="*/ 65941 h 925195"/>
              <a:gd name="connsiteX7" fmla="*/ 2459979 w 8011116"/>
              <a:gd name="connsiteY7" fmla="*/ 745672 h 925195"/>
              <a:gd name="connsiteX8" fmla="*/ 2686556 w 8011116"/>
              <a:gd name="connsiteY8" fmla="*/ 737580 h 925195"/>
              <a:gd name="connsiteX9" fmla="*/ 2646096 w 8011116"/>
              <a:gd name="connsiteY9" fmla="*/ 915604 h 925195"/>
              <a:gd name="connsiteX10" fmla="*/ 2969777 w 8011116"/>
              <a:gd name="connsiteY10" fmla="*/ 915605 h 925195"/>
              <a:gd name="connsiteX11" fmla="*/ 3010238 w 8011116"/>
              <a:gd name="connsiteY11" fmla="*/ 624291 h 925195"/>
              <a:gd name="connsiteX12" fmla="*/ 3293459 w 8011116"/>
              <a:gd name="connsiteY12" fmla="*/ 600016 h 925195"/>
              <a:gd name="connsiteX13" fmla="*/ 3293459 w 8011116"/>
              <a:gd name="connsiteY13" fmla="*/ 915605 h 925195"/>
              <a:gd name="connsiteX14" fmla="*/ 5348836 w 8011116"/>
              <a:gd name="connsiteY14" fmla="*/ 891328 h 925195"/>
              <a:gd name="connsiteX15" fmla="*/ 5348836 w 8011116"/>
              <a:gd name="connsiteY15" fmla="*/ 470542 h 925195"/>
              <a:gd name="connsiteX16" fmla="*/ 5534954 w 8011116"/>
              <a:gd name="connsiteY16" fmla="*/ 470542 h 925195"/>
              <a:gd name="connsiteX17" fmla="*/ 5518768 w 8011116"/>
              <a:gd name="connsiteY17" fmla="*/ 243966 h 925195"/>
              <a:gd name="connsiteX18" fmla="*/ 5704885 w 8011116"/>
              <a:gd name="connsiteY18" fmla="*/ 243965 h 925195"/>
              <a:gd name="connsiteX19" fmla="*/ 5721068 w 8011116"/>
              <a:gd name="connsiteY19" fmla="*/ 9298 h 925195"/>
              <a:gd name="connsiteX20" fmla="*/ 5874818 w 8011116"/>
              <a:gd name="connsiteY20" fmla="*/ 9298 h 925195"/>
              <a:gd name="connsiteX21" fmla="*/ 5907186 w 8011116"/>
              <a:gd name="connsiteY21" fmla="*/ 146860 h 925195"/>
              <a:gd name="connsiteX22" fmla="*/ 6069027 w 8011116"/>
              <a:gd name="connsiteY22" fmla="*/ 138770 h 925195"/>
              <a:gd name="connsiteX23" fmla="*/ 6028567 w 8011116"/>
              <a:gd name="connsiteY23" fmla="*/ 891327 h 925195"/>
              <a:gd name="connsiteX24" fmla="*/ 6748758 w 8011116"/>
              <a:gd name="connsiteY24" fmla="*/ 907511 h 925195"/>
              <a:gd name="connsiteX25" fmla="*/ 6764942 w 8011116"/>
              <a:gd name="connsiteY25" fmla="*/ 680935 h 925195"/>
              <a:gd name="connsiteX26" fmla="*/ 6983427 w 8011116"/>
              <a:gd name="connsiteY26" fmla="*/ 689027 h 925195"/>
              <a:gd name="connsiteX27" fmla="*/ 6999611 w 8011116"/>
              <a:gd name="connsiteY27" fmla="*/ 300609 h 925195"/>
              <a:gd name="connsiteX28" fmla="*/ 7153360 w 8011116"/>
              <a:gd name="connsiteY28" fmla="*/ 300609 h 925195"/>
              <a:gd name="connsiteX29" fmla="*/ 7177636 w 8011116"/>
              <a:gd name="connsiteY29" fmla="*/ 907511 h 925195"/>
              <a:gd name="connsiteX30" fmla="*/ 8011116 w 8011116"/>
              <a:gd name="connsiteY30"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86556 w 8011116"/>
              <a:gd name="connsiteY5" fmla="*/ 737580 h 925195"/>
              <a:gd name="connsiteX6" fmla="*/ 2646096 w 8011116"/>
              <a:gd name="connsiteY6" fmla="*/ 915604 h 925195"/>
              <a:gd name="connsiteX7" fmla="*/ 2969777 w 8011116"/>
              <a:gd name="connsiteY7" fmla="*/ 915605 h 925195"/>
              <a:gd name="connsiteX8" fmla="*/ 3010238 w 8011116"/>
              <a:gd name="connsiteY8" fmla="*/ 624291 h 925195"/>
              <a:gd name="connsiteX9" fmla="*/ 3293459 w 8011116"/>
              <a:gd name="connsiteY9" fmla="*/ 600016 h 925195"/>
              <a:gd name="connsiteX10" fmla="*/ 3293459 w 8011116"/>
              <a:gd name="connsiteY10" fmla="*/ 915605 h 925195"/>
              <a:gd name="connsiteX11" fmla="*/ 5348836 w 8011116"/>
              <a:gd name="connsiteY11" fmla="*/ 891328 h 925195"/>
              <a:gd name="connsiteX12" fmla="*/ 5348836 w 8011116"/>
              <a:gd name="connsiteY12" fmla="*/ 470542 h 925195"/>
              <a:gd name="connsiteX13" fmla="*/ 5534954 w 8011116"/>
              <a:gd name="connsiteY13" fmla="*/ 470542 h 925195"/>
              <a:gd name="connsiteX14" fmla="*/ 5518768 w 8011116"/>
              <a:gd name="connsiteY14" fmla="*/ 243966 h 925195"/>
              <a:gd name="connsiteX15" fmla="*/ 5704885 w 8011116"/>
              <a:gd name="connsiteY15" fmla="*/ 243965 h 925195"/>
              <a:gd name="connsiteX16" fmla="*/ 5721068 w 8011116"/>
              <a:gd name="connsiteY16" fmla="*/ 9298 h 925195"/>
              <a:gd name="connsiteX17" fmla="*/ 5874818 w 8011116"/>
              <a:gd name="connsiteY17" fmla="*/ 9298 h 925195"/>
              <a:gd name="connsiteX18" fmla="*/ 5907186 w 8011116"/>
              <a:gd name="connsiteY18" fmla="*/ 146860 h 925195"/>
              <a:gd name="connsiteX19" fmla="*/ 6069027 w 8011116"/>
              <a:gd name="connsiteY19" fmla="*/ 138770 h 925195"/>
              <a:gd name="connsiteX20" fmla="*/ 6028567 w 8011116"/>
              <a:gd name="connsiteY20" fmla="*/ 891327 h 925195"/>
              <a:gd name="connsiteX21" fmla="*/ 6748758 w 8011116"/>
              <a:gd name="connsiteY21" fmla="*/ 907511 h 925195"/>
              <a:gd name="connsiteX22" fmla="*/ 6764942 w 8011116"/>
              <a:gd name="connsiteY22" fmla="*/ 680935 h 925195"/>
              <a:gd name="connsiteX23" fmla="*/ 6983427 w 8011116"/>
              <a:gd name="connsiteY23" fmla="*/ 689027 h 925195"/>
              <a:gd name="connsiteX24" fmla="*/ 6999611 w 8011116"/>
              <a:gd name="connsiteY24" fmla="*/ 300609 h 925195"/>
              <a:gd name="connsiteX25" fmla="*/ 7153360 w 8011116"/>
              <a:gd name="connsiteY25" fmla="*/ 300609 h 925195"/>
              <a:gd name="connsiteX26" fmla="*/ 7177636 w 8011116"/>
              <a:gd name="connsiteY26" fmla="*/ 907511 h 925195"/>
              <a:gd name="connsiteX27" fmla="*/ 8011116 w 8011116"/>
              <a:gd name="connsiteY27"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46096 w 8011116"/>
              <a:gd name="connsiteY5" fmla="*/ 915604 h 925195"/>
              <a:gd name="connsiteX6" fmla="*/ 2969777 w 8011116"/>
              <a:gd name="connsiteY6" fmla="*/ 915605 h 925195"/>
              <a:gd name="connsiteX7" fmla="*/ 3010238 w 8011116"/>
              <a:gd name="connsiteY7" fmla="*/ 624291 h 925195"/>
              <a:gd name="connsiteX8" fmla="*/ 3293459 w 8011116"/>
              <a:gd name="connsiteY8" fmla="*/ 600016 h 925195"/>
              <a:gd name="connsiteX9" fmla="*/ 3293459 w 8011116"/>
              <a:gd name="connsiteY9" fmla="*/ 915605 h 925195"/>
              <a:gd name="connsiteX10" fmla="*/ 5348836 w 8011116"/>
              <a:gd name="connsiteY10" fmla="*/ 891328 h 925195"/>
              <a:gd name="connsiteX11" fmla="*/ 5348836 w 8011116"/>
              <a:gd name="connsiteY11" fmla="*/ 470542 h 925195"/>
              <a:gd name="connsiteX12" fmla="*/ 5534954 w 8011116"/>
              <a:gd name="connsiteY12" fmla="*/ 470542 h 925195"/>
              <a:gd name="connsiteX13" fmla="*/ 5518768 w 8011116"/>
              <a:gd name="connsiteY13" fmla="*/ 243966 h 925195"/>
              <a:gd name="connsiteX14" fmla="*/ 5704885 w 8011116"/>
              <a:gd name="connsiteY14" fmla="*/ 243965 h 925195"/>
              <a:gd name="connsiteX15" fmla="*/ 5721068 w 8011116"/>
              <a:gd name="connsiteY15" fmla="*/ 9298 h 925195"/>
              <a:gd name="connsiteX16" fmla="*/ 5874818 w 8011116"/>
              <a:gd name="connsiteY16" fmla="*/ 9298 h 925195"/>
              <a:gd name="connsiteX17" fmla="*/ 5907186 w 8011116"/>
              <a:gd name="connsiteY17" fmla="*/ 146860 h 925195"/>
              <a:gd name="connsiteX18" fmla="*/ 6069027 w 8011116"/>
              <a:gd name="connsiteY18" fmla="*/ 138770 h 925195"/>
              <a:gd name="connsiteX19" fmla="*/ 6028567 w 8011116"/>
              <a:gd name="connsiteY19" fmla="*/ 891327 h 925195"/>
              <a:gd name="connsiteX20" fmla="*/ 6748758 w 8011116"/>
              <a:gd name="connsiteY20" fmla="*/ 907511 h 925195"/>
              <a:gd name="connsiteX21" fmla="*/ 6764942 w 8011116"/>
              <a:gd name="connsiteY21" fmla="*/ 680935 h 925195"/>
              <a:gd name="connsiteX22" fmla="*/ 6983427 w 8011116"/>
              <a:gd name="connsiteY22" fmla="*/ 689027 h 925195"/>
              <a:gd name="connsiteX23" fmla="*/ 6999611 w 8011116"/>
              <a:gd name="connsiteY23" fmla="*/ 300609 h 925195"/>
              <a:gd name="connsiteX24" fmla="*/ 7153360 w 8011116"/>
              <a:gd name="connsiteY24" fmla="*/ 300609 h 925195"/>
              <a:gd name="connsiteX25" fmla="*/ 7177636 w 8011116"/>
              <a:gd name="connsiteY25" fmla="*/ 907511 h 925195"/>
              <a:gd name="connsiteX26" fmla="*/ 8011116 w 8011116"/>
              <a:gd name="connsiteY26" fmla="*/ 907512 h 925195"/>
              <a:gd name="connsiteX0" fmla="*/ 0 w 8011116"/>
              <a:gd name="connsiteY0" fmla="*/ 907511 h 917664"/>
              <a:gd name="connsiteX1" fmla="*/ 590718 w 8011116"/>
              <a:gd name="connsiteY1" fmla="*/ 632383 h 917664"/>
              <a:gd name="connsiteX2" fmla="*/ 1497027 w 8011116"/>
              <a:gd name="connsiteY2" fmla="*/ 899421 h 917664"/>
              <a:gd name="connsiteX3" fmla="*/ 1909720 w 8011116"/>
              <a:gd name="connsiteY3" fmla="*/ 519095 h 917664"/>
              <a:gd name="connsiteX4" fmla="*/ 2484255 w 8011116"/>
              <a:gd name="connsiteY4" fmla="*/ 65941 h 917664"/>
              <a:gd name="connsiteX5" fmla="*/ 2969777 w 8011116"/>
              <a:gd name="connsiteY5" fmla="*/ 915605 h 917664"/>
              <a:gd name="connsiteX6" fmla="*/ 3010238 w 8011116"/>
              <a:gd name="connsiteY6" fmla="*/ 624291 h 917664"/>
              <a:gd name="connsiteX7" fmla="*/ 3293459 w 8011116"/>
              <a:gd name="connsiteY7" fmla="*/ 600016 h 917664"/>
              <a:gd name="connsiteX8" fmla="*/ 3293459 w 8011116"/>
              <a:gd name="connsiteY8" fmla="*/ 915605 h 917664"/>
              <a:gd name="connsiteX9" fmla="*/ 5348836 w 8011116"/>
              <a:gd name="connsiteY9" fmla="*/ 891328 h 917664"/>
              <a:gd name="connsiteX10" fmla="*/ 5348836 w 8011116"/>
              <a:gd name="connsiteY10" fmla="*/ 470542 h 917664"/>
              <a:gd name="connsiteX11" fmla="*/ 5534954 w 8011116"/>
              <a:gd name="connsiteY11" fmla="*/ 470542 h 917664"/>
              <a:gd name="connsiteX12" fmla="*/ 5518768 w 8011116"/>
              <a:gd name="connsiteY12" fmla="*/ 243966 h 917664"/>
              <a:gd name="connsiteX13" fmla="*/ 5704885 w 8011116"/>
              <a:gd name="connsiteY13" fmla="*/ 243965 h 917664"/>
              <a:gd name="connsiteX14" fmla="*/ 5721068 w 8011116"/>
              <a:gd name="connsiteY14" fmla="*/ 9298 h 917664"/>
              <a:gd name="connsiteX15" fmla="*/ 5874818 w 8011116"/>
              <a:gd name="connsiteY15" fmla="*/ 9298 h 917664"/>
              <a:gd name="connsiteX16" fmla="*/ 5907186 w 8011116"/>
              <a:gd name="connsiteY16" fmla="*/ 146860 h 917664"/>
              <a:gd name="connsiteX17" fmla="*/ 6069027 w 8011116"/>
              <a:gd name="connsiteY17" fmla="*/ 138770 h 917664"/>
              <a:gd name="connsiteX18" fmla="*/ 6028567 w 8011116"/>
              <a:gd name="connsiteY18" fmla="*/ 891327 h 917664"/>
              <a:gd name="connsiteX19" fmla="*/ 6748758 w 8011116"/>
              <a:gd name="connsiteY19" fmla="*/ 907511 h 917664"/>
              <a:gd name="connsiteX20" fmla="*/ 6764942 w 8011116"/>
              <a:gd name="connsiteY20" fmla="*/ 680935 h 917664"/>
              <a:gd name="connsiteX21" fmla="*/ 6983427 w 8011116"/>
              <a:gd name="connsiteY21" fmla="*/ 689027 h 917664"/>
              <a:gd name="connsiteX22" fmla="*/ 6999611 w 8011116"/>
              <a:gd name="connsiteY22" fmla="*/ 300609 h 917664"/>
              <a:gd name="connsiteX23" fmla="*/ 7153360 w 8011116"/>
              <a:gd name="connsiteY23" fmla="*/ 300609 h 917664"/>
              <a:gd name="connsiteX24" fmla="*/ 7177636 w 8011116"/>
              <a:gd name="connsiteY24" fmla="*/ 907511 h 917664"/>
              <a:gd name="connsiteX25" fmla="*/ 8011116 w 8011116"/>
              <a:gd name="connsiteY25" fmla="*/ 907512 h 917664"/>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3293459 w 8011116"/>
              <a:gd name="connsiteY7" fmla="*/ 915605 h 928399"/>
              <a:gd name="connsiteX8" fmla="*/ 5348836 w 8011116"/>
              <a:gd name="connsiteY8" fmla="*/ 891328 h 928399"/>
              <a:gd name="connsiteX9" fmla="*/ 5348836 w 8011116"/>
              <a:gd name="connsiteY9" fmla="*/ 470542 h 928399"/>
              <a:gd name="connsiteX10" fmla="*/ 5534954 w 8011116"/>
              <a:gd name="connsiteY10" fmla="*/ 470542 h 928399"/>
              <a:gd name="connsiteX11" fmla="*/ 5518768 w 8011116"/>
              <a:gd name="connsiteY11" fmla="*/ 243966 h 928399"/>
              <a:gd name="connsiteX12" fmla="*/ 5704885 w 8011116"/>
              <a:gd name="connsiteY12" fmla="*/ 243965 h 928399"/>
              <a:gd name="connsiteX13" fmla="*/ 5721068 w 8011116"/>
              <a:gd name="connsiteY13" fmla="*/ 9298 h 928399"/>
              <a:gd name="connsiteX14" fmla="*/ 5874818 w 8011116"/>
              <a:gd name="connsiteY14" fmla="*/ 9298 h 928399"/>
              <a:gd name="connsiteX15" fmla="*/ 5907186 w 8011116"/>
              <a:gd name="connsiteY15" fmla="*/ 146860 h 928399"/>
              <a:gd name="connsiteX16" fmla="*/ 6069027 w 8011116"/>
              <a:gd name="connsiteY16" fmla="*/ 138770 h 928399"/>
              <a:gd name="connsiteX17" fmla="*/ 6028567 w 8011116"/>
              <a:gd name="connsiteY17" fmla="*/ 891327 h 928399"/>
              <a:gd name="connsiteX18" fmla="*/ 6748758 w 8011116"/>
              <a:gd name="connsiteY18" fmla="*/ 907511 h 928399"/>
              <a:gd name="connsiteX19" fmla="*/ 6764942 w 8011116"/>
              <a:gd name="connsiteY19" fmla="*/ 680935 h 928399"/>
              <a:gd name="connsiteX20" fmla="*/ 6983427 w 8011116"/>
              <a:gd name="connsiteY20" fmla="*/ 689027 h 928399"/>
              <a:gd name="connsiteX21" fmla="*/ 6999611 w 8011116"/>
              <a:gd name="connsiteY21" fmla="*/ 300609 h 928399"/>
              <a:gd name="connsiteX22" fmla="*/ 7153360 w 8011116"/>
              <a:gd name="connsiteY22" fmla="*/ 300609 h 928399"/>
              <a:gd name="connsiteX23" fmla="*/ 7177636 w 8011116"/>
              <a:gd name="connsiteY23" fmla="*/ 907511 h 928399"/>
              <a:gd name="connsiteX24" fmla="*/ 8011116 w 8011116"/>
              <a:gd name="connsiteY24" fmla="*/ 907512 h 928399"/>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5348836 w 8011116"/>
              <a:gd name="connsiteY7" fmla="*/ 891328 h 928399"/>
              <a:gd name="connsiteX8" fmla="*/ 5348836 w 8011116"/>
              <a:gd name="connsiteY8" fmla="*/ 470542 h 928399"/>
              <a:gd name="connsiteX9" fmla="*/ 5534954 w 8011116"/>
              <a:gd name="connsiteY9" fmla="*/ 470542 h 928399"/>
              <a:gd name="connsiteX10" fmla="*/ 5518768 w 8011116"/>
              <a:gd name="connsiteY10" fmla="*/ 243966 h 928399"/>
              <a:gd name="connsiteX11" fmla="*/ 5704885 w 8011116"/>
              <a:gd name="connsiteY11" fmla="*/ 243965 h 928399"/>
              <a:gd name="connsiteX12" fmla="*/ 5721068 w 8011116"/>
              <a:gd name="connsiteY12" fmla="*/ 9298 h 928399"/>
              <a:gd name="connsiteX13" fmla="*/ 5874818 w 8011116"/>
              <a:gd name="connsiteY13" fmla="*/ 9298 h 928399"/>
              <a:gd name="connsiteX14" fmla="*/ 5907186 w 8011116"/>
              <a:gd name="connsiteY14" fmla="*/ 146860 h 928399"/>
              <a:gd name="connsiteX15" fmla="*/ 6069027 w 8011116"/>
              <a:gd name="connsiteY15" fmla="*/ 138770 h 928399"/>
              <a:gd name="connsiteX16" fmla="*/ 6028567 w 8011116"/>
              <a:gd name="connsiteY16" fmla="*/ 891327 h 928399"/>
              <a:gd name="connsiteX17" fmla="*/ 6748758 w 8011116"/>
              <a:gd name="connsiteY17" fmla="*/ 907511 h 928399"/>
              <a:gd name="connsiteX18" fmla="*/ 6764942 w 8011116"/>
              <a:gd name="connsiteY18" fmla="*/ 680935 h 928399"/>
              <a:gd name="connsiteX19" fmla="*/ 6983427 w 8011116"/>
              <a:gd name="connsiteY19" fmla="*/ 689027 h 928399"/>
              <a:gd name="connsiteX20" fmla="*/ 6999611 w 8011116"/>
              <a:gd name="connsiteY20" fmla="*/ 300609 h 928399"/>
              <a:gd name="connsiteX21" fmla="*/ 7153360 w 8011116"/>
              <a:gd name="connsiteY21" fmla="*/ 300609 h 928399"/>
              <a:gd name="connsiteX22" fmla="*/ 7177636 w 8011116"/>
              <a:gd name="connsiteY22" fmla="*/ 907511 h 928399"/>
              <a:gd name="connsiteX23" fmla="*/ 8011116 w 8011116"/>
              <a:gd name="connsiteY23" fmla="*/ 907512 h 928399"/>
              <a:gd name="connsiteX0" fmla="*/ 0 w 8011116"/>
              <a:gd name="connsiteY0" fmla="*/ 907511 h 928414"/>
              <a:gd name="connsiteX1" fmla="*/ 590718 w 8011116"/>
              <a:gd name="connsiteY1" fmla="*/ 632383 h 928414"/>
              <a:gd name="connsiteX2" fmla="*/ 1497027 w 8011116"/>
              <a:gd name="connsiteY2" fmla="*/ 899421 h 928414"/>
              <a:gd name="connsiteX3" fmla="*/ 1909720 w 8011116"/>
              <a:gd name="connsiteY3" fmla="*/ 519095 h 928414"/>
              <a:gd name="connsiteX4" fmla="*/ 2484255 w 8011116"/>
              <a:gd name="connsiteY4" fmla="*/ 65941 h 928414"/>
              <a:gd name="connsiteX5" fmla="*/ 2969777 w 8011116"/>
              <a:gd name="connsiteY5" fmla="*/ 915605 h 928414"/>
              <a:gd name="connsiteX6" fmla="*/ 3293459 w 8011116"/>
              <a:gd name="connsiteY6" fmla="*/ 600016 h 928414"/>
              <a:gd name="connsiteX7" fmla="*/ 5348836 w 8011116"/>
              <a:gd name="connsiteY7" fmla="*/ 891328 h 928414"/>
              <a:gd name="connsiteX8" fmla="*/ 5348836 w 8011116"/>
              <a:gd name="connsiteY8" fmla="*/ 470542 h 928414"/>
              <a:gd name="connsiteX9" fmla="*/ 5534954 w 8011116"/>
              <a:gd name="connsiteY9" fmla="*/ 470542 h 928414"/>
              <a:gd name="connsiteX10" fmla="*/ 5518768 w 8011116"/>
              <a:gd name="connsiteY10" fmla="*/ 243966 h 928414"/>
              <a:gd name="connsiteX11" fmla="*/ 5704885 w 8011116"/>
              <a:gd name="connsiteY11" fmla="*/ 243965 h 928414"/>
              <a:gd name="connsiteX12" fmla="*/ 5721068 w 8011116"/>
              <a:gd name="connsiteY12" fmla="*/ 9298 h 928414"/>
              <a:gd name="connsiteX13" fmla="*/ 5874818 w 8011116"/>
              <a:gd name="connsiteY13" fmla="*/ 9298 h 928414"/>
              <a:gd name="connsiteX14" fmla="*/ 5907186 w 8011116"/>
              <a:gd name="connsiteY14" fmla="*/ 146860 h 928414"/>
              <a:gd name="connsiteX15" fmla="*/ 6069027 w 8011116"/>
              <a:gd name="connsiteY15" fmla="*/ 138770 h 928414"/>
              <a:gd name="connsiteX16" fmla="*/ 6028567 w 8011116"/>
              <a:gd name="connsiteY16" fmla="*/ 891327 h 928414"/>
              <a:gd name="connsiteX17" fmla="*/ 6748758 w 8011116"/>
              <a:gd name="connsiteY17" fmla="*/ 907511 h 928414"/>
              <a:gd name="connsiteX18" fmla="*/ 6764942 w 8011116"/>
              <a:gd name="connsiteY18" fmla="*/ 680935 h 928414"/>
              <a:gd name="connsiteX19" fmla="*/ 6983427 w 8011116"/>
              <a:gd name="connsiteY19" fmla="*/ 689027 h 928414"/>
              <a:gd name="connsiteX20" fmla="*/ 6999611 w 8011116"/>
              <a:gd name="connsiteY20" fmla="*/ 300609 h 928414"/>
              <a:gd name="connsiteX21" fmla="*/ 7153360 w 8011116"/>
              <a:gd name="connsiteY21" fmla="*/ 300609 h 928414"/>
              <a:gd name="connsiteX22" fmla="*/ 7177636 w 8011116"/>
              <a:gd name="connsiteY22" fmla="*/ 907511 h 928414"/>
              <a:gd name="connsiteX23" fmla="*/ 8011116 w 8011116"/>
              <a:gd name="connsiteY23" fmla="*/ 907512 h 928414"/>
              <a:gd name="connsiteX0" fmla="*/ 0 w 8011116"/>
              <a:gd name="connsiteY0" fmla="*/ 907511 h 1001487"/>
              <a:gd name="connsiteX1" fmla="*/ 590718 w 8011116"/>
              <a:gd name="connsiteY1" fmla="*/ 632383 h 1001487"/>
              <a:gd name="connsiteX2" fmla="*/ 1497027 w 8011116"/>
              <a:gd name="connsiteY2" fmla="*/ 899421 h 1001487"/>
              <a:gd name="connsiteX3" fmla="*/ 1909720 w 8011116"/>
              <a:gd name="connsiteY3" fmla="*/ 519095 h 1001487"/>
              <a:gd name="connsiteX4" fmla="*/ 2484255 w 8011116"/>
              <a:gd name="connsiteY4" fmla="*/ 65941 h 1001487"/>
              <a:gd name="connsiteX5" fmla="*/ 2969777 w 8011116"/>
              <a:gd name="connsiteY5" fmla="*/ 915605 h 1001487"/>
              <a:gd name="connsiteX6" fmla="*/ 3293459 w 8011116"/>
              <a:gd name="connsiteY6" fmla="*/ 600016 h 1001487"/>
              <a:gd name="connsiteX7" fmla="*/ 5348836 w 8011116"/>
              <a:gd name="connsiteY7" fmla="*/ 891328 h 1001487"/>
              <a:gd name="connsiteX8" fmla="*/ 5348836 w 8011116"/>
              <a:gd name="connsiteY8" fmla="*/ 470542 h 1001487"/>
              <a:gd name="connsiteX9" fmla="*/ 5534954 w 8011116"/>
              <a:gd name="connsiteY9" fmla="*/ 470542 h 1001487"/>
              <a:gd name="connsiteX10" fmla="*/ 5518768 w 8011116"/>
              <a:gd name="connsiteY10" fmla="*/ 243966 h 1001487"/>
              <a:gd name="connsiteX11" fmla="*/ 5704885 w 8011116"/>
              <a:gd name="connsiteY11" fmla="*/ 243965 h 1001487"/>
              <a:gd name="connsiteX12" fmla="*/ 5721068 w 8011116"/>
              <a:gd name="connsiteY12" fmla="*/ 9298 h 1001487"/>
              <a:gd name="connsiteX13" fmla="*/ 5874818 w 8011116"/>
              <a:gd name="connsiteY13" fmla="*/ 9298 h 1001487"/>
              <a:gd name="connsiteX14" fmla="*/ 5907186 w 8011116"/>
              <a:gd name="connsiteY14" fmla="*/ 146860 h 1001487"/>
              <a:gd name="connsiteX15" fmla="*/ 6069027 w 8011116"/>
              <a:gd name="connsiteY15" fmla="*/ 138770 h 1001487"/>
              <a:gd name="connsiteX16" fmla="*/ 6028567 w 8011116"/>
              <a:gd name="connsiteY16" fmla="*/ 891327 h 1001487"/>
              <a:gd name="connsiteX17" fmla="*/ 6748758 w 8011116"/>
              <a:gd name="connsiteY17" fmla="*/ 907511 h 1001487"/>
              <a:gd name="connsiteX18" fmla="*/ 6764942 w 8011116"/>
              <a:gd name="connsiteY18" fmla="*/ 680935 h 1001487"/>
              <a:gd name="connsiteX19" fmla="*/ 6983427 w 8011116"/>
              <a:gd name="connsiteY19" fmla="*/ 689027 h 1001487"/>
              <a:gd name="connsiteX20" fmla="*/ 6999611 w 8011116"/>
              <a:gd name="connsiteY20" fmla="*/ 300609 h 1001487"/>
              <a:gd name="connsiteX21" fmla="*/ 7153360 w 8011116"/>
              <a:gd name="connsiteY21" fmla="*/ 300609 h 1001487"/>
              <a:gd name="connsiteX22" fmla="*/ 7177636 w 8011116"/>
              <a:gd name="connsiteY22" fmla="*/ 907511 h 1001487"/>
              <a:gd name="connsiteX23" fmla="*/ 8011116 w 8011116"/>
              <a:gd name="connsiteY23" fmla="*/ 907512 h 1001487"/>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3998815 w 8011116"/>
              <a:gd name="connsiteY7" fmla="*/ 704004 h 907512"/>
              <a:gd name="connsiteX8" fmla="*/ 5348836 w 8011116"/>
              <a:gd name="connsiteY8" fmla="*/ 891328 h 907512"/>
              <a:gd name="connsiteX9" fmla="*/ 5348836 w 8011116"/>
              <a:gd name="connsiteY9" fmla="*/ 470542 h 907512"/>
              <a:gd name="connsiteX10" fmla="*/ 5534954 w 8011116"/>
              <a:gd name="connsiteY10" fmla="*/ 470542 h 907512"/>
              <a:gd name="connsiteX11" fmla="*/ 5518768 w 8011116"/>
              <a:gd name="connsiteY11" fmla="*/ 243966 h 907512"/>
              <a:gd name="connsiteX12" fmla="*/ 5704885 w 8011116"/>
              <a:gd name="connsiteY12" fmla="*/ 243965 h 907512"/>
              <a:gd name="connsiteX13" fmla="*/ 5721068 w 8011116"/>
              <a:gd name="connsiteY13" fmla="*/ 9298 h 907512"/>
              <a:gd name="connsiteX14" fmla="*/ 5874818 w 8011116"/>
              <a:gd name="connsiteY14" fmla="*/ 9298 h 907512"/>
              <a:gd name="connsiteX15" fmla="*/ 5907186 w 8011116"/>
              <a:gd name="connsiteY15" fmla="*/ 146860 h 907512"/>
              <a:gd name="connsiteX16" fmla="*/ 6069027 w 8011116"/>
              <a:gd name="connsiteY16" fmla="*/ 138770 h 907512"/>
              <a:gd name="connsiteX17" fmla="*/ 6028567 w 8011116"/>
              <a:gd name="connsiteY17" fmla="*/ 891327 h 907512"/>
              <a:gd name="connsiteX18" fmla="*/ 6748758 w 8011116"/>
              <a:gd name="connsiteY18" fmla="*/ 907511 h 907512"/>
              <a:gd name="connsiteX19" fmla="*/ 6764942 w 8011116"/>
              <a:gd name="connsiteY19" fmla="*/ 680935 h 907512"/>
              <a:gd name="connsiteX20" fmla="*/ 6983427 w 8011116"/>
              <a:gd name="connsiteY20" fmla="*/ 689027 h 907512"/>
              <a:gd name="connsiteX21" fmla="*/ 6999611 w 8011116"/>
              <a:gd name="connsiteY21" fmla="*/ 300609 h 907512"/>
              <a:gd name="connsiteX22" fmla="*/ 7153360 w 8011116"/>
              <a:gd name="connsiteY22" fmla="*/ 300609 h 907512"/>
              <a:gd name="connsiteX23" fmla="*/ 7177636 w 8011116"/>
              <a:gd name="connsiteY23" fmla="*/ 907511 h 907512"/>
              <a:gd name="connsiteX24" fmla="*/ 8011116 w 8011116"/>
              <a:gd name="connsiteY24" fmla="*/ 907512 h 907512"/>
              <a:gd name="connsiteX0" fmla="*/ 0 w 8011116"/>
              <a:gd name="connsiteY0" fmla="*/ 907511 h 913180"/>
              <a:gd name="connsiteX1" fmla="*/ 590718 w 8011116"/>
              <a:gd name="connsiteY1" fmla="*/ 632383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24199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931934 w 8011116"/>
              <a:gd name="connsiteY2" fmla="*/ 728280 h 913180"/>
              <a:gd name="connsiteX3" fmla="*/ 1424199 w 8011116"/>
              <a:gd name="connsiteY3" fmla="*/ 899421 h 913180"/>
              <a:gd name="connsiteX4" fmla="*/ 1909720 w 8011116"/>
              <a:gd name="connsiteY4" fmla="*/ 519095 h 913180"/>
              <a:gd name="connsiteX5" fmla="*/ 2484255 w 8011116"/>
              <a:gd name="connsiteY5" fmla="*/ 65941 h 913180"/>
              <a:gd name="connsiteX6" fmla="*/ 2969777 w 8011116"/>
              <a:gd name="connsiteY6" fmla="*/ 802317 h 913180"/>
              <a:gd name="connsiteX7" fmla="*/ 3293459 w 8011116"/>
              <a:gd name="connsiteY7" fmla="*/ 600016 h 913180"/>
              <a:gd name="connsiteX8" fmla="*/ 3699410 w 8011116"/>
              <a:gd name="connsiteY8" fmla="*/ 865845 h 913180"/>
              <a:gd name="connsiteX9" fmla="*/ 5348836 w 8011116"/>
              <a:gd name="connsiteY9" fmla="*/ 891328 h 913180"/>
              <a:gd name="connsiteX10" fmla="*/ 5348836 w 8011116"/>
              <a:gd name="connsiteY10" fmla="*/ 470542 h 913180"/>
              <a:gd name="connsiteX11" fmla="*/ 5534954 w 8011116"/>
              <a:gd name="connsiteY11" fmla="*/ 470542 h 913180"/>
              <a:gd name="connsiteX12" fmla="*/ 5518768 w 8011116"/>
              <a:gd name="connsiteY12" fmla="*/ 243966 h 913180"/>
              <a:gd name="connsiteX13" fmla="*/ 5704885 w 8011116"/>
              <a:gd name="connsiteY13" fmla="*/ 243965 h 913180"/>
              <a:gd name="connsiteX14" fmla="*/ 5721068 w 8011116"/>
              <a:gd name="connsiteY14" fmla="*/ 9298 h 913180"/>
              <a:gd name="connsiteX15" fmla="*/ 5874818 w 8011116"/>
              <a:gd name="connsiteY15" fmla="*/ 9298 h 913180"/>
              <a:gd name="connsiteX16" fmla="*/ 5907186 w 8011116"/>
              <a:gd name="connsiteY16" fmla="*/ 146860 h 913180"/>
              <a:gd name="connsiteX17" fmla="*/ 6069027 w 8011116"/>
              <a:gd name="connsiteY17" fmla="*/ 138770 h 913180"/>
              <a:gd name="connsiteX18" fmla="*/ 6028567 w 8011116"/>
              <a:gd name="connsiteY18" fmla="*/ 891327 h 913180"/>
              <a:gd name="connsiteX19" fmla="*/ 6748758 w 8011116"/>
              <a:gd name="connsiteY19" fmla="*/ 907511 h 913180"/>
              <a:gd name="connsiteX20" fmla="*/ 6764942 w 8011116"/>
              <a:gd name="connsiteY20" fmla="*/ 680935 h 913180"/>
              <a:gd name="connsiteX21" fmla="*/ 6983427 w 8011116"/>
              <a:gd name="connsiteY21" fmla="*/ 689027 h 913180"/>
              <a:gd name="connsiteX22" fmla="*/ 6999611 w 8011116"/>
              <a:gd name="connsiteY22" fmla="*/ 300609 h 913180"/>
              <a:gd name="connsiteX23" fmla="*/ 7153360 w 8011116"/>
              <a:gd name="connsiteY23" fmla="*/ 300609 h 913180"/>
              <a:gd name="connsiteX24" fmla="*/ 7177636 w 8011116"/>
              <a:gd name="connsiteY24" fmla="*/ 907511 h 913180"/>
              <a:gd name="connsiteX25" fmla="*/ 8011116 w 8011116"/>
              <a:gd name="connsiteY25" fmla="*/ 907512 h 913180"/>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09720 w 8011116"/>
              <a:gd name="connsiteY4" fmla="*/ 519095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518768 w 8011116"/>
              <a:gd name="connsiteY11" fmla="*/ 243966 h 916711"/>
              <a:gd name="connsiteX12" fmla="*/ 5704885 w 8011116"/>
              <a:gd name="connsiteY12" fmla="*/ 243965 h 916711"/>
              <a:gd name="connsiteX13" fmla="*/ 5721068 w 8011116"/>
              <a:gd name="connsiteY13" fmla="*/ 9298 h 916711"/>
              <a:gd name="connsiteX14" fmla="*/ 5874818 w 8011116"/>
              <a:gd name="connsiteY14" fmla="*/ 9298 h 916711"/>
              <a:gd name="connsiteX15" fmla="*/ 5907186 w 8011116"/>
              <a:gd name="connsiteY15" fmla="*/ 146860 h 916711"/>
              <a:gd name="connsiteX16" fmla="*/ 6069027 w 8011116"/>
              <a:gd name="connsiteY16" fmla="*/ 138770 h 916711"/>
              <a:gd name="connsiteX17" fmla="*/ 6028567 w 8011116"/>
              <a:gd name="connsiteY17" fmla="*/ 891327 h 916711"/>
              <a:gd name="connsiteX18" fmla="*/ 6748758 w 8011116"/>
              <a:gd name="connsiteY18" fmla="*/ 907511 h 916711"/>
              <a:gd name="connsiteX19" fmla="*/ 6764942 w 8011116"/>
              <a:gd name="connsiteY19" fmla="*/ 680935 h 916711"/>
              <a:gd name="connsiteX20" fmla="*/ 6983427 w 8011116"/>
              <a:gd name="connsiteY20" fmla="*/ 689027 h 916711"/>
              <a:gd name="connsiteX21" fmla="*/ 6999611 w 8011116"/>
              <a:gd name="connsiteY21" fmla="*/ 300609 h 916711"/>
              <a:gd name="connsiteX22" fmla="*/ 7153360 w 8011116"/>
              <a:gd name="connsiteY22" fmla="*/ 300609 h 916711"/>
              <a:gd name="connsiteX23" fmla="*/ 7177636 w 8011116"/>
              <a:gd name="connsiteY23" fmla="*/ 907511 h 916711"/>
              <a:gd name="connsiteX24" fmla="*/ 8011116 w 8011116"/>
              <a:gd name="connsiteY24"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704885 w 8011116"/>
              <a:gd name="connsiteY11" fmla="*/ 243965 h 916711"/>
              <a:gd name="connsiteX12" fmla="*/ 5721068 w 8011116"/>
              <a:gd name="connsiteY12" fmla="*/ 9298 h 916711"/>
              <a:gd name="connsiteX13" fmla="*/ 5874818 w 8011116"/>
              <a:gd name="connsiteY13" fmla="*/ 9298 h 916711"/>
              <a:gd name="connsiteX14" fmla="*/ 5907186 w 8011116"/>
              <a:gd name="connsiteY14" fmla="*/ 146860 h 916711"/>
              <a:gd name="connsiteX15" fmla="*/ 6069027 w 8011116"/>
              <a:gd name="connsiteY15" fmla="*/ 138770 h 916711"/>
              <a:gd name="connsiteX16" fmla="*/ 6028567 w 8011116"/>
              <a:gd name="connsiteY16" fmla="*/ 891327 h 916711"/>
              <a:gd name="connsiteX17" fmla="*/ 6748758 w 8011116"/>
              <a:gd name="connsiteY17" fmla="*/ 907511 h 916711"/>
              <a:gd name="connsiteX18" fmla="*/ 6764942 w 8011116"/>
              <a:gd name="connsiteY18" fmla="*/ 680935 h 916711"/>
              <a:gd name="connsiteX19" fmla="*/ 6983427 w 8011116"/>
              <a:gd name="connsiteY19" fmla="*/ 689027 h 916711"/>
              <a:gd name="connsiteX20" fmla="*/ 6999611 w 8011116"/>
              <a:gd name="connsiteY20" fmla="*/ 300609 h 916711"/>
              <a:gd name="connsiteX21" fmla="*/ 7153360 w 8011116"/>
              <a:gd name="connsiteY21" fmla="*/ 300609 h 916711"/>
              <a:gd name="connsiteX22" fmla="*/ 7177636 w 8011116"/>
              <a:gd name="connsiteY22" fmla="*/ 907511 h 916711"/>
              <a:gd name="connsiteX23" fmla="*/ 8011116 w 8011116"/>
              <a:gd name="connsiteY23" fmla="*/ 907512 h 916711"/>
              <a:gd name="connsiteX0" fmla="*/ 0 w 8011116"/>
              <a:gd name="connsiteY0" fmla="*/ 899447 h 908647"/>
              <a:gd name="connsiteX1" fmla="*/ 509798 w 8011116"/>
              <a:gd name="connsiteY1" fmla="*/ 608135 h 908647"/>
              <a:gd name="connsiteX2" fmla="*/ 745817 w 8011116"/>
              <a:gd name="connsiteY2" fmla="*/ 857781 h 908647"/>
              <a:gd name="connsiteX3" fmla="*/ 1424199 w 8011116"/>
              <a:gd name="connsiteY3" fmla="*/ 891357 h 908647"/>
              <a:gd name="connsiteX4" fmla="*/ 1998733 w 8011116"/>
              <a:gd name="connsiteY4" fmla="*/ 567676 h 908647"/>
              <a:gd name="connsiteX5" fmla="*/ 2484255 w 8011116"/>
              <a:gd name="connsiteY5" fmla="*/ 57877 h 908647"/>
              <a:gd name="connsiteX6" fmla="*/ 2969777 w 8011116"/>
              <a:gd name="connsiteY6" fmla="*/ 794253 h 908647"/>
              <a:gd name="connsiteX7" fmla="*/ 3293459 w 8011116"/>
              <a:gd name="connsiteY7" fmla="*/ 591952 h 908647"/>
              <a:gd name="connsiteX8" fmla="*/ 3699410 w 8011116"/>
              <a:gd name="connsiteY8" fmla="*/ 857781 h 908647"/>
              <a:gd name="connsiteX9" fmla="*/ 5348836 w 8011116"/>
              <a:gd name="connsiteY9" fmla="*/ 883264 h 908647"/>
              <a:gd name="connsiteX10" fmla="*/ 5534954 w 8011116"/>
              <a:gd name="connsiteY10" fmla="*/ 462478 h 908647"/>
              <a:gd name="connsiteX11" fmla="*/ 5704885 w 8011116"/>
              <a:gd name="connsiteY11" fmla="*/ 235901 h 908647"/>
              <a:gd name="connsiteX12" fmla="*/ 5874818 w 8011116"/>
              <a:gd name="connsiteY12" fmla="*/ 1234 h 908647"/>
              <a:gd name="connsiteX13" fmla="*/ 5907186 w 8011116"/>
              <a:gd name="connsiteY13" fmla="*/ 138796 h 908647"/>
              <a:gd name="connsiteX14" fmla="*/ 6069027 w 8011116"/>
              <a:gd name="connsiteY14" fmla="*/ 130706 h 908647"/>
              <a:gd name="connsiteX15" fmla="*/ 6028567 w 8011116"/>
              <a:gd name="connsiteY15" fmla="*/ 883263 h 908647"/>
              <a:gd name="connsiteX16" fmla="*/ 6748758 w 8011116"/>
              <a:gd name="connsiteY16" fmla="*/ 899447 h 908647"/>
              <a:gd name="connsiteX17" fmla="*/ 6764942 w 8011116"/>
              <a:gd name="connsiteY17" fmla="*/ 672871 h 908647"/>
              <a:gd name="connsiteX18" fmla="*/ 6983427 w 8011116"/>
              <a:gd name="connsiteY18" fmla="*/ 680963 h 908647"/>
              <a:gd name="connsiteX19" fmla="*/ 6999611 w 8011116"/>
              <a:gd name="connsiteY19" fmla="*/ 292545 h 908647"/>
              <a:gd name="connsiteX20" fmla="*/ 7153360 w 8011116"/>
              <a:gd name="connsiteY20" fmla="*/ 292545 h 908647"/>
              <a:gd name="connsiteX21" fmla="*/ 7177636 w 8011116"/>
              <a:gd name="connsiteY21" fmla="*/ 899447 h 908647"/>
              <a:gd name="connsiteX22" fmla="*/ 8011116 w 8011116"/>
              <a:gd name="connsiteY22" fmla="*/ 899448 h 908647"/>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028567 w 8011116"/>
              <a:gd name="connsiteY14" fmla="*/ 889875 h 915259"/>
              <a:gd name="connsiteX15" fmla="*/ 6748758 w 8011116"/>
              <a:gd name="connsiteY15" fmla="*/ 906059 h 915259"/>
              <a:gd name="connsiteX16" fmla="*/ 6764942 w 8011116"/>
              <a:gd name="connsiteY16" fmla="*/ 679483 h 915259"/>
              <a:gd name="connsiteX17" fmla="*/ 6983427 w 8011116"/>
              <a:gd name="connsiteY17" fmla="*/ 687575 h 915259"/>
              <a:gd name="connsiteX18" fmla="*/ 6999611 w 8011116"/>
              <a:gd name="connsiteY18" fmla="*/ 299157 h 915259"/>
              <a:gd name="connsiteX19" fmla="*/ 7153360 w 8011116"/>
              <a:gd name="connsiteY19" fmla="*/ 299157 h 915259"/>
              <a:gd name="connsiteX20" fmla="*/ 7177636 w 8011116"/>
              <a:gd name="connsiteY20" fmla="*/ 906059 h 915259"/>
              <a:gd name="connsiteX21" fmla="*/ 8011116 w 8011116"/>
              <a:gd name="connsiteY21"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6999611 w 8011116"/>
              <a:gd name="connsiteY17" fmla="*/ 299157 h 915259"/>
              <a:gd name="connsiteX18" fmla="*/ 7153360 w 8011116"/>
              <a:gd name="connsiteY18" fmla="*/ 299157 h 915259"/>
              <a:gd name="connsiteX19" fmla="*/ 7177636 w 8011116"/>
              <a:gd name="connsiteY19" fmla="*/ 906059 h 915259"/>
              <a:gd name="connsiteX20" fmla="*/ 8011116 w 8011116"/>
              <a:gd name="connsiteY20"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7153360 w 8011116"/>
              <a:gd name="connsiteY17" fmla="*/ 299157 h 915259"/>
              <a:gd name="connsiteX18" fmla="*/ 7177636 w 8011116"/>
              <a:gd name="connsiteY18" fmla="*/ 906059 h 915259"/>
              <a:gd name="connsiteX19" fmla="*/ 8011116 w 8011116"/>
              <a:gd name="connsiteY19"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591"/>
              <a:gd name="connsiteX1" fmla="*/ 509798 w 8011116"/>
              <a:gd name="connsiteY1" fmla="*/ 614747 h 915591"/>
              <a:gd name="connsiteX2" fmla="*/ 745817 w 8011116"/>
              <a:gd name="connsiteY2" fmla="*/ 864393 h 915591"/>
              <a:gd name="connsiteX3" fmla="*/ 1424199 w 8011116"/>
              <a:gd name="connsiteY3" fmla="*/ 897969 h 915591"/>
              <a:gd name="connsiteX4" fmla="*/ 1998733 w 8011116"/>
              <a:gd name="connsiteY4" fmla="*/ 574288 h 915591"/>
              <a:gd name="connsiteX5" fmla="*/ 2484255 w 8011116"/>
              <a:gd name="connsiteY5" fmla="*/ 64489 h 915591"/>
              <a:gd name="connsiteX6" fmla="*/ 2969777 w 8011116"/>
              <a:gd name="connsiteY6" fmla="*/ 800865 h 915591"/>
              <a:gd name="connsiteX7" fmla="*/ 3293459 w 8011116"/>
              <a:gd name="connsiteY7" fmla="*/ 598564 h 915591"/>
              <a:gd name="connsiteX8" fmla="*/ 3699410 w 8011116"/>
              <a:gd name="connsiteY8" fmla="*/ 864393 h 915591"/>
              <a:gd name="connsiteX9" fmla="*/ 5348836 w 8011116"/>
              <a:gd name="connsiteY9" fmla="*/ 889876 h 915591"/>
              <a:gd name="connsiteX10" fmla="*/ 5534954 w 8011116"/>
              <a:gd name="connsiteY10" fmla="*/ 469090 h 915591"/>
              <a:gd name="connsiteX11" fmla="*/ 5704885 w 8011116"/>
              <a:gd name="connsiteY11" fmla="*/ 242513 h 915591"/>
              <a:gd name="connsiteX12" fmla="*/ 5874818 w 8011116"/>
              <a:gd name="connsiteY12" fmla="*/ 7846 h 915591"/>
              <a:gd name="connsiteX13" fmla="*/ 6069027 w 8011116"/>
              <a:gd name="connsiteY13" fmla="*/ 137318 h 915591"/>
              <a:gd name="connsiteX14" fmla="*/ 6748758 w 8011116"/>
              <a:gd name="connsiteY14" fmla="*/ 906059 h 915591"/>
              <a:gd name="connsiteX15" fmla="*/ 6983427 w 8011116"/>
              <a:gd name="connsiteY15" fmla="*/ 687575 h 915591"/>
              <a:gd name="connsiteX16" fmla="*/ 7153360 w 8011116"/>
              <a:gd name="connsiteY16" fmla="*/ 299157 h 915591"/>
              <a:gd name="connsiteX17" fmla="*/ 7177636 w 8011116"/>
              <a:gd name="connsiteY17" fmla="*/ 906059 h 915591"/>
              <a:gd name="connsiteX18" fmla="*/ 8011116 w 8011116"/>
              <a:gd name="connsiteY18" fmla="*/ 906060 h 915591"/>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16508 h 926190"/>
              <a:gd name="connsiteX1" fmla="*/ 509798 w 8011116"/>
              <a:gd name="connsiteY1" fmla="*/ 625196 h 926190"/>
              <a:gd name="connsiteX2" fmla="*/ 745817 w 8011116"/>
              <a:gd name="connsiteY2" fmla="*/ 874842 h 926190"/>
              <a:gd name="connsiteX3" fmla="*/ 1424199 w 8011116"/>
              <a:gd name="connsiteY3" fmla="*/ 908418 h 926190"/>
              <a:gd name="connsiteX4" fmla="*/ 1998733 w 8011116"/>
              <a:gd name="connsiteY4" fmla="*/ 584737 h 926190"/>
              <a:gd name="connsiteX5" fmla="*/ 2484255 w 8011116"/>
              <a:gd name="connsiteY5" fmla="*/ 74938 h 926190"/>
              <a:gd name="connsiteX6" fmla="*/ 2969777 w 8011116"/>
              <a:gd name="connsiteY6" fmla="*/ 811314 h 926190"/>
              <a:gd name="connsiteX7" fmla="*/ 3293459 w 8011116"/>
              <a:gd name="connsiteY7" fmla="*/ 609013 h 926190"/>
              <a:gd name="connsiteX8" fmla="*/ 3699410 w 8011116"/>
              <a:gd name="connsiteY8" fmla="*/ 874842 h 926190"/>
              <a:gd name="connsiteX9" fmla="*/ 5348836 w 8011116"/>
              <a:gd name="connsiteY9" fmla="*/ 900325 h 926190"/>
              <a:gd name="connsiteX10" fmla="*/ 5534954 w 8011116"/>
              <a:gd name="connsiteY10" fmla="*/ 479539 h 926190"/>
              <a:gd name="connsiteX11" fmla="*/ 5874818 w 8011116"/>
              <a:gd name="connsiteY11" fmla="*/ 18295 h 926190"/>
              <a:gd name="connsiteX12" fmla="*/ 6069027 w 8011116"/>
              <a:gd name="connsiteY12" fmla="*/ 147767 h 926190"/>
              <a:gd name="connsiteX13" fmla="*/ 6748758 w 8011116"/>
              <a:gd name="connsiteY13" fmla="*/ 916508 h 926190"/>
              <a:gd name="connsiteX14" fmla="*/ 6983427 w 8011116"/>
              <a:gd name="connsiteY14" fmla="*/ 698024 h 926190"/>
              <a:gd name="connsiteX15" fmla="*/ 7153360 w 8011116"/>
              <a:gd name="connsiteY15" fmla="*/ 309606 h 926190"/>
              <a:gd name="connsiteX16" fmla="*/ 7177636 w 8011116"/>
              <a:gd name="connsiteY16" fmla="*/ 916508 h 926190"/>
              <a:gd name="connsiteX17" fmla="*/ 8011116 w 8011116"/>
              <a:gd name="connsiteY17" fmla="*/ 916509 h 92619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11099 h 934579"/>
              <a:gd name="connsiteX1" fmla="*/ 509798 w 8011116"/>
              <a:gd name="connsiteY1" fmla="*/ 619787 h 934579"/>
              <a:gd name="connsiteX2" fmla="*/ 745817 w 8011116"/>
              <a:gd name="connsiteY2" fmla="*/ 869433 h 934579"/>
              <a:gd name="connsiteX3" fmla="*/ 1424199 w 8011116"/>
              <a:gd name="connsiteY3" fmla="*/ 903009 h 934579"/>
              <a:gd name="connsiteX4" fmla="*/ 1998733 w 8011116"/>
              <a:gd name="connsiteY4" fmla="*/ 579328 h 934579"/>
              <a:gd name="connsiteX5" fmla="*/ 2484255 w 8011116"/>
              <a:gd name="connsiteY5" fmla="*/ 69529 h 934579"/>
              <a:gd name="connsiteX6" fmla="*/ 2969777 w 8011116"/>
              <a:gd name="connsiteY6" fmla="*/ 805905 h 934579"/>
              <a:gd name="connsiteX7" fmla="*/ 3293459 w 8011116"/>
              <a:gd name="connsiteY7" fmla="*/ 603604 h 934579"/>
              <a:gd name="connsiteX8" fmla="*/ 3699410 w 8011116"/>
              <a:gd name="connsiteY8" fmla="*/ 869433 h 934579"/>
              <a:gd name="connsiteX9" fmla="*/ 5348836 w 8011116"/>
              <a:gd name="connsiteY9" fmla="*/ 894916 h 934579"/>
              <a:gd name="connsiteX10" fmla="*/ 5704887 w 8011116"/>
              <a:gd name="connsiteY10" fmla="*/ 393210 h 934579"/>
              <a:gd name="connsiteX11" fmla="*/ 5874818 w 8011116"/>
              <a:gd name="connsiteY11" fmla="*/ 12886 h 934579"/>
              <a:gd name="connsiteX12" fmla="*/ 6069027 w 8011116"/>
              <a:gd name="connsiteY12" fmla="*/ 142358 h 934579"/>
              <a:gd name="connsiteX13" fmla="*/ 6748758 w 8011116"/>
              <a:gd name="connsiteY13" fmla="*/ 911099 h 934579"/>
              <a:gd name="connsiteX14" fmla="*/ 6983427 w 8011116"/>
              <a:gd name="connsiteY14" fmla="*/ 692615 h 934579"/>
              <a:gd name="connsiteX15" fmla="*/ 7153360 w 8011116"/>
              <a:gd name="connsiteY15" fmla="*/ 304197 h 934579"/>
              <a:gd name="connsiteX16" fmla="*/ 7177636 w 8011116"/>
              <a:gd name="connsiteY16" fmla="*/ 911099 h 934579"/>
              <a:gd name="connsiteX17" fmla="*/ 8011116 w 8011116"/>
              <a:gd name="connsiteY17" fmla="*/ 911100 h 934579"/>
              <a:gd name="connsiteX0" fmla="*/ 0 w 8011116"/>
              <a:gd name="connsiteY0" fmla="*/ 1010278 h 1042452"/>
              <a:gd name="connsiteX1" fmla="*/ 509798 w 8011116"/>
              <a:gd name="connsiteY1" fmla="*/ 718966 h 1042452"/>
              <a:gd name="connsiteX2" fmla="*/ 745817 w 8011116"/>
              <a:gd name="connsiteY2" fmla="*/ 968612 h 1042452"/>
              <a:gd name="connsiteX3" fmla="*/ 1424199 w 8011116"/>
              <a:gd name="connsiteY3" fmla="*/ 1002188 h 1042452"/>
              <a:gd name="connsiteX4" fmla="*/ 1998733 w 8011116"/>
              <a:gd name="connsiteY4" fmla="*/ 678507 h 1042452"/>
              <a:gd name="connsiteX5" fmla="*/ 2484255 w 8011116"/>
              <a:gd name="connsiteY5" fmla="*/ 168708 h 1042452"/>
              <a:gd name="connsiteX6" fmla="*/ 2969777 w 8011116"/>
              <a:gd name="connsiteY6" fmla="*/ 905084 h 1042452"/>
              <a:gd name="connsiteX7" fmla="*/ 3293459 w 8011116"/>
              <a:gd name="connsiteY7" fmla="*/ 702783 h 1042452"/>
              <a:gd name="connsiteX8" fmla="*/ 3699410 w 8011116"/>
              <a:gd name="connsiteY8" fmla="*/ 968612 h 1042452"/>
              <a:gd name="connsiteX9" fmla="*/ 5348836 w 8011116"/>
              <a:gd name="connsiteY9" fmla="*/ 994095 h 1042452"/>
              <a:gd name="connsiteX10" fmla="*/ 5704887 w 8011116"/>
              <a:gd name="connsiteY10" fmla="*/ 492389 h 1042452"/>
              <a:gd name="connsiteX11" fmla="*/ 5874818 w 8011116"/>
              <a:gd name="connsiteY11" fmla="*/ 112065 h 1042452"/>
              <a:gd name="connsiteX12" fmla="*/ 6117580 w 8011116"/>
              <a:gd name="connsiteY12" fmla="*/ 47328 h 1042452"/>
              <a:gd name="connsiteX13" fmla="*/ 6748758 w 8011116"/>
              <a:gd name="connsiteY13" fmla="*/ 1010278 h 1042452"/>
              <a:gd name="connsiteX14" fmla="*/ 6983427 w 8011116"/>
              <a:gd name="connsiteY14" fmla="*/ 791794 h 1042452"/>
              <a:gd name="connsiteX15" fmla="*/ 7153360 w 8011116"/>
              <a:gd name="connsiteY15" fmla="*/ 403376 h 1042452"/>
              <a:gd name="connsiteX16" fmla="*/ 7177636 w 8011116"/>
              <a:gd name="connsiteY16" fmla="*/ 1010278 h 1042452"/>
              <a:gd name="connsiteX17" fmla="*/ 8011116 w 8011116"/>
              <a:gd name="connsiteY17" fmla="*/ 1010279 h 1042452"/>
              <a:gd name="connsiteX0" fmla="*/ 0 w 8011116"/>
              <a:gd name="connsiteY0" fmla="*/ 1028702 h 1060876"/>
              <a:gd name="connsiteX1" fmla="*/ 509798 w 8011116"/>
              <a:gd name="connsiteY1" fmla="*/ 737390 h 1060876"/>
              <a:gd name="connsiteX2" fmla="*/ 745817 w 8011116"/>
              <a:gd name="connsiteY2" fmla="*/ 987036 h 1060876"/>
              <a:gd name="connsiteX3" fmla="*/ 1424199 w 8011116"/>
              <a:gd name="connsiteY3" fmla="*/ 1020612 h 1060876"/>
              <a:gd name="connsiteX4" fmla="*/ 1998733 w 8011116"/>
              <a:gd name="connsiteY4" fmla="*/ 696931 h 1060876"/>
              <a:gd name="connsiteX5" fmla="*/ 2484255 w 8011116"/>
              <a:gd name="connsiteY5" fmla="*/ 187132 h 1060876"/>
              <a:gd name="connsiteX6" fmla="*/ 2969777 w 8011116"/>
              <a:gd name="connsiteY6" fmla="*/ 923508 h 1060876"/>
              <a:gd name="connsiteX7" fmla="*/ 3293459 w 8011116"/>
              <a:gd name="connsiteY7" fmla="*/ 721207 h 1060876"/>
              <a:gd name="connsiteX8" fmla="*/ 3699410 w 8011116"/>
              <a:gd name="connsiteY8" fmla="*/ 987036 h 1060876"/>
              <a:gd name="connsiteX9" fmla="*/ 5348836 w 8011116"/>
              <a:gd name="connsiteY9" fmla="*/ 1012519 h 1060876"/>
              <a:gd name="connsiteX10" fmla="*/ 5704887 w 8011116"/>
              <a:gd name="connsiteY10" fmla="*/ 510813 h 1060876"/>
              <a:gd name="connsiteX11" fmla="*/ 5874818 w 8011116"/>
              <a:gd name="connsiteY11" fmla="*/ 130489 h 1060876"/>
              <a:gd name="connsiteX12" fmla="*/ 6117580 w 8011116"/>
              <a:gd name="connsiteY12" fmla="*/ 65752 h 1060876"/>
              <a:gd name="connsiteX13" fmla="*/ 6748758 w 8011116"/>
              <a:gd name="connsiteY13" fmla="*/ 1028702 h 1060876"/>
              <a:gd name="connsiteX14" fmla="*/ 6983427 w 8011116"/>
              <a:gd name="connsiteY14" fmla="*/ 810218 h 1060876"/>
              <a:gd name="connsiteX15" fmla="*/ 7153360 w 8011116"/>
              <a:gd name="connsiteY15" fmla="*/ 421800 h 1060876"/>
              <a:gd name="connsiteX16" fmla="*/ 7177636 w 8011116"/>
              <a:gd name="connsiteY16" fmla="*/ 1028702 h 1060876"/>
              <a:gd name="connsiteX17" fmla="*/ 8011116 w 8011116"/>
              <a:gd name="connsiteY17" fmla="*/ 1028703 h 1060876"/>
              <a:gd name="connsiteX0" fmla="*/ 0 w 8011116"/>
              <a:gd name="connsiteY0" fmla="*/ 1034602 h 1066776"/>
              <a:gd name="connsiteX1" fmla="*/ 509798 w 8011116"/>
              <a:gd name="connsiteY1" fmla="*/ 743290 h 1066776"/>
              <a:gd name="connsiteX2" fmla="*/ 745817 w 8011116"/>
              <a:gd name="connsiteY2" fmla="*/ 992936 h 1066776"/>
              <a:gd name="connsiteX3" fmla="*/ 1424199 w 8011116"/>
              <a:gd name="connsiteY3" fmla="*/ 1026512 h 1066776"/>
              <a:gd name="connsiteX4" fmla="*/ 1998733 w 8011116"/>
              <a:gd name="connsiteY4" fmla="*/ 702831 h 1066776"/>
              <a:gd name="connsiteX5" fmla="*/ 2484255 w 8011116"/>
              <a:gd name="connsiteY5" fmla="*/ 193032 h 1066776"/>
              <a:gd name="connsiteX6" fmla="*/ 2969777 w 8011116"/>
              <a:gd name="connsiteY6" fmla="*/ 929408 h 1066776"/>
              <a:gd name="connsiteX7" fmla="*/ 3293459 w 8011116"/>
              <a:gd name="connsiteY7" fmla="*/ 727107 h 1066776"/>
              <a:gd name="connsiteX8" fmla="*/ 3699410 w 8011116"/>
              <a:gd name="connsiteY8" fmla="*/ 992936 h 1066776"/>
              <a:gd name="connsiteX9" fmla="*/ 5348836 w 8011116"/>
              <a:gd name="connsiteY9" fmla="*/ 1018419 h 1066776"/>
              <a:gd name="connsiteX10" fmla="*/ 5704887 w 8011116"/>
              <a:gd name="connsiteY10" fmla="*/ 516713 h 1066776"/>
              <a:gd name="connsiteX11" fmla="*/ 5874818 w 8011116"/>
              <a:gd name="connsiteY11" fmla="*/ 136389 h 1066776"/>
              <a:gd name="connsiteX12" fmla="*/ 6117580 w 8011116"/>
              <a:gd name="connsiteY12" fmla="*/ 71652 h 1066776"/>
              <a:gd name="connsiteX13" fmla="*/ 6748758 w 8011116"/>
              <a:gd name="connsiteY13" fmla="*/ 1034602 h 1066776"/>
              <a:gd name="connsiteX14" fmla="*/ 6983427 w 8011116"/>
              <a:gd name="connsiteY14" fmla="*/ 816118 h 1066776"/>
              <a:gd name="connsiteX15" fmla="*/ 7153360 w 8011116"/>
              <a:gd name="connsiteY15" fmla="*/ 427700 h 1066776"/>
              <a:gd name="connsiteX16" fmla="*/ 7177636 w 8011116"/>
              <a:gd name="connsiteY16" fmla="*/ 1034602 h 1066776"/>
              <a:gd name="connsiteX17" fmla="*/ 8011116 w 8011116"/>
              <a:gd name="connsiteY17" fmla="*/ 1034603 h 1066776"/>
              <a:gd name="connsiteX0" fmla="*/ 0 w 8011116"/>
              <a:gd name="connsiteY0" fmla="*/ 1117278 h 1155969"/>
              <a:gd name="connsiteX1" fmla="*/ 509798 w 8011116"/>
              <a:gd name="connsiteY1" fmla="*/ 825966 h 1155969"/>
              <a:gd name="connsiteX2" fmla="*/ 745817 w 8011116"/>
              <a:gd name="connsiteY2" fmla="*/ 1075612 h 1155969"/>
              <a:gd name="connsiteX3" fmla="*/ 1424199 w 8011116"/>
              <a:gd name="connsiteY3" fmla="*/ 1109188 h 1155969"/>
              <a:gd name="connsiteX4" fmla="*/ 1998733 w 8011116"/>
              <a:gd name="connsiteY4" fmla="*/ 785507 h 1155969"/>
              <a:gd name="connsiteX5" fmla="*/ 2484255 w 8011116"/>
              <a:gd name="connsiteY5" fmla="*/ 275708 h 1155969"/>
              <a:gd name="connsiteX6" fmla="*/ 2969777 w 8011116"/>
              <a:gd name="connsiteY6" fmla="*/ 1012084 h 1155969"/>
              <a:gd name="connsiteX7" fmla="*/ 3293459 w 8011116"/>
              <a:gd name="connsiteY7" fmla="*/ 809783 h 1155969"/>
              <a:gd name="connsiteX8" fmla="*/ 3699410 w 8011116"/>
              <a:gd name="connsiteY8" fmla="*/ 1075612 h 1155969"/>
              <a:gd name="connsiteX9" fmla="*/ 5348836 w 8011116"/>
              <a:gd name="connsiteY9" fmla="*/ 1101095 h 1155969"/>
              <a:gd name="connsiteX10" fmla="*/ 5704887 w 8011116"/>
              <a:gd name="connsiteY10" fmla="*/ 599389 h 1155969"/>
              <a:gd name="connsiteX11" fmla="*/ 5874818 w 8011116"/>
              <a:gd name="connsiteY11" fmla="*/ 219065 h 1155969"/>
              <a:gd name="connsiteX12" fmla="*/ 6028567 w 8011116"/>
              <a:gd name="connsiteY12" fmla="*/ 49131 h 1155969"/>
              <a:gd name="connsiteX13" fmla="*/ 6748758 w 8011116"/>
              <a:gd name="connsiteY13" fmla="*/ 1117278 h 1155969"/>
              <a:gd name="connsiteX14" fmla="*/ 6983427 w 8011116"/>
              <a:gd name="connsiteY14" fmla="*/ 898794 h 1155969"/>
              <a:gd name="connsiteX15" fmla="*/ 7153360 w 8011116"/>
              <a:gd name="connsiteY15" fmla="*/ 510376 h 1155969"/>
              <a:gd name="connsiteX16" fmla="*/ 7177636 w 8011116"/>
              <a:gd name="connsiteY16" fmla="*/ 1117278 h 1155969"/>
              <a:gd name="connsiteX17" fmla="*/ 8011116 w 8011116"/>
              <a:gd name="connsiteY17" fmla="*/ 1117279 h 1155969"/>
              <a:gd name="connsiteX0" fmla="*/ 0 w 8011116"/>
              <a:gd name="connsiteY0" fmla="*/ 1165298 h 1203989"/>
              <a:gd name="connsiteX1" fmla="*/ 509798 w 8011116"/>
              <a:gd name="connsiteY1" fmla="*/ 873986 h 1203989"/>
              <a:gd name="connsiteX2" fmla="*/ 745817 w 8011116"/>
              <a:gd name="connsiteY2" fmla="*/ 1123632 h 1203989"/>
              <a:gd name="connsiteX3" fmla="*/ 1424199 w 8011116"/>
              <a:gd name="connsiteY3" fmla="*/ 1157208 h 1203989"/>
              <a:gd name="connsiteX4" fmla="*/ 1998733 w 8011116"/>
              <a:gd name="connsiteY4" fmla="*/ 833527 h 1203989"/>
              <a:gd name="connsiteX5" fmla="*/ 2484255 w 8011116"/>
              <a:gd name="connsiteY5" fmla="*/ 323728 h 1203989"/>
              <a:gd name="connsiteX6" fmla="*/ 2969777 w 8011116"/>
              <a:gd name="connsiteY6" fmla="*/ 1060104 h 1203989"/>
              <a:gd name="connsiteX7" fmla="*/ 3293459 w 8011116"/>
              <a:gd name="connsiteY7" fmla="*/ 857803 h 1203989"/>
              <a:gd name="connsiteX8" fmla="*/ 3699410 w 8011116"/>
              <a:gd name="connsiteY8" fmla="*/ 1123632 h 1203989"/>
              <a:gd name="connsiteX9" fmla="*/ 5348836 w 8011116"/>
              <a:gd name="connsiteY9" fmla="*/ 1149115 h 1203989"/>
              <a:gd name="connsiteX10" fmla="*/ 5704887 w 8011116"/>
              <a:gd name="connsiteY10" fmla="*/ 647409 h 1203989"/>
              <a:gd name="connsiteX11" fmla="*/ 5874818 w 8011116"/>
              <a:gd name="connsiteY11" fmla="*/ 267085 h 1203989"/>
              <a:gd name="connsiteX12" fmla="*/ 6028567 w 8011116"/>
              <a:gd name="connsiteY12" fmla="*/ 97151 h 1203989"/>
              <a:gd name="connsiteX13" fmla="*/ 6748758 w 8011116"/>
              <a:gd name="connsiteY13" fmla="*/ 1165298 h 1203989"/>
              <a:gd name="connsiteX14" fmla="*/ 6983427 w 8011116"/>
              <a:gd name="connsiteY14" fmla="*/ 946814 h 1203989"/>
              <a:gd name="connsiteX15" fmla="*/ 7153360 w 8011116"/>
              <a:gd name="connsiteY15" fmla="*/ 558396 h 1203989"/>
              <a:gd name="connsiteX16" fmla="*/ 7177636 w 8011116"/>
              <a:gd name="connsiteY16" fmla="*/ 1165298 h 1203989"/>
              <a:gd name="connsiteX17" fmla="*/ 8011116 w 8011116"/>
              <a:gd name="connsiteY17" fmla="*/ 1165299 h 1203989"/>
              <a:gd name="connsiteX0" fmla="*/ 0 w 8011116"/>
              <a:gd name="connsiteY0" fmla="*/ 1162312 h 1201003"/>
              <a:gd name="connsiteX1" fmla="*/ 509798 w 8011116"/>
              <a:gd name="connsiteY1" fmla="*/ 871000 h 1201003"/>
              <a:gd name="connsiteX2" fmla="*/ 745817 w 8011116"/>
              <a:gd name="connsiteY2" fmla="*/ 1120646 h 1201003"/>
              <a:gd name="connsiteX3" fmla="*/ 1424199 w 8011116"/>
              <a:gd name="connsiteY3" fmla="*/ 1154222 h 1201003"/>
              <a:gd name="connsiteX4" fmla="*/ 1998733 w 8011116"/>
              <a:gd name="connsiteY4" fmla="*/ 830541 h 1201003"/>
              <a:gd name="connsiteX5" fmla="*/ 2484255 w 8011116"/>
              <a:gd name="connsiteY5" fmla="*/ 320742 h 1201003"/>
              <a:gd name="connsiteX6" fmla="*/ 2969777 w 8011116"/>
              <a:gd name="connsiteY6" fmla="*/ 1057118 h 1201003"/>
              <a:gd name="connsiteX7" fmla="*/ 3293459 w 8011116"/>
              <a:gd name="connsiteY7" fmla="*/ 854817 h 1201003"/>
              <a:gd name="connsiteX8" fmla="*/ 3699410 w 8011116"/>
              <a:gd name="connsiteY8" fmla="*/ 1120646 h 1201003"/>
              <a:gd name="connsiteX9" fmla="*/ 5348836 w 8011116"/>
              <a:gd name="connsiteY9" fmla="*/ 1146129 h 1201003"/>
              <a:gd name="connsiteX10" fmla="*/ 5704887 w 8011116"/>
              <a:gd name="connsiteY10" fmla="*/ 644423 h 1201003"/>
              <a:gd name="connsiteX11" fmla="*/ 5874818 w 8011116"/>
              <a:gd name="connsiteY11" fmla="*/ 264099 h 1201003"/>
              <a:gd name="connsiteX12" fmla="*/ 6028567 w 8011116"/>
              <a:gd name="connsiteY12" fmla="*/ 94165 h 1201003"/>
              <a:gd name="connsiteX13" fmla="*/ 6748758 w 8011116"/>
              <a:gd name="connsiteY13" fmla="*/ 1162312 h 1201003"/>
              <a:gd name="connsiteX14" fmla="*/ 6983427 w 8011116"/>
              <a:gd name="connsiteY14" fmla="*/ 943828 h 1201003"/>
              <a:gd name="connsiteX15" fmla="*/ 7153360 w 8011116"/>
              <a:gd name="connsiteY15" fmla="*/ 555410 h 1201003"/>
              <a:gd name="connsiteX16" fmla="*/ 7177636 w 8011116"/>
              <a:gd name="connsiteY16" fmla="*/ 1162312 h 1201003"/>
              <a:gd name="connsiteX17" fmla="*/ 8011116 w 8011116"/>
              <a:gd name="connsiteY17" fmla="*/ 1162313 h 1201003"/>
              <a:gd name="connsiteX0" fmla="*/ 0 w 8011116"/>
              <a:gd name="connsiteY0" fmla="*/ 1078802 h 1117493"/>
              <a:gd name="connsiteX1" fmla="*/ 509798 w 8011116"/>
              <a:gd name="connsiteY1" fmla="*/ 787490 h 1117493"/>
              <a:gd name="connsiteX2" fmla="*/ 745817 w 8011116"/>
              <a:gd name="connsiteY2" fmla="*/ 1037136 h 1117493"/>
              <a:gd name="connsiteX3" fmla="*/ 1424199 w 8011116"/>
              <a:gd name="connsiteY3" fmla="*/ 1070712 h 1117493"/>
              <a:gd name="connsiteX4" fmla="*/ 1998733 w 8011116"/>
              <a:gd name="connsiteY4" fmla="*/ 747031 h 1117493"/>
              <a:gd name="connsiteX5" fmla="*/ 2484255 w 8011116"/>
              <a:gd name="connsiteY5" fmla="*/ 237232 h 1117493"/>
              <a:gd name="connsiteX6" fmla="*/ 2969777 w 8011116"/>
              <a:gd name="connsiteY6" fmla="*/ 973608 h 1117493"/>
              <a:gd name="connsiteX7" fmla="*/ 3293459 w 8011116"/>
              <a:gd name="connsiteY7" fmla="*/ 771307 h 1117493"/>
              <a:gd name="connsiteX8" fmla="*/ 3699410 w 8011116"/>
              <a:gd name="connsiteY8" fmla="*/ 1037136 h 1117493"/>
              <a:gd name="connsiteX9" fmla="*/ 5348836 w 8011116"/>
              <a:gd name="connsiteY9" fmla="*/ 1062619 h 1117493"/>
              <a:gd name="connsiteX10" fmla="*/ 5704887 w 8011116"/>
              <a:gd name="connsiteY10" fmla="*/ 560913 h 1117493"/>
              <a:gd name="connsiteX11" fmla="*/ 6028567 w 8011116"/>
              <a:gd name="connsiteY11" fmla="*/ 10655 h 1117493"/>
              <a:gd name="connsiteX12" fmla="*/ 6748758 w 8011116"/>
              <a:gd name="connsiteY12" fmla="*/ 1078802 h 1117493"/>
              <a:gd name="connsiteX13" fmla="*/ 6983427 w 8011116"/>
              <a:gd name="connsiteY13" fmla="*/ 860318 h 1117493"/>
              <a:gd name="connsiteX14" fmla="*/ 7153360 w 8011116"/>
              <a:gd name="connsiteY14" fmla="*/ 471900 h 1117493"/>
              <a:gd name="connsiteX15" fmla="*/ 7177636 w 8011116"/>
              <a:gd name="connsiteY15" fmla="*/ 1078802 h 1117493"/>
              <a:gd name="connsiteX16" fmla="*/ 8011116 w 8011116"/>
              <a:gd name="connsiteY16" fmla="*/ 1078803 h 1117493"/>
              <a:gd name="connsiteX0" fmla="*/ 0 w 8011116"/>
              <a:gd name="connsiteY0" fmla="*/ 1139910 h 1178601"/>
              <a:gd name="connsiteX1" fmla="*/ 509798 w 8011116"/>
              <a:gd name="connsiteY1" fmla="*/ 848598 h 1178601"/>
              <a:gd name="connsiteX2" fmla="*/ 745817 w 8011116"/>
              <a:gd name="connsiteY2" fmla="*/ 1098244 h 1178601"/>
              <a:gd name="connsiteX3" fmla="*/ 1424199 w 8011116"/>
              <a:gd name="connsiteY3" fmla="*/ 1131820 h 1178601"/>
              <a:gd name="connsiteX4" fmla="*/ 1998733 w 8011116"/>
              <a:gd name="connsiteY4" fmla="*/ 808139 h 1178601"/>
              <a:gd name="connsiteX5" fmla="*/ 2484255 w 8011116"/>
              <a:gd name="connsiteY5" fmla="*/ 298340 h 1178601"/>
              <a:gd name="connsiteX6" fmla="*/ 2969777 w 8011116"/>
              <a:gd name="connsiteY6" fmla="*/ 1034716 h 1178601"/>
              <a:gd name="connsiteX7" fmla="*/ 3293459 w 8011116"/>
              <a:gd name="connsiteY7" fmla="*/ 832415 h 1178601"/>
              <a:gd name="connsiteX8" fmla="*/ 3699410 w 8011116"/>
              <a:gd name="connsiteY8" fmla="*/ 1098244 h 1178601"/>
              <a:gd name="connsiteX9" fmla="*/ 5348836 w 8011116"/>
              <a:gd name="connsiteY9" fmla="*/ 1123727 h 1178601"/>
              <a:gd name="connsiteX10" fmla="*/ 5704887 w 8011116"/>
              <a:gd name="connsiteY10" fmla="*/ 622021 h 1178601"/>
              <a:gd name="connsiteX11" fmla="*/ 6028567 w 8011116"/>
              <a:gd name="connsiteY11" fmla="*/ 71763 h 1178601"/>
              <a:gd name="connsiteX12" fmla="*/ 6748758 w 8011116"/>
              <a:gd name="connsiteY12" fmla="*/ 1139910 h 1178601"/>
              <a:gd name="connsiteX13" fmla="*/ 6983427 w 8011116"/>
              <a:gd name="connsiteY13" fmla="*/ 921426 h 1178601"/>
              <a:gd name="connsiteX14" fmla="*/ 7153360 w 8011116"/>
              <a:gd name="connsiteY14" fmla="*/ 533008 h 1178601"/>
              <a:gd name="connsiteX15" fmla="*/ 7177636 w 8011116"/>
              <a:gd name="connsiteY15" fmla="*/ 1139910 h 1178601"/>
              <a:gd name="connsiteX16" fmla="*/ 8011116 w 8011116"/>
              <a:gd name="connsiteY16" fmla="*/ 1139911 h 1178601"/>
              <a:gd name="connsiteX0" fmla="*/ 0 w 8011116"/>
              <a:gd name="connsiteY0" fmla="*/ 1095230 h 1133921"/>
              <a:gd name="connsiteX1" fmla="*/ 509798 w 8011116"/>
              <a:gd name="connsiteY1" fmla="*/ 803918 h 1133921"/>
              <a:gd name="connsiteX2" fmla="*/ 745817 w 8011116"/>
              <a:gd name="connsiteY2" fmla="*/ 1053564 h 1133921"/>
              <a:gd name="connsiteX3" fmla="*/ 1424199 w 8011116"/>
              <a:gd name="connsiteY3" fmla="*/ 1087140 h 1133921"/>
              <a:gd name="connsiteX4" fmla="*/ 1998733 w 8011116"/>
              <a:gd name="connsiteY4" fmla="*/ 763459 h 1133921"/>
              <a:gd name="connsiteX5" fmla="*/ 2484255 w 8011116"/>
              <a:gd name="connsiteY5" fmla="*/ 253660 h 1133921"/>
              <a:gd name="connsiteX6" fmla="*/ 2969777 w 8011116"/>
              <a:gd name="connsiteY6" fmla="*/ 990036 h 1133921"/>
              <a:gd name="connsiteX7" fmla="*/ 3293459 w 8011116"/>
              <a:gd name="connsiteY7" fmla="*/ 787735 h 1133921"/>
              <a:gd name="connsiteX8" fmla="*/ 3699410 w 8011116"/>
              <a:gd name="connsiteY8" fmla="*/ 1053564 h 1133921"/>
              <a:gd name="connsiteX9" fmla="*/ 5348836 w 8011116"/>
              <a:gd name="connsiteY9" fmla="*/ 1079047 h 1133921"/>
              <a:gd name="connsiteX10" fmla="*/ 5818175 w 8011116"/>
              <a:gd name="connsiteY10" fmla="*/ 383132 h 1133921"/>
              <a:gd name="connsiteX11" fmla="*/ 6028567 w 8011116"/>
              <a:gd name="connsiteY11" fmla="*/ 27083 h 1133921"/>
              <a:gd name="connsiteX12" fmla="*/ 6748758 w 8011116"/>
              <a:gd name="connsiteY12" fmla="*/ 1095230 h 1133921"/>
              <a:gd name="connsiteX13" fmla="*/ 6983427 w 8011116"/>
              <a:gd name="connsiteY13" fmla="*/ 876746 h 1133921"/>
              <a:gd name="connsiteX14" fmla="*/ 7153360 w 8011116"/>
              <a:gd name="connsiteY14" fmla="*/ 488328 h 1133921"/>
              <a:gd name="connsiteX15" fmla="*/ 7177636 w 8011116"/>
              <a:gd name="connsiteY15" fmla="*/ 1095230 h 1133921"/>
              <a:gd name="connsiteX16" fmla="*/ 8011116 w 8011116"/>
              <a:gd name="connsiteY16" fmla="*/ 1095231 h 1133921"/>
              <a:gd name="connsiteX0" fmla="*/ 0 w 8011116"/>
              <a:gd name="connsiteY0" fmla="*/ 1102845 h 1141536"/>
              <a:gd name="connsiteX1" fmla="*/ 509798 w 8011116"/>
              <a:gd name="connsiteY1" fmla="*/ 811533 h 1141536"/>
              <a:gd name="connsiteX2" fmla="*/ 745817 w 8011116"/>
              <a:gd name="connsiteY2" fmla="*/ 1061179 h 1141536"/>
              <a:gd name="connsiteX3" fmla="*/ 1424199 w 8011116"/>
              <a:gd name="connsiteY3" fmla="*/ 1094755 h 1141536"/>
              <a:gd name="connsiteX4" fmla="*/ 1998733 w 8011116"/>
              <a:gd name="connsiteY4" fmla="*/ 771074 h 1141536"/>
              <a:gd name="connsiteX5" fmla="*/ 2484255 w 8011116"/>
              <a:gd name="connsiteY5" fmla="*/ 261275 h 1141536"/>
              <a:gd name="connsiteX6" fmla="*/ 2969777 w 8011116"/>
              <a:gd name="connsiteY6" fmla="*/ 997651 h 1141536"/>
              <a:gd name="connsiteX7" fmla="*/ 3293459 w 8011116"/>
              <a:gd name="connsiteY7" fmla="*/ 795350 h 1141536"/>
              <a:gd name="connsiteX8" fmla="*/ 3699410 w 8011116"/>
              <a:gd name="connsiteY8" fmla="*/ 1061179 h 1141536"/>
              <a:gd name="connsiteX9" fmla="*/ 5348836 w 8011116"/>
              <a:gd name="connsiteY9" fmla="*/ 1086662 h 1141536"/>
              <a:gd name="connsiteX10" fmla="*/ 5818175 w 8011116"/>
              <a:gd name="connsiteY10" fmla="*/ 390747 h 1141536"/>
              <a:gd name="connsiteX11" fmla="*/ 6028567 w 8011116"/>
              <a:gd name="connsiteY11" fmla="*/ 34698 h 1141536"/>
              <a:gd name="connsiteX12" fmla="*/ 6748758 w 8011116"/>
              <a:gd name="connsiteY12" fmla="*/ 1102845 h 1141536"/>
              <a:gd name="connsiteX13" fmla="*/ 6983427 w 8011116"/>
              <a:gd name="connsiteY13" fmla="*/ 884361 h 1141536"/>
              <a:gd name="connsiteX14" fmla="*/ 7153360 w 8011116"/>
              <a:gd name="connsiteY14" fmla="*/ 495943 h 1141536"/>
              <a:gd name="connsiteX15" fmla="*/ 7177636 w 8011116"/>
              <a:gd name="connsiteY15" fmla="*/ 1102845 h 1141536"/>
              <a:gd name="connsiteX16" fmla="*/ 8011116 w 8011116"/>
              <a:gd name="connsiteY16" fmla="*/ 1102846 h 1141536"/>
              <a:gd name="connsiteX0" fmla="*/ 0 w 8011116"/>
              <a:gd name="connsiteY0" fmla="*/ 1235308 h 1273999"/>
              <a:gd name="connsiteX1" fmla="*/ 509798 w 8011116"/>
              <a:gd name="connsiteY1" fmla="*/ 943996 h 1273999"/>
              <a:gd name="connsiteX2" fmla="*/ 745817 w 8011116"/>
              <a:gd name="connsiteY2" fmla="*/ 1193642 h 1273999"/>
              <a:gd name="connsiteX3" fmla="*/ 1424199 w 8011116"/>
              <a:gd name="connsiteY3" fmla="*/ 1227218 h 1273999"/>
              <a:gd name="connsiteX4" fmla="*/ 1998733 w 8011116"/>
              <a:gd name="connsiteY4" fmla="*/ 903537 h 1273999"/>
              <a:gd name="connsiteX5" fmla="*/ 2484255 w 8011116"/>
              <a:gd name="connsiteY5" fmla="*/ 393738 h 1273999"/>
              <a:gd name="connsiteX6" fmla="*/ 2969777 w 8011116"/>
              <a:gd name="connsiteY6" fmla="*/ 1130114 h 1273999"/>
              <a:gd name="connsiteX7" fmla="*/ 3293459 w 8011116"/>
              <a:gd name="connsiteY7" fmla="*/ 927813 h 1273999"/>
              <a:gd name="connsiteX8" fmla="*/ 3699410 w 8011116"/>
              <a:gd name="connsiteY8" fmla="*/ 1193642 h 1273999"/>
              <a:gd name="connsiteX9" fmla="*/ 5348836 w 8011116"/>
              <a:gd name="connsiteY9" fmla="*/ 1219125 h 1273999"/>
              <a:gd name="connsiteX10" fmla="*/ 5818175 w 8011116"/>
              <a:gd name="connsiteY10" fmla="*/ 523210 h 1273999"/>
              <a:gd name="connsiteX11" fmla="*/ 6028567 w 8011116"/>
              <a:gd name="connsiteY11" fmla="*/ 167161 h 1273999"/>
              <a:gd name="connsiteX12" fmla="*/ 6748758 w 8011116"/>
              <a:gd name="connsiteY12" fmla="*/ 1235308 h 1273999"/>
              <a:gd name="connsiteX13" fmla="*/ 6983427 w 8011116"/>
              <a:gd name="connsiteY13" fmla="*/ 1016824 h 1273999"/>
              <a:gd name="connsiteX14" fmla="*/ 7153360 w 8011116"/>
              <a:gd name="connsiteY14" fmla="*/ 628406 h 1273999"/>
              <a:gd name="connsiteX15" fmla="*/ 7177636 w 8011116"/>
              <a:gd name="connsiteY15" fmla="*/ 1235308 h 1273999"/>
              <a:gd name="connsiteX16" fmla="*/ 8011116 w 8011116"/>
              <a:gd name="connsiteY16" fmla="*/ 1235309 h 1273999"/>
              <a:gd name="connsiteX0" fmla="*/ 0 w 8011116"/>
              <a:gd name="connsiteY0" fmla="*/ 1226909 h 1265600"/>
              <a:gd name="connsiteX1" fmla="*/ 509798 w 8011116"/>
              <a:gd name="connsiteY1" fmla="*/ 935597 h 1265600"/>
              <a:gd name="connsiteX2" fmla="*/ 745817 w 8011116"/>
              <a:gd name="connsiteY2" fmla="*/ 1185243 h 1265600"/>
              <a:gd name="connsiteX3" fmla="*/ 1424199 w 8011116"/>
              <a:gd name="connsiteY3" fmla="*/ 1218819 h 1265600"/>
              <a:gd name="connsiteX4" fmla="*/ 1998733 w 8011116"/>
              <a:gd name="connsiteY4" fmla="*/ 895138 h 1265600"/>
              <a:gd name="connsiteX5" fmla="*/ 2484255 w 8011116"/>
              <a:gd name="connsiteY5" fmla="*/ 385339 h 1265600"/>
              <a:gd name="connsiteX6" fmla="*/ 2969777 w 8011116"/>
              <a:gd name="connsiteY6" fmla="*/ 1121715 h 1265600"/>
              <a:gd name="connsiteX7" fmla="*/ 3293459 w 8011116"/>
              <a:gd name="connsiteY7" fmla="*/ 919414 h 1265600"/>
              <a:gd name="connsiteX8" fmla="*/ 3699410 w 8011116"/>
              <a:gd name="connsiteY8" fmla="*/ 1185243 h 1265600"/>
              <a:gd name="connsiteX9" fmla="*/ 5348836 w 8011116"/>
              <a:gd name="connsiteY9" fmla="*/ 1210726 h 1265600"/>
              <a:gd name="connsiteX10" fmla="*/ 5818175 w 8011116"/>
              <a:gd name="connsiteY10" fmla="*/ 514811 h 1265600"/>
              <a:gd name="connsiteX11" fmla="*/ 6028567 w 8011116"/>
              <a:gd name="connsiteY11" fmla="*/ 158762 h 1265600"/>
              <a:gd name="connsiteX12" fmla="*/ 6748758 w 8011116"/>
              <a:gd name="connsiteY12" fmla="*/ 1226909 h 1265600"/>
              <a:gd name="connsiteX13" fmla="*/ 6983427 w 8011116"/>
              <a:gd name="connsiteY13" fmla="*/ 1008425 h 1265600"/>
              <a:gd name="connsiteX14" fmla="*/ 7153360 w 8011116"/>
              <a:gd name="connsiteY14" fmla="*/ 620007 h 1265600"/>
              <a:gd name="connsiteX15" fmla="*/ 7177636 w 8011116"/>
              <a:gd name="connsiteY15" fmla="*/ 1226909 h 1265600"/>
              <a:gd name="connsiteX16" fmla="*/ 8011116 w 8011116"/>
              <a:gd name="connsiteY16" fmla="*/ 1226910 h 1265600"/>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53360 w 8011116"/>
              <a:gd name="connsiteY13" fmla="*/ 620007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63753 w 8011116"/>
              <a:gd name="connsiteY14" fmla="*/ 1121713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843583 h 903958"/>
              <a:gd name="connsiteX1" fmla="*/ 509798 w 8011116"/>
              <a:gd name="connsiteY1" fmla="*/ 552271 h 903958"/>
              <a:gd name="connsiteX2" fmla="*/ 745817 w 8011116"/>
              <a:gd name="connsiteY2" fmla="*/ 801917 h 903958"/>
              <a:gd name="connsiteX3" fmla="*/ 1424199 w 8011116"/>
              <a:gd name="connsiteY3" fmla="*/ 835493 h 903958"/>
              <a:gd name="connsiteX4" fmla="*/ 1998733 w 8011116"/>
              <a:gd name="connsiteY4" fmla="*/ 511812 h 903958"/>
              <a:gd name="connsiteX5" fmla="*/ 2484255 w 8011116"/>
              <a:gd name="connsiteY5" fmla="*/ 2013 h 903958"/>
              <a:gd name="connsiteX6" fmla="*/ 2969777 w 8011116"/>
              <a:gd name="connsiteY6" fmla="*/ 738389 h 903958"/>
              <a:gd name="connsiteX7" fmla="*/ 3293459 w 8011116"/>
              <a:gd name="connsiteY7" fmla="*/ 536088 h 903958"/>
              <a:gd name="connsiteX8" fmla="*/ 3699410 w 8011116"/>
              <a:gd name="connsiteY8" fmla="*/ 801917 h 903958"/>
              <a:gd name="connsiteX9" fmla="*/ 5348836 w 8011116"/>
              <a:gd name="connsiteY9" fmla="*/ 827400 h 903958"/>
              <a:gd name="connsiteX10" fmla="*/ 5818175 w 8011116"/>
              <a:gd name="connsiteY10" fmla="*/ 131485 h 903958"/>
              <a:gd name="connsiteX11" fmla="*/ 6773034 w 8011116"/>
              <a:gd name="connsiteY11" fmla="*/ 325694 h 903958"/>
              <a:gd name="connsiteX12" fmla="*/ 6748758 w 8011116"/>
              <a:gd name="connsiteY12" fmla="*/ 843583 h 903958"/>
              <a:gd name="connsiteX13" fmla="*/ 7177636 w 8011116"/>
              <a:gd name="connsiteY13" fmla="*/ 115300 h 903958"/>
              <a:gd name="connsiteX14" fmla="*/ 7371845 w 8011116"/>
              <a:gd name="connsiteY14" fmla="*/ 625098 h 903958"/>
              <a:gd name="connsiteX15" fmla="*/ 8011116 w 8011116"/>
              <a:gd name="connsiteY15" fmla="*/ 843584 h 903958"/>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325694 h 870642"/>
              <a:gd name="connsiteX12" fmla="*/ 6748758 w 8011116"/>
              <a:gd name="connsiteY12" fmla="*/ 843583 h 870642"/>
              <a:gd name="connsiteX13" fmla="*/ 7177636 w 8011116"/>
              <a:gd name="connsiteY13" fmla="*/ 115300 h 870642"/>
              <a:gd name="connsiteX14" fmla="*/ 7371845 w 8011116"/>
              <a:gd name="connsiteY14" fmla="*/ 625098 h 870642"/>
              <a:gd name="connsiteX15" fmla="*/ 8011116 w 8011116"/>
              <a:gd name="connsiteY15" fmla="*/ 843584 h 870642"/>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325694 h 870642"/>
              <a:gd name="connsiteX12" fmla="*/ 7177636 w 8011116"/>
              <a:gd name="connsiteY12" fmla="*/ 115300 h 870642"/>
              <a:gd name="connsiteX13" fmla="*/ 7371845 w 8011116"/>
              <a:gd name="connsiteY13" fmla="*/ 625098 h 870642"/>
              <a:gd name="connsiteX14" fmla="*/ 8011116 w 8011116"/>
              <a:gd name="connsiteY14" fmla="*/ 843584 h 870642"/>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325694 h 870642"/>
              <a:gd name="connsiteX12" fmla="*/ 7339477 w 8011116"/>
              <a:gd name="connsiteY12" fmla="*/ 406613 h 870642"/>
              <a:gd name="connsiteX13" fmla="*/ 7371845 w 8011116"/>
              <a:gd name="connsiteY13" fmla="*/ 625098 h 870642"/>
              <a:gd name="connsiteX14" fmla="*/ 8011116 w 8011116"/>
              <a:gd name="connsiteY14" fmla="*/ 843584 h 870642"/>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325694 h 870642"/>
              <a:gd name="connsiteX12" fmla="*/ 7339477 w 8011116"/>
              <a:gd name="connsiteY12" fmla="*/ 406613 h 870642"/>
              <a:gd name="connsiteX13" fmla="*/ 7833091 w 8011116"/>
              <a:gd name="connsiteY13" fmla="*/ 568454 h 870642"/>
              <a:gd name="connsiteX14" fmla="*/ 8011116 w 8011116"/>
              <a:gd name="connsiteY14" fmla="*/ 843584 h 870642"/>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438982 h 870642"/>
              <a:gd name="connsiteX12" fmla="*/ 7339477 w 8011116"/>
              <a:gd name="connsiteY12" fmla="*/ 406613 h 870642"/>
              <a:gd name="connsiteX13" fmla="*/ 7833091 w 8011116"/>
              <a:gd name="connsiteY13" fmla="*/ 568454 h 870642"/>
              <a:gd name="connsiteX14" fmla="*/ 8011116 w 8011116"/>
              <a:gd name="connsiteY14" fmla="*/ 843584 h 870642"/>
              <a:gd name="connsiteX0" fmla="*/ 0 w 8011116"/>
              <a:gd name="connsiteY0" fmla="*/ 843583 h 870642"/>
              <a:gd name="connsiteX1" fmla="*/ 509798 w 8011116"/>
              <a:gd name="connsiteY1" fmla="*/ 552271 h 870642"/>
              <a:gd name="connsiteX2" fmla="*/ 745817 w 8011116"/>
              <a:gd name="connsiteY2" fmla="*/ 801917 h 870642"/>
              <a:gd name="connsiteX3" fmla="*/ 1424199 w 8011116"/>
              <a:gd name="connsiteY3" fmla="*/ 835493 h 870642"/>
              <a:gd name="connsiteX4" fmla="*/ 1998733 w 8011116"/>
              <a:gd name="connsiteY4" fmla="*/ 511812 h 870642"/>
              <a:gd name="connsiteX5" fmla="*/ 2484255 w 8011116"/>
              <a:gd name="connsiteY5" fmla="*/ 2013 h 870642"/>
              <a:gd name="connsiteX6" fmla="*/ 2969777 w 8011116"/>
              <a:gd name="connsiteY6" fmla="*/ 738389 h 870642"/>
              <a:gd name="connsiteX7" fmla="*/ 3293459 w 8011116"/>
              <a:gd name="connsiteY7" fmla="*/ 536088 h 870642"/>
              <a:gd name="connsiteX8" fmla="*/ 3699410 w 8011116"/>
              <a:gd name="connsiteY8" fmla="*/ 801917 h 870642"/>
              <a:gd name="connsiteX9" fmla="*/ 5348836 w 8011116"/>
              <a:gd name="connsiteY9" fmla="*/ 827400 h 870642"/>
              <a:gd name="connsiteX10" fmla="*/ 6158041 w 8011116"/>
              <a:gd name="connsiteY10" fmla="*/ 277141 h 870642"/>
              <a:gd name="connsiteX11" fmla="*/ 6773034 w 8011116"/>
              <a:gd name="connsiteY11" fmla="*/ 438982 h 870642"/>
              <a:gd name="connsiteX12" fmla="*/ 7388029 w 8011116"/>
              <a:gd name="connsiteY12" fmla="*/ 463257 h 870642"/>
              <a:gd name="connsiteX13" fmla="*/ 7833091 w 8011116"/>
              <a:gd name="connsiteY13" fmla="*/ 568454 h 870642"/>
              <a:gd name="connsiteX14" fmla="*/ 8011116 w 8011116"/>
              <a:gd name="connsiteY14" fmla="*/ 843584 h 870642"/>
              <a:gd name="connsiteX0" fmla="*/ 0 w 8011116"/>
              <a:gd name="connsiteY0" fmla="*/ 843583 h 868255"/>
              <a:gd name="connsiteX1" fmla="*/ 509798 w 8011116"/>
              <a:gd name="connsiteY1" fmla="*/ 552271 h 868255"/>
              <a:gd name="connsiteX2" fmla="*/ 745817 w 8011116"/>
              <a:gd name="connsiteY2" fmla="*/ 801917 h 868255"/>
              <a:gd name="connsiteX3" fmla="*/ 1424199 w 8011116"/>
              <a:gd name="connsiteY3" fmla="*/ 835493 h 868255"/>
              <a:gd name="connsiteX4" fmla="*/ 1998733 w 8011116"/>
              <a:gd name="connsiteY4" fmla="*/ 511812 h 868255"/>
              <a:gd name="connsiteX5" fmla="*/ 2484255 w 8011116"/>
              <a:gd name="connsiteY5" fmla="*/ 2013 h 868255"/>
              <a:gd name="connsiteX6" fmla="*/ 2969777 w 8011116"/>
              <a:gd name="connsiteY6" fmla="*/ 738389 h 868255"/>
              <a:gd name="connsiteX7" fmla="*/ 3293459 w 8011116"/>
              <a:gd name="connsiteY7" fmla="*/ 536088 h 868255"/>
              <a:gd name="connsiteX8" fmla="*/ 3699410 w 8011116"/>
              <a:gd name="connsiteY8" fmla="*/ 801917 h 868255"/>
              <a:gd name="connsiteX9" fmla="*/ 5348836 w 8011116"/>
              <a:gd name="connsiteY9" fmla="*/ 827400 h 868255"/>
              <a:gd name="connsiteX10" fmla="*/ 6190409 w 8011116"/>
              <a:gd name="connsiteY10" fmla="*/ 309509 h 868255"/>
              <a:gd name="connsiteX11" fmla="*/ 6773034 w 8011116"/>
              <a:gd name="connsiteY11" fmla="*/ 438982 h 868255"/>
              <a:gd name="connsiteX12" fmla="*/ 7388029 w 8011116"/>
              <a:gd name="connsiteY12" fmla="*/ 463257 h 868255"/>
              <a:gd name="connsiteX13" fmla="*/ 7833091 w 8011116"/>
              <a:gd name="connsiteY13" fmla="*/ 568454 h 868255"/>
              <a:gd name="connsiteX14" fmla="*/ 8011116 w 8011116"/>
              <a:gd name="connsiteY14" fmla="*/ 843584 h 868255"/>
              <a:gd name="connsiteX0" fmla="*/ 0 w 8011116"/>
              <a:gd name="connsiteY0" fmla="*/ 843583 h 852783"/>
              <a:gd name="connsiteX1" fmla="*/ 509798 w 8011116"/>
              <a:gd name="connsiteY1" fmla="*/ 552271 h 852783"/>
              <a:gd name="connsiteX2" fmla="*/ 745817 w 8011116"/>
              <a:gd name="connsiteY2" fmla="*/ 801917 h 852783"/>
              <a:gd name="connsiteX3" fmla="*/ 1424199 w 8011116"/>
              <a:gd name="connsiteY3" fmla="*/ 835493 h 852783"/>
              <a:gd name="connsiteX4" fmla="*/ 1998733 w 8011116"/>
              <a:gd name="connsiteY4" fmla="*/ 511812 h 852783"/>
              <a:gd name="connsiteX5" fmla="*/ 2484255 w 8011116"/>
              <a:gd name="connsiteY5" fmla="*/ 2013 h 852783"/>
              <a:gd name="connsiteX6" fmla="*/ 2969777 w 8011116"/>
              <a:gd name="connsiteY6" fmla="*/ 738389 h 852783"/>
              <a:gd name="connsiteX7" fmla="*/ 3293459 w 8011116"/>
              <a:gd name="connsiteY7" fmla="*/ 536088 h 852783"/>
              <a:gd name="connsiteX8" fmla="*/ 3747962 w 8011116"/>
              <a:gd name="connsiteY8" fmla="*/ 672444 h 852783"/>
              <a:gd name="connsiteX9" fmla="*/ 5348836 w 8011116"/>
              <a:gd name="connsiteY9" fmla="*/ 827400 h 852783"/>
              <a:gd name="connsiteX10" fmla="*/ 6190409 w 8011116"/>
              <a:gd name="connsiteY10" fmla="*/ 309509 h 852783"/>
              <a:gd name="connsiteX11" fmla="*/ 6773034 w 8011116"/>
              <a:gd name="connsiteY11" fmla="*/ 438982 h 852783"/>
              <a:gd name="connsiteX12" fmla="*/ 7388029 w 8011116"/>
              <a:gd name="connsiteY12" fmla="*/ 463257 h 852783"/>
              <a:gd name="connsiteX13" fmla="*/ 7833091 w 8011116"/>
              <a:gd name="connsiteY13" fmla="*/ 568454 h 852783"/>
              <a:gd name="connsiteX14" fmla="*/ 8011116 w 8011116"/>
              <a:gd name="connsiteY14" fmla="*/ 843584 h 852783"/>
              <a:gd name="connsiteX0" fmla="*/ 0 w 8011116"/>
              <a:gd name="connsiteY0" fmla="*/ 843583 h 852783"/>
              <a:gd name="connsiteX1" fmla="*/ 509798 w 8011116"/>
              <a:gd name="connsiteY1" fmla="*/ 552271 h 852783"/>
              <a:gd name="connsiteX2" fmla="*/ 745817 w 8011116"/>
              <a:gd name="connsiteY2" fmla="*/ 801917 h 852783"/>
              <a:gd name="connsiteX3" fmla="*/ 1424199 w 8011116"/>
              <a:gd name="connsiteY3" fmla="*/ 835493 h 852783"/>
              <a:gd name="connsiteX4" fmla="*/ 1998733 w 8011116"/>
              <a:gd name="connsiteY4" fmla="*/ 511812 h 852783"/>
              <a:gd name="connsiteX5" fmla="*/ 2484255 w 8011116"/>
              <a:gd name="connsiteY5" fmla="*/ 2013 h 852783"/>
              <a:gd name="connsiteX6" fmla="*/ 2969777 w 8011116"/>
              <a:gd name="connsiteY6" fmla="*/ 738389 h 852783"/>
              <a:gd name="connsiteX7" fmla="*/ 3293459 w 8011116"/>
              <a:gd name="connsiteY7" fmla="*/ 536088 h 852783"/>
              <a:gd name="connsiteX8" fmla="*/ 3747962 w 8011116"/>
              <a:gd name="connsiteY8" fmla="*/ 672444 h 852783"/>
              <a:gd name="connsiteX9" fmla="*/ 5292192 w 8011116"/>
              <a:gd name="connsiteY9" fmla="*/ 681743 h 852783"/>
              <a:gd name="connsiteX10" fmla="*/ 6190409 w 8011116"/>
              <a:gd name="connsiteY10" fmla="*/ 309509 h 852783"/>
              <a:gd name="connsiteX11" fmla="*/ 6773034 w 8011116"/>
              <a:gd name="connsiteY11" fmla="*/ 438982 h 852783"/>
              <a:gd name="connsiteX12" fmla="*/ 7388029 w 8011116"/>
              <a:gd name="connsiteY12" fmla="*/ 463257 h 852783"/>
              <a:gd name="connsiteX13" fmla="*/ 7833091 w 8011116"/>
              <a:gd name="connsiteY13" fmla="*/ 568454 h 852783"/>
              <a:gd name="connsiteX14" fmla="*/ 8011116 w 8011116"/>
              <a:gd name="connsiteY14" fmla="*/ 843584 h 852783"/>
              <a:gd name="connsiteX0" fmla="*/ 0 w 8011116"/>
              <a:gd name="connsiteY0" fmla="*/ 541184 h 550384"/>
              <a:gd name="connsiteX1" fmla="*/ 509798 w 8011116"/>
              <a:gd name="connsiteY1" fmla="*/ 249872 h 550384"/>
              <a:gd name="connsiteX2" fmla="*/ 745817 w 8011116"/>
              <a:gd name="connsiteY2" fmla="*/ 499518 h 550384"/>
              <a:gd name="connsiteX3" fmla="*/ 1424199 w 8011116"/>
              <a:gd name="connsiteY3" fmla="*/ 533094 h 550384"/>
              <a:gd name="connsiteX4" fmla="*/ 1998733 w 8011116"/>
              <a:gd name="connsiteY4" fmla="*/ 209413 h 550384"/>
              <a:gd name="connsiteX5" fmla="*/ 2557083 w 8011116"/>
              <a:gd name="connsiteY5" fmla="*/ 209412 h 550384"/>
              <a:gd name="connsiteX6" fmla="*/ 2969777 w 8011116"/>
              <a:gd name="connsiteY6" fmla="*/ 435990 h 550384"/>
              <a:gd name="connsiteX7" fmla="*/ 3293459 w 8011116"/>
              <a:gd name="connsiteY7" fmla="*/ 233689 h 550384"/>
              <a:gd name="connsiteX8" fmla="*/ 3747962 w 8011116"/>
              <a:gd name="connsiteY8" fmla="*/ 370045 h 550384"/>
              <a:gd name="connsiteX9" fmla="*/ 5292192 w 8011116"/>
              <a:gd name="connsiteY9" fmla="*/ 379344 h 550384"/>
              <a:gd name="connsiteX10" fmla="*/ 6190409 w 8011116"/>
              <a:gd name="connsiteY10" fmla="*/ 7110 h 550384"/>
              <a:gd name="connsiteX11" fmla="*/ 6773034 w 8011116"/>
              <a:gd name="connsiteY11" fmla="*/ 136583 h 550384"/>
              <a:gd name="connsiteX12" fmla="*/ 7388029 w 8011116"/>
              <a:gd name="connsiteY12" fmla="*/ 160858 h 550384"/>
              <a:gd name="connsiteX13" fmla="*/ 7833091 w 8011116"/>
              <a:gd name="connsiteY13" fmla="*/ 266055 h 550384"/>
              <a:gd name="connsiteX14" fmla="*/ 8011116 w 8011116"/>
              <a:gd name="connsiteY14" fmla="*/ 541185 h 550384"/>
              <a:gd name="connsiteX0" fmla="*/ 0 w 8011116"/>
              <a:gd name="connsiteY0" fmla="*/ 541184 h 550384"/>
              <a:gd name="connsiteX1" fmla="*/ 509798 w 8011116"/>
              <a:gd name="connsiteY1" fmla="*/ 249872 h 550384"/>
              <a:gd name="connsiteX2" fmla="*/ 745817 w 8011116"/>
              <a:gd name="connsiteY2" fmla="*/ 499518 h 550384"/>
              <a:gd name="connsiteX3" fmla="*/ 1424199 w 8011116"/>
              <a:gd name="connsiteY3" fmla="*/ 533094 h 550384"/>
              <a:gd name="connsiteX4" fmla="*/ 1998733 w 8011116"/>
              <a:gd name="connsiteY4" fmla="*/ 209413 h 550384"/>
              <a:gd name="connsiteX5" fmla="*/ 2557083 w 8011116"/>
              <a:gd name="connsiteY5" fmla="*/ 209412 h 550384"/>
              <a:gd name="connsiteX6" fmla="*/ 2977869 w 8011116"/>
              <a:gd name="connsiteY6" fmla="*/ 322702 h 550384"/>
              <a:gd name="connsiteX7" fmla="*/ 3293459 w 8011116"/>
              <a:gd name="connsiteY7" fmla="*/ 233689 h 550384"/>
              <a:gd name="connsiteX8" fmla="*/ 3747962 w 8011116"/>
              <a:gd name="connsiteY8" fmla="*/ 370045 h 550384"/>
              <a:gd name="connsiteX9" fmla="*/ 5292192 w 8011116"/>
              <a:gd name="connsiteY9" fmla="*/ 379344 h 550384"/>
              <a:gd name="connsiteX10" fmla="*/ 6190409 w 8011116"/>
              <a:gd name="connsiteY10" fmla="*/ 7110 h 550384"/>
              <a:gd name="connsiteX11" fmla="*/ 6773034 w 8011116"/>
              <a:gd name="connsiteY11" fmla="*/ 136583 h 550384"/>
              <a:gd name="connsiteX12" fmla="*/ 7388029 w 8011116"/>
              <a:gd name="connsiteY12" fmla="*/ 160858 h 550384"/>
              <a:gd name="connsiteX13" fmla="*/ 7833091 w 8011116"/>
              <a:gd name="connsiteY13" fmla="*/ 266055 h 550384"/>
              <a:gd name="connsiteX14" fmla="*/ 8011116 w 8011116"/>
              <a:gd name="connsiteY14" fmla="*/ 541185 h 550384"/>
              <a:gd name="connsiteX0" fmla="*/ 0 w 8011116"/>
              <a:gd name="connsiteY0" fmla="*/ 541184 h 543770"/>
              <a:gd name="connsiteX1" fmla="*/ 509798 w 8011116"/>
              <a:gd name="connsiteY1" fmla="*/ 249872 h 543770"/>
              <a:gd name="connsiteX2" fmla="*/ 745817 w 8011116"/>
              <a:gd name="connsiteY2" fmla="*/ 499518 h 543770"/>
              <a:gd name="connsiteX3" fmla="*/ 1383739 w 8011116"/>
              <a:gd name="connsiteY3" fmla="*/ 371253 h 543770"/>
              <a:gd name="connsiteX4" fmla="*/ 1998733 w 8011116"/>
              <a:gd name="connsiteY4" fmla="*/ 209413 h 543770"/>
              <a:gd name="connsiteX5" fmla="*/ 2557083 w 8011116"/>
              <a:gd name="connsiteY5" fmla="*/ 209412 h 543770"/>
              <a:gd name="connsiteX6" fmla="*/ 2977869 w 8011116"/>
              <a:gd name="connsiteY6" fmla="*/ 322702 h 543770"/>
              <a:gd name="connsiteX7" fmla="*/ 3293459 w 8011116"/>
              <a:gd name="connsiteY7" fmla="*/ 233689 h 543770"/>
              <a:gd name="connsiteX8" fmla="*/ 3747962 w 8011116"/>
              <a:gd name="connsiteY8" fmla="*/ 370045 h 543770"/>
              <a:gd name="connsiteX9" fmla="*/ 5292192 w 8011116"/>
              <a:gd name="connsiteY9" fmla="*/ 379344 h 543770"/>
              <a:gd name="connsiteX10" fmla="*/ 6190409 w 8011116"/>
              <a:gd name="connsiteY10" fmla="*/ 7110 h 543770"/>
              <a:gd name="connsiteX11" fmla="*/ 6773034 w 8011116"/>
              <a:gd name="connsiteY11" fmla="*/ 136583 h 543770"/>
              <a:gd name="connsiteX12" fmla="*/ 7388029 w 8011116"/>
              <a:gd name="connsiteY12" fmla="*/ 160858 h 543770"/>
              <a:gd name="connsiteX13" fmla="*/ 7833091 w 8011116"/>
              <a:gd name="connsiteY13" fmla="*/ 266055 h 543770"/>
              <a:gd name="connsiteX14" fmla="*/ 8011116 w 8011116"/>
              <a:gd name="connsiteY14" fmla="*/ 541185 h 543770"/>
              <a:gd name="connsiteX0" fmla="*/ 0 w 8011116"/>
              <a:gd name="connsiteY0" fmla="*/ 541184 h 543770"/>
              <a:gd name="connsiteX1" fmla="*/ 509798 w 8011116"/>
              <a:gd name="connsiteY1" fmla="*/ 346977 h 543770"/>
              <a:gd name="connsiteX2" fmla="*/ 745817 w 8011116"/>
              <a:gd name="connsiteY2" fmla="*/ 499518 h 543770"/>
              <a:gd name="connsiteX3" fmla="*/ 1383739 w 8011116"/>
              <a:gd name="connsiteY3" fmla="*/ 371253 h 543770"/>
              <a:gd name="connsiteX4" fmla="*/ 1998733 w 8011116"/>
              <a:gd name="connsiteY4" fmla="*/ 209413 h 543770"/>
              <a:gd name="connsiteX5" fmla="*/ 2557083 w 8011116"/>
              <a:gd name="connsiteY5" fmla="*/ 209412 h 543770"/>
              <a:gd name="connsiteX6" fmla="*/ 2977869 w 8011116"/>
              <a:gd name="connsiteY6" fmla="*/ 322702 h 543770"/>
              <a:gd name="connsiteX7" fmla="*/ 3293459 w 8011116"/>
              <a:gd name="connsiteY7" fmla="*/ 233689 h 543770"/>
              <a:gd name="connsiteX8" fmla="*/ 3747962 w 8011116"/>
              <a:gd name="connsiteY8" fmla="*/ 370045 h 543770"/>
              <a:gd name="connsiteX9" fmla="*/ 5292192 w 8011116"/>
              <a:gd name="connsiteY9" fmla="*/ 379344 h 543770"/>
              <a:gd name="connsiteX10" fmla="*/ 6190409 w 8011116"/>
              <a:gd name="connsiteY10" fmla="*/ 7110 h 543770"/>
              <a:gd name="connsiteX11" fmla="*/ 6773034 w 8011116"/>
              <a:gd name="connsiteY11" fmla="*/ 136583 h 543770"/>
              <a:gd name="connsiteX12" fmla="*/ 7388029 w 8011116"/>
              <a:gd name="connsiteY12" fmla="*/ 160858 h 543770"/>
              <a:gd name="connsiteX13" fmla="*/ 7833091 w 8011116"/>
              <a:gd name="connsiteY13" fmla="*/ 266055 h 543770"/>
              <a:gd name="connsiteX14" fmla="*/ 8011116 w 8011116"/>
              <a:gd name="connsiteY14" fmla="*/ 541185 h 543770"/>
              <a:gd name="connsiteX0" fmla="*/ 0 w 8011116"/>
              <a:gd name="connsiteY0" fmla="*/ 541184 h 543770"/>
              <a:gd name="connsiteX1" fmla="*/ 509798 w 8011116"/>
              <a:gd name="connsiteY1" fmla="*/ 346977 h 543770"/>
              <a:gd name="connsiteX2" fmla="*/ 745817 w 8011116"/>
              <a:gd name="connsiteY2" fmla="*/ 434781 h 543770"/>
              <a:gd name="connsiteX3" fmla="*/ 1383739 w 8011116"/>
              <a:gd name="connsiteY3" fmla="*/ 371253 h 543770"/>
              <a:gd name="connsiteX4" fmla="*/ 1998733 w 8011116"/>
              <a:gd name="connsiteY4" fmla="*/ 209413 h 543770"/>
              <a:gd name="connsiteX5" fmla="*/ 2557083 w 8011116"/>
              <a:gd name="connsiteY5" fmla="*/ 209412 h 543770"/>
              <a:gd name="connsiteX6" fmla="*/ 2977869 w 8011116"/>
              <a:gd name="connsiteY6" fmla="*/ 322702 h 543770"/>
              <a:gd name="connsiteX7" fmla="*/ 3293459 w 8011116"/>
              <a:gd name="connsiteY7" fmla="*/ 233689 h 543770"/>
              <a:gd name="connsiteX8" fmla="*/ 3747962 w 8011116"/>
              <a:gd name="connsiteY8" fmla="*/ 370045 h 543770"/>
              <a:gd name="connsiteX9" fmla="*/ 5292192 w 8011116"/>
              <a:gd name="connsiteY9" fmla="*/ 379344 h 543770"/>
              <a:gd name="connsiteX10" fmla="*/ 6190409 w 8011116"/>
              <a:gd name="connsiteY10" fmla="*/ 7110 h 543770"/>
              <a:gd name="connsiteX11" fmla="*/ 6773034 w 8011116"/>
              <a:gd name="connsiteY11" fmla="*/ 136583 h 543770"/>
              <a:gd name="connsiteX12" fmla="*/ 7388029 w 8011116"/>
              <a:gd name="connsiteY12" fmla="*/ 160858 h 543770"/>
              <a:gd name="connsiteX13" fmla="*/ 7833091 w 8011116"/>
              <a:gd name="connsiteY13" fmla="*/ 266055 h 543770"/>
              <a:gd name="connsiteX14" fmla="*/ 8011116 w 8011116"/>
              <a:gd name="connsiteY14" fmla="*/ 541185 h 543770"/>
              <a:gd name="connsiteX0" fmla="*/ 0 w 8011116"/>
              <a:gd name="connsiteY0" fmla="*/ 541184 h 541185"/>
              <a:gd name="connsiteX1" fmla="*/ 509798 w 8011116"/>
              <a:gd name="connsiteY1" fmla="*/ 346977 h 541185"/>
              <a:gd name="connsiteX2" fmla="*/ 745817 w 8011116"/>
              <a:gd name="connsiteY2" fmla="*/ 434781 h 541185"/>
              <a:gd name="connsiteX3" fmla="*/ 1383739 w 8011116"/>
              <a:gd name="connsiteY3" fmla="*/ 371253 h 541185"/>
              <a:gd name="connsiteX4" fmla="*/ 1998733 w 8011116"/>
              <a:gd name="connsiteY4" fmla="*/ 209413 h 541185"/>
              <a:gd name="connsiteX5" fmla="*/ 2557083 w 8011116"/>
              <a:gd name="connsiteY5" fmla="*/ 209412 h 541185"/>
              <a:gd name="connsiteX6" fmla="*/ 2977869 w 8011116"/>
              <a:gd name="connsiteY6" fmla="*/ 322702 h 541185"/>
              <a:gd name="connsiteX7" fmla="*/ 3293459 w 8011116"/>
              <a:gd name="connsiteY7" fmla="*/ 233689 h 541185"/>
              <a:gd name="connsiteX8" fmla="*/ 3747962 w 8011116"/>
              <a:gd name="connsiteY8" fmla="*/ 370045 h 541185"/>
              <a:gd name="connsiteX9" fmla="*/ 5292192 w 8011116"/>
              <a:gd name="connsiteY9" fmla="*/ 379344 h 541185"/>
              <a:gd name="connsiteX10" fmla="*/ 6190409 w 8011116"/>
              <a:gd name="connsiteY10" fmla="*/ 7110 h 541185"/>
              <a:gd name="connsiteX11" fmla="*/ 6773034 w 8011116"/>
              <a:gd name="connsiteY11" fmla="*/ 136583 h 541185"/>
              <a:gd name="connsiteX12" fmla="*/ 7388029 w 8011116"/>
              <a:gd name="connsiteY12" fmla="*/ 160858 h 541185"/>
              <a:gd name="connsiteX13" fmla="*/ 7833091 w 8011116"/>
              <a:gd name="connsiteY13" fmla="*/ 266055 h 541185"/>
              <a:gd name="connsiteX14" fmla="*/ 8011116 w 8011116"/>
              <a:gd name="connsiteY14" fmla="*/ 541185 h 541185"/>
              <a:gd name="connsiteX0" fmla="*/ 0 w 8197233"/>
              <a:gd name="connsiteY0" fmla="*/ 541184 h 541184"/>
              <a:gd name="connsiteX1" fmla="*/ 509798 w 8197233"/>
              <a:gd name="connsiteY1" fmla="*/ 346977 h 541184"/>
              <a:gd name="connsiteX2" fmla="*/ 745817 w 8197233"/>
              <a:gd name="connsiteY2" fmla="*/ 434781 h 541184"/>
              <a:gd name="connsiteX3" fmla="*/ 1383739 w 8197233"/>
              <a:gd name="connsiteY3" fmla="*/ 371253 h 541184"/>
              <a:gd name="connsiteX4" fmla="*/ 1998733 w 8197233"/>
              <a:gd name="connsiteY4" fmla="*/ 209413 h 541184"/>
              <a:gd name="connsiteX5" fmla="*/ 2557083 w 8197233"/>
              <a:gd name="connsiteY5" fmla="*/ 209412 h 541184"/>
              <a:gd name="connsiteX6" fmla="*/ 2977869 w 8197233"/>
              <a:gd name="connsiteY6" fmla="*/ 322702 h 541184"/>
              <a:gd name="connsiteX7" fmla="*/ 3293459 w 8197233"/>
              <a:gd name="connsiteY7" fmla="*/ 233689 h 541184"/>
              <a:gd name="connsiteX8" fmla="*/ 3747962 w 8197233"/>
              <a:gd name="connsiteY8" fmla="*/ 370045 h 541184"/>
              <a:gd name="connsiteX9" fmla="*/ 5292192 w 8197233"/>
              <a:gd name="connsiteY9" fmla="*/ 379344 h 541184"/>
              <a:gd name="connsiteX10" fmla="*/ 6190409 w 8197233"/>
              <a:gd name="connsiteY10" fmla="*/ 7110 h 541184"/>
              <a:gd name="connsiteX11" fmla="*/ 6773034 w 8197233"/>
              <a:gd name="connsiteY11" fmla="*/ 136583 h 541184"/>
              <a:gd name="connsiteX12" fmla="*/ 7388029 w 8197233"/>
              <a:gd name="connsiteY12" fmla="*/ 160858 h 541184"/>
              <a:gd name="connsiteX13" fmla="*/ 7833091 w 8197233"/>
              <a:gd name="connsiteY13" fmla="*/ 266055 h 541184"/>
              <a:gd name="connsiteX14" fmla="*/ 8197233 w 8197233"/>
              <a:gd name="connsiteY14" fmla="*/ 403620 h 541184"/>
              <a:gd name="connsiteX0" fmla="*/ 0 w 8197233"/>
              <a:gd name="connsiteY0" fmla="*/ 541184 h 541184"/>
              <a:gd name="connsiteX1" fmla="*/ 509798 w 8197233"/>
              <a:gd name="connsiteY1" fmla="*/ 346977 h 541184"/>
              <a:gd name="connsiteX2" fmla="*/ 1383739 w 8197233"/>
              <a:gd name="connsiteY2" fmla="*/ 371253 h 541184"/>
              <a:gd name="connsiteX3" fmla="*/ 1998733 w 8197233"/>
              <a:gd name="connsiteY3" fmla="*/ 209413 h 541184"/>
              <a:gd name="connsiteX4" fmla="*/ 2557083 w 8197233"/>
              <a:gd name="connsiteY4" fmla="*/ 209412 h 541184"/>
              <a:gd name="connsiteX5" fmla="*/ 2977869 w 8197233"/>
              <a:gd name="connsiteY5" fmla="*/ 322702 h 541184"/>
              <a:gd name="connsiteX6" fmla="*/ 3293459 w 8197233"/>
              <a:gd name="connsiteY6" fmla="*/ 233689 h 541184"/>
              <a:gd name="connsiteX7" fmla="*/ 3747962 w 8197233"/>
              <a:gd name="connsiteY7" fmla="*/ 370045 h 541184"/>
              <a:gd name="connsiteX8" fmla="*/ 5292192 w 8197233"/>
              <a:gd name="connsiteY8" fmla="*/ 379344 h 541184"/>
              <a:gd name="connsiteX9" fmla="*/ 6190409 w 8197233"/>
              <a:gd name="connsiteY9" fmla="*/ 7110 h 541184"/>
              <a:gd name="connsiteX10" fmla="*/ 6773034 w 8197233"/>
              <a:gd name="connsiteY10" fmla="*/ 136583 h 541184"/>
              <a:gd name="connsiteX11" fmla="*/ 7388029 w 8197233"/>
              <a:gd name="connsiteY11" fmla="*/ 160858 h 541184"/>
              <a:gd name="connsiteX12" fmla="*/ 7833091 w 8197233"/>
              <a:gd name="connsiteY12" fmla="*/ 266055 h 541184"/>
              <a:gd name="connsiteX13" fmla="*/ 8197233 w 8197233"/>
              <a:gd name="connsiteY13" fmla="*/ 403620 h 541184"/>
              <a:gd name="connsiteX0" fmla="*/ 0 w 8197233"/>
              <a:gd name="connsiteY0" fmla="*/ 541184 h 541184"/>
              <a:gd name="connsiteX1" fmla="*/ 509798 w 8197233"/>
              <a:gd name="connsiteY1" fmla="*/ 346977 h 541184"/>
              <a:gd name="connsiteX2" fmla="*/ 1383739 w 8197233"/>
              <a:gd name="connsiteY2" fmla="*/ 371253 h 541184"/>
              <a:gd name="connsiteX3" fmla="*/ 1998733 w 8197233"/>
              <a:gd name="connsiteY3" fmla="*/ 209413 h 541184"/>
              <a:gd name="connsiteX4" fmla="*/ 2557083 w 8197233"/>
              <a:gd name="connsiteY4" fmla="*/ 209412 h 541184"/>
              <a:gd name="connsiteX5" fmla="*/ 2977869 w 8197233"/>
              <a:gd name="connsiteY5" fmla="*/ 322702 h 541184"/>
              <a:gd name="connsiteX6" fmla="*/ 3293459 w 8197233"/>
              <a:gd name="connsiteY6" fmla="*/ 233689 h 541184"/>
              <a:gd name="connsiteX7" fmla="*/ 3747962 w 8197233"/>
              <a:gd name="connsiteY7" fmla="*/ 370045 h 541184"/>
              <a:gd name="connsiteX8" fmla="*/ 5292192 w 8197233"/>
              <a:gd name="connsiteY8" fmla="*/ 379344 h 541184"/>
              <a:gd name="connsiteX9" fmla="*/ 6190409 w 8197233"/>
              <a:gd name="connsiteY9" fmla="*/ 7110 h 541184"/>
              <a:gd name="connsiteX10" fmla="*/ 6773034 w 8197233"/>
              <a:gd name="connsiteY10" fmla="*/ 136583 h 541184"/>
              <a:gd name="connsiteX11" fmla="*/ 7388029 w 8197233"/>
              <a:gd name="connsiteY11" fmla="*/ 160858 h 541184"/>
              <a:gd name="connsiteX12" fmla="*/ 7833091 w 8197233"/>
              <a:gd name="connsiteY12" fmla="*/ 266055 h 541184"/>
              <a:gd name="connsiteX13" fmla="*/ 8197233 w 8197233"/>
              <a:gd name="connsiteY13" fmla="*/ 403620 h 541184"/>
              <a:gd name="connsiteX0" fmla="*/ 0 w 8197233"/>
              <a:gd name="connsiteY0" fmla="*/ 541184 h 541184"/>
              <a:gd name="connsiteX1" fmla="*/ 509798 w 8197233"/>
              <a:gd name="connsiteY1" fmla="*/ 346977 h 541184"/>
              <a:gd name="connsiteX2" fmla="*/ 1383739 w 8197233"/>
              <a:gd name="connsiteY2" fmla="*/ 371253 h 541184"/>
              <a:gd name="connsiteX3" fmla="*/ 1998733 w 8197233"/>
              <a:gd name="connsiteY3" fmla="*/ 209413 h 541184"/>
              <a:gd name="connsiteX4" fmla="*/ 2557083 w 8197233"/>
              <a:gd name="connsiteY4" fmla="*/ 209412 h 541184"/>
              <a:gd name="connsiteX5" fmla="*/ 2977869 w 8197233"/>
              <a:gd name="connsiteY5" fmla="*/ 322702 h 541184"/>
              <a:gd name="connsiteX6" fmla="*/ 3293459 w 8197233"/>
              <a:gd name="connsiteY6" fmla="*/ 233689 h 541184"/>
              <a:gd name="connsiteX7" fmla="*/ 3747962 w 8197233"/>
              <a:gd name="connsiteY7" fmla="*/ 370045 h 541184"/>
              <a:gd name="connsiteX8" fmla="*/ 5292192 w 8197233"/>
              <a:gd name="connsiteY8" fmla="*/ 379344 h 541184"/>
              <a:gd name="connsiteX9" fmla="*/ 6190409 w 8197233"/>
              <a:gd name="connsiteY9" fmla="*/ 7110 h 541184"/>
              <a:gd name="connsiteX10" fmla="*/ 6773034 w 8197233"/>
              <a:gd name="connsiteY10" fmla="*/ 136583 h 541184"/>
              <a:gd name="connsiteX11" fmla="*/ 7388029 w 8197233"/>
              <a:gd name="connsiteY11" fmla="*/ 160858 h 541184"/>
              <a:gd name="connsiteX12" fmla="*/ 7833091 w 8197233"/>
              <a:gd name="connsiteY12" fmla="*/ 266055 h 541184"/>
              <a:gd name="connsiteX13" fmla="*/ 8197233 w 8197233"/>
              <a:gd name="connsiteY13" fmla="*/ 403620 h 541184"/>
              <a:gd name="connsiteX0" fmla="*/ 0 w 8197233"/>
              <a:gd name="connsiteY0" fmla="*/ 541184 h 541184"/>
              <a:gd name="connsiteX1" fmla="*/ 655454 w 8197233"/>
              <a:gd name="connsiteY1" fmla="*/ 411714 h 541184"/>
              <a:gd name="connsiteX2" fmla="*/ 1383739 w 8197233"/>
              <a:gd name="connsiteY2" fmla="*/ 371253 h 541184"/>
              <a:gd name="connsiteX3" fmla="*/ 1998733 w 8197233"/>
              <a:gd name="connsiteY3" fmla="*/ 209413 h 541184"/>
              <a:gd name="connsiteX4" fmla="*/ 2557083 w 8197233"/>
              <a:gd name="connsiteY4" fmla="*/ 209412 h 541184"/>
              <a:gd name="connsiteX5" fmla="*/ 2977869 w 8197233"/>
              <a:gd name="connsiteY5" fmla="*/ 322702 h 541184"/>
              <a:gd name="connsiteX6" fmla="*/ 3293459 w 8197233"/>
              <a:gd name="connsiteY6" fmla="*/ 233689 h 541184"/>
              <a:gd name="connsiteX7" fmla="*/ 3747962 w 8197233"/>
              <a:gd name="connsiteY7" fmla="*/ 370045 h 541184"/>
              <a:gd name="connsiteX8" fmla="*/ 5292192 w 8197233"/>
              <a:gd name="connsiteY8" fmla="*/ 379344 h 541184"/>
              <a:gd name="connsiteX9" fmla="*/ 6190409 w 8197233"/>
              <a:gd name="connsiteY9" fmla="*/ 7110 h 541184"/>
              <a:gd name="connsiteX10" fmla="*/ 6773034 w 8197233"/>
              <a:gd name="connsiteY10" fmla="*/ 136583 h 541184"/>
              <a:gd name="connsiteX11" fmla="*/ 7388029 w 8197233"/>
              <a:gd name="connsiteY11" fmla="*/ 160858 h 541184"/>
              <a:gd name="connsiteX12" fmla="*/ 7833091 w 8197233"/>
              <a:gd name="connsiteY12" fmla="*/ 266055 h 541184"/>
              <a:gd name="connsiteX13" fmla="*/ 8197233 w 8197233"/>
              <a:gd name="connsiteY13" fmla="*/ 403620 h 541184"/>
              <a:gd name="connsiteX0" fmla="*/ 0 w 8181049"/>
              <a:gd name="connsiteY0" fmla="*/ 508816 h 508816"/>
              <a:gd name="connsiteX1" fmla="*/ 639270 w 8181049"/>
              <a:gd name="connsiteY1" fmla="*/ 411714 h 508816"/>
              <a:gd name="connsiteX2" fmla="*/ 1367555 w 8181049"/>
              <a:gd name="connsiteY2" fmla="*/ 371253 h 508816"/>
              <a:gd name="connsiteX3" fmla="*/ 1982549 w 8181049"/>
              <a:gd name="connsiteY3" fmla="*/ 209413 h 508816"/>
              <a:gd name="connsiteX4" fmla="*/ 2540899 w 8181049"/>
              <a:gd name="connsiteY4" fmla="*/ 209412 h 508816"/>
              <a:gd name="connsiteX5" fmla="*/ 2961685 w 8181049"/>
              <a:gd name="connsiteY5" fmla="*/ 322702 h 508816"/>
              <a:gd name="connsiteX6" fmla="*/ 3277275 w 8181049"/>
              <a:gd name="connsiteY6" fmla="*/ 233689 h 508816"/>
              <a:gd name="connsiteX7" fmla="*/ 3731778 w 8181049"/>
              <a:gd name="connsiteY7" fmla="*/ 370045 h 508816"/>
              <a:gd name="connsiteX8" fmla="*/ 5276008 w 8181049"/>
              <a:gd name="connsiteY8" fmla="*/ 379344 h 508816"/>
              <a:gd name="connsiteX9" fmla="*/ 6174225 w 8181049"/>
              <a:gd name="connsiteY9" fmla="*/ 7110 h 508816"/>
              <a:gd name="connsiteX10" fmla="*/ 6756850 w 8181049"/>
              <a:gd name="connsiteY10" fmla="*/ 136583 h 508816"/>
              <a:gd name="connsiteX11" fmla="*/ 7371845 w 8181049"/>
              <a:gd name="connsiteY11" fmla="*/ 160858 h 508816"/>
              <a:gd name="connsiteX12" fmla="*/ 7816907 w 8181049"/>
              <a:gd name="connsiteY12" fmla="*/ 266055 h 508816"/>
              <a:gd name="connsiteX13" fmla="*/ 8181049 w 8181049"/>
              <a:gd name="connsiteY13" fmla="*/ 403620 h 508816"/>
              <a:gd name="connsiteX0" fmla="*/ 0 w 8181049"/>
              <a:gd name="connsiteY0" fmla="*/ 508816 h 508816"/>
              <a:gd name="connsiteX1" fmla="*/ 639270 w 8181049"/>
              <a:gd name="connsiteY1" fmla="*/ 411714 h 508816"/>
              <a:gd name="connsiteX2" fmla="*/ 1367555 w 8181049"/>
              <a:gd name="connsiteY2" fmla="*/ 371253 h 508816"/>
              <a:gd name="connsiteX3" fmla="*/ 1982549 w 8181049"/>
              <a:gd name="connsiteY3" fmla="*/ 209413 h 508816"/>
              <a:gd name="connsiteX4" fmla="*/ 2540899 w 8181049"/>
              <a:gd name="connsiteY4" fmla="*/ 209412 h 508816"/>
              <a:gd name="connsiteX5" fmla="*/ 3277275 w 8181049"/>
              <a:gd name="connsiteY5" fmla="*/ 233689 h 508816"/>
              <a:gd name="connsiteX6" fmla="*/ 3731778 w 8181049"/>
              <a:gd name="connsiteY6" fmla="*/ 370045 h 508816"/>
              <a:gd name="connsiteX7" fmla="*/ 5276008 w 8181049"/>
              <a:gd name="connsiteY7" fmla="*/ 379344 h 508816"/>
              <a:gd name="connsiteX8" fmla="*/ 6174225 w 8181049"/>
              <a:gd name="connsiteY8" fmla="*/ 7110 h 508816"/>
              <a:gd name="connsiteX9" fmla="*/ 6756850 w 8181049"/>
              <a:gd name="connsiteY9" fmla="*/ 136583 h 508816"/>
              <a:gd name="connsiteX10" fmla="*/ 7371845 w 8181049"/>
              <a:gd name="connsiteY10" fmla="*/ 160858 h 508816"/>
              <a:gd name="connsiteX11" fmla="*/ 7816907 w 8181049"/>
              <a:gd name="connsiteY11" fmla="*/ 266055 h 508816"/>
              <a:gd name="connsiteX12" fmla="*/ 8181049 w 8181049"/>
              <a:gd name="connsiteY12" fmla="*/ 403620 h 508816"/>
              <a:gd name="connsiteX0" fmla="*/ 0 w 8181049"/>
              <a:gd name="connsiteY0" fmla="*/ 447306 h 447306"/>
              <a:gd name="connsiteX1" fmla="*/ 639270 w 8181049"/>
              <a:gd name="connsiteY1" fmla="*/ 350204 h 447306"/>
              <a:gd name="connsiteX2" fmla="*/ 1367555 w 8181049"/>
              <a:gd name="connsiteY2" fmla="*/ 309743 h 447306"/>
              <a:gd name="connsiteX3" fmla="*/ 1982549 w 8181049"/>
              <a:gd name="connsiteY3" fmla="*/ 147903 h 447306"/>
              <a:gd name="connsiteX4" fmla="*/ 2540899 w 8181049"/>
              <a:gd name="connsiteY4" fmla="*/ 147902 h 447306"/>
              <a:gd name="connsiteX5" fmla="*/ 3277275 w 8181049"/>
              <a:gd name="connsiteY5" fmla="*/ 172179 h 447306"/>
              <a:gd name="connsiteX6" fmla="*/ 3731778 w 8181049"/>
              <a:gd name="connsiteY6" fmla="*/ 308535 h 447306"/>
              <a:gd name="connsiteX7" fmla="*/ 5276008 w 8181049"/>
              <a:gd name="connsiteY7" fmla="*/ 317834 h 447306"/>
              <a:gd name="connsiteX8" fmla="*/ 6174225 w 8181049"/>
              <a:gd name="connsiteY8" fmla="*/ 10336 h 447306"/>
              <a:gd name="connsiteX9" fmla="*/ 6756850 w 8181049"/>
              <a:gd name="connsiteY9" fmla="*/ 75073 h 447306"/>
              <a:gd name="connsiteX10" fmla="*/ 7371845 w 8181049"/>
              <a:gd name="connsiteY10" fmla="*/ 99348 h 447306"/>
              <a:gd name="connsiteX11" fmla="*/ 7816907 w 8181049"/>
              <a:gd name="connsiteY11" fmla="*/ 204545 h 447306"/>
              <a:gd name="connsiteX12" fmla="*/ 8181049 w 8181049"/>
              <a:gd name="connsiteY12" fmla="*/ 342110 h 447306"/>
              <a:gd name="connsiteX0" fmla="*/ 0 w 8181049"/>
              <a:gd name="connsiteY0" fmla="*/ 514017 h 514017"/>
              <a:gd name="connsiteX1" fmla="*/ 639270 w 8181049"/>
              <a:gd name="connsiteY1" fmla="*/ 416915 h 514017"/>
              <a:gd name="connsiteX2" fmla="*/ 1367555 w 8181049"/>
              <a:gd name="connsiteY2" fmla="*/ 376454 h 514017"/>
              <a:gd name="connsiteX3" fmla="*/ 1982549 w 8181049"/>
              <a:gd name="connsiteY3" fmla="*/ 214614 h 514017"/>
              <a:gd name="connsiteX4" fmla="*/ 2540899 w 8181049"/>
              <a:gd name="connsiteY4" fmla="*/ 214613 h 514017"/>
              <a:gd name="connsiteX5" fmla="*/ 3277275 w 8181049"/>
              <a:gd name="connsiteY5" fmla="*/ 238890 h 514017"/>
              <a:gd name="connsiteX6" fmla="*/ 3731778 w 8181049"/>
              <a:gd name="connsiteY6" fmla="*/ 375246 h 514017"/>
              <a:gd name="connsiteX7" fmla="*/ 5276008 w 8181049"/>
              <a:gd name="connsiteY7" fmla="*/ 384545 h 514017"/>
              <a:gd name="connsiteX8" fmla="*/ 6174225 w 8181049"/>
              <a:gd name="connsiteY8" fmla="*/ 77047 h 514017"/>
              <a:gd name="connsiteX9" fmla="*/ 7072440 w 8181049"/>
              <a:gd name="connsiteY9" fmla="*/ 4220 h 514017"/>
              <a:gd name="connsiteX10" fmla="*/ 7371845 w 8181049"/>
              <a:gd name="connsiteY10" fmla="*/ 166059 h 514017"/>
              <a:gd name="connsiteX11" fmla="*/ 7816907 w 8181049"/>
              <a:gd name="connsiteY11" fmla="*/ 271256 h 514017"/>
              <a:gd name="connsiteX12" fmla="*/ 8181049 w 8181049"/>
              <a:gd name="connsiteY12" fmla="*/ 408821 h 514017"/>
              <a:gd name="connsiteX0" fmla="*/ 0 w 8181049"/>
              <a:gd name="connsiteY0" fmla="*/ 514301 h 514301"/>
              <a:gd name="connsiteX1" fmla="*/ 639270 w 8181049"/>
              <a:gd name="connsiteY1" fmla="*/ 417199 h 514301"/>
              <a:gd name="connsiteX2" fmla="*/ 1367555 w 8181049"/>
              <a:gd name="connsiteY2" fmla="*/ 376738 h 514301"/>
              <a:gd name="connsiteX3" fmla="*/ 1982549 w 8181049"/>
              <a:gd name="connsiteY3" fmla="*/ 214898 h 514301"/>
              <a:gd name="connsiteX4" fmla="*/ 2540899 w 8181049"/>
              <a:gd name="connsiteY4" fmla="*/ 214897 h 514301"/>
              <a:gd name="connsiteX5" fmla="*/ 3277275 w 8181049"/>
              <a:gd name="connsiteY5" fmla="*/ 239174 h 514301"/>
              <a:gd name="connsiteX6" fmla="*/ 3731778 w 8181049"/>
              <a:gd name="connsiteY6" fmla="*/ 375530 h 514301"/>
              <a:gd name="connsiteX7" fmla="*/ 5276008 w 8181049"/>
              <a:gd name="connsiteY7" fmla="*/ 384829 h 514301"/>
              <a:gd name="connsiteX8" fmla="*/ 6174225 w 8181049"/>
              <a:gd name="connsiteY8" fmla="*/ 77331 h 514301"/>
              <a:gd name="connsiteX9" fmla="*/ 7072440 w 8181049"/>
              <a:gd name="connsiteY9" fmla="*/ 4504 h 514301"/>
              <a:gd name="connsiteX10" fmla="*/ 7436581 w 8181049"/>
              <a:gd name="connsiteY10" fmla="*/ 36870 h 514301"/>
              <a:gd name="connsiteX11" fmla="*/ 7816907 w 8181049"/>
              <a:gd name="connsiteY11" fmla="*/ 271540 h 514301"/>
              <a:gd name="connsiteX12" fmla="*/ 8181049 w 8181049"/>
              <a:gd name="connsiteY12" fmla="*/ 409105 h 514301"/>
              <a:gd name="connsiteX0" fmla="*/ 0 w 8181049"/>
              <a:gd name="connsiteY0" fmla="*/ 521451 h 521451"/>
              <a:gd name="connsiteX1" fmla="*/ 639270 w 8181049"/>
              <a:gd name="connsiteY1" fmla="*/ 424349 h 521451"/>
              <a:gd name="connsiteX2" fmla="*/ 1367555 w 8181049"/>
              <a:gd name="connsiteY2" fmla="*/ 383888 h 521451"/>
              <a:gd name="connsiteX3" fmla="*/ 1982549 w 8181049"/>
              <a:gd name="connsiteY3" fmla="*/ 222048 h 521451"/>
              <a:gd name="connsiteX4" fmla="*/ 2540899 w 8181049"/>
              <a:gd name="connsiteY4" fmla="*/ 222047 h 521451"/>
              <a:gd name="connsiteX5" fmla="*/ 3277275 w 8181049"/>
              <a:gd name="connsiteY5" fmla="*/ 246324 h 521451"/>
              <a:gd name="connsiteX6" fmla="*/ 3731778 w 8181049"/>
              <a:gd name="connsiteY6" fmla="*/ 382680 h 521451"/>
              <a:gd name="connsiteX7" fmla="*/ 5276008 w 8181049"/>
              <a:gd name="connsiteY7" fmla="*/ 391979 h 521451"/>
              <a:gd name="connsiteX8" fmla="*/ 6174225 w 8181049"/>
              <a:gd name="connsiteY8" fmla="*/ 84481 h 521451"/>
              <a:gd name="connsiteX9" fmla="*/ 7072440 w 8181049"/>
              <a:gd name="connsiteY9" fmla="*/ 11654 h 521451"/>
              <a:gd name="connsiteX10" fmla="*/ 7436581 w 8181049"/>
              <a:gd name="connsiteY10" fmla="*/ 44020 h 521451"/>
              <a:gd name="connsiteX11" fmla="*/ 8181049 w 8181049"/>
              <a:gd name="connsiteY11" fmla="*/ 416255 h 521451"/>
              <a:gd name="connsiteX0" fmla="*/ 0 w 8108221"/>
              <a:gd name="connsiteY0" fmla="*/ 510729 h 510729"/>
              <a:gd name="connsiteX1" fmla="*/ 639270 w 8108221"/>
              <a:gd name="connsiteY1" fmla="*/ 413627 h 510729"/>
              <a:gd name="connsiteX2" fmla="*/ 1367555 w 8108221"/>
              <a:gd name="connsiteY2" fmla="*/ 373166 h 510729"/>
              <a:gd name="connsiteX3" fmla="*/ 1982549 w 8108221"/>
              <a:gd name="connsiteY3" fmla="*/ 211326 h 510729"/>
              <a:gd name="connsiteX4" fmla="*/ 2540899 w 8108221"/>
              <a:gd name="connsiteY4" fmla="*/ 211325 h 510729"/>
              <a:gd name="connsiteX5" fmla="*/ 3277275 w 8108221"/>
              <a:gd name="connsiteY5" fmla="*/ 235602 h 510729"/>
              <a:gd name="connsiteX6" fmla="*/ 3731778 w 8108221"/>
              <a:gd name="connsiteY6" fmla="*/ 371958 h 510729"/>
              <a:gd name="connsiteX7" fmla="*/ 5276008 w 8108221"/>
              <a:gd name="connsiteY7" fmla="*/ 381257 h 510729"/>
              <a:gd name="connsiteX8" fmla="*/ 6174225 w 8108221"/>
              <a:gd name="connsiteY8" fmla="*/ 73759 h 510729"/>
              <a:gd name="connsiteX9" fmla="*/ 7072440 w 8108221"/>
              <a:gd name="connsiteY9" fmla="*/ 932 h 510729"/>
              <a:gd name="connsiteX10" fmla="*/ 7436581 w 8108221"/>
              <a:gd name="connsiteY10" fmla="*/ 33298 h 510729"/>
              <a:gd name="connsiteX11" fmla="*/ 8108221 w 8108221"/>
              <a:gd name="connsiteY11" fmla="*/ 33299 h 510729"/>
              <a:gd name="connsiteX0" fmla="*/ 0 w 8108221"/>
              <a:gd name="connsiteY0" fmla="*/ 510685 h 510685"/>
              <a:gd name="connsiteX1" fmla="*/ 639270 w 8108221"/>
              <a:gd name="connsiteY1" fmla="*/ 413583 h 510685"/>
              <a:gd name="connsiteX2" fmla="*/ 1367555 w 8108221"/>
              <a:gd name="connsiteY2" fmla="*/ 373122 h 510685"/>
              <a:gd name="connsiteX3" fmla="*/ 1982549 w 8108221"/>
              <a:gd name="connsiteY3" fmla="*/ 211282 h 510685"/>
              <a:gd name="connsiteX4" fmla="*/ 2540899 w 8108221"/>
              <a:gd name="connsiteY4" fmla="*/ 211281 h 510685"/>
              <a:gd name="connsiteX5" fmla="*/ 3277275 w 8108221"/>
              <a:gd name="connsiteY5" fmla="*/ 235558 h 510685"/>
              <a:gd name="connsiteX6" fmla="*/ 3731778 w 8108221"/>
              <a:gd name="connsiteY6" fmla="*/ 371914 h 510685"/>
              <a:gd name="connsiteX7" fmla="*/ 5276008 w 8108221"/>
              <a:gd name="connsiteY7" fmla="*/ 381213 h 510685"/>
              <a:gd name="connsiteX8" fmla="*/ 6174225 w 8108221"/>
              <a:gd name="connsiteY8" fmla="*/ 73715 h 510685"/>
              <a:gd name="connsiteX9" fmla="*/ 7072440 w 8108221"/>
              <a:gd name="connsiteY9" fmla="*/ 888 h 510685"/>
              <a:gd name="connsiteX10" fmla="*/ 7436581 w 8108221"/>
              <a:gd name="connsiteY10" fmla="*/ 33254 h 510685"/>
              <a:gd name="connsiteX11" fmla="*/ 8108221 w 8108221"/>
              <a:gd name="connsiteY11" fmla="*/ 33255 h 510685"/>
              <a:gd name="connsiteX0" fmla="*/ 0 w 8108221"/>
              <a:gd name="connsiteY0" fmla="*/ 599112 h 599112"/>
              <a:gd name="connsiteX1" fmla="*/ 639270 w 8108221"/>
              <a:gd name="connsiteY1" fmla="*/ 502010 h 599112"/>
              <a:gd name="connsiteX2" fmla="*/ 1367555 w 8108221"/>
              <a:gd name="connsiteY2" fmla="*/ 461549 h 599112"/>
              <a:gd name="connsiteX3" fmla="*/ 1982549 w 8108221"/>
              <a:gd name="connsiteY3" fmla="*/ 299709 h 599112"/>
              <a:gd name="connsiteX4" fmla="*/ 2540899 w 8108221"/>
              <a:gd name="connsiteY4" fmla="*/ 299708 h 599112"/>
              <a:gd name="connsiteX5" fmla="*/ 3277275 w 8108221"/>
              <a:gd name="connsiteY5" fmla="*/ 323985 h 599112"/>
              <a:gd name="connsiteX6" fmla="*/ 3731778 w 8108221"/>
              <a:gd name="connsiteY6" fmla="*/ 460341 h 599112"/>
              <a:gd name="connsiteX7" fmla="*/ 5276008 w 8108221"/>
              <a:gd name="connsiteY7" fmla="*/ 469640 h 599112"/>
              <a:gd name="connsiteX8" fmla="*/ 6174225 w 8108221"/>
              <a:gd name="connsiteY8" fmla="*/ 162142 h 599112"/>
              <a:gd name="connsiteX9" fmla="*/ 7072440 w 8108221"/>
              <a:gd name="connsiteY9" fmla="*/ 302 h 599112"/>
              <a:gd name="connsiteX10" fmla="*/ 7436581 w 8108221"/>
              <a:gd name="connsiteY10" fmla="*/ 121681 h 599112"/>
              <a:gd name="connsiteX11" fmla="*/ 8108221 w 8108221"/>
              <a:gd name="connsiteY11" fmla="*/ 121682 h 599112"/>
              <a:gd name="connsiteX0" fmla="*/ 0 w 8108221"/>
              <a:gd name="connsiteY0" fmla="*/ 619675 h 619675"/>
              <a:gd name="connsiteX1" fmla="*/ 639270 w 8108221"/>
              <a:gd name="connsiteY1" fmla="*/ 522573 h 619675"/>
              <a:gd name="connsiteX2" fmla="*/ 1367555 w 8108221"/>
              <a:gd name="connsiteY2" fmla="*/ 482112 h 619675"/>
              <a:gd name="connsiteX3" fmla="*/ 1982549 w 8108221"/>
              <a:gd name="connsiteY3" fmla="*/ 320272 h 619675"/>
              <a:gd name="connsiteX4" fmla="*/ 2540899 w 8108221"/>
              <a:gd name="connsiteY4" fmla="*/ 320271 h 619675"/>
              <a:gd name="connsiteX5" fmla="*/ 3277275 w 8108221"/>
              <a:gd name="connsiteY5" fmla="*/ 344548 h 619675"/>
              <a:gd name="connsiteX6" fmla="*/ 3731778 w 8108221"/>
              <a:gd name="connsiteY6" fmla="*/ 480904 h 619675"/>
              <a:gd name="connsiteX7" fmla="*/ 5276008 w 8108221"/>
              <a:gd name="connsiteY7" fmla="*/ 490203 h 619675"/>
              <a:gd name="connsiteX8" fmla="*/ 6174225 w 8108221"/>
              <a:gd name="connsiteY8" fmla="*/ 182705 h 619675"/>
              <a:gd name="connsiteX9" fmla="*/ 7072440 w 8108221"/>
              <a:gd name="connsiteY9" fmla="*/ 20865 h 619675"/>
              <a:gd name="connsiteX10" fmla="*/ 7436581 w 8108221"/>
              <a:gd name="connsiteY10" fmla="*/ 142244 h 619675"/>
              <a:gd name="connsiteX11" fmla="*/ 8108221 w 8108221"/>
              <a:gd name="connsiteY11" fmla="*/ 142245 h 619675"/>
              <a:gd name="connsiteX0" fmla="*/ 0 w 8108221"/>
              <a:gd name="connsiteY0" fmla="*/ 609905 h 609905"/>
              <a:gd name="connsiteX1" fmla="*/ 639270 w 8108221"/>
              <a:gd name="connsiteY1" fmla="*/ 512803 h 609905"/>
              <a:gd name="connsiteX2" fmla="*/ 1367555 w 8108221"/>
              <a:gd name="connsiteY2" fmla="*/ 472342 h 609905"/>
              <a:gd name="connsiteX3" fmla="*/ 1982549 w 8108221"/>
              <a:gd name="connsiteY3" fmla="*/ 310502 h 609905"/>
              <a:gd name="connsiteX4" fmla="*/ 2540899 w 8108221"/>
              <a:gd name="connsiteY4" fmla="*/ 310501 h 609905"/>
              <a:gd name="connsiteX5" fmla="*/ 3277275 w 8108221"/>
              <a:gd name="connsiteY5" fmla="*/ 334778 h 609905"/>
              <a:gd name="connsiteX6" fmla="*/ 3731778 w 8108221"/>
              <a:gd name="connsiteY6" fmla="*/ 471134 h 609905"/>
              <a:gd name="connsiteX7" fmla="*/ 5276008 w 8108221"/>
              <a:gd name="connsiteY7" fmla="*/ 480433 h 609905"/>
              <a:gd name="connsiteX8" fmla="*/ 6174225 w 8108221"/>
              <a:gd name="connsiteY8" fmla="*/ 172935 h 609905"/>
              <a:gd name="connsiteX9" fmla="*/ 7072440 w 8108221"/>
              <a:gd name="connsiteY9" fmla="*/ 11095 h 609905"/>
              <a:gd name="connsiteX10" fmla="*/ 7379937 w 8108221"/>
              <a:gd name="connsiteY10" fmla="*/ 27277 h 609905"/>
              <a:gd name="connsiteX11" fmla="*/ 8108221 w 8108221"/>
              <a:gd name="connsiteY11" fmla="*/ 132475 h 609905"/>
              <a:gd name="connsiteX0" fmla="*/ 0 w 8108221"/>
              <a:gd name="connsiteY0" fmla="*/ 599127 h 599127"/>
              <a:gd name="connsiteX1" fmla="*/ 639270 w 8108221"/>
              <a:gd name="connsiteY1" fmla="*/ 502025 h 599127"/>
              <a:gd name="connsiteX2" fmla="*/ 1367555 w 8108221"/>
              <a:gd name="connsiteY2" fmla="*/ 461564 h 599127"/>
              <a:gd name="connsiteX3" fmla="*/ 1982549 w 8108221"/>
              <a:gd name="connsiteY3" fmla="*/ 299724 h 599127"/>
              <a:gd name="connsiteX4" fmla="*/ 2540899 w 8108221"/>
              <a:gd name="connsiteY4" fmla="*/ 299723 h 599127"/>
              <a:gd name="connsiteX5" fmla="*/ 3277275 w 8108221"/>
              <a:gd name="connsiteY5" fmla="*/ 324000 h 599127"/>
              <a:gd name="connsiteX6" fmla="*/ 3731778 w 8108221"/>
              <a:gd name="connsiteY6" fmla="*/ 460356 h 599127"/>
              <a:gd name="connsiteX7" fmla="*/ 5276008 w 8108221"/>
              <a:gd name="connsiteY7" fmla="*/ 469655 h 599127"/>
              <a:gd name="connsiteX8" fmla="*/ 6174225 w 8108221"/>
              <a:gd name="connsiteY8" fmla="*/ 162157 h 599127"/>
              <a:gd name="connsiteX9" fmla="*/ 7072440 w 8108221"/>
              <a:gd name="connsiteY9" fmla="*/ 317 h 599127"/>
              <a:gd name="connsiteX10" fmla="*/ 8108221 w 8108221"/>
              <a:gd name="connsiteY10" fmla="*/ 121697 h 599127"/>
              <a:gd name="connsiteX0" fmla="*/ 0 w 8035393"/>
              <a:gd name="connsiteY0" fmla="*/ 611061 h 611061"/>
              <a:gd name="connsiteX1" fmla="*/ 639270 w 8035393"/>
              <a:gd name="connsiteY1" fmla="*/ 513959 h 611061"/>
              <a:gd name="connsiteX2" fmla="*/ 1367555 w 8035393"/>
              <a:gd name="connsiteY2" fmla="*/ 473498 h 611061"/>
              <a:gd name="connsiteX3" fmla="*/ 1982549 w 8035393"/>
              <a:gd name="connsiteY3" fmla="*/ 311658 h 611061"/>
              <a:gd name="connsiteX4" fmla="*/ 2540899 w 8035393"/>
              <a:gd name="connsiteY4" fmla="*/ 311657 h 611061"/>
              <a:gd name="connsiteX5" fmla="*/ 3277275 w 8035393"/>
              <a:gd name="connsiteY5" fmla="*/ 335934 h 611061"/>
              <a:gd name="connsiteX6" fmla="*/ 3731778 w 8035393"/>
              <a:gd name="connsiteY6" fmla="*/ 472290 h 611061"/>
              <a:gd name="connsiteX7" fmla="*/ 5276008 w 8035393"/>
              <a:gd name="connsiteY7" fmla="*/ 481589 h 611061"/>
              <a:gd name="connsiteX8" fmla="*/ 6174225 w 8035393"/>
              <a:gd name="connsiteY8" fmla="*/ 174091 h 611061"/>
              <a:gd name="connsiteX9" fmla="*/ 7072440 w 8035393"/>
              <a:gd name="connsiteY9" fmla="*/ 12251 h 611061"/>
              <a:gd name="connsiteX10" fmla="*/ 8035393 w 8035393"/>
              <a:gd name="connsiteY10" fmla="*/ 28434 h 611061"/>
              <a:gd name="connsiteX0" fmla="*/ 0 w 8035393"/>
              <a:gd name="connsiteY0" fmla="*/ 665947 h 665947"/>
              <a:gd name="connsiteX1" fmla="*/ 639270 w 8035393"/>
              <a:gd name="connsiteY1" fmla="*/ 568845 h 665947"/>
              <a:gd name="connsiteX2" fmla="*/ 1367555 w 8035393"/>
              <a:gd name="connsiteY2" fmla="*/ 528384 h 665947"/>
              <a:gd name="connsiteX3" fmla="*/ 1982549 w 8035393"/>
              <a:gd name="connsiteY3" fmla="*/ 366544 h 665947"/>
              <a:gd name="connsiteX4" fmla="*/ 2540899 w 8035393"/>
              <a:gd name="connsiteY4" fmla="*/ 366543 h 665947"/>
              <a:gd name="connsiteX5" fmla="*/ 3277275 w 8035393"/>
              <a:gd name="connsiteY5" fmla="*/ 390820 h 665947"/>
              <a:gd name="connsiteX6" fmla="*/ 3731778 w 8035393"/>
              <a:gd name="connsiteY6" fmla="*/ 527176 h 665947"/>
              <a:gd name="connsiteX7" fmla="*/ 5276008 w 8035393"/>
              <a:gd name="connsiteY7" fmla="*/ 536475 h 665947"/>
              <a:gd name="connsiteX8" fmla="*/ 6174225 w 8035393"/>
              <a:gd name="connsiteY8" fmla="*/ 228977 h 665947"/>
              <a:gd name="connsiteX9" fmla="*/ 7072440 w 8035393"/>
              <a:gd name="connsiteY9" fmla="*/ 67137 h 665947"/>
              <a:gd name="connsiteX10" fmla="*/ 8035393 w 8035393"/>
              <a:gd name="connsiteY10" fmla="*/ 83320 h 665947"/>
              <a:gd name="connsiteX0" fmla="*/ 0 w 8035393"/>
              <a:gd name="connsiteY0" fmla="*/ 633587 h 633587"/>
              <a:gd name="connsiteX1" fmla="*/ 639270 w 8035393"/>
              <a:gd name="connsiteY1" fmla="*/ 536485 h 633587"/>
              <a:gd name="connsiteX2" fmla="*/ 1367555 w 8035393"/>
              <a:gd name="connsiteY2" fmla="*/ 496024 h 633587"/>
              <a:gd name="connsiteX3" fmla="*/ 1982549 w 8035393"/>
              <a:gd name="connsiteY3" fmla="*/ 334184 h 633587"/>
              <a:gd name="connsiteX4" fmla="*/ 2540899 w 8035393"/>
              <a:gd name="connsiteY4" fmla="*/ 334183 h 633587"/>
              <a:gd name="connsiteX5" fmla="*/ 3277275 w 8035393"/>
              <a:gd name="connsiteY5" fmla="*/ 358460 h 633587"/>
              <a:gd name="connsiteX6" fmla="*/ 3731778 w 8035393"/>
              <a:gd name="connsiteY6" fmla="*/ 494816 h 633587"/>
              <a:gd name="connsiteX7" fmla="*/ 5276008 w 8035393"/>
              <a:gd name="connsiteY7" fmla="*/ 504115 h 633587"/>
              <a:gd name="connsiteX8" fmla="*/ 6174225 w 8035393"/>
              <a:gd name="connsiteY8" fmla="*/ 196617 h 633587"/>
              <a:gd name="connsiteX9" fmla="*/ 7072440 w 8035393"/>
              <a:gd name="connsiteY9" fmla="*/ 34777 h 633587"/>
              <a:gd name="connsiteX10" fmla="*/ 8035393 w 8035393"/>
              <a:gd name="connsiteY10" fmla="*/ 50960 h 633587"/>
              <a:gd name="connsiteX0" fmla="*/ 0 w 8035393"/>
              <a:gd name="connsiteY0" fmla="*/ 633587 h 633587"/>
              <a:gd name="connsiteX1" fmla="*/ 639270 w 8035393"/>
              <a:gd name="connsiteY1" fmla="*/ 536485 h 633587"/>
              <a:gd name="connsiteX2" fmla="*/ 1367555 w 8035393"/>
              <a:gd name="connsiteY2" fmla="*/ 496024 h 633587"/>
              <a:gd name="connsiteX3" fmla="*/ 1982549 w 8035393"/>
              <a:gd name="connsiteY3" fmla="*/ 334184 h 633587"/>
              <a:gd name="connsiteX4" fmla="*/ 2540899 w 8035393"/>
              <a:gd name="connsiteY4" fmla="*/ 334183 h 633587"/>
              <a:gd name="connsiteX5" fmla="*/ 3277275 w 8035393"/>
              <a:gd name="connsiteY5" fmla="*/ 358460 h 633587"/>
              <a:gd name="connsiteX6" fmla="*/ 3731778 w 8035393"/>
              <a:gd name="connsiteY6" fmla="*/ 494816 h 633587"/>
              <a:gd name="connsiteX7" fmla="*/ 5276008 w 8035393"/>
              <a:gd name="connsiteY7" fmla="*/ 504115 h 633587"/>
              <a:gd name="connsiteX8" fmla="*/ 6174225 w 8035393"/>
              <a:gd name="connsiteY8" fmla="*/ 196617 h 633587"/>
              <a:gd name="connsiteX9" fmla="*/ 7072440 w 8035393"/>
              <a:gd name="connsiteY9" fmla="*/ 34777 h 633587"/>
              <a:gd name="connsiteX10" fmla="*/ 8035393 w 8035393"/>
              <a:gd name="connsiteY10" fmla="*/ 50960 h 633587"/>
              <a:gd name="connsiteX0" fmla="*/ 0 w 8011117"/>
              <a:gd name="connsiteY0" fmla="*/ 628811 h 628811"/>
              <a:gd name="connsiteX1" fmla="*/ 639270 w 8011117"/>
              <a:gd name="connsiteY1" fmla="*/ 531709 h 628811"/>
              <a:gd name="connsiteX2" fmla="*/ 1367555 w 8011117"/>
              <a:gd name="connsiteY2" fmla="*/ 491248 h 628811"/>
              <a:gd name="connsiteX3" fmla="*/ 1982549 w 8011117"/>
              <a:gd name="connsiteY3" fmla="*/ 329408 h 628811"/>
              <a:gd name="connsiteX4" fmla="*/ 2540899 w 8011117"/>
              <a:gd name="connsiteY4" fmla="*/ 329407 h 628811"/>
              <a:gd name="connsiteX5" fmla="*/ 3277275 w 8011117"/>
              <a:gd name="connsiteY5" fmla="*/ 353684 h 628811"/>
              <a:gd name="connsiteX6" fmla="*/ 3731778 w 8011117"/>
              <a:gd name="connsiteY6" fmla="*/ 490040 h 628811"/>
              <a:gd name="connsiteX7" fmla="*/ 5276008 w 8011117"/>
              <a:gd name="connsiteY7" fmla="*/ 499339 h 628811"/>
              <a:gd name="connsiteX8" fmla="*/ 6174225 w 8011117"/>
              <a:gd name="connsiteY8" fmla="*/ 191841 h 628811"/>
              <a:gd name="connsiteX9" fmla="*/ 7072440 w 8011117"/>
              <a:gd name="connsiteY9" fmla="*/ 30001 h 628811"/>
              <a:gd name="connsiteX10" fmla="*/ 8011117 w 8011117"/>
              <a:gd name="connsiteY10" fmla="*/ 13816 h 628811"/>
              <a:gd name="connsiteX0" fmla="*/ 0 w 8011117"/>
              <a:gd name="connsiteY0" fmla="*/ 615447 h 615447"/>
              <a:gd name="connsiteX1" fmla="*/ 639270 w 8011117"/>
              <a:gd name="connsiteY1" fmla="*/ 518345 h 615447"/>
              <a:gd name="connsiteX2" fmla="*/ 1367555 w 8011117"/>
              <a:gd name="connsiteY2" fmla="*/ 477884 h 615447"/>
              <a:gd name="connsiteX3" fmla="*/ 1982549 w 8011117"/>
              <a:gd name="connsiteY3" fmla="*/ 316044 h 615447"/>
              <a:gd name="connsiteX4" fmla="*/ 2540899 w 8011117"/>
              <a:gd name="connsiteY4" fmla="*/ 316043 h 615447"/>
              <a:gd name="connsiteX5" fmla="*/ 3277275 w 8011117"/>
              <a:gd name="connsiteY5" fmla="*/ 340320 h 615447"/>
              <a:gd name="connsiteX6" fmla="*/ 3731778 w 8011117"/>
              <a:gd name="connsiteY6" fmla="*/ 476676 h 615447"/>
              <a:gd name="connsiteX7" fmla="*/ 5276008 w 8011117"/>
              <a:gd name="connsiteY7" fmla="*/ 485975 h 615447"/>
              <a:gd name="connsiteX8" fmla="*/ 6174225 w 8011117"/>
              <a:gd name="connsiteY8" fmla="*/ 178477 h 615447"/>
              <a:gd name="connsiteX9" fmla="*/ 7072440 w 8011117"/>
              <a:gd name="connsiteY9" fmla="*/ 16637 h 615447"/>
              <a:gd name="connsiteX10" fmla="*/ 8011117 w 8011117"/>
              <a:gd name="connsiteY10" fmla="*/ 452 h 615447"/>
              <a:gd name="connsiteX0" fmla="*/ 0 w 8011117"/>
              <a:gd name="connsiteY0" fmla="*/ 706367 h 706367"/>
              <a:gd name="connsiteX1" fmla="*/ 639270 w 8011117"/>
              <a:gd name="connsiteY1" fmla="*/ 609265 h 706367"/>
              <a:gd name="connsiteX2" fmla="*/ 1367555 w 8011117"/>
              <a:gd name="connsiteY2" fmla="*/ 568804 h 706367"/>
              <a:gd name="connsiteX3" fmla="*/ 1982549 w 8011117"/>
              <a:gd name="connsiteY3" fmla="*/ 406964 h 706367"/>
              <a:gd name="connsiteX4" fmla="*/ 2540899 w 8011117"/>
              <a:gd name="connsiteY4" fmla="*/ 406963 h 706367"/>
              <a:gd name="connsiteX5" fmla="*/ 3277275 w 8011117"/>
              <a:gd name="connsiteY5" fmla="*/ 431240 h 706367"/>
              <a:gd name="connsiteX6" fmla="*/ 3731778 w 8011117"/>
              <a:gd name="connsiteY6" fmla="*/ 567596 h 706367"/>
              <a:gd name="connsiteX7" fmla="*/ 5276008 w 8011117"/>
              <a:gd name="connsiteY7" fmla="*/ 576895 h 706367"/>
              <a:gd name="connsiteX8" fmla="*/ 6174225 w 8011117"/>
              <a:gd name="connsiteY8" fmla="*/ 269397 h 706367"/>
              <a:gd name="connsiteX9" fmla="*/ 7072440 w 8011117"/>
              <a:gd name="connsiteY9" fmla="*/ 107557 h 706367"/>
              <a:gd name="connsiteX10" fmla="*/ 8011117 w 8011117"/>
              <a:gd name="connsiteY10" fmla="*/ 91372 h 706367"/>
              <a:gd name="connsiteX0" fmla="*/ 0 w 8011117"/>
              <a:gd name="connsiteY0" fmla="*/ 645345 h 645345"/>
              <a:gd name="connsiteX1" fmla="*/ 639270 w 8011117"/>
              <a:gd name="connsiteY1" fmla="*/ 548243 h 645345"/>
              <a:gd name="connsiteX2" fmla="*/ 1367555 w 8011117"/>
              <a:gd name="connsiteY2" fmla="*/ 507782 h 645345"/>
              <a:gd name="connsiteX3" fmla="*/ 1982549 w 8011117"/>
              <a:gd name="connsiteY3" fmla="*/ 345942 h 645345"/>
              <a:gd name="connsiteX4" fmla="*/ 2540899 w 8011117"/>
              <a:gd name="connsiteY4" fmla="*/ 345941 h 645345"/>
              <a:gd name="connsiteX5" fmla="*/ 3277275 w 8011117"/>
              <a:gd name="connsiteY5" fmla="*/ 370218 h 645345"/>
              <a:gd name="connsiteX6" fmla="*/ 3731778 w 8011117"/>
              <a:gd name="connsiteY6" fmla="*/ 506574 h 645345"/>
              <a:gd name="connsiteX7" fmla="*/ 5276008 w 8011117"/>
              <a:gd name="connsiteY7" fmla="*/ 515873 h 645345"/>
              <a:gd name="connsiteX8" fmla="*/ 6174225 w 8011117"/>
              <a:gd name="connsiteY8" fmla="*/ 208375 h 645345"/>
              <a:gd name="connsiteX9" fmla="*/ 7072440 w 8011117"/>
              <a:gd name="connsiteY9" fmla="*/ 46535 h 645345"/>
              <a:gd name="connsiteX10" fmla="*/ 8011117 w 8011117"/>
              <a:gd name="connsiteY10" fmla="*/ 30350 h 645345"/>
              <a:gd name="connsiteX0" fmla="*/ 0 w 8011117"/>
              <a:gd name="connsiteY0" fmla="*/ 645345 h 645345"/>
              <a:gd name="connsiteX1" fmla="*/ 639270 w 8011117"/>
              <a:gd name="connsiteY1" fmla="*/ 548243 h 645345"/>
              <a:gd name="connsiteX2" fmla="*/ 1367555 w 8011117"/>
              <a:gd name="connsiteY2" fmla="*/ 507782 h 645345"/>
              <a:gd name="connsiteX3" fmla="*/ 1982549 w 8011117"/>
              <a:gd name="connsiteY3" fmla="*/ 345942 h 645345"/>
              <a:gd name="connsiteX4" fmla="*/ 2540899 w 8011117"/>
              <a:gd name="connsiteY4" fmla="*/ 345941 h 645345"/>
              <a:gd name="connsiteX5" fmla="*/ 3277275 w 8011117"/>
              <a:gd name="connsiteY5" fmla="*/ 370218 h 645345"/>
              <a:gd name="connsiteX6" fmla="*/ 3731778 w 8011117"/>
              <a:gd name="connsiteY6" fmla="*/ 506574 h 645345"/>
              <a:gd name="connsiteX7" fmla="*/ 5276008 w 8011117"/>
              <a:gd name="connsiteY7" fmla="*/ 515873 h 645345"/>
              <a:gd name="connsiteX8" fmla="*/ 6174225 w 8011117"/>
              <a:gd name="connsiteY8" fmla="*/ 208375 h 645345"/>
              <a:gd name="connsiteX9" fmla="*/ 7072440 w 8011117"/>
              <a:gd name="connsiteY9" fmla="*/ 46535 h 645345"/>
              <a:gd name="connsiteX10" fmla="*/ 8011117 w 8011117"/>
              <a:gd name="connsiteY10" fmla="*/ 30350 h 645345"/>
              <a:gd name="connsiteX0" fmla="*/ 0 w 8011117"/>
              <a:gd name="connsiteY0" fmla="*/ 614995 h 614995"/>
              <a:gd name="connsiteX1" fmla="*/ 639270 w 8011117"/>
              <a:gd name="connsiteY1" fmla="*/ 517893 h 614995"/>
              <a:gd name="connsiteX2" fmla="*/ 1367555 w 8011117"/>
              <a:gd name="connsiteY2" fmla="*/ 477432 h 614995"/>
              <a:gd name="connsiteX3" fmla="*/ 1982549 w 8011117"/>
              <a:gd name="connsiteY3" fmla="*/ 315592 h 614995"/>
              <a:gd name="connsiteX4" fmla="*/ 2540899 w 8011117"/>
              <a:gd name="connsiteY4" fmla="*/ 315591 h 614995"/>
              <a:gd name="connsiteX5" fmla="*/ 3277275 w 8011117"/>
              <a:gd name="connsiteY5" fmla="*/ 339868 h 614995"/>
              <a:gd name="connsiteX6" fmla="*/ 3731778 w 8011117"/>
              <a:gd name="connsiteY6" fmla="*/ 476224 h 614995"/>
              <a:gd name="connsiteX7" fmla="*/ 5276008 w 8011117"/>
              <a:gd name="connsiteY7" fmla="*/ 485523 h 614995"/>
              <a:gd name="connsiteX8" fmla="*/ 6174225 w 8011117"/>
              <a:gd name="connsiteY8" fmla="*/ 178025 h 614995"/>
              <a:gd name="connsiteX9" fmla="*/ 7072440 w 8011117"/>
              <a:gd name="connsiteY9" fmla="*/ 16185 h 614995"/>
              <a:gd name="connsiteX10" fmla="*/ 8011117 w 8011117"/>
              <a:gd name="connsiteY10" fmla="*/ 0 h 614995"/>
              <a:gd name="connsiteX0" fmla="*/ 0 w 8011117"/>
              <a:gd name="connsiteY0" fmla="*/ 614995 h 614995"/>
              <a:gd name="connsiteX1" fmla="*/ 639270 w 8011117"/>
              <a:gd name="connsiteY1" fmla="*/ 517893 h 614995"/>
              <a:gd name="connsiteX2" fmla="*/ 1367555 w 8011117"/>
              <a:gd name="connsiteY2" fmla="*/ 477432 h 614995"/>
              <a:gd name="connsiteX3" fmla="*/ 1982549 w 8011117"/>
              <a:gd name="connsiteY3" fmla="*/ 315592 h 614995"/>
              <a:gd name="connsiteX4" fmla="*/ 2540899 w 8011117"/>
              <a:gd name="connsiteY4" fmla="*/ 315591 h 614995"/>
              <a:gd name="connsiteX5" fmla="*/ 3277275 w 8011117"/>
              <a:gd name="connsiteY5" fmla="*/ 339868 h 614995"/>
              <a:gd name="connsiteX6" fmla="*/ 3731778 w 8011117"/>
              <a:gd name="connsiteY6" fmla="*/ 476224 h 614995"/>
              <a:gd name="connsiteX7" fmla="*/ 5276008 w 8011117"/>
              <a:gd name="connsiteY7" fmla="*/ 485523 h 614995"/>
              <a:gd name="connsiteX8" fmla="*/ 6174225 w 8011117"/>
              <a:gd name="connsiteY8" fmla="*/ 178025 h 614995"/>
              <a:gd name="connsiteX9" fmla="*/ 7072440 w 8011117"/>
              <a:gd name="connsiteY9" fmla="*/ 16185 h 614995"/>
              <a:gd name="connsiteX10" fmla="*/ 8011117 w 8011117"/>
              <a:gd name="connsiteY10" fmla="*/ 0 h 614995"/>
              <a:gd name="connsiteX0" fmla="*/ 0 w 8003025"/>
              <a:gd name="connsiteY0" fmla="*/ 605211 h 605211"/>
              <a:gd name="connsiteX1" fmla="*/ 639270 w 8003025"/>
              <a:gd name="connsiteY1" fmla="*/ 508109 h 605211"/>
              <a:gd name="connsiteX2" fmla="*/ 1367555 w 8003025"/>
              <a:gd name="connsiteY2" fmla="*/ 467648 h 605211"/>
              <a:gd name="connsiteX3" fmla="*/ 1982549 w 8003025"/>
              <a:gd name="connsiteY3" fmla="*/ 305808 h 605211"/>
              <a:gd name="connsiteX4" fmla="*/ 2540899 w 8003025"/>
              <a:gd name="connsiteY4" fmla="*/ 305807 h 605211"/>
              <a:gd name="connsiteX5" fmla="*/ 3277275 w 8003025"/>
              <a:gd name="connsiteY5" fmla="*/ 330084 h 605211"/>
              <a:gd name="connsiteX6" fmla="*/ 3731778 w 8003025"/>
              <a:gd name="connsiteY6" fmla="*/ 466440 h 605211"/>
              <a:gd name="connsiteX7" fmla="*/ 5276008 w 8003025"/>
              <a:gd name="connsiteY7" fmla="*/ 475739 h 605211"/>
              <a:gd name="connsiteX8" fmla="*/ 6174225 w 8003025"/>
              <a:gd name="connsiteY8" fmla="*/ 168241 h 605211"/>
              <a:gd name="connsiteX9" fmla="*/ 7072440 w 8003025"/>
              <a:gd name="connsiteY9" fmla="*/ 6401 h 605211"/>
              <a:gd name="connsiteX10" fmla="*/ 8003025 w 8003025"/>
              <a:gd name="connsiteY10" fmla="*/ 6400 h 60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003025" h="605211">
                <a:moveTo>
                  <a:pt x="0" y="605211"/>
                </a:moveTo>
                <a:cubicBezTo>
                  <a:pt x="323682" y="522268"/>
                  <a:pt x="411344" y="531036"/>
                  <a:pt x="639270" y="508109"/>
                </a:cubicBezTo>
                <a:cubicBezTo>
                  <a:pt x="867196" y="485182"/>
                  <a:pt x="1119399" y="490575"/>
                  <a:pt x="1367555" y="467648"/>
                </a:cubicBezTo>
                <a:cubicBezTo>
                  <a:pt x="1615711" y="444721"/>
                  <a:pt x="1786992" y="332782"/>
                  <a:pt x="1982549" y="305808"/>
                </a:cubicBezTo>
                <a:cubicBezTo>
                  <a:pt x="2178106" y="278835"/>
                  <a:pt x="2325111" y="301761"/>
                  <a:pt x="2540899" y="305807"/>
                </a:cubicBezTo>
                <a:cubicBezTo>
                  <a:pt x="2756687" y="309853"/>
                  <a:pt x="3078795" y="303312"/>
                  <a:pt x="3277275" y="330084"/>
                </a:cubicBezTo>
                <a:cubicBezTo>
                  <a:pt x="3475755" y="356856"/>
                  <a:pt x="3389215" y="417888"/>
                  <a:pt x="3731778" y="466440"/>
                </a:cubicBezTo>
                <a:cubicBezTo>
                  <a:pt x="4074341" y="514992"/>
                  <a:pt x="4868934" y="525439"/>
                  <a:pt x="5276008" y="475739"/>
                </a:cubicBezTo>
                <a:cubicBezTo>
                  <a:pt x="5683083" y="426039"/>
                  <a:pt x="5963832" y="375936"/>
                  <a:pt x="6174225" y="168241"/>
                </a:cubicBezTo>
                <a:cubicBezTo>
                  <a:pt x="6394450" y="-49160"/>
                  <a:pt x="6917490" y="255121"/>
                  <a:pt x="7072440" y="6401"/>
                </a:cubicBezTo>
                <a:cubicBezTo>
                  <a:pt x="7269783" y="-11044"/>
                  <a:pt x="7803421" y="13481"/>
                  <a:pt x="8003025" y="64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5C89B7A-7EC6-41A3-AE83-CC1093A07155}"/>
              </a:ext>
            </a:extLst>
          </p:cNvPr>
          <p:cNvSpPr txBox="1"/>
          <p:nvPr/>
        </p:nvSpPr>
        <p:spPr>
          <a:xfrm>
            <a:off x="1631466" y="2379433"/>
            <a:ext cx="1826288" cy="369332"/>
          </a:xfrm>
          <a:prstGeom prst="rect">
            <a:avLst/>
          </a:prstGeom>
          <a:noFill/>
        </p:spPr>
        <p:txBody>
          <a:bodyPr wrap="square" rtlCol="0">
            <a:spAutoFit/>
          </a:bodyPr>
          <a:lstStyle/>
          <a:p>
            <a:r>
              <a:rPr lang="en-US" dirty="0"/>
              <a:t>Precipitation</a:t>
            </a:r>
          </a:p>
        </p:txBody>
      </p:sp>
      <p:sp>
        <p:nvSpPr>
          <p:cNvPr id="15" name="TextBox 14">
            <a:extLst>
              <a:ext uri="{FF2B5EF4-FFF2-40B4-BE49-F238E27FC236}">
                <a16:creationId xmlns:a16="http://schemas.microsoft.com/office/drawing/2014/main" id="{D751F74B-2A19-41D0-B641-C9ED852A0212}"/>
              </a:ext>
            </a:extLst>
          </p:cNvPr>
          <p:cNvSpPr txBox="1"/>
          <p:nvPr/>
        </p:nvSpPr>
        <p:spPr>
          <a:xfrm>
            <a:off x="2299583" y="3386056"/>
            <a:ext cx="1175034" cy="369332"/>
          </a:xfrm>
          <a:prstGeom prst="rect">
            <a:avLst/>
          </a:prstGeom>
          <a:noFill/>
        </p:spPr>
        <p:txBody>
          <a:bodyPr wrap="square" rtlCol="0">
            <a:spAutoFit/>
          </a:bodyPr>
          <a:lstStyle/>
          <a:p>
            <a:r>
              <a:rPr lang="en-US" dirty="0"/>
              <a:t>Inflow</a:t>
            </a:r>
          </a:p>
        </p:txBody>
      </p:sp>
      <p:sp>
        <p:nvSpPr>
          <p:cNvPr id="16" name="TextBox 15">
            <a:extLst>
              <a:ext uri="{FF2B5EF4-FFF2-40B4-BE49-F238E27FC236}">
                <a16:creationId xmlns:a16="http://schemas.microsoft.com/office/drawing/2014/main" id="{79DD0169-3A8C-4E5C-BE2C-4A6E0BB1639E}"/>
              </a:ext>
            </a:extLst>
          </p:cNvPr>
          <p:cNvSpPr txBox="1"/>
          <p:nvPr/>
        </p:nvSpPr>
        <p:spPr>
          <a:xfrm>
            <a:off x="1508068" y="4318243"/>
            <a:ext cx="2073085" cy="369332"/>
          </a:xfrm>
          <a:prstGeom prst="rect">
            <a:avLst/>
          </a:prstGeom>
          <a:noFill/>
        </p:spPr>
        <p:txBody>
          <a:bodyPr wrap="square" rtlCol="0">
            <a:spAutoFit/>
          </a:bodyPr>
          <a:lstStyle/>
          <a:p>
            <a:r>
              <a:rPr lang="en-US" dirty="0"/>
              <a:t>Pool Elevation</a:t>
            </a:r>
          </a:p>
        </p:txBody>
      </p:sp>
      <p:cxnSp>
        <p:nvCxnSpPr>
          <p:cNvPr id="17" name="Straight Connector 16">
            <a:extLst>
              <a:ext uri="{FF2B5EF4-FFF2-40B4-BE49-F238E27FC236}">
                <a16:creationId xmlns:a16="http://schemas.microsoft.com/office/drawing/2014/main" id="{D2BF6772-5708-4291-B030-009C333E4BED}"/>
              </a:ext>
            </a:extLst>
          </p:cNvPr>
          <p:cNvCxnSpPr>
            <a:cxnSpLocks/>
          </p:cNvCxnSpPr>
          <p:nvPr/>
        </p:nvCxnSpPr>
        <p:spPr>
          <a:xfrm>
            <a:off x="3423960" y="3833829"/>
            <a:ext cx="84271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7D8EC81-3D86-4146-8185-2E516AA9FD95}"/>
              </a:ext>
            </a:extLst>
          </p:cNvPr>
          <p:cNvCxnSpPr>
            <a:cxnSpLocks/>
          </p:cNvCxnSpPr>
          <p:nvPr/>
        </p:nvCxnSpPr>
        <p:spPr>
          <a:xfrm>
            <a:off x="3415868" y="4738788"/>
            <a:ext cx="84271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1F646EF-164A-446E-8577-25B9393F8B75}"/>
              </a:ext>
            </a:extLst>
          </p:cNvPr>
          <p:cNvCxnSpPr>
            <a:cxnSpLocks/>
          </p:cNvCxnSpPr>
          <p:nvPr/>
        </p:nvCxnSpPr>
        <p:spPr>
          <a:xfrm>
            <a:off x="3423960" y="5662118"/>
            <a:ext cx="84271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4D03105-39A6-47DE-8E4B-84C8406A3504}"/>
              </a:ext>
            </a:extLst>
          </p:cNvPr>
          <p:cNvSpPr/>
          <p:nvPr/>
        </p:nvSpPr>
        <p:spPr>
          <a:xfrm>
            <a:off x="10313656" y="4782000"/>
            <a:ext cx="1335187" cy="668199"/>
          </a:xfrm>
          <a:custGeom>
            <a:avLst/>
            <a:gdLst>
              <a:gd name="connsiteX0" fmla="*/ 0 w 7339476"/>
              <a:gd name="connsiteY0" fmla="*/ 48552 h 194209"/>
              <a:gd name="connsiteX1" fmla="*/ 72829 w 7339476"/>
              <a:gd name="connsiteY1" fmla="*/ 16184 h 194209"/>
              <a:gd name="connsiteX2" fmla="*/ 145657 w 7339476"/>
              <a:gd name="connsiteY2" fmla="*/ 8092 h 194209"/>
              <a:gd name="connsiteX3" fmla="*/ 186117 w 7339476"/>
              <a:gd name="connsiteY3" fmla="*/ 0 h 194209"/>
              <a:gd name="connsiteX4" fmla="*/ 833480 w 7339476"/>
              <a:gd name="connsiteY4" fmla="*/ 8092 h 194209"/>
              <a:gd name="connsiteX5" fmla="*/ 1043873 w 7339476"/>
              <a:gd name="connsiteY5" fmla="*/ 16184 h 194209"/>
              <a:gd name="connsiteX6" fmla="*/ 1367554 w 7339476"/>
              <a:gd name="connsiteY6" fmla="*/ 24276 h 194209"/>
              <a:gd name="connsiteX7" fmla="*/ 1699328 w 7339476"/>
              <a:gd name="connsiteY7" fmla="*/ 40460 h 194209"/>
              <a:gd name="connsiteX8" fmla="*/ 2184850 w 7339476"/>
              <a:gd name="connsiteY8" fmla="*/ 56644 h 194209"/>
              <a:gd name="connsiteX9" fmla="*/ 2500439 w 7339476"/>
              <a:gd name="connsiteY9" fmla="*/ 80920 h 194209"/>
              <a:gd name="connsiteX10" fmla="*/ 2759384 w 7339476"/>
              <a:gd name="connsiteY10" fmla="*/ 113289 h 194209"/>
              <a:gd name="connsiteX11" fmla="*/ 2961685 w 7339476"/>
              <a:gd name="connsiteY11" fmla="*/ 129473 h 194209"/>
              <a:gd name="connsiteX12" fmla="*/ 3026421 w 7339476"/>
              <a:gd name="connsiteY12" fmla="*/ 137565 h 194209"/>
              <a:gd name="connsiteX13" fmla="*/ 3778981 w 7339476"/>
              <a:gd name="connsiteY13" fmla="*/ 153749 h 194209"/>
              <a:gd name="connsiteX14" fmla="*/ 3867993 w 7339476"/>
              <a:gd name="connsiteY14" fmla="*/ 161841 h 194209"/>
              <a:gd name="connsiteX15" fmla="*/ 3900361 w 7339476"/>
              <a:gd name="connsiteY15" fmla="*/ 169933 h 194209"/>
              <a:gd name="connsiteX16" fmla="*/ 4126938 w 7339476"/>
              <a:gd name="connsiteY16" fmla="*/ 186117 h 194209"/>
              <a:gd name="connsiteX17" fmla="*/ 4199767 w 7339476"/>
              <a:gd name="connsiteY17" fmla="*/ 194209 h 194209"/>
              <a:gd name="connsiteX18" fmla="*/ 4839037 w 7339476"/>
              <a:gd name="connsiteY18" fmla="*/ 186117 h 194209"/>
              <a:gd name="connsiteX19" fmla="*/ 4863314 w 7339476"/>
              <a:gd name="connsiteY19" fmla="*/ 178025 h 194209"/>
              <a:gd name="connsiteX20" fmla="*/ 4911866 w 7339476"/>
              <a:gd name="connsiteY20" fmla="*/ 169933 h 194209"/>
              <a:gd name="connsiteX21" fmla="*/ 4952326 w 7339476"/>
              <a:gd name="connsiteY21" fmla="*/ 161841 h 194209"/>
              <a:gd name="connsiteX22" fmla="*/ 5000878 w 7339476"/>
              <a:gd name="connsiteY22" fmla="*/ 153749 h 194209"/>
              <a:gd name="connsiteX23" fmla="*/ 5073706 w 7339476"/>
              <a:gd name="connsiteY23" fmla="*/ 137565 h 194209"/>
              <a:gd name="connsiteX24" fmla="*/ 5324560 w 7339476"/>
              <a:gd name="connsiteY24" fmla="*/ 129473 h 194209"/>
              <a:gd name="connsiteX25" fmla="*/ 5510676 w 7339476"/>
              <a:gd name="connsiteY25" fmla="*/ 121381 h 194209"/>
              <a:gd name="connsiteX26" fmla="*/ 7339476 w 7339476"/>
              <a:gd name="connsiteY26" fmla="*/ 121381 h 194209"/>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3614 h 639271"/>
              <a:gd name="connsiteX1" fmla="*/ 72829 w 7339476"/>
              <a:gd name="connsiteY1" fmla="*/ 461246 h 639271"/>
              <a:gd name="connsiteX2" fmla="*/ 145657 w 7339476"/>
              <a:gd name="connsiteY2" fmla="*/ 453154 h 639271"/>
              <a:gd name="connsiteX3" fmla="*/ 186117 w 7339476"/>
              <a:gd name="connsiteY3" fmla="*/ 445062 h 639271"/>
              <a:gd name="connsiteX4" fmla="*/ 833480 w 7339476"/>
              <a:gd name="connsiteY4" fmla="*/ 453154 h 639271"/>
              <a:gd name="connsiteX5" fmla="*/ 1043873 w 7339476"/>
              <a:gd name="connsiteY5" fmla="*/ 461246 h 639271"/>
              <a:gd name="connsiteX6" fmla="*/ 1367554 w 7339476"/>
              <a:gd name="connsiteY6" fmla="*/ 469338 h 639271"/>
              <a:gd name="connsiteX7" fmla="*/ 1699328 w 7339476"/>
              <a:gd name="connsiteY7" fmla="*/ 485522 h 639271"/>
              <a:gd name="connsiteX8" fmla="*/ 2184850 w 7339476"/>
              <a:gd name="connsiteY8" fmla="*/ 501706 h 639271"/>
              <a:gd name="connsiteX9" fmla="*/ 2500439 w 7339476"/>
              <a:gd name="connsiteY9" fmla="*/ 525982 h 639271"/>
              <a:gd name="connsiteX10" fmla="*/ 2759384 w 7339476"/>
              <a:gd name="connsiteY10" fmla="*/ 558351 h 639271"/>
              <a:gd name="connsiteX11" fmla="*/ 2961685 w 7339476"/>
              <a:gd name="connsiteY11" fmla="*/ 574535 h 639271"/>
              <a:gd name="connsiteX12" fmla="*/ 3026421 w 7339476"/>
              <a:gd name="connsiteY12" fmla="*/ 582627 h 639271"/>
              <a:gd name="connsiteX13" fmla="*/ 3778981 w 7339476"/>
              <a:gd name="connsiteY13" fmla="*/ 598811 h 639271"/>
              <a:gd name="connsiteX14" fmla="*/ 3867993 w 7339476"/>
              <a:gd name="connsiteY14" fmla="*/ 606903 h 639271"/>
              <a:gd name="connsiteX15" fmla="*/ 3900361 w 7339476"/>
              <a:gd name="connsiteY15" fmla="*/ 614995 h 639271"/>
              <a:gd name="connsiteX16" fmla="*/ 4126938 w 7339476"/>
              <a:gd name="connsiteY16" fmla="*/ 631179 h 639271"/>
              <a:gd name="connsiteX17" fmla="*/ 4199767 w 7339476"/>
              <a:gd name="connsiteY17" fmla="*/ 639271 h 639271"/>
              <a:gd name="connsiteX18" fmla="*/ 4839037 w 7339476"/>
              <a:gd name="connsiteY18" fmla="*/ 631179 h 639271"/>
              <a:gd name="connsiteX19" fmla="*/ 4863314 w 7339476"/>
              <a:gd name="connsiteY19" fmla="*/ 623087 h 639271"/>
              <a:gd name="connsiteX20" fmla="*/ 4911866 w 7339476"/>
              <a:gd name="connsiteY20" fmla="*/ 614995 h 639271"/>
              <a:gd name="connsiteX21" fmla="*/ 4952326 w 7339476"/>
              <a:gd name="connsiteY21" fmla="*/ 606903 h 639271"/>
              <a:gd name="connsiteX22" fmla="*/ 5000878 w 7339476"/>
              <a:gd name="connsiteY22" fmla="*/ 598811 h 639271"/>
              <a:gd name="connsiteX23" fmla="*/ 5073706 w 7339476"/>
              <a:gd name="connsiteY23" fmla="*/ 582627 h 639271"/>
              <a:gd name="connsiteX24" fmla="*/ 5324560 w 7339476"/>
              <a:gd name="connsiteY24" fmla="*/ 574535 h 639271"/>
              <a:gd name="connsiteX25" fmla="*/ 5826266 w 7339476"/>
              <a:gd name="connsiteY25" fmla="*/ 0 h 639271"/>
              <a:gd name="connsiteX26" fmla="*/ 7339476 w 7339476"/>
              <a:gd name="connsiteY26" fmla="*/ 566443 h 639271"/>
              <a:gd name="connsiteX0" fmla="*/ 0 w 7339476"/>
              <a:gd name="connsiteY0" fmla="*/ 494944 h 640601"/>
              <a:gd name="connsiteX1" fmla="*/ 72829 w 7339476"/>
              <a:gd name="connsiteY1" fmla="*/ 462576 h 640601"/>
              <a:gd name="connsiteX2" fmla="*/ 145657 w 7339476"/>
              <a:gd name="connsiteY2" fmla="*/ 454484 h 640601"/>
              <a:gd name="connsiteX3" fmla="*/ 186117 w 7339476"/>
              <a:gd name="connsiteY3" fmla="*/ 446392 h 640601"/>
              <a:gd name="connsiteX4" fmla="*/ 833480 w 7339476"/>
              <a:gd name="connsiteY4" fmla="*/ 454484 h 640601"/>
              <a:gd name="connsiteX5" fmla="*/ 1043873 w 7339476"/>
              <a:gd name="connsiteY5" fmla="*/ 462576 h 640601"/>
              <a:gd name="connsiteX6" fmla="*/ 1367554 w 7339476"/>
              <a:gd name="connsiteY6" fmla="*/ 470668 h 640601"/>
              <a:gd name="connsiteX7" fmla="*/ 1699328 w 7339476"/>
              <a:gd name="connsiteY7" fmla="*/ 486852 h 640601"/>
              <a:gd name="connsiteX8" fmla="*/ 2184850 w 7339476"/>
              <a:gd name="connsiteY8" fmla="*/ 503036 h 640601"/>
              <a:gd name="connsiteX9" fmla="*/ 2500439 w 7339476"/>
              <a:gd name="connsiteY9" fmla="*/ 527312 h 640601"/>
              <a:gd name="connsiteX10" fmla="*/ 2759384 w 7339476"/>
              <a:gd name="connsiteY10" fmla="*/ 559681 h 640601"/>
              <a:gd name="connsiteX11" fmla="*/ 2961685 w 7339476"/>
              <a:gd name="connsiteY11" fmla="*/ 575865 h 640601"/>
              <a:gd name="connsiteX12" fmla="*/ 3026421 w 7339476"/>
              <a:gd name="connsiteY12" fmla="*/ 583957 h 640601"/>
              <a:gd name="connsiteX13" fmla="*/ 3778981 w 7339476"/>
              <a:gd name="connsiteY13" fmla="*/ 600141 h 640601"/>
              <a:gd name="connsiteX14" fmla="*/ 3867993 w 7339476"/>
              <a:gd name="connsiteY14" fmla="*/ 608233 h 640601"/>
              <a:gd name="connsiteX15" fmla="*/ 3900361 w 7339476"/>
              <a:gd name="connsiteY15" fmla="*/ 616325 h 640601"/>
              <a:gd name="connsiteX16" fmla="*/ 4126938 w 7339476"/>
              <a:gd name="connsiteY16" fmla="*/ 632509 h 640601"/>
              <a:gd name="connsiteX17" fmla="*/ 4199767 w 7339476"/>
              <a:gd name="connsiteY17" fmla="*/ 640601 h 640601"/>
              <a:gd name="connsiteX18" fmla="*/ 4839037 w 7339476"/>
              <a:gd name="connsiteY18" fmla="*/ 632509 h 640601"/>
              <a:gd name="connsiteX19" fmla="*/ 4863314 w 7339476"/>
              <a:gd name="connsiteY19" fmla="*/ 624417 h 640601"/>
              <a:gd name="connsiteX20" fmla="*/ 4911866 w 7339476"/>
              <a:gd name="connsiteY20" fmla="*/ 616325 h 640601"/>
              <a:gd name="connsiteX21" fmla="*/ 4952326 w 7339476"/>
              <a:gd name="connsiteY21" fmla="*/ 608233 h 640601"/>
              <a:gd name="connsiteX22" fmla="*/ 5000878 w 7339476"/>
              <a:gd name="connsiteY22" fmla="*/ 600141 h 640601"/>
              <a:gd name="connsiteX23" fmla="*/ 5073706 w 7339476"/>
              <a:gd name="connsiteY23" fmla="*/ 583957 h 640601"/>
              <a:gd name="connsiteX24" fmla="*/ 5324560 w 7339476"/>
              <a:gd name="connsiteY24" fmla="*/ 575865 h 640601"/>
              <a:gd name="connsiteX25" fmla="*/ 5826266 w 7339476"/>
              <a:gd name="connsiteY25" fmla="*/ 1330 h 640601"/>
              <a:gd name="connsiteX26" fmla="*/ 6069027 w 7339476"/>
              <a:gd name="connsiteY26" fmla="*/ 422116 h 640601"/>
              <a:gd name="connsiteX27" fmla="*/ 7339476 w 7339476"/>
              <a:gd name="connsiteY27" fmla="*/ 567773 h 6406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342 h 748501"/>
              <a:gd name="connsiteX1" fmla="*/ 72829 w 7339476"/>
              <a:gd name="connsiteY1" fmla="*/ 461974 h 748501"/>
              <a:gd name="connsiteX2" fmla="*/ 145657 w 7339476"/>
              <a:gd name="connsiteY2" fmla="*/ 453882 h 748501"/>
              <a:gd name="connsiteX3" fmla="*/ 186117 w 7339476"/>
              <a:gd name="connsiteY3" fmla="*/ 445790 h 748501"/>
              <a:gd name="connsiteX4" fmla="*/ 833480 w 7339476"/>
              <a:gd name="connsiteY4" fmla="*/ 453882 h 748501"/>
              <a:gd name="connsiteX5" fmla="*/ 1043873 w 7339476"/>
              <a:gd name="connsiteY5" fmla="*/ 461974 h 748501"/>
              <a:gd name="connsiteX6" fmla="*/ 1367554 w 7339476"/>
              <a:gd name="connsiteY6" fmla="*/ 470066 h 748501"/>
              <a:gd name="connsiteX7" fmla="*/ 1699328 w 7339476"/>
              <a:gd name="connsiteY7" fmla="*/ 486250 h 748501"/>
              <a:gd name="connsiteX8" fmla="*/ 2184850 w 7339476"/>
              <a:gd name="connsiteY8" fmla="*/ 502434 h 748501"/>
              <a:gd name="connsiteX9" fmla="*/ 2500439 w 7339476"/>
              <a:gd name="connsiteY9" fmla="*/ 526710 h 748501"/>
              <a:gd name="connsiteX10" fmla="*/ 2759384 w 7339476"/>
              <a:gd name="connsiteY10" fmla="*/ 559079 h 748501"/>
              <a:gd name="connsiteX11" fmla="*/ 2961685 w 7339476"/>
              <a:gd name="connsiteY11" fmla="*/ 575263 h 748501"/>
              <a:gd name="connsiteX12" fmla="*/ 3026421 w 7339476"/>
              <a:gd name="connsiteY12" fmla="*/ 583355 h 748501"/>
              <a:gd name="connsiteX13" fmla="*/ 3778981 w 7339476"/>
              <a:gd name="connsiteY13" fmla="*/ 599539 h 748501"/>
              <a:gd name="connsiteX14" fmla="*/ 3867993 w 7339476"/>
              <a:gd name="connsiteY14" fmla="*/ 607631 h 748501"/>
              <a:gd name="connsiteX15" fmla="*/ 3900361 w 7339476"/>
              <a:gd name="connsiteY15" fmla="*/ 615723 h 748501"/>
              <a:gd name="connsiteX16" fmla="*/ 4126938 w 7339476"/>
              <a:gd name="connsiteY16" fmla="*/ 631907 h 748501"/>
              <a:gd name="connsiteX17" fmla="*/ 4199767 w 7339476"/>
              <a:gd name="connsiteY17" fmla="*/ 639999 h 748501"/>
              <a:gd name="connsiteX18" fmla="*/ 4839037 w 7339476"/>
              <a:gd name="connsiteY18" fmla="*/ 631907 h 748501"/>
              <a:gd name="connsiteX19" fmla="*/ 4863314 w 7339476"/>
              <a:gd name="connsiteY19" fmla="*/ 623815 h 748501"/>
              <a:gd name="connsiteX20" fmla="*/ 4911866 w 7339476"/>
              <a:gd name="connsiteY20" fmla="*/ 615723 h 748501"/>
              <a:gd name="connsiteX21" fmla="*/ 4952326 w 7339476"/>
              <a:gd name="connsiteY21" fmla="*/ 607631 h 748501"/>
              <a:gd name="connsiteX22" fmla="*/ 5000878 w 7339476"/>
              <a:gd name="connsiteY22" fmla="*/ 599539 h 748501"/>
              <a:gd name="connsiteX23" fmla="*/ 5073706 w 7339476"/>
              <a:gd name="connsiteY23" fmla="*/ 583355 h 748501"/>
              <a:gd name="connsiteX24" fmla="*/ 5324560 w 7339476"/>
              <a:gd name="connsiteY24" fmla="*/ 575263 h 748501"/>
              <a:gd name="connsiteX25" fmla="*/ 5826266 w 7339476"/>
              <a:gd name="connsiteY25" fmla="*/ 728 h 748501"/>
              <a:gd name="connsiteX26" fmla="*/ 5963830 w 7339476"/>
              <a:gd name="connsiteY26" fmla="*/ 729011 h 748501"/>
              <a:gd name="connsiteX27" fmla="*/ 7339476 w 7339476"/>
              <a:gd name="connsiteY27" fmla="*/ 567171 h 748501"/>
              <a:gd name="connsiteX0" fmla="*/ 0 w 7339476"/>
              <a:gd name="connsiteY0" fmla="*/ 494877 h 749036"/>
              <a:gd name="connsiteX1" fmla="*/ 72829 w 7339476"/>
              <a:gd name="connsiteY1" fmla="*/ 462509 h 749036"/>
              <a:gd name="connsiteX2" fmla="*/ 145657 w 7339476"/>
              <a:gd name="connsiteY2" fmla="*/ 454417 h 749036"/>
              <a:gd name="connsiteX3" fmla="*/ 186117 w 7339476"/>
              <a:gd name="connsiteY3" fmla="*/ 446325 h 749036"/>
              <a:gd name="connsiteX4" fmla="*/ 833480 w 7339476"/>
              <a:gd name="connsiteY4" fmla="*/ 454417 h 749036"/>
              <a:gd name="connsiteX5" fmla="*/ 1043873 w 7339476"/>
              <a:gd name="connsiteY5" fmla="*/ 462509 h 749036"/>
              <a:gd name="connsiteX6" fmla="*/ 1367554 w 7339476"/>
              <a:gd name="connsiteY6" fmla="*/ 470601 h 749036"/>
              <a:gd name="connsiteX7" fmla="*/ 1699328 w 7339476"/>
              <a:gd name="connsiteY7" fmla="*/ 486785 h 749036"/>
              <a:gd name="connsiteX8" fmla="*/ 2184850 w 7339476"/>
              <a:gd name="connsiteY8" fmla="*/ 502969 h 749036"/>
              <a:gd name="connsiteX9" fmla="*/ 2500439 w 7339476"/>
              <a:gd name="connsiteY9" fmla="*/ 527245 h 749036"/>
              <a:gd name="connsiteX10" fmla="*/ 2759384 w 7339476"/>
              <a:gd name="connsiteY10" fmla="*/ 559614 h 749036"/>
              <a:gd name="connsiteX11" fmla="*/ 2961685 w 7339476"/>
              <a:gd name="connsiteY11" fmla="*/ 575798 h 749036"/>
              <a:gd name="connsiteX12" fmla="*/ 3026421 w 7339476"/>
              <a:gd name="connsiteY12" fmla="*/ 583890 h 749036"/>
              <a:gd name="connsiteX13" fmla="*/ 3778981 w 7339476"/>
              <a:gd name="connsiteY13" fmla="*/ 600074 h 749036"/>
              <a:gd name="connsiteX14" fmla="*/ 3867993 w 7339476"/>
              <a:gd name="connsiteY14" fmla="*/ 608166 h 749036"/>
              <a:gd name="connsiteX15" fmla="*/ 3900361 w 7339476"/>
              <a:gd name="connsiteY15" fmla="*/ 616258 h 749036"/>
              <a:gd name="connsiteX16" fmla="*/ 4126938 w 7339476"/>
              <a:gd name="connsiteY16" fmla="*/ 632442 h 749036"/>
              <a:gd name="connsiteX17" fmla="*/ 4199767 w 7339476"/>
              <a:gd name="connsiteY17" fmla="*/ 640534 h 749036"/>
              <a:gd name="connsiteX18" fmla="*/ 4839037 w 7339476"/>
              <a:gd name="connsiteY18" fmla="*/ 632442 h 749036"/>
              <a:gd name="connsiteX19" fmla="*/ 4863314 w 7339476"/>
              <a:gd name="connsiteY19" fmla="*/ 624350 h 749036"/>
              <a:gd name="connsiteX20" fmla="*/ 4911866 w 7339476"/>
              <a:gd name="connsiteY20" fmla="*/ 616258 h 749036"/>
              <a:gd name="connsiteX21" fmla="*/ 4952326 w 7339476"/>
              <a:gd name="connsiteY21" fmla="*/ 608166 h 749036"/>
              <a:gd name="connsiteX22" fmla="*/ 5000878 w 7339476"/>
              <a:gd name="connsiteY22" fmla="*/ 600074 h 749036"/>
              <a:gd name="connsiteX23" fmla="*/ 5073706 w 7339476"/>
              <a:gd name="connsiteY23" fmla="*/ 583890 h 749036"/>
              <a:gd name="connsiteX24" fmla="*/ 5324560 w 7339476"/>
              <a:gd name="connsiteY24" fmla="*/ 575798 h 749036"/>
              <a:gd name="connsiteX25" fmla="*/ 5826266 w 7339476"/>
              <a:gd name="connsiteY25" fmla="*/ 1263 h 749036"/>
              <a:gd name="connsiteX26" fmla="*/ 5963830 w 7339476"/>
              <a:gd name="connsiteY26" fmla="*/ 729546 h 749036"/>
              <a:gd name="connsiteX27" fmla="*/ 7339476 w 7339476"/>
              <a:gd name="connsiteY27" fmla="*/ 567706 h 749036"/>
              <a:gd name="connsiteX0" fmla="*/ 0 w 7339476"/>
              <a:gd name="connsiteY0" fmla="*/ 494782 h 779626"/>
              <a:gd name="connsiteX1" fmla="*/ 72829 w 7339476"/>
              <a:gd name="connsiteY1" fmla="*/ 462414 h 779626"/>
              <a:gd name="connsiteX2" fmla="*/ 145657 w 7339476"/>
              <a:gd name="connsiteY2" fmla="*/ 454322 h 779626"/>
              <a:gd name="connsiteX3" fmla="*/ 186117 w 7339476"/>
              <a:gd name="connsiteY3" fmla="*/ 446230 h 779626"/>
              <a:gd name="connsiteX4" fmla="*/ 833480 w 7339476"/>
              <a:gd name="connsiteY4" fmla="*/ 454322 h 779626"/>
              <a:gd name="connsiteX5" fmla="*/ 1043873 w 7339476"/>
              <a:gd name="connsiteY5" fmla="*/ 462414 h 779626"/>
              <a:gd name="connsiteX6" fmla="*/ 1367554 w 7339476"/>
              <a:gd name="connsiteY6" fmla="*/ 470506 h 779626"/>
              <a:gd name="connsiteX7" fmla="*/ 1699328 w 7339476"/>
              <a:gd name="connsiteY7" fmla="*/ 486690 h 779626"/>
              <a:gd name="connsiteX8" fmla="*/ 2184850 w 7339476"/>
              <a:gd name="connsiteY8" fmla="*/ 502874 h 779626"/>
              <a:gd name="connsiteX9" fmla="*/ 2500439 w 7339476"/>
              <a:gd name="connsiteY9" fmla="*/ 527150 h 779626"/>
              <a:gd name="connsiteX10" fmla="*/ 2759384 w 7339476"/>
              <a:gd name="connsiteY10" fmla="*/ 559519 h 779626"/>
              <a:gd name="connsiteX11" fmla="*/ 2961685 w 7339476"/>
              <a:gd name="connsiteY11" fmla="*/ 575703 h 779626"/>
              <a:gd name="connsiteX12" fmla="*/ 3026421 w 7339476"/>
              <a:gd name="connsiteY12" fmla="*/ 583795 h 779626"/>
              <a:gd name="connsiteX13" fmla="*/ 3778981 w 7339476"/>
              <a:gd name="connsiteY13" fmla="*/ 599979 h 779626"/>
              <a:gd name="connsiteX14" fmla="*/ 3867993 w 7339476"/>
              <a:gd name="connsiteY14" fmla="*/ 608071 h 779626"/>
              <a:gd name="connsiteX15" fmla="*/ 3900361 w 7339476"/>
              <a:gd name="connsiteY15" fmla="*/ 616163 h 779626"/>
              <a:gd name="connsiteX16" fmla="*/ 4126938 w 7339476"/>
              <a:gd name="connsiteY16" fmla="*/ 632347 h 779626"/>
              <a:gd name="connsiteX17" fmla="*/ 4199767 w 7339476"/>
              <a:gd name="connsiteY17" fmla="*/ 640439 h 779626"/>
              <a:gd name="connsiteX18" fmla="*/ 4839037 w 7339476"/>
              <a:gd name="connsiteY18" fmla="*/ 632347 h 779626"/>
              <a:gd name="connsiteX19" fmla="*/ 4863314 w 7339476"/>
              <a:gd name="connsiteY19" fmla="*/ 624255 h 779626"/>
              <a:gd name="connsiteX20" fmla="*/ 4911866 w 7339476"/>
              <a:gd name="connsiteY20" fmla="*/ 616163 h 779626"/>
              <a:gd name="connsiteX21" fmla="*/ 4952326 w 7339476"/>
              <a:gd name="connsiteY21" fmla="*/ 608071 h 779626"/>
              <a:gd name="connsiteX22" fmla="*/ 5000878 w 7339476"/>
              <a:gd name="connsiteY22" fmla="*/ 599979 h 779626"/>
              <a:gd name="connsiteX23" fmla="*/ 5073706 w 7339476"/>
              <a:gd name="connsiteY23" fmla="*/ 583795 h 779626"/>
              <a:gd name="connsiteX24" fmla="*/ 5324560 w 7339476"/>
              <a:gd name="connsiteY24" fmla="*/ 575703 h 779626"/>
              <a:gd name="connsiteX25" fmla="*/ 5826266 w 7339476"/>
              <a:gd name="connsiteY25" fmla="*/ 1168 h 779626"/>
              <a:gd name="connsiteX26" fmla="*/ 5850542 w 7339476"/>
              <a:gd name="connsiteY26" fmla="*/ 761819 h 779626"/>
              <a:gd name="connsiteX27" fmla="*/ 7339476 w 7339476"/>
              <a:gd name="connsiteY27" fmla="*/ 567611 h 779626"/>
              <a:gd name="connsiteX0" fmla="*/ 0 w 7339476"/>
              <a:gd name="connsiteY0" fmla="*/ 493614 h 778458"/>
              <a:gd name="connsiteX1" fmla="*/ 72829 w 7339476"/>
              <a:gd name="connsiteY1" fmla="*/ 461246 h 778458"/>
              <a:gd name="connsiteX2" fmla="*/ 145657 w 7339476"/>
              <a:gd name="connsiteY2" fmla="*/ 453154 h 778458"/>
              <a:gd name="connsiteX3" fmla="*/ 186117 w 7339476"/>
              <a:gd name="connsiteY3" fmla="*/ 445062 h 778458"/>
              <a:gd name="connsiteX4" fmla="*/ 833480 w 7339476"/>
              <a:gd name="connsiteY4" fmla="*/ 453154 h 778458"/>
              <a:gd name="connsiteX5" fmla="*/ 1043873 w 7339476"/>
              <a:gd name="connsiteY5" fmla="*/ 461246 h 778458"/>
              <a:gd name="connsiteX6" fmla="*/ 1367554 w 7339476"/>
              <a:gd name="connsiteY6" fmla="*/ 469338 h 778458"/>
              <a:gd name="connsiteX7" fmla="*/ 1699328 w 7339476"/>
              <a:gd name="connsiteY7" fmla="*/ 485522 h 778458"/>
              <a:gd name="connsiteX8" fmla="*/ 2184850 w 7339476"/>
              <a:gd name="connsiteY8" fmla="*/ 501706 h 778458"/>
              <a:gd name="connsiteX9" fmla="*/ 2500439 w 7339476"/>
              <a:gd name="connsiteY9" fmla="*/ 525982 h 778458"/>
              <a:gd name="connsiteX10" fmla="*/ 2759384 w 7339476"/>
              <a:gd name="connsiteY10" fmla="*/ 558351 h 778458"/>
              <a:gd name="connsiteX11" fmla="*/ 2961685 w 7339476"/>
              <a:gd name="connsiteY11" fmla="*/ 574535 h 778458"/>
              <a:gd name="connsiteX12" fmla="*/ 3026421 w 7339476"/>
              <a:gd name="connsiteY12" fmla="*/ 582627 h 778458"/>
              <a:gd name="connsiteX13" fmla="*/ 3778981 w 7339476"/>
              <a:gd name="connsiteY13" fmla="*/ 598811 h 778458"/>
              <a:gd name="connsiteX14" fmla="*/ 3867993 w 7339476"/>
              <a:gd name="connsiteY14" fmla="*/ 606903 h 778458"/>
              <a:gd name="connsiteX15" fmla="*/ 3900361 w 7339476"/>
              <a:gd name="connsiteY15" fmla="*/ 614995 h 778458"/>
              <a:gd name="connsiteX16" fmla="*/ 4126938 w 7339476"/>
              <a:gd name="connsiteY16" fmla="*/ 631179 h 778458"/>
              <a:gd name="connsiteX17" fmla="*/ 4199767 w 7339476"/>
              <a:gd name="connsiteY17" fmla="*/ 639271 h 778458"/>
              <a:gd name="connsiteX18" fmla="*/ 4839037 w 7339476"/>
              <a:gd name="connsiteY18" fmla="*/ 631179 h 778458"/>
              <a:gd name="connsiteX19" fmla="*/ 4863314 w 7339476"/>
              <a:gd name="connsiteY19" fmla="*/ 623087 h 778458"/>
              <a:gd name="connsiteX20" fmla="*/ 4911866 w 7339476"/>
              <a:gd name="connsiteY20" fmla="*/ 614995 h 778458"/>
              <a:gd name="connsiteX21" fmla="*/ 4952326 w 7339476"/>
              <a:gd name="connsiteY21" fmla="*/ 606903 h 778458"/>
              <a:gd name="connsiteX22" fmla="*/ 5000878 w 7339476"/>
              <a:gd name="connsiteY22" fmla="*/ 598811 h 778458"/>
              <a:gd name="connsiteX23" fmla="*/ 5073706 w 7339476"/>
              <a:gd name="connsiteY23" fmla="*/ 582627 h 778458"/>
              <a:gd name="connsiteX24" fmla="*/ 5324560 w 7339476"/>
              <a:gd name="connsiteY24" fmla="*/ 574535 h 778458"/>
              <a:gd name="connsiteX25" fmla="*/ 5826266 w 7339476"/>
              <a:gd name="connsiteY25" fmla="*/ 0 h 778458"/>
              <a:gd name="connsiteX26" fmla="*/ 5850542 w 7339476"/>
              <a:gd name="connsiteY26" fmla="*/ 760651 h 778458"/>
              <a:gd name="connsiteX27" fmla="*/ 7339476 w 7339476"/>
              <a:gd name="connsiteY27" fmla="*/ 566443 h 778458"/>
              <a:gd name="connsiteX0" fmla="*/ 0 w 7339476"/>
              <a:gd name="connsiteY0" fmla="*/ 493614 h 770759"/>
              <a:gd name="connsiteX1" fmla="*/ 72829 w 7339476"/>
              <a:gd name="connsiteY1" fmla="*/ 461246 h 770759"/>
              <a:gd name="connsiteX2" fmla="*/ 145657 w 7339476"/>
              <a:gd name="connsiteY2" fmla="*/ 453154 h 770759"/>
              <a:gd name="connsiteX3" fmla="*/ 186117 w 7339476"/>
              <a:gd name="connsiteY3" fmla="*/ 445062 h 770759"/>
              <a:gd name="connsiteX4" fmla="*/ 833480 w 7339476"/>
              <a:gd name="connsiteY4" fmla="*/ 453154 h 770759"/>
              <a:gd name="connsiteX5" fmla="*/ 1043873 w 7339476"/>
              <a:gd name="connsiteY5" fmla="*/ 461246 h 770759"/>
              <a:gd name="connsiteX6" fmla="*/ 1367554 w 7339476"/>
              <a:gd name="connsiteY6" fmla="*/ 469338 h 770759"/>
              <a:gd name="connsiteX7" fmla="*/ 1699328 w 7339476"/>
              <a:gd name="connsiteY7" fmla="*/ 485522 h 770759"/>
              <a:gd name="connsiteX8" fmla="*/ 2184850 w 7339476"/>
              <a:gd name="connsiteY8" fmla="*/ 501706 h 770759"/>
              <a:gd name="connsiteX9" fmla="*/ 2500439 w 7339476"/>
              <a:gd name="connsiteY9" fmla="*/ 525982 h 770759"/>
              <a:gd name="connsiteX10" fmla="*/ 2759384 w 7339476"/>
              <a:gd name="connsiteY10" fmla="*/ 558351 h 770759"/>
              <a:gd name="connsiteX11" fmla="*/ 2961685 w 7339476"/>
              <a:gd name="connsiteY11" fmla="*/ 574535 h 770759"/>
              <a:gd name="connsiteX12" fmla="*/ 3026421 w 7339476"/>
              <a:gd name="connsiteY12" fmla="*/ 582627 h 770759"/>
              <a:gd name="connsiteX13" fmla="*/ 3778981 w 7339476"/>
              <a:gd name="connsiteY13" fmla="*/ 598811 h 770759"/>
              <a:gd name="connsiteX14" fmla="*/ 3867993 w 7339476"/>
              <a:gd name="connsiteY14" fmla="*/ 606903 h 770759"/>
              <a:gd name="connsiteX15" fmla="*/ 3900361 w 7339476"/>
              <a:gd name="connsiteY15" fmla="*/ 614995 h 770759"/>
              <a:gd name="connsiteX16" fmla="*/ 4126938 w 7339476"/>
              <a:gd name="connsiteY16" fmla="*/ 631179 h 770759"/>
              <a:gd name="connsiteX17" fmla="*/ 4199767 w 7339476"/>
              <a:gd name="connsiteY17" fmla="*/ 639271 h 770759"/>
              <a:gd name="connsiteX18" fmla="*/ 4839037 w 7339476"/>
              <a:gd name="connsiteY18" fmla="*/ 631179 h 770759"/>
              <a:gd name="connsiteX19" fmla="*/ 4863314 w 7339476"/>
              <a:gd name="connsiteY19" fmla="*/ 623087 h 770759"/>
              <a:gd name="connsiteX20" fmla="*/ 4911866 w 7339476"/>
              <a:gd name="connsiteY20" fmla="*/ 614995 h 770759"/>
              <a:gd name="connsiteX21" fmla="*/ 4952326 w 7339476"/>
              <a:gd name="connsiteY21" fmla="*/ 606903 h 770759"/>
              <a:gd name="connsiteX22" fmla="*/ 5000878 w 7339476"/>
              <a:gd name="connsiteY22" fmla="*/ 598811 h 770759"/>
              <a:gd name="connsiteX23" fmla="*/ 5073706 w 7339476"/>
              <a:gd name="connsiteY23" fmla="*/ 582627 h 770759"/>
              <a:gd name="connsiteX24" fmla="*/ 5324560 w 7339476"/>
              <a:gd name="connsiteY24" fmla="*/ 574535 h 770759"/>
              <a:gd name="connsiteX25" fmla="*/ 5826266 w 7339476"/>
              <a:gd name="connsiteY25" fmla="*/ 0 h 770759"/>
              <a:gd name="connsiteX26" fmla="*/ 5826266 w 7339476"/>
              <a:gd name="connsiteY26" fmla="*/ 752559 h 770759"/>
              <a:gd name="connsiteX27" fmla="*/ 7339476 w 7339476"/>
              <a:gd name="connsiteY27" fmla="*/ 566443 h 770759"/>
              <a:gd name="connsiteX0" fmla="*/ 0 w 7800722"/>
              <a:gd name="connsiteY0" fmla="*/ 493614 h 795481"/>
              <a:gd name="connsiteX1" fmla="*/ 72829 w 7800722"/>
              <a:gd name="connsiteY1" fmla="*/ 461246 h 795481"/>
              <a:gd name="connsiteX2" fmla="*/ 145657 w 7800722"/>
              <a:gd name="connsiteY2" fmla="*/ 453154 h 795481"/>
              <a:gd name="connsiteX3" fmla="*/ 186117 w 7800722"/>
              <a:gd name="connsiteY3" fmla="*/ 445062 h 795481"/>
              <a:gd name="connsiteX4" fmla="*/ 833480 w 7800722"/>
              <a:gd name="connsiteY4" fmla="*/ 453154 h 795481"/>
              <a:gd name="connsiteX5" fmla="*/ 1043873 w 7800722"/>
              <a:gd name="connsiteY5" fmla="*/ 461246 h 795481"/>
              <a:gd name="connsiteX6" fmla="*/ 1367554 w 7800722"/>
              <a:gd name="connsiteY6" fmla="*/ 469338 h 795481"/>
              <a:gd name="connsiteX7" fmla="*/ 1699328 w 7800722"/>
              <a:gd name="connsiteY7" fmla="*/ 485522 h 795481"/>
              <a:gd name="connsiteX8" fmla="*/ 2184850 w 7800722"/>
              <a:gd name="connsiteY8" fmla="*/ 501706 h 795481"/>
              <a:gd name="connsiteX9" fmla="*/ 2500439 w 7800722"/>
              <a:gd name="connsiteY9" fmla="*/ 525982 h 795481"/>
              <a:gd name="connsiteX10" fmla="*/ 2759384 w 7800722"/>
              <a:gd name="connsiteY10" fmla="*/ 558351 h 795481"/>
              <a:gd name="connsiteX11" fmla="*/ 2961685 w 7800722"/>
              <a:gd name="connsiteY11" fmla="*/ 574535 h 795481"/>
              <a:gd name="connsiteX12" fmla="*/ 3026421 w 7800722"/>
              <a:gd name="connsiteY12" fmla="*/ 582627 h 795481"/>
              <a:gd name="connsiteX13" fmla="*/ 3778981 w 7800722"/>
              <a:gd name="connsiteY13" fmla="*/ 598811 h 795481"/>
              <a:gd name="connsiteX14" fmla="*/ 3867993 w 7800722"/>
              <a:gd name="connsiteY14" fmla="*/ 606903 h 795481"/>
              <a:gd name="connsiteX15" fmla="*/ 3900361 w 7800722"/>
              <a:gd name="connsiteY15" fmla="*/ 614995 h 795481"/>
              <a:gd name="connsiteX16" fmla="*/ 4126938 w 7800722"/>
              <a:gd name="connsiteY16" fmla="*/ 631179 h 795481"/>
              <a:gd name="connsiteX17" fmla="*/ 4199767 w 7800722"/>
              <a:gd name="connsiteY17" fmla="*/ 639271 h 795481"/>
              <a:gd name="connsiteX18" fmla="*/ 4839037 w 7800722"/>
              <a:gd name="connsiteY18" fmla="*/ 631179 h 795481"/>
              <a:gd name="connsiteX19" fmla="*/ 4863314 w 7800722"/>
              <a:gd name="connsiteY19" fmla="*/ 623087 h 795481"/>
              <a:gd name="connsiteX20" fmla="*/ 4911866 w 7800722"/>
              <a:gd name="connsiteY20" fmla="*/ 614995 h 795481"/>
              <a:gd name="connsiteX21" fmla="*/ 4952326 w 7800722"/>
              <a:gd name="connsiteY21" fmla="*/ 606903 h 795481"/>
              <a:gd name="connsiteX22" fmla="*/ 5000878 w 7800722"/>
              <a:gd name="connsiteY22" fmla="*/ 598811 h 795481"/>
              <a:gd name="connsiteX23" fmla="*/ 5073706 w 7800722"/>
              <a:gd name="connsiteY23" fmla="*/ 582627 h 795481"/>
              <a:gd name="connsiteX24" fmla="*/ 5324560 w 7800722"/>
              <a:gd name="connsiteY24" fmla="*/ 574535 h 795481"/>
              <a:gd name="connsiteX25" fmla="*/ 5826266 w 7800722"/>
              <a:gd name="connsiteY25" fmla="*/ 0 h 795481"/>
              <a:gd name="connsiteX26" fmla="*/ 5826266 w 7800722"/>
              <a:gd name="connsiteY26" fmla="*/ 752559 h 795481"/>
              <a:gd name="connsiteX27" fmla="*/ 7800722 w 7800722"/>
              <a:gd name="connsiteY27" fmla="*/ 776835 h 795481"/>
              <a:gd name="connsiteX0" fmla="*/ 0 w 7800722"/>
              <a:gd name="connsiteY0" fmla="*/ 493614 h 809557"/>
              <a:gd name="connsiteX1" fmla="*/ 72829 w 7800722"/>
              <a:gd name="connsiteY1" fmla="*/ 461246 h 809557"/>
              <a:gd name="connsiteX2" fmla="*/ 145657 w 7800722"/>
              <a:gd name="connsiteY2" fmla="*/ 453154 h 809557"/>
              <a:gd name="connsiteX3" fmla="*/ 186117 w 7800722"/>
              <a:gd name="connsiteY3" fmla="*/ 445062 h 809557"/>
              <a:gd name="connsiteX4" fmla="*/ 833480 w 7800722"/>
              <a:gd name="connsiteY4" fmla="*/ 453154 h 809557"/>
              <a:gd name="connsiteX5" fmla="*/ 1043873 w 7800722"/>
              <a:gd name="connsiteY5" fmla="*/ 461246 h 809557"/>
              <a:gd name="connsiteX6" fmla="*/ 1367554 w 7800722"/>
              <a:gd name="connsiteY6" fmla="*/ 469338 h 809557"/>
              <a:gd name="connsiteX7" fmla="*/ 1699328 w 7800722"/>
              <a:gd name="connsiteY7" fmla="*/ 485522 h 809557"/>
              <a:gd name="connsiteX8" fmla="*/ 2184850 w 7800722"/>
              <a:gd name="connsiteY8" fmla="*/ 501706 h 809557"/>
              <a:gd name="connsiteX9" fmla="*/ 2500439 w 7800722"/>
              <a:gd name="connsiteY9" fmla="*/ 525982 h 809557"/>
              <a:gd name="connsiteX10" fmla="*/ 2759384 w 7800722"/>
              <a:gd name="connsiteY10" fmla="*/ 558351 h 809557"/>
              <a:gd name="connsiteX11" fmla="*/ 2961685 w 7800722"/>
              <a:gd name="connsiteY11" fmla="*/ 574535 h 809557"/>
              <a:gd name="connsiteX12" fmla="*/ 3026421 w 7800722"/>
              <a:gd name="connsiteY12" fmla="*/ 582627 h 809557"/>
              <a:gd name="connsiteX13" fmla="*/ 3778981 w 7800722"/>
              <a:gd name="connsiteY13" fmla="*/ 598811 h 809557"/>
              <a:gd name="connsiteX14" fmla="*/ 3867993 w 7800722"/>
              <a:gd name="connsiteY14" fmla="*/ 606903 h 809557"/>
              <a:gd name="connsiteX15" fmla="*/ 3900361 w 7800722"/>
              <a:gd name="connsiteY15" fmla="*/ 614995 h 809557"/>
              <a:gd name="connsiteX16" fmla="*/ 4126938 w 7800722"/>
              <a:gd name="connsiteY16" fmla="*/ 631179 h 809557"/>
              <a:gd name="connsiteX17" fmla="*/ 4199767 w 7800722"/>
              <a:gd name="connsiteY17" fmla="*/ 639271 h 809557"/>
              <a:gd name="connsiteX18" fmla="*/ 4839037 w 7800722"/>
              <a:gd name="connsiteY18" fmla="*/ 631179 h 809557"/>
              <a:gd name="connsiteX19" fmla="*/ 4863314 w 7800722"/>
              <a:gd name="connsiteY19" fmla="*/ 623087 h 809557"/>
              <a:gd name="connsiteX20" fmla="*/ 4911866 w 7800722"/>
              <a:gd name="connsiteY20" fmla="*/ 614995 h 809557"/>
              <a:gd name="connsiteX21" fmla="*/ 4952326 w 7800722"/>
              <a:gd name="connsiteY21" fmla="*/ 606903 h 809557"/>
              <a:gd name="connsiteX22" fmla="*/ 5000878 w 7800722"/>
              <a:gd name="connsiteY22" fmla="*/ 598811 h 809557"/>
              <a:gd name="connsiteX23" fmla="*/ 5073706 w 7800722"/>
              <a:gd name="connsiteY23" fmla="*/ 582627 h 809557"/>
              <a:gd name="connsiteX24" fmla="*/ 5324560 w 7800722"/>
              <a:gd name="connsiteY24" fmla="*/ 574535 h 809557"/>
              <a:gd name="connsiteX25" fmla="*/ 5826266 w 7800722"/>
              <a:gd name="connsiteY25" fmla="*/ 0 h 809557"/>
              <a:gd name="connsiteX26" fmla="*/ 5826266 w 7800722"/>
              <a:gd name="connsiteY26" fmla="*/ 752559 h 809557"/>
              <a:gd name="connsiteX27" fmla="*/ 7800722 w 7800722"/>
              <a:gd name="connsiteY27" fmla="*/ 776835 h 809557"/>
              <a:gd name="connsiteX0" fmla="*/ 0 w 7808815"/>
              <a:gd name="connsiteY0" fmla="*/ 493614 h 795722"/>
              <a:gd name="connsiteX1" fmla="*/ 72829 w 7808815"/>
              <a:gd name="connsiteY1" fmla="*/ 461246 h 795722"/>
              <a:gd name="connsiteX2" fmla="*/ 145657 w 7808815"/>
              <a:gd name="connsiteY2" fmla="*/ 453154 h 795722"/>
              <a:gd name="connsiteX3" fmla="*/ 186117 w 7808815"/>
              <a:gd name="connsiteY3" fmla="*/ 445062 h 795722"/>
              <a:gd name="connsiteX4" fmla="*/ 833480 w 7808815"/>
              <a:gd name="connsiteY4" fmla="*/ 453154 h 795722"/>
              <a:gd name="connsiteX5" fmla="*/ 1043873 w 7808815"/>
              <a:gd name="connsiteY5" fmla="*/ 461246 h 795722"/>
              <a:gd name="connsiteX6" fmla="*/ 1367554 w 7808815"/>
              <a:gd name="connsiteY6" fmla="*/ 469338 h 795722"/>
              <a:gd name="connsiteX7" fmla="*/ 1699328 w 7808815"/>
              <a:gd name="connsiteY7" fmla="*/ 485522 h 795722"/>
              <a:gd name="connsiteX8" fmla="*/ 2184850 w 7808815"/>
              <a:gd name="connsiteY8" fmla="*/ 501706 h 795722"/>
              <a:gd name="connsiteX9" fmla="*/ 2500439 w 7808815"/>
              <a:gd name="connsiteY9" fmla="*/ 525982 h 795722"/>
              <a:gd name="connsiteX10" fmla="*/ 2759384 w 7808815"/>
              <a:gd name="connsiteY10" fmla="*/ 558351 h 795722"/>
              <a:gd name="connsiteX11" fmla="*/ 2961685 w 7808815"/>
              <a:gd name="connsiteY11" fmla="*/ 574535 h 795722"/>
              <a:gd name="connsiteX12" fmla="*/ 3026421 w 7808815"/>
              <a:gd name="connsiteY12" fmla="*/ 582627 h 795722"/>
              <a:gd name="connsiteX13" fmla="*/ 3778981 w 7808815"/>
              <a:gd name="connsiteY13" fmla="*/ 598811 h 795722"/>
              <a:gd name="connsiteX14" fmla="*/ 3867993 w 7808815"/>
              <a:gd name="connsiteY14" fmla="*/ 606903 h 795722"/>
              <a:gd name="connsiteX15" fmla="*/ 3900361 w 7808815"/>
              <a:gd name="connsiteY15" fmla="*/ 614995 h 795722"/>
              <a:gd name="connsiteX16" fmla="*/ 4126938 w 7808815"/>
              <a:gd name="connsiteY16" fmla="*/ 631179 h 795722"/>
              <a:gd name="connsiteX17" fmla="*/ 4199767 w 7808815"/>
              <a:gd name="connsiteY17" fmla="*/ 639271 h 795722"/>
              <a:gd name="connsiteX18" fmla="*/ 4839037 w 7808815"/>
              <a:gd name="connsiteY18" fmla="*/ 631179 h 795722"/>
              <a:gd name="connsiteX19" fmla="*/ 4863314 w 7808815"/>
              <a:gd name="connsiteY19" fmla="*/ 623087 h 795722"/>
              <a:gd name="connsiteX20" fmla="*/ 4911866 w 7808815"/>
              <a:gd name="connsiteY20" fmla="*/ 614995 h 795722"/>
              <a:gd name="connsiteX21" fmla="*/ 4952326 w 7808815"/>
              <a:gd name="connsiteY21" fmla="*/ 606903 h 795722"/>
              <a:gd name="connsiteX22" fmla="*/ 5000878 w 7808815"/>
              <a:gd name="connsiteY22" fmla="*/ 598811 h 795722"/>
              <a:gd name="connsiteX23" fmla="*/ 5073706 w 7808815"/>
              <a:gd name="connsiteY23" fmla="*/ 582627 h 795722"/>
              <a:gd name="connsiteX24" fmla="*/ 5324560 w 7808815"/>
              <a:gd name="connsiteY24" fmla="*/ 574535 h 795722"/>
              <a:gd name="connsiteX25" fmla="*/ 5826266 w 7808815"/>
              <a:gd name="connsiteY25" fmla="*/ 0 h 795722"/>
              <a:gd name="connsiteX26" fmla="*/ 5826266 w 7808815"/>
              <a:gd name="connsiteY26" fmla="*/ 752559 h 795722"/>
              <a:gd name="connsiteX27" fmla="*/ 7808815 w 7808815"/>
              <a:gd name="connsiteY27" fmla="*/ 736375 h 795722"/>
              <a:gd name="connsiteX0" fmla="*/ 0 w 7808815"/>
              <a:gd name="connsiteY0" fmla="*/ 493614 h 752559"/>
              <a:gd name="connsiteX1" fmla="*/ 72829 w 7808815"/>
              <a:gd name="connsiteY1" fmla="*/ 461246 h 752559"/>
              <a:gd name="connsiteX2" fmla="*/ 145657 w 7808815"/>
              <a:gd name="connsiteY2" fmla="*/ 453154 h 752559"/>
              <a:gd name="connsiteX3" fmla="*/ 186117 w 7808815"/>
              <a:gd name="connsiteY3" fmla="*/ 445062 h 752559"/>
              <a:gd name="connsiteX4" fmla="*/ 833480 w 7808815"/>
              <a:gd name="connsiteY4" fmla="*/ 453154 h 752559"/>
              <a:gd name="connsiteX5" fmla="*/ 1043873 w 7808815"/>
              <a:gd name="connsiteY5" fmla="*/ 461246 h 752559"/>
              <a:gd name="connsiteX6" fmla="*/ 1367554 w 7808815"/>
              <a:gd name="connsiteY6" fmla="*/ 469338 h 752559"/>
              <a:gd name="connsiteX7" fmla="*/ 1699328 w 7808815"/>
              <a:gd name="connsiteY7" fmla="*/ 485522 h 752559"/>
              <a:gd name="connsiteX8" fmla="*/ 2184850 w 7808815"/>
              <a:gd name="connsiteY8" fmla="*/ 501706 h 752559"/>
              <a:gd name="connsiteX9" fmla="*/ 2500439 w 7808815"/>
              <a:gd name="connsiteY9" fmla="*/ 525982 h 752559"/>
              <a:gd name="connsiteX10" fmla="*/ 2759384 w 7808815"/>
              <a:gd name="connsiteY10" fmla="*/ 558351 h 752559"/>
              <a:gd name="connsiteX11" fmla="*/ 2961685 w 7808815"/>
              <a:gd name="connsiteY11" fmla="*/ 574535 h 752559"/>
              <a:gd name="connsiteX12" fmla="*/ 3026421 w 7808815"/>
              <a:gd name="connsiteY12" fmla="*/ 582627 h 752559"/>
              <a:gd name="connsiteX13" fmla="*/ 3778981 w 7808815"/>
              <a:gd name="connsiteY13" fmla="*/ 598811 h 752559"/>
              <a:gd name="connsiteX14" fmla="*/ 3867993 w 7808815"/>
              <a:gd name="connsiteY14" fmla="*/ 606903 h 752559"/>
              <a:gd name="connsiteX15" fmla="*/ 3900361 w 7808815"/>
              <a:gd name="connsiteY15" fmla="*/ 614995 h 752559"/>
              <a:gd name="connsiteX16" fmla="*/ 4126938 w 7808815"/>
              <a:gd name="connsiteY16" fmla="*/ 631179 h 752559"/>
              <a:gd name="connsiteX17" fmla="*/ 4199767 w 7808815"/>
              <a:gd name="connsiteY17" fmla="*/ 639271 h 752559"/>
              <a:gd name="connsiteX18" fmla="*/ 4839037 w 7808815"/>
              <a:gd name="connsiteY18" fmla="*/ 631179 h 752559"/>
              <a:gd name="connsiteX19" fmla="*/ 4863314 w 7808815"/>
              <a:gd name="connsiteY19" fmla="*/ 623087 h 752559"/>
              <a:gd name="connsiteX20" fmla="*/ 4911866 w 7808815"/>
              <a:gd name="connsiteY20" fmla="*/ 614995 h 752559"/>
              <a:gd name="connsiteX21" fmla="*/ 4952326 w 7808815"/>
              <a:gd name="connsiteY21" fmla="*/ 606903 h 752559"/>
              <a:gd name="connsiteX22" fmla="*/ 5000878 w 7808815"/>
              <a:gd name="connsiteY22" fmla="*/ 598811 h 752559"/>
              <a:gd name="connsiteX23" fmla="*/ 5073706 w 7808815"/>
              <a:gd name="connsiteY23" fmla="*/ 582627 h 752559"/>
              <a:gd name="connsiteX24" fmla="*/ 5324560 w 7808815"/>
              <a:gd name="connsiteY24" fmla="*/ 574535 h 752559"/>
              <a:gd name="connsiteX25" fmla="*/ 5826266 w 7808815"/>
              <a:gd name="connsiteY25" fmla="*/ 0 h 752559"/>
              <a:gd name="connsiteX26" fmla="*/ 5826266 w 7808815"/>
              <a:gd name="connsiteY26" fmla="*/ 752559 h 752559"/>
              <a:gd name="connsiteX27" fmla="*/ 7808815 w 7808815"/>
              <a:gd name="connsiteY27" fmla="*/ 736375 h 752559"/>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752559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7096715 w 7808815"/>
              <a:gd name="connsiteY28" fmla="*/ 258945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73034 w 7808815"/>
              <a:gd name="connsiteY27" fmla="*/ 267037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603101 w 7808815"/>
              <a:gd name="connsiteY27" fmla="*/ 258945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95009 w 7808815"/>
              <a:gd name="connsiteY27" fmla="*/ 58262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182315 w 7808815"/>
              <a:gd name="connsiteY27" fmla="*/ 631179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073706 w 7808815"/>
              <a:gd name="connsiteY23" fmla="*/ 582627 h 768744"/>
              <a:gd name="connsiteX24" fmla="*/ 5324560 w 7808815"/>
              <a:gd name="connsiteY24" fmla="*/ 574535 h 768744"/>
              <a:gd name="connsiteX25" fmla="*/ 5826266 w 7808815"/>
              <a:gd name="connsiteY25" fmla="*/ 0 h 768744"/>
              <a:gd name="connsiteX26" fmla="*/ 5826266 w 7808815"/>
              <a:gd name="connsiteY26" fmla="*/ 752559 h 768744"/>
              <a:gd name="connsiteX27" fmla="*/ 6546457 w 7808815"/>
              <a:gd name="connsiteY27" fmla="*/ 768743 h 768744"/>
              <a:gd name="connsiteX28" fmla="*/ 6562641 w 7808815"/>
              <a:gd name="connsiteY28" fmla="*/ 542167 h 768744"/>
              <a:gd name="connsiteX29" fmla="*/ 6781126 w 7808815"/>
              <a:gd name="connsiteY29" fmla="*/ 550259 h 768744"/>
              <a:gd name="connsiteX30" fmla="*/ 6797310 w 7808815"/>
              <a:gd name="connsiteY30" fmla="*/ 161841 h 768744"/>
              <a:gd name="connsiteX31" fmla="*/ 6951059 w 7808815"/>
              <a:gd name="connsiteY31" fmla="*/ 161841 h 768744"/>
              <a:gd name="connsiteX32" fmla="*/ 6975335 w 7808815"/>
              <a:gd name="connsiteY32" fmla="*/ 768743 h 768744"/>
              <a:gd name="connsiteX33" fmla="*/ 7808815 w 7808815"/>
              <a:gd name="connsiteY3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000878 w 7808815"/>
              <a:gd name="connsiteY22" fmla="*/ 598811 h 768744"/>
              <a:gd name="connsiteX23" fmla="*/ 5324560 w 7808815"/>
              <a:gd name="connsiteY23" fmla="*/ 574535 h 768744"/>
              <a:gd name="connsiteX24" fmla="*/ 5826266 w 7808815"/>
              <a:gd name="connsiteY24" fmla="*/ 0 h 768744"/>
              <a:gd name="connsiteX25" fmla="*/ 5826266 w 7808815"/>
              <a:gd name="connsiteY25" fmla="*/ 752559 h 768744"/>
              <a:gd name="connsiteX26" fmla="*/ 6546457 w 7808815"/>
              <a:gd name="connsiteY26" fmla="*/ 768743 h 768744"/>
              <a:gd name="connsiteX27" fmla="*/ 6562641 w 7808815"/>
              <a:gd name="connsiteY27" fmla="*/ 542167 h 768744"/>
              <a:gd name="connsiteX28" fmla="*/ 6781126 w 7808815"/>
              <a:gd name="connsiteY28" fmla="*/ 550259 h 768744"/>
              <a:gd name="connsiteX29" fmla="*/ 6797310 w 7808815"/>
              <a:gd name="connsiteY29" fmla="*/ 161841 h 768744"/>
              <a:gd name="connsiteX30" fmla="*/ 6951059 w 7808815"/>
              <a:gd name="connsiteY30" fmla="*/ 161841 h 768744"/>
              <a:gd name="connsiteX31" fmla="*/ 6975335 w 7808815"/>
              <a:gd name="connsiteY31" fmla="*/ 768743 h 768744"/>
              <a:gd name="connsiteX32" fmla="*/ 7808815 w 7808815"/>
              <a:gd name="connsiteY3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4952326 w 7808815"/>
              <a:gd name="connsiteY21" fmla="*/ 606903 h 768744"/>
              <a:gd name="connsiteX22" fmla="*/ 5324560 w 7808815"/>
              <a:gd name="connsiteY22" fmla="*/ 574535 h 768744"/>
              <a:gd name="connsiteX23" fmla="*/ 5826266 w 7808815"/>
              <a:gd name="connsiteY23" fmla="*/ 0 h 768744"/>
              <a:gd name="connsiteX24" fmla="*/ 5826266 w 7808815"/>
              <a:gd name="connsiteY24" fmla="*/ 752559 h 768744"/>
              <a:gd name="connsiteX25" fmla="*/ 6546457 w 7808815"/>
              <a:gd name="connsiteY25" fmla="*/ 768743 h 768744"/>
              <a:gd name="connsiteX26" fmla="*/ 6562641 w 7808815"/>
              <a:gd name="connsiteY26" fmla="*/ 542167 h 768744"/>
              <a:gd name="connsiteX27" fmla="*/ 6781126 w 7808815"/>
              <a:gd name="connsiteY27" fmla="*/ 550259 h 768744"/>
              <a:gd name="connsiteX28" fmla="*/ 6797310 w 7808815"/>
              <a:gd name="connsiteY28" fmla="*/ 161841 h 768744"/>
              <a:gd name="connsiteX29" fmla="*/ 6951059 w 7808815"/>
              <a:gd name="connsiteY29" fmla="*/ 161841 h 768744"/>
              <a:gd name="connsiteX30" fmla="*/ 6975335 w 7808815"/>
              <a:gd name="connsiteY30" fmla="*/ 768743 h 768744"/>
              <a:gd name="connsiteX31" fmla="*/ 7808815 w 7808815"/>
              <a:gd name="connsiteY31"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4911866 w 7808815"/>
              <a:gd name="connsiteY20" fmla="*/ 614995 h 768744"/>
              <a:gd name="connsiteX21" fmla="*/ 5324560 w 7808815"/>
              <a:gd name="connsiteY21" fmla="*/ 574535 h 768744"/>
              <a:gd name="connsiteX22" fmla="*/ 5826266 w 7808815"/>
              <a:gd name="connsiteY22" fmla="*/ 0 h 768744"/>
              <a:gd name="connsiteX23" fmla="*/ 5826266 w 7808815"/>
              <a:gd name="connsiteY23" fmla="*/ 752559 h 768744"/>
              <a:gd name="connsiteX24" fmla="*/ 6546457 w 7808815"/>
              <a:gd name="connsiteY24" fmla="*/ 768743 h 768744"/>
              <a:gd name="connsiteX25" fmla="*/ 6562641 w 7808815"/>
              <a:gd name="connsiteY25" fmla="*/ 542167 h 768744"/>
              <a:gd name="connsiteX26" fmla="*/ 6781126 w 7808815"/>
              <a:gd name="connsiteY26" fmla="*/ 550259 h 768744"/>
              <a:gd name="connsiteX27" fmla="*/ 6797310 w 7808815"/>
              <a:gd name="connsiteY27" fmla="*/ 161841 h 768744"/>
              <a:gd name="connsiteX28" fmla="*/ 6951059 w 7808815"/>
              <a:gd name="connsiteY28" fmla="*/ 161841 h 768744"/>
              <a:gd name="connsiteX29" fmla="*/ 6975335 w 7808815"/>
              <a:gd name="connsiteY29" fmla="*/ 768743 h 768744"/>
              <a:gd name="connsiteX30" fmla="*/ 7808815 w 7808815"/>
              <a:gd name="connsiteY30"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4863314 w 7808815"/>
              <a:gd name="connsiteY19" fmla="*/ 623087 h 768744"/>
              <a:gd name="connsiteX20" fmla="*/ 5324560 w 7808815"/>
              <a:gd name="connsiteY20" fmla="*/ 574535 h 768744"/>
              <a:gd name="connsiteX21" fmla="*/ 5826266 w 7808815"/>
              <a:gd name="connsiteY21" fmla="*/ 0 h 768744"/>
              <a:gd name="connsiteX22" fmla="*/ 5826266 w 7808815"/>
              <a:gd name="connsiteY22" fmla="*/ 752559 h 768744"/>
              <a:gd name="connsiteX23" fmla="*/ 6546457 w 7808815"/>
              <a:gd name="connsiteY23" fmla="*/ 768743 h 768744"/>
              <a:gd name="connsiteX24" fmla="*/ 6562641 w 7808815"/>
              <a:gd name="connsiteY24" fmla="*/ 542167 h 768744"/>
              <a:gd name="connsiteX25" fmla="*/ 6781126 w 7808815"/>
              <a:gd name="connsiteY25" fmla="*/ 550259 h 768744"/>
              <a:gd name="connsiteX26" fmla="*/ 6797310 w 7808815"/>
              <a:gd name="connsiteY26" fmla="*/ 161841 h 768744"/>
              <a:gd name="connsiteX27" fmla="*/ 6951059 w 7808815"/>
              <a:gd name="connsiteY27" fmla="*/ 161841 h 768744"/>
              <a:gd name="connsiteX28" fmla="*/ 6975335 w 7808815"/>
              <a:gd name="connsiteY28" fmla="*/ 768743 h 768744"/>
              <a:gd name="connsiteX29" fmla="*/ 7808815 w 7808815"/>
              <a:gd name="connsiteY29"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4839037 w 7808815"/>
              <a:gd name="connsiteY18" fmla="*/ 631179 h 768744"/>
              <a:gd name="connsiteX19" fmla="*/ 5324560 w 7808815"/>
              <a:gd name="connsiteY19" fmla="*/ 574535 h 768744"/>
              <a:gd name="connsiteX20" fmla="*/ 5826266 w 7808815"/>
              <a:gd name="connsiteY20" fmla="*/ 0 h 768744"/>
              <a:gd name="connsiteX21" fmla="*/ 5826266 w 7808815"/>
              <a:gd name="connsiteY21" fmla="*/ 752559 h 768744"/>
              <a:gd name="connsiteX22" fmla="*/ 6546457 w 7808815"/>
              <a:gd name="connsiteY22" fmla="*/ 768743 h 768744"/>
              <a:gd name="connsiteX23" fmla="*/ 6562641 w 7808815"/>
              <a:gd name="connsiteY23" fmla="*/ 542167 h 768744"/>
              <a:gd name="connsiteX24" fmla="*/ 6781126 w 7808815"/>
              <a:gd name="connsiteY24" fmla="*/ 550259 h 768744"/>
              <a:gd name="connsiteX25" fmla="*/ 6797310 w 7808815"/>
              <a:gd name="connsiteY25" fmla="*/ 161841 h 768744"/>
              <a:gd name="connsiteX26" fmla="*/ 6951059 w 7808815"/>
              <a:gd name="connsiteY26" fmla="*/ 161841 h 768744"/>
              <a:gd name="connsiteX27" fmla="*/ 6975335 w 7808815"/>
              <a:gd name="connsiteY27" fmla="*/ 768743 h 768744"/>
              <a:gd name="connsiteX28" fmla="*/ 7808815 w 7808815"/>
              <a:gd name="connsiteY28"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4199767 w 7808815"/>
              <a:gd name="connsiteY17" fmla="*/ 639271 h 768744"/>
              <a:gd name="connsiteX18" fmla="*/ 5324560 w 7808815"/>
              <a:gd name="connsiteY18" fmla="*/ 574535 h 768744"/>
              <a:gd name="connsiteX19" fmla="*/ 5826266 w 7808815"/>
              <a:gd name="connsiteY19" fmla="*/ 0 h 768744"/>
              <a:gd name="connsiteX20" fmla="*/ 5826266 w 7808815"/>
              <a:gd name="connsiteY20" fmla="*/ 752559 h 768744"/>
              <a:gd name="connsiteX21" fmla="*/ 6546457 w 7808815"/>
              <a:gd name="connsiteY21" fmla="*/ 768743 h 768744"/>
              <a:gd name="connsiteX22" fmla="*/ 6562641 w 7808815"/>
              <a:gd name="connsiteY22" fmla="*/ 542167 h 768744"/>
              <a:gd name="connsiteX23" fmla="*/ 6781126 w 7808815"/>
              <a:gd name="connsiteY23" fmla="*/ 550259 h 768744"/>
              <a:gd name="connsiteX24" fmla="*/ 6797310 w 7808815"/>
              <a:gd name="connsiteY24" fmla="*/ 161841 h 768744"/>
              <a:gd name="connsiteX25" fmla="*/ 6951059 w 7808815"/>
              <a:gd name="connsiteY25" fmla="*/ 161841 h 768744"/>
              <a:gd name="connsiteX26" fmla="*/ 6975335 w 7808815"/>
              <a:gd name="connsiteY26" fmla="*/ 768743 h 768744"/>
              <a:gd name="connsiteX27" fmla="*/ 7808815 w 7808815"/>
              <a:gd name="connsiteY27"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4126938 w 7808815"/>
              <a:gd name="connsiteY16" fmla="*/ 631179 h 768744"/>
              <a:gd name="connsiteX17" fmla="*/ 5324560 w 7808815"/>
              <a:gd name="connsiteY17" fmla="*/ 574535 h 768744"/>
              <a:gd name="connsiteX18" fmla="*/ 5826266 w 7808815"/>
              <a:gd name="connsiteY18" fmla="*/ 0 h 768744"/>
              <a:gd name="connsiteX19" fmla="*/ 5826266 w 7808815"/>
              <a:gd name="connsiteY19" fmla="*/ 752559 h 768744"/>
              <a:gd name="connsiteX20" fmla="*/ 6546457 w 7808815"/>
              <a:gd name="connsiteY20" fmla="*/ 768743 h 768744"/>
              <a:gd name="connsiteX21" fmla="*/ 6562641 w 7808815"/>
              <a:gd name="connsiteY21" fmla="*/ 542167 h 768744"/>
              <a:gd name="connsiteX22" fmla="*/ 6781126 w 7808815"/>
              <a:gd name="connsiteY22" fmla="*/ 550259 h 768744"/>
              <a:gd name="connsiteX23" fmla="*/ 6797310 w 7808815"/>
              <a:gd name="connsiteY23" fmla="*/ 161841 h 768744"/>
              <a:gd name="connsiteX24" fmla="*/ 6951059 w 7808815"/>
              <a:gd name="connsiteY24" fmla="*/ 161841 h 768744"/>
              <a:gd name="connsiteX25" fmla="*/ 6975335 w 7808815"/>
              <a:gd name="connsiteY25" fmla="*/ 768743 h 768744"/>
              <a:gd name="connsiteX26" fmla="*/ 7808815 w 7808815"/>
              <a:gd name="connsiteY26"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3900361 w 7808815"/>
              <a:gd name="connsiteY15" fmla="*/ 614995 h 768744"/>
              <a:gd name="connsiteX16" fmla="*/ 5324560 w 7808815"/>
              <a:gd name="connsiteY16" fmla="*/ 574535 h 768744"/>
              <a:gd name="connsiteX17" fmla="*/ 5826266 w 7808815"/>
              <a:gd name="connsiteY17" fmla="*/ 0 h 768744"/>
              <a:gd name="connsiteX18" fmla="*/ 5826266 w 7808815"/>
              <a:gd name="connsiteY18" fmla="*/ 752559 h 768744"/>
              <a:gd name="connsiteX19" fmla="*/ 6546457 w 7808815"/>
              <a:gd name="connsiteY19" fmla="*/ 768743 h 768744"/>
              <a:gd name="connsiteX20" fmla="*/ 6562641 w 7808815"/>
              <a:gd name="connsiteY20" fmla="*/ 542167 h 768744"/>
              <a:gd name="connsiteX21" fmla="*/ 6781126 w 7808815"/>
              <a:gd name="connsiteY21" fmla="*/ 550259 h 768744"/>
              <a:gd name="connsiteX22" fmla="*/ 6797310 w 7808815"/>
              <a:gd name="connsiteY22" fmla="*/ 161841 h 768744"/>
              <a:gd name="connsiteX23" fmla="*/ 6951059 w 7808815"/>
              <a:gd name="connsiteY23" fmla="*/ 161841 h 768744"/>
              <a:gd name="connsiteX24" fmla="*/ 6975335 w 7808815"/>
              <a:gd name="connsiteY24" fmla="*/ 768743 h 768744"/>
              <a:gd name="connsiteX25" fmla="*/ 7808815 w 7808815"/>
              <a:gd name="connsiteY25"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3867993 w 7808815"/>
              <a:gd name="connsiteY14" fmla="*/ 606903 h 768744"/>
              <a:gd name="connsiteX15" fmla="*/ 5324560 w 7808815"/>
              <a:gd name="connsiteY15" fmla="*/ 574535 h 768744"/>
              <a:gd name="connsiteX16" fmla="*/ 5826266 w 7808815"/>
              <a:gd name="connsiteY16" fmla="*/ 0 h 768744"/>
              <a:gd name="connsiteX17" fmla="*/ 5826266 w 7808815"/>
              <a:gd name="connsiteY17" fmla="*/ 752559 h 768744"/>
              <a:gd name="connsiteX18" fmla="*/ 6546457 w 7808815"/>
              <a:gd name="connsiteY18" fmla="*/ 768743 h 768744"/>
              <a:gd name="connsiteX19" fmla="*/ 6562641 w 7808815"/>
              <a:gd name="connsiteY19" fmla="*/ 542167 h 768744"/>
              <a:gd name="connsiteX20" fmla="*/ 6781126 w 7808815"/>
              <a:gd name="connsiteY20" fmla="*/ 550259 h 768744"/>
              <a:gd name="connsiteX21" fmla="*/ 6797310 w 7808815"/>
              <a:gd name="connsiteY21" fmla="*/ 161841 h 768744"/>
              <a:gd name="connsiteX22" fmla="*/ 6951059 w 7808815"/>
              <a:gd name="connsiteY22" fmla="*/ 161841 h 768744"/>
              <a:gd name="connsiteX23" fmla="*/ 6975335 w 7808815"/>
              <a:gd name="connsiteY23" fmla="*/ 768743 h 768744"/>
              <a:gd name="connsiteX24" fmla="*/ 7808815 w 7808815"/>
              <a:gd name="connsiteY24"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3778981 w 7808815"/>
              <a:gd name="connsiteY13" fmla="*/ 598811 h 768744"/>
              <a:gd name="connsiteX14" fmla="*/ 5324560 w 7808815"/>
              <a:gd name="connsiteY14" fmla="*/ 574535 h 768744"/>
              <a:gd name="connsiteX15" fmla="*/ 5826266 w 7808815"/>
              <a:gd name="connsiteY15" fmla="*/ 0 h 768744"/>
              <a:gd name="connsiteX16" fmla="*/ 5826266 w 7808815"/>
              <a:gd name="connsiteY16" fmla="*/ 752559 h 768744"/>
              <a:gd name="connsiteX17" fmla="*/ 6546457 w 7808815"/>
              <a:gd name="connsiteY17" fmla="*/ 768743 h 768744"/>
              <a:gd name="connsiteX18" fmla="*/ 6562641 w 7808815"/>
              <a:gd name="connsiteY18" fmla="*/ 542167 h 768744"/>
              <a:gd name="connsiteX19" fmla="*/ 6781126 w 7808815"/>
              <a:gd name="connsiteY19" fmla="*/ 550259 h 768744"/>
              <a:gd name="connsiteX20" fmla="*/ 6797310 w 7808815"/>
              <a:gd name="connsiteY20" fmla="*/ 161841 h 768744"/>
              <a:gd name="connsiteX21" fmla="*/ 6951059 w 7808815"/>
              <a:gd name="connsiteY21" fmla="*/ 161841 h 768744"/>
              <a:gd name="connsiteX22" fmla="*/ 6975335 w 7808815"/>
              <a:gd name="connsiteY22" fmla="*/ 768743 h 768744"/>
              <a:gd name="connsiteX23" fmla="*/ 7808815 w 7808815"/>
              <a:gd name="connsiteY23"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614 h 768744"/>
              <a:gd name="connsiteX1" fmla="*/ 72829 w 7808815"/>
              <a:gd name="connsiteY1" fmla="*/ 461246 h 768744"/>
              <a:gd name="connsiteX2" fmla="*/ 145657 w 7808815"/>
              <a:gd name="connsiteY2" fmla="*/ 453154 h 768744"/>
              <a:gd name="connsiteX3" fmla="*/ 186117 w 7808815"/>
              <a:gd name="connsiteY3" fmla="*/ 445062 h 768744"/>
              <a:gd name="connsiteX4" fmla="*/ 833480 w 7808815"/>
              <a:gd name="connsiteY4" fmla="*/ 453154 h 768744"/>
              <a:gd name="connsiteX5" fmla="*/ 1043873 w 7808815"/>
              <a:gd name="connsiteY5" fmla="*/ 461246 h 768744"/>
              <a:gd name="connsiteX6" fmla="*/ 1367554 w 7808815"/>
              <a:gd name="connsiteY6" fmla="*/ 469338 h 768744"/>
              <a:gd name="connsiteX7" fmla="*/ 1699328 w 7808815"/>
              <a:gd name="connsiteY7" fmla="*/ 485522 h 768744"/>
              <a:gd name="connsiteX8" fmla="*/ 2184850 w 7808815"/>
              <a:gd name="connsiteY8" fmla="*/ 501706 h 768744"/>
              <a:gd name="connsiteX9" fmla="*/ 2500439 w 7808815"/>
              <a:gd name="connsiteY9" fmla="*/ 525982 h 768744"/>
              <a:gd name="connsiteX10" fmla="*/ 2759384 w 7808815"/>
              <a:gd name="connsiteY10" fmla="*/ 558351 h 768744"/>
              <a:gd name="connsiteX11" fmla="*/ 2961685 w 7808815"/>
              <a:gd name="connsiteY11" fmla="*/ 574535 h 768744"/>
              <a:gd name="connsiteX12" fmla="*/ 3026421 w 7808815"/>
              <a:gd name="connsiteY12" fmla="*/ 582627 h 768744"/>
              <a:gd name="connsiteX13" fmla="*/ 5324560 w 7808815"/>
              <a:gd name="connsiteY13" fmla="*/ 574535 h 768744"/>
              <a:gd name="connsiteX14" fmla="*/ 5826266 w 7808815"/>
              <a:gd name="connsiteY14" fmla="*/ 0 h 768744"/>
              <a:gd name="connsiteX15" fmla="*/ 5826266 w 7808815"/>
              <a:gd name="connsiteY15" fmla="*/ 752559 h 768744"/>
              <a:gd name="connsiteX16" fmla="*/ 6546457 w 7808815"/>
              <a:gd name="connsiteY16" fmla="*/ 768743 h 768744"/>
              <a:gd name="connsiteX17" fmla="*/ 6562641 w 7808815"/>
              <a:gd name="connsiteY17" fmla="*/ 542167 h 768744"/>
              <a:gd name="connsiteX18" fmla="*/ 6781126 w 7808815"/>
              <a:gd name="connsiteY18" fmla="*/ 550259 h 768744"/>
              <a:gd name="connsiteX19" fmla="*/ 6797310 w 7808815"/>
              <a:gd name="connsiteY19" fmla="*/ 161841 h 768744"/>
              <a:gd name="connsiteX20" fmla="*/ 6951059 w 7808815"/>
              <a:gd name="connsiteY20" fmla="*/ 161841 h 768744"/>
              <a:gd name="connsiteX21" fmla="*/ 6975335 w 7808815"/>
              <a:gd name="connsiteY21" fmla="*/ 768743 h 768744"/>
              <a:gd name="connsiteX22" fmla="*/ 7808815 w 7808815"/>
              <a:gd name="connsiteY22" fmla="*/ 768744 h 768744"/>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3026421 w 7808815"/>
              <a:gd name="connsiteY12" fmla="*/ 582928 h 769045"/>
              <a:gd name="connsiteX13" fmla="*/ 5324560 w 7808815"/>
              <a:gd name="connsiteY13" fmla="*/ 574836 h 769045"/>
              <a:gd name="connsiteX14" fmla="*/ 5826266 w 7808815"/>
              <a:gd name="connsiteY14" fmla="*/ 301 h 769045"/>
              <a:gd name="connsiteX15" fmla="*/ 5826266 w 7808815"/>
              <a:gd name="connsiteY15" fmla="*/ 752860 h 769045"/>
              <a:gd name="connsiteX16" fmla="*/ 6546457 w 7808815"/>
              <a:gd name="connsiteY16" fmla="*/ 769044 h 769045"/>
              <a:gd name="connsiteX17" fmla="*/ 6562641 w 7808815"/>
              <a:gd name="connsiteY17" fmla="*/ 542468 h 769045"/>
              <a:gd name="connsiteX18" fmla="*/ 6781126 w 7808815"/>
              <a:gd name="connsiteY18" fmla="*/ 550560 h 769045"/>
              <a:gd name="connsiteX19" fmla="*/ 6797310 w 7808815"/>
              <a:gd name="connsiteY19" fmla="*/ 162142 h 769045"/>
              <a:gd name="connsiteX20" fmla="*/ 6951059 w 7808815"/>
              <a:gd name="connsiteY20" fmla="*/ 162142 h 769045"/>
              <a:gd name="connsiteX21" fmla="*/ 6975335 w 7808815"/>
              <a:gd name="connsiteY21" fmla="*/ 769044 h 769045"/>
              <a:gd name="connsiteX22" fmla="*/ 7808815 w 7808815"/>
              <a:gd name="connsiteY22"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2961685 w 7808815"/>
              <a:gd name="connsiteY11" fmla="*/ 574836 h 769045"/>
              <a:gd name="connsiteX12" fmla="*/ 5324560 w 7808815"/>
              <a:gd name="connsiteY12" fmla="*/ 574836 h 769045"/>
              <a:gd name="connsiteX13" fmla="*/ 5826266 w 7808815"/>
              <a:gd name="connsiteY13" fmla="*/ 301 h 769045"/>
              <a:gd name="connsiteX14" fmla="*/ 5826266 w 7808815"/>
              <a:gd name="connsiteY14" fmla="*/ 752860 h 769045"/>
              <a:gd name="connsiteX15" fmla="*/ 6546457 w 7808815"/>
              <a:gd name="connsiteY15" fmla="*/ 769044 h 769045"/>
              <a:gd name="connsiteX16" fmla="*/ 6562641 w 7808815"/>
              <a:gd name="connsiteY16" fmla="*/ 542468 h 769045"/>
              <a:gd name="connsiteX17" fmla="*/ 6781126 w 7808815"/>
              <a:gd name="connsiteY17" fmla="*/ 550560 h 769045"/>
              <a:gd name="connsiteX18" fmla="*/ 6797310 w 7808815"/>
              <a:gd name="connsiteY18" fmla="*/ 162142 h 769045"/>
              <a:gd name="connsiteX19" fmla="*/ 6951059 w 7808815"/>
              <a:gd name="connsiteY19" fmla="*/ 162142 h 769045"/>
              <a:gd name="connsiteX20" fmla="*/ 6975335 w 7808815"/>
              <a:gd name="connsiteY20" fmla="*/ 769044 h 769045"/>
              <a:gd name="connsiteX21" fmla="*/ 7808815 w 7808815"/>
              <a:gd name="connsiteY21"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2759384 w 7808815"/>
              <a:gd name="connsiteY10" fmla="*/ 558652 h 769045"/>
              <a:gd name="connsiteX11" fmla="*/ 5324560 w 7808815"/>
              <a:gd name="connsiteY11" fmla="*/ 574836 h 769045"/>
              <a:gd name="connsiteX12" fmla="*/ 5826266 w 7808815"/>
              <a:gd name="connsiteY12" fmla="*/ 301 h 769045"/>
              <a:gd name="connsiteX13" fmla="*/ 5826266 w 7808815"/>
              <a:gd name="connsiteY13" fmla="*/ 752860 h 769045"/>
              <a:gd name="connsiteX14" fmla="*/ 6546457 w 7808815"/>
              <a:gd name="connsiteY14" fmla="*/ 769044 h 769045"/>
              <a:gd name="connsiteX15" fmla="*/ 6562641 w 7808815"/>
              <a:gd name="connsiteY15" fmla="*/ 542468 h 769045"/>
              <a:gd name="connsiteX16" fmla="*/ 6781126 w 7808815"/>
              <a:gd name="connsiteY16" fmla="*/ 550560 h 769045"/>
              <a:gd name="connsiteX17" fmla="*/ 6797310 w 7808815"/>
              <a:gd name="connsiteY17" fmla="*/ 162142 h 769045"/>
              <a:gd name="connsiteX18" fmla="*/ 6951059 w 7808815"/>
              <a:gd name="connsiteY18" fmla="*/ 162142 h 769045"/>
              <a:gd name="connsiteX19" fmla="*/ 6975335 w 7808815"/>
              <a:gd name="connsiteY19" fmla="*/ 769044 h 769045"/>
              <a:gd name="connsiteX20" fmla="*/ 7808815 w 7808815"/>
              <a:gd name="connsiteY20"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2500439 w 7808815"/>
              <a:gd name="connsiteY9" fmla="*/ 526283 h 769045"/>
              <a:gd name="connsiteX10" fmla="*/ 5324560 w 7808815"/>
              <a:gd name="connsiteY10" fmla="*/ 574836 h 769045"/>
              <a:gd name="connsiteX11" fmla="*/ 5826266 w 7808815"/>
              <a:gd name="connsiteY11" fmla="*/ 301 h 769045"/>
              <a:gd name="connsiteX12" fmla="*/ 5826266 w 7808815"/>
              <a:gd name="connsiteY12" fmla="*/ 752860 h 769045"/>
              <a:gd name="connsiteX13" fmla="*/ 6546457 w 7808815"/>
              <a:gd name="connsiteY13" fmla="*/ 769044 h 769045"/>
              <a:gd name="connsiteX14" fmla="*/ 6562641 w 7808815"/>
              <a:gd name="connsiteY14" fmla="*/ 542468 h 769045"/>
              <a:gd name="connsiteX15" fmla="*/ 6781126 w 7808815"/>
              <a:gd name="connsiteY15" fmla="*/ 550560 h 769045"/>
              <a:gd name="connsiteX16" fmla="*/ 6797310 w 7808815"/>
              <a:gd name="connsiteY16" fmla="*/ 162142 h 769045"/>
              <a:gd name="connsiteX17" fmla="*/ 6951059 w 7808815"/>
              <a:gd name="connsiteY17" fmla="*/ 162142 h 769045"/>
              <a:gd name="connsiteX18" fmla="*/ 6975335 w 7808815"/>
              <a:gd name="connsiteY18" fmla="*/ 769044 h 769045"/>
              <a:gd name="connsiteX19" fmla="*/ 7808815 w 7808815"/>
              <a:gd name="connsiteY19"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2184850 w 7808815"/>
              <a:gd name="connsiteY8" fmla="*/ 502007 h 769045"/>
              <a:gd name="connsiteX9" fmla="*/ 5324560 w 7808815"/>
              <a:gd name="connsiteY9" fmla="*/ 574836 h 769045"/>
              <a:gd name="connsiteX10" fmla="*/ 5826266 w 7808815"/>
              <a:gd name="connsiteY10" fmla="*/ 301 h 769045"/>
              <a:gd name="connsiteX11" fmla="*/ 5826266 w 7808815"/>
              <a:gd name="connsiteY11" fmla="*/ 752860 h 769045"/>
              <a:gd name="connsiteX12" fmla="*/ 6546457 w 7808815"/>
              <a:gd name="connsiteY12" fmla="*/ 769044 h 769045"/>
              <a:gd name="connsiteX13" fmla="*/ 6562641 w 7808815"/>
              <a:gd name="connsiteY13" fmla="*/ 542468 h 769045"/>
              <a:gd name="connsiteX14" fmla="*/ 6781126 w 7808815"/>
              <a:gd name="connsiteY14" fmla="*/ 550560 h 769045"/>
              <a:gd name="connsiteX15" fmla="*/ 6797310 w 7808815"/>
              <a:gd name="connsiteY15" fmla="*/ 162142 h 769045"/>
              <a:gd name="connsiteX16" fmla="*/ 6951059 w 7808815"/>
              <a:gd name="connsiteY16" fmla="*/ 162142 h 769045"/>
              <a:gd name="connsiteX17" fmla="*/ 6975335 w 7808815"/>
              <a:gd name="connsiteY17" fmla="*/ 769044 h 769045"/>
              <a:gd name="connsiteX18" fmla="*/ 7808815 w 7808815"/>
              <a:gd name="connsiteY18"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1699328 w 7808815"/>
              <a:gd name="connsiteY7" fmla="*/ 485823 h 769045"/>
              <a:gd name="connsiteX8" fmla="*/ 5324560 w 7808815"/>
              <a:gd name="connsiteY8" fmla="*/ 574836 h 769045"/>
              <a:gd name="connsiteX9" fmla="*/ 5826266 w 7808815"/>
              <a:gd name="connsiteY9" fmla="*/ 301 h 769045"/>
              <a:gd name="connsiteX10" fmla="*/ 5826266 w 7808815"/>
              <a:gd name="connsiteY10" fmla="*/ 752860 h 769045"/>
              <a:gd name="connsiteX11" fmla="*/ 6546457 w 7808815"/>
              <a:gd name="connsiteY11" fmla="*/ 769044 h 769045"/>
              <a:gd name="connsiteX12" fmla="*/ 6562641 w 7808815"/>
              <a:gd name="connsiteY12" fmla="*/ 542468 h 769045"/>
              <a:gd name="connsiteX13" fmla="*/ 6781126 w 7808815"/>
              <a:gd name="connsiteY13" fmla="*/ 550560 h 769045"/>
              <a:gd name="connsiteX14" fmla="*/ 6797310 w 7808815"/>
              <a:gd name="connsiteY14" fmla="*/ 162142 h 769045"/>
              <a:gd name="connsiteX15" fmla="*/ 6951059 w 7808815"/>
              <a:gd name="connsiteY15" fmla="*/ 162142 h 769045"/>
              <a:gd name="connsiteX16" fmla="*/ 6975335 w 7808815"/>
              <a:gd name="connsiteY16" fmla="*/ 769044 h 769045"/>
              <a:gd name="connsiteX17" fmla="*/ 7808815 w 7808815"/>
              <a:gd name="connsiteY17"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833480 w 7808815"/>
              <a:gd name="connsiteY4" fmla="*/ 453455 h 769045"/>
              <a:gd name="connsiteX5" fmla="*/ 1043873 w 7808815"/>
              <a:gd name="connsiteY5" fmla="*/ 461547 h 769045"/>
              <a:gd name="connsiteX6" fmla="*/ 1367554 w 7808815"/>
              <a:gd name="connsiteY6" fmla="*/ 469639 h 769045"/>
              <a:gd name="connsiteX7" fmla="*/ 5324560 w 7808815"/>
              <a:gd name="connsiteY7" fmla="*/ 574836 h 769045"/>
              <a:gd name="connsiteX8" fmla="*/ 5826266 w 7808815"/>
              <a:gd name="connsiteY8" fmla="*/ 301 h 769045"/>
              <a:gd name="connsiteX9" fmla="*/ 5826266 w 7808815"/>
              <a:gd name="connsiteY9" fmla="*/ 752860 h 769045"/>
              <a:gd name="connsiteX10" fmla="*/ 6546457 w 7808815"/>
              <a:gd name="connsiteY10" fmla="*/ 769044 h 769045"/>
              <a:gd name="connsiteX11" fmla="*/ 6562641 w 7808815"/>
              <a:gd name="connsiteY11" fmla="*/ 542468 h 769045"/>
              <a:gd name="connsiteX12" fmla="*/ 6781126 w 7808815"/>
              <a:gd name="connsiteY12" fmla="*/ 550560 h 769045"/>
              <a:gd name="connsiteX13" fmla="*/ 6797310 w 7808815"/>
              <a:gd name="connsiteY13" fmla="*/ 162142 h 769045"/>
              <a:gd name="connsiteX14" fmla="*/ 6951059 w 7808815"/>
              <a:gd name="connsiteY14" fmla="*/ 162142 h 769045"/>
              <a:gd name="connsiteX15" fmla="*/ 6975335 w 7808815"/>
              <a:gd name="connsiteY15" fmla="*/ 769044 h 769045"/>
              <a:gd name="connsiteX16" fmla="*/ 7808815 w 7808815"/>
              <a:gd name="connsiteY16"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043873 w 7808815"/>
              <a:gd name="connsiteY4" fmla="*/ 461547 h 769045"/>
              <a:gd name="connsiteX5" fmla="*/ 1367554 w 7808815"/>
              <a:gd name="connsiteY5" fmla="*/ 469639 h 769045"/>
              <a:gd name="connsiteX6" fmla="*/ 5324560 w 7808815"/>
              <a:gd name="connsiteY6" fmla="*/ 574836 h 769045"/>
              <a:gd name="connsiteX7" fmla="*/ 5826266 w 7808815"/>
              <a:gd name="connsiteY7" fmla="*/ 301 h 769045"/>
              <a:gd name="connsiteX8" fmla="*/ 5826266 w 7808815"/>
              <a:gd name="connsiteY8" fmla="*/ 752860 h 769045"/>
              <a:gd name="connsiteX9" fmla="*/ 6546457 w 7808815"/>
              <a:gd name="connsiteY9" fmla="*/ 769044 h 769045"/>
              <a:gd name="connsiteX10" fmla="*/ 6562641 w 7808815"/>
              <a:gd name="connsiteY10" fmla="*/ 542468 h 769045"/>
              <a:gd name="connsiteX11" fmla="*/ 6781126 w 7808815"/>
              <a:gd name="connsiteY11" fmla="*/ 550560 h 769045"/>
              <a:gd name="connsiteX12" fmla="*/ 6797310 w 7808815"/>
              <a:gd name="connsiteY12" fmla="*/ 162142 h 769045"/>
              <a:gd name="connsiteX13" fmla="*/ 6951059 w 7808815"/>
              <a:gd name="connsiteY13" fmla="*/ 162142 h 769045"/>
              <a:gd name="connsiteX14" fmla="*/ 6975335 w 7808815"/>
              <a:gd name="connsiteY14" fmla="*/ 769044 h 769045"/>
              <a:gd name="connsiteX15" fmla="*/ 7808815 w 7808815"/>
              <a:gd name="connsiteY15"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86117 w 7808815"/>
              <a:gd name="connsiteY3" fmla="*/ 445363 h 769045"/>
              <a:gd name="connsiteX4" fmla="*/ 1367554 w 7808815"/>
              <a:gd name="connsiteY4" fmla="*/ 469639 h 769045"/>
              <a:gd name="connsiteX5" fmla="*/ 5324560 w 7808815"/>
              <a:gd name="connsiteY5" fmla="*/ 574836 h 769045"/>
              <a:gd name="connsiteX6" fmla="*/ 5826266 w 7808815"/>
              <a:gd name="connsiteY6" fmla="*/ 301 h 769045"/>
              <a:gd name="connsiteX7" fmla="*/ 5826266 w 7808815"/>
              <a:gd name="connsiteY7" fmla="*/ 752860 h 769045"/>
              <a:gd name="connsiteX8" fmla="*/ 6546457 w 7808815"/>
              <a:gd name="connsiteY8" fmla="*/ 769044 h 769045"/>
              <a:gd name="connsiteX9" fmla="*/ 6562641 w 7808815"/>
              <a:gd name="connsiteY9" fmla="*/ 542468 h 769045"/>
              <a:gd name="connsiteX10" fmla="*/ 6781126 w 7808815"/>
              <a:gd name="connsiteY10" fmla="*/ 550560 h 769045"/>
              <a:gd name="connsiteX11" fmla="*/ 6797310 w 7808815"/>
              <a:gd name="connsiteY11" fmla="*/ 162142 h 769045"/>
              <a:gd name="connsiteX12" fmla="*/ 6951059 w 7808815"/>
              <a:gd name="connsiteY12" fmla="*/ 162142 h 769045"/>
              <a:gd name="connsiteX13" fmla="*/ 6975335 w 7808815"/>
              <a:gd name="connsiteY13" fmla="*/ 769044 h 769045"/>
              <a:gd name="connsiteX14" fmla="*/ 7808815 w 7808815"/>
              <a:gd name="connsiteY14" fmla="*/ 769045 h 769045"/>
              <a:gd name="connsiteX0" fmla="*/ 0 w 7808815"/>
              <a:gd name="connsiteY0" fmla="*/ 493915 h 769045"/>
              <a:gd name="connsiteX1" fmla="*/ 72829 w 7808815"/>
              <a:gd name="connsiteY1" fmla="*/ 461547 h 769045"/>
              <a:gd name="connsiteX2" fmla="*/ 145657 w 7808815"/>
              <a:gd name="connsiteY2" fmla="*/ 453455 h 769045"/>
              <a:gd name="connsiteX3" fmla="*/ 1367554 w 7808815"/>
              <a:gd name="connsiteY3" fmla="*/ 469639 h 769045"/>
              <a:gd name="connsiteX4" fmla="*/ 5324560 w 7808815"/>
              <a:gd name="connsiteY4" fmla="*/ 574836 h 769045"/>
              <a:gd name="connsiteX5" fmla="*/ 5826266 w 7808815"/>
              <a:gd name="connsiteY5" fmla="*/ 301 h 769045"/>
              <a:gd name="connsiteX6" fmla="*/ 5826266 w 7808815"/>
              <a:gd name="connsiteY6" fmla="*/ 752860 h 769045"/>
              <a:gd name="connsiteX7" fmla="*/ 6546457 w 7808815"/>
              <a:gd name="connsiteY7" fmla="*/ 769044 h 769045"/>
              <a:gd name="connsiteX8" fmla="*/ 6562641 w 7808815"/>
              <a:gd name="connsiteY8" fmla="*/ 542468 h 769045"/>
              <a:gd name="connsiteX9" fmla="*/ 6781126 w 7808815"/>
              <a:gd name="connsiteY9" fmla="*/ 550560 h 769045"/>
              <a:gd name="connsiteX10" fmla="*/ 6797310 w 7808815"/>
              <a:gd name="connsiteY10" fmla="*/ 162142 h 769045"/>
              <a:gd name="connsiteX11" fmla="*/ 6951059 w 7808815"/>
              <a:gd name="connsiteY11" fmla="*/ 162142 h 769045"/>
              <a:gd name="connsiteX12" fmla="*/ 6975335 w 7808815"/>
              <a:gd name="connsiteY12" fmla="*/ 769044 h 769045"/>
              <a:gd name="connsiteX13" fmla="*/ 7808815 w 7808815"/>
              <a:gd name="connsiteY13" fmla="*/ 769045 h 769045"/>
              <a:gd name="connsiteX0" fmla="*/ 47811 w 7856626"/>
              <a:gd name="connsiteY0" fmla="*/ 493915 h 769045"/>
              <a:gd name="connsiteX1" fmla="*/ 120640 w 7856626"/>
              <a:gd name="connsiteY1" fmla="*/ 461547 h 769045"/>
              <a:gd name="connsiteX2" fmla="*/ 1415365 w 7856626"/>
              <a:gd name="connsiteY2" fmla="*/ 469639 h 769045"/>
              <a:gd name="connsiteX3" fmla="*/ 5372371 w 7856626"/>
              <a:gd name="connsiteY3" fmla="*/ 574836 h 769045"/>
              <a:gd name="connsiteX4" fmla="*/ 5874077 w 7856626"/>
              <a:gd name="connsiteY4" fmla="*/ 301 h 769045"/>
              <a:gd name="connsiteX5" fmla="*/ 5874077 w 7856626"/>
              <a:gd name="connsiteY5" fmla="*/ 752860 h 769045"/>
              <a:gd name="connsiteX6" fmla="*/ 6594268 w 7856626"/>
              <a:gd name="connsiteY6" fmla="*/ 769044 h 769045"/>
              <a:gd name="connsiteX7" fmla="*/ 6610452 w 7856626"/>
              <a:gd name="connsiteY7" fmla="*/ 542468 h 769045"/>
              <a:gd name="connsiteX8" fmla="*/ 6828937 w 7856626"/>
              <a:gd name="connsiteY8" fmla="*/ 550560 h 769045"/>
              <a:gd name="connsiteX9" fmla="*/ 6845121 w 7856626"/>
              <a:gd name="connsiteY9" fmla="*/ 162142 h 769045"/>
              <a:gd name="connsiteX10" fmla="*/ 6998870 w 7856626"/>
              <a:gd name="connsiteY10" fmla="*/ 162142 h 769045"/>
              <a:gd name="connsiteX11" fmla="*/ 7023146 w 7856626"/>
              <a:gd name="connsiteY11" fmla="*/ 769044 h 769045"/>
              <a:gd name="connsiteX12" fmla="*/ 7856626 w 7856626"/>
              <a:gd name="connsiteY12" fmla="*/ 769045 h 769045"/>
              <a:gd name="connsiteX0" fmla="*/ 0 w 7808815"/>
              <a:gd name="connsiteY0" fmla="*/ 493915 h 769045"/>
              <a:gd name="connsiteX1" fmla="*/ 1367554 w 7808815"/>
              <a:gd name="connsiteY1" fmla="*/ 469639 h 769045"/>
              <a:gd name="connsiteX2" fmla="*/ 5324560 w 7808815"/>
              <a:gd name="connsiteY2" fmla="*/ 574836 h 769045"/>
              <a:gd name="connsiteX3" fmla="*/ 5826266 w 7808815"/>
              <a:gd name="connsiteY3" fmla="*/ 301 h 769045"/>
              <a:gd name="connsiteX4" fmla="*/ 5826266 w 7808815"/>
              <a:gd name="connsiteY4" fmla="*/ 752860 h 769045"/>
              <a:gd name="connsiteX5" fmla="*/ 6546457 w 7808815"/>
              <a:gd name="connsiteY5" fmla="*/ 769044 h 769045"/>
              <a:gd name="connsiteX6" fmla="*/ 6562641 w 7808815"/>
              <a:gd name="connsiteY6" fmla="*/ 542468 h 769045"/>
              <a:gd name="connsiteX7" fmla="*/ 6781126 w 7808815"/>
              <a:gd name="connsiteY7" fmla="*/ 550560 h 769045"/>
              <a:gd name="connsiteX8" fmla="*/ 6797310 w 7808815"/>
              <a:gd name="connsiteY8" fmla="*/ 162142 h 769045"/>
              <a:gd name="connsiteX9" fmla="*/ 6951059 w 7808815"/>
              <a:gd name="connsiteY9" fmla="*/ 162142 h 769045"/>
              <a:gd name="connsiteX10" fmla="*/ 6975335 w 7808815"/>
              <a:gd name="connsiteY10" fmla="*/ 769044 h 769045"/>
              <a:gd name="connsiteX11" fmla="*/ 7808815 w 7808815"/>
              <a:gd name="connsiteY11" fmla="*/ 769045 h 769045"/>
              <a:gd name="connsiteX0" fmla="*/ 0 w 7808815"/>
              <a:gd name="connsiteY0" fmla="*/ 493915 h 769045"/>
              <a:gd name="connsiteX1" fmla="*/ 5324560 w 7808815"/>
              <a:gd name="connsiteY1" fmla="*/ 574836 h 769045"/>
              <a:gd name="connsiteX2" fmla="*/ 5826266 w 7808815"/>
              <a:gd name="connsiteY2" fmla="*/ 301 h 769045"/>
              <a:gd name="connsiteX3" fmla="*/ 5826266 w 7808815"/>
              <a:gd name="connsiteY3" fmla="*/ 752860 h 769045"/>
              <a:gd name="connsiteX4" fmla="*/ 6546457 w 7808815"/>
              <a:gd name="connsiteY4" fmla="*/ 769044 h 769045"/>
              <a:gd name="connsiteX5" fmla="*/ 6562641 w 7808815"/>
              <a:gd name="connsiteY5" fmla="*/ 542468 h 769045"/>
              <a:gd name="connsiteX6" fmla="*/ 6781126 w 7808815"/>
              <a:gd name="connsiteY6" fmla="*/ 550560 h 769045"/>
              <a:gd name="connsiteX7" fmla="*/ 6797310 w 7808815"/>
              <a:gd name="connsiteY7" fmla="*/ 162142 h 769045"/>
              <a:gd name="connsiteX8" fmla="*/ 6951059 w 7808815"/>
              <a:gd name="connsiteY8" fmla="*/ 162142 h 769045"/>
              <a:gd name="connsiteX9" fmla="*/ 6975335 w 7808815"/>
              <a:gd name="connsiteY9" fmla="*/ 769044 h 769045"/>
              <a:gd name="connsiteX10" fmla="*/ 7808815 w 7808815"/>
              <a:gd name="connsiteY10" fmla="*/ 769045 h 769045"/>
              <a:gd name="connsiteX0" fmla="*/ 0 w 8011116"/>
              <a:gd name="connsiteY0" fmla="*/ 769044 h 770547"/>
              <a:gd name="connsiteX1" fmla="*/ 5526861 w 8011116"/>
              <a:gd name="connsiteY1" fmla="*/ 574836 h 770547"/>
              <a:gd name="connsiteX2" fmla="*/ 6028567 w 8011116"/>
              <a:gd name="connsiteY2" fmla="*/ 301 h 770547"/>
              <a:gd name="connsiteX3" fmla="*/ 6028567 w 8011116"/>
              <a:gd name="connsiteY3" fmla="*/ 752860 h 770547"/>
              <a:gd name="connsiteX4" fmla="*/ 6748758 w 8011116"/>
              <a:gd name="connsiteY4" fmla="*/ 769044 h 770547"/>
              <a:gd name="connsiteX5" fmla="*/ 6764942 w 8011116"/>
              <a:gd name="connsiteY5" fmla="*/ 542468 h 770547"/>
              <a:gd name="connsiteX6" fmla="*/ 6983427 w 8011116"/>
              <a:gd name="connsiteY6" fmla="*/ 550560 h 770547"/>
              <a:gd name="connsiteX7" fmla="*/ 6999611 w 8011116"/>
              <a:gd name="connsiteY7" fmla="*/ 162142 h 770547"/>
              <a:gd name="connsiteX8" fmla="*/ 7153360 w 8011116"/>
              <a:gd name="connsiteY8" fmla="*/ 162142 h 770547"/>
              <a:gd name="connsiteX9" fmla="*/ 7177636 w 8011116"/>
              <a:gd name="connsiteY9" fmla="*/ 769044 h 770547"/>
              <a:gd name="connsiteX10" fmla="*/ 8011116 w 8011116"/>
              <a:gd name="connsiteY10" fmla="*/ 769045 h 770547"/>
              <a:gd name="connsiteX0" fmla="*/ 0 w 8011116"/>
              <a:gd name="connsiteY0" fmla="*/ 768869 h 789858"/>
              <a:gd name="connsiteX1" fmla="*/ 396510 w 8011116"/>
              <a:gd name="connsiteY1" fmla="*/ 736501 h 789858"/>
              <a:gd name="connsiteX2" fmla="*/ 6028567 w 8011116"/>
              <a:gd name="connsiteY2" fmla="*/ 126 h 789858"/>
              <a:gd name="connsiteX3" fmla="*/ 6028567 w 8011116"/>
              <a:gd name="connsiteY3" fmla="*/ 752685 h 789858"/>
              <a:gd name="connsiteX4" fmla="*/ 6748758 w 8011116"/>
              <a:gd name="connsiteY4" fmla="*/ 768869 h 789858"/>
              <a:gd name="connsiteX5" fmla="*/ 6764942 w 8011116"/>
              <a:gd name="connsiteY5" fmla="*/ 542293 h 789858"/>
              <a:gd name="connsiteX6" fmla="*/ 6983427 w 8011116"/>
              <a:gd name="connsiteY6" fmla="*/ 550385 h 789858"/>
              <a:gd name="connsiteX7" fmla="*/ 6999611 w 8011116"/>
              <a:gd name="connsiteY7" fmla="*/ 161967 h 789858"/>
              <a:gd name="connsiteX8" fmla="*/ 7153360 w 8011116"/>
              <a:gd name="connsiteY8" fmla="*/ 161967 h 789858"/>
              <a:gd name="connsiteX9" fmla="*/ 7177636 w 8011116"/>
              <a:gd name="connsiteY9" fmla="*/ 768869 h 789858"/>
              <a:gd name="connsiteX10" fmla="*/ 8011116 w 8011116"/>
              <a:gd name="connsiteY10" fmla="*/ 768870 h 789858"/>
              <a:gd name="connsiteX0" fmla="*/ 0 w 8011116"/>
              <a:gd name="connsiteY0" fmla="*/ 768869 h 772049"/>
              <a:gd name="connsiteX1" fmla="*/ 396510 w 8011116"/>
              <a:gd name="connsiteY1" fmla="*/ 736501 h 772049"/>
              <a:gd name="connsiteX2" fmla="*/ 6028567 w 8011116"/>
              <a:gd name="connsiteY2" fmla="*/ 126 h 772049"/>
              <a:gd name="connsiteX3" fmla="*/ 6028567 w 8011116"/>
              <a:gd name="connsiteY3" fmla="*/ 752685 h 772049"/>
              <a:gd name="connsiteX4" fmla="*/ 6748758 w 8011116"/>
              <a:gd name="connsiteY4" fmla="*/ 768869 h 772049"/>
              <a:gd name="connsiteX5" fmla="*/ 6764942 w 8011116"/>
              <a:gd name="connsiteY5" fmla="*/ 542293 h 772049"/>
              <a:gd name="connsiteX6" fmla="*/ 6983427 w 8011116"/>
              <a:gd name="connsiteY6" fmla="*/ 550385 h 772049"/>
              <a:gd name="connsiteX7" fmla="*/ 6999611 w 8011116"/>
              <a:gd name="connsiteY7" fmla="*/ 161967 h 772049"/>
              <a:gd name="connsiteX8" fmla="*/ 7153360 w 8011116"/>
              <a:gd name="connsiteY8" fmla="*/ 161967 h 772049"/>
              <a:gd name="connsiteX9" fmla="*/ 7177636 w 8011116"/>
              <a:gd name="connsiteY9" fmla="*/ 768869 h 772049"/>
              <a:gd name="connsiteX10" fmla="*/ 8011116 w 8011116"/>
              <a:gd name="connsiteY10" fmla="*/ 768870 h 772049"/>
              <a:gd name="connsiteX0" fmla="*/ 0 w 8011116"/>
              <a:gd name="connsiteY0" fmla="*/ 768869 h 769945"/>
              <a:gd name="connsiteX1" fmla="*/ 396510 w 8011116"/>
              <a:gd name="connsiteY1" fmla="*/ 736501 h 769945"/>
              <a:gd name="connsiteX2" fmla="*/ 6028567 w 8011116"/>
              <a:gd name="connsiteY2" fmla="*/ 126 h 769945"/>
              <a:gd name="connsiteX3" fmla="*/ 6028567 w 8011116"/>
              <a:gd name="connsiteY3" fmla="*/ 752685 h 769945"/>
              <a:gd name="connsiteX4" fmla="*/ 6748758 w 8011116"/>
              <a:gd name="connsiteY4" fmla="*/ 768869 h 769945"/>
              <a:gd name="connsiteX5" fmla="*/ 6764942 w 8011116"/>
              <a:gd name="connsiteY5" fmla="*/ 542293 h 769945"/>
              <a:gd name="connsiteX6" fmla="*/ 6983427 w 8011116"/>
              <a:gd name="connsiteY6" fmla="*/ 550385 h 769945"/>
              <a:gd name="connsiteX7" fmla="*/ 6999611 w 8011116"/>
              <a:gd name="connsiteY7" fmla="*/ 161967 h 769945"/>
              <a:gd name="connsiteX8" fmla="*/ 7153360 w 8011116"/>
              <a:gd name="connsiteY8" fmla="*/ 161967 h 769945"/>
              <a:gd name="connsiteX9" fmla="*/ 7177636 w 8011116"/>
              <a:gd name="connsiteY9" fmla="*/ 768869 h 769945"/>
              <a:gd name="connsiteX10" fmla="*/ 8011116 w 8011116"/>
              <a:gd name="connsiteY10" fmla="*/ 768870 h 769945"/>
              <a:gd name="connsiteX0" fmla="*/ 0 w 8011116"/>
              <a:gd name="connsiteY0" fmla="*/ 768850 h 785034"/>
              <a:gd name="connsiteX1" fmla="*/ 388418 w 8011116"/>
              <a:gd name="connsiteY1" fmla="*/ 785034 h 785034"/>
              <a:gd name="connsiteX2" fmla="*/ 6028567 w 8011116"/>
              <a:gd name="connsiteY2" fmla="*/ 107 h 785034"/>
              <a:gd name="connsiteX3" fmla="*/ 6028567 w 8011116"/>
              <a:gd name="connsiteY3" fmla="*/ 752666 h 785034"/>
              <a:gd name="connsiteX4" fmla="*/ 6748758 w 8011116"/>
              <a:gd name="connsiteY4" fmla="*/ 768850 h 785034"/>
              <a:gd name="connsiteX5" fmla="*/ 6764942 w 8011116"/>
              <a:gd name="connsiteY5" fmla="*/ 542274 h 785034"/>
              <a:gd name="connsiteX6" fmla="*/ 6983427 w 8011116"/>
              <a:gd name="connsiteY6" fmla="*/ 550366 h 785034"/>
              <a:gd name="connsiteX7" fmla="*/ 6999611 w 8011116"/>
              <a:gd name="connsiteY7" fmla="*/ 161948 h 785034"/>
              <a:gd name="connsiteX8" fmla="*/ 7153360 w 8011116"/>
              <a:gd name="connsiteY8" fmla="*/ 161948 h 785034"/>
              <a:gd name="connsiteX9" fmla="*/ 7177636 w 8011116"/>
              <a:gd name="connsiteY9" fmla="*/ 768850 h 785034"/>
              <a:gd name="connsiteX10" fmla="*/ 8011116 w 8011116"/>
              <a:gd name="connsiteY10" fmla="*/ 768851 h 785034"/>
              <a:gd name="connsiteX0" fmla="*/ 0 w 8011116"/>
              <a:gd name="connsiteY0" fmla="*/ 775481 h 791665"/>
              <a:gd name="connsiteX1" fmla="*/ 388418 w 8011116"/>
              <a:gd name="connsiteY1" fmla="*/ 791665 h 791665"/>
              <a:gd name="connsiteX2" fmla="*/ 1626499 w 8011116"/>
              <a:gd name="connsiteY2" fmla="*/ 411340 h 791665"/>
              <a:gd name="connsiteX3" fmla="*/ 6028567 w 8011116"/>
              <a:gd name="connsiteY3" fmla="*/ 6738 h 791665"/>
              <a:gd name="connsiteX4" fmla="*/ 6028567 w 8011116"/>
              <a:gd name="connsiteY4" fmla="*/ 759297 h 791665"/>
              <a:gd name="connsiteX5" fmla="*/ 6748758 w 8011116"/>
              <a:gd name="connsiteY5" fmla="*/ 775481 h 791665"/>
              <a:gd name="connsiteX6" fmla="*/ 6764942 w 8011116"/>
              <a:gd name="connsiteY6" fmla="*/ 548905 h 791665"/>
              <a:gd name="connsiteX7" fmla="*/ 6983427 w 8011116"/>
              <a:gd name="connsiteY7" fmla="*/ 556997 h 791665"/>
              <a:gd name="connsiteX8" fmla="*/ 6999611 w 8011116"/>
              <a:gd name="connsiteY8" fmla="*/ 168579 h 791665"/>
              <a:gd name="connsiteX9" fmla="*/ 7153360 w 8011116"/>
              <a:gd name="connsiteY9" fmla="*/ 168579 h 791665"/>
              <a:gd name="connsiteX10" fmla="*/ 7177636 w 8011116"/>
              <a:gd name="connsiteY10" fmla="*/ 775481 h 791665"/>
              <a:gd name="connsiteX11" fmla="*/ 8011116 w 8011116"/>
              <a:gd name="connsiteY11" fmla="*/ 775482 h 791665"/>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86808 h 802992"/>
              <a:gd name="connsiteX1" fmla="*/ 388418 w 8011116"/>
              <a:gd name="connsiteY1" fmla="*/ 802992 h 802992"/>
              <a:gd name="connsiteX2" fmla="*/ 890124 w 8011116"/>
              <a:gd name="connsiteY2" fmla="*/ 179906 h 802992"/>
              <a:gd name="connsiteX3" fmla="*/ 6028567 w 8011116"/>
              <a:gd name="connsiteY3" fmla="*/ 18065 h 802992"/>
              <a:gd name="connsiteX4" fmla="*/ 6028567 w 8011116"/>
              <a:gd name="connsiteY4" fmla="*/ 770624 h 802992"/>
              <a:gd name="connsiteX5" fmla="*/ 6748758 w 8011116"/>
              <a:gd name="connsiteY5" fmla="*/ 786808 h 802992"/>
              <a:gd name="connsiteX6" fmla="*/ 6764942 w 8011116"/>
              <a:gd name="connsiteY6" fmla="*/ 560232 h 802992"/>
              <a:gd name="connsiteX7" fmla="*/ 6983427 w 8011116"/>
              <a:gd name="connsiteY7" fmla="*/ 568324 h 802992"/>
              <a:gd name="connsiteX8" fmla="*/ 6999611 w 8011116"/>
              <a:gd name="connsiteY8" fmla="*/ 179906 h 802992"/>
              <a:gd name="connsiteX9" fmla="*/ 7153360 w 8011116"/>
              <a:gd name="connsiteY9" fmla="*/ 179906 h 802992"/>
              <a:gd name="connsiteX10" fmla="*/ 7177636 w 8011116"/>
              <a:gd name="connsiteY10" fmla="*/ 786808 h 802992"/>
              <a:gd name="connsiteX11" fmla="*/ 8011116 w 8011116"/>
              <a:gd name="connsiteY11" fmla="*/ 786809 h 802992"/>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790111 h 806295"/>
              <a:gd name="connsiteX1" fmla="*/ 388418 w 8011116"/>
              <a:gd name="connsiteY1" fmla="*/ 806295 h 806295"/>
              <a:gd name="connsiteX2" fmla="*/ 388418 w 8011116"/>
              <a:gd name="connsiteY2" fmla="*/ 158933 h 806295"/>
              <a:gd name="connsiteX3" fmla="*/ 6028567 w 8011116"/>
              <a:gd name="connsiteY3" fmla="*/ 21368 h 806295"/>
              <a:gd name="connsiteX4" fmla="*/ 6028567 w 8011116"/>
              <a:gd name="connsiteY4" fmla="*/ 773927 h 806295"/>
              <a:gd name="connsiteX5" fmla="*/ 6748758 w 8011116"/>
              <a:gd name="connsiteY5" fmla="*/ 790111 h 806295"/>
              <a:gd name="connsiteX6" fmla="*/ 6764942 w 8011116"/>
              <a:gd name="connsiteY6" fmla="*/ 563535 h 806295"/>
              <a:gd name="connsiteX7" fmla="*/ 6983427 w 8011116"/>
              <a:gd name="connsiteY7" fmla="*/ 571627 h 806295"/>
              <a:gd name="connsiteX8" fmla="*/ 6999611 w 8011116"/>
              <a:gd name="connsiteY8" fmla="*/ 183209 h 806295"/>
              <a:gd name="connsiteX9" fmla="*/ 7153360 w 8011116"/>
              <a:gd name="connsiteY9" fmla="*/ 183209 h 806295"/>
              <a:gd name="connsiteX10" fmla="*/ 7177636 w 8011116"/>
              <a:gd name="connsiteY10" fmla="*/ 790111 h 806295"/>
              <a:gd name="connsiteX11" fmla="*/ 8011116 w 8011116"/>
              <a:gd name="connsiteY11" fmla="*/ 790112 h 806295"/>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801630 h 817814"/>
              <a:gd name="connsiteX1" fmla="*/ 388418 w 8011116"/>
              <a:gd name="connsiteY1" fmla="*/ 817814 h 817814"/>
              <a:gd name="connsiteX2" fmla="*/ 388418 w 8011116"/>
              <a:gd name="connsiteY2" fmla="*/ 170452 h 817814"/>
              <a:gd name="connsiteX3" fmla="*/ 558351 w 8011116"/>
              <a:gd name="connsiteY3" fmla="*/ 138086 h 817814"/>
              <a:gd name="connsiteX4" fmla="*/ 6028567 w 8011116"/>
              <a:gd name="connsiteY4" fmla="*/ 32887 h 817814"/>
              <a:gd name="connsiteX5" fmla="*/ 6028567 w 8011116"/>
              <a:gd name="connsiteY5" fmla="*/ 785446 h 817814"/>
              <a:gd name="connsiteX6" fmla="*/ 6748758 w 8011116"/>
              <a:gd name="connsiteY6" fmla="*/ 801630 h 817814"/>
              <a:gd name="connsiteX7" fmla="*/ 6764942 w 8011116"/>
              <a:gd name="connsiteY7" fmla="*/ 575054 h 817814"/>
              <a:gd name="connsiteX8" fmla="*/ 6983427 w 8011116"/>
              <a:gd name="connsiteY8" fmla="*/ 583146 h 817814"/>
              <a:gd name="connsiteX9" fmla="*/ 6999611 w 8011116"/>
              <a:gd name="connsiteY9" fmla="*/ 194728 h 817814"/>
              <a:gd name="connsiteX10" fmla="*/ 7153360 w 8011116"/>
              <a:gd name="connsiteY10" fmla="*/ 194728 h 817814"/>
              <a:gd name="connsiteX11" fmla="*/ 7177636 w 8011116"/>
              <a:gd name="connsiteY11" fmla="*/ 801630 h 817814"/>
              <a:gd name="connsiteX12" fmla="*/ 8011116 w 8011116"/>
              <a:gd name="connsiteY12" fmla="*/ 801631 h 817814"/>
              <a:gd name="connsiteX0" fmla="*/ 0 w 8011116"/>
              <a:gd name="connsiteY0" fmla="*/ 798100 h 814284"/>
              <a:gd name="connsiteX1" fmla="*/ 388418 w 8011116"/>
              <a:gd name="connsiteY1" fmla="*/ 814284 h 814284"/>
              <a:gd name="connsiteX2" fmla="*/ 388418 w 8011116"/>
              <a:gd name="connsiteY2" fmla="*/ 166922 h 814284"/>
              <a:gd name="connsiteX3" fmla="*/ 558351 w 8011116"/>
              <a:gd name="connsiteY3" fmla="*/ 166924 h 814284"/>
              <a:gd name="connsiteX4" fmla="*/ 6028567 w 8011116"/>
              <a:gd name="connsiteY4" fmla="*/ 29357 h 814284"/>
              <a:gd name="connsiteX5" fmla="*/ 6028567 w 8011116"/>
              <a:gd name="connsiteY5" fmla="*/ 781916 h 814284"/>
              <a:gd name="connsiteX6" fmla="*/ 6748758 w 8011116"/>
              <a:gd name="connsiteY6" fmla="*/ 798100 h 814284"/>
              <a:gd name="connsiteX7" fmla="*/ 6764942 w 8011116"/>
              <a:gd name="connsiteY7" fmla="*/ 571524 h 814284"/>
              <a:gd name="connsiteX8" fmla="*/ 6983427 w 8011116"/>
              <a:gd name="connsiteY8" fmla="*/ 579616 h 814284"/>
              <a:gd name="connsiteX9" fmla="*/ 6999611 w 8011116"/>
              <a:gd name="connsiteY9" fmla="*/ 191198 h 814284"/>
              <a:gd name="connsiteX10" fmla="*/ 7153360 w 8011116"/>
              <a:gd name="connsiteY10" fmla="*/ 191198 h 814284"/>
              <a:gd name="connsiteX11" fmla="*/ 7177636 w 8011116"/>
              <a:gd name="connsiteY11" fmla="*/ 798100 h 814284"/>
              <a:gd name="connsiteX12" fmla="*/ 8011116 w 8011116"/>
              <a:gd name="connsiteY12" fmla="*/ 798101 h 814284"/>
              <a:gd name="connsiteX0" fmla="*/ 0 w 8011116"/>
              <a:gd name="connsiteY0" fmla="*/ 781878 h 798062"/>
              <a:gd name="connsiteX1" fmla="*/ 388418 w 8011116"/>
              <a:gd name="connsiteY1" fmla="*/ 798062 h 798062"/>
              <a:gd name="connsiteX2" fmla="*/ 388418 w 8011116"/>
              <a:gd name="connsiteY2" fmla="*/ 150700 h 798062"/>
              <a:gd name="connsiteX3" fmla="*/ 558351 w 8011116"/>
              <a:gd name="connsiteY3" fmla="*/ 150702 h 798062"/>
              <a:gd name="connsiteX4" fmla="*/ 6028567 w 8011116"/>
              <a:gd name="connsiteY4" fmla="*/ 13135 h 798062"/>
              <a:gd name="connsiteX5" fmla="*/ 6028567 w 8011116"/>
              <a:gd name="connsiteY5" fmla="*/ 765694 h 798062"/>
              <a:gd name="connsiteX6" fmla="*/ 6748758 w 8011116"/>
              <a:gd name="connsiteY6" fmla="*/ 781878 h 798062"/>
              <a:gd name="connsiteX7" fmla="*/ 6764942 w 8011116"/>
              <a:gd name="connsiteY7" fmla="*/ 555302 h 798062"/>
              <a:gd name="connsiteX8" fmla="*/ 6983427 w 8011116"/>
              <a:gd name="connsiteY8" fmla="*/ 563394 h 798062"/>
              <a:gd name="connsiteX9" fmla="*/ 6999611 w 8011116"/>
              <a:gd name="connsiteY9" fmla="*/ 174976 h 798062"/>
              <a:gd name="connsiteX10" fmla="*/ 7153360 w 8011116"/>
              <a:gd name="connsiteY10" fmla="*/ 174976 h 798062"/>
              <a:gd name="connsiteX11" fmla="*/ 7177636 w 8011116"/>
              <a:gd name="connsiteY11" fmla="*/ 781878 h 798062"/>
              <a:gd name="connsiteX12" fmla="*/ 8011116 w 8011116"/>
              <a:gd name="connsiteY12" fmla="*/ 781879 h 798062"/>
              <a:gd name="connsiteX0" fmla="*/ 0 w 8011116"/>
              <a:gd name="connsiteY0" fmla="*/ 781654 h 797838"/>
              <a:gd name="connsiteX1" fmla="*/ 388418 w 8011116"/>
              <a:gd name="connsiteY1" fmla="*/ 797838 h 797838"/>
              <a:gd name="connsiteX2" fmla="*/ 388418 w 8011116"/>
              <a:gd name="connsiteY2" fmla="*/ 150476 h 797838"/>
              <a:gd name="connsiteX3" fmla="*/ 558351 w 8011116"/>
              <a:gd name="connsiteY3" fmla="*/ 150478 h 797838"/>
              <a:gd name="connsiteX4" fmla="*/ 1157161 w 8011116"/>
              <a:gd name="connsiteY4" fmla="*/ 279950 h 797838"/>
              <a:gd name="connsiteX5" fmla="*/ 6028567 w 8011116"/>
              <a:gd name="connsiteY5" fmla="*/ 12911 h 797838"/>
              <a:gd name="connsiteX6" fmla="*/ 6028567 w 8011116"/>
              <a:gd name="connsiteY6" fmla="*/ 765470 h 797838"/>
              <a:gd name="connsiteX7" fmla="*/ 6748758 w 8011116"/>
              <a:gd name="connsiteY7" fmla="*/ 781654 h 797838"/>
              <a:gd name="connsiteX8" fmla="*/ 6764942 w 8011116"/>
              <a:gd name="connsiteY8" fmla="*/ 555078 h 797838"/>
              <a:gd name="connsiteX9" fmla="*/ 6983427 w 8011116"/>
              <a:gd name="connsiteY9" fmla="*/ 563170 h 797838"/>
              <a:gd name="connsiteX10" fmla="*/ 6999611 w 8011116"/>
              <a:gd name="connsiteY10" fmla="*/ 174752 h 797838"/>
              <a:gd name="connsiteX11" fmla="*/ 7153360 w 8011116"/>
              <a:gd name="connsiteY11" fmla="*/ 174752 h 797838"/>
              <a:gd name="connsiteX12" fmla="*/ 7177636 w 8011116"/>
              <a:gd name="connsiteY12" fmla="*/ 781654 h 797838"/>
              <a:gd name="connsiteX13" fmla="*/ 8011116 w 8011116"/>
              <a:gd name="connsiteY13" fmla="*/ 781655 h 797838"/>
              <a:gd name="connsiteX0" fmla="*/ 0 w 8011116"/>
              <a:gd name="connsiteY0" fmla="*/ 774316 h 790500"/>
              <a:gd name="connsiteX1" fmla="*/ 388418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4316 h 790500"/>
              <a:gd name="connsiteX1" fmla="*/ 420786 w 8011116"/>
              <a:gd name="connsiteY1" fmla="*/ 790500 h 790500"/>
              <a:gd name="connsiteX2" fmla="*/ 388418 w 8011116"/>
              <a:gd name="connsiteY2" fmla="*/ 143138 h 790500"/>
              <a:gd name="connsiteX3" fmla="*/ 558351 w 8011116"/>
              <a:gd name="connsiteY3" fmla="*/ 143140 h 790500"/>
              <a:gd name="connsiteX4" fmla="*/ 1262358 w 8011116"/>
              <a:gd name="connsiteY4" fmla="*/ 774319 h 790500"/>
              <a:gd name="connsiteX5" fmla="*/ 6028567 w 8011116"/>
              <a:gd name="connsiteY5" fmla="*/ 5573 h 790500"/>
              <a:gd name="connsiteX6" fmla="*/ 6028567 w 8011116"/>
              <a:gd name="connsiteY6" fmla="*/ 758132 h 790500"/>
              <a:gd name="connsiteX7" fmla="*/ 6748758 w 8011116"/>
              <a:gd name="connsiteY7" fmla="*/ 774316 h 790500"/>
              <a:gd name="connsiteX8" fmla="*/ 6764942 w 8011116"/>
              <a:gd name="connsiteY8" fmla="*/ 547740 h 790500"/>
              <a:gd name="connsiteX9" fmla="*/ 6983427 w 8011116"/>
              <a:gd name="connsiteY9" fmla="*/ 555832 h 790500"/>
              <a:gd name="connsiteX10" fmla="*/ 6999611 w 8011116"/>
              <a:gd name="connsiteY10" fmla="*/ 167414 h 790500"/>
              <a:gd name="connsiteX11" fmla="*/ 7153360 w 8011116"/>
              <a:gd name="connsiteY11" fmla="*/ 167414 h 790500"/>
              <a:gd name="connsiteX12" fmla="*/ 7177636 w 8011116"/>
              <a:gd name="connsiteY12" fmla="*/ 774316 h 790500"/>
              <a:gd name="connsiteX13" fmla="*/ 8011116 w 8011116"/>
              <a:gd name="connsiteY13" fmla="*/ 774317 h 790500"/>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5274 h 791458"/>
              <a:gd name="connsiteX1" fmla="*/ 420786 w 8011116"/>
              <a:gd name="connsiteY1" fmla="*/ 791458 h 791458"/>
              <a:gd name="connsiteX2" fmla="*/ 388418 w 8011116"/>
              <a:gd name="connsiteY2" fmla="*/ 144096 h 791458"/>
              <a:gd name="connsiteX3" fmla="*/ 558351 w 8011116"/>
              <a:gd name="connsiteY3" fmla="*/ 144098 h 791458"/>
              <a:gd name="connsiteX4" fmla="*/ 1262358 w 8011116"/>
              <a:gd name="connsiteY4" fmla="*/ 645804 h 791458"/>
              <a:gd name="connsiteX5" fmla="*/ 6028567 w 8011116"/>
              <a:gd name="connsiteY5" fmla="*/ 6531 h 791458"/>
              <a:gd name="connsiteX6" fmla="*/ 6028567 w 8011116"/>
              <a:gd name="connsiteY6" fmla="*/ 759090 h 791458"/>
              <a:gd name="connsiteX7" fmla="*/ 6748758 w 8011116"/>
              <a:gd name="connsiteY7" fmla="*/ 775274 h 791458"/>
              <a:gd name="connsiteX8" fmla="*/ 6764942 w 8011116"/>
              <a:gd name="connsiteY8" fmla="*/ 548698 h 791458"/>
              <a:gd name="connsiteX9" fmla="*/ 6983427 w 8011116"/>
              <a:gd name="connsiteY9" fmla="*/ 556790 h 791458"/>
              <a:gd name="connsiteX10" fmla="*/ 6999611 w 8011116"/>
              <a:gd name="connsiteY10" fmla="*/ 168372 h 791458"/>
              <a:gd name="connsiteX11" fmla="*/ 7153360 w 8011116"/>
              <a:gd name="connsiteY11" fmla="*/ 168372 h 791458"/>
              <a:gd name="connsiteX12" fmla="*/ 7177636 w 8011116"/>
              <a:gd name="connsiteY12" fmla="*/ 775274 h 791458"/>
              <a:gd name="connsiteX13" fmla="*/ 8011116 w 8011116"/>
              <a:gd name="connsiteY13" fmla="*/ 775275 h 791458"/>
              <a:gd name="connsiteX0" fmla="*/ 0 w 8011116"/>
              <a:gd name="connsiteY0" fmla="*/ 774072 h 814535"/>
              <a:gd name="connsiteX1" fmla="*/ 420786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072 h 814535"/>
              <a:gd name="connsiteX1" fmla="*/ 396510 w 8011116"/>
              <a:gd name="connsiteY1" fmla="*/ 790256 h 814535"/>
              <a:gd name="connsiteX2" fmla="*/ 388418 w 8011116"/>
              <a:gd name="connsiteY2" fmla="*/ 142894 h 814535"/>
              <a:gd name="connsiteX3" fmla="*/ 558351 w 8011116"/>
              <a:gd name="connsiteY3" fmla="*/ 142896 h 814535"/>
              <a:gd name="connsiteX4" fmla="*/ 574535 w 8011116"/>
              <a:gd name="connsiteY4" fmla="*/ 814535 h 814535"/>
              <a:gd name="connsiteX5" fmla="*/ 6028567 w 8011116"/>
              <a:gd name="connsiteY5" fmla="*/ 5329 h 814535"/>
              <a:gd name="connsiteX6" fmla="*/ 6028567 w 8011116"/>
              <a:gd name="connsiteY6" fmla="*/ 757888 h 814535"/>
              <a:gd name="connsiteX7" fmla="*/ 6748758 w 8011116"/>
              <a:gd name="connsiteY7" fmla="*/ 774072 h 814535"/>
              <a:gd name="connsiteX8" fmla="*/ 6764942 w 8011116"/>
              <a:gd name="connsiteY8" fmla="*/ 547496 h 814535"/>
              <a:gd name="connsiteX9" fmla="*/ 6983427 w 8011116"/>
              <a:gd name="connsiteY9" fmla="*/ 555588 h 814535"/>
              <a:gd name="connsiteX10" fmla="*/ 6999611 w 8011116"/>
              <a:gd name="connsiteY10" fmla="*/ 167170 h 814535"/>
              <a:gd name="connsiteX11" fmla="*/ 7153360 w 8011116"/>
              <a:gd name="connsiteY11" fmla="*/ 167170 h 814535"/>
              <a:gd name="connsiteX12" fmla="*/ 7177636 w 8011116"/>
              <a:gd name="connsiteY12" fmla="*/ 774072 h 814535"/>
              <a:gd name="connsiteX13" fmla="*/ 8011116 w 8011116"/>
              <a:gd name="connsiteY13" fmla="*/ 774073 h 814535"/>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58351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4215 h 790402"/>
              <a:gd name="connsiteX1" fmla="*/ 396510 w 8011116"/>
              <a:gd name="connsiteY1" fmla="*/ 790399 h 790402"/>
              <a:gd name="connsiteX2" fmla="*/ 388418 w 8011116"/>
              <a:gd name="connsiteY2" fmla="*/ 143037 h 790402"/>
              <a:gd name="connsiteX3" fmla="*/ 566443 w 8011116"/>
              <a:gd name="connsiteY3" fmla="*/ 143039 h 790402"/>
              <a:gd name="connsiteX4" fmla="*/ 558351 w 8011116"/>
              <a:gd name="connsiteY4" fmla="*/ 790402 h 790402"/>
              <a:gd name="connsiteX5" fmla="*/ 6028567 w 8011116"/>
              <a:gd name="connsiteY5" fmla="*/ 5472 h 790402"/>
              <a:gd name="connsiteX6" fmla="*/ 6028567 w 8011116"/>
              <a:gd name="connsiteY6" fmla="*/ 758031 h 790402"/>
              <a:gd name="connsiteX7" fmla="*/ 6748758 w 8011116"/>
              <a:gd name="connsiteY7" fmla="*/ 774215 h 790402"/>
              <a:gd name="connsiteX8" fmla="*/ 6764942 w 8011116"/>
              <a:gd name="connsiteY8" fmla="*/ 547639 h 790402"/>
              <a:gd name="connsiteX9" fmla="*/ 6983427 w 8011116"/>
              <a:gd name="connsiteY9" fmla="*/ 555731 h 790402"/>
              <a:gd name="connsiteX10" fmla="*/ 6999611 w 8011116"/>
              <a:gd name="connsiteY10" fmla="*/ 167313 h 790402"/>
              <a:gd name="connsiteX11" fmla="*/ 7153360 w 8011116"/>
              <a:gd name="connsiteY11" fmla="*/ 167313 h 790402"/>
              <a:gd name="connsiteX12" fmla="*/ 7177636 w 8011116"/>
              <a:gd name="connsiteY12" fmla="*/ 774215 h 790402"/>
              <a:gd name="connsiteX13" fmla="*/ 8011116 w 8011116"/>
              <a:gd name="connsiteY13" fmla="*/ 774216 h 790402"/>
              <a:gd name="connsiteX0" fmla="*/ 0 w 8011116"/>
              <a:gd name="connsiteY0" fmla="*/ 773012 h 796789"/>
              <a:gd name="connsiteX1" fmla="*/ 396510 w 8011116"/>
              <a:gd name="connsiteY1" fmla="*/ 789196 h 796789"/>
              <a:gd name="connsiteX2" fmla="*/ 388418 w 8011116"/>
              <a:gd name="connsiteY2" fmla="*/ 141834 h 796789"/>
              <a:gd name="connsiteX3" fmla="*/ 566443 w 8011116"/>
              <a:gd name="connsiteY3" fmla="*/ 141836 h 796789"/>
              <a:gd name="connsiteX4" fmla="*/ 558351 w 8011116"/>
              <a:gd name="connsiteY4" fmla="*/ 789199 h 796789"/>
              <a:gd name="connsiteX5" fmla="*/ 2613728 w 8011116"/>
              <a:gd name="connsiteY5" fmla="*/ 465517 h 796789"/>
              <a:gd name="connsiteX6" fmla="*/ 6028567 w 8011116"/>
              <a:gd name="connsiteY6" fmla="*/ 4269 h 796789"/>
              <a:gd name="connsiteX7" fmla="*/ 6028567 w 8011116"/>
              <a:gd name="connsiteY7" fmla="*/ 756828 h 796789"/>
              <a:gd name="connsiteX8" fmla="*/ 6748758 w 8011116"/>
              <a:gd name="connsiteY8" fmla="*/ 773012 h 796789"/>
              <a:gd name="connsiteX9" fmla="*/ 6764942 w 8011116"/>
              <a:gd name="connsiteY9" fmla="*/ 546436 h 796789"/>
              <a:gd name="connsiteX10" fmla="*/ 6983427 w 8011116"/>
              <a:gd name="connsiteY10" fmla="*/ 554528 h 796789"/>
              <a:gd name="connsiteX11" fmla="*/ 6999611 w 8011116"/>
              <a:gd name="connsiteY11" fmla="*/ 166110 h 796789"/>
              <a:gd name="connsiteX12" fmla="*/ 7153360 w 8011116"/>
              <a:gd name="connsiteY12" fmla="*/ 166110 h 796789"/>
              <a:gd name="connsiteX13" fmla="*/ 7177636 w 8011116"/>
              <a:gd name="connsiteY13" fmla="*/ 773012 h 796789"/>
              <a:gd name="connsiteX14" fmla="*/ 8011116 w 8011116"/>
              <a:gd name="connsiteY14" fmla="*/ 773013 h 796789"/>
              <a:gd name="connsiteX0" fmla="*/ 0 w 8011116"/>
              <a:gd name="connsiteY0" fmla="*/ 772163 h 795940"/>
              <a:gd name="connsiteX1" fmla="*/ 396510 w 8011116"/>
              <a:gd name="connsiteY1" fmla="*/ 788347 h 795940"/>
              <a:gd name="connsiteX2" fmla="*/ 388418 w 8011116"/>
              <a:gd name="connsiteY2" fmla="*/ 140985 h 795940"/>
              <a:gd name="connsiteX3" fmla="*/ 566443 w 8011116"/>
              <a:gd name="connsiteY3" fmla="*/ 140987 h 795940"/>
              <a:gd name="connsiteX4" fmla="*/ 558351 w 8011116"/>
              <a:gd name="connsiteY4" fmla="*/ 788350 h 795940"/>
              <a:gd name="connsiteX5" fmla="*/ 2613728 w 8011116"/>
              <a:gd name="connsiteY5" fmla="*/ 464668 h 795940"/>
              <a:gd name="connsiteX6" fmla="*/ 6028567 w 8011116"/>
              <a:gd name="connsiteY6" fmla="*/ 3420 h 795940"/>
              <a:gd name="connsiteX7" fmla="*/ 6028567 w 8011116"/>
              <a:gd name="connsiteY7" fmla="*/ 755979 h 795940"/>
              <a:gd name="connsiteX8" fmla="*/ 6748758 w 8011116"/>
              <a:gd name="connsiteY8" fmla="*/ 772163 h 795940"/>
              <a:gd name="connsiteX9" fmla="*/ 6764942 w 8011116"/>
              <a:gd name="connsiteY9" fmla="*/ 545587 h 795940"/>
              <a:gd name="connsiteX10" fmla="*/ 6983427 w 8011116"/>
              <a:gd name="connsiteY10" fmla="*/ 553679 h 795940"/>
              <a:gd name="connsiteX11" fmla="*/ 6999611 w 8011116"/>
              <a:gd name="connsiteY11" fmla="*/ 165261 h 795940"/>
              <a:gd name="connsiteX12" fmla="*/ 7153360 w 8011116"/>
              <a:gd name="connsiteY12" fmla="*/ 165261 h 795940"/>
              <a:gd name="connsiteX13" fmla="*/ 7177636 w 8011116"/>
              <a:gd name="connsiteY13" fmla="*/ 772163 h 795940"/>
              <a:gd name="connsiteX14" fmla="*/ 8011116 w 8011116"/>
              <a:gd name="connsiteY14" fmla="*/ 772164 h 795940"/>
              <a:gd name="connsiteX0" fmla="*/ 0 w 8011116"/>
              <a:gd name="connsiteY0" fmla="*/ 772163 h 788350"/>
              <a:gd name="connsiteX1" fmla="*/ 396510 w 8011116"/>
              <a:gd name="connsiteY1" fmla="*/ 788347 h 788350"/>
              <a:gd name="connsiteX2" fmla="*/ 388418 w 8011116"/>
              <a:gd name="connsiteY2" fmla="*/ 140985 h 788350"/>
              <a:gd name="connsiteX3" fmla="*/ 566443 w 8011116"/>
              <a:gd name="connsiteY3" fmla="*/ 140987 h 788350"/>
              <a:gd name="connsiteX4" fmla="*/ 558351 w 8011116"/>
              <a:gd name="connsiteY4" fmla="*/ 788350 h 788350"/>
              <a:gd name="connsiteX5" fmla="*/ 2613728 w 8011116"/>
              <a:gd name="connsiteY5" fmla="*/ 464668 h 788350"/>
              <a:gd name="connsiteX6" fmla="*/ 6028567 w 8011116"/>
              <a:gd name="connsiteY6" fmla="*/ 3420 h 788350"/>
              <a:gd name="connsiteX7" fmla="*/ 6028567 w 8011116"/>
              <a:gd name="connsiteY7" fmla="*/ 755979 h 788350"/>
              <a:gd name="connsiteX8" fmla="*/ 6748758 w 8011116"/>
              <a:gd name="connsiteY8" fmla="*/ 772163 h 788350"/>
              <a:gd name="connsiteX9" fmla="*/ 6764942 w 8011116"/>
              <a:gd name="connsiteY9" fmla="*/ 545587 h 788350"/>
              <a:gd name="connsiteX10" fmla="*/ 6983427 w 8011116"/>
              <a:gd name="connsiteY10" fmla="*/ 553679 h 788350"/>
              <a:gd name="connsiteX11" fmla="*/ 6999611 w 8011116"/>
              <a:gd name="connsiteY11" fmla="*/ 165261 h 788350"/>
              <a:gd name="connsiteX12" fmla="*/ 7153360 w 8011116"/>
              <a:gd name="connsiteY12" fmla="*/ 165261 h 788350"/>
              <a:gd name="connsiteX13" fmla="*/ 7177636 w 8011116"/>
              <a:gd name="connsiteY13" fmla="*/ 772163 h 788350"/>
              <a:gd name="connsiteX14" fmla="*/ 8011116 w 8011116"/>
              <a:gd name="connsiteY14" fmla="*/ 772164 h 788350"/>
              <a:gd name="connsiteX0" fmla="*/ 0 w 8011116"/>
              <a:gd name="connsiteY0" fmla="*/ 770888 h 787075"/>
              <a:gd name="connsiteX1" fmla="*/ 396510 w 8011116"/>
              <a:gd name="connsiteY1" fmla="*/ 787072 h 787075"/>
              <a:gd name="connsiteX2" fmla="*/ 388418 w 8011116"/>
              <a:gd name="connsiteY2" fmla="*/ 139710 h 787075"/>
              <a:gd name="connsiteX3" fmla="*/ 566443 w 8011116"/>
              <a:gd name="connsiteY3" fmla="*/ 139712 h 787075"/>
              <a:gd name="connsiteX4" fmla="*/ 558351 w 8011116"/>
              <a:gd name="connsiteY4" fmla="*/ 787075 h 787075"/>
              <a:gd name="connsiteX5" fmla="*/ 1586039 w 8011116"/>
              <a:gd name="connsiteY5" fmla="*/ 770890 h 787075"/>
              <a:gd name="connsiteX6" fmla="*/ 6028567 w 8011116"/>
              <a:gd name="connsiteY6" fmla="*/ 2145 h 787075"/>
              <a:gd name="connsiteX7" fmla="*/ 6028567 w 8011116"/>
              <a:gd name="connsiteY7" fmla="*/ 754704 h 787075"/>
              <a:gd name="connsiteX8" fmla="*/ 6748758 w 8011116"/>
              <a:gd name="connsiteY8" fmla="*/ 770888 h 787075"/>
              <a:gd name="connsiteX9" fmla="*/ 6764942 w 8011116"/>
              <a:gd name="connsiteY9" fmla="*/ 544312 h 787075"/>
              <a:gd name="connsiteX10" fmla="*/ 6983427 w 8011116"/>
              <a:gd name="connsiteY10" fmla="*/ 552404 h 787075"/>
              <a:gd name="connsiteX11" fmla="*/ 6999611 w 8011116"/>
              <a:gd name="connsiteY11" fmla="*/ 163986 h 787075"/>
              <a:gd name="connsiteX12" fmla="*/ 7153360 w 8011116"/>
              <a:gd name="connsiteY12" fmla="*/ 163986 h 787075"/>
              <a:gd name="connsiteX13" fmla="*/ 7177636 w 8011116"/>
              <a:gd name="connsiteY13" fmla="*/ 770888 h 787075"/>
              <a:gd name="connsiteX14" fmla="*/ 8011116 w 8011116"/>
              <a:gd name="connsiteY14" fmla="*/ 770889 h 787075"/>
              <a:gd name="connsiteX0" fmla="*/ 0 w 8011116"/>
              <a:gd name="connsiteY0" fmla="*/ 771608 h 787795"/>
              <a:gd name="connsiteX1" fmla="*/ 396510 w 8011116"/>
              <a:gd name="connsiteY1" fmla="*/ 787792 h 787795"/>
              <a:gd name="connsiteX2" fmla="*/ 388418 w 8011116"/>
              <a:gd name="connsiteY2" fmla="*/ 140430 h 787795"/>
              <a:gd name="connsiteX3" fmla="*/ 566443 w 8011116"/>
              <a:gd name="connsiteY3" fmla="*/ 140432 h 787795"/>
              <a:gd name="connsiteX4" fmla="*/ 558351 w 8011116"/>
              <a:gd name="connsiteY4" fmla="*/ 787795 h 787795"/>
              <a:gd name="connsiteX5" fmla="*/ 1586039 w 8011116"/>
              <a:gd name="connsiteY5" fmla="*/ 771610 h 787795"/>
              <a:gd name="connsiteX6" fmla="*/ 6028567 w 8011116"/>
              <a:gd name="connsiteY6" fmla="*/ 2865 h 787795"/>
              <a:gd name="connsiteX7" fmla="*/ 6028567 w 8011116"/>
              <a:gd name="connsiteY7" fmla="*/ 755424 h 787795"/>
              <a:gd name="connsiteX8" fmla="*/ 6748758 w 8011116"/>
              <a:gd name="connsiteY8" fmla="*/ 771608 h 787795"/>
              <a:gd name="connsiteX9" fmla="*/ 6764942 w 8011116"/>
              <a:gd name="connsiteY9" fmla="*/ 545032 h 787795"/>
              <a:gd name="connsiteX10" fmla="*/ 6983427 w 8011116"/>
              <a:gd name="connsiteY10" fmla="*/ 553124 h 787795"/>
              <a:gd name="connsiteX11" fmla="*/ 6999611 w 8011116"/>
              <a:gd name="connsiteY11" fmla="*/ 164706 h 787795"/>
              <a:gd name="connsiteX12" fmla="*/ 7153360 w 8011116"/>
              <a:gd name="connsiteY12" fmla="*/ 164706 h 787795"/>
              <a:gd name="connsiteX13" fmla="*/ 7177636 w 8011116"/>
              <a:gd name="connsiteY13" fmla="*/ 771608 h 787795"/>
              <a:gd name="connsiteX14" fmla="*/ 8011116 w 8011116"/>
              <a:gd name="connsiteY14" fmla="*/ 771609 h 787795"/>
              <a:gd name="connsiteX0" fmla="*/ 0 w 8011116"/>
              <a:gd name="connsiteY0" fmla="*/ 769236 h 785423"/>
              <a:gd name="connsiteX1" fmla="*/ 396510 w 8011116"/>
              <a:gd name="connsiteY1" fmla="*/ 785420 h 785423"/>
              <a:gd name="connsiteX2" fmla="*/ 388418 w 8011116"/>
              <a:gd name="connsiteY2" fmla="*/ 138058 h 785423"/>
              <a:gd name="connsiteX3" fmla="*/ 566443 w 8011116"/>
              <a:gd name="connsiteY3" fmla="*/ 138060 h 785423"/>
              <a:gd name="connsiteX4" fmla="*/ 558351 w 8011116"/>
              <a:gd name="connsiteY4" fmla="*/ 785423 h 785423"/>
              <a:gd name="connsiteX5" fmla="*/ 1586039 w 8011116"/>
              <a:gd name="connsiteY5" fmla="*/ 769238 h 785423"/>
              <a:gd name="connsiteX6" fmla="*/ 1812616 w 8011116"/>
              <a:gd name="connsiteY6" fmla="*/ 639765 h 785423"/>
              <a:gd name="connsiteX7" fmla="*/ 6028567 w 8011116"/>
              <a:gd name="connsiteY7" fmla="*/ 493 h 785423"/>
              <a:gd name="connsiteX8" fmla="*/ 6028567 w 8011116"/>
              <a:gd name="connsiteY8" fmla="*/ 753052 h 785423"/>
              <a:gd name="connsiteX9" fmla="*/ 6748758 w 8011116"/>
              <a:gd name="connsiteY9" fmla="*/ 769236 h 785423"/>
              <a:gd name="connsiteX10" fmla="*/ 6764942 w 8011116"/>
              <a:gd name="connsiteY10" fmla="*/ 542660 h 785423"/>
              <a:gd name="connsiteX11" fmla="*/ 6983427 w 8011116"/>
              <a:gd name="connsiteY11" fmla="*/ 550752 h 785423"/>
              <a:gd name="connsiteX12" fmla="*/ 6999611 w 8011116"/>
              <a:gd name="connsiteY12" fmla="*/ 162334 h 785423"/>
              <a:gd name="connsiteX13" fmla="*/ 7153360 w 8011116"/>
              <a:gd name="connsiteY13" fmla="*/ 162334 h 785423"/>
              <a:gd name="connsiteX14" fmla="*/ 7177636 w 8011116"/>
              <a:gd name="connsiteY14" fmla="*/ 769236 h 785423"/>
              <a:gd name="connsiteX15" fmla="*/ 8011116 w 8011116"/>
              <a:gd name="connsiteY15" fmla="*/ 769237 h 785423"/>
              <a:gd name="connsiteX0" fmla="*/ 0 w 8011116"/>
              <a:gd name="connsiteY0" fmla="*/ 769388 h 785575"/>
              <a:gd name="connsiteX1" fmla="*/ 396510 w 8011116"/>
              <a:gd name="connsiteY1" fmla="*/ 785572 h 785575"/>
              <a:gd name="connsiteX2" fmla="*/ 388418 w 8011116"/>
              <a:gd name="connsiteY2" fmla="*/ 138210 h 785575"/>
              <a:gd name="connsiteX3" fmla="*/ 566443 w 8011116"/>
              <a:gd name="connsiteY3" fmla="*/ 138212 h 785575"/>
              <a:gd name="connsiteX4" fmla="*/ 558351 w 8011116"/>
              <a:gd name="connsiteY4" fmla="*/ 785575 h 785575"/>
              <a:gd name="connsiteX5" fmla="*/ 1586039 w 8011116"/>
              <a:gd name="connsiteY5" fmla="*/ 769390 h 785575"/>
              <a:gd name="connsiteX6" fmla="*/ 1561763 w 8011116"/>
              <a:gd name="connsiteY6" fmla="*/ 510444 h 785575"/>
              <a:gd name="connsiteX7" fmla="*/ 6028567 w 8011116"/>
              <a:gd name="connsiteY7" fmla="*/ 645 h 785575"/>
              <a:gd name="connsiteX8" fmla="*/ 6028567 w 8011116"/>
              <a:gd name="connsiteY8" fmla="*/ 753204 h 785575"/>
              <a:gd name="connsiteX9" fmla="*/ 6748758 w 8011116"/>
              <a:gd name="connsiteY9" fmla="*/ 769388 h 785575"/>
              <a:gd name="connsiteX10" fmla="*/ 6764942 w 8011116"/>
              <a:gd name="connsiteY10" fmla="*/ 542812 h 785575"/>
              <a:gd name="connsiteX11" fmla="*/ 6983427 w 8011116"/>
              <a:gd name="connsiteY11" fmla="*/ 550904 h 785575"/>
              <a:gd name="connsiteX12" fmla="*/ 6999611 w 8011116"/>
              <a:gd name="connsiteY12" fmla="*/ 162486 h 785575"/>
              <a:gd name="connsiteX13" fmla="*/ 7153360 w 8011116"/>
              <a:gd name="connsiteY13" fmla="*/ 162486 h 785575"/>
              <a:gd name="connsiteX14" fmla="*/ 7177636 w 8011116"/>
              <a:gd name="connsiteY14" fmla="*/ 769388 h 785575"/>
              <a:gd name="connsiteX15" fmla="*/ 8011116 w 8011116"/>
              <a:gd name="connsiteY15" fmla="*/ 769389 h 785575"/>
              <a:gd name="connsiteX0" fmla="*/ 0 w 8011116"/>
              <a:gd name="connsiteY0" fmla="*/ 773145 h 789332"/>
              <a:gd name="connsiteX1" fmla="*/ 396510 w 8011116"/>
              <a:gd name="connsiteY1" fmla="*/ 789329 h 789332"/>
              <a:gd name="connsiteX2" fmla="*/ 388418 w 8011116"/>
              <a:gd name="connsiteY2" fmla="*/ 141967 h 789332"/>
              <a:gd name="connsiteX3" fmla="*/ 566443 w 8011116"/>
              <a:gd name="connsiteY3" fmla="*/ 141969 h 789332"/>
              <a:gd name="connsiteX4" fmla="*/ 558351 w 8011116"/>
              <a:gd name="connsiteY4" fmla="*/ 789332 h 789332"/>
              <a:gd name="connsiteX5" fmla="*/ 1586039 w 8011116"/>
              <a:gd name="connsiteY5" fmla="*/ 773147 h 789332"/>
              <a:gd name="connsiteX6" fmla="*/ 1561763 w 8011116"/>
              <a:gd name="connsiteY6" fmla="*/ 514201 h 789332"/>
              <a:gd name="connsiteX7" fmla="*/ 1836892 w 8011116"/>
              <a:gd name="connsiteY7" fmla="*/ 449465 h 789332"/>
              <a:gd name="connsiteX8" fmla="*/ 6028567 w 8011116"/>
              <a:gd name="connsiteY8" fmla="*/ 4402 h 789332"/>
              <a:gd name="connsiteX9" fmla="*/ 6028567 w 8011116"/>
              <a:gd name="connsiteY9" fmla="*/ 756961 h 789332"/>
              <a:gd name="connsiteX10" fmla="*/ 6748758 w 8011116"/>
              <a:gd name="connsiteY10" fmla="*/ 773145 h 789332"/>
              <a:gd name="connsiteX11" fmla="*/ 6764942 w 8011116"/>
              <a:gd name="connsiteY11" fmla="*/ 546569 h 789332"/>
              <a:gd name="connsiteX12" fmla="*/ 6983427 w 8011116"/>
              <a:gd name="connsiteY12" fmla="*/ 554661 h 789332"/>
              <a:gd name="connsiteX13" fmla="*/ 6999611 w 8011116"/>
              <a:gd name="connsiteY13" fmla="*/ 166243 h 789332"/>
              <a:gd name="connsiteX14" fmla="*/ 7153360 w 8011116"/>
              <a:gd name="connsiteY14" fmla="*/ 166243 h 789332"/>
              <a:gd name="connsiteX15" fmla="*/ 7177636 w 8011116"/>
              <a:gd name="connsiteY15" fmla="*/ 773145 h 789332"/>
              <a:gd name="connsiteX16" fmla="*/ 8011116 w 8011116"/>
              <a:gd name="connsiteY16" fmla="*/ 773146 h 789332"/>
              <a:gd name="connsiteX0" fmla="*/ 0 w 8011116"/>
              <a:gd name="connsiteY0" fmla="*/ 772592 h 788779"/>
              <a:gd name="connsiteX1" fmla="*/ 396510 w 8011116"/>
              <a:gd name="connsiteY1" fmla="*/ 788776 h 788779"/>
              <a:gd name="connsiteX2" fmla="*/ 388418 w 8011116"/>
              <a:gd name="connsiteY2" fmla="*/ 141414 h 788779"/>
              <a:gd name="connsiteX3" fmla="*/ 566443 w 8011116"/>
              <a:gd name="connsiteY3" fmla="*/ 141416 h 788779"/>
              <a:gd name="connsiteX4" fmla="*/ 558351 w 8011116"/>
              <a:gd name="connsiteY4" fmla="*/ 788779 h 788779"/>
              <a:gd name="connsiteX5" fmla="*/ 1586039 w 8011116"/>
              <a:gd name="connsiteY5" fmla="*/ 772594 h 788779"/>
              <a:gd name="connsiteX6" fmla="*/ 1561763 w 8011116"/>
              <a:gd name="connsiteY6" fmla="*/ 513648 h 788779"/>
              <a:gd name="connsiteX7" fmla="*/ 1788340 w 8011116"/>
              <a:gd name="connsiteY7" fmla="*/ 513648 h 788779"/>
              <a:gd name="connsiteX8" fmla="*/ 6028567 w 8011116"/>
              <a:gd name="connsiteY8" fmla="*/ 3849 h 788779"/>
              <a:gd name="connsiteX9" fmla="*/ 6028567 w 8011116"/>
              <a:gd name="connsiteY9" fmla="*/ 756408 h 788779"/>
              <a:gd name="connsiteX10" fmla="*/ 6748758 w 8011116"/>
              <a:gd name="connsiteY10" fmla="*/ 772592 h 788779"/>
              <a:gd name="connsiteX11" fmla="*/ 6764942 w 8011116"/>
              <a:gd name="connsiteY11" fmla="*/ 546016 h 788779"/>
              <a:gd name="connsiteX12" fmla="*/ 6983427 w 8011116"/>
              <a:gd name="connsiteY12" fmla="*/ 554108 h 788779"/>
              <a:gd name="connsiteX13" fmla="*/ 6999611 w 8011116"/>
              <a:gd name="connsiteY13" fmla="*/ 165690 h 788779"/>
              <a:gd name="connsiteX14" fmla="*/ 7153360 w 8011116"/>
              <a:gd name="connsiteY14" fmla="*/ 165690 h 788779"/>
              <a:gd name="connsiteX15" fmla="*/ 7177636 w 8011116"/>
              <a:gd name="connsiteY15" fmla="*/ 772592 h 788779"/>
              <a:gd name="connsiteX16" fmla="*/ 8011116 w 8011116"/>
              <a:gd name="connsiteY16" fmla="*/ 772593 h 788779"/>
              <a:gd name="connsiteX0" fmla="*/ 0 w 8011116"/>
              <a:gd name="connsiteY0" fmla="*/ 773441 h 789628"/>
              <a:gd name="connsiteX1" fmla="*/ 396510 w 8011116"/>
              <a:gd name="connsiteY1" fmla="*/ 789625 h 789628"/>
              <a:gd name="connsiteX2" fmla="*/ 388418 w 8011116"/>
              <a:gd name="connsiteY2" fmla="*/ 142263 h 789628"/>
              <a:gd name="connsiteX3" fmla="*/ 566443 w 8011116"/>
              <a:gd name="connsiteY3" fmla="*/ 142265 h 789628"/>
              <a:gd name="connsiteX4" fmla="*/ 558351 w 8011116"/>
              <a:gd name="connsiteY4" fmla="*/ 789628 h 789628"/>
              <a:gd name="connsiteX5" fmla="*/ 1586039 w 8011116"/>
              <a:gd name="connsiteY5" fmla="*/ 773443 h 789628"/>
              <a:gd name="connsiteX6" fmla="*/ 1561763 w 8011116"/>
              <a:gd name="connsiteY6" fmla="*/ 514497 h 789628"/>
              <a:gd name="connsiteX7" fmla="*/ 1788340 w 8011116"/>
              <a:gd name="connsiteY7" fmla="*/ 514497 h 789628"/>
              <a:gd name="connsiteX8" fmla="*/ 2306230 w 8011116"/>
              <a:gd name="connsiteY8" fmla="*/ 441669 h 789628"/>
              <a:gd name="connsiteX9" fmla="*/ 6028567 w 8011116"/>
              <a:gd name="connsiteY9" fmla="*/ 4698 h 789628"/>
              <a:gd name="connsiteX10" fmla="*/ 6028567 w 8011116"/>
              <a:gd name="connsiteY10" fmla="*/ 757257 h 789628"/>
              <a:gd name="connsiteX11" fmla="*/ 6748758 w 8011116"/>
              <a:gd name="connsiteY11" fmla="*/ 773441 h 789628"/>
              <a:gd name="connsiteX12" fmla="*/ 6764942 w 8011116"/>
              <a:gd name="connsiteY12" fmla="*/ 546865 h 789628"/>
              <a:gd name="connsiteX13" fmla="*/ 6983427 w 8011116"/>
              <a:gd name="connsiteY13" fmla="*/ 554957 h 789628"/>
              <a:gd name="connsiteX14" fmla="*/ 6999611 w 8011116"/>
              <a:gd name="connsiteY14" fmla="*/ 166539 h 789628"/>
              <a:gd name="connsiteX15" fmla="*/ 7153360 w 8011116"/>
              <a:gd name="connsiteY15" fmla="*/ 166539 h 789628"/>
              <a:gd name="connsiteX16" fmla="*/ 7177636 w 8011116"/>
              <a:gd name="connsiteY16" fmla="*/ 773441 h 789628"/>
              <a:gd name="connsiteX17" fmla="*/ 8011116 w 8011116"/>
              <a:gd name="connsiteY17" fmla="*/ 773442 h 789628"/>
              <a:gd name="connsiteX0" fmla="*/ 0 w 8011116"/>
              <a:gd name="connsiteY0" fmla="*/ 775545 h 791732"/>
              <a:gd name="connsiteX1" fmla="*/ 396510 w 8011116"/>
              <a:gd name="connsiteY1" fmla="*/ 791729 h 791732"/>
              <a:gd name="connsiteX2" fmla="*/ 388418 w 8011116"/>
              <a:gd name="connsiteY2" fmla="*/ 144367 h 791732"/>
              <a:gd name="connsiteX3" fmla="*/ 566443 w 8011116"/>
              <a:gd name="connsiteY3" fmla="*/ 144369 h 791732"/>
              <a:gd name="connsiteX4" fmla="*/ 558351 w 8011116"/>
              <a:gd name="connsiteY4" fmla="*/ 791732 h 791732"/>
              <a:gd name="connsiteX5" fmla="*/ 1586039 w 8011116"/>
              <a:gd name="connsiteY5" fmla="*/ 775547 h 791732"/>
              <a:gd name="connsiteX6" fmla="*/ 1561763 w 8011116"/>
              <a:gd name="connsiteY6" fmla="*/ 516601 h 791732"/>
              <a:gd name="connsiteX7" fmla="*/ 1788340 w 8011116"/>
              <a:gd name="connsiteY7" fmla="*/ 516601 h 791732"/>
              <a:gd name="connsiteX8" fmla="*/ 1796432 w 8011116"/>
              <a:gd name="connsiteY8" fmla="*/ 306208 h 791732"/>
              <a:gd name="connsiteX9" fmla="*/ 6028567 w 8011116"/>
              <a:gd name="connsiteY9" fmla="*/ 6802 h 791732"/>
              <a:gd name="connsiteX10" fmla="*/ 6028567 w 8011116"/>
              <a:gd name="connsiteY10" fmla="*/ 759361 h 791732"/>
              <a:gd name="connsiteX11" fmla="*/ 6748758 w 8011116"/>
              <a:gd name="connsiteY11" fmla="*/ 775545 h 791732"/>
              <a:gd name="connsiteX12" fmla="*/ 6764942 w 8011116"/>
              <a:gd name="connsiteY12" fmla="*/ 548969 h 791732"/>
              <a:gd name="connsiteX13" fmla="*/ 6983427 w 8011116"/>
              <a:gd name="connsiteY13" fmla="*/ 557061 h 791732"/>
              <a:gd name="connsiteX14" fmla="*/ 6999611 w 8011116"/>
              <a:gd name="connsiteY14" fmla="*/ 168643 h 791732"/>
              <a:gd name="connsiteX15" fmla="*/ 7153360 w 8011116"/>
              <a:gd name="connsiteY15" fmla="*/ 168643 h 791732"/>
              <a:gd name="connsiteX16" fmla="*/ 7177636 w 8011116"/>
              <a:gd name="connsiteY16" fmla="*/ 775545 h 791732"/>
              <a:gd name="connsiteX17" fmla="*/ 8011116 w 8011116"/>
              <a:gd name="connsiteY17" fmla="*/ 775546 h 791732"/>
              <a:gd name="connsiteX0" fmla="*/ 0 w 8011116"/>
              <a:gd name="connsiteY0" fmla="*/ 782588 h 798775"/>
              <a:gd name="connsiteX1" fmla="*/ 396510 w 8011116"/>
              <a:gd name="connsiteY1" fmla="*/ 798772 h 798775"/>
              <a:gd name="connsiteX2" fmla="*/ 388418 w 8011116"/>
              <a:gd name="connsiteY2" fmla="*/ 151410 h 798775"/>
              <a:gd name="connsiteX3" fmla="*/ 566443 w 8011116"/>
              <a:gd name="connsiteY3" fmla="*/ 151412 h 798775"/>
              <a:gd name="connsiteX4" fmla="*/ 558351 w 8011116"/>
              <a:gd name="connsiteY4" fmla="*/ 798775 h 798775"/>
              <a:gd name="connsiteX5" fmla="*/ 1586039 w 8011116"/>
              <a:gd name="connsiteY5" fmla="*/ 782590 h 798775"/>
              <a:gd name="connsiteX6" fmla="*/ 1561763 w 8011116"/>
              <a:gd name="connsiteY6" fmla="*/ 523644 h 798775"/>
              <a:gd name="connsiteX7" fmla="*/ 1788340 w 8011116"/>
              <a:gd name="connsiteY7" fmla="*/ 523644 h 798775"/>
              <a:gd name="connsiteX8" fmla="*/ 1796432 w 8011116"/>
              <a:gd name="connsiteY8" fmla="*/ 313251 h 798775"/>
              <a:gd name="connsiteX9" fmla="*/ 2023009 w 8011116"/>
              <a:gd name="connsiteY9" fmla="*/ 280883 h 798775"/>
              <a:gd name="connsiteX10" fmla="*/ 6028567 w 8011116"/>
              <a:gd name="connsiteY10" fmla="*/ 13845 h 798775"/>
              <a:gd name="connsiteX11" fmla="*/ 6028567 w 8011116"/>
              <a:gd name="connsiteY11" fmla="*/ 766404 h 798775"/>
              <a:gd name="connsiteX12" fmla="*/ 6748758 w 8011116"/>
              <a:gd name="connsiteY12" fmla="*/ 782588 h 798775"/>
              <a:gd name="connsiteX13" fmla="*/ 6764942 w 8011116"/>
              <a:gd name="connsiteY13" fmla="*/ 556012 h 798775"/>
              <a:gd name="connsiteX14" fmla="*/ 6983427 w 8011116"/>
              <a:gd name="connsiteY14" fmla="*/ 564104 h 798775"/>
              <a:gd name="connsiteX15" fmla="*/ 6999611 w 8011116"/>
              <a:gd name="connsiteY15" fmla="*/ 175686 h 798775"/>
              <a:gd name="connsiteX16" fmla="*/ 7153360 w 8011116"/>
              <a:gd name="connsiteY16" fmla="*/ 175686 h 798775"/>
              <a:gd name="connsiteX17" fmla="*/ 7177636 w 8011116"/>
              <a:gd name="connsiteY17" fmla="*/ 782588 h 798775"/>
              <a:gd name="connsiteX18" fmla="*/ 8011116 w 8011116"/>
              <a:gd name="connsiteY18" fmla="*/ 782589 h 798775"/>
              <a:gd name="connsiteX0" fmla="*/ 0 w 8011116"/>
              <a:gd name="connsiteY0" fmla="*/ 781709 h 797896"/>
              <a:gd name="connsiteX1" fmla="*/ 396510 w 8011116"/>
              <a:gd name="connsiteY1" fmla="*/ 797893 h 797896"/>
              <a:gd name="connsiteX2" fmla="*/ 388418 w 8011116"/>
              <a:gd name="connsiteY2" fmla="*/ 150531 h 797896"/>
              <a:gd name="connsiteX3" fmla="*/ 566443 w 8011116"/>
              <a:gd name="connsiteY3" fmla="*/ 150533 h 797896"/>
              <a:gd name="connsiteX4" fmla="*/ 558351 w 8011116"/>
              <a:gd name="connsiteY4" fmla="*/ 797896 h 797896"/>
              <a:gd name="connsiteX5" fmla="*/ 1586039 w 8011116"/>
              <a:gd name="connsiteY5" fmla="*/ 781711 h 797896"/>
              <a:gd name="connsiteX6" fmla="*/ 1561763 w 8011116"/>
              <a:gd name="connsiteY6" fmla="*/ 522765 h 797896"/>
              <a:gd name="connsiteX7" fmla="*/ 1788340 w 8011116"/>
              <a:gd name="connsiteY7" fmla="*/ 522765 h 797896"/>
              <a:gd name="connsiteX8" fmla="*/ 1796432 w 8011116"/>
              <a:gd name="connsiteY8" fmla="*/ 312372 h 797896"/>
              <a:gd name="connsiteX9" fmla="*/ 2023009 w 8011116"/>
              <a:gd name="connsiteY9" fmla="*/ 304280 h 797896"/>
              <a:gd name="connsiteX10" fmla="*/ 6028567 w 8011116"/>
              <a:gd name="connsiteY10" fmla="*/ 12966 h 797896"/>
              <a:gd name="connsiteX11" fmla="*/ 6028567 w 8011116"/>
              <a:gd name="connsiteY11" fmla="*/ 765525 h 797896"/>
              <a:gd name="connsiteX12" fmla="*/ 6748758 w 8011116"/>
              <a:gd name="connsiteY12" fmla="*/ 781709 h 797896"/>
              <a:gd name="connsiteX13" fmla="*/ 6764942 w 8011116"/>
              <a:gd name="connsiteY13" fmla="*/ 555133 h 797896"/>
              <a:gd name="connsiteX14" fmla="*/ 6983427 w 8011116"/>
              <a:gd name="connsiteY14" fmla="*/ 563225 h 797896"/>
              <a:gd name="connsiteX15" fmla="*/ 6999611 w 8011116"/>
              <a:gd name="connsiteY15" fmla="*/ 174807 h 797896"/>
              <a:gd name="connsiteX16" fmla="*/ 7153360 w 8011116"/>
              <a:gd name="connsiteY16" fmla="*/ 174807 h 797896"/>
              <a:gd name="connsiteX17" fmla="*/ 7177636 w 8011116"/>
              <a:gd name="connsiteY17" fmla="*/ 781709 h 797896"/>
              <a:gd name="connsiteX18" fmla="*/ 8011116 w 8011116"/>
              <a:gd name="connsiteY18" fmla="*/ 781710 h 797896"/>
              <a:gd name="connsiteX0" fmla="*/ 0 w 8011116"/>
              <a:gd name="connsiteY0" fmla="*/ 782538 h 798725"/>
              <a:gd name="connsiteX1" fmla="*/ 396510 w 8011116"/>
              <a:gd name="connsiteY1" fmla="*/ 798722 h 798725"/>
              <a:gd name="connsiteX2" fmla="*/ 388418 w 8011116"/>
              <a:gd name="connsiteY2" fmla="*/ 151360 h 798725"/>
              <a:gd name="connsiteX3" fmla="*/ 566443 w 8011116"/>
              <a:gd name="connsiteY3" fmla="*/ 151362 h 798725"/>
              <a:gd name="connsiteX4" fmla="*/ 558351 w 8011116"/>
              <a:gd name="connsiteY4" fmla="*/ 798725 h 798725"/>
              <a:gd name="connsiteX5" fmla="*/ 1586039 w 8011116"/>
              <a:gd name="connsiteY5" fmla="*/ 782540 h 798725"/>
              <a:gd name="connsiteX6" fmla="*/ 1561763 w 8011116"/>
              <a:gd name="connsiteY6" fmla="*/ 523594 h 798725"/>
              <a:gd name="connsiteX7" fmla="*/ 1788340 w 8011116"/>
              <a:gd name="connsiteY7" fmla="*/ 523594 h 798725"/>
              <a:gd name="connsiteX8" fmla="*/ 1796432 w 8011116"/>
              <a:gd name="connsiteY8" fmla="*/ 313201 h 798725"/>
              <a:gd name="connsiteX9" fmla="*/ 2023009 w 8011116"/>
              <a:gd name="connsiteY9" fmla="*/ 305109 h 798725"/>
              <a:gd name="connsiteX10" fmla="*/ 2281954 w 8011116"/>
              <a:gd name="connsiteY10" fmla="*/ 280833 h 798725"/>
              <a:gd name="connsiteX11" fmla="*/ 6028567 w 8011116"/>
              <a:gd name="connsiteY11" fmla="*/ 13795 h 798725"/>
              <a:gd name="connsiteX12" fmla="*/ 6028567 w 8011116"/>
              <a:gd name="connsiteY12" fmla="*/ 766354 h 798725"/>
              <a:gd name="connsiteX13" fmla="*/ 6748758 w 8011116"/>
              <a:gd name="connsiteY13" fmla="*/ 782538 h 798725"/>
              <a:gd name="connsiteX14" fmla="*/ 6764942 w 8011116"/>
              <a:gd name="connsiteY14" fmla="*/ 555962 h 798725"/>
              <a:gd name="connsiteX15" fmla="*/ 6983427 w 8011116"/>
              <a:gd name="connsiteY15" fmla="*/ 564054 h 798725"/>
              <a:gd name="connsiteX16" fmla="*/ 6999611 w 8011116"/>
              <a:gd name="connsiteY16" fmla="*/ 175636 h 798725"/>
              <a:gd name="connsiteX17" fmla="*/ 7153360 w 8011116"/>
              <a:gd name="connsiteY17" fmla="*/ 175636 h 798725"/>
              <a:gd name="connsiteX18" fmla="*/ 7177636 w 8011116"/>
              <a:gd name="connsiteY18" fmla="*/ 782538 h 798725"/>
              <a:gd name="connsiteX19" fmla="*/ 8011116 w 8011116"/>
              <a:gd name="connsiteY19" fmla="*/ 782539 h 798725"/>
              <a:gd name="connsiteX0" fmla="*/ 0 w 8011116"/>
              <a:gd name="connsiteY0" fmla="*/ 777189 h 793376"/>
              <a:gd name="connsiteX1" fmla="*/ 396510 w 8011116"/>
              <a:gd name="connsiteY1" fmla="*/ 793373 h 793376"/>
              <a:gd name="connsiteX2" fmla="*/ 388418 w 8011116"/>
              <a:gd name="connsiteY2" fmla="*/ 146011 h 793376"/>
              <a:gd name="connsiteX3" fmla="*/ 566443 w 8011116"/>
              <a:gd name="connsiteY3" fmla="*/ 146013 h 793376"/>
              <a:gd name="connsiteX4" fmla="*/ 558351 w 8011116"/>
              <a:gd name="connsiteY4" fmla="*/ 793376 h 793376"/>
              <a:gd name="connsiteX5" fmla="*/ 1586039 w 8011116"/>
              <a:gd name="connsiteY5" fmla="*/ 777191 h 793376"/>
              <a:gd name="connsiteX6" fmla="*/ 1561763 w 8011116"/>
              <a:gd name="connsiteY6" fmla="*/ 518245 h 793376"/>
              <a:gd name="connsiteX7" fmla="*/ 1788340 w 8011116"/>
              <a:gd name="connsiteY7" fmla="*/ 518245 h 793376"/>
              <a:gd name="connsiteX8" fmla="*/ 1796432 w 8011116"/>
              <a:gd name="connsiteY8" fmla="*/ 307852 h 793376"/>
              <a:gd name="connsiteX9" fmla="*/ 2023009 w 8011116"/>
              <a:gd name="connsiteY9" fmla="*/ 299760 h 793376"/>
              <a:gd name="connsiteX10" fmla="*/ 2023009 w 8011116"/>
              <a:gd name="connsiteY10" fmla="*/ 502061 h 793376"/>
              <a:gd name="connsiteX11" fmla="*/ 6028567 w 8011116"/>
              <a:gd name="connsiteY11" fmla="*/ 8446 h 793376"/>
              <a:gd name="connsiteX12" fmla="*/ 6028567 w 8011116"/>
              <a:gd name="connsiteY12" fmla="*/ 761005 h 793376"/>
              <a:gd name="connsiteX13" fmla="*/ 6748758 w 8011116"/>
              <a:gd name="connsiteY13" fmla="*/ 777189 h 793376"/>
              <a:gd name="connsiteX14" fmla="*/ 6764942 w 8011116"/>
              <a:gd name="connsiteY14" fmla="*/ 550613 h 793376"/>
              <a:gd name="connsiteX15" fmla="*/ 6983427 w 8011116"/>
              <a:gd name="connsiteY15" fmla="*/ 558705 h 793376"/>
              <a:gd name="connsiteX16" fmla="*/ 6999611 w 8011116"/>
              <a:gd name="connsiteY16" fmla="*/ 170287 h 793376"/>
              <a:gd name="connsiteX17" fmla="*/ 7153360 w 8011116"/>
              <a:gd name="connsiteY17" fmla="*/ 170287 h 793376"/>
              <a:gd name="connsiteX18" fmla="*/ 7177636 w 8011116"/>
              <a:gd name="connsiteY18" fmla="*/ 777189 h 793376"/>
              <a:gd name="connsiteX19" fmla="*/ 8011116 w 8011116"/>
              <a:gd name="connsiteY19" fmla="*/ 777190 h 793376"/>
              <a:gd name="connsiteX0" fmla="*/ 0 w 8011116"/>
              <a:gd name="connsiteY0" fmla="*/ 772574 h 788761"/>
              <a:gd name="connsiteX1" fmla="*/ 396510 w 8011116"/>
              <a:gd name="connsiteY1" fmla="*/ 788758 h 788761"/>
              <a:gd name="connsiteX2" fmla="*/ 388418 w 8011116"/>
              <a:gd name="connsiteY2" fmla="*/ 141396 h 788761"/>
              <a:gd name="connsiteX3" fmla="*/ 566443 w 8011116"/>
              <a:gd name="connsiteY3" fmla="*/ 141398 h 788761"/>
              <a:gd name="connsiteX4" fmla="*/ 558351 w 8011116"/>
              <a:gd name="connsiteY4" fmla="*/ 788761 h 788761"/>
              <a:gd name="connsiteX5" fmla="*/ 1586039 w 8011116"/>
              <a:gd name="connsiteY5" fmla="*/ 772576 h 788761"/>
              <a:gd name="connsiteX6" fmla="*/ 1561763 w 8011116"/>
              <a:gd name="connsiteY6" fmla="*/ 513630 h 788761"/>
              <a:gd name="connsiteX7" fmla="*/ 1788340 w 8011116"/>
              <a:gd name="connsiteY7" fmla="*/ 513630 h 788761"/>
              <a:gd name="connsiteX8" fmla="*/ 1796432 w 8011116"/>
              <a:gd name="connsiteY8" fmla="*/ 303237 h 788761"/>
              <a:gd name="connsiteX9" fmla="*/ 2023009 w 8011116"/>
              <a:gd name="connsiteY9" fmla="*/ 295145 h 788761"/>
              <a:gd name="connsiteX10" fmla="*/ 2023009 w 8011116"/>
              <a:gd name="connsiteY10" fmla="*/ 497446 h 788761"/>
              <a:gd name="connsiteX11" fmla="*/ 2273862 w 8011116"/>
              <a:gd name="connsiteY11" fmla="*/ 465078 h 788761"/>
              <a:gd name="connsiteX12" fmla="*/ 6028567 w 8011116"/>
              <a:gd name="connsiteY12" fmla="*/ 3831 h 788761"/>
              <a:gd name="connsiteX13" fmla="*/ 6028567 w 8011116"/>
              <a:gd name="connsiteY13" fmla="*/ 756390 h 788761"/>
              <a:gd name="connsiteX14" fmla="*/ 6748758 w 8011116"/>
              <a:gd name="connsiteY14" fmla="*/ 772574 h 788761"/>
              <a:gd name="connsiteX15" fmla="*/ 6764942 w 8011116"/>
              <a:gd name="connsiteY15" fmla="*/ 545998 h 788761"/>
              <a:gd name="connsiteX16" fmla="*/ 6983427 w 8011116"/>
              <a:gd name="connsiteY16" fmla="*/ 554090 h 788761"/>
              <a:gd name="connsiteX17" fmla="*/ 6999611 w 8011116"/>
              <a:gd name="connsiteY17" fmla="*/ 165672 h 788761"/>
              <a:gd name="connsiteX18" fmla="*/ 7153360 w 8011116"/>
              <a:gd name="connsiteY18" fmla="*/ 165672 h 788761"/>
              <a:gd name="connsiteX19" fmla="*/ 7177636 w 8011116"/>
              <a:gd name="connsiteY19" fmla="*/ 772574 h 788761"/>
              <a:gd name="connsiteX20" fmla="*/ 8011116 w 8011116"/>
              <a:gd name="connsiteY20" fmla="*/ 772575 h 788761"/>
              <a:gd name="connsiteX0" fmla="*/ 0 w 8011116"/>
              <a:gd name="connsiteY0" fmla="*/ 772383 h 788570"/>
              <a:gd name="connsiteX1" fmla="*/ 396510 w 8011116"/>
              <a:gd name="connsiteY1" fmla="*/ 788567 h 788570"/>
              <a:gd name="connsiteX2" fmla="*/ 388418 w 8011116"/>
              <a:gd name="connsiteY2" fmla="*/ 141205 h 788570"/>
              <a:gd name="connsiteX3" fmla="*/ 566443 w 8011116"/>
              <a:gd name="connsiteY3" fmla="*/ 141207 h 788570"/>
              <a:gd name="connsiteX4" fmla="*/ 558351 w 8011116"/>
              <a:gd name="connsiteY4" fmla="*/ 788570 h 788570"/>
              <a:gd name="connsiteX5" fmla="*/ 1586039 w 8011116"/>
              <a:gd name="connsiteY5" fmla="*/ 772385 h 788570"/>
              <a:gd name="connsiteX6" fmla="*/ 1561763 w 8011116"/>
              <a:gd name="connsiteY6" fmla="*/ 513439 h 788570"/>
              <a:gd name="connsiteX7" fmla="*/ 1788340 w 8011116"/>
              <a:gd name="connsiteY7" fmla="*/ 513439 h 788570"/>
              <a:gd name="connsiteX8" fmla="*/ 1796432 w 8011116"/>
              <a:gd name="connsiteY8" fmla="*/ 303046 h 788570"/>
              <a:gd name="connsiteX9" fmla="*/ 2023009 w 8011116"/>
              <a:gd name="connsiteY9" fmla="*/ 294954 h 788570"/>
              <a:gd name="connsiteX10" fmla="*/ 2023009 w 8011116"/>
              <a:gd name="connsiteY10" fmla="*/ 497255 h 788570"/>
              <a:gd name="connsiteX11" fmla="*/ 2273862 w 8011116"/>
              <a:gd name="connsiteY11" fmla="*/ 489163 h 788570"/>
              <a:gd name="connsiteX12" fmla="*/ 6028567 w 8011116"/>
              <a:gd name="connsiteY12" fmla="*/ 3640 h 788570"/>
              <a:gd name="connsiteX13" fmla="*/ 6028567 w 8011116"/>
              <a:gd name="connsiteY13" fmla="*/ 756199 h 788570"/>
              <a:gd name="connsiteX14" fmla="*/ 6748758 w 8011116"/>
              <a:gd name="connsiteY14" fmla="*/ 772383 h 788570"/>
              <a:gd name="connsiteX15" fmla="*/ 6764942 w 8011116"/>
              <a:gd name="connsiteY15" fmla="*/ 545807 h 788570"/>
              <a:gd name="connsiteX16" fmla="*/ 6983427 w 8011116"/>
              <a:gd name="connsiteY16" fmla="*/ 553899 h 788570"/>
              <a:gd name="connsiteX17" fmla="*/ 6999611 w 8011116"/>
              <a:gd name="connsiteY17" fmla="*/ 165481 h 788570"/>
              <a:gd name="connsiteX18" fmla="*/ 7153360 w 8011116"/>
              <a:gd name="connsiteY18" fmla="*/ 165481 h 788570"/>
              <a:gd name="connsiteX19" fmla="*/ 7177636 w 8011116"/>
              <a:gd name="connsiteY19" fmla="*/ 772383 h 788570"/>
              <a:gd name="connsiteX20" fmla="*/ 8011116 w 8011116"/>
              <a:gd name="connsiteY20" fmla="*/ 772384 h 788570"/>
              <a:gd name="connsiteX0" fmla="*/ 0 w 8011116"/>
              <a:gd name="connsiteY0" fmla="*/ 772562 h 788749"/>
              <a:gd name="connsiteX1" fmla="*/ 396510 w 8011116"/>
              <a:gd name="connsiteY1" fmla="*/ 788746 h 788749"/>
              <a:gd name="connsiteX2" fmla="*/ 388418 w 8011116"/>
              <a:gd name="connsiteY2" fmla="*/ 141384 h 788749"/>
              <a:gd name="connsiteX3" fmla="*/ 566443 w 8011116"/>
              <a:gd name="connsiteY3" fmla="*/ 141386 h 788749"/>
              <a:gd name="connsiteX4" fmla="*/ 558351 w 8011116"/>
              <a:gd name="connsiteY4" fmla="*/ 788749 h 788749"/>
              <a:gd name="connsiteX5" fmla="*/ 1586039 w 8011116"/>
              <a:gd name="connsiteY5" fmla="*/ 772564 h 788749"/>
              <a:gd name="connsiteX6" fmla="*/ 1561763 w 8011116"/>
              <a:gd name="connsiteY6" fmla="*/ 513618 h 788749"/>
              <a:gd name="connsiteX7" fmla="*/ 1788340 w 8011116"/>
              <a:gd name="connsiteY7" fmla="*/ 513618 h 788749"/>
              <a:gd name="connsiteX8" fmla="*/ 1796432 w 8011116"/>
              <a:gd name="connsiteY8" fmla="*/ 303225 h 788749"/>
              <a:gd name="connsiteX9" fmla="*/ 2023009 w 8011116"/>
              <a:gd name="connsiteY9" fmla="*/ 295133 h 788749"/>
              <a:gd name="connsiteX10" fmla="*/ 2023009 w 8011116"/>
              <a:gd name="connsiteY10" fmla="*/ 497434 h 788749"/>
              <a:gd name="connsiteX11" fmla="*/ 2273862 w 8011116"/>
              <a:gd name="connsiteY11" fmla="*/ 489342 h 788749"/>
              <a:gd name="connsiteX12" fmla="*/ 2459979 w 8011116"/>
              <a:gd name="connsiteY12" fmla="*/ 465065 h 788749"/>
              <a:gd name="connsiteX13" fmla="*/ 6028567 w 8011116"/>
              <a:gd name="connsiteY13" fmla="*/ 3819 h 788749"/>
              <a:gd name="connsiteX14" fmla="*/ 6028567 w 8011116"/>
              <a:gd name="connsiteY14" fmla="*/ 756378 h 788749"/>
              <a:gd name="connsiteX15" fmla="*/ 6748758 w 8011116"/>
              <a:gd name="connsiteY15" fmla="*/ 772562 h 788749"/>
              <a:gd name="connsiteX16" fmla="*/ 6764942 w 8011116"/>
              <a:gd name="connsiteY16" fmla="*/ 545986 h 788749"/>
              <a:gd name="connsiteX17" fmla="*/ 6983427 w 8011116"/>
              <a:gd name="connsiteY17" fmla="*/ 554078 h 788749"/>
              <a:gd name="connsiteX18" fmla="*/ 6999611 w 8011116"/>
              <a:gd name="connsiteY18" fmla="*/ 165660 h 788749"/>
              <a:gd name="connsiteX19" fmla="*/ 7153360 w 8011116"/>
              <a:gd name="connsiteY19" fmla="*/ 165660 h 788749"/>
              <a:gd name="connsiteX20" fmla="*/ 7177636 w 8011116"/>
              <a:gd name="connsiteY20" fmla="*/ 772562 h 788749"/>
              <a:gd name="connsiteX21" fmla="*/ 8011116 w 8011116"/>
              <a:gd name="connsiteY21" fmla="*/ 772563 h 788749"/>
              <a:gd name="connsiteX0" fmla="*/ 0 w 8011116"/>
              <a:gd name="connsiteY0" fmla="*/ 877985 h 894172"/>
              <a:gd name="connsiteX1" fmla="*/ 396510 w 8011116"/>
              <a:gd name="connsiteY1" fmla="*/ 894169 h 894172"/>
              <a:gd name="connsiteX2" fmla="*/ 388418 w 8011116"/>
              <a:gd name="connsiteY2" fmla="*/ 246807 h 894172"/>
              <a:gd name="connsiteX3" fmla="*/ 566443 w 8011116"/>
              <a:gd name="connsiteY3" fmla="*/ 246809 h 894172"/>
              <a:gd name="connsiteX4" fmla="*/ 558351 w 8011116"/>
              <a:gd name="connsiteY4" fmla="*/ 894172 h 894172"/>
              <a:gd name="connsiteX5" fmla="*/ 1586039 w 8011116"/>
              <a:gd name="connsiteY5" fmla="*/ 877987 h 894172"/>
              <a:gd name="connsiteX6" fmla="*/ 1561763 w 8011116"/>
              <a:gd name="connsiteY6" fmla="*/ 619041 h 894172"/>
              <a:gd name="connsiteX7" fmla="*/ 1788340 w 8011116"/>
              <a:gd name="connsiteY7" fmla="*/ 619041 h 894172"/>
              <a:gd name="connsiteX8" fmla="*/ 1796432 w 8011116"/>
              <a:gd name="connsiteY8" fmla="*/ 408648 h 894172"/>
              <a:gd name="connsiteX9" fmla="*/ 2023009 w 8011116"/>
              <a:gd name="connsiteY9" fmla="*/ 400556 h 894172"/>
              <a:gd name="connsiteX10" fmla="*/ 2023009 w 8011116"/>
              <a:gd name="connsiteY10" fmla="*/ 602857 h 894172"/>
              <a:gd name="connsiteX11" fmla="*/ 2273862 w 8011116"/>
              <a:gd name="connsiteY11" fmla="*/ 594765 h 894172"/>
              <a:gd name="connsiteX12" fmla="*/ 2265770 w 8011116"/>
              <a:gd name="connsiteY12" fmla="*/ 28322 h 894172"/>
              <a:gd name="connsiteX13" fmla="*/ 6028567 w 8011116"/>
              <a:gd name="connsiteY13" fmla="*/ 109242 h 894172"/>
              <a:gd name="connsiteX14" fmla="*/ 6028567 w 8011116"/>
              <a:gd name="connsiteY14" fmla="*/ 861801 h 894172"/>
              <a:gd name="connsiteX15" fmla="*/ 6748758 w 8011116"/>
              <a:gd name="connsiteY15" fmla="*/ 877985 h 894172"/>
              <a:gd name="connsiteX16" fmla="*/ 6764942 w 8011116"/>
              <a:gd name="connsiteY16" fmla="*/ 651409 h 894172"/>
              <a:gd name="connsiteX17" fmla="*/ 6983427 w 8011116"/>
              <a:gd name="connsiteY17" fmla="*/ 659501 h 894172"/>
              <a:gd name="connsiteX18" fmla="*/ 6999611 w 8011116"/>
              <a:gd name="connsiteY18" fmla="*/ 271083 h 894172"/>
              <a:gd name="connsiteX19" fmla="*/ 7153360 w 8011116"/>
              <a:gd name="connsiteY19" fmla="*/ 271083 h 894172"/>
              <a:gd name="connsiteX20" fmla="*/ 7177636 w 8011116"/>
              <a:gd name="connsiteY20" fmla="*/ 877985 h 894172"/>
              <a:gd name="connsiteX21" fmla="*/ 8011116 w 8011116"/>
              <a:gd name="connsiteY21" fmla="*/ 877986 h 894172"/>
              <a:gd name="connsiteX0" fmla="*/ 0 w 8011116"/>
              <a:gd name="connsiteY0" fmla="*/ 904797 h 920984"/>
              <a:gd name="connsiteX1" fmla="*/ 396510 w 8011116"/>
              <a:gd name="connsiteY1" fmla="*/ 920981 h 920984"/>
              <a:gd name="connsiteX2" fmla="*/ 388418 w 8011116"/>
              <a:gd name="connsiteY2" fmla="*/ 273619 h 920984"/>
              <a:gd name="connsiteX3" fmla="*/ 566443 w 8011116"/>
              <a:gd name="connsiteY3" fmla="*/ 273621 h 920984"/>
              <a:gd name="connsiteX4" fmla="*/ 558351 w 8011116"/>
              <a:gd name="connsiteY4" fmla="*/ 920984 h 920984"/>
              <a:gd name="connsiteX5" fmla="*/ 1586039 w 8011116"/>
              <a:gd name="connsiteY5" fmla="*/ 904799 h 920984"/>
              <a:gd name="connsiteX6" fmla="*/ 1561763 w 8011116"/>
              <a:gd name="connsiteY6" fmla="*/ 645853 h 920984"/>
              <a:gd name="connsiteX7" fmla="*/ 1788340 w 8011116"/>
              <a:gd name="connsiteY7" fmla="*/ 645853 h 920984"/>
              <a:gd name="connsiteX8" fmla="*/ 1796432 w 8011116"/>
              <a:gd name="connsiteY8" fmla="*/ 435460 h 920984"/>
              <a:gd name="connsiteX9" fmla="*/ 2023009 w 8011116"/>
              <a:gd name="connsiteY9" fmla="*/ 427368 h 920984"/>
              <a:gd name="connsiteX10" fmla="*/ 2023009 w 8011116"/>
              <a:gd name="connsiteY10" fmla="*/ 629669 h 920984"/>
              <a:gd name="connsiteX11" fmla="*/ 2273862 w 8011116"/>
              <a:gd name="connsiteY11" fmla="*/ 621577 h 920984"/>
              <a:gd name="connsiteX12" fmla="*/ 2265770 w 8011116"/>
              <a:gd name="connsiteY12" fmla="*/ 55134 h 920984"/>
              <a:gd name="connsiteX13" fmla="*/ 2484255 w 8011116"/>
              <a:gd name="connsiteY13" fmla="*/ 30859 h 920984"/>
              <a:gd name="connsiteX14" fmla="*/ 6028567 w 8011116"/>
              <a:gd name="connsiteY14" fmla="*/ 136054 h 920984"/>
              <a:gd name="connsiteX15" fmla="*/ 6028567 w 8011116"/>
              <a:gd name="connsiteY15" fmla="*/ 888613 h 920984"/>
              <a:gd name="connsiteX16" fmla="*/ 6748758 w 8011116"/>
              <a:gd name="connsiteY16" fmla="*/ 904797 h 920984"/>
              <a:gd name="connsiteX17" fmla="*/ 6764942 w 8011116"/>
              <a:gd name="connsiteY17" fmla="*/ 678221 h 920984"/>
              <a:gd name="connsiteX18" fmla="*/ 6983427 w 8011116"/>
              <a:gd name="connsiteY18" fmla="*/ 686313 h 920984"/>
              <a:gd name="connsiteX19" fmla="*/ 6999611 w 8011116"/>
              <a:gd name="connsiteY19" fmla="*/ 297895 h 920984"/>
              <a:gd name="connsiteX20" fmla="*/ 7153360 w 8011116"/>
              <a:gd name="connsiteY20" fmla="*/ 297895 h 920984"/>
              <a:gd name="connsiteX21" fmla="*/ 7177636 w 8011116"/>
              <a:gd name="connsiteY21" fmla="*/ 904797 h 920984"/>
              <a:gd name="connsiteX22" fmla="*/ 8011116 w 8011116"/>
              <a:gd name="connsiteY22" fmla="*/ 904798 h 920984"/>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6028567 w 8011116"/>
              <a:gd name="connsiteY14" fmla="*/ 125582 h 910512"/>
              <a:gd name="connsiteX15" fmla="*/ 6028567 w 8011116"/>
              <a:gd name="connsiteY15" fmla="*/ 878141 h 910512"/>
              <a:gd name="connsiteX16" fmla="*/ 6748758 w 8011116"/>
              <a:gd name="connsiteY16" fmla="*/ 894325 h 910512"/>
              <a:gd name="connsiteX17" fmla="*/ 6764942 w 8011116"/>
              <a:gd name="connsiteY17" fmla="*/ 667749 h 910512"/>
              <a:gd name="connsiteX18" fmla="*/ 6983427 w 8011116"/>
              <a:gd name="connsiteY18" fmla="*/ 675841 h 910512"/>
              <a:gd name="connsiteX19" fmla="*/ 6999611 w 8011116"/>
              <a:gd name="connsiteY19" fmla="*/ 287423 h 910512"/>
              <a:gd name="connsiteX20" fmla="*/ 7153360 w 8011116"/>
              <a:gd name="connsiteY20" fmla="*/ 287423 h 910512"/>
              <a:gd name="connsiteX21" fmla="*/ 7177636 w 8011116"/>
              <a:gd name="connsiteY21" fmla="*/ 894325 h 910512"/>
              <a:gd name="connsiteX22" fmla="*/ 8011116 w 8011116"/>
              <a:gd name="connsiteY22"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799845 w 8011116"/>
              <a:gd name="connsiteY14" fmla="*/ 60847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6028567 w 8011116"/>
              <a:gd name="connsiteY15" fmla="*/ 125582 h 910512"/>
              <a:gd name="connsiteX16" fmla="*/ 6028567 w 8011116"/>
              <a:gd name="connsiteY16" fmla="*/ 878141 h 910512"/>
              <a:gd name="connsiteX17" fmla="*/ 6748758 w 8011116"/>
              <a:gd name="connsiteY17" fmla="*/ 894325 h 910512"/>
              <a:gd name="connsiteX18" fmla="*/ 6764942 w 8011116"/>
              <a:gd name="connsiteY18" fmla="*/ 667749 h 910512"/>
              <a:gd name="connsiteX19" fmla="*/ 6983427 w 8011116"/>
              <a:gd name="connsiteY19" fmla="*/ 675841 h 910512"/>
              <a:gd name="connsiteX20" fmla="*/ 6999611 w 8011116"/>
              <a:gd name="connsiteY20" fmla="*/ 287423 h 910512"/>
              <a:gd name="connsiteX21" fmla="*/ 7153360 w 8011116"/>
              <a:gd name="connsiteY21" fmla="*/ 287423 h 910512"/>
              <a:gd name="connsiteX22" fmla="*/ 7177636 w 8011116"/>
              <a:gd name="connsiteY22" fmla="*/ 894325 h 910512"/>
              <a:gd name="connsiteX23" fmla="*/ 8011116 w 8011116"/>
              <a:gd name="connsiteY23"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597544 w 8011116"/>
              <a:gd name="connsiteY15" fmla="*/ 708210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94325 h 910512"/>
              <a:gd name="connsiteX1" fmla="*/ 396510 w 8011116"/>
              <a:gd name="connsiteY1" fmla="*/ 910509 h 910512"/>
              <a:gd name="connsiteX2" fmla="*/ 388418 w 8011116"/>
              <a:gd name="connsiteY2" fmla="*/ 263147 h 910512"/>
              <a:gd name="connsiteX3" fmla="*/ 566443 w 8011116"/>
              <a:gd name="connsiteY3" fmla="*/ 263149 h 910512"/>
              <a:gd name="connsiteX4" fmla="*/ 558351 w 8011116"/>
              <a:gd name="connsiteY4" fmla="*/ 910512 h 910512"/>
              <a:gd name="connsiteX5" fmla="*/ 1586039 w 8011116"/>
              <a:gd name="connsiteY5" fmla="*/ 894327 h 910512"/>
              <a:gd name="connsiteX6" fmla="*/ 1561763 w 8011116"/>
              <a:gd name="connsiteY6" fmla="*/ 635381 h 910512"/>
              <a:gd name="connsiteX7" fmla="*/ 1788340 w 8011116"/>
              <a:gd name="connsiteY7" fmla="*/ 635381 h 910512"/>
              <a:gd name="connsiteX8" fmla="*/ 1796432 w 8011116"/>
              <a:gd name="connsiteY8" fmla="*/ 424988 h 910512"/>
              <a:gd name="connsiteX9" fmla="*/ 2023009 w 8011116"/>
              <a:gd name="connsiteY9" fmla="*/ 416896 h 910512"/>
              <a:gd name="connsiteX10" fmla="*/ 2023009 w 8011116"/>
              <a:gd name="connsiteY10" fmla="*/ 619197 h 910512"/>
              <a:gd name="connsiteX11" fmla="*/ 2273862 w 8011116"/>
              <a:gd name="connsiteY11" fmla="*/ 611105 h 910512"/>
              <a:gd name="connsiteX12" fmla="*/ 2265770 w 8011116"/>
              <a:gd name="connsiteY12" fmla="*/ 44662 h 910512"/>
              <a:gd name="connsiteX13" fmla="*/ 2484255 w 8011116"/>
              <a:gd name="connsiteY13" fmla="*/ 52755 h 910512"/>
              <a:gd name="connsiteX14" fmla="*/ 2459979 w 8011116"/>
              <a:gd name="connsiteY14" fmla="*/ 732486 h 910512"/>
              <a:gd name="connsiteX15" fmla="*/ 2686556 w 8011116"/>
              <a:gd name="connsiteY15" fmla="*/ 724394 h 910512"/>
              <a:gd name="connsiteX16" fmla="*/ 6028567 w 8011116"/>
              <a:gd name="connsiteY16" fmla="*/ 125582 h 910512"/>
              <a:gd name="connsiteX17" fmla="*/ 6028567 w 8011116"/>
              <a:gd name="connsiteY17" fmla="*/ 878141 h 910512"/>
              <a:gd name="connsiteX18" fmla="*/ 6748758 w 8011116"/>
              <a:gd name="connsiteY18" fmla="*/ 894325 h 910512"/>
              <a:gd name="connsiteX19" fmla="*/ 6764942 w 8011116"/>
              <a:gd name="connsiteY19" fmla="*/ 667749 h 910512"/>
              <a:gd name="connsiteX20" fmla="*/ 6983427 w 8011116"/>
              <a:gd name="connsiteY20" fmla="*/ 675841 h 910512"/>
              <a:gd name="connsiteX21" fmla="*/ 6999611 w 8011116"/>
              <a:gd name="connsiteY21" fmla="*/ 287423 h 910512"/>
              <a:gd name="connsiteX22" fmla="*/ 7153360 w 8011116"/>
              <a:gd name="connsiteY22" fmla="*/ 287423 h 910512"/>
              <a:gd name="connsiteX23" fmla="*/ 7177636 w 8011116"/>
              <a:gd name="connsiteY23" fmla="*/ 894325 h 910512"/>
              <a:gd name="connsiteX24" fmla="*/ 8011116 w 8011116"/>
              <a:gd name="connsiteY24" fmla="*/ 894326 h 910512"/>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96432 w 8011116"/>
              <a:gd name="connsiteY8" fmla="*/ 380326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412694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23009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6028567 w 8011116"/>
              <a:gd name="connsiteY16" fmla="*/ 80920 h 865850"/>
              <a:gd name="connsiteX17" fmla="*/ 6028567 w 8011116"/>
              <a:gd name="connsiteY17" fmla="*/ 833479 h 865850"/>
              <a:gd name="connsiteX18" fmla="*/ 6748758 w 8011116"/>
              <a:gd name="connsiteY18" fmla="*/ 849663 h 865850"/>
              <a:gd name="connsiteX19" fmla="*/ 6764942 w 8011116"/>
              <a:gd name="connsiteY19" fmla="*/ 623087 h 865850"/>
              <a:gd name="connsiteX20" fmla="*/ 6983427 w 8011116"/>
              <a:gd name="connsiteY20" fmla="*/ 631179 h 865850"/>
              <a:gd name="connsiteX21" fmla="*/ 6999611 w 8011116"/>
              <a:gd name="connsiteY21" fmla="*/ 242761 h 865850"/>
              <a:gd name="connsiteX22" fmla="*/ 7153360 w 8011116"/>
              <a:gd name="connsiteY22" fmla="*/ 242761 h 865850"/>
              <a:gd name="connsiteX23" fmla="*/ 7177636 w 8011116"/>
              <a:gd name="connsiteY23" fmla="*/ 849663 h 865850"/>
              <a:gd name="connsiteX24" fmla="*/ 8011116 w 8011116"/>
              <a:gd name="connsiteY24"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3163986 w 8011116"/>
              <a:gd name="connsiteY16" fmla="*/ 590719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65850"/>
              <a:gd name="connsiteX1" fmla="*/ 396510 w 8011116"/>
              <a:gd name="connsiteY1" fmla="*/ 865847 h 865850"/>
              <a:gd name="connsiteX2" fmla="*/ 388418 w 8011116"/>
              <a:gd name="connsiteY2" fmla="*/ 218485 h 865850"/>
              <a:gd name="connsiteX3" fmla="*/ 566443 w 8011116"/>
              <a:gd name="connsiteY3" fmla="*/ 218487 h 865850"/>
              <a:gd name="connsiteX4" fmla="*/ 558351 w 8011116"/>
              <a:gd name="connsiteY4" fmla="*/ 865850 h 865850"/>
              <a:gd name="connsiteX5" fmla="*/ 1586039 w 8011116"/>
              <a:gd name="connsiteY5" fmla="*/ 849665 h 865850"/>
              <a:gd name="connsiteX6" fmla="*/ 1561763 w 8011116"/>
              <a:gd name="connsiteY6" fmla="*/ 590719 h 865850"/>
              <a:gd name="connsiteX7" fmla="*/ 1788340 w 8011116"/>
              <a:gd name="connsiteY7" fmla="*/ 590719 h 865850"/>
              <a:gd name="connsiteX8" fmla="*/ 1764064 w 8011116"/>
              <a:gd name="connsiteY8" fmla="*/ 364141 h 865850"/>
              <a:gd name="connsiteX9" fmla="*/ 2023009 w 8011116"/>
              <a:gd name="connsiteY9" fmla="*/ 372234 h 865850"/>
              <a:gd name="connsiteX10" fmla="*/ 2006825 w 8011116"/>
              <a:gd name="connsiteY10" fmla="*/ 574535 h 865850"/>
              <a:gd name="connsiteX11" fmla="*/ 2273862 w 8011116"/>
              <a:gd name="connsiteY11" fmla="*/ 566443 h 865850"/>
              <a:gd name="connsiteX12" fmla="*/ 2265770 w 8011116"/>
              <a:gd name="connsiteY12" fmla="*/ 0 h 865850"/>
              <a:gd name="connsiteX13" fmla="*/ 2484255 w 8011116"/>
              <a:gd name="connsiteY13" fmla="*/ 8093 h 865850"/>
              <a:gd name="connsiteX14" fmla="*/ 2459979 w 8011116"/>
              <a:gd name="connsiteY14" fmla="*/ 687824 h 865850"/>
              <a:gd name="connsiteX15" fmla="*/ 2686556 w 8011116"/>
              <a:gd name="connsiteY15" fmla="*/ 679732 h 865850"/>
              <a:gd name="connsiteX16" fmla="*/ 2646096 w 8011116"/>
              <a:gd name="connsiteY16" fmla="*/ 857756 h 865850"/>
              <a:gd name="connsiteX17" fmla="*/ 6028567 w 8011116"/>
              <a:gd name="connsiteY17" fmla="*/ 80920 h 865850"/>
              <a:gd name="connsiteX18" fmla="*/ 6028567 w 8011116"/>
              <a:gd name="connsiteY18" fmla="*/ 833479 h 865850"/>
              <a:gd name="connsiteX19" fmla="*/ 6748758 w 8011116"/>
              <a:gd name="connsiteY19" fmla="*/ 849663 h 865850"/>
              <a:gd name="connsiteX20" fmla="*/ 6764942 w 8011116"/>
              <a:gd name="connsiteY20" fmla="*/ 623087 h 865850"/>
              <a:gd name="connsiteX21" fmla="*/ 6983427 w 8011116"/>
              <a:gd name="connsiteY21" fmla="*/ 631179 h 865850"/>
              <a:gd name="connsiteX22" fmla="*/ 6999611 w 8011116"/>
              <a:gd name="connsiteY22" fmla="*/ 242761 h 865850"/>
              <a:gd name="connsiteX23" fmla="*/ 7153360 w 8011116"/>
              <a:gd name="connsiteY23" fmla="*/ 242761 h 865850"/>
              <a:gd name="connsiteX24" fmla="*/ 7177636 w 8011116"/>
              <a:gd name="connsiteY24" fmla="*/ 849663 h 865850"/>
              <a:gd name="connsiteX25" fmla="*/ 8011116 w 8011116"/>
              <a:gd name="connsiteY25" fmla="*/ 849664 h 865850"/>
              <a:gd name="connsiteX0" fmla="*/ 0 w 8011116"/>
              <a:gd name="connsiteY0" fmla="*/ 849663 h 890195"/>
              <a:gd name="connsiteX1" fmla="*/ 396510 w 8011116"/>
              <a:gd name="connsiteY1" fmla="*/ 865847 h 890195"/>
              <a:gd name="connsiteX2" fmla="*/ 388418 w 8011116"/>
              <a:gd name="connsiteY2" fmla="*/ 218485 h 890195"/>
              <a:gd name="connsiteX3" fmla="*/ 566443 w 8011116"/>
              <a:gd name="connsiteY3" fmla="*/ 218487 h 890195"/>
              <a:gd name="connsiteX4" fmla="*/ 558351 w 8011116"/>
              <a:gd name="connsiteY4" fmla="*/ 865850 h 890195"/>
              <a:gd name="connsiteX5" fmla="*/ 1586039 w 8011116"/>
              <a:gd name="connsiteY5" fmla="*/ 849665 h 890195"/>
              <a:gd name="connsiteX6" fmla="*/ 1561763 w 8011116"/>
              <a:gd name="connsiteY6" fmla="*/ 590719 h 890195"/>
              <a:gd name="connsiteX7" fmla="*/ 1788340 w 8011116"/>
              <a:gd name="connsiteY7" fmla="*/ 590719 h 890195"/>
              <a:gd name="connsiteX8" fmla="*/ 1764064 w 8011116"/>
              <a:gd name="connsiteY8" fmla="*/ 364141 h 890195"/>
              <a:gd name="connsiteX9" fmla="*/ 2023009 w 8011116"/>
              <a:gd name="connsiteY9" fmla="*/ 372234 h 890195"/>
              <a:gd name="connsiteX10" fmla="*/ 2006825 w 8011116"/>
              <a:gd name="connsiteY10" fmla="*/ 574535 h 890195"/>
              <a:gd name="connsiteX11" fmla="*/ 2273862 w 8011116"/>
              <a:gd name="connsiteY11" fmla="*/ 566443 h 890195"/>
              <a:gd name="connsiteX12" fmla="*/ 2265770 w 8011116"/>
              <a:gd name="connsiteY12" fmla="*/ 0 h 890195"/>
              <a:gd name="connsiteX13" fmla="*/ 2484255 w 8011116"/>
              <a:gd name="connsiteY13" fmla="*/ 8093 h 890195"/>
              <a:gd name="connsiteX14" fmla="*/ 2459979 w 8011116"/>
              <a:gd name="connsiteY14" fmla="*/ 687824 h 890195"/>
              <a:gd name="connsiteX15" fmla="*/ 2686556 w 8011116"/>
              <a:gd name="connsiteY15" fmla="*/ 679732 h 890195"/>
              <a:gd name="connsiteX16" fmla="*/ 2646096 w 8011116"/>
              <a:gd name="connsiteY16" fmla="*/ 857756 h 890195"/>
              <a:gd name="connsiteX17" fmla="*/ 2953593 w 8011116"/>
              <a:gd name="connsiteY17" fmla="*/ 809204 h 890195"/>
              <a:gd name="connsiteX18" fmla="*/ 6028567 w 8011116"/>
              <a:gd name="connsiteY18" fmla="*/ 80920 h 890195"/>
              <a:gd name="connsiteX19" fmla="*/ 6028567 w 8011116"/>
              <a:gd name="connsiteY19" fmla="*/ 833479 h 890195"/>
              <a:gd name="connsiteX20" fmla="*/ 6748758 w 8011116"/>
              <a:gd name="connsiteY20" fmla="*/ 849663 h 890195"/>
              <a:gd name="connsiteX21" fmla="*/ 6764942 w 8011116"/>
              <a:gd name="connsiteY21" fmla="*/ 623087 h 890195"/>
              <a:gd name="connsiteX22" fmla="*/ 6983427 w 8011116"/>
              <a:gd name="connsiteY22" fmla="*/ 631179 h 890195"/>
              <a:gd name="connsiteX23" fmla="*/ 6999611 w 8011116"/>
              <a:gd name="connsiteY23" fmla="*/ 242761 h 890195"/>
              <a:gd name="connsiteX24" fmla="*/ 7153360 w 8011116"/>
              <a:gd name="connsiteY24" fmla="*/ 242761 h 890195"/>
              <a:gd name="connsiteX25" fmla="*/ 7177636 w 8011116"/>
              <a:gd name="connsiteY25" fmla="*/ 849663 h 890195"/>
              <a:gd name="connsiteX26" fmla="*/ 8011116 w 8011116"/>
              <a:gd name="connsiteY26" fmla="*/ 849664 h 890195"/>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920402"/>
              <a:gd name="connsiteX1" fmla="*/ 396510 w 8011116"/>
              <a:gd name="connsiteY1" fmla="*/ 865847 h 920402"/>
              <a:gd name="connsiteX2" fmla="*/ 388418 w 8011116"/>
              <a:gd name="connsiteY2" fmla="*/ 218485 h 920402"/>
              <a:gd name="connsiteX3" fmla="*/ 566443 w 8011116"/>
              <a:gd name="connsiteY3" fmla="*/ 218487 h 920402"/>
              <a:gd name="connsiteX4" fmla="*/ 558351 w 8011116"/>
              <a:gd name="connsiteY4" fmla="*/ 865850 h 920402"/>
              <a:gd name="connsiteX5" fmla="*/ 1586039 w 8011116"/>
              <a:gd name="connsiteY5" fmla="*/ 849665 h 920402"/>
              <a:gd name="connsiteX6" fmla="*/ 1561763 w 8011116"/>
              <a:gd name="connsiteY6" fmla="*/ 590719 h 920402"/>
              <a:gd name="connsiteX7" fmla="*/ 1788340 w 8011116"/>
              <a:gd name="connsiteY7" fmla="*/ 590719 h 920402"/>
              <a:gd name="connsiteX8" fmla="*/ 1764064 w 8011116"/>
              <a:gd name="connsiteY8" fmla="*/ 364141 h 920402"/>
              <a:gd name="connsiteX9" fmla="*/ 2023009 w 8011116"/>
              <a:gd name="connsiteY9" fmla="*/ 372234 h 920402"/>
              <a:gd name="connsiteX10" fmla="*/ 2006825 w 8011116"/>
              <a:gd name="connsiteY10" fmla="*/ 574535 h 920402"/>
              <a:gd name="connsiteX11" fmla="*/ 2273862 w 8011116"/>
              <a:gd name="connsiteY11" fmla="*/ 566443 h 920402"/>
              <a:gd name="connsiteX12" fmla="*/ 2265770 w 8011116"/>
              <a:gd name="connsiteY12" fmla="*/ 0 h 920402"/>
              <a:gd name="connsiteX13" fmla="*/ 2484255 w 8011116"/>
              <a:gd name="connsiteY13" fmla="*/ 8093 h 920402"/>
              <a:gd name="connsiteX14" fmla="*/ 2459979 w 8011116"/>
              <a:gd name="connsiteY14" fmla="*/ 687824 h 920402"/>
              <a:gd name="connsiteX15" fmla="*/ 2686556 w 8011116"/>
              <a:gd name="connsiteY15" fmla="*/ 679732 h 920402"/>
              <a:gd name="connsiteX16" fmla="*/ 2646096 w 8011116"/>
              <a:gd name="connsiteY16" fmla="*/ 857756 h 920402"/>
              <a:gd name="connsiteX17" fmla="*/ 2969777 w 8011116"/>
              <a:gd name="connsiteY17" fmla="*/ 857757 h 920402"/>
              <a:gd name="connsiteX18" fmla="*/ 6028567 w 8011116"/>
              <a:gd name="connsiteY18" fmla="*/ 80920 h 920402"/>
              <a:gd name="connsiteX19" fmla="*/ 6028567 w 8011116"/>
              <a:gd name="connsiteY19" fmla="*/ 833479 h 920402"/>
              <a:gd name="connsiteX20" fmla="*/ 6748758 w 8011116"/>
              <a:gd name="connsiteY20" fmla="*/ 849663 h 920402"/>
              <a:gd name="connsiteX21" fmla="*/ 6764942 w 8011116"/>
              <a:gd name="connsiteY21" fmla="*/ 623087 h 920402"/>
              <a:gd name="connsiteX22" fmla="*/ 6983427 w 8011116"/>
              <a:gd name="connsiteY22" fmla="*/ 631179 h 920402"/>
              <a:gd name="connsiteX23" fmla="*/ 6999611 w 8011116"/>
              <a:gd name="connsiteY23" fmla="*/ 242761 h 920402"/>
              <a:gd name="connsiteX24" fmla="*/ 7153360 w 8011116"/>
              <a:gd name="connsiteY24" fmla="*/ 242761 h 920402"/>
              <a:gd name="connsiteX25" fmla="*/ 7177636 w 8011116"/>
              <a:gd name="connsiteY25" fmla="*/ 849663 h 920402"/>
              <a:gd name="connsiteX26" fmla="*/ 8011116 w 8011116"/>
              <a:gd name="connsiteY26" fmla="*/ 849664 h 920402"/>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6028567 w 8011116"/>
              <a:gd name="connsiteY18" fmla="*/ 80920 h 867347"/>
              <a:gd name="connsiteX19" fmla="*/ 6028567 w 8011116"/>
              <a:gd name="connsiteY19" fmla="*/ 833479 h 867347"/>
              <a:gd name="connsiteX20" fmla="*/ 6748758 w 8011116"/>
              <a:gd name="connsiteY20" fmla="*/ 849663 h 867347"/>
              <a:gd name="connsiteX21" fmla="*/ 6764942 w 8011116"/>
              <a:gd name="connsiteY21" fmla="*/ 623087 h 867347"/>
              <a:gd name="connsiteX22" fmla="*/ 6983427 w 8011116"/>
              <a:gd name="connsiteY22" fmla="*/ 631179 h 867347"/>
              <a:gd name="connsiteX23" fmla="*/ 6999611 w 8011116"/>
              <a:gd name="connsiteY23" fmla="*/ 242761 h 867347"/>
              <a:gd name="connsiteX24" fmla="*/ 7153360 w 8011116"/>
              <a:gd name="connsiteY24" fmla="*/ 242761 h 867347"/>
              <a:gd name="connsiteX25" fmla="*/ 7177636 w 8011116"/>
              <a:gd name="connsiteY25" fmla="*/ 849663 h 867347"/>
              <a:gd name="connsiteX26" fmla="*/ 8011116 w 8011116"/>
              <a:gd name="connsiteY26"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293459 w 8011116"/>
              <a:gd name="connsiteY18" fmla="*/ 704008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679732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6028567 w 8011116"/>
              <a:gd name="connsiteY19" fmla="*/ 80920 h 867347"/>
              <a:gd name="connsiteX20" fmla="*/ 6028567 w 8011116"/>
              <a:gd name="connsiteY20" fmla="*/ 833479 h 867347"/>
              <a:gd name="connsiteX21" fmla="*/ 6748758 w 8011116"/>
              <a:gd name="connsiteY21" fmla="*/ 849663 h 867347"/>
              <a:gd name="connsiteX22" fmla="*/ 6764942 w 8011116"/>
              <a:gd name="connsiteY22" fmla="*/ 623087 h 867347"/>
              <a:gd name="connsiteX23" fmla="*/ 6983427 w 8011116"/>
              <a:gd name="connsiteY23" fmla="*/ 631179 h 867347"/>
              <a:gd name="connsiteX24" fmla="*/ 6999611 w 8011116"/>
              <a:gd name="connsiteY24" fmla="*/ 242761 h 867347"/>
              <a:gd name="connsiteX25" fmla="*/ 7153360 w 8011116"/>
              <a:gd name="connsiteY25" fmla="*/ 242761 h 867347"/>
              <a:gd name="connsiteX26" fmla="*/ 7177636 w 8011116"/>
              <a:gd name="connsiteY26" fmla="*/ 849663 h 867347"/>
              <a:gd name="connsiteX27" fmla="*/ 8011116 w 8011116"/>
              <a:gd name="connsiteY27"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358195 w 8011116"/>
              <a:gd name="connsiteY19" fmla="*/ 598811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2977870 w 8011116"/>
              <a:gd name="connsiteY18" fmla="*/ 671640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69183 w 8011116"/>
              <a:gd name="connsiteY19" fmla="*/ 62308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6028567 w 8011116"/>
              <a:gd name="connsiteY20" fmla="*/ 80920 h 867347"/>
              <a:gd name="connsiteX21" fmla="*/ 6028567 w 8011116"/>
              <a:gd name="connsiteY21" fmla="*/ 833479 h 867347"/>
              <a:gd name="connsiteX22" fmla="*/ 6748758 w 8011116"/>
              <a:gd name="connsiteY22" fmla="*/ 849663 h 867347"/>
              <a:gd name="connsiteX23" fmla="*/ 6764942 w 8011116"/>
              <a:gd name="connsiteY23" fmla="*/ 623087 h 867347"/>
              <a:gd name="connsiteX24" fmla="*/ 6983427 w 8011116"/>
              <a:gd name="connsiteY24" fmla="*/ 631179 h 867347"/>
              <a:gd name="connsiteX25" fmla="*/ 6999611 w 8011116"/>
              <a:gd name="connsiteY25" fmla="*/ 242761 h 867347"/>
              <a:gd name="connsiteX26" fmla="*/ 7153360 w 8011116"/>
              <a:gd name="connsiteY26" fmla="*/ 242761 h 867347"/>
              <a:gd name="connsiteX27" fmla="*/ 7177636 w 8011116"/>
              <a:gd name="connsiteY27" fmla="*/ 849663 h 867347"/>
              <a:gd name="connsiteX28" fmla="*/ 8011116 w 8011116"/>
              <a:gd name="connsiteY28"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584772 w 8011116"/>
              <a:gd name="connsiteY20" fmla="*/ 550259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679"/>
              <a:gd name="connsiteX1" fmla="*/ 396510 w 8011116"/>
              <a:gd name="connsiteY1" fmla="*/ 865847 h 867679"/>
              <a:gd name="connsiteX2" fmla="*/ 388418 w 8011116"/>
              <a:gd name="connsiteY2" fmla="*/ 218485 h 867679"/>
              <a:gd name="connsiteX3" fmla="*/ 566443 w 8011116"/>
              <a:gd name="connsiteY3" fmla="*/ 218487 h 867679"/>
              <a:gd name="connsiteX4" fmla="*/ 558351 w 8011116"/>
              <a:gd name="connsiteY4" fmla="*/ 865850 h 867679"/>
              <a:gd name="connsiteX5" fmla="*/ 1586039 w 8011116"/>
              <a:gd name="connsiteY5" fmla="*/ 849665 h 867679"/>
              <a:gd name="connsiteX6" fmla="*/ 1561763 w 8011116"/>
              <a:gd name="connsiteY6" fmla="*/ 590719 h 867679"/>
              <a:gd name="connsiteX7" fmla="*/ 1788340 w 8011116"/>
              <a:gd name="connsiteY7" fmla="*/ 590719 h 867679"/>
              <a:gd name="connsiteX8" fmla="*/ 1764064 w 8011116"/>
              <a:gd name="connsiteY8" fmla="*/ 364141 h 867679"/>
              <a:gd name="connsiteX9" fmla="*/ 2023009 w 8011116"/>
              <a:gd name="connsiteY9" fmla="*/ 372234 h 867679"/>
              <a:gd name="connsiteX10" fmla="*/ 2006825 w 8011116"/>
              <a:gd name="connsiteY10" fmla="*/ 574535 h 867679"/>
              <a:gd name="connsiteX11" fmla="*/ 2273862 w 8011116"/>
              <a:gd name="connsiteY11" fmla="*/ 566443 h 867679"/>
              <a:gd name="connsiteX12" fmla="*/ 2265770 w 8011116"/>
              <a:gd name="connsiteY12" fmla="*/ 0 h 867679"/>
              <a:gd name="connsiteX13" fmla="*/ 2484255 w 8011116"/>
              <a:gd name="connsiteY13" fmla="*/ 8093 h 867679"/>
              <a:gd name="connsiteX14" fmla="*/ 2459979 w 8011116"/>
              <a:gd name="connsiteY14" fmla="*/ 687824 h 867679"/>
              <a:gd name="connsiteX15" fmla="*/ 2686556 w 8011116"/>
              <a:gd name="connsiteY15" fmla="*/ 679732 h 867679"/>
              <a:gd name="connsiteX16" fmla="*/ 2646096 w 8011116"/>
              <a:gd name="connsiteY16" fmla="*/ 857756 h 867679"/>
              <a:gd name="connsiteX17" fmla="*/ 2969777 w 8011116"/>
              <a:gd name="connsiteY17" fmla="*/ 857757 h 867679"/>
              <a:gd name="connsiteX18" fmla="*/ 3010238 w 8011116"/>
              <a:gd name="connsiteY18" fmla="*/ 566443 h 867679"/>
              <a:gd name="connsiteX19" fmla="*/ 3293459 w 8011116"/>
              <a:gd name="connsiteY19" fmla="*/ 542168 h 867679"/>
              <a:gd name="connsiteX20" fmla="*/ 3293459 w 8011116"/>
              <a:gd name="connsiteY20" fmla="*/ 857757 h 867679"/>
              <a:gd name="connsiteX21" fmla="*/ 6028567 w 8011116"/>
              <a:gd name="connsiteY21" fmla="*/ 80920 h 867679"/>
              <a:gd name="connsiteX22" fmla="*/ 6028567 w 8011116"/>
              <a:gd name="connsiteY22" fmla="*/ 833479 h 867679"/>
              <a:gd name="connsiteX23" fmla="*/ 6748758 w 8011116"/>
              <a:gd name="connsiteY23" fmla="*/ 849663 h 867679"/>
              <a:gd name="connsiteX24" fmla="*/ 6764942 w 8011116"/>
              <a:gd name="connsiteY24" fmla="*/ 623087 h 867679"/>
              <a:gd name="connsiteX25" fmla="*/ 6983427 w 8011116"/>
              <a:gd name="connsiteY25" fmla="*/ 631179 h 867679"/>
              <a:gd name="connsiteX26" fmla="*/ 6999611 w 8011116"/>
              <a:gd name="connsiteY26" fmla="*/ 242761 h 867679"/>
              <a:gd name="connsiteX27" fmla="*/ 7153360 w 8011116"/>
              <a:gd name="connsiteY27" fmla="*/ 242761 h 867679"/>
              <a:gd name="connsiteX28" fmla="*/ 7177636 w 8011116"/>
              <a:gd name="connsiteY28" fmla="*/ 849663 h 867679"/>
              <a:gd name="connsiteX29" fmla="*/ 8011116 w 8011116"/>
              <a:gd name="connsiteY29" fmla="*/ 849664 h 867679"/>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6028567 w 8011116"/>
              <a:gd name="connsiteY21" fmla="*/ 80920 h 867347"/>
              <a:gd name="connsiteX22" fmla="*/ 6028567 w 8011116"/>
              <a:gd name="connsiteY22" fmla="*/ 833479 h 867347"/>
              <a:gd name="connsiteX23" fmla="*/ 6748758 w 8011116"/>
              <a:gd name="connsiteY23" fmla="*/ 849663 h 867347"/>
              <a:gd name="connsiteX24" fmla="*/ 6764942 w 8011116"/>
              <a:gd name="connsiteY24" fmla="*/ 623087 h 867347"/>
              <a:gd name="connsiteX25" fmla="*/ 6983427 w 8011116"/>
              <a:gd name="connsiteY25" fmla="*/ 631179 h 867347"/>
              <a:gd name="connsiteX26" fmla="*/ 6999611 w 8011116"/>
              <a:gd name="connsiteY26" fmla="*/ 242761 h 867347"/>
              <a:gd name="connsiteX27" fmla="*/ 7153360 w 8011116"/>
              <a:gd name="connsiteY27" fmla="*/ 242761 h 867347"/>
              <a:gd name="connsiteX28" fmla="*/ 7177636 w 8011116"/>
              <a:gd name="connsiteY28" fmla="*/ 849663 h 867347"/>
              <a:gd name="connsiteX29" fmla="*/ 8011116 w 8011116"/>
              <a:gd name="connsiteY29"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4151215 w 8011116"/>
              <a:gd name="connsiteY21" fmla="*/ 598811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95503"/>
              <a:gd name="connsiteX1" fmla="*/ 396510 w 8011116"/>
              <a:gd name="connsiteY1" fmla="*/ 865847 h 895503"/>
              <a:gd name="connsiteX2" fmla="*/ 388418 w 8011116"/>
              <a:gd name="connsiteY2" fmla="*/ 218485 h 895503"/>
              <a:gd name="connsiteX3" fmla="*/ 566443 w 8011116"/>
              <a:gd name="connsiteY3" fmla="*/ 218487 h 895503"/>
              <a:gd name="connsiteX4" fmla="*/ 558351 w 8011116"/>
              <a:gd name="connsiteY4" fmla="*/ 865850 h 895503"/>
              <a:gd name="connsiteX5" fmla="*/ 1586039 w 8011116"/>
              <a:gd name="connsiteY5" fmla="*/ 849665 h 895503"/>
              <a:gd name="connsiteX6" fmla="*/ 1561763 w 8011116"/>
              <a:gd name="connsiteY6" fmla="*/ 590719 h 895503"/>
              <a:gd name="connsiteX7" fmla="*/ 1788340 w 8011116"/>
              <a:gd name="connsiteY7" fmla="*/ 590719 h 895503"/>
              <a:gd name="connsiteX8" fmla="*/ 1764064 w 8011116"/>
              <a:gd name="connsiteY8" fmla="*/ 364141 h 895503"/>
              <a:gd name="connsiteX9" fmla="*/ 2023009 w 8011116"/>
              <a:gd name="connsiteY9" fmla="*/ 372234 h 895503"/>
              <a:gd name="connsiteX10" fmla="*/ 2006825 w 8011116"/>
              <a:gd name="connsiteY10" fmla="*/ 574535 h 895503"/>
              <a:gd name="connsiteX11" fmla="*/ 2273862 w 8011116"/>
              <a:gd name="connsiteY11" fmla="*/ 566443 h 895503"/>
              <a:gd name="connsiteX12" fmla="*/ 2265770 w 8011116"/>
              <a:gd name="connsiteY12" fmla="*/ 0 h 895503"/>
              <a:gd name="connsiteX13" fmla="*/ 2484255 w 8011116"/>
              <a:gd name="connsiteY13" fmla="*/ 8093 h 895503"/>
              <a:gd name="connsiteX14" fmla="*/ 2459979 w 8011116"/>
              <a:gd name="connsiteY14" fmla="*/ 687824 h 895503"/>
              <a:gd name="connsiteX15" fmla="*/ 2686556 w 8011116"/>
              <a:gd name="connsiteY15" fmla="*/ 679732 h 895503"/>
              <a:gd name="connsiteX16" fmla="*/ 2646096 w 8011116"/>
              <a:gd name="connsiteY16" fmla="*/ 857756 h 895503"/>
              <a:gd name="connsiteX17" fmla="*/ 2969777 w 8011116"/>
              <a:gd name="connsiteY17" fmla="*/ 857757 h 895503"/>
              <a:gd name="connsiteX18" fmla="*/ 3010238 w 8011116"/>
              <a:gd name="connsiteY18" fmla="*/ 566443 h 895503"/>
              <a:gd name="connsiteX19" fmla="*/ 3293459 w 8011116"/>
              <a:gd name="connsiteY19" fmla="*/ 542168 h 895503"/>
              <a:gd name="connsiteX20" fmla="*/ 3293459 w 8011116"/>
              <a:gd name="connsiteY20" fmla="*/ 857757 h 895503"/>
              <a:gd name="connsiteX21" fmla="*/ 5389296 w 8011116"/>
              <a:gd name="connsiteY21" fmla="*/ 825388 h 895503"/>
              <a:gd name="connsiteX22" fmla="*/ 6028567 w 8011116"/>
              <a:gd name="connsiteY22" fmla="*/ 80920 h 895503"/>
              <a:gd name="connsiteX23" fmla="*/ 6028567 w 8011116"/>
              <a:gd name="connsiteY23" fmla="*/ 833479 h 895503"/>
              <a:gd name="connsiteX24" fmla="*/ 6748758 w 8011116"/>
              <a:gd name="connsiteY24" fmla="*/ 849663 h 895503"/>
              <a:gd name="connsiteX25" fmla="*/ 6764942 w 8011116"/>
              <a:gd name="connsiteY25" fmla="*/ 623087 h 895503"/>
              <a:gd name="connsiteX26" fmla="*/ 6983427 w 8011116"/>
              <a:gd name="connsiteY26" fmla="*/ 631179 h 895503"/>
              <a:gd name="connsiteX27" fmla="*/ 6999611 w 8011116"/>
              <a:gd name="connsiteY27" fmla="*/ 242761 h 895503"/>
              <a:gd name="connsiteX28" fmla="*/ 7153360 w 8011116"/>
              <a:gd name="connsiteY28" fmla="*/ 242761 h 895503"/>
              <a:gd name="connsiteX29" fmla="*/ 7177636 w 8011116"/>
              <a:gd name="connsiteY29" fmla="*/ 849663 h 895503"/>
              <a:gd name="connsiteX30" fmla="*/ 8011116 w 8011116"/>
              <a:gd name="connsiteY30" fmla="*/ 849664 h 89550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6028567 w 8011116"/>
              <a:gd name="connsiteY22" fmla="*/ 80920 h 867347"/>
              <a:gd name="connsiteX23" fmla="*/ 6028567 w 8011116"/>
              <a:gd name="connsiteY23" fmla="*/ 833479 h 867347"/>
              <a:gd name="connsiteX24" fmla="*/ 6748758 w 8011116"/>
              <a:gd name="connsiteY24" fmla="*/ 849663 h 867347"/>
              <a:gd name="connsiteX25" fmla="*/ 6764942 w 8011116"/>
              <a:gd name="connsiteY25" fmla="*/ 623087 h 867347"/>
              <a:gd name="connsiteX26" fmla="*/ 6983427 w 8011116"/>
              <a:gd name="connsiteY26" fmla="*/ 631179 h 867347"/>
              <a:gd name="connsiteX27" fmla="*/ 6999611 w 8011116"/>
              <a:gd name="connsiteY27" fmla="*/ 242761 h 867347"/>
              <a:gd name="connsiteX28" fmla="*/ 7153360 w 8011116"/>
              <a:gd name="connsiteY28" fmla="*/ 242761 h 867347"/>
              <a:gd name="connsiteX29" fmla="*/ 7177636 w 8011116"/>
              <a:gd name="connsiteY29" fmla="*/ 849663 h 867347"/>
              <a:gd name="connsiteX30" fmla="*/ 8011116 w 8011116"/>
              <a:gd name="connsiteY30"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534953 w 8011116"/>
              <a:gd name="connsiteY22" fmla="*/ 37223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25388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93223"/>
              <a:gd name="connsiteX1" fmla="*/ 396510 w 8011116"/>
              <a:gd name="connsiteY1" fmla="*/ 865847 h 893223"/>
              <a:gd name="connsiteX2" fmla="*/ 388418 w 8011116"/>
              <a:gd name="connsiteY2" fmla="*/ 218485 h 893223"/>
              <a:gd name="connsiteX3" fmla="*/ 566443 w 8011116"/>
              <a:gd name="connsiteY3" fmla="*/ 218487 h 893223"/>
              <a:gd name="connsiteX4" fmla="*/ 558351 w 8011116"/>
              <a:gd name="connsiteY4" fmla="*/ 865850 h 893223"/>
              <a:gd name="connsiteX5" fmla="*/ 1586039 w 8011116"/>
              <a:gd name="connsiteY5" fmla="*/ 849665 h 893223"/>
              <a:gd name="connsiteX6" fmla="*/ 1561763 w 8011116"/>
              <a:gd name="connsiteY6" fmla="*/ 590719 h 893223"/>
              <a:gd name="connsiteX7" fmla="*/ 1788340 w 8011116"/>
              <a:gd name="connsiteY7" fmla="*/ 590719 h 893223"/>
              <a:gd name="connsiteX8" fmla="*/ 1764064 w 8011116"/>
              <a:gd name="connsiteY8" fmla="*/ 364141 h 893223"/>
              <a:gd name="connsiteX9" fmla="*/ 2023009 w 8011116"/>
              <a:gd name="connsiteY9" fmla="*/ 372234 h 893223"/>
              <a:gd name="connsiteX10" fmla="*/ 2006825 w 8011116"/>
              <a:gd name="connsiteY10" fmla="*/ 574535 h 893223"/>
              <a:gd name="connsiteX11" fmla="*/ 2273862 w 8011116"/>
              <a:gd name="connsiteY11" fmla="*/ 566443 h 893223"/>
              <a:gd name="connsiteX12" fmla="*/ 2265770 w 8011116"/>
              <a:gd name="connsiteY12" fmla="*/ 0 h 893223"/>
              <a:gd name="connsiteX13" fmla="*/ 2484255 w 8011116"/>
              <a:gd name="connsiteY13" fmla="*/ 8093 h 893223"/>
              <a:gd name="connsiteX14" fmla="*/ 2459979 w 8011116"/>
              <a:gd name="connsiteY14" fmla="*/ 687824 h 893223"/>
              <a:gd name="connsiteX15" fmla="*/ 2686556 w 8011116"/>
              <a:gd name="connsiteY15" fmla="*/ 679732 h 893223"/>
              <a:gd name="connsiteX16" fmla="*/ 2646096 w 8011116"/>
              <a:gd name="connsiteY16" fmla="*/ 857756 h 893223"/>
              <a:gd name="connsiteX17" fmla="*/ 2969777 w 8011116"/>
              <a:gd name="connsiteY17" fmla="*/ 857757 h 893223"/>
              <a:gd name="connsiteX18" fmla="*/ 3010238 w 8011116"/>
              <a:gd name="connsiteY18" fmla="*/ 566443 h 893223"/>
              <a:gd name="connsiteX19" fmla="*/ 3293459 w 8011116"/>
              <a:gd name="connsiteY19" fmla="*/ 542168 h 893223"/>
              <a:gd name="connsiteX20" fmla="*/ 3293459 w 8011116"/>
              <a:gd name="connsiteY20" fmla="*/ 857757 h 893223"/>
              <a:gd name="connsiteX21" fmla="*/ 5389296 w 8011116"/>
              <a:gd name="connsiteY21" fmla="*/ 882033 h 893223"/>
              <a:gd name="connsiteX22" fmla="*/ 5348836 w 8011116"/>
              <a:gd name="connsiteY22" fmla="*/ 412694 h 893223"/>
              <a:gd name="connsiteX23" fmla="*/ 6028567 w 8011116"/>
              <a:gd name="connsiteY23" fmla="*/ 80920 h 893223"/>
              <a:gd name="connsiteX24" fmla="*/ 6028567 w 8011116"/>
              <a:gd name="connsiteY24" fmla="*/ 833479 h 893223"/>
              <a:gd name="connsiteX25" fmla="*/ 6748758 w 8011116"/>
              <a:gd name="connsiteY25" fmla="*/ 849663 h 893223"/>
              <a:gd name="connsiteX26" fmla="*/ 6764942 w 8011116"/>
              <a:gd name="connsiteY26" fmla="*/ 623087 h 893223"/>
              <a:gd name="connsiteX27" fmla="*/ 6983427 w 8011116"/>
              <a:gd name="connsiteY27" fmla="*/ 631179 h 893223"/>
              <a:gd name="connsiteX28" fmla="*/ 6999611 w 8011116"/>
              <a:gd name="connsiteY28" fmla="*/ 242761 h 893223"/>
              <a:gd name="connsiteX29" fmla="*/ 7153360 w 8011116"/>
              <a:gd name="connsiteY29" fmla="*/ 242761 h 893223"/>
              <a:gd name="connsiteX30" fmla="*/ 7177636 w 8011116"/>
              <a:gd name="connsiteY30" fmla="*/ 849663 h 893223"/>
              <a:gd name="connsiteX31" fmla="*/ 8011116 w 8011116"/>
              <a:gd name="connsiteY31" fmla="*/ 849664 h 893223"/>
              <a:gd name="connsiteX0" fmla="*/ 0 w 8011116"/>
              <a:gd name="connsiteY0" fmla="*/ 849663 h 882033"/>
              <a:gd name="connsiteX1" fmla="*/ 396510 w 8011116"/>
              <a:gd name="connsiteY1" fmla="*/ 865847 h 882033"/>
              <a:gd name="connsiteX2" fmla="*/ 388418 w 8011116"/>
              <a:gd name="connsiteY2" fmla="*/ 218485 h 882033"/>
              <a:gd name="connsiteX3" fmla="*/ 566443 w 8011116"/>
              <a:gd name="connsiteY3" fmla="*/ 218487 h 882033"/>
              <a:gd name="connsiteX4" fmla="*/ 558351 w 8011116"/>
              <a:gd name="connsiteY4" fmla="*/ 865850 h 882033"/>
              <a:gd name="connsiteX5" fmla="*/ 1586039 w 8011116"/>
              <a:gd name="connsiteY5" fmla="*/ 849665 h 882033"/>
              <a:gd name="connsiteX6" fmla="*/ 1561763 w 8011116"/>
              <a:gd name="connsiteY6" fmla="*/ 590719 h 882033"/>
              <a:gd name="connsiteX7" fmla="*/ 1788340 w 8011116"/>
              <a:gd name="connsiteY7" fmla="*/ 590719 h 882033"/>
              <a:gd name="connsiteX8" fmla="*/ 1764064 w 8011116"/>
              <a:gd name="connsiteY8" fmla="*/ 364141 h 882033"/>
              <a:gd name="connsiteX9" fmla="*/ 2023009 w 8011116"/>
              <a:gd name="connsiteY9" fmla="*/ 372234 h 882033"/>
              <a:gd name="connsiteX10" fmla="*/ 2006825 w 8011116"/>
              <a:gd name="connsiteY10" fmla="*/ 574535 h 882033"/>
              <a:gd name="connsiteX11" fmla="*/ 2273862 w 8011116"/>
              <a:gd name="connsiteY11" fmla="*/ 566443 h 882033"/>
              <a:gd name="connsiteX12" fmla="*/ 2265770 w 8011116"/>
              <a:gd name="connsiteY12" fmla="*/ 0 h 882033"/>
              <a:gd name="connsiteX13" fmla="*/ 2484255 w 8011116"/>
              <a:gd name="connsiteY13" fmla="*/ 8093 h 882033"/>
              <a:gd name="connsiteX14" fmla="*/ 2459979 w 8011116"/>
              <a:gd name="connsiteY14" fmla="*/ 687824 h 882033"/>
              <a:gd name="connsiteX15" fmla="*/ 2686556 w 8011116"/>
              <a:gd name="connsiteY15" fmla="*/ 679732 h 882033"/>
              <a:gd name="connsiteX16" fmla="*/ 2646096 w 8011116"/>
              <a:gd name="connsiteY16" fmla="*/ 857756 h 882033"/>
              <a:gd name="connsiteX17" fmla="*/ 2969777 w 8011116"/>
              <a:gd name="connsiteY17" fmla="*/ 857757 h 882033"/>
              <a:gd name="connsiteX18" fmla="*/ 3010238 w 8011116"/>
              <a:gd name="connsiteY18" fmla="*/ 566443 h 882033"/>
              <a:gd name="connsiteX19" fmla="*/ 3293459 w 8011116"/>
              <a:gd name="connsiteY19" fmla="*/ 542168 h 882033"/>
              <a:gd name="connsiteX20" fmla="*/ 3293459 w 8011116"/>
              <a:gd name="connsiteY20" fmla="*/ 857757 h 882033"/>
              <a:gd name="connsiteX21" fmla="*/ 5389296 w 8011116"/>
              <a:gd name="connsiteY21" fmla="*/ 882033 h 882033"/>
              <a:gd name="connsiteX22" fmla="*/ 5348836 w 8011116"/>
              <a:gd name="connsiteY22" fmla="*/ 412694 h 882033"/>
              <a:gd name="connsiteX23" fmla="*/ 6028567 w 8011116"/>
              <a:gd name="connsiteY23" fmla="*/ 80920 h 882033"/>
              <a:gd name="connsiteX24" fmla="*/ 6028567 w 8011116"/>
              <a:gd name="connsiteY24" fmla="*/ 833479 h 882033"/>
              <a:gd name="connsiteX25" fmla="*/ 6748758 w 8011116"/>
              <a:gd name="connsiteY25" fmla="*/ 849663 h 882033"/>
              <a:gd name="connsiteX26" fmla="*/ 6764942 w 8011116"/>
              <a:gd name="connsiteY26" fmla="*/ 623087 h 882033"/>
              <a:gd name="connsiteX27" fmla="*/ 6983427 w 8011116"/>
              <a:gd name="connsiteY27" fmla="*/ 631179 h 882033"/>
              <a:gd name="connsiteX28" fmla="*/ 6999611 w 8011116"/>
              <a:gd name="connsiteY28" fmla="*/ 242761 h 882033"/>
              <a:gd name="connsiteX29" fmla="*/ 7153360 w 8011116"/>
              <a:gd name="connsiteY29" fmla="*/ 242761 h 882033"/>
              <a:gd name="connsiteX30" fmla="*/ 7177636 w 8011116"/>
              <a:gd name="connsiteY30" fmla="*/ 849663 h 882033"/>
              <a:gd name="connsiteX31" fmla="*/ 8011116 w 8011116"/>
              <a:gd name="connsiteY31" fmla="*/ 849664 h 882033"/>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6028567 w 8011116"/>
              <a:gd name="connsiteY23" fmla="*/ 80920 h 867347"/>
              <a:gd name="connsiteX24" fmla="*/ 6028567 w 8011116"/>
              <a:gd name="connsiteY24" fmla="*/ 833479 h 867347"/>
              <a:gd name="connsiteX25" fmla="*/ 6748758 w 8011116"/>
              <a:gd name="connsiteY25" fmla="*/ 849663 h 867347"/>
              <a:gd name="connsiteX26" fmla="*/ 6764942 w 8011116"/>
              <a:gd name="connsiteY26" fmla="*/ 623087 h 867347"/>
              <a:gd name="connsiteX27" fmla="*/ 6983427 w 8011116"/>
              <a:gd name="connsiteY27" fmla="*/ 631179 h 867347"/>
              <a:gd name="connsiteX28" fmla="*/ 6999611 w 8011116"/>
              <a:gd name="connsiteY28" fmla="*/ 242761 h 867347"/>
              <a:gd name="connsiteX29" fmla="*/ 7153360 w 8011116"/>
              <a:gd name="connsiteY29" fmla="*/ 242761 h 867347"/>
              <a:gd name="connsiteX30" fmla="*/ 7177636 w 8011116"/>
              <a:gd name="connsiteY30" fmla="*/ 849663 h 867347"/>
              <a:gd name="connsiteX31" fmla="*/ 8011116 w 8011116"/>
              <a:gd name="connsiteY31"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23682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6028567 w 8011116"/>
              <a:gd name="connsiteY24" fmla="*/ 80920 h 867347"/>
              <a:gd name="connsiteX25" fmla="*/ 6028567 w 8011116"/>
              <a:gd name="connsiteY25" fmla="*/ 833479 h 867347"/>
              <a:gd name="connsiteX26" fmla="*/ 6748758 w 8011116"/>
              <a:gd name="connsiteY26" fmla="*/ 849663 h 867347"/>
              <a:gd name="connsiteX27" fmla="*/ 6764942 w 8011116"/>
              <a:gd name="connsiteY27" fmla="*/ 623087 h 867347"/>
              <a:gd name="connsiteX28" fmla="*/ 6983427 w 8011116"/>
              <a:gd name="connsiteY28" fmla="*/ 631179 h 867347"/>
              <a:gd name="connsiteX29" fmla="*/ 6999611 w 8011116"/>
              <a:gd name="connsiteY29" fmla="*/ 242761 h 867347"/>
              <a:gd name="connsiteX30" fmla="*/ 7153360 w 8011116"/>
              <a:gd name="connsiteY30" fmla="*/ 242761 h 867347"/>
              <a:gd name="connsiteX31" fmla="*/ 7177636 w 8011116"/>
              <a:gd name="connsiteY31" fmla="*/ 849663 h 867347"/>
              <a:gd name="connsiteX32" fmla="*/ 8011116 w 8011116"/>
              <a:gd name="connsiteY32"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632057 w 8011116"/>
              <a:gd name="connsiteY24" fmla="*/ 194210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6028567 w 8011116"/>
              <a:gd name="connsiteY25" fmla="*/ 80920 h 867347"/>
              <a:gd name="connsiteX26" fmla="*/ 6028567 w 8011116"/>
              <a:gd name="connsiteY26" fmla="*/ 833479 h 867347"/>
              <a:gd name="connsiteX27" fmla="*/ 6748758 w 8011116"/>
              <a:gd name="connsiteY27" fmla="*/ 849663 h 867347"/>
              <a:gd name="connsiteX28" fmla="*/ 6764942 w 8011116"/>
              <a:gd name="connsiteY28" fmla="*/ 623087 h 867347"/>
              <a:gd name="connsiteX29" fmla="*/ 6983427 w 8011116"/>
              <a:gd name="connsiteY29" fmla="*/ 631179 h 867347"/>
              <a:gd name="connsiteX30" fmla="*/ 6999611 w 8011116"/>
              <a:gd name="connsiteY30" fmla="*/ 242761 h 867347"/>
              <a:gd name="connsiteX31" fmla="*/ 7153360 w 8011116"/>
              <a:gd name="connsiteY31" fmla="*/ 242761 h 867347"/>
              <a:gd name="connsiteX32" fmla="*/ 7177636 w 8011116"/>
              <a:gd name="connsiteY32" fmla="*/ 849663 h 867347"/>
              <a:gd name="connsiteX33" fmla="*/ 8011116 w 8011116"/>
              <a:gd name="connsiteY33"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672517 w 8011116"/>
              <a:gd name="connsiteY25" fmla="*/ 97105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49663 h 867347"/>
              <a:gd name="connsiteX1" fmla="*/ 396510 w 8011116"/>
              <a:gd name="connsiteY1" fmla="*/ 865847 h 867347"/>
              <a:gd name="connsiteX2" fmla="*/ 388418 w 8011116"/>
              <a:gd name="connsiteY2" fmla="*/ 218485 h 867347"/>
              <a:gd name="connsiteX3" fmla="*/ 566443 w 8011116"/>
              <a:gd name="connsiteY3" fmla="*/ 218487 h 867347"/>
              <a:gd name="connsiteX4" fmla="*/ 558351 w 8011116"/>
              <a:gd name="connsiteY4" fmla="*/ 865850 h 867347"/>
              <a:gd name="connsiteX5" fmla="*/ 1586039 w 8011116"/>
              <a:gd name="connsiteY5" fmla="*/ 849665 h 867347"/>
              <a:gd name="connsiteX6" fmla="*/ 1561763 w 8011116"/>
              <a:gd name="connsiteY6" fmla="*/ 590719 h 867347"/>
              <a:gd name="connsiteX7" fmla="*/ 1788340 w 8011116"/>
              <a:gd name="connsiteY7" fmla="*/ 590719 h 867347"/>
              <a:gd name="connsiteX8" fmla="*/ 1764064 w 8011116"/>
              <a:gd name="connsiteY8" fmla="*/ 364141 h 867347"/>
              <a:gd name="connsiteX9" fmla="*/ 2023009 w 8011116"/>
              <a:gd name="connsiteY9" fmla="*/ 372234 h 867347"/>
              <a:gd name="connsiteX10" fmla="*/ 2006825 w 8011116"/>
              <a:gd name="connsiteY10" fmla="*/ 574535 h 867347"/>
              <a:gd name="connsiteX11" fmla="*/ 2273862 w 8011116"/>
              <a:gd name="connsiteY11" fmla="*/ 566443 h 867347"/>
              <a:gd name="connsiteX12" fmla="*/ 2265770 w 8011116"/>
              <a:gd name="connsiteY12" fmla="*/ 0 h 867347"/>
              <a:gd name="connsiteX13" fmla="*/ 2484255 w 8011116"/>
              <a:gd name="connsiteY13" fmla="*/ 8093 h 867347"/>
              <a:gd name="connsiteX14" fmla="*/ 2459979 w 8011116"/>
              <a:gd name="connsiteY14" fmla="*/ 687824 h 867347"/>
              <a:gd name="connsiteX15" fmla="*/ 2686556 w 8011116"/>
              <a:gd name="connsiteY15" fmla="*/ 679732 h 867347"/>
              <a:gd name="connsiteX16" fmla="*/ 2646096 w 8011116"/>
              <a:gd name="connsiteY16" fmla="*/ 857756 h 867347"/>
              <a:gd name="connsiteX17" fmla="*/ 2969777 w 8011116"/>
              <a:gd name="connsiteY17" fmla="*/ 857757 h 867347"/>
              <a:gd name="connsiteX18" fmla="*/ 3010238 w 8011116"/>
              <a:gd name="connsiteY18" fmla="*/ 566443 h 867347"/>
              <a:gd name="connsiteX19" fmla="*/ 3293459 w 8011116"/>
              <a:gd name="connsiteY19" fmla="*/ 542168 h 867347"/>
              <a:gd name="connsiteX20" fmla="*/ 3293459 w 8011116"/>
              <a:gd name="connsiteY20" fmla="*/ 857757 h 867347"/>
              <a:gd name="connsiteX21" fmla="*/ 5389296 w 8011116"/>
              <a:gd name="connsiteY21" fmla="*/ 841572 h 867347"/>
              <a:gd name="connsiteX22" fmla="*/ 5348836 w 8011116"/>
              <a:gd name="connsiteY22" fmla="*/ 412694 h 867347"/>
              <a:gd name="connsiteX23" fmla="*/ 5526861 w 8011116"/>
              <a:gd name="connsiteY23" fmla="*/ 388418 h 867347"/>
              <a:gd name="connsiteX24" fmla="*/ 5551137 w 8011116"/>
              <a:gd name="connsiteY24" fmla="*/ 186118 h 867347"/>
              <a:gd name="connsiteX25" fmla="*/ 5704885 w 8011116"/>
              <a:gd name="connsiteY25" fmla="*/ 161841 h 867347"/>
              <a:gd name="connsiteX26" fmla="*/ 6028567 w 8011116"/>
              <a:gd name="connsiteY26" fmla="*/ 80920 h 867347"/>
              <a:gd name="connsiteX27" fmla="*/ 6028567 w 8011116"/>
              <a:gd name="connsiteY27" fmla="*/ 833479 h 867347"/>
              <a:gd name="connsiteX28" fmla="*/ 6748758 w 8011116"/>
              <a:gd name="connsiteY28" fmla="*/ 849663 h 867347"/>
              <a:gd name="connsiteX29" fmla="*/ 6764942 w 8011116"/>
              <a:gd name="connsiteY29" fmla="*/ 623087 h 867347"/>
              <a:gd name="connsiteX30" fmla="*/ 6983427 w 8011116"/>
              <a:gd name="connsiteY30" fmla="*/ 631179 h 867347"/>
              <a:gd name="connsiteX31" fmla="*/ 6999611 w 8011116"/>
              <a:gd name="connsiteY31" fmla="*/ 242761 h 867347"/>
              <a:gd name="connsiteX32" fmla="*/ 7153360 w 8011116"/>
              <a:gd name="connsiteY32" fmla="*/ 242761 h 867347"/>
              <a:gd name="connsiteX33" fmla="*/ 7177636 w 8011116"/>
              <a:gd name="connsiteY33" fmla="*/ 849663 h 867347"/>
              <a:gd name="connsiteX34" fmla="*/ 8011116 w 8011116"/>
              <a:gd name="connsiteY34" fmla="*/ 849664 h 867347"/>
              <a:gd name="connsiteX0" fmla="*/ 0 w 8011116"/>
              <a:gd name="connsiteY0" fmla="*/ 884068 h 901752"/>
              <a:gd name="connsiteX1" fmla="*/ 396510 w 8011116"/>
              <a:gd name="connsiteY1" fmla="*/ 900252 h 901752"/>
              <a:gd name="connsiteX2" fmla="*/ 388418 w 8011116"/>
              <a:gd name="connsiteY2" fmla="*/ 252890 h 901752"/>
              <a:gd name="connsiteX3" fmla="*/ 566443 w 8011116"/>
              <a:gd name="connsiteY3" fmla="*/ 252892 h 901752"/>
              <a:gd name="connsiteX4" fmla="*/ 558351 w 8011116"/>
              <a:gd name="connsiteY4" fmla="*/ 900255 h 901752"/>
              <a:gd name="connsiteX5" fmla="*/ 1586039 w 8011116"/>
              <a:gd name="connsiteY5" fmla="*/ 884070 h 901752"/>
              <a:gd name="connsiteX6" fmla="*/ 1561763 w 8011116"/>
              <a:gd name="connsiteY6" fmla="*/ 625124 h 901752"/>
              <a:gd name="connsiteX7" fmla="*/ 1788340 w 8011116"/>
              <a:gd name="connsiteY7" fmla="*/ 625124 h 901752"/>
              <a:gd name="connsiteX8" fmla="*/ 1764064 w 8011116"/>
              <a:gd name="connsiteY8" fmla="*/ 398546 h 901752"/>
              <a:gd name="connsiteX9" fmla="*/ 2023009 w 8011116"/>
              <a:gd name="connsiteY9" fmla="*/ 406639 h 901752"/>
              <a:gd name="connsiteX10" fmla="*/ 2006825 w 8011116"/>
              <a:gd name="connsiteY10" fmla="*/ 608940 h 901752"/>
              <a:gd name="connsiteX11" fmla="*/ 2273862 w 8011116"/>
              <a:gd name="connsiteY11" fmla="*/ 600848 h 901752"/>
              <a:gd name="connsiteX12" fmla="*/ 2265770 w 8011116"/>
              <a:gd name="connsiteY12" fmla="*/ 34405 h 901752"/>
              <a:gd name="connsiteX13" fmla="*/ 2484255 w 8011116"/>
              <a:gd name="connsiteY13" fmla="*/ 42498 h 901752"/>
              <a:gd name="connsiteX14" fmla="*/ 2459979 w 8011116"/>
              <a:gd name="connsiteY14" fmla="*/ 722229 h 901752"/>
              <a:gd name="connsiteX15" fmla="*/ 2686556 w 8011116"/>
              <a:gd name="connsiteY15" fmla="*/ 714137 h 901752"/>
              <a:gd name="connsiteX16" fmla="*/ 2646096 w 8011116"/>
              <a:gd name="connsiteY16" fmla="*/ 892161 h 901752"/>
              <a:gd name="connsiteX17" fmla="*/ 2969777 w 8011116"/>
              <a:gd name="connsiteY17" fmla="*/ 892162 h 901752"/>
              <a:gd name="connsiteX18" fmla="*/ 3010238 w 8011116"/>
              <a:gd name="connsiteY18" fmla="*/ 600848 h 901752"/>
              <a:gd name="connsiteX19" fmla="*/ 3293459 w 8011116"/>
              <a:gd name="connsiteY19" fmla="*/ 576573 h 901752"/>
              <a:gd name="connsiteX20" fmla="*/ 3293459 w 8011116"/>
              <a:gd name="connsiteY20" fmla="*/ 892162 h 901752"/>
              <a:gd name="connsiteX21" fmla="*/ 5389296 w 8011116"/>
              <a:gd name="connsiteY21" fmla="*/ 875977 h 901752"/>
              <a:gd name="connsiteX22" fmla="*/ 5348836 w 8011116"/>
              <a:gd name="connsiteY22" fmla="*/ 447099 h 901752"/>
              <a:gd name="connsiteX23" fmla="*/ 5526861 w 8011116"/>
              <a:gd name="connsiteY23" fmla="*/ 422823 h 901752"/>
              <a:gd name="connsiteX24" fmla="*/ 5551137 w 8011116"/>
              <a:gd name="connsiteY24" fmla="*/ 220523 h 901752"/>
              <a:gd name="connsiteX25" fmla="*/ 5704885 w 8011116"/>
              <a:gd name="connsiteY25" fmla="*/ 196246 h 901752"/>
              <a:gd name="connsiteX26" fmla="*/ 6028567 w 8011116"/>
              <a:gd name="connsiteY26" fmla="*/ 115325 h 901752"/>
              <a:gd name="connsiteX27" fmla="*/ 6028567 w 8011116"/>
              <a:gd name="connsiteY27" fmla="*/ 867884 h 901752"/>
              <a:gd name="connsiteX28" fmla="*/ 6748758 w 8011116"/>
              <a:gd name="connsiteY28" fmla="*/ 884068 h 901752"/>
              <a:gd name="connsiteX29" fmla="*/ 6764942 w 8011116"/>
              <a:gd name="connsiteY29" fmla="*/ 657492 h 901752"/>
              <a:gd name="connsiteX30" fmla="*/ 6983427 w 8011116"/>
              <a:gd name="connsiteY30" fmla="*/ 665584 h 901752"/>
              <a:gd name="connsiteX31" fmla="*/ 6999611 w 8011116"/>
              <a:gd name="connsiteY31" fmla="*/ 277166 h 901752"/>
              <a:gd name="connsiteX32" fmla="*/ 7153360 w 8011116"/>
              <a:gd name="connsiteY32" fmla="*/ 277166 h 901752"/>
              <a:gd name="connsiteX33" fmla="*/ 7177636 w 8011116"/>
              <a:gd name="connsiteY33" fmla="*/ 884068 h 901752"/>
              <a:gd name="connsiteX34" fmla="*/ 8011116 w 8011116"/>
              <a:gd name="connsiteY34" fmla="*/ 884069 h 901752"/>
              <a:gd name="connsiteX0" fmla="*/ 0 w 8011116"/>
              <a:gd name="connsiteY0" fmla="*/ 890797 h 908481"/>
              <a:gd name="connsiteX1" fmla="*/ 396510 w 8011116"/>
              <a:gd name="connsiteY1" fmla="*/ 906981 h 908481"/>
              <a:gd name="connsiteX2" fmla="*/ 388418 w 8011116"/>
              <a:gd name="connsiteY2" fmla="*/ 259619 h 908481"/>
              <a:gd name="connsiteX3" fmla="*/ 566443 w 8011116"/>
              <a:gd name="connsiteY3" fmla="*/ 259621 h 908481"/>
              <a:gd name="connsiteX4" fmla="*/ 558351 w 8011116"/>
              <a:gd name="connsiteY4" fmla="*/ 906984 h 908481"/>
              <a:gd name="connsiteX5" fmla="*/ 1586039 w 8011116"/>
              <a:gd name="connsiteY5" fmla="*/ 890799 h 908481"/>
              <a:gd name="connsiteX6" fmla="*/ 1561763 w 8011116"/>
              <a:gd name="connsiteY6" fmla="*/ 631853 h 908481"/>
              <a:gd name="connsiteX7" fmla="*/ 1788340 w 8011116"/>
              <a:gd name="connsiteY7" fmla="*/ 631853 h 908481"/>
              <a:gd name="connsiteX8" fmla="*/ 1764064 w 8011116"/>
              <a:gd name="connsiteY8" fmla="*/ 405275 h 908481"/>
              <a:gd name="connsiteX9" fmla="*/ 2023009 w 8011116"/>
              <a:gd name="connsiteY9" fmla="*/ 413368 h 908481"/>
              <a:gd name="connsiteX10" fmla="*/ 2006825 w 8011116"/>
              <a:gd name="connsiteY10" fmla="*/ 615669 h 908481"/>
              <a:gd name="connsiteX11" fmla="*/ 2273862 w 8011116"/>
              <a:gd name="connsiteY11" fmla="*/ 607577 h 908481"/>
              <a:gd name="connsiteX12" fmla="*/ 2265770 w 8011116"/>
              <a:gd name="connsiteY12" fmla="*/ 41134 h 908481"/>
              <a:gd name="connsiteX13" fmla="*/ 2484255 w 8011116"/>
              <a:gd name="connsiteY13" fmla="*/ 49227 h 908481"/>
              <a:gd name="connsiteX14" fmla="*/ 2459979 w 8011116"/>
              <a:gd name="connsiteY14" fmla="*/ 728958 h 908481"/>
              <a:gd name="connsiteX15" fmla="*/ 2686556 w 8011116"/>
              <a:gd name="connsiteY15" fmla="*/ 720866 h 908481"/>
              <a:gd name="connsiteX16" fmla="*/ 2646096 w 8011116"/>
              <a:gd name="connsiteY16" fmla="*/ 898890 h 908481"/>
              <a:gd name="connsiteX17" fmla="*/ 2969777 w 8011116"/>
              <a:gd name="connsiteY17" fmla="*/ 898891 h 908481"/>
              <a:gd name="connsiteX18" fmla="*/ 3010238 w 8011116"/>
              <a:gd name="connsiteY18" fmla="*/ 607577 h 908481"/>
              <a:gd name="connsiteX19" fmla="*/ 3293459 w 8011116"/>
              <a:gd name="connsiteY19" fmla="*/ 583302 h 908481"/>
              <a:gd name="connsiteX20" fmla="*/ 3293459 w 8011116"/>
              <a:gd name="connsiteY20" fmla="*/ 898891 h 908481"/>
              <a:gd name="connsiteX21" fmla="*/ 5389296 w 8011116"/>
              <a:gd name="connsiteY21" fmla="*/ 882706 h 908481"/>
              <a:gd name="connsiteX22" fmla="*/ 5348836 w 8011116"/>
              <a:gd name="connsiteY22" fmla="*/ 453828 h 908481"/>
              <a:gd name="connsiteX23" fmla="*/ 5526861 w 8011116"/>
              <a:gd name="connsiteY23" fmla="*/ 429552 h 908481"/>
              <a:gd name="connsiteX24" fmla="*/ 5551137 w 8011116"/>
              <a:gd name="connsiteY24" fmla="*/ 227252 h 908481"/>
              <a:gd name="connsiteX25" fmla="*/ 5704885 w 8011116"/>
              <a:gd name="connsiteY25" fmla="*/ 202975 h 908481"/>
              <a:gd name="connsiteX26" fmla="*/ 5834358 w 8011116"/>
              <a:gd name="connsiteY26" fmla="*/ 8767 h 908481"/>
              <a:gd name="connsiteX27" fmla="*/ 6028567 w 8011116"/>
              <a:gd name="connsiteY27" fmla="*/ 122054 h 908481"/>
              <a:gd name="connsiteX28" fmla="*/ 6028567 w 8011116"/>
              <a:gd name="connsiteY28" fmla="*/ 874613 h 908481"/>
              <a:gd name="connsiteX29" fmla="*/ 6748758 w 8011116"/>
              <a:gd name="connsiteY29" fmla="*/ 890797 h 908481"/>
              <a:gd name="connsiteX30" fmla="*/ 6764942 w 8011116"/>
              <a:gd name="connsiteY30" fmla="*/ 664221 h 908481"/>
              <a:gd name="connsiteX31" fmla="*/ 6983427 w 8011116"/>
              <a:gd name="connsiteY31" fmla="*/ 672313 h 908481"/>
              <a:gd name="connsiteX32" fmla="*/ 6999611 w 8011116"/>
              <a:gd name="connsiteY32" fmla="*/ 283895 h 908481"/>
              <a:gd name="connsiteX33" fmla="*/ 7153360 w 8011116"/>
              <a:gd name="connsiteY33" fmla="*/ 283895 h 908481"/>
              <a:gd name="connsiteX34" fmla="*/ 7177636 w 8011116"/>
              <a:gd name="connsiteY34" fmla="*/ 890797 h 908481"/>
              <a:gd name="connsiteX35" fmla="*/ 8011116 w 8011116"/>
              <a:gd name="connsiteY35" fmla="*/ 890798 h 908481"/>
              <a:gd name="connsiteX0" fmla="*/ 0 w 8011116"/>
              <a:gd name="connsiteY0" fmla="*/ 897217 h 914901"/>
              <a:gd name="connsiteX1" fmla="*/ 396510 w 8011116"/>
              <a:gd name="connsiteY1" fmla="*/ 913401 h 914901"/>
              <a:gd name="connsiteX2" fmla="*/ 388418 w 8011116"/>
              <a:gd name="connsiteY2" fmla="*/ 266039 h 914901"/>
              <a:gd name="connsiteX3" fmla="*/ 566443 w 8011116"/>
              <a:gd name="connsiteY3" fmla="*/ 266041 h 914901"/>
              <a:gd name="connsiteX4" fmla="*/ 558351 w 8011116"/>
              <a:gd name="connsiteY4" fmla="*/ 913404 h 914901"/>
              <a:gd name="connsiteX5" fmla="*/ 1586039 w 8011116"/>
              <a:gd name="connsiteY5" fmla="*/ 897219 h 914901"/>
              <a:gd name="connsiteX6" fmla="*/ 1561763 w 8011116"/>
              <a:gd name="connsiteY6" fmla="*/ 638273 h 914901"/>
              <a:gd name="connsiteX7" fmla="*/ 1788340 w 8011116"/>
              <a:gd name="connsiteY7" fmla="*/ 638273 h 914901"/>
              <a:gd name="connsiteX8" fmla="*/ 1764064 w 8011116"/>
              <a:gd name="connsiteY8" fmla="*/ 411695 h 914901"/>
              <a:gd name="connsiteX9" fmla="*/ 2023009 w 8011116"/>
              <a:gd name="connsiteY9" fmla="*/ 419788 h 914901"/>
              <a:gd name="connsiteX10" fmla="*/ 2006825 w 8011116"/>
              <a:gd name="connsiteY10" fmla="*/ 622089 h 914901"/>
              <a:gd name="connsiteX11" fmla="*/ 2273862 w 8011116"/>
              <a:gd name="connsiteY11" fmla="*/ 613997 h 914901"/>
              <a:gd name="connsiteX12" fmla="*/ 2265770 w 8011116"/>
              <a:gd name="connsiteY12" fmla="*/ 47554 h 914901"/>
              <a:gd name="connsiteX13" fmla="*/ 2484255 w 8011116"/>
              <a:gd name="connsiteY13" fmla="*/ 55647 h 914901"/>
              <a:gd name="connsiteX14" fmla="*/ 2459979 w 8011116"/>
              <a:gd name="connsiteY14" fmla="*/ 735378 h 914901"/>
              <a:gd name="connsiteX15" fmla="*/ 2686556 w 8011116"/>
              <a:gd name="connsiteY15" fmla="*/ 727286 h 914901"/>
              <a:gd name="connsiteX16" fmla="*/ 2646096 w 8011116"/>
              <a:gd name="connsiteY16" fmla="*/ 905310 h 914901"/>
              <a:gd name="connsiteX17" fmla="*/ 2969777 w 8011116"/>
              <a:gd name="connsiteY17" fmla="*/ 905311 h 914901"/>
              <a:gd name="connsiteX18" fmla="*/ 3010238 w 8011116"/>
              <a:gd name="connsiteY18" fmla="*/ 613997 h 914901"/>
              <a:gd name="connsiteX19" fmla="*/ 3293459 w 8011116"/>
              <a:gd name="connsiteY19" fmla="*/ 589722 h 914901"/>
              <a:gd name="connsiteX20" fmla="*/ 3293459 w 8011116"/>
              <a:gd name="connsiteY20" fmla="*/ 905311 h 914901"/>
              <a:gd name="connsiteX21" fmla="*/ 5389296 w 8011116"/>
              <a:gd name="connsiteY21" fmla="*/ 889126 h 914901"/>
              <a:gd name="connsiteX22" fmla="*/ 5348836 w 8011116"/>
              <a:gd name="connsiteY22" fmla="*/ 460248 h 914901"/>
              <a:gd name="connsiteX23" fmla="*/ 5526861 w 8011116"/>
              <a:gd name="connsiteY23" fmla="*/ 435972 h 914901"/>
              <a:gd name="connsiteX24" fmla="*/ 5551137 w 8011116"/>
              <a:gd name="connsiteY24" fmla="*/ 233672 h 914901"/>
              <a:gd name="connsiteX25" fmla="*/ 5704885 w 8011116"/>
              <a:gd name="connsiteY25" fmla="*/ 209395 h 914901"/>
              <a:gd name="connsiteX26" fmla="*/ 5721069 w 8011116"/>
              <a:gd name="connsiteY26" fmla="*/ 7095 h 914901"/>
              <a:gd name="connsiteX27" fmla="*/ 6028567 w 8011116"/>
              <a:gd name="connsiteY27" fmla="*/ 128474 h 914901"/>
              <a:gd name="connsiteX28" fmla="*/ 6028567 w 8011116"/>
              <a:gd name="connsiteY28" fmla="*/ 881033 h 914901"/>
              <a:gd name="connsiteX29" fmla="*/ 6748758 w 8011116"/>
              <a:gd name="connsiteY29" fmla="*/ 897217 h 914901"/>
              <a:gd name="connsiteX30" fmla="*/ 6764942 w 8011116"/>
              <a:gd name="connsiteY30" fmla="*/ 670641 h 914901"/>
              <a:gd name="connsiteX31" fmla="*/ 6983427 w 8011116"/>
              <a:gd name="connsiteY31" fmla="*/ 678733 h 914901"/>
              <a:gd name="connsiteX32" fmla="*/ 6999611 w 8011116"/>
              <a:gd name="connsiteY32" fmla="*/ 290315 h 914901"/>
              <a:gd name="connsiteX33" fmla="*/ 7153360 w 8011116"/>
              <a:gd name="connsiteY33" fmla="*/ 290315 h 914901"/>
              <a:gd name="connsiteX34" fmla="*/ 7177636 w 8011116"/>
              <a:gd name="connsiteY34" fmla="*/ 897217 h 914901"/>
              <a:gd name="connsiteX35" fmla="*/ 8011116 w 8011116"/>
              <a:gd name="connsiteY35" fmla="*/ 897218 h 914901"/>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028567 w 8011116"/>
              <a:gd name="connsiteY29" fmla="*/ 894474 h 928342"/>
              <a:gd name="connsiteX30" fmla="*/ 6748758 w 8011116"/>
              <a:gd name="connsiteY30" fmla="*/ 910658 h 928342"/>
              <a:gd name="connsiteX31" fmla="*/ 6764942 w 8011116"/>
              <a:gd name="connsiteY31" fmla="*/ 684082 h 928342"/>
              <a:gd name="connsiteX32" fmla="*/ 6983427 w 8011116"/>
              <a:gd name="connsiteY32" fmla="*/ 692174 h 928342"/>
              <a:gd name="connsiteX33" fmla="*/ 6999611 w 8011116"/>
              <a:gd name="connsiteY33" fmla="*/ 303756 h 928342"/>
              <a:gd name="connsiteX34" fmla="*/ 7153360 w 8011116"/>
              <a:gd name="connsiteY34" fmla="*/ 303756 h 928342"/>
              <a:gd name="connsiteX35" fmla="*/ 7177636 w 8011116"/>
              <a:gd name="connsiteY35" fmla="*/ 910658 h 928342"/>
              <a:gd name="connsiteX36" fmla="*/ 8011116 w 8011116"/>
              <a:gd name="connsiteY36"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996199 w 8011116"/>
              <a:gd name="connsiteY29" fmla="*/ 52905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5899094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6028567 w 8011116"/>
              <a:gd name="connsiteY28" fmla="*/ 141915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141855 w 8011116"/>
              <a:gd name="connsiteY29" fmla="*/ 150009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0658 h 928342"/>
              <a:gd name="connsiteX1" fmla="*/ 396510 w 8011116"/>
              <a:gd name="connsiteY1" fmla="*/ 926842 h 928342"/>
              <a:gd name="connsiteX2" fmla="*/ 388418 w 8011116"/>
              <a:gd name="connsiteY2" fmla="*/ 279480 h 928342"/>
              <a:gd name="connsiteX3" fmla="*/ 566443 w 8011116"/>
              <a:gd name="connsiteY3" fmla="*/ 279482 h 928342"/>
              <a:gd name="connsiteX4" fmla="*/ 558351 w 8011116"/>
              <a:gd name="connsiteY4" fmla="*/ 926845 h 928342"/>
              <a:gd name="connsiteX5" fmla="*/ 1586039 w 8011116"/>
              <a:gd name="connsiteY5" fmla="*/ 910660 h 928342"/>
              <a:gd name="connsiteX6" fmla="*/ 1561763 w 8011116"/>
              <a:gd name="connsiteY6" fmla="*/ 651714 h 928342"/>
              <a:gd name="connsiteX7" fmla="*/ 1788340 w 8011116"/>
              <a:gd name="connsiteY7" fmla="*/ 651714 h 928342"/>
              <a:gd name="connsiteX8" fmla="*/ 1764064 w 8011116"/>
              <a:gd name="connsiteY8" fmla="*/ 425136 h 928342"/>
              <a:gd name="connsiteX9" fmla="*/ 2023009 w 8011116"/>
              <a:gd name="connsiteY9" fmla="*/ 433229 h 928342"/>
              <a:gd name="connsiteX10" fmla="*/ 2006825 w 8011116"/>
              <a:gd name="connsiteY10" fmla="*/ 635530 h 928342"/>
              <a:gd name="connsiteX11" fmla="*/ 2273862 w 8011116"/>
              <a:gd name="connsiteY11" fmla="*/ 627438 h 928342"/>
              <a:gd name="connsiteX12" fmla="*/ 2265770 w 8011116"/>
              <a:gd name="connsiteY12" fmla="*/ 60995 h 928342"/>
              <a:gd name="connsiteX13" fmla="*/ 2484255 w 8011116"/>
              <a:gd name="connsiteY13" fmla="*/ 69088 h 928342"/>
              <a:gd name="connsiteX14" fmla="*/ 2459979 w 8011116"/>
              <a:gd name="connsiteY14" fmla="*/ 748819 h 928342"/>
              <a:gd name="connsiteX15" fmla="*/ 2686556 w 8011116"/>
              <a:gd name="connsiteY15" fmla="*/ 740727 h 928342"/>
              <a:gd name="connsiteX16" fmla="*/ 2646096 w 8011116"/>
              <a:gd name="connsiteY16" fmla="*/ 918751 h 928342"/>
              <a:gd name="connsiteX17" fmla="*/ 2969777 w 8011116"/>
              <a:gd name="connsiteY17" fmla="*/ 918752 h 928342"/>
              <a:gd name="connsiteX18" fmla="*/ 3010238 w 8011116"/>
              <a:gd name="connsiteY18" fmla="*/ 627438 h 928342"/>
              <a:gd name="connsiteX19" fmla="*/ 3293459 w 8011116"/>
              <a:gd name="connsiteY19" fmla="*/ 603163 h 928342"/>
              <a:gd name="connsiteX20" fmla="*/ 3293459 w 8011116"/>
              <a:gd name="connsiteY20" fmla="*/ 918752 h 928342"/>
              <a:gd name="connsiteX21" fmla="*/ 5389296 w 8011116"/>
              <a:gd name="connsiteY21" fmla="*/ 902567 h 928342"/>
              <a:gd name="connsiteX22" fmla="*/ 5348836 w 8011116"/>
              <a:gd name="connsiteY22" fmla="*/ 473689 h 928342"/>
              <a:gd name="connsiteX23" fmla="*/ 5526861 w 8011116"/>
              <a:gd name="connsiteY23" fmla="*/ 449413 h 928342"/>
              <a:gd name="connsiteX24" fmla="*/ 5551137 w 8011116"/>
              <a:gd name="connsiteY24" fmla="*/ 247113 h 928342"/>
              <a:gd name="connsiteX25" fmla="*/ 5704885 w 8011116"/>
              <a:gd name="connsiteY25" fmla="*/ 222836 h 928342"/>
              <a:gd name="connsiteX26" fmla="*/ 5721069 w 8011116"/>
              <a:gd name="connsiteY26" fmla="*/ 20536 h 928342"/>
              <a:gd name="connsiteX27" fmla="*/ 5907186 w 8011116"/>
              <a:gd name="connsiteY27" fmla="*/ 20537 h 928342"/>
              <a:gd name="connsiteX28" fmla="*/ 5907186 w 8011116"/>
              <a:gd name="connsiteY28" fmla="*/ 150007 h 928342"/>
              <a:gd name="connsiteX29" fmla="*/ 6069027 w 8011116"/>
              <a:gd name="connsiteY29" fmla="*/ 141917 h 928342"/>
              <a:gd name="connsiteX30" fmla="*/ 6028567 w 8011116"/>
              <a:gd name="connsiteY30" fmla="*/ 894474 h 928342"/>
              <a:gd name="connsiteX31" fmla="*/ 6748758 w 8011116"/>
              <a:gd name="connsiteY31" fmla="*/ 910658 h 928342"/>
              <a:gd name="connsiteX32" fmla="*/ 6764942 w 8011116"/>
              <a:gd name="connsiteY32" fmla="*/ 684082 h 928342"/>
              <a:gd name="connsiteX33" fmla="*/ 6983427 w 8011116"/>
              <a:gd name="connsiteY33" fmla="*/ 692174 h 928342"/>
              <a:gd name="connsiteX34" fmla="*/ 6999611 w 8011116"/>
              <a:gd name="connsiteY34" fmla="*/ 303756 h 928342"/>
              <a:gd name="connsiteX35" fmla="*/ 7153360 w 8011116"/>
              <a:gd name="connsiteY35" fmla="*/ 303756 h 928342"/>
              <a:gd name="connsiteX36" fmla="*/ 7177636 w 8011116"/>
              <a:gd name="connsiteY36" fmla="*/ 910658 h 928342"/>
              <a:gd name="connsiteX37" fmla="*/ 8011116 w 8011116"/>
              <a:gd name="connsiteY37" fmla="*/ 910659 h 928342"/>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14410 h 932094"/>
              <a:gd name="connsiteX1" fmla="*/ 396510 w 8011116"/>
              <a:gd name="connsiteY1" fmla="*/ 930594 h 932094"/>
              <a:gd name="connsiteX2" fmla="*/ 388418 w 8011116"/>
              <a:gd name="connsiteY2" fmla="*/ 283232 h 932094"/>
              <a:gd name="connsiteX3" fmla="*/ 566443 w 8011116"/>
              <a:gd name="connsiteY3" fmla="*/ 283234 h 932094"/>
              <a:gd name="connsiteX4" fmla="*/ 558351 w 8011116"/>
              <a:gd name="connsiteY4" fmla="*/ 930597 h 932094"/>
              <a:gd name="connsiteX5" fmla="*/ 1586039 w 8011116"/>
              <a:gd name="connsiteY5" fmla="*/ 914412 h 932094"/>
              <a:gd name="connsiteX6" fmla="*/ 1561763 w 8011116"/>
              <a:gd name="connsiteY6" fmla="*/ 655466 h 932094"/>
              <a:gd name="connsiteX7" fmla="*/ 1788340 w 8011116"/>
              <a:gd name="connsiteY7" fmla="*/ 655466 h 932094"/>
              <a:gd name="connsiteX8" fmla="*/ 1764064 w 8011116"/>
              <a:gd name="connsiteY8" fmla="*/ 428888 h 932094"/>
              <a:gd name="connsiteX9" fmla="*/ 2023009 w 8011116"/>
              <a:gd name="connsiteY9" fmla="*/ 436981 h 932094"/>
              <a:gd name="connsiteX10" fmla="*/ 2006825 w 8011116"/>
              <a:gd name="connsiteY10" fmla="*/ 639282 h 932094"/>
              <a:gd name="connsiteX11" fmla="*/ 2273862 w 8011116"/>
              <a:gd name="connsiteY11" fmla="*/ 631190 h 932094"/>
              <a:gd name="connsiteX12" fmla="*/ 2265770 w 8011116"/>
              <a:gd name="connsiteY12" fmla="*/ 64747 h 932094"/>
              <a:gd name="connsiteX13" fmla="*/ 2484255 w 8011116"/>
              <a:gd name="connsiteY13" fmla="*/ 72840 h 932094"/>
              <a:gd name="connsiteX14" fmla="*/ 2459979 w 8011116"/>
              <a:gd name="connsiteY14" fmla="*/ 752571 h 932094"/>
              <a:gd name="connsiteX15" fmla="*/ 2686556 w 8011116"/>
              <a:gd name="connsiteY15" fmla="*/ 744479 h 932094"/>
              <a:gd name="connsiteX16" fmla="*/ 2646096 w 8011116"/>
              <a:gd name="connsiteY16" fmla="*/ 922503 h 932094"/>
              <a:gd name="connsiteX17" fmla="*/ 2969777 w 8011116"/>
              <a:gd name="connsiteY17" fmla="*/ 922504 h 932094"/>
              <a:gd name="connsiteX18" fmla="*/ 3010238 w 8011116"/>
              <a:gd name="connsiteY18" fmla="*/ 631190 h 932094"/>
              <a:gd name="connsiteX19" fmla="*/ 3293459 w 8011116"/>
              <a:gd name="connsiteY19" fmla="*/ 606915 h 932094"/>
              <a:gd name="connsiteX20" fmla="*/ 3293459 w 8011116"/>
              <a:gd name="connsiteY20" fmla="*/ 922504 h 932094"/>
              <a:gd name="connsiteX21" fmla="*/ 5389296 w 8011116"/>
              <a:gd name="connsiteY21" fmla="*/ 906319 h 932094"/>
              <a:gd name="connsiteX22" fmla="*/ 5348836 w 8011116"/>
              <a:gd name="connsiteY22" fmla="*/ 477441 h 932094"/>
              <a:gd name="connsiteX23" fmla="*/ 5526861 w 8011116"/>
              <a:gd name="connsiteY23" fmla="*/ 453165 h 932094"/>
              <a:gd name="connsiteX24" fmla="*/ 5551137 w 8011116"/>
              <a:gd name="connsiteY24" fmla="*/ 250865 h 932094"/>
              <a:gd name="connsiteX25" fmla="*/ 5704885 w 8011116"/>
              <a:gd name="connsiteY25" fmla="*/ 226588 h 932094"/>
              <a:gd name="connsiteX26" fmla="*/ 5721069 w 8011116"/>
              <a:gd name="connsiteY26" fmla="*/ 24288 h 932094"/>
              <a:gd name="connsiteX27" fmla="*/ 5874818 w 8011116"/>
              <a:gd name="connsiteY27" fmla="*/ 16197 h 932094"/>
              <a:gd name="connsiteX28" fmla="*/ 5907186 w 8011116"/>
              <a:gd name="connsiteY28" fmla="*/ 153759 h 932094"/>
              <a:gd name="connsiteX29" fmla="*/ 6069027 w 8011116"/>
              <a:gd name="connsiteY29" fmla="*/ 145669 h 932094"/>
              <a:gd name="connsiteX30" fmla="*/ 6028567 w 8011116"/>
              <a:gd name="connsiteY30" fmla="*/ 898226 h 932094"/>
              <a:gd name="connsiteX31" fmla="*/ 6748758 w 8011116"/>
              <a:gd name="connsiteY31" fmla="*/ 914410 h 932094"/>
              <a:gd name="connsiteX32" fmla="*/ 6764942 w 8011116"/>
              <a:gd name="connsiteY32" fmla="*/ 687834 h 932094"/>
              <a:gd name="connsiteX33" fmla="*/ 6983427 w 8011116"/>
              <a:gd name="connsiteY33" fmla="*/ 695926 h 932094"/>
              <a:gd name="connsiteX34" fmla="*/ 6999611 w 8011116"/>
              <a:gd name="connsiteY34" fmla="*/ 307508 h 932094"/>
              <a:gd name="connsiteX35" fmla="*/ 7153360 w 8011116"/>
              <a:gd name="connsiteY35" fmla="*/ 307508 h 932094"/>
              <a:gd name="connsiteX36" fmla="*/ 7177636 w 8011116"/>
              <a:gd name="connsiteY36" fmla="*/ 914410 h 932094"/>
              <a:gd name="connsiteX37" fmla="*/ 8011116 w 8011116"/>
              <a:gd name="connsiteY37" fmla="*/ 914411 h 932094"/>
              <a:gd name="connsiteX0" fmla="*/ 0 w 8011116"/>
              <a:gd name="connsiteY0" fmla="*/ 908409 h 926093"/>
              <a:gd name="connsiteX1" fmla="*/ 396510 w 8011116"/>
              <a:gd name="connsiteY1" fmla="*/ 924593 h 926093"/>
              <a:gd name="connsiteX2" fmla="*/ 388418 w 8011116"/>
              <a:gd name="connsiteY2" fmla="*/ 277231 h 926093"/>
              <a:gd name="connsiteX3" fmla="*/ 566443 w 8011116"/>
              <a:gd name="connsiteY3" fmla="*/ 277233 h 926093"/>
              <a:gd name="connsiteX4" fmla="*/ 558351 w 8011116"/>
              <a:gd name="connsiteY4" fmla="*/ 924596 h 926093"/>
              <a:gd name="connsiteX5" fmla="*/ 1586039 w 8011116"/>
              <a:gd name="connsiteY5" fmla="*/ 908411 h 926093"/>
              <a:gd name="connsiteX6" fmla="*/ 1561763 w 8011116"/>
              <a:gd name="connsiteY6" fmla="*/ 649465 h 926093"/>
              <a:gd name="connsiteX7" fmla="*/ 1788340 w 8011116"/>
              <a:gd name="connsiteY7" fmla="*/ 649465 h 926093"/>
              <a:gd name="connsiteX8" fmla="*/ 1764064 w 8011116"/>
              <a:gd name="connsiteY8" fmla="*/ 422887 h 926093"/>
              <a:gd name="connsiteX9" fmla="*/ 2023009 w 8011116"/>
              <a:gd name="connsiteY9" fmla="*/ 430980 h 926093"/>
              <a:gd name="connsiteX10" fmla="*/ 2006825 w 8011116"/>
              <a:gd name="connsiteY10" fmla="*/ 633281 h 926093"/>
              <a:gd name="connsiteX11" fmla="*/ 2273862 w 8011116"/>
              <a:gd name="connsiteY11" fmla="*/ 625189 h 926093"/>
              <a:gd name="connsiteX12" fmla="*/ 2265770 w 8011116"/>
              <a:gd name="connsiteY12" fmla="*/ 58746 h 926093"/>
              <a:gd name="connsiteX13" fmla="*/ 2484255 w 8011116"/>
              <a:gd name="connsiteY13" fmla="*/ 66839 h 926093"/>
              <a:gd name="connsiteX14" fmla="*/ 2459979 w 8011116"/>
              <a:gd name="connsiteY14" fmla="*/ 746570 h 926093"/>
              <a:gd name="connsiteX15" fmla="*/ 2686556 w 8011116"/>
              <a:gd name="connsiteY15" fmla="*/ 738478 h 926093"/>
              <a:gd name="connsiteX16" fmla="*/ 2646096 w 8011116"/>
              <a:gd name="connsiteY16" fmla="*/ 916502 h 926093"/>
              <a:gd name="connsiteX17" fmla="*/ 2969777 w 8011116"/>
              <a:gd name="connsiteY17" fmla="*/ 916503 h 926093"/>
              <a:gd name="connsiteX18" fmla="*/ 3010238 w 8011116"/>
              <a:gd name="connsiteY18" fmla="*/ 625189 h 926093"/>
              <a:gd name="connsiteX19" fmla="*/ 3293459 w 8011116"/>
              <a:gd name="connsiteY19" fmla="*/ 600914 h 926093"/>
              <a:gd name="connsiteX20" fmla="*/ 3293459 w 8011116"/>
              <a:gd name="connsiteY20" fmla="*/ 916503 h 926093"/>
              <a:gd name="connsiteX21" fmla="*/ 5389296 w 8011116"/>
              <a:gd name="connsiteY21" fmla="*/ 900318 h 926093"/>
              <a:gd name="connsiteX22" fmla="*/ 5348836 w 8011116"/>
              <a:gd name="connsiteY22" fmla="*/ 471440 h 926093"/>
              <a:gd name="connsiteX23" fmla="*/ 5526861 w 8011116"/>
              <a:gd name="connsiteY23" fmla="*/ 447164 h 926093"/>
              <a:gd name="connsiteX24" fmla="*/ 5551137 w 8011116"/>
              <a:gd name="connsiteY24" fmla="*/ 244864 h 926093"/>
              <a:gd name="connsiteX25" fmla="*/ 5704885 w 8011116"/>
              <a:gd name="connsiteY25" fmla="*/ 220587 h 926093"/>
              <a:gd name="connsiteX26" fmla="*/ 5656332 w 8011116"/>
              <a:gd name="connsiteY26" fmla="*/ 34472 h 926093"/>
              <a:gd name="connsiteX27" fmla="*/ 5874818 w 8011116"/>
              <a:gd name="connsiteY27" fmla="*/ 10196 h 926093"/>
              <a:gd name="connsiteX28" fmla="*/ 5907186 w 8011116"/>
              <a:gd name="connsiteY28" fmla="*/ 147758 h 926093"/>
              <a:gd name="connsiteX29" fmla="*/ 6069027 w 8011116"/>
              <a:gd name="connsiteY29" fmla="*/ 139668 h 926093"/>
              <a:gd name="connsiteX30" fmla="*/ 6028567 w 8011116"/>
              <a:gd name="connsiteY30" fmla="*/ 892225 h 926093"/>
              <a:gd name="connsiteX31" fmla="*/ 6748758 w 8011116"/>
              <a:gd name="connsiteY31" fmla="*/ 908409 h 926093"/>
              <a:gd name="connsiteX32" fmla="*/ 6764942 w 8011116"/>
              <a:gd name="connsiteY32" fmla="*/ 681833 h 926093"/>
              <a:gd name="connsiteX33" fmla="*/ 6983427 w 8011116"/>
              <a:gd name="connsiteY33" fmla="*/ 689925 h 926093"/>
              <a:gd name="connsiteX34" fmla="*/ 6999611 w 8011116"/>
              <a:gd name="connsiteY34" fmla="*/ 301507 h 926093"/>
              <a:gd name="connsiteX35" fmla="*/ 7153360 w 8011116"/>
              <a:gd name="connsiteY35" fmla="*/ 301507 h 926093"/>
              <a:gd name="connsiteX36" fmla="*/ 7177636 w 8011116"/>
              <a:gd name="connsiteY36" fmla="*/ 908409 h 926093"/>
              <a:gd name="connsiteX37" fmla="*/ 8011116 w 8011116"/>
              <a:gd name="connsiteY37" fmla="*/ 908410 h 926093"/>
              <a:gd name="connsiteX0" fmla="*/ 0 w 8011116"/>
              <a:gd name="connsiteY0" fmla="*/ 903601 h 921285"/>
              <a:gd name="connsiteX1" fmla="*/ 396510 w 8011116"/>
              <a:gd name="connsiteY1" fmla="*/ 919785 h 921285"/>
              <a:gd name="connsiteX2" fmla="*/ 388418 w 8011116"/>
              <a:gd name="connsiteY2" fmla="*/ 272423 h 921285"/>
              <a:gd name="connsiteX3" fmla="*/ 566443 w 8011116"/>
              <a:gd name="connsiteY3" fmla="*/ 272425 h 921285"/>
              <a:gd name="connsiteX4" fmla="*/ 558351 w 8011116"/>
              <a:gd name="connsiteY4" fmla="*/ 919788 h 921285"/>
              <a:gd name="connsiteX5" fmla="*/ 1586039 w 8011116"/>
              <a:gd name="connsiteY5" fmla="*/ 903603 h 921285"/>
              <a:gd name="connsiteX6" fmla="*/ 1561763 w 8011116"/>
              <a:gd name="connsiteY6" fmla="*/ 644657 h 921285"/>
              <a:gd name="connsiteX7" fmla="*/ 1788340 w 8011116"/>
              <a:gd name="connsiteY7" fmla="*/ 644657 h 921285"/>
              <a:gd name="connsiteX8" fmla="*/ 1764064 w 8011116"/>
              <a:gd name="connsiteY8" fmla="*/ 418079 h 921285"/>
              <a:gd name="connsiteX9" fmla="*/ 2023009 w 8011116"/>
              <a:gd name="connsiteY9" fmla="*/ 426172 h 921285"/>
              <a:gd name="connsiteX10" fmla="*/ 2006825 w 8011116"/>
              <a:gd name="connsiteY10" fmla="*/ 628473 h 921285"/>
              <a:gd name="connsiteX11" fmla="*/ 2273862 w 8011116"/>
              <a:gd name="connsiteY11" fmla="*/ 620381 h 921285"/>
              <a:gd name="connsiteX12" fmla="*/ 2265770 w 8011116"/>
              <a:gd name="connsiteY12" fmla="*/ 53938 h 921285"/>
              <a:gd name="connsiteX13" fmla="*/ 2484255 w 8011116"/>
              <a:gd name="connsiteY13" fmla="*/ 62031 h 921285"/>
              <a:gd name="connsiteX14" fmla="*/ 2459979 w 8011116"/>
              <a:gd name="connsiteY14" fmla="*/ 741762 h 921285"/>
              <a:gd name="connsiteX15" fmla="*/ 2686556 w 8011116"/>
              <a:gd name="connsiteY15" fmla="*/ 733670 h 921285"/>
              <a:gd name="connsiteX16" fmla="*/ 2646096 w 8011116"/>
              <a:gd name="connsiteY16" fmla="*/ 911694 h 921285"/>
              <a:gd name="connsiteX17" fmla="*/ 2969777 w 8011116"/>
              <a:gd name="connsiteY17" fmla="*/ 911695 h 921285"/>
              <a:gd name="connsiteX18" fmla="*/ 3010238 w 8011116"/>
              <a:gd name="connsiteY18" fmla="*/ 620381 h 921285"/>
              <a:gd name="connsiteX19" fmla="*/ 3293459 w 8011116"/>
              <a:gd name="connsiteY19" fmla="*/ 596106 h 921285"/>
              <a:gd name="connsiteX20" fmla="*/ 3293459 w 8011116"/>
              <a:gd name="connsiteY20" fmla="*/ 911695 h 921285"/>
              <a:gd name="connsiteX21" fmla="*/ 5389296 w 8011116"/>
              <a:gd name="connsiteY21" fmla="*/ 895510 h 921285"/>
              <a:gd name="connsiteX22" fmla="*/ 5348836 w 8011116"/>
              <a:gd name="connsiteY22" fmla="*/ 466632 h 921285"/>
              <a:gd name="connsiteX23" fmla="*/ 5526861 w 8011116"/>
              <a:gd name="connsiteY23" fmla="*/ 442356 h 921285"/>
              <a:gd name="connsiteX24" fmla="*/ 5551137 w 8011116"/>
              <a:gd name="connsiteY24" fmla="*/ 240056 h 921285"/>
              <a:gd name="connsiteX25" fmla="*/ 5704885 w 8011116"/>
              <a:gd name="connsiteY25" fmla="*/ 215779 h 921285"/>
              <a:gd name="connsiteX26" fmla="*/ 5656332 w 8011116"/>
              <a:gd name="connsiteY26" fmla="*/ 29664 h 921285"/>
              <a:gd name="connsiteX27" fmla="*/ 5874818 w 8011116"/>
              <a:gd name="connsiteY27" fmla="*/ 5388 h 921285"/>
              <a:gd name="connsiteX28" fmla="*/ 5907186 w 8011116"/>
              <a:gd name="connsiteY28" fmla="*/ 142950 h 921285"/>
              <a:gd name="connsiteX29" fmla="*/ 6069027 w 8011116"/>
              <a:gd name="connsiteY29" fmla="*/ 134860 h 921285"/>
              <a:gd name="connsiteX30" fmla="*/ 6028567 w 8011116"/>
              <a:gd name="connsiteY30" fmla="*/ 887417 h 921285"/>
              <a:gd name="connsiteX31" fmla="*/ 6748758 w 8011116"/>
              <a:gd name="connsiteY31" fmla="*/ 903601 h 921285"/>
              <a:gd name="connsiteX32" fmla="*/ 6764942 w 8011116"/>
              <a:gd name="connsiteY32" fmla="*/ 677025 h 921285"/>
              <a:gd name="connsiteX33" fmla="*/ 6983427 w 8011116"/>
              <a:gd name="connsiteY33" fmla="*/ 685117 h 921285"/>
              <a:gd name="connsiteX34" fmla="*/ 6999611 w 8011116"/>
              <a:gd name="connsiteY34" fmla="*/ 296699 h 921285"/>
              <a:gd name="connsiteX35" fmla="*/ 7153360 w 8011116"/>
              <a:gd name="connsiteY35" fmla="*/ 296699 h 921285"/>
              <a:gd name="connsiteX36" fmla="*/ 7177636 w 8011116"/>
              <a:gd name="connsiteY36" fmla="*/ 903601 h 921285"/>
              <a:gd name="connsiteX37" fmla="*/ 8011116 w 8011116"/>
              <a:gd name="connsiteY37" fmla="*/ 903602 h 92128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51137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46266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26861 w 8011116"/>
              <a:gd name="connsiteY23" fmla="*/ 413897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89296 w 8011116"/>
              <a:gd name="connsiteY21" fmla="*/ 899420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43046 w 8011116"/>
              <a:gd name="connsiteY23" fmla="*/ 478634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19689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66443 w 8011116"/>
              <a:gd name="connsiteY3" fmla="*/ 276335 h 925195"/>
              <a:gd name="connsiteX4" fmla="*/ 558351 w 8011116"/>
              <a:gd name="connsiteY4" fmla="*/ 923698 h 925195"/>
              <a:gd name="connsiteX5" fmla="*/ 1586039 w 8011116"/>
              <a:gd name="connsiteY5" fmla="*/ 907513 h 925195"/>
              <a:gd name="connsiteX6" fmla="*/ 1561763 w 8011116"/>
              <a:gd name="connsiteY6" fmla="*/ 648567 h 925195"/>
              <a:gd name="connsiteX7" fmla="*/ 1788340 w 8011116"/>
              <a:gd name="connsiteY7" fmla="*/ 648567 h 925195"/>
              <a:gd name="connsiteX8" fmla="*/ 1764064 w 8011116"/>
              <a:gd name="connsiteY8" fmla="*/ 421989 h 925195"/>
              <a:gd name="connsiteX9" fmla="*/ 2023009 w 8011116"/>
              <a:gd name="connsiteY9" fmla="*/ 430082 h 925195"/>
              <a:gd name="connsiteX10" fmla="*/ 2006825 w 8011116"/>
              <a:gd name="connsiteY10" fmla="*/ 632383 h 925195"/>
              <a:gd name="connsiteX11" fmla="*/ 2273862 w 8011116"/>
              <a:gd name="connsiteY11" fmla="*/ 624291 h 925195"/>
              <a:gd name="connsiteX12" fmla="*/ 2265770 w 8011116"/>
              <a:gd name="connsiteY12" fmla="*/ 57848 h 925195"/>
              <a:gd name="connsiteX13" fmla="*/ 2484255 w 8011116"/>
              <a:gd name="connsiteY13" fmla="*/ 65941 h 925195"/>
              <a:gd name="connsiteX14" fmla="*/ 2459979 w 8011116"/>
              <a:gd name="connsiteY14" fmla="*/ 745672 h 925195"/>
              <a:gd name="connsiteX15" fmla="*/ 2686556 w 8011116"/>
              <a:gd name="connsiteY15" fmla="*/ 737580 h 925195"/>
              <a:gd name="connsiteX16" fmla="*/ 2646096 w 8011116"/>
              <a:gd name="connsiteY16" fmla="*/ 915604 h 925195"/>
              <a:gd name="connsiteX17" fmla="*/ 2969777 w 8011116"/>
              <a:gd name="connsiteY17" fmla="*/ 915605 h 925195"/>
              <a:gd name="connsiteX18" fmla="*/ 3010238 w 8011116"/>
              <a:gd name="connsiteY18" fmla="*/ 624291 h 925195"/>
              <a:gd name="connsiteX19" fmla="*/ 3293459 w 8011116"/>
              <a:gd name="connsiteY19" fmla="*/ 600016 h 925195"/>
              <a:gd name="connsiteX20" fmla="*/ 3293459 w 8011116"/>
              <a:gd name="connsiteY20" fmla="*/ 915605 h 925195"/>
              <a:gd name="connsiteX21" fmla="*/ 5348836 w 8011116"/>
              <a:gd name="connsiteY21" fmla="*/ 891328 h 925195"/>
              <a:gd name="connsiteX22" fmla="*/ 5348836 w 8011116"/>
              <a:gd name="connsiteY22" fmla="*/ 470542 h 925195"/>
              <a:gd name="connsiteX23" fmla="*/ 5534954 w 8011116"/>
              <a:gd name="connsiteY23" fmla="*/ 470542 h 925195"/>
              <a:gd name="connsiteX24" fmla="*/ 5518768 w 8011116"/>
              <a:gd name="connsiteY24" fmla="*/ 243966 h 925195"/>
              <a:gd name="connsiteX25" fmla="*/ 5704885 w 8011116"/>
              <a:gd name="connsiteY25" fmla="*/ 243965 h 925195"/>
              <a:gd name="connsiteX26" fmla="*/ 5721068 w 8011116"/>
              <a:gd name="connsiteY26" fmla="*/ 9298 h 925195"/>
              <a:gd name="connsiteX27" fmla="*/ 5874818 w 8011116"/>
              <a:gd name="connsiteY27" fmla="*/ 9298 h 925195"/>
              <a:gd name="connsiteX28" fmla="*/ 5907186 w 8011116"/>
              <a:gd name="connsiteY28" fmla="*/ 146860 h 925195"/>
              <a:gd name="connsiteX29" fmla="*/ 6069027 w 8011116"/>
              <a:gd name="connsiteY29" fmla="*/ 138770 h 925195"/>
              <a:gd name="connsiteX30" fmla="*/ 6028567 w 8011116"/>
              <a:gd name="connsiteY30" fmla="*/ 891327 h 925195"/>
              <a:gd name="connsiteX31" fmla="*/ 6748758 w 8011116"/>
              <a:gd name="connsiteY31" fmla="*/ 907511 h 925195"/>
              <a:gd name="connsiteX32" fmla="*/ 6764942 w 8011116"/>
              <a:gd name="connsiteY32" fmla="*/ 680935 h 925195"/>
              <a:gd name="connsiteX33" fmla="*/ 6983427 w 8011116"/>
              <a:gd name="connsiteY33" fmla="*/ 689027 h 925195"/>
              <a:gd name="connsiteX34" fmla="*/ 6999611 w 8011116"/>
              <a:gd name="connsiteY34" fmla="*/ 300609 h 925195"/>
              <a:gd name="connsiteX35" fmla="*/ 7153360 w 8011116"/>
              <a:gd name="connsiteY35" fmla="*/ 300609 h 925195"/>
              <a:gd name="connsiteX36" fmla="*/ 7177636 w 8011116"/>
              <a:gd name="connsiteY36" fmla="*/ 907511 h 925195"/>
              <a:gd name="connsiteX37" fmla="*/ 8011116 w 8011116"/>
              <a:gd name="connsiteY37"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558351 w 8011116"/>
              <a:gd name="connsiteY3" fmla="*/ 923698 h 925195"/>
              <a:gd name="connsiteX4" fmla="*/ 1586039 w 8011116"/>
              <a:gd name="connsiteY4" fmla="*/ 907513 h 925195"/>
              <a:gd name="connsiteX5" fmla="*/ 1561763 w 8011116"/>
              <a:gd name="connsiteY5" fmla="*/ 648567 h 925195"/>
              <a:gd name="connsiteX6" fmla="*/ 1788340 w 8011116"/>
              <a:gd name="connsiteY6" fmla="*/ 648567 h 925195"/>
              <a:gd name="connsiteX7" fmla="*/ 1764064 w 8011116"/>
              <a:gd name="connsiteY7" fmla="*/ 421989 h 925195"/>
              <a:gd name="connsiteX8" fmla="*/ 2023009 w 8011116"/>
              <a:gd name="connsiteY8" fmla="*/ 430082 h 925195"/>
              <a:gd name="connsiteX9" fmla="*/ 2006825 w 8011116"/>
              <a:gd name="connsiteY9" fmla="*/ 632383 h 925195"/>
              <a:gd name="connsiteX10" fmla="*/ 2273862 w 8011116"/>
              <a:gd name="connsiteY10" fmla="*/ 624291 h 925195"/>
              <a:gd name="connsiteX11" fmla="*/ 2265770 w 8011116"/>
              <a:gd name="connsiteY11" fmla="*/ 57848 h 925195"/>
              <a:gd name="connsiteX12" fmla="*/ 2484255 w 8011116"/>
              <a:gd name="connsiteY12" fmla="*/ 65941 h 925195"/>
              <a:gd name="connsiteX13" fmla="*/ 2459979 w 8011116"/>
              <a:gd name="connsiteY13" fmla="*/ 745672 h 925195"/>
              <a:gd name="connsiteX14" fmla="*/ 2686556 w 8011116"/>
              <a:gd name="connsiteY14" fmla="*/ 737580 h 925195"/>
              <a:gd name="connsiteX15" fmla="*/ 2646096 w 8011116"/>
              <a:gd name="connsiteY15" fmla="*/ 915604 h 925195"/>
              <a:gd name="connsiteX16" fmla="*/ 2969777 w 8011116"/>
              <a:gd name="connsiteY16" fmla="*/ 915605 h 925195"/>
              <a:gd name="connsiteX17" fmla="*/ 3010238 w 8011116"/>
              <a:gd name="connsiteY17" fmla="*/ 624291 h 925195"/>
              <a:gd name="connsiteX18" fmla="*/ 3293459 w 8011116"/>
              <a:gd name="connsiteY18" fmla="*/ 600016 h 925195"/>
              <a:gd name="connsiteX19" fmla="*/ 3293459 w 8011116"/>
              <a:gd name="connsiteY19" fmla="*/ 915605 h 925195"/>
              <a:gd name="connsiteX20" fmla="*/ 5348836 w 8011116"/>
              <a:gd name="connsiteY20" fmla="*/ 891328 h 925195"/>
              <a:gd name="connsiteX21" fmla="*/ 5348836 w 8011116"/>
              <a:gd name="connsiteY21" fmla="*/ 470542 h 925195"/>
              <a:gd name="connsiteX22" fmla="*/ 5534954 w 8011116"/>
              <a:gd name="connsiteY22" fmla="*/ 470542 h 925195"/>
              <a:gd name="connsiteX23" fmla="*/ 5518768 w 8011116"/>
              <a:gd name="connsiteY23" fmla="*/ 243966 h 925195"/>
              <a:gd name="connsiteX24" fmla="*/ 5704885 w 8011116"/>
              <a:gd name="connsiteY24" fmla="*/ 243965 h 925195"/>
              <a:gd name="connsiteX25" fmla="*/ 5721068 w 8011116"/>
              <a:gd name="connsiteY25" fmla="*/ 9298 h 925195"/>
              <a:gd name="connsiteX26" fmla="*/ 5874818 w 8011116"/>
              <a:gd name="connsiteY26" fmla="*/ 9298 h 925195"/>
              <a:gd name="connsiteX27" fmla="*/ 5907186 w 8011116"/>
              <a:gd name="connsiteY27" fmla="*/ 146860 h 925195"/>
              <a:gd name="connsiteX28" fmla="*/ 6069027 w 8011116"/>
              <a:gd name="connsiteY28" fmla="*/ 138770 h 925195"/>
              <a:gd name="connsiteX29" fmla="*/ 6028567 w 8011116"/>
              <a:gd name="connsiteY29" fmla="*/ 891327 h 925195"/>
              <a:gd name="connsiteX30" fmla="*/ 6748758 w 8011116"/>
              <a:gd name="connsiteY30" fmla="*/ 907511 h 925195"/>
              <a:gd name="connsiteX31" fmla="*/ 6764942 w 8011116"/>
              <a:gd name="connsiteY31" fmla="*/ 680935 h 925195"/>
              <a:gd name="connsiteX32" fmla="*/ 6983427 w 8011116"/>
              <a:gd name="connsiteY32" fmla="*/ 689027 h 925195"/>
              <a:gd name="connsiteX33" fmla="*/ 6999611 w 8011116"/>
              <a:gd name="connsiteY33" fmla="*/ 300609 h 925195"/>
              <a:gd name="connsiteX34" fmla="*/ 7153360 w 8011116"/>
              <a:gd name="connsiteY34" fmla="*/ 300609 h 925195"/>
              <a:gd name="connsiteX35" fmla="*/ 7177636 w 8011116"/>
              <a:gd name="connsiteY35" fmla="*/ 907511 h 925195"/>
              <a:gd name="connsiteX36" fmla="*/ 8011116 w 8011116"/>
              <a:gd name="connsiteY36" fmla="*/ 907512 h 925195"/>
              <a:gd name="connsiteX0" fmla="*/ 0 w 8011116"/>
              <a:gd name="connsiteY0" fmla="*/ 907511 h 925195"/>
              <a:gd name="connsiteX1" fmla="*/ 396510 w 8011116"/>
              <a:gd name="connsiteY1" fmla="*/ 923695 h 925195"/>
              <a:gd name="connsiteX2" fmla="*/ 388418 w 8011116"/>
              <a:gd name="connsiteY2" fmla="*/ 276333 h 925195"/>
              <a:gd name="connsiteX3" fmla="*/ 1586039 w 8011116"/>
              <a:gd name="connsiteY3" fmla="*/ 907513 h 925195"/>
              <a:gd name="connsiteX4" fmla="*/ 1561763 w 8011116"/>
              <a:gd name="connsiteY4" fmla="*/ 648567 h 925195"/>
              <a:gd name="connsiteX5" fmla="*/ 1788340 w 8011116"/>
              <a:gd name="connsiteY5" fmla="*/ 648567 h 925195"/>
              <a:gd name="connsiteX6" fmla="*/ 1764064 w 8011116"/>
              <a:gd name="connsiteY6" fmla="*/ 421989 h 925195"/>
              <a:gd name="connsiteX7" fmla="*/ 2023009 w 8011116"/>
              <a:gd name="connsiteY7" fmla="*/ 430082 h 925195"/>
              <a:gd name="connsiteX8" fmla="*/ 2006825 w 8011116"/>
              <a:gd name="connsiteY8" fmla="*/ 632383 h 925195"/>
              <a:gd name="connsiteX9" fmla="*/ 2273862 w 8011116"/>
              <a:gd name="connsiteY9" fmla="*/ 624291 h 925195"/>
              <a:gd name="connsiteX10" fmla="*/ 2265770 w 8011116"/>
              <a:gd name="connsiteY10" fmla="*/ 57848 h 925195"/>
              <a:gd name="connsiteX11" fmla="*/ 2484255 w 8011116"/>
              <a:gd name="connsiteY11" fmla="*/ 65941 h 925195"/>
              <a:gd name="connsiteX12" fmla="*/ 2459979 w 8011116"/>
              <a:gd name="connsiteY12" fmla="*/ 745672 h 925195"/>
              <a:gd name="connsiteX13" fmla="*/ 2686556 w 8011116"/>
              <a:gd name="connsiteY13" fmla="*/ 737580 h 925195"/>
              <a:gd name="connsiteX14" fmla="*/ 2646096 w 8011116"/>
              <a:gd name="connsiteY14" fmla="*/ 915604 h 925195"/>
              <a:gd name="connsiteX15" fmla="*/ 2969777 w 8011116"/>
              <a:gd name="connsiteY15" fmla="*/ 915605 h 925195"/>
              <a:gd name="connsiteX16" fmla="*/ 3010238 w 8011116"/>
              <a:gd name="connsiteY16" fmla="*/ 624291 h 925195"/>
              <a:gd name="connsiteX17" fmla="*/ 3293459 w 8011116"/>
              <a:gd name="connsiteY17" fmla="*/ 600016 h 925195"/>
              <a:gd name="connsiteX18" fmla="*/ 3293459 w 8011116"/>
              <a:gd name="connsiteY18" fmla="*/ 915605 h 925195"/>
              <a:gd name="connsiteX19" fmla="*/ 5348836 w 8011116"/>
              <a:gd name="connsiteY19" fmla="*/ 891328 h 925195"/>
              <a:gd name="connsiteX20" fmla="*/ 5348836 w 8011116"/>
              <a:gd name="connsiteY20" fmla="*/ 470542 h 925195"/>
              <a:gd name="connsiteX21" fmla="*/ 5534954 w 8011116"/>
              <a:gd name="connsiteY21" fmla="*/ 470542 h 925195"/>
              <a:gd name="connsiteX22" fmla="*/ 5518768 w 8011116"/>
              <a:gd name="connsiteY22" fmla="*/ 243966 h 925195"/>
              <a:gd name="connsiteX23" fmla="*/ 5704885 w 8011116"/>
              <a:gd name="connsiteY23" fmla="*/ 243965 h 925195"/>
              <a:gd name="connsiteX24" fmla="*/ 5721068 w 8011116"/>
              <a:gd name="connsiteY24" fmla="*/ 9298 h 925195"/>
              <a:gd name="connsiteX25" fmla="*/ 5874818 w 8011116"/>
              <a:gd name="connsiteY25" fmla="*/ 9298 h 925195"/>
              <a:gd name="connsiteX26" fmla="*/ 5907186 w 8011116"/>
              <a:gd name="connsiteY26" fmla="*/ 146860 h 925195"/>
              <a:gd name="connsiteX27" fmla="*/ 6069027 w 8011116"/>
              <a:gd name="connsiteY27" fmla="*/ 138770 h 925195"/>
              <a:gd name="connsiteX28" fmla="*/ 6028567 w 8011116"/>
              <a:gd name="connsiteY28" fmla="*/ 891327 h 925195"/>
              <a:gd name="connsiteX29" fmla="*/ 6748758 w 8011116"/>
              <a:gd name="connsiteY29" fmla="*/ 907511 h 925195"/>
              <a:gd name="connsiteX30" fmla="*/ 6764942 w 8011116"/>
              <a:gd name="connsiteY30" fmla="*/ 680935 h 925195"/>
              <a:gd name="connsiteX31" fmla="*/ 6983427 w 8011116"/>
              <a:gd name="connsiteY31" fmla="*/ 689027 h 925195"/>
              <a:gd name="connsiteX32" fmla="*/ 6999611 w 8011116"/>
              <a:gd name="connsiteY32" fmla="*/ 300609 h 925195"/>
              <a:gd name="connsiteX33" fmla="*/ 7153360 w 8011116"/>
              <a:gd name="connsiteY33" fmla="*/ 300609 h 925195"/>
              <a:gd name="connsiteX34" fmla="*/ 7177636 w 8011116"/>
              <a:gd name="connsiteY34" fmla="*/ 907511 h 925195"/>
              <a:gd name="connsiteX35" fmla="*/ 8011116 w 8011116"/>
              <a:gd name="connsiteY35"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561763 w 8011116"/>
              <a:gd name="connsiteY3" fmla="*/ 648567 h 925195"/>
              <a:gd name="connsiteX4" fmla="*/ 1788340 w 8011116"/>
              <a:gd name="connsiteY4" fmla="*/ 648567 h 925195"/>
              <a:gd name="connsiteX5" fmla="*/ 1764064 w 8011116"/>
              <a:gd name="connsiteY5" fmla="*/ 421989 h 925195"/>
              <a:gd name="connsiteX6" fmla="*/ 2023009 w 8011116"/>
              <a:gd name="connsiteY6" fmla="*/ 430082 h 925195"/>
              <a:gd name="connsiteX7" fmla="*/ 2006825 w 8011116"/>
              <a:gd name="connsiteY7" fmla="*/ 632383 h 925195"/>
              <a:gd name="connsiteX8" fmla="*/ 2273862 w 8011116"/>
              <a:gd name="connsiteY8" fmla="*/ 624291 h 925195"/>
              <a:gd name="connsiteX9" fmla="*/ 2265770 w 8011116"/>
              <a:gd name="connsiteY9" fmla="*/ 57848 h 925195"/>
              <a:gd name="connsiteX10" fmla="*/ 2484255 w 8011116"/>
              <a:gd name="connsiteY10" fmla="*/ 65941 h 925195"/>
              <a:gd name="connsiteX11" fmla="*/ 2459979 w 8011116"/>
              <a:gd name="connsiteY11" fmla="*/ 745672 h 925195"/>
              <a:gd name="connsiteX12" fmla="*/ 2686556 w 8011116"/>
              <a:gd name="connsiteY12" fmla="*/ 737580 h 925195"/>
              <a:gd name="connsiteX13" fmla="*/ 2646096 w 8011116"/>
              <a:gd name="connsiteY13" fmla="*/ 915604 h 925195"/>
              <a:gd name="connsiteX14" fmla="*/ 2969777 w 8011116"/>
              <a:gd name="connsiteY14" fmla="*/ 915605 h 925195"/>
              <a:gd name="connsiteX15" fmla="*/ 3010238 w 8011116"/>
              <a:gd name="connsiteY15" fmla="*/ 624291 h 925195"/>
              <a:gd name="connsiteX16" fmla="*/ 3293459 w 8011116"/>
              <a:gd name="connsiteY16" fmla="*/ 600016 h 925195"/>
              <a:gd name="connsiteX17" fmla="*/ 3293459 w 8011116"/>
              <a:gd name="connsiteY17" fmla="*/ 915605 h 925195"/>
              <a:gd name="connsiteX18" fmla="*/ 5348836 w 8011116"/>
              <a:gd name="connsiteY18" fmla="*/ 891328 h 925195"/>
              <a:gd name="connsiteX19" fmla="*/ 5348836 w 8011116"/>
              <a:gd name="connsiteY19" fmla="*/ 470542 h 925195"/>
              <a:gd name="connsiteX20" fmla="*/ 5534954 w 8011116"/>
              <a:gd name="connsiteY20" fmla="*/ 470542 h 925195"/>
              <a:gd name="connsiteX21" fmla="*/ 5518768 w 8011116"/>
              <a:gd name="connsiteY21" fmla="*/ 243966 h 925195"/>
              <a:gd name="connsiteX22" fmla="*/ 5704885 w 8011116"/>
              <a:gd name="connsiteY22" fmla="*/ 243965 h 925195"/>
              <a:gd name="connsiteX23" fmla="*/ 5721068 w 8011116"/>
              <a:gd name="connsiteY23" fmla="*/ 9298 h 925195"/>
              <a:gd name="connsiteX24" fmla="*/ 5874818 w 8011116"/>
              <a:gd name="connsiteY24" fmla="*/ 9298 h 925195"/>
              <a:gd name="connsiteX25" fmla="*/ 5907186 w 8011116"/>
              <a:gd name="connsiteY25" fmla="*/ 146860 h 925195"/>
              <a:gd name="connsiteX26" fmla="*/ 6069027 w 8011116"/>
              <a:gd name="connsiteY26" fmla="*/ 138770 h 925195"/>
              <a:gd name="connsiteX27" fmla="*/ 6028567 w 8011116"/>
              <a:gd name="connsiteY27" fmla="*/ 891327 h 925195"/>
              <a:gd name="connsiteX28" fmla="*/ 6748758 w 8011116"/>
              <a:gd name="connsiteY28" fmla="*/ 907511 h 925195"/>
              <a:gd name="connsiteX29" fmla="*/ 6764942 w 8011116"/>
              <a:gd name="connsiteY29" fmla="*/ 680935 h 925195"/>
              <a:gd name="connsiteX30" fmla="*/ 6983427 w 8011116"/>
              <a:gd name="connsiteY30" fmla="*/ 689027 h 925195"/>
              <a:gd name="connsiteX31" fmla="*/ 6999611 w 8011116"/>
              <a:gd name="connsiteY31" fmla="*/ 300609 h 925195"/>
              <a:gd name="connsiteX32" fmla="*/ 7153360 w 8011116"/>
              <a:gd name="connsiteY32" fmla="*/ 300609 h 925195"/>
              <a:gd name="connsiteX33" fmla="*/ 7177636 w 8011116"/>
              <a:gd name="connsiteY33" fmla="*/ 907511 h 925195"/>
              <a:gd name="connsiteX34" fmla="*/ 8011116 w 8011116"/>
              <a:gd name="connsiteY34"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1764064 w 8011116"/>
              <a:gd name="connsiteY4" fmla="*/ 421989 h 925195"/>
              <a:gd name="connsiteX5" fmla="*/ 2023009 w 8011116"/>
              <a:gd name="connsiteY5" fmla="*/ 430082 h 925195"/>
              <a:gd name="connsiteX6" fmla="*/ 2006825 w 8011116"/>
              <a:gd name="connsiteY6" fmla="*/ 632383 h 925195"/>
              <a:gd name="connsiteX7" fmla="*/ 2273862 w 8011116"/>
              <a:gd name="connsiteY7" fmla="*/ 624291 h 925195"/>
              <a:gd name="connsiteX8" fmla="*/ 2265770 w 8011116"/>
              <a:gd name="connsiteY8" fmla="*/ 57848 h 925195"/>
              <a:gd name="connsiteX9" fmla="*/ 2484255 w 8011116"/>
              <a:gd name="connsiteY9" fmla="*/ 65941 h 925195"/>
              <a:gd name="connsiteX10" fmla="*/ 2459979 w 8011116"/>
              <a:gd name="connsiteY10" fmla="*/ 745672 h 925195"/>
              <a:gd name="connsiteX11" fmla="*/ 2686556 w 8011116"/>
              <a:gd name="connsiteY11" fmla="*/ 737580 h 925195"/>
              <a:gd name="connsiteX12" fmla="*/ 2646096 w 8011116"/>
              <a:gd name="connsiteY12" fmla="*/ 915604 h 925195"/>
              <a:gd name="connsiteX13" fmla="*/ 2969777 w 8011116"/>
              <a:gd name="connsiteY13" fmla="*/ 915605 h 925195"/>
              <a:gd name="connsiteX14" fmla="*/ 3010238 w 8011116"/>
              <a:gd name="connsiteY14" fmla="*/ 624291 h 925195"/>
              <a:gd name="connsiteX15" fmla="*/ 3293459 w 8011116"/>
              <a:gd name="connsiteY15" fmla="*/ 600016 h 925195"/>
              <a:gd name="connsiteX16" fmla="*/ 3293459 w 8011116"/>
              <a:gd name="connsiteY16" fmla="*/ 915605 h 925195"/>
              <a:gd name="connsiteX17" fmla="*/ 5348836 w 8011116"/>
              <a:gd name="connsiteY17" fmla="*/ 891328 h 925195"/>
              <a:gd name="connsiteX18" fmla="*/ 5348836 w 8011116"/>
              <a:gd name="connsiteY18" fmla="*/ 470542 h 925195"/>
              <a:gd name="connsiteX19" fmla="*/ 5534954 w 8011116"/>
              <a:gd name="connsiteY19" fmla="*/ 470542 h 925195"/>
              <a:gd name="connsiteX20" fmla="*/ 5518768 w 8011116"/>
              <a:gd name="connsiteY20" fmla="*/ 243966 h 925195"/>
              <a:gd name="connsiteX21" fmla="*/ 5704885 w 8011116"/>
              <a:gd name="connsiteY21" fmla="*/ 243965 h 925195"/>
              <a:gd name="connsiteX22" fmla="*/ 5721068 w 8011116"/>
              <a:gd name="connsiteY22" fmla="*/ 9298 h 925195"/>
              <a:gd name="connsiteX23" fmla="*/ 5874818 w 8011116"/>
              <a:gd name="connsiteY23" fmla="*/ 9298 h 925195"/>
              <a:gd name="connsiteX24" fmla="*/ 5907186 w 8011116"/>
              <a:gd name="connsiteY24" fmla="*/ 146860 h 925195"/>
              <a:gd name="connsiteX25" fmla="*/ 6069027 w 8011116"/>
              <a:gd name="connsiteY25" fmla="*/ 138770 h 925195"/>
              <a:gd name="connsiteX26" fmla="*/ 6028567 w 8011116"/>
              <a:gd name="connsiteY26" fmla="*/ 891327 h 925195"/>
              <a:gd name="connsiteX27" fmla="*/ 6748758 w 8011116"/>
              <a:gd name="connsiteY27" fmla="*/ 907511 h 925195"/>
              <a:gd name="connsiteX28" fmla="*/ 6764942 w 8011116"/>
              <a:gd name="connsiteY28" fmla="*/ 680935 h 925195"/>
              <a:gd name="connsiteX29" fmla="*/ 6983427 w 8011116"/>
              <a:gd name="connsiteY29" fmla="*/ 689027 h 925195"/>
              <a:gd name="connsiteX30" fmla="*/ 6999611 w 8011116"/>
              <a:gd name="connsiteY30" fmla="*/ 300609 h 925195"/>
              <a:gd name="connsiteX31" fmla="*/ 7153360 w 8011116"/>
              <a:gd name="connsiteY31" fmla="*/ 300609 h 925195"/>
              <a:gd name="connsiteX32" fmla="*/ 7177636 w 8011116"/>
              <a:gd name="connsiteY32" fmla="*/ 907511 h 925195"/>
              <a:gd name="connsiteX33" fmla="*/ 8011116 w 8011116"/>
              <a:gd name="connsiteY33"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23009 w 8011116"/>
              <a:gd name="connsiteY4" fmla="*/ 430082 h 925195"/>
              <a:gd name="connsiteX5" fmla="*/ 2006825 w 8011116"/>
              <a:gd name="connsiteY5" fmla="*/ 632383 h 925195"/>
              <a:gd name="connsiteX6" fmla="*/ 2273862 w 8011116"/>
              <a:gd name="connsiteY6" fmla="*/ 624291 h 925195"/>
              <a:gd name="connsiteX7" fmla="*/ 2265770 w 8011116"/>
              <a:gd name="connsiteY7" fmla="*/ 57848 h 925195"/>
              <a:gd name="connsiteX8" fmla="*/ 2484255 w 8011116"/>
              <a:gd name="connsiteY8" fmla="*/ 65941 h 925195"/>
              <a:gd name="connsiteX9" fmla="*/ 2459979 w 8011116"/>
              <a:gd name="connsiteY9" fmla="*/ 745672 h 925195"/>
              <a:gd name="connsiteX10" fmla="*/ 2686556 w 8011116"/>
              <a:gd name="connsiteY10" fmla="*/ 737580 h 925195"/>
              <a:gd name="connsiteX11" fmla="*/ 2646096 w 8011116"/>
              <a:gd name="connsiteY11" fmla="*/ 915604 h 925195"/>
              <a:gd name="connsiteX12" fmla="*/ 2969777 w 8011116"/>
              <a:gd name="connsiteY12" fmla="*/ 915605 h 925195"/>
              <a:gd name="connsiteX13" fmla="*/ 3010238 w 8011116"/>
              <a:gd name="connsiteY13" fmla="*/ 624291 h 925195"/>
              <a:gd name="connsiteX14" fmla="*/ 3293459 w 8011116"/>
              <a:gd name="connsiteY14" fmla="*/ 600016 h 925195"/>
              <a:gd name="connsiteX15" fmla="*/ 3293459 w 8011116"/>
              <a:gd name="connsiteY15" fmla="*/ 915605 h 925195"/>
              <a:gd name="connsiteX16" fmla="*/ 5348836 w 8011116"/>
              <a:gd name="connsiteY16" fmla="*/ 891328 h 925195"/>
              <a:gd name="connsiteX17" fmla="*/ 5348836 w 8011116"/>
              <a:gd name="connsiteY17" fmla="*/ 470542 h 925195"/>
              <a:gd name="connsiteX18" fmla="*/ 5534954 w 8011116"/>
              <a:gd name="connsiteY18" fmla="*/ 470542 h 925195"/>
              <a:gd name="connsiteX19" fmla="*/ 5518768 w 8011116"/>
              <a:gd name="connsiteY19" fmla="*/ 243966 h 925195"/>
              <a:gd name="connsiteX20" fmla="*/ 5704885 w 8011116"/>
              <a:gd name="connsiteY20" fmla="*/ 243965 h 925195"/>
              <a:gd name="connsiteX21" fmla="*/ 5721068 w 8011116"/>
              <a:gd name="connsiteY21" fmla="*/ 9298 h 925195"/>
              <a:gd name="connsiteX22" fmla="*/ 5874818 w 8011116"/>
              <a:gd name="connsiteY22" fmla="*/ 9298 h 925195"/>
              <a:gd name="connsiteX23" fmla="*/ 5907186 w 8011116"/>
              <a:gd name="connsiteY23" fmla="*/ 146860 h 925195"/>
              <a:gd name="connsiteX24" fmla="*/ 6069027 w 8011116"/>
              <a:gd name="connsiteY24" fmla="*/ 138770 h 925195"/>
              <a:gd name="connsiteX25" fmla="*/ 6028567 w 8011116"/>
              <a:gd name="connsiteY25" fmla="*/ 891327 h 925195"/>
              <a:gd name="connsiteX26" fmla="*/ 6748758 w 8011116"/>
              <a:gd name="connsiteY26" fmla="*/ 907511 h 925195"/>
              <a:gd name="connsiteX27" fmla="*/ 6764942 w 8011116"/>
              <a:gd name="connsiteY27" fmla="*/ 680935 h 925195"/>
              <a:gd name="connsiteX28" fmla="*/ 6983427 w 8011116"/>
              <a:gd name="connsiteY28" fmla="*/ 689027 h 925195"/>
              <a:gd name="connsiteX29" fmla="*/ 6999611 w 8011116"/>
              <a:gd name="connsiteY29" fmla="*/ 300609 h 925195"/>
              <a:gd name="connsiteX30" fmla="*/ 7153360 w 8011116"/>
              <a:gd name="connsiteY30" fmla="*/ 300609 h 925195"/>
              <a:gd name="connsiteX31" fmla="*/ 7177636 w 8011116"/>
              <a:gd name="connsiteY31" fmla="*/ 907511 h 925195"/>
              <a:gd name="connsiteX32" fmla="*/ 8011116 w 8011116"/>
              <a:gd name="connsiteY32" fmla="*/ 907512 h 925195"/>
              <a:gd name="connsiteX0" fmla="*/ 0 w 8011116"/>
              <a:gd name="connsiteY0" fmla="*/ 907511 h 925195"/>
              <a:gd name="connsiteX1" fmla="*/ 388418 w 8011116"/>
              <a:gd name="connsiteY1" fmla="*/ 27633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586039 w 8011116"/>
              <a:gd name="connsiteY2" fmla="*/ 907513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006825 w 8011116"/>
              <a:gd name="connsiteY4" fmla="*/ 632383 h 925195"/>
              <a:gd name="connsiteX5" fmla="*/ 2273862 w 8011116"/>
              <a:gd name="connsiteY5" fmla="*/ 624291 h 925195"/>
              <a:gd name="connsiteX6" fmla="*/ 2265770 w 8011116"/>
              <a:gd name="connsiteY6" fmla="*/ 57848 h 925195"/>
              <a:gd name="connsiteX7" fmla="*/ 2484255 w 8011116"/>
              <a:gd name="connsiteY7" fmla="*/ 65941 h 925195"/>
              <a:gd name="connsiteX8" fmla="*/ 2459979 w 8011116"/>
              <a:gd name="connsiteY8" fmla="*/ 745672 h 925195"/>
              <a:gd name="connsiteX9" fmla="*/ 2686556 w 8011116"/>
              <a:gd name="connsiteY9" fmla="*/ 737580 h 925195"/>
              <a:gd name="connsiteX10" fmla="*/ 2646096 w 8011116"/>
              <a:gd name="connsiteY10" fmla="*/ 915604 h 925195"/>
              <a:gd name="connsiteX11" fmla="*/ 2969777 w 8011116"/>
              <a:gd name="connsiteY11" fmla="*/ 915605 h 925195"/>
              <a:gd name="connsiteX12" fmla="*/ 3010238 w 8011116"/>
              <a:gd name="connsiteY12" fmla="*/ 624291 h 925195"/>
              <a:gd name="connsiteX13" fmla="*/ 3293459 w 8011116"/>
              <a:gd name="connsiteY13" fmla="*/ 600016 h 925195"/>
              <a:gd name="connsiteX14" fmla="*/ 3293459 w 8011116"/>
              <a:gd name="connsiteY14" fmla="*/ 915605 h 925195"/>
              <a:gd name="connsiteX15" fmla="*/ 5348836 w 8011116"/>
              <a:gd name="connsiteY15" fmla="*/ 891328 h 925195"/>
              <a:gd name="connsiteX16" fmla="*/ 5348836 w 8011116"/>
              <a:gd name="connsiteY16" fmla="*/ 470542 h 925195"/>
              <a:gd name="connsiteX17" fmla="*/ 5534954 w 8011116"/>
              <a:gd name="connsiteY17" fmla="*/ 470542 h 925195"/>
              <a:gd name="connsiteX18" fmla="*/ 5518768 w 8011116"/>
              <a:gd name="connsiteY18" fmla="*/ 243966 h 925195"/>
              <a:gd name="connsiteX19" fmla="*/ 5704885 w 8011116"/>
              <a:gd name="connsiteY19" fmla="*/ 243965 h 925195"/>
              <a:gd name="connsiteX20" fmla="*/ 5721068 w 8011116"/>
              <a:gd name="connsiteY20" fmla="*/ 9298 h 925195"/>
              <a:gd name="connsiteX21" fmla="*/ 5874818 w 8011116"/>
              <a:gd name="connsiteY21" fmla="*/ 9298 h 925195"/>
              <a:gd name="connsiteX22" fmla="*/ 5907186 w 8011116"/>
              <a:gd name="connsiteY22" fmla="*/ 146860 h 925195"/>
              <a:gd name="connsiteX23" fmla="*/ 6069027 w 8011116"/>
              <a:gd name="connsiteY23" fmla="*/ 138770 h 925195"/>
              <a:gd name="connsiteX24" fmla="*/ 6028567 w 8011116"/>
              <a:gd name="connsiteY24" fmla="*/ 891327 h 925195"/>
              <a:gd name="connsiteX25" fmla="*/ 6748758 w 8011116"/>
              <a:gd name="connsiteY25" fmla="*/ 907511 h 925195"/>
              <a:gd name="connsiteX26" fmla="*/ 6764942 w 8011116"/>
              <a:gd name="connsiteY26" fmla="*/ 680935 h 925195"/>
              <a:gd name="connsiteX27" fmla="*/ 6983427 w 8011116"/>
              <a:gd name="connsiteY27" fmla="*/ 689027 h 925195"/>
              <a:gd name="connsiteX28" fmla="*/ 6999611 w 8011116"/>
              <a:gd name="connsiteY28" fmla="*/ 300609 h 925195"/>
              <a:gd name="connsiteX29" fmla="*/ 7153360 w 8011116"/>
              <a:gd name="connsiteY29" fmla="*/ 300609 h 925195"/>
              <a:gd name="connsiteX30" fmla="*/ 7177636 w 8011116"/>
              <a:gd name="connsiteY30" fmla="*/ 907511 h 925195"/>
              <a:gd name="connsiteX31" fmla="*/ 8011116 w 8011116"/>
              <a:gd name="connsiteY31"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73862 w 8011116"/>
              <a:gd name="connsiteY4" fmla="*/ 624291 h 925195"/>
              <a:gd name="connsiteX5" fmla="*/ 2265770 w 8011116"/>
              <a:gd name="connsiteY5" fmla="*/ 57848 h 925195"/>
              <a:gd name="connsiteX6" fmla="*/ 2484255 w 8011116"/>
              <a:gd name="connsiteY6" fmla="*/ 65941 h 925195"/>
              <a:gd name="connsiteX7" fmla="*/ 2459979 w 8011116"/>
              <a:gd name="connsiteY7" fmla="*/ 745672 h 925195"/>
              <a:gd name="connsiteX8" fmla="*/ 2686556 w 8011116"/>
              <a:gd name="connsiteY8" fmla="*/ 737580 h 925195"/>
              <a:gd name="connsiteX9" fmla="*/ 2646096 w 8011116"/>
              <a:gd name="connsiteY9" fmla="*/ 915604 h 925195"/>
              <a:gd name="connsiteX10" fmla="*/ 2969777 w 8011116"/>
              <a:gd name="connsiteY10" fmla="*/ 915605 h 925195"/>
              <a:gd name="connsiteX11" fmla="*/ 3010238 w 8011116"/>
              <a:gd name="connsiteY11" fmla="*/ 624291 h 925195"/>
              <a:gd name="connsiteX12" fmla="*/ 3293459 w 8011116"/>
              <a:gd name="connsiteY12" fmla="*/ 600016 h 925195"/>
              <a:gd name="connsiteX13" fmla="*/ 3293459 w 8011116"/>
              <a:gd name="connsiteY13" fmla="*/ 915605 h 925195"/>
              <a:gd name="connsiteX14" fmla="*/ 5348836 w 8011116"/>
              <a:gd name="connsiteY14" fmla="*/ 891328 h 925195"/>
              <a:gd name="connsiteX15" fmla="*/ 5348836 w 8011116"/>
              <a:gd name="connsiteY15" fmla="*/ 470542 h 925195"/>
              <a:gd name="connsiteX16" fmla="*/ 5534954 w 8011116"/>
              <a:gd name="connsiteY16" fmla="*/ 470542 h 925195"/>
              <a:gd name="connsiteX17" fmla="*/ 5518768 w 8011116"/>
              <a:gd name="connsiteY17" fmla="*/ 243966 h 925195"/>
              <a:gd name="connsiteX18" fmla="*/ 5704885 w 8011116"/>
              <a:gd name="connsiteY18" fmla="*/ 243965 h 925195"/>
              <a:gd name="connsiteX19" fmla="*/ 5721068 w 8011116"/>
              <a:gd name="connsiteY19" fmla="*/ 9298 h 925195"/>
              <a:gd name="connsiteX20" fmla="*/ 5874818 w 8011116"/>
              <a:gd name="connsiteY20" fmla="*/ 9298 h 925195"/>
              <a:gd name="connsiteX21" fmla="*/ 5907186 w 8011116"/>
              <a:gd name="connsiteY21" fmla="*/ 146860 h 925195"/>
              <a:gd name="connsiteX22" fmla="*/ 6069027 w 8011116"/>
              <a:gd name="connsiteY22" fmla="*/ 138770 h 925195"/>
              <a:gd name="connsiteX23" fmla="*/ 6028567 w 8011116"/>
              <a:gd name="connsiteY23" fmla="*/ 891327 h 925195"/>
              <a:gd name="connsiteX24" fmla="*/ 6748758 w 8011116"/>
              <a:gd name="connsiteY24" fmla="*/ 907511 h 925195"/>
              <a:gd name="connsiteX25" fmla="*/ 6764942 w 8011116"/>
              <a:gd name="connsiteY25" fmla="*/ 680935 h 925195"/>
              <a:gd name="connsiteX26" fmla="*/ 6983427 w 8011116"/>
              <a:gd name="connsiteY26" fmla="*/ 689027 h 925195"/>
              <a:gd name="connsiteX27" fmla="*/ 6999611 w 8011116"/>
              <a:gd name="connsiteY27" fmla="*/ 300609 h 925195"/>
              <a:gd name="connsiteX28" fmla="*/ 7153360 w 8011116"/>
              <a:gd name="connsiteY28" fmla="*/ 300609 h 925195"/>
              <a:gd name="connsiteX29" fmla="*/ 7177636 w 8011116"/>
              <a:gd name="connsiteY29" fmla="*/ 907511 h 925195"/>
              <a:gd name="connsiteX30" fmla="*/ 8011116 w 8011116"/>
              <a:gd name="connsiteY30"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788340 w 8011116"/>
              <a:gd name="connsiteY3" fmla="*/ 648567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265770 w 8011116"/>
              <a:gd name="connsiteY4" fmla="*/ 57848 h 925195"/>
              <a:gd name="connsiteX5" fmla="*/ 2484255 w 8011116"/>
              <a:gd name="connsiteY5" fmla="*/ 65941 h 925195"/>
              <a:gd name="connsiteX6" fmla="*/ 2459979 w 8011116"/>
              <a:gd name="connsiteY6" fmla="*/ 745672 h 925195"/>
              <a:gd name="connsiteX7" fmla="*/ 2686556 w 8011116"/>
              <a:gd name="connsiteY7" fmla="*/ 737580 h 925195"/>
              <a:gd name="connsiteX8" fmla="*/ 2646096 w 8011116"/>
              <a:gd name="connsiteY8" fmla="*/ 915604 h 925195"/>
              <a:gd name="connsiteX9" fmla="*/ 2969777 w 8011116"/>
              <a:gd name="connsiteY9" fmla="*/ 915605 h 925195"/>
              <a:gd name="connsiteX10" fmla="*/ 3010238 w 8011116"/>
              <a:gd name="connsiteY10" fmla="*/ 624291 h 925195"/>
              <a:gd name="connsiteX11" fmla="*/ 3293459 w 8011116"/>
              <a:gd name="connsiteY11" fmla="*/ 600016 h 925195"/>
              <a:gd name="connsiteX12" fmla="*/ 3293459 w 8011116"/>
              <a:gd name="connsiteY12" fmla="*/ 915605 h 925195"/>
              <a:gd name="connsiteX13" fmla="*/ 5348836 w 8011116"/>
              <a:gd name="connsiteY13" fmla="*/ 891328 h 925195"/>
              <a:gd name="connsiteX14" fmla="*/ 5348836 w 8011116"/>
              <a:gd name="connsiteY14" fmla="*/ 470542 h 925195"/>
              <a:gd name="connsiteX15" fmla="*/ 5534954 w 8011116"/>
              <a:gd name="connsiteY15" fmla="*/ 470542 h 925195"/>
              <a:gd name="connsiteX16" fmla="*/ 5518768 w 8011116"/>
              <a:gd name="connsiteY16" fmla="*/ 243966 h 925195"/>
              <a:gd name="connsiteX17" fmla="*/ 5704885 w 8011116"/>
              <a:gd name="connsiteY17" fmla="*/ 243965 h 925195"/>
              <a:gd name="connsiteX18" fmla="*/ 5721068 w 8011116"/>
              <a:gd name="connsiteY18" fmla="*/ 9298 h 925195"/>
              <a:gd name="connsiteX19" fmla="*/ 5874818 w 8011116"/>
              <a:gd name="connsiteY19" fmla="*/ 9298 h 925195"/>
              <a:gd name="connsiteX20" fmla="*/ 5907186 w 8011116"/>
              <a:gd name="connsiteY20" fmla="*/ 146860 h 925195"/>
              <a:gd name="connsiteX21" fmla="*/ 6069027 w 8011116"/>
              <a:gd name="connsiteY21" fmla="*/ 138770 h 925195"/>
              <a:gd name="connsiteX22" fmla="*/ 6028567 w 8011116"/>
              <a:gd name="connsiteY22" fmla="*/ 891327 h 925195"/>
              <a:gd name="connsiteX23" fmla="*/ 6748758 w 8011116"/>
              <a:gd name="connsiteY23" fmla="*/ 907511 h 925195"/>
              <a:gd name="connsiteX24" fmla="*/ 6764942 w 8011116"/>
              <a:gd name="connsiteY24" fmla="*/ 680935 h 925195"/>
              <a:gd name="connsiteX25" fmla="*/ 6983427 w 8011116"/>
              <a:gd name="connsiteY25" fmla="*/ 689027 h 925195"/>
              <a:gd name="connsiteX26" fmla="*/ 6999611 w 8011116"/>
              <a:gd name="connsiteY26" fmla="*/ 300609 h 925195"/>
              <a:gd name="connsiteX27" fmla="*/ 7153360 w 8011116"/>
              <a:gd name="connsiteY27" fmla="*/ 300609 h 925195"/>
              <a:gd name="connsiteX28" fmla="*/ 7177636 w 8011116"/>
              <a:gd name="connsiteY28" fmla="*/ 907511 h 925195"/>
              <a:gd name="connsiteX29" fmla="*/ 8011116 w 8011116"/>
              <a:gd name="connsiteY29"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459979 w 8011116"/>
              <a:gd name="connsiteY5" fmla="*/ 745672 h 925195"/>
              <a:gd name="connsiteX6" fmla="*/ 2686556 w 8011116"/>
              <a:gd name="connsiteY6" fmla="*/ 737580 h 925195"/>
              <a:gd name="connsiteX7" fmla="*/ 2646096 w 8011116"/>
              <a:gd name="connsiteY7" fmla="*/ 915604 h 925195"/>
              <a:gd name="connsiteX8" fmla="*/ 2969777 w 8011116"/>
              <a:gd name="connsiteY8" fmla="*/ 915605 h 925195"/>
              <a:gd name="connsiteX9" fmla="*/ 3010238 w 8011116"/>
              <a:gd name="connsiteY9" fmla="*/ 624291 h 925195"/>
              <a:gd name="connsiteX10" fmla="*/ 3293459 w 8011116"/>
              <a:gd name="connsiteY10" fmla="*/ 600016 h 925195"/>
              <a:gd name="connsiteX11" fmla="*/ 3293459 w 8011116"/>
              <a:gd name="connsiteY11" fmla="*/ 915605 h 925195"/>
              <a:gd name="connsiteX12" fmla="*/ 5348836 w 8011116"/>
              <a:gd name="connsiteY12" fmla="*/ 891328 h 925195"/>
              <a:gd name="connsiteX13" fmla="*/ 5348836 w 8011116"/>
              <a:gd name="connsiteY13" fmla="*/ 470542 h 925195"/>
              <a:gd name="connsiteX14" fmla="*/ 5534954 w 8011116"/>
              <a:gd name="connsiteY14" fmla="*/ 470542 h 925195"/>
              <a:gd name="connsiteX15" fmla="*/ 5518768 w 8011116"/>
              <a:gd name="connsiteY15" fmla="*/ 243966 h 925195"/>
              <a:gd name="connsiteX16" fmla="*/ 5704885 w 8011116"/>
              <a:gd name="connsiteY16" fmla="*/ 243965 h 925195"/>
              <a:gd name="connsiteX17" fmla="*/ 5721068 w 8011116"/>
              <a:gd name="connsiteY17" fmla="*/ 9298 h 925195"/>
              <a:gd name="connsiteX18" fmla="*/ 5874818 w 8011116"/>
              <a:gd name="connsiteY18" fmla="*/ 9298 h 925195"/>
              <a:gd name="connsiteX19" fmla="*/ 5907186 w 8011116"/>
              <a:gd name="connsiteY19" fmla="*/ 146860 h 925195"/>
              <a:gd name="connsiteX20" fmla="*/ 6069027 w 8011116"/>
              <a:gd name="connsiteY20" fmla="*/ 138770 h 925195"/>
              <a:gd name="connsiteX21" fmla="*/ 6028567 w 8011116"/>
              <a:gd name="connsiteY21" fmla="*/ 891327 h 925195"/>
              <a:gd name="connsiteX22" fmla="*/ 6748758 w 8011116"/>
              <a:gd name="connsiteY22" fmla="*/ 907511 h 925195"/>
              <a:gd name="connsiteX23" fmla="*/ 6764942 w 8011116"/>
              <a:gd name="connsiteY23" fmla="*/ 680935 h 925195"/>
              <a:gd name="connsiteX24" fmla="*/ 6983427 w 8011116"/>
              <a:gd name="connsiteY24" fmla="*/ 689027 h 925195"/>
              <a:gd name="connsiteX25" fmla="*/ 6999611 w 8011116"/>
              <a:gd name="connsiteY25" fmla="*/ 300609 h 925195"/>
              <a:gd name="connsiteX26" fmla="*/ 7153360 w 8011116"/>
              <a:gd name="connsiteY26" fmla="*/ 300609 h 925195"/>
              <a:gd name="connsiteX27" fmla="*/ 7177636 w 8011116"/>
              <a:gd name="connsiteY27" fmla="*/ 907511 h 925195"/>
              <a:gd name="connsiteX28" fmla="*/ 8011116 w 8011116"/>
              <a:gd name="connsiteY28"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86556 w 8011116"/>
              <a:gd name="connsiteY5" fmla="*/ 737580 h 925195"/>
              <a:gd name="connsiteX6" fmla="*/ 2646096 w 8011116"/>
              <a:gd name="connsiteY6" fmla="*/ 915604 h 925195"/>
              <a:gd name="connsiteX7" fmla="*/ 2969777 w 8011116"/>
              <a:gd name="connsiteY7" fmla="*/ 915605 h 925195"/>
              <a:gd name="connsiteX8" fmla="*/ 3010238 w 8011116"/>
              <a:gd name="connsiteY8" fmla="*/ 624291 h 925195"/>
              <a:gd name="connsiteX9" fmla="*/ 3293459 w 8011116"/>
              <a:gd name="connsiteY9" fmla="*/ 600016 h 925195"/>
              <a:gd name="connsiteX10" fmla="*/ 3293459 w 8011116"/>
              <a:gd name="connsiteY10" fmla="*/ 915605 h 925195"/>
              <a:gd name="connsiteX11" fmla="*/ 5348836 w 8011116"/>
              <a:gd name="connsiteY11" fmla="*/ 891328 h 925195"/>
              <a:gd name="connsiteX12" fmla="*/ 5348836 w 8011116"/>
              <a:gd name="connsiteY12" fmla="*/ 470542 h 925195"/>
              <a:gd name="connsiteX13" fmla="*/ 5534954 w 8011116"/>
              <a:gd name="connsiteY13" fmla="*/ 470542 h 925195"/>
              <a:gd name="connsiteX14" fmla="*/ 5518768 w 8011116"/>
              <a:gd name="connsiteY14" fmla="*/ 243966 h 925195"/>
              <a:gd name="connsiteX15" fmla="*/ 5704885 w 8011116"/>
              <a:gd name="connsiteY15" fmla="*/ 243965 h 925195"/>
              <a:gd name="connsiteX16" fmla="*/ 5721068 w 8011116"/>
              <a:gd name="connsiteY16" fmla="*/ 9298 h 925195"/>
              <a:gd name="connsiteX17" fmla="*/ 5874818 w 8011116"/>
              <a:gd name="connsiteY17" fmla="*/ 9298 h 925195"/>
              <a:gd name="connsiteX18" fmla="*/ 5907186 w 8011116"/>
              <a:gd name="connsiteY18" fmla="*/ 146860 h 925195"/>
              <a:gd name="connsiteX19" fmla="*/ 6069027 w 8011116"/>
              <a:gd name="connsiteY19" fmla="*/ 138770 h 925195"/>
              <a:gd name="connsiteX20" fmla="*/ 6028567 w 8011116"/>
              <a:gd name="connsiteY20" fmla="*/ 891327 h 925195"/>
              <a:gd name="connsiteX21" fmla="*/ 6748758 w 8011116"/>
              <a:gd name="connsiteY21" fmla="*/ 907511 h 925195"/>
              <a:gd name="connsiteX22" fmla="*/ 6764942 w 8011116"/>
              <a:gd name="connsiteY22" fmla="*/ 680935 h 925195"/>
              <a:gd name="connsiteX23" fmla="*/ 6983427 w 8011116"/>
              <a:gd name="connsiteY23" fmla="*/ 689027 h 925195"/>
              <a:gd name="connsiteX24" fmla="*/ 6999611 w 8011116"/>
              <a:gd name="connsiteY24" fmla="*/ 300609 h 925195"/>
              <a:gd name="connsiteX25" fmla="*/ 7153360 w 8011116"/>
              <a:gd name="connsiteY25" fmla="*/ 300609 h 925195"/>
              <a:gd name="connsiteX26" fmla="*/ 7177636 w 8011116"/>
              <a:gd name="connsiteY26" fmla="*/ 907511 h 925195"/>
              <a:gd name="connsiteX27" fmla="*/ 8011116 w 8011116"/>
              <a:gd name="connsiteY27" fmla="*/ 907512 h 925195"/>
              <a:gd name="connsiteX0" fmla="*/ 0 w 8011116"/>
              <a:gd name="connsiteY0" fmla="*/ 907511 h 925195"/>
              <a:gd name="connsiteX1" fmla="*/ 590718 w 8011116"/>
              <a:gd name="connsiteY1" fmla="*/ 632383 h 925195"/>
              <a:gd name="connsiteX2" fmla="*/ 1497027 w 8011116"/>
              <a:gd name="connsiteY2" fmla="*/ 899421 h 925195"/>
              <a:gd name="connsiteX3" fmla="*/ 1909720 w 8011116"/>
              <a:gd name="connsiteY3" fmla="*/ 519095 h 925195"/>
              <a:gd name="connsiteX4" fmla="*/ 2484255 w 8011116"/>
              <a:gd name="connsiteY4" fmla="*/ 65941 h 925195"/>
              <a:gd name="connsiteX5" fmla="*/ 2646096 w 8011116"/>
              <a:gd name="connsiteY5" fmla="*/ 915604 h 925195"/>
              <a:gd name="connsiteX6" fmla="*/ 2969777 w 8011116"/>
              <a:gd name="connsiteY6" fmla="*/ 915605 h 925195"/>
              <a:gd name="connsiteX7" fmla="*/ 3010238 w 8011116"/>
              <a:gd name="connsiteY7" fmla="*/ 624291 h 925195"/>
              <a:gd name="connsiteX8" fmla="*/ 3293459 w 8011116"/>
              <a:gd name="connsiteY8" fmla="*/ 600016 h 925195"/>
              <a:gd name="connsiteX9" fmla="*/ 3293459 w 8011116"/>
              <a:gd name="connsiteY9" fmla="*/ 915605 h 925195"/>
              <a:gd name="connsiteX10" fmla="*/ 5348836 w 8011116"/>
              <a:gd name="connsiteY10" fmla="*/ 891328 h 925195"/>
              <a:gd name="connsiteX11" fmla="*/ 5348836 w 8011116"/>
              <a:gd name="connsiteY11" fmla="*/ 470542 h 925195"/>
              <a:gd name="connsiteX12" fmla="*/ 5534954 w 8011116"/>
              <a:gd name="connsiteY12" fmla="*/ 470542 h 925195"/>
              <a:gd name="connsiteX13" fmla="*/ 5518768 w 8011116"/>
              <a:gd name="connsiteY13" fmla="*/ 243966 h 925195"/>
              <a:gd name="connsiteX14" fmla="*/ 5704885 w 8011116"/>
              <a:gd name="connsiteY14" fmla="*/ 243965 h 925195"/>
              <a:gd name="connsiteX15" fmla="*/ 5721068 w 8011116"/>
              <a:gd name="connsiteY15" fmla="*/ 9298 h 925195"/>
              <a:gd name="connsiteX16" fmla="*/ 5874818 w 8011116"/>
              <a:gd name="connsiteY16" fmla="*/ 9298 h 925195"/>
              <a:gd name="connsiteX17" fmla="*/ 5907186 w 8011116"/>
              <a:gd name="connsiteY17" fmla="*/ 146860 h 925195"/>
              <a:gd name="connsiteX18" fmla="*/ 6069027 w 8011116"/>
              <a:gd name="connsiteY18" fmla="*/ 138770 h 925195"/>
              <a:gd name="connsiteX19" fmla="*/ 6028567 w 8011116"/>
              <a:gd name="connsiteY19" fmla="*/ 891327 h 925195"/>
              <a:gd name="connsiteX20" fmla="*/ 6748758 w 8011116"/>
              <a:gd name="connsiteY20" fmla="*/ 907511 h 925195"/>
              <a:gd name="connsiteX21" fmla="*/ 6764942 w 8011116"/>
              <a:gd name="connsiteY21" fmla="*/ 680935 h 925195"/>
              <a:gd name="connsiteX22" fmla="*/ 6983427 w 8011116"/>
              <a:gd name="connsiteY22" fmla="*/ 689027 h 925195"/>
              <a:gd name="connsiteX23" fmla="*/ 6999611 w 8011116"/>
              <a:gd name="connsiteY23" fmla="*/ 300609 h 925195"/>
              <a:gd name="connsiteX24" fmla="*/ 7153360 w 8011116"/>
              <a:gd name="connsiteY24" fmla="*/ 300609 h 925195"/>
              <a:gd name="connsiteX25" fmla="*/ 7177636 w 8011116"/>
              <a:gd name="connsiteY25" fmla="*/ 907511 h 925195"/>
              <a:gd name="connsiteX26" fmla="*/ 8011116 w 8011116"/>
              <a:gd name="connsiteY26" fmla="*/ 907512 h 925195"/>
              <a:gd name="connsiteX0" fmla="*/ 0 w 8011116"/>
              <a:gd name="connsiteY0" fmla="*/ 907511 h 917664"/>
              <a:gd name="connsiteX1" fmla="*/ 590718 w 8011116"/>
              <a:gd name="connsiteY1" fmla="*/ 632383 h 917664"/>
              <a:gd name="connsiteX2" fmla="*/ 1497027 w 8011116"/>
              <a:gd name="connsiteY2" fmla="*/ 899421 h 917664"/>
              <a:gd name="connsiteX3" fmla="*/ 1909720 w 8011116"/>
              <a:gd name="connsiteY3" fmla="*/ 519095 h 917664"/>
              <a:gd name="connsiteX4" fmla="*/ 2484255 w 8011116"/>
              <a:gd name="connsiteY4" fmla="*/ 65941 h 917664"/>
              <a:gd name="connsiteX5" fmla="*/ 2969777 w 8011116"/>
              <a:gd name="connsiteY5" fmla="*/ 915605 h 917664"/>
              <a:gd name="connsiteX6" fmla="*/ 3010238 w 8011116"/>
              <a:gd name="connsiteY6" fmla="*/ 624291 h 917664"/>
              <a:gd name="connsiteX7" fmla="*/ 3293459 w 8011116"/>
              <a:gd name="connsiteY7" fmla="*/ 600016 h 917664"/>
              <a:gd name="connsiteX8" fmla="*/ 3293459 w 8011116"/>
              <a:gd name="connsiteY8" fmla="*/ 915605 h 917664"/>
              <a:gd name="connsiteX9" fmla="*/ 5348836 w 8011116"/>
              <a:gd name="connsiteY9" fmla="*/ 891328 h 917664"/>
              <a:gd name="connsiteX10" fmla="*/ 5348836 w 8011116"/>
              <a:gd name="connsiteY10" fmla="*/ 470542 h 917664"/>
              <a:gd name="connsiteX11" fmla="*/ 5534954 w 8011116"/>
              <a:gd name="connsiteY11" fmla="*/ 470542 h 917664"/>
              <a:gd name="connsiteX12" fmla="*/ 5518768 w 8011116"/>
              <a:gd name="connsiteY12" fmla="*/ 243966 h 917664"/>
              <a:gd name="connsiteX13" fmla="*/ 5704885 w 8011116"/>
              <a:gd name="connsiteY13" fmla="*/ 243965 h 917664"/>
              <a:gd name="connsiteX14" fmla="*/ 5721068 w 8011116"/>
              <a:gd name="connsiteY14" fmla="*/ 9298 h 917664"/>
              <a:gd name="connsiteX15" fmla="*/ 5874818 w 8011116"/>
              <a:gd name="connsiteY15" fmla="*/ 9298 h 917664"/>
              <a:gd name="connsiteX16" fmla="*/ 5907186 w 8011116"/>
              <a:gd name="connsiteY16" fmla="*/ 146860 h 917664"/>
              <a:gd name="connsiteX17" fmla="*/ 6069027 w 8011116"/>
              <a:gd name="connsiteY17" fmla="*/ 138770 h 917664"/>
              <a:gd name="connsiteX18" fmla="*/ 6028567 w 8011116"/>
              <a:gd name="connsiteY18" fmla="*/ 891327 h 917664"/>
              <a:gd name="connsiteX19" fmla="*/ 6748758 w 8011116"/>
              <a:gd name="connsiteY19" fmla="*/ 907511 h 917664"/>
              <a:gd name="connsiteX20" fmla="*/ 6764942 w 8011116"/>
              <a:gd name="connsiteY20" fmla="*/ 680935 h 917664"/>
              <a:gd name="connsiteX21" fmla="*/ 6983427 w 8011116"/>
              <a:gd name="connsiteY21" fmla="*/ 689027 h 917664"/>
              <a:gd name="connsiteX22" fmla="*/ 6999611 w 8011116"/>
              <a:gd name="connsiteY22" fmla="*/ 300609 h 917664"/>
              <a:gd name="connsiteX23" fmla="*/ 7153360 w 8011116"/>
              <a:gd name="connsiteY23" fmla="*/ 300609 h 917664"/>
              <a:gd name="connsiteX24" fmla="*/ 7177636 w 8011116"/>
              <a:gd name="connsiteY24" fmla="*/ 907511 h 917664"/>
              <a:gd name="connsiteX25" fmla="*/ 8011116 w 8011116"/>
              <a:gd name="connsiteY25" fmla="*/ 907512 h 917664"/>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3293459 w 8011116"/>
              <a:gd name="connsiteY7" fmla="*/ 915605 h 928399"/>
              <a:gd name="connsiteX8" fmla="*/ 5348836 w 8011116"/>
              <a:gd name="connsiteY8" fmla="*/ 891328 h 928399"/>
              <a:gd name="connsiteX9" fmla="*/ 5348836 w 8011116"/>
              <a:gd name="connsiteY9" fmla="*/ 470542 h 928399"/>
              <a:gd name="connsiteX10" fmla="*/ 5534954 w 8011116"/>
              <a:gd name="connsiteY10" fmla="*/ 470542 h 928399"/>
              <a:gd name="connsiteX11" fmla="*/ 5518768 w 8011116"/>
              <a:gd name="connsiteY11" fmla="*/ 243966 h 928399"/>
              <a:gd name="connsiteX12" fmla="*/ 5704885 w 8011116"/>
              <a:gd name="connsiteY12" fmla="*/ 243965 h 928399"/>
              <a:gd name="connsiteX13" fmla="*/ 5721068 w 8011116"/>
              <a:gd name="connsiteY13" fmla="*/ 9298 h 928399"/>
              <a:gd name="connsiteX14" fmla="*/ 5874818 w 8011116"/>
              <a:gd name="connsiteY14" fmla="*/ 9298 h 928399"/>
              <a:gd name="connsiteX15" fmla="*/ 5907186 w 8011116"/>
              <a:gd name="connsiteY15" fmla="*/ 146860 h 928399"/>
              <a:gd name="connsiteX16" fmla="*/ 6069027 w 8011116"/>
              <a:gd name="connsiteY16" fmla="*/ 138770 h 928399"/>
              <a:gd name="connsiteX17" fmla="*/ 6028567 w 8011116"/>
              <a:gd name="connsiteY17" fmla="*/ 891327 h 928399"/>
              <a:gd name="connsiteX18" fmla="*/ 6748758 w 8011116"/>
              <a:gd name="connsiteY18" fmla="*/ 907511 h 928399"/>
              <a:gd name="connsiteX19" fmla="*/ 6764942 w 8011116"/>
              <a:gd name="connsiteY19" fmla="*/ 680935 h 928399"/>
              <a:gd name="connsiteX20" fmla="*/ 6983427 w 8011116"/>
              <a:gd name="connsiteY20" fmla="*/ 689027 h 928399"/>
              <a:gd name="connsiteX21" fmla="*/ 6999611 w 8011116"/>
              <a:gd name="connsiteY21" fmla="*/ 300609 h 928399"/>
              <a:gd name="connsiteX22" fmla="*/ 7153360 w 8011116"/>
              <a:gd name="connsiteY22" fmla="*/ 300609 h 928399"/>
              <a:gd name="connsiteX23" fmla="*/ 7177636 w 8011116"/>
              <a:gd name="connsiteY23" fmla="*/ 907511 h 928399"/>
              <a:gd name="connsiteX24" fmla="*/ 8011116 w 8011116"/>
              <a:gd name="connsiteY24" fmla="*/ 907512 h 928399"/>
              <a:gd name="connsiteX0" fmla="*/ 0 w 8011116"/>
              <a:gd name="connsiteY0" fmla="*/ 907511 h 928399"/>
              <a:gd name="connsiteX1" fmla="*/ 590718 w 8011116"/>
              <a:gd name="connsiteY1" fmla="*/ 632383 h 928399"/>
              <a:gd name="connsiteX2" fmla="*/ 1497027 w 8011116"/>
              <a:gd name="connsiteY2" fmla="*/ 899421 h 928399"/>
              <a:gd name="connsiteX3" fmla="*/ 1909720 w 8011116"/>
              <a:gd name="connsiteY3" fmla="*/ 519095 h 928399"/>
              <a:gd name="connsiteX4" fmla="*/ 2484255 w 8011116"/>
              <a:gd name="connsiteY4" fmla="*/ 65941 h 928399"/>
              <a:gd name="connsiteX5" fmla="*/ 2969777 w 8011116"/>
              <a:gd name="connsiteY5" fmla="*/ 915605 h 928399"/>
              <a:gd name="connsiteX6" fmla="*/ 3293459 w 8011116"/>
              <a:gd name="connsiteY6" fmla="*/ 600016 h 928399"/>
              <a:gd name="connsiteX7" fmla="*/ 5348836 w 8011116"/>
              <a:gd name="connsiteY7" fmla="*/ 891328 h 928399"/>
              <a:gd name="connsiteX8" fmla="*/ 5348836 w 8011116"/>
              <a:gd name="connsiteY8" fmla="*/ 470542 h 928399"/>
              <a:gd name="connsiteX9" fmla="*/ 5534954 w 8011116"/>
              <a:gd name="connsiteY9" fmla="*/ 470542 h 928399"/>
              <a:gd name="connsiteX10" fmla="*/ 5518768 w 8011116"/>
              <a:gd name="connsiteY10" fmla="*/ 243966 h 928399"/>
              <a:gd name="connsiteX11" fmla="*/ 5704885 w 8011116"/>
              <a:gd name="connsiteY11" fmla="*/ 243965 h 928399"/>
              <a:gd name="connsiteX12" fmla="*/ 5721068 w 8011116"/>
              <a:gd name="connsiteY12" fmla="*/ 9298 h 928399"/>
              <a:gd name="connsiteX13" fmla="*/ 5874818 w 8011116"/>
              <a:gd name="connsiteY13" fmla="*/ 9298 h 928399"/>
              <a:gd name="connsiteX14" fmla="*/ 5907186 w 8011116"/>
              <a:gd name="connsiteY14" fmla="*/ 146860 h 928399"/>
              <a:gd name="connsiteX15" fmla="*/ 6069027 w 8011116"/>
              <a:gd name="connsiteY15" fmla="*/ 138770 h 928399"/>
              <a:gd name="connsiteX16" fmla="*/ 6028567 w 8011116"/>
              <a:gd name="connsiteY16" fmla="*/ 891327 h 928399"/>
              <a:gd name="connsiteX17" fmla="*/ 6748758 w 8011116"/>
              <a:gd name="connsiteY17" fmla="*/ 907511 h 928399"/>
              <a:gd name="connsiteX18" fmla="*/ 6764942 w 8011116"/>
              <a:gd name="connsiteY18" fmla="*/ 680935 h 928399"/>
              <a:gd name="connsiteX19" fmla="*/ 6983427 w 8011116"/>
              <a:gd name="connsiteY19" fmla="*/ 689027 h 928399"/>
              <a:gd name="connsiteX20" fmla="*/ 6999611 w 8011116"/>
              <a:gd name="connsiteY20" fmla="*/ 300609 h 928399"/>
              <a:gd name="connsiteX21" fmla="*/ 7153360 w 8011116"/>
              <a:gd name="connsiteY21" fmla="*/ 300609 h 928399"/>
              <a:gd name="connsiteX22" fmla="*/ 7177636 w 8011116"/>
              <a:gd name="connsiteY22" fmla="*/ 907511 h 928399"/>
              <a:gd name="connsiteX23" fmla="*/ 8011116 w 8011116"/>
              <a:gd name="connsiteY23" fmla="*/ 907512 h 928399"/>
              <a:gd name="connsiteX0" fmla="*/ 0 w 8011116"/>
              <a:gd name="connsiteY0" fmla="*/ 907511 h 928414"/>
              <a:gd name="connsiteX1" fmla="*/ 590718 w 8011116"/>
              <a:gd name="connsiteY1" fmla="*/ 632383 h 928414"/>
              <a:gd name="connsiteX2" fmla="*/ 1497027 w 8011116"/>
              <a:gd name="connsiteY2" fmla="*/ 899421 h 928414"/>
              <a:gd name="connsiteX3" fmla="*/ 1909720 w 8011116"/>
              <a:gd name="connsiteY3" fmla="*/ 519095 h 928414"/>
              <a:gd name="connsiteX4" fmla="*/ 2484255 w 8011116"/>
              <a:gd name="connsiteY4" fmla="*/ 65941 h 928414"/>
              <a:gd name="connsiteX5" fmla="*/ 2969777 w 8011116"/>
              <a:gd name="connsiteY5" fmla="*/ 915605 h 928414"/>
              <a:gd name="connsiteX6" fmla="*/ 3293459 w 8011116"/>
              <a:gd name="connsiteY6" fmla="*/ 600016 h 928414"/>
              <a:gd name="connsiteX7" fmla="*/ 5348836 w 8011116"/>
              <a:gd name="connsiteY7" fmla="*/ 891328 h 928414"/>
              <a:gd name="connsiteX8" fmla="*/ 5348836 w 8011116"/>
              <a:gd name="connsiteY8" fmla="*/ 470542 h 928414"/>
              <a:gd name="connsiteX9" fmla="*/ 5534954 w 8011116"/>
              <a:gd name="connsiteY9" fmla="*/ 470542 h 928414"/>
              <a:gd name="connsiteX10" fmla="*/ 5518768 w 8011116"/>
              <a:gd name="connsiteY10" fmla="*/ 243966 h 928414"/>
              <a:gd name="connsiteX11" fmla="*/ 5704885 w 8011116"/>
              <a:gd name="connsiteY11" fmla="*/ 243965 h 928414"/>
              <a:gd name="connsiteX12" fmla="*/ 5721068 w 8011116"/>
              <a:gd name="connsiteY12" fmla="*/ 9298 h 928414"/>
              <a:gd name="connsiteX13" fmla="*/ 5874818 w 8011116"/>
              <a:gd name="connsiteY13" fmla="*/ 9298 h 928414"/>
              <a:gd name="connsiteX14" fmla="*/ 5907186 w 8011116"/>
              <a:gd name="connsiteY14" fmla="*/ 146860 h 928414"/>
              <a:gd name="connsiteX15" fmla="*/ 6069027 w 8011116"/>
              <a:gd name="connsiteY15" fmla="*/ 138770 h 928414"/>
              <a:gd name="connsiteX16" fmla="*/ 6028567 w 8011116"/>
              <a:gd name="connsiteY16" fmla="*/ 891327 h 928414"/>
              <a:gd name="connsiteX17" fmla="*/ 6748758 w 8011116"/>
              <a:gd name="connsiteY17" fmla="*/ 907511 h 928414"/>
              <a:gd name="connsiteX18" fmla="*/ 6764942 w 8011116"/>
              <a:gd name="connsiteY18" fmla="*/ 680935 h 928414"/>
              <a:gd name="connsiteX19" fmla="*/ 6983427 w 8011116"/>
              <a:gd name="connsiteY19" fmla="*/ 689027 h 928414"/>
              <a:gd name="connsiteX20" fmla="*/ 6999611 w 8011116"/>
              <a:gd name="connsiteY20" fmla="*/ 300609 h 928414"/>
              <a:gd name="connsiteX21" fmla="*/ 7153360 w 8011116"/>
              <a:gd name="connsiteY21" fmla="*/ 300609 h 928414"/>
              <a:gd name="connsiteX22" fmla="*/ 7177636 w 8011116"/>
              <a:gd name="connsiteY22" fmla="*/ 907511 h 928414"/>
              <a:gd name="connsiteX23" fmla="*/ 8011116 w 8011116"/>
              <a:gd name="connsiteY23" fmla="*/ 907512 h 928414"/>
              <a:gd name="connsiteX0" fmla="*/ 0 w 8011116"/>
              <a:gd name="connsiteY0" fmla="*/ 907511 h 1001487"/>
              <a:gd name="connsiteX1" fmla="*/ 590718 w 8011116"/>
              <a:gd name="connsiteY1" fmla="*/ 632383 h 1001487"/>
              <a:gd name="connsiteX2" fmla="*/ 1497027 w 8011116"/>
              <a:gd name="connsiteY2" fmla="*/ 899421 h 1001487"/>
              <a:gd name="connsiteX3" fmla="*/ 1909720 w 8011116"/>
              <a:gd name="connsiteY3" fmla="*/ 519095 h 1001487"/>
              <a:gd name="connsiteX4" fmla="*/ 2484255 w 8011116"/>
              <a:gd name="connsiteY4" fmla="*/ 65941 h 1001487"/>
              <a:gd name="connsiteX5" fmla="*/ 2969777 w 8011116"/>
              <a:gd name="connsiteY5" fmla="*/ 915605 h 1001487"/>
              <a:gd name="connsiteX6" fmla="*/ 3293459 w 8011116"/>
              <a:gd name="connsiteY6" fmla="*/ 600016 h 1001487"/>
              <a:gd name="connsiteX7" fmla="*/ 5348836 w 8011116"/>
              <a:gd name="connsiteY7" fmla="*/ 891328 h 1001487"/>
              <a:gd name="connsiteX8" fmla="*/ 5348836 w 8011116"/>
              <a:gd name="connsiteY8" fmla="*/ 470542 h 1001487"/>
              <a:gd name="connsiteX9" fmla="*/ 5534954 w 8011116"/>
              <a:gd name="connsiteY9" fmla="*/ 470542 h 1001487"/>
              <a:gd name="connsiteX10" fmla="*/ 5518768 w 8011116"/>
              <a:gd name="connsiteY10" fmla="*/ 243966 h 1001487"/>
              <a:gd name="connsiteX11" fmla="*/ 5704885 w 8011116"/>
              <a:gd name="connsiteY11" fmla="*/ 243965 h 1001487"/>
              <a:gd name="connsiteX12" fmla="*/ 5721068 w 8011116"/>
              <a:gd name="connsiteY12" fmla="*/ 9298 h 1001487"/>
              <a:gd name="connsiteX13" fmla="*/ 5874818 w 8011116"/>
              <a:gd name="connsiteY13" fmla="*/ 9298 h 1001487"/>
              <a:gd name="connsiteX14" fmla="*/ 5907186 w 8011116"/>
              <a:gd name="connsiteY14" fmla="*/ 146860 h 1001487"/>
              <a:gd name="connsiteX15" fmla="*/ 6069027 w 8011116"/>
              <a:gd name="connsiteY15" fmla="*/ 138770 h 1001487"/>
              <a:gd name="connsiteX16" fmla="*/ 6028567 w 8011116"/>
              <a:gd name="connsiteY16" fmla="*/ 891327 h 1001487"/>
              <a:gd name="connsiteX17" fmla="*/ 6748758 w 8011116"/>
              <a:gd name="connsiteY17" fmla="*/ 907511 h 1001487"/>
              <a:gd name="connsiteX18" fmla="*/ 6764942 w 8011116"/>
              <a:gd name="connsiteY18" fmla="*/ 680935 h 1001487"/>
              <a:gd name="connsiteX19" fmla="*/ 6983427 w 8011116"/>
              <a:gd name="connsiteY19" fmla="*/ 689027 h 1001487"/>
              <a:gd name="connsiteX20" fmla="*/ 6999611 w 8011116"/>
              <a:gd name="connsiteY20" fmla="*/ 300609 h 1001487"/>
              <a:gd name="connsiteX21" fmla="*/ 7153360 w 8011116"/>
              <a:gd name="connsiteY21" fmla="*/ 300609 h 1001487"/>
              <a:gd name="connsiteX22" fmla="*/ 7177636 w 8011116"/>
              <a:gd name="connsiteY22" fmla="*/ 907511 h 1001487"/>
              <a:gd name="connsiteX23" fmla="*/ 8011116 w 8011116"/>
              <a:gd name="connsiteY23" fmla="*/ 907512 h 1001487"/>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5348836 w 8011116"/>
              <a:gd name="connsiteY7" fmla="*/ 891328 h 907512"/>
              <a:gd name="connsiteX8" fmla="*/ 5348836 w 8011116"/>
              <a:gd name="connsiteY8" fmla="*/ 470542 h 907512"/>
              <a:gd name="connsiteX9" fmla="*/ 5534954 w 8011116"/>
              <a:gd name="connsiteY9" fmla="*/ 470542 h 907512"/>
              <a:gd name="connsiteX10" fmla="*/ 5518768 w 8011116"/>
              <a:gd name="connsiteY10" fmla="*/ 243966 h 907512"/>
              <a:gd name="connsiteX11" fmla="*/ 5704885 w 8011116"/>
              <a:gd name="connsiteY11" fmla="*/ 243965 h 907512"/>
              <a:gd name="connsiteX12" fmla="*/ 5721068 w 8011116"/>
              <a:gd name="connsiteY12" fmla="*/ 9298 h 907512"/>
              <a:gd name="connsiteX13" fmla="*/ 5874818 w 8011116"/>
              <a:gd name="connsiteY13" fmla="*/ 9298 h 907512"/>
              <a:gd name="connsiteX14" fmla="*/ 5907186 w 8011116"/>
              <a:gd name="connsiteY14" fmla="*/ 146860 h 907512"/>
              <a:gd name="connsiteX15" fmla="*/ 6069027 w 8011116"/>
              <a:gd name="connsiteY15" fmla="*/ 138770 h 907512"/>
              <a:gd name="connsiteX16" fmla="*/ 6028567 w 8011116"/>
              <a:gd name="connsiteY16" fmla="*/ 891327 h 907512"/>
              <a:gd name="connsiteX17" fmla="*/ 6748758 w 8011116"/>
              <a:gd name="connsiteY17" fmla="*/ 907511 h 907512"/>
              <a:gd name="connsiteX18" fmla="*/ 6764942 w 8011116"/>
              <a:gd name="connsiteY18" fmla="*/ 680935 h 907512"/>
              <a:gd name="connsiteX19" fmla="*/ 6983427 w 8011116"/>
              <a:gd name="connsiteY19" fmla="*/ 689027 h 907512"/>
              <a:gd name="connsiteX20" fmla="*/ 6999611 w 8011116"/>
              <a:gd name="connsiteY20" fmla="*/ 300609 h 907512"/>
              <a:gd name="connsiteX21" fmla="*/ 7153360 w 8011116"/>
              <a:gd name="connsiteY21" fmla="*/ 300609 h 907512"/>
              <a:gd name="connsiteX22" fmla="*/ 7177636 w 8011116"/>
              <a:gd name="connsiteY22" fmla="*/ 907511 h 907512"/>
              <a:gd name="connsiteX23" fmla="*/ 8011116 w 8011116"/>
              <a:gd name="connsiteY23" fmla="*/ 907512 h 907512"/>
              <a:gd name="connsiteX0" fmla="*/ 0 w 8011116"/>
              <a:gd name="connsiteY0" fmla="*/ 907511 h 907512"/>
              <a:gd name="connsiteX1" fmla="*/ 590718 w 8011116"/>
              <a:gd name="connsiteY1" fmla="*/ 632383 h 907512"/>
              <a:gd name="connsiteX2" fmla="*/ 1497027 w 8011116"/>
              <a:gd name="connsiteY2" fmla="*/ 899421 h 907512"/>
              <a:gd name="connsiteX3" fmla="*/ 1909720 w 8011116"/>
              <a:gd name="connsiteY3" fmla="*/ 519095 h 907512"/>
              <a:gd name="connsiteX4" fmla="*/ 2484255 w 8011116"/>
              <a:gd name="connsiteY4" fmla="*/ 65941 h 907512"/>
              <a:gd name="connsiteX5" fmla="*/ 2969777 w 8011116"/>
              <a:gd name="connsiteY5" fmla="*/ 802317 h 907512"/>
              <a:gd name="connsiteX6" fmla="*/ 3293459 w 8011116"/>
              <a:gd name="connsiteY6" fmla="*/ 600016 h 907512"/>
              <a:gd name="connsiteX7" fmla="*/ 3998815 w 8011116"/>
              <a:gd name="connsiteY7" fmla="*/ 704004 h 907512"/>
              <a:gd name="connsiteX8" fmla="*/ 5348836 w 8011116"/>
              <a:gd name="connsiteY8" fmla="*/ 891328 h 907512"/>
              <a:gd name="connsiteX9" fmla="*/ 5348836 w 8011116"/>
              <a:gd name="connsiteY9" fmla="*/ 470542 h 907512"/>
              <a:gd name="connsiteX10" fmla="*/ 5534954 w 8011116"/>
              <a:gd name="connsiteY10" fmla="*/ 470542 h 907512"/>
              <a:gd name="connsiteX11" fmla="*/ 5518768 w 8011116"/>
              <a:gd name="connsiteY11" fmla="*/ 243966 h 907512"/>
              <a:gd name="connsiteX12" fmla="*/ 5704885 w 8011116"/>
              <a:gd name="connsiteY12" fmla="*/ 243965 h 907512"/>
              <a:gd name="connsiteX13" fmla="*/ 5721068 w 8011116"/>
              <a:gd name="connsiteY13" fmla="*/ 9298 h 907512"/>
              <a:gd name="connsiteX14" fmla="*/ 5874818 w 8011116"/>
              <a:gd name="connsiteY14" fmla="*/ 9298 h 907512"/>
              <a:gd name="connsiteX15" fmla="*/ 5907186 w 8011116"/>
              <a:gd name="connsiteY15" fmla="*/ 146860 h 907512"/>
              <a:gd name="connsiteX16" fmla="*/ 6069027 w 8011116"/>
              <a:gd name="connsiteY16" fmla="*/ 138770 h 907512"/>
              <a:gd name="connsiteX17" fmla="*/ 6028567 w 8011116"/>
              <a:gd name="connsiteY17" fmla="*/ 891327 h 907512"/>
              <a:gd name="connsiteX18" fmla="*/ 6748758 w 8011116"/>
              <a:gd name="connsiteY18" fmla="*/ 907511 h 907512"/>
              <a:gd name="connsiteX19" fmla="*/ 6764942 w 8011116"/>
              <a:gd name="connsiteY19" fmla="*/ 680935 h 907512"/>
              <a:gd name="connsiteX20" fmla="*/ 6983427 w 8011116"/>
              <a:gd name="connsiteY20" fmla="*/ 689027 h 907512"/>
              <a:gd name="connsiteX21" fmla="*/ 6999611 w 8011116"/>
              <a:gd name="connsiteY21" fmla="*/ 300609 h 907512"/>
              <a:gd name="connsiteX22" fmla="*/ 7153360 w 8011116"/>
              <a:gd name="connsiteY22" fmla="*/ 300609 h 907512"/>
              <a:gd name="connsiteX23" fmla="*/ 7177636 w 8011116"/>
              <a:gd name="connsiteY23" fmla="*/ 907511 h 907512"/>
              <a:gd name="connsiteX24" fmla="*/ 8011116 w 8011116"/>
              <a:gd name="connsiteY24" fmla="*/ 907512 h 907512"/>
              <a:gd name="connsiteX0" fmla="*/ 0 w 8011116"/>
              <a:gd name="connsiteY0" fmla="*/ 907511 h 913180"/>
              <a:gd name="connsiteX1" fmla="*/ 590718 w 8011116"/>
              <a:gd name="connsiteY1" fmla="*/ 632383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97027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1424199 w 8011116"/>
              <a:gd name="connsiteY2" fmla="*/ 899421 h 913180"/>
              <a:gd name="connsiteX3" fmla="*/ 1909720 w 8011116"/>
              <a:gd name="connsiteY3" fmla="*/ 519095 h 913180"/>
              <a:gd name="connsiteX4" fmla="*/ 2484255 w 8011116"/>
              <a:gd name="connsiteY4" fmla="*/ 65941 h 913180"/>
              <a:gd name="connsiteX5" fmla="*/ 2969777 w 8011116"/>
              <a:gd name="connsiteY5" fmla="*/ 802317 h 913180"/>
              <a:gd name="connsiteX6" fmla="*/ 3293459 w 8011116"/>
              <a:gd name="connsiteY6" fmla="*/ 600016 h 913180"/>
              <a:gd name="connsiteX7" fmla="*/ 3699410 w 8011116"/>
              <a:gd name="connsiteY7" fmla="*/ 865845 h 913180"/>
              <a:gd name="connsiteX8" fmla="*/ 5348836 w 8011116"/>
              <a:gd name="connsiteY8" fmla="*/ 891328 h 913180"/>
              <a:gd name="connsiteX9" fmla="*/ 5348836 w 8011116"/>
              <a:gd name="connsiteY9" fmla="*/ 470542 h 913180"/>
              <a:gd name="connsiteX10" fmla="*/ 5534954 w 8011116"/>
              <a:gd name="connsiteY10" fmla="*/ 470542 h 913180"/>
              <a:gd name="connsiteX11" fmla="*/ 5518768 w 8011116"/>
              <a:gd name="connsiteY11" fmla="*/ 243966 h 913180"/>
              <a:gd name="connsiteX12" fmla="*/ 5704885 w 8011116"/>
              <a:gd name="connsiteY12" fmla="*/ 243965 h 913180"/>
              <a:gd name="connsiteX13" fmla="*/ 5721068 w 8011116"/>
              <a:gd name="connsiteY13" fmla="*/ 9298 h 913180"/>
              <a:gd name="connsiteX14" fmla="*/ 5874818 w 8011116"/>
              <a:gd name="connsiteY14" fmla="*/ 9298 h 913180"/>
              <a:gd name="connsiteX15" fmla="*/ 5907186 w 8011116"/>
              <a:gd name="connsiteY15" fmla="*/ 146860 h 913180"/>
              <a:gd name="connsiteX16" fmla="*/ 6069027 w 8011116"/>
              <a:gd name="connsiteY16" fmla="*/ 138770 h 913180"/>
              <a:gd name="connsiteX17" fmla="*/ 6028567 w 8011116"/>
              <a:gd name="connsiteY17" fmla="*/ 891327 h 913180"/>
              <a:gd name="connsiteX18" fmla="*/ 6748758 w 8011116"/>
              <a:gd name="connsiteY18" fmla="*/ 907511 h 913180"/>
              <a:gd name="connsiteX19" fmla="*/ 6764942 w 8011116"/>
              <a:gd name="connsiteY19" fmla="*/ 680935 h 913180"/>
              <a:gd name="connsiteX20" fmla="*/ 6983427 w 8011116"/>
              <a:gd name="connsiteY20" fmla="*/ 689027 h 913180"/>
              <a:gd name="connsiteX21" fmla="*/ 6999611 w 8011116"/>
              <a:gd name="connsiteY21" fmla="*/ 300609 h 913180"/>
              <a:gd name="connsiteX22" fmla="*/ 7153360 w 8011116"/>
              <a:gd name="connsiteY22" fmla="*/ 300609 h 913180"/>
              <a:gd name="connsiteX23" fmla="*/ 7177636 w 8011116"/>
              <a:gd name="connsiteY23" fmla="*/ 907511 h 913180"/>
              <a:gd name="connsiteX24" fmla="*/ 8011116 w 8011116"/>
              <a:gd name="connsiteY24" fmla="*/ 907512 h 913180"/>
              <a:gd name="connsiteX0" fmla="*/ 0 w 8011116"/>
              <a:gd name="connsiteY0" fmla="*/ 907511 h 913180"/>
              <a:gd name="connsiteX1" fmla="*/ 509798 w 8011116"/>
              <a:gd name="connsiteY1" fmla="*/ 616199 h 913180"/>
              <a:gd name="connsiteX2" fmla="*/ 931934 w 8011116"/>
              <a:gd name="connsiteY2" fmla="*/ 728280 h 913180"/>
              <a:gd name="connsiteX3" fmla="*/ 1424199 w 8011116"/>
              <a:gd name="connsiteY3" fmla="*/ 899421 h 913180"/>
              <a:gd name="connsiteX4" fmla="*/ 1909720 w 8011116"/>
              <a:gd name="connsiteY4" fmla="*/ 519095 h 913180"/>
              <a:gd name="connsiteX5" fmla="*/ 2484255 w 8011116"/>
              <a:gd name="connsiteY5" fmla="*/ 65941 h 913180"/>
              <a:gd name="connsiteX6" fmla="*/ 2969777 w 8011116"/>
              <a:gd name="connsiteY6" fmla="*/ 802317 h 913180"/>
              <a:gd name="connsiteX7" fmla="*/ 3293459 w 8011116"/>
              <a:gd name="connsiteY7" fmla="*/ 600016 h 913180"/>
              <a:gd name="connsiteX8" fmla="*/ 3699410 w 8011116"/>
              <a:gd name="connsiteY8" fmla="*/ 865845 h 913180"/>
              <a:gd name="connsiteX9" fmla="*/ 5348836 w 8011116"/>
              <a:gd name="connsiteY9" fmla="*/ 891328 h 913180"/>
              <a:gd name="connsiteX10" fmla="*/ 5348836 w 8011116"/>
              <a:gd name="connsiteY10" fmla="*/ 470542 h 913180"/>
              <a:gd name="connsiteX11" fmla="*/ 5534954 w 8011116"/>
              <a:gd name="connsiteY11" fmla="*/ 470542 h 913180"/>
              <a:gd name="connsiteX12" fmla="*/ 5518768 w 8011116"/>
              <a:gd name="connsiteY12" fmla="*/ 243966 h 913180"/>
              <a:gd name="connsiteX13" fmla="*/ 5704885 w 8011116"/>
              <a:gd name="connsiteY13" fmla="*/ 243965 h 913180"/>
              <a:gd name="connsiteX14" fmla="*/ 5721068 w 8011116"/>
              <a:gd name="connsiteY14" fmla="*/ 9298 h 913180"/>
              <a:gd name="connsiteX15" fmla="*/ 5874818 w 8011116"/>
              <a:gd name="connsiteY15" fmla="*/ 9298 h 913180"/>
              <a:gd name="connsiteX16" fmla="*/ 5907186 w 8011116"/>
              <a:gd name="connsiteY16" fmla="*/ 146860 h 913180"/>
              <a:gd name="connsiteX17" fmla="*/ 6069027 w 8011116"/>
              <a:gd name="connsiteY17" fmla="*/ 138770 h 913180"/>
              <a:gd name="connsiteX18" fmla="*/ 6028567 w 8011116"/>
              <a:gd name="connsiteY18" fmla="*/ 891327 h 913180"/>
              <a:gd name="connsiteX19" fmla="*/ 6748758 w 8011116"/>
              <a:gd name="connsiteY19" fmla="*/ 907511 h 913180"/>
              <a:gd name="connsiteX20" fmla="*/ 6764942 w 8011116"/>
              <a:gd name="connsiteY20" fmla="*/ 680935 h 913180"/>
              <a:gd name="connsiteX21" fmla="*/ 6983427 w 8011116"/>
              <a:gd name="connsiteY21" fmla="*/ 689027 h 913180"/>
              <a:gd name="connsiteX22" fmla="*/ 6999611 w 8011116"/>
              <a:gd name="connsiteY22" fmla="*/ 300609 h 913180"/>
              <a:gd name="connsiteX23" fmla="*/ 7153360 w 8011116"/>
              <a:gd name="connsiteY23" fmla="*/ 300609 h 913180"/>
              <a:gd name="connsiteX24" fmla="*/ 7177636 w 8011116"/>
              <a:gd name="connsiteY24" fmla="*/ 907511 h 913180"/>
              <a:gd name="connsiteX25" fmla="*/ 8011116 w 8011116"/>
              <a:gd name="connsiteY25" fmla="*/ 907512 h 913180"/>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09720 w 8011116"/>
              <a:gd name="connsiteY4" fmla="*/ 519095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348836 w 8011116"/>
              <a:gd name="connsiteY10" fmla="*/ 470542 h 916711"/>
              <a:gd name="connsiteX11" fmla="*/ 5534954 w 8011116"/>
              <a:gd name="connsiteY11" fmla="*/ 470542 h 916711"/>
              <a:gd name="connsiteX12" fmla="*/ 5518768 w 8011116"/>
              <a:gd name="connsiteY12" fmla="*/ 243966 h 916711"/>
              <a:gd name="connsiteX13" fmla="*/ 5704885 w 8011116"/>
              <a:gd name="connsiteY13" fmla="*/ 243965 h 916711"/>
              <a:gd name="connsiteX14" fmla="*/ 5721068 w 8011116"/>
              <a:gd name="connsiteY14" fmla="*/ 9298 h 916711"/>
              <a:gd name="connsiteX15" fmla="*/ 5874818 w 8011116"/>
              <a:gd name="connsiteY15" fmla="*/ 9298 h 916711"/>
              <a:gd name="connsiteX16" fmla="*/ 5907186 w 8011116"/>
              <a:gd name="connsiteY16" fmla="*/ 146860 h 916711"/>
              <a:gd name="connsiteX17" fmla="*/ 6069027 w 8011116"/>
              <a:gd name="connsiteY17" fmla="*/ 138770 h 916711"/>
              <a:gd name="connsiteX18" fmla="*/ 6028567 w 8011116"/>
              <a:gd name="connsiteY18" fmla="*/ 891327 h 916711"/>
              <a:gd name="connsiteX19" fmla="*/ 6748758 w 8011116"/>
              <a:gd name="connsiteY19" fmla="*/ 907511 h 916711"/>
              <a:gd name="connsiteX20" fmla="*/ 6764942 w 8011116"/>
              <a:gd name="connsiteY20" fmla="*/ 680935 h 916711"/>
              <a:gd name="connsiteX21" fmla="*/ 6983427 w 8011116"/>
              <a:gd name="connsiteY21" fmla="*/ 689027 h 916711"/>
              <a:gd name="connsiteX22" fmla="*/ 6999611 w 8011116"/>
              <a:gd name="connsiteY22" fmla="*/ 300609 h 916711"/>
              <a:gd name="connsiteX23" fmla="*/ 7153360 w 8011116"/>
              <a:gd name="connsiteY23" fmla="*/ 300609 h 916711"/>
              <a:gd name="connsiteX24" fmla="*/ 7177636 w 8011116"/>
              <a:gd name="connsiteY24" fmla="*/ 907511 h 916711"/>
              <a:gd name="connsiteX25" fmla="*/ 8011116 w 8011116"/>
              <a:gd name="connsiteY25"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518768 w 8011116"/>
              <a:gd name="connsiteY11" fmla="*/ 243966 h 916711"/>
              <a:gd name="connsiteX12" fmla="*/ 5704885 w 8011116"/>
              <a:gd name="connsiteY12" fmla="*/ 243965 h 916711"/>
              <a:gd name="connsiteX13" fmla="*/ 5721068 w 8011116"/>
              <a:gd name="connsiteY13" fmla="*/ 9298 h 916711"/>
              <a:gd name="connsiteX14" fmla="*/ 5874818 w 8011116"/>
              <a:gd name="connsiteY14" fmla="*/ 9298 h 916711"/>
              <a:gd name="connsiteX15" fmla="*/ 5907186 w 8011116"/>
              <a:gd name="connsiteY15" fmla="*/ 146860 h 916711"/>
              <a:gd name="connsiteX16" fmla="*/ 6069027 w 8011116"/>
              <a:gd name="connsiteY16" fmla="*/ 138770 h 916711"/>
              <a:gd name="connsiteX17" fmla="*/ 6028567 w 8011116"/>
              <a:gd name="connsiteY17" fmla="*/ 891327 h 916711"/>
              <a:gd name="connsiteX18" fmla="*/ 6748758 w 8011116"/>
              <a:gd name="connsiteY18" fmla="*/ 907511 h 916711"/>
              <a:gd name="connsiteX19" fmla="*/ 6764942 w 8011116"/>
              <a:gd name="connsiteY19" fmla="*/ 680935 h 916711"/>
              <a:gd name="connsiteX20" fmla="*/ 6983427 w 8011116"/>
              <a:gd name="connsiteY20" fmla="*/ 689027 h 916711"/>
              <a:gd name="connsiteX21" fmla="*/ 6999611 w 8011116"/>
              <a:gd name="connsiteY21" fmla="*/ 300609 h 916711"/>
              <a:gd name="connsiteX22" fmla="*/ 7153360 w 8011116"/>
              <a:gd name="connsiteY22" fmla="*/ 300609 h 916711"/>
              <a:gd name="connsiteX23" fmla="*/ 7177636 w 8011116"/>
              <a:gd name="connsiteY23" fmla="*/ 907511 h 916711"/>
              <a:gd name="connsiteX24" fmla="*/ 8011116 w 8011116"/>
              <a:gd name="connsiteY24" fmla="*/ 907512 h 916711"/>
              <a:gd name="connsiteX0" fmla="*/ 0 w 8011116"/>
              <a:gd name="connsiteY0" fmla="*/ 907511 h 916711"/>
              <a:gd name="connsiteX1" fmla="*/ 509798 w 8011116"/>
              <a:gd name="connsiteY1" fmla="*/ 616199 h 916711"/>
              <a:gd name="connsiteX2" fmla="*/ 745817 w 8011116"/>
              <a:gd name="connsiteY2" fmla="*/ 865845 h 916711"/>
              <a:gd name="connsiteX3" fmla="*/ 1424199 w 8011116"/>
              <a:gd name="connsiteY3" fmla="*/ 899421 h 916711"/>
              <a:gd name="connsiteX4" fmla="*/ 1998733 w 8011116"/>
              <a:gd name="connsiteY4" fmla="*/ 575740 h 916711"/>
              <a:gd name="connsiteX5" fmla="*/ 2484255 w 8011116"/>
              <a:gd name="connsiteY5" fmla="*/ 65941 h 916711"/>
              <a:gd name="connsiteX6" fmla="*/ 2969777 w 8011116"/>
              <a:gd name="connsiteY6" fmla="*/ 802317 h 916711"/>
              <a:gd name="connsiteX7" fmla="*/ 3293459 w 8011116"/>
              <a:gd name="connsiteY7" fmla="*/ 600016 h 916711"/>
              <a:gd name="connsiteX8" fmla="*/ 3699410 w 8011116"/>
              <a:gd name="connsiteY8" fmla="*/ 865845 h 916711"/>
              <a:gd name="connsiteX9" fmla="*/ 5348836 w 8011116"/>
              <a:gd name="connsiteY9" fmla="*/ 891328 h 916711"/>
              <a:gd name="connsiteX10" fmla="*/ 5534954 w 8011116"/>
              <a:gd name="connsiteY10" fmla="*/ 470542 h 916711"/>
              <a:gd name="connsiteX11" fmla="*/ 5704885 w 8011116"/>
              <a:gd name="connsiteY11" fmla="*/ 243965 h 916711"/>
              <a:gd name="connsiteX12" fmla="*/ 5721068 w 8011116"/>
              <a:gd name="connsiteY12" fmla="*/ 9298 h 916711"/>
              <a:gd name="connsiteX13" fmla="*/ 5874818 w 8011116"/>
              <a:gd name="connsiteY13" fmla="*/ 9298 h 916711"/>
              <a:gd name="connsiteX14" fmla="*/ 5907186 w 8011116"/>
              <a:gd name="connsiteY14" fmla="*/ 146860 h 916711"/>
              <a:gd name="connsiteX15" fmla="*/ 6069027 w 8011116"/>
              <a:gd name="connsiteY15" fmla="*/ 138770 h 916711"/>
              <a:gd name="connsiteX16" fmla="*/ 6028567 w 8011116"/>
              <a:gd name="connsiteY16" fmla="*/ 891327 h 916711"/>
              <a:gd name="connsiteX17" fmla="*/ 6748758 w 8011116"/>
              <a:gd name="connsiteY17" fmla="*/ 907511 h 916711"/>
              <a:gd name="connsiteX18" fmla="*/ 6764942 w 8011116"/>
              <a:gd name="connsiteY18" fmla="*/ 680935 h 916711"/>
              <a:gd name="connsiteX19" fmla="*/ 6983427 w 8011116"/>
              <a:gd name="connsiteY19" fmla="*/ 689027 h 916711"/>
              <a:gd name="connsiteX20" fmla="*/ 6999611 w 8011116"/>
              <a:gd name="connsiteY20" fmla="*/ 300609 h 916711"/>
              <a:gd name="connsiteX21" fmla="*/ 7153360 w 8011116"/>
              <a:gd name="connsiteY21" fmla="*/ 300609 h 916711"/>
              <a:gd name="connsiteX22" fmla="*/ 7177636 w 8011116"/>
              <a:gd name="connsiteY22" fmla="*/ 907511 h 916711"/>
              <a:gd name="connsiteX23" fmla="*/ 8011116 w 8011116"/>
              <a:gd name="connsiteY23" fmla="*/ 907512 h 916711"/>
              <a:gd name="connsiteX0" fmla="*/ 0 w 8011116"/>
              <a:gd name="connsiteY0" fmla="*/ 899447 h 908647"/>
              <a:gd name="connsiteX1" fmla="*/ 509798 w 8011116"/>
              <a:gd name="connsiteY1" fmla="*/ 608135 h 908647"/>
              <a:gd name="connsiteX2" fmla="*/ 745817 w 8011116"/>
              <a:gd name="connsiteY2" fmla="*/ 857781 h 908647"/>
              <a:gd name="connsiteX3" fmla="*/ 1424199 w 8011116"/>
              <a:gd name="connsiteY3" fmla="*/ 891357 h 908647"/>
              <a:gd name="connsiteX4" fmla="*/ 1998733 w 8011116"/>
              <a:gd name="connsiteY4" fmla="*/ 567676 h 908647"/>
              <a:gd name="connsiteX5" fmla="*/ 2484255 w 8011116"/>
              <a:gd name="connsiteY5" fmla="*/ 57877 h 908647"/>
              <a:gd name="connsiteX6" fmla="*/ 2969777 w 8011116"/>
              <a:gd name="connsiteY6" fmla="*/ 794253 h 908647"/>
              <a:gd name="connsiteX7" fmla="*/ 3293459 w 8011116"/>
              <a:gd name="connsiteY7" fmla="*/ 591952 h 908647"/>
              <a:gd name="connsiteX8" fmla="*/ 3699410 w 8011116"/>
              <a:gd name="connsiteY8" fmla="*/ 857781 h 908647"/>
              <a:gd name="connsiteX9" fmla="*/ 5348836 w 8011116"/>
              <a:gd name="connsiteY9" fmla="*/ 883264 h 908647"/>
              <a:gd name="connsiteX10" fmla="*/ 5534954 w 8011116"/>
              <a:gd name="connsiteY10" fmla="*/ 462478 h 908647"/>
              <a:gd name="connsiteX11" fmla="*/ 5704885 w 8011116"/>
              <a:gd name="connsiteY11" fmla="*/ 235901 h 908647"/>
              <a:gd name="connsiteX12" fmla="*/ 5874818 w 8011116"/>
              <a:gd name="connsiteY12" fmla="*/ 1234 h 908647"/>
              <a:gd name="connsiteX13" fmla="*/ 5907186 w 8011116"/>
              <a:gd name="connsiteY13" fmla="*/ 138796 h 908647"/>
              <a:gd name="connsiteX14" fmla="*/ 6069027 w 8011116"/>
              <a:gd name="connsiteY14" fmla="*/ 130706 h 908647"/>
              <a:gd name="connsiteX15" fmla="*/ 6028567 w 8011116"/>
              <a:gd name="connsiteY15" fmla="*/ 883263 h 908647"/>
              <a:gd name="connsiteX16" fmla="*/ 6748758 w 8011116"/>
              <a:gd name="connsiteY16" fmla="*/ 899447 h 908647"/>
              <a:gd name="connsiteX17" fmla="*/ 6764942 w 8011116"/>
              <a:gd name="connsiteY17" fmla="*/ 672871 h 908647"/>
              <a:gd name="connsiteX18" fmla="*/ 6983427 w 8011116"/>
              <a:gd name="connsiteY18" fmla="*/ 680963 h 908647"/>
              <a:gd name="connsiteX19" fmla="*/ 6999611 w 8011116"/>
              <a:gd name="connsiteY19" fmla="*/ 292545 h 908647"/>
              <a:gd name="connsiteX20" fmla="*/ 7153360 w 8011116"/>
              <a:gd name="connsiteY20" fmla="*/ 292545 h 908647"/>
              <a:gd name="connsiteX21" fmla="*/ 7177636 w 8011116"/>
              <a:gd name="connsiteY21" fmla="*/ 899447 h 908647"/>
              <a:gd name="connsiteX22" fmla="*/ 8011116 w 8011116"/>
              <a:gd name="connsiteY22" fmla="*/ 899448 h 908647"/>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028567 w 8011116"/>
              <a:gd name="connsiteY14" fmla="*/ 889875 h 915259"/>
              <a:gd name="connsiteX15" fmla="*/ 6748758 w 8011116"/>
              <a:gd name="connsiteY15" fmla="*/ 906059 h 915259"/>
              <a:gd name="connsiteX16" fmla="*/ 6764942 w 8011116"/>
              <a:gd name="connsiteY16" fmla="*/ 679483 h 915259"/>
              <a:gd name="connsiteX17" fmla="*/ 6983427 w 8011116"/>
              <a:gd name="connsiteY17" fmla="*/ 687575 h 915259"/>
              <a:gd name="connsiteX18" fmla="*/ 6999611 w 8011116"/>
              <a:gd name="connsiteY18" fmla="*/ 299157 h 915259"/>
              <a:gd name="connsiteX19" fmla="*/ 7153360 w 8011116"/>
              <a:gd name="connsiteY19" fmla="*/ 299157 h 915259"/>
              <a:gd name="connsiteX20" fmla="*/ 7177636 w 8011116"/>
              <a:gd name="connsiteY20" fmla="*/ 906059 h 915259"/>
              <a:gd name="connsiteX21" fmla="*/ 8011116 w 8011116"/>
              <a:gd name="connsiteY21"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6999611 w 8011116"/>
              <a:gd name="connsiteY17" fmla="*/ 299157 h 915259"/>
              <a:gd name="connsiteX18" fmla="*/ 7153360 w 8011116"/>
              <a:gd name="connsiteY18" fmla="*/ 299157 h 915259"/>
              <a:gd name="connsiteX19" fmla="*/ 7177636 w 8011116"/>
              <a:gd name="connsiteY19" fmla="*/ 906059 h 915259"/>
              <a:gd name="connsiteX20" fmla="*/ 8011116 w 8011116"/>
              <a:gd name="connsiteY20"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764942 w 8011116"/>
              <a:gd name="connsiteY15" fmla="*/ 679483 h 915259"/>
              <a:gd name="connsiteX16" fmla="*/ 6983427 w 8011116"/>
              <a:gd name="connsiteY16" fmla="*/ 687575 h 915259"/>
              <a:gd name="connsiteX17" fmla="*/ 7153360 w 8011116"/>
              <a:gd name="connsiteY17" fmla="*/ 299157 h 915259"/>
              <a:gd name="connsiteX18" fmla="*/ 7177636 w 8011116"/>
              <a:gd name="connsiteY18" fmla="*/ 906059 h 915259"/>
              <a:gd name="connsiteX19" fmla="*/ 8011116 w 8011116"/>
              <a:gd name="connsiteY19"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259"/>
              <a:gd name="connsiteX1" fmla="*/ 509798 w 8011116"/>
              <a:gd name="connsiteY1" fmla="*/ 614747 h 915259"/>
              <a:gd name="connsiteX2" fmla="*/ 745817 w 8011116"/>
              <a:gd name="connsiteY2" fmla="*/ 864393 h 915259"/>
              <a:gd name="connsiteX3" fmla="*/ 1424199 w 8011116"/>
              <a:gd name="connsiteY3" fmla="*/ 897969 h 915259"/>
              <a:gd name="connsiteX4" fmla="*/ 1998733 w 8011116"/>
              <a:gd name="connsiteY4" fmla="*/ 574288 h 915259"/>
              <a:gd name="connsiteX5" fmla="*/ 2484255 w 8011116"/>
              <a:gd name="connsiteY5" fmla="*/ 64489 h 915259"/>
              <a:gd name="connsiteX6" fmla="*/ 2969777 w 8011116"/>
              <a:gd name="connsiteY6" fmla="*/ 800865 h 915259"/>
              <a:gd name="connsiteX7" fmla="*/ 3293459 w 8011116"/>
              <a:gd name="connsiteY7" fmla="*/ 598564 h 915259"/>
              <a:gd name="connsiteX8" fmla="*/ 3699410 w 8011116"/>
              <a:gd name="connsiteY8" fmla="*/ 864393 h 915259"/>
              <a:gd name="connsiteX9" fmla="*/ 5348836 w 8011116"/>
              <a:gd name="connsiteY9" fmla="*/ 889876 h 915259"/>
              <a:gd name="connsiteX10" fmla="*/ 5534954 w 8011116"/>
              <a:gd name="connsiteY10" fmla="*/ 469090 h 915259"/>
              <a:gd name="connsiteX11" fmla="*/ 5704885 w 8011116"/>
              <a:gd name="connsiteY11" fmla="*/ 242513 h 915259"/>
              <a:gd name="connsiteX12" fmla="*/ 5874818 w 8011116"/>
              <a:gd name="connsiteY12" fmla="*/ 7846 h 915259"/>
              <a:gd name="connsiteX13" fmla="*/ 6069027 w 8011116"/>
              <a:gd name="connsiteY13" fmla="*/ 137318 h 915259"/>
              <a:gd name="connsiteX14" fmla="*/ 6748758 w 8011116"/>
              <a:gd name="connsiteY14" fmla="*/ 906059 h 915259"/>
              <a:gd name="connsiteX15" fmla="*/ 6983427 w 8011116"/>
              <a:gd name="connsiteY15" fmla="*/ 687575 h 915259"/>
              <a:gd name="connsiteX16" fmla="*/ 7153360 w 8011116"/>
              <a:gd name="connsiteY16" fmla="*/ 299157 h 915259"/>
              <a:gd name="connsiteX17" fmla="*/ 7177636 w 8011116"/>
              <a:gd name="connsiteY17" fmla="*/ 906059 h 915259"/>
              <a:gd name="connsiteX18" fmla="*/ 8011116 w 8011116"/>
              <a:gd name="connsiteY18" fmla="*/ 906060 h 915259"/>
              <a:gd name="connsiteX0" fmla="*/ 0 w 8011116"/>
              <a:gd name="connsiteY0" fmla="*/ 906059 h 915591"/>
              <a:gd name="connsiteX1" fmla="*/ 509798 w 8011116"/>
              <a:gd name="connsiteY1" fmla="*/ 614747 h 915591"/>
              <a:gd name="connsiteX2" fmla="*/ 745817 w 8011116"/>
              <a:gd name="connsiteY2" fmla="*/ 864393 h 915591"/>
              <a:gd name="connsiteX3" fmla="*/ 1424199 w 8011116"/>
              <a:gd name="connsiteY3" fmla="*/ 897969 h 915591"/>
              <a:gd name="connsiteX4" fmla="*/ 1998733 w 8011116"/>
              <a:gd name="connsiteY4" fmla="*/ 574288 h 915591"/>
              <a:gd name="connsiteX5" fmla="*/ 2484255 w 8011116"/>
              <a:gd name="connsiteY5" fmla="*/ 64489 h 915591"/>
              <a:gd name="connsiteX6" fmla="*/ 2969777 w 8011116"/>
              <a:gd name="connsiteY6" fmla="*/ 800865 h 915591"/>
              <a:gd name="connsiteX7" fmla="*/ 3293459 w 8011116"/>
              <a:gd name="connsiteY7" fmla="*/ 598564 h 915591"/>
              <a:gd name="connsiteX8" fmla="*/ 3699410 w 8011116"/>
              <a:gd name="connsiteY8" fmla="*/ 864393 h 915591"/>
              <a:gd name="connsiteX9" fmla="*/ 5348836 w 8011116"/>
              <a:gd name="connsiteY9" fmla="*/ 889876 h 915591"/>
              <a:gd name="connsiteX10" fmla="*/ 5534954 w 8011116"/>
              <a:gd name="connsiteY10" fmla="*/ 469090 h 915591"/>
              <a:gd name="connsiteX11" fmla="*/ 5704885 w 8011116"/>
              <a:gd name="connsiteY11" fmla="*/ 242513 h 915591"/>
              <a:gd name="connsiteX12" fmla="*/ 5874818 w 8011116"/>
              <a:gd name="connsiteY12" fmla="*/ 7846 h 915591"/>
              <a:gd name="connsiteX13" fmla="*/ 6069027 w 8011116"/>
              <a:gd name="connsiteY13" fmla="*/ 137318 h 915591"/>
              <a:gd name="connsiteX14" fmla="*/ 6748758 w 8011116"/>
              <a:gd name="connsiteY14" fmla="*/ 906059 h 915591"/>
              <a:gd name="connsiteX15" fmla="*/ 6983427 w 8011116"/>
              <a:gd name="connsiteY15" fmla="*/ 687575 h 915591"/>
              <a:gd name="connsiteX16" fmla="*/ 7153360 w 8011116"/>
              <a:gd name="connsiteY16" fmla="*/ 299157 h 915591"/>
              <a:gd name="connsiteX17" fmla="*/ 7177636 w 8011116"/>
              <a:gd name="connsiteY17" fmla="*/ 906059 h 915591"/>
              <a:gd name="connsiteX18" fmla="*/ 8011116 w 8011116"/>
              <a:gd name="connsiteY18" fmla="*/ 906060 h 915591"/>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717"/>
              <a:gd name="connsiteX1" fmla="*/ 509798 w 8011116"/>
              <a:gd name="connsiteY1" fmla="*/ 610873 h 911717"/>
              <a:gd name="connsiteX2" fmla="*/ 745817 w 8011116"/>
              <a:gd name="connsiteY2" fmla="*/ 860519 h 911717"/>
              <a:gd name="connsiteX3" fmla="*/ 1424199 w 8011116"/>
              <a:gd name="connsiteY3" fmla="*/ 894095 h 911717"/>
              <a:gd name="connsiteX4" fmla="*/ 1998733 w 8011116"/>
              <a:gd name="connsiteY4" fmla="*/ 570414 h 911717"/>
              <a:gd name="connsiteX5" fmla="*/ 2484255 w 8011116"/>
              <a:gd name="connsiteY5" fmla="*/ 60615 h 911717"/>
              <a:gd name="connsiteX6" fmla="*/ 2969777 w 8011116"/>
              <a:gd name="connsiteY6" fmla="*/ 796991 h 911717"/>
              <a:gd name="connsiteX7" fmla="*/ 3293459 w 8011116"/>
              <a:gd name="connsiteY7" fmla="*/ 594690 h 911717"/>
              <a:gd name="connsiteX8" fmla="*/ 3699410 w 8011116"/>
              <a:gd name="connsiteY8" fmla="*/ 860519 h 911717"/>
              <a:gd name="connsiteX9" fmla="*/ 5348836 w 8011116"/>
              <a:gd name="connsiteY9" fmla="*/ 886002 h 911717"/>
              <a:gd name="connsiteX10" fmla="*/ 5534954 w 8011116"/>
              <a:gd name="connsiteY10" fmla="*/ 465216 h 911717"/>
              <a:gd name="connsiteX11" fmla="*/ 5704885 w 8011116"/>
              <a:gd name="connsiteY11" fmla="*/ 238639 h 911717"/>
              <a:gd name="connsiteX12" fmla="*/ 5874818 w 8011116"/>
              <a:gd name="connsiteY12" fmla="*/ 3972 h 911717"/>
              <a:gd name="connsiteX13" fmla="*/ 6069027 w 8011116"/>
              <a:gd name="connsiteY13" fmla="*/ 133444 h 911717"/>
              <a:gd name="connsiteX14" fmla="*/ 6748758 w 8011116"/>
              <a:gd name="connsiteY14" fmla="*/ 902185 h 911717"/>
              <a:gd name="connsiteX15" fmla="*/ 6983427 w 8011116"/>
              <a:gd name="connsiteY15" fmla="*/ 683701 h 911717"/>
              <a:gd name="connsiteX16" fmla="*/ 7153360 w 8011116"/>
              <a:gd name="connsiteY16" fmla="*/ 295283 h 911717"/>
              <a:gd name="connsiteX17" fmla="*/ 7177636 w 8011116"/>
              <a:gd name="connsiteY17" fmla="*/ 902185 h 911717"/>
              <a:gd name="connsiteX18" fmla="*/ 8011116 w 8011116"/>
              <a:gd name="connsiteY18" fmla="*/ 902186 h 91171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02185 h 911867"/>
              <a:gd name="connsiteX1" fmla="*/ 509798 w 8011116"/>
              <a:gd name="connsiteY1" fmla="*/ 610873 h 911867"/>
              <a:gd name="connsiteX2" fmla="*/ 745817 w 8011116"/>
              <a:gd name="connsiteY2" fmla="*/ 860519 h 911867"/>
              <a:gd name="connsiteX3" fmla="*/ 1424199 w 8011116"/>
              <a:gd name="connsiteY3" fmla="*/ 894095 h 911867"/>
              <a:gd name="connsiteX4" fmla="*/ 1998733 w 8011116"/>
              <a:gd name="connsiteY4" fmla="*/ 570414 h 911867"/>
              <a:gd name="connsiteX5" fmla="*/ 2484255 w 8011116"/>
              <a:gd name="connsiteY5" fmla="*/ 60615 h 911867"/>
              <a:gd name="connsiteX6" fmla="*/ 2969777 w 8011116"/>
              <a:gd name="connsiteY6" fmla="*/ 796991 h 911867"/>
              <a:gd name="connsiteX7" fmla="*/ 3293459 w 8011116"/>
              <a:gd name="connsiteY7" fmla="*/ 594690 h 911867"/>
              <a:gd name="connsiteX8" fmla="*/ 3699410 w 8011116"/>
              <a:gd name="connsiteY8" fmla="*/ 860519 h 911867"/>
              <a:gd name="connsiteX9" fmla="*/ 5348836 w 8011116"/>
              <a:gd name="connsiteY9" fmla="*/ 886002 h 911867"/>
              <a:gd name="connsiteX10" fmla="*/ 5534954 w 8011116"/>
              <a:gd name="connsiteY10" fmla="*/ 465216 h 911867"/>
              <a:gd name="connsiteX11" fmla="*/ 5704885 w 8011116"/>
              <a:gd name="connsiteY11" fmla="*/ 238639 h 911867"/>
              <a:gd name="connsiteX12" fmla="*/ 5874818 w 8011116"/>
              <a:gd name="connsiteY12" fmla="*/ 3972 h 911867"/>
              <a:gd name="connsiteX13" fmla="*/ 6069027 w 8011116"/>
              <a:gd name="connsiteY13" fmla="*/ 133444 h 911867"/>
              <a:gd name="connsiteX14" fmla="*/ 6748758 w 8011116"/>
              <a:gd name="connsiteY14" fmla="*/ 902185 h 911867"/>
              <a:gd name="connsiteX15" fmla="*/ 6983427 w 8011116"/>
              <a:gd name="connsiteY15" fmla="*/ 683701 h 911867"/>
              <a:gd name="connsiteX16" fmla="*/ 7153360 w 8011116"/>
              <a:gd name="connsiteY16" fmla="*/ 295283 h 911867"/>
              <a:gd name="connsiteX17" fmla="*/ 7177636 w 8011116"/>
              <a:gd name="connsiteY17" fmla="*/ 902185 h 911867"/>
              <a:gd name="connsiteX18" fmla="*/ 8011116 w 8011116"/>
              <a:gd name="connsiteY18" fmla="*/ 902186 h 911867"/>
              <a:gd name="connsiteX0" fmla="*/ 0 w 8011116"/>
              <a:gd name="connsiteY0" fmla="*/ 916508 h 926190"/>
              <a:gd name="connsiteX1" fmla="*/ 509798 w 8011116"/>
              <a:gd name="connsiteY1" fmla="*/ 625196 h 926190"/>
              <a:gd name="connsiteX2" fmla="*/ 745817 w 8011116"/>
              <a:gd name="connsiteY2" fmla="*/ 874842 h 926190"/>
              <a:gd name="connsiteX3" fmla="*/ 1424199 w 8011116"/>
              <a:gd name="connsiteY3" fmla="*/ 908418 h 926190"/>
              <a:gd name="connsiteX4" fmla="*/ 1998733 w 8011116"/>
              <a:gd name="connsiteY4" fmla="*/ 584737 h 926190"/>
              <a:gd name="connsiteX5" fmla="*/ 2484255 w 8011116"/>
              <a:gd name="connsiteY5" fmla="*/ 74938 h 926190"/>
              <a:gd name="connsiteX6" fmla="*/ 2969777 w 8011116"/>
              <a:gd name="connsiteY6" fmla="*/ 811314 h 926190"/>
              <a:gd name="connsiteX7" fmla="*/ 3293459 w 8011116"/>
              <a:gd name="connsiteY7" fmla="*/ 609013 h 926190"/>
              <a:gd name="connsiteX8" fmla="*/ 3699410 w 8011116"/>
              <a:gd name="connsiteY8" fmla="*/ 874842 h 926190"/>
              <a:gd name="connsiteX9" fmla="*/ 5348836 w 8011116"/>
              <a:gd name="connsiteY9" fmla="*/ 900325 h 926190"/>
              <a:gd name="connsiteX10" fmla="*/ 5534954 w 8011116"/>
              <a:gd name="connsiteY10" fmla="*/ 479539 h 926190"/>
              <a:gd name="connsiteX11" fmla="*/ 5874818 w 8011116"/>
              <a:gd name="connsiteY11" fmla="*/ 18295 h 926190"/>
              <a:gd name="connsiteX12" fmla="*/ 6069027 w 8011116"/>
              <a:gd name="connsiteY12" fmla="*/ 147767 h 926190"/>
              <a:gd name="connsiteX13" fmla="*/ 6748758 w 8011116"/>
              <a:gd name="connsiteY13" fmla="*/ 916508 h 926190"/>
              <a:gd name="connsiteX14" fmla="*/ 6983427 w 8011116"/>
              <a:gd name="connsiteY14" fmla="*/ 698024 h 926190"/>
              <a:gd name="connsiteX15" fmla="*/ 7153360 w 8011116"/>
              <a:gd name="connsiteY15" fmla="*/ 309606 h 926190"/>
              <a:gd name="connsiteX16" fmla="*/ 7177636 w 8011116"/>
              <a:gd name="connsiteY16" fmla="*/ 916508 h 926190"/>
              <a:gd name="connsiteX17" fmla="*/ 8011116 w 8011116"/>
              <a:gd name="connsiteY17" fmla="*/ 916509 h 92619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86258 h 995940"/>
              <a:gd name="connsiteX1" fmla="*/ 509798 w 8011116"/>
              <a:gd name="connsiteY1" fmla="*/ 694946 h 995940"/>
              <a:gd name="connsiteX2" fmla="*/ 745817 w 8011116"/>
              <a:gd name="connsiteY2" fmla="*/ 944592 h 995940"/>
              <a:gd name="connsiteX3" fmla="*/ 1424199 w 8011116"/>
              <a:gd name="connsiteY3" fmla="*/ 978168 h 995940"/>
              <a:gd name="connsiteX4" fmla="*/ 1998733 w 8011116"/>
              <a:gd name="connsiteY4" fmla="*/ 654487 h 995940"/>
              <a:gd name="connsiteX5" fmla="*/ 2484255 w 8011116"/>
              <a:gd name="connsiteY5" fmla="*/ 144688 h 995940"/>
              <a:gd name="connsiteX6" fmla="*/ 2969777 w 8011116"/>
              <a:gd name="connsiteY6" fmla="*/ 881064 h 995940"/>
              <a:gd name="connsiteX7" fmla="*/ 3293459 w 8011116"/>
              <a:gd name="connsiteY7" fmla="*/ 678763 h 995940"/>
              <a:gd name="connsiteX8" fmla="*/ 3699410 w 8011116"/>
              <a:gd name="connsiteY8" fmla="*/ 944592 h 995940"/>
              <a:gd name="connsiteX9" fmla="*/ 5348836 w 8011116"/>
              <a:gd name="connsiteY9" fmla="*/ 970075 h 995940"/>
              <a:gd name="connsiteX10" fmla="*/ 5534954 w 8011116"/>
              <a:gd name="connsiteY10" fmla="*/ 549289 h 995940"/>
              <a:gd name="connsiteX11" fmla="*/ 5874818 w 8011116"/>
              <a:gd name="connsiteY11" fmla="*/ 88045 h 995940"/>
              <a:gd name="connsiteX12" fmla="*/ 6069027 w 8011116"/>
              <a:gd name="connsiteY12" fmla="*/ 217517 h 995940"/>
              <a:gd name="connsiteX13" fmla="*/ 6748758 w 8011116"/>
              <a:gd name="connsiteY13" fmla="*/ 986258 h 995940"/>
              <a:gd name="connsiteX14" fmla="*/ 6983427 w 8011116"/>
              <a:gd name="connsiteY14" fmla="*/ 767774 h 995940"/>
              <a:gd name="connsiteX15" fmla="*/ 7153360 w 8011116"/>
              <a:gd name="connsiteY15" fmla="*/ 379356 h 995940"/>
              <a:gd name="connsiteX16" fmla="*/ 7177636 w 8011116"/>
              <a:gd name="connsiteY16" fmla="*/ 986258 h 995940"/>
              <a:gd name="connsiteX17" fmla="*/ 8011116 w 8011116"/>
              <a:gd name="connsiteY17" fmla="*/ 986259 h 995940"/>
              <a:gd name="connsiteX0" fmla="*/ 0 w 8011116"/>
              <a:gd name="connsiteY0" fmla="*/ 911099 h 934579"/>
              <a:gd name="connsiteX1" fmla="*/ 509798 w 8011116"/>
              <a:gd name="connsiteY1" fmla="*/ 619787 h 934579"/>
              <a:gd name="connsiteX2" fmla="*/ 745817 w 8011116"/>
              <a:gd name="connsiteY2" fmla="*/ 869433 h 934579"/>
              <a:gd name="connsiteX3" fmla="*/ 1424199 w 8011116"/>
              <a:gd name="connsiteY3" fmla="*/ 903009 h 934579"/>
              <a:gd name="connsiteX4" fmla="*/ 1998733 w 8011116"/>
              <a:gd name="connsiteY4" fmla="*/ 579328 h 934579"/>
              <a:gd name="connsiteX5" fmla="*/ 2484255 w 8011116"/>
              <a:gd name="connsiteY5" fmla="*/ 69529 h 934579"/>
              <a:gd name="connsiteX6" fmla="*/ 2969777 w 8011116"/>
              <a:gd name="connsiteY6" fmla="*/ 805905 h 934579"/>
              <a:gd name="connsiteX7" fmla="*/ 3293459 w 8011116"/>
              <a:gd name="connsiteY7" fmla="*/ 603604 h 934579"/>
              <a:gd name="connsiteX8" fmla="*/ 3699410 w 8011116"/>
              <a:gd name="connsiteY8" fmla="*/ 869433 h 934579"/>
              <a:gd name="connsiteX9" fmla="*/ 5348836 w 8011116"/>
              <a:gd name="connsiteY9" fmla="*/ 894916 h 934579"/>
              <a:gd name="connsiteX10" fmla="*/ 5704887 w 8011116"/>
              <a:gd name="connsiteY10" fmla="*/ 393210 h 934579"/>
              <a:gd name="connsiteX11" fmla="*/ 5874818 w 8011116"/>
              <a:gd name="connsiteY11" fmla="*/ 12886 h 934579"/>
              <a:gd name="connsiteX12" fmla="*/ 6069027 w 8011116"/>
              <a:gd name="connsiteY12" fmla="*/ 142358 h 934579"/>
              <a:gd name="connsiteX13" fmla="*/ 6748758 w 8011116"/>
              <a:gd name="connsiteY13" fmla="*/ 911099 h 934579"/>
              <a:gd name="connsiteX14" fmla="*/ 6983427 w 8011116"/>
              <a:gd name="connsiteY14" fmla="*/ 692615 h 934579"/>
              <a:gd name="connsiteX15" fmla="*/ 7153360 w 8011116"/>
              <a:gd name="connsiteY15" fmla="*/ 304197 h 934579"/>
              <a:gd name="connsiteX16" fmla="*/ 7177636 w 8011116"/>
              <a:gd name="connsiteY16" fmla="*/ 911099 h 934579"/>
              <a:gd name="connsiteX17" fmla="*/ 8011116 w 8011116"/>
              <a:gd name="connsiteY17" fmla="*/ 911100 h 934579"/>
              <a:gd name="connsiteX0" fmla="*/ 0 w 8011116"/>
              <a:gd name="connsiteY0" fmla="*/ 1010278 h 1042452"/>
              <a:gd name="connsiteX1" fmla="*/ 509798 w 8011116"/>
              <a:gd name="connsiteY1" fmla="*/ 718966 h 1042452"/>
              <a:gd name="connsiteX2" fmla="*/ 745817 w 8011116"/>
              <a:gd name="connsiteY2" fmla="*/ 968612 h 1042452"/>
              <a:gd name="connsiteX3" fmla="*/ 1424199 w 8011116"/>
              <a:gd name="connsiteY3" fmla="*/ 1002188 h 1042452"/>
              <a:gd name="connsiteX4" fmla="*/ 1998733 w 8011116"/>
              <a:gd name="connsiteY4" fmla="*/ 678507 h 1042452"/>
              <a:gd name="connsiteX5" fmla="*/ 2484255 w 8011116"/>
              <a:gd name="connsiteY5" fmla="*/ 168708 h 1042452"/>
              <a:gd name="connsiteX6" fmla="*/ 2969777 w 8011116"/>
              <a:gd name="connsiteY6" fmla="*/ 905084 h 1042452"/>
              <a:gd name="connsiteX7" fmla="*/ 3293459 w 8011116"/>
              <a:gd name="connsiteY7" fmla="*/ 702783 h 1042452"/>
              <a:gd name="connsiteX8" fmla="*/ 3699410 w 8011116"/>
              <a:gd name="connsiteY8" fmla="*/ 968612 h 1042452"/>
              <a:gd name="connsiteX9" fmla="*/ 5348836 w 8011116"/>
              <a:gd name="connsiteY9" fmla="*/ 994095 h 1042452"/>
              <a:gd name="connsiteX10" fmla="*/ 5704887 w 8011116"/>
              <a:gd name="connsiteY10" fmla="*/ 492389 h 1042452"/>
              <a:gd name="connsiteX11" fmla="*/ 5874818 w 8011116"/>
              <a:gd name="connsiteY11" fmla="*/ 112065 h 1042452"/>
              <a:gd name="connsiteX12" fmla="*/ 6117580 w 8011116"/>
              <a:gd name="connsiteY12" fmla="*/ 47328 h 1042452"/>
              <a:gd name="connsiteX13" fmla="*/ 6748758 w 8011116"/>
              <a:gd name="connsiteY13" fmla="*/ 1010278 h 1042452"/>
              <a:gd name="connsiteX14" fmla="*/ 6983427 w 8011116"/>
              <a:gd name="connsiteY14" fmla="*/ 791794 h 1042452"/>
              <a:gd name="connsiteX15" fmla="*/ 7153360 w 8011116"/>
              <a:gd name="connsiteY15" fmla="*/ 403376 h 1042452"/>
              <a:gd name="connsiteX16" fmla="*/ 7177636 w 8011116"/>
              <a:gd name="connsiteY16" fmla="*/ 1010278 h 1042452"/>
              <a:gd name="connsiteX17" fmla="*/ 8011116 w 8011116"/>
              <a:gd name="connsiteY17" fmla="*/ 1010279 h 1042452"/>
              <a:gd name="connsiteX0" fmla="*/ 0 w 8011116"/>
              <a:gd name="connsiteY0" fmla="*/ 1028702 h 1060876"/>
              <a:gd name="connsiteX1" fmla="*/ 509798 w 8011116"/>
              <a:gd name="connsiteY1" fmla="*/ 737390 h 1060876"/>
              <a:gd name="connsiteX2" fmla="*/ 745817 w 8011116"/>
              <a:gd name="connsiteY2" fmla="*/ 987036 h 1060876"/>
              <a:gd name="connsiteX3" fmla="*/ 1424199 w 8011116"/>
              <a:gd name="connsiteY3" fmla="*/ 1020612 h 1060876"/>
              <a:gd name="connsiteX4" fmla="*/ 1998733 w 8011116"/>
              <a:gd name="connsiteY4" fmla="*/ 696931 h 1060876"/>
              <a:gd name="connsiteX5" fmla="*/ 2484255 w 8011116"/>
              <a:gd name="connsiteY5" fmla="*/ 187132 h 1060876"/>
              <a:gd name="connsiteX6" fmla="*/ 2969777 w 8011116"/>
              <a:gd name="connsiteY6" fmla="*/ 923508 h 1060876"/>
              <a:gd name="connsiteX7" fmla="*/ 3293459 w 8011116"/>
              <a:gd name="connsiteY7" fmla="*/ 721207 h 1060876"/>
              <a:gd name="connsiteX8" fmla="*/ 3699410 w 8011116"/>
              <a:gd name="connsiteY8" fmla="*/ 987036 h 1060876"/>
              <a:gd name="connsiteX9" fmla="*/ 5348836 w 8011116"/>
              <a:gd name="connsiteY9" fmla="*/ 1012519 h 1060876"/>
              <a:gd name="connsiteX10" fmla="*/ 5704887 w 8011116"/>
              <a:gd name="connsiteY10" fmla="*/ 510813 h 1060876"/>
              <a:gd name="connsiteX11" fmla="*/ 5874818 w 8011116"/>
              <a:gd name="connsiteY11" fmla="*/ 130489 h 1060876"/>
              <a:gd name="connsiteX12" fmla="*/ 6117580 w 8011116"/>
              <a:gd name="connsiteY12" fmla="*/ 65752 h 1060876"/>
              <a:gd name="connsiteX13" fmla="*/ 6748758 w 8011116"/>
              <a:gd name="connsiteY13" fmla="*/ 1028702 h 1060876"/>
              <a:gd name="connsiteX14" fmla="*/ 6983427 w 8011116"/>
              <a:gd name="connsiteY14" fmla="*/ 810218 h 1060876"/>
              <a:gd name="connsiteX15" fmla="*/ 7153360 w 8011116"/>
              <a:gd name="connsiteY15" fmla="*/ 421800 h 1060876"/>
              <a:gd name="connsiteX16" fmla="*/ 7177636 w 8011116"/>
              <a:gd name="connsiteY16" fmla="*/ 1028702 h 1060876"/>
              <a:gd name="connsiteX17" fmla="*/ 8011116 w 8011116"/>
              <a:gd name="connsiteY17" fmla="*/ 1028703 h 1060876"/>
              <a:gd name="connsiteX0" fmla="*/ 0 w 8011116"/>
              <a:gd name="connsiteY0" fmla="*/ 1034602 h 1066776"/>
              <a:gd name="connsiteX1" fmla="*/ 509798 w 8011116"/>
              <a:gd name="connsiteY1" fmla="*/ 743290 h 1066776"/>
              <a:gd name="connsiteX2" fmla="*/ 745817 w 8011116"/>
              <a:gd name="connsiteY2" fmla="*/ 992936 h 1066776"/>
              <a:gd name="connsiteX3" fmla="*/ 1424199 w 8011116"/>
              <a:gd name="connsiteY3" fmla="*/ 1026512 h 1066776"/>
              <a:gd name="connsiteX4" fmla="*/ 1998733 w 8011116"/>
              <a:gd name="connsiteY4" fmla="*/ 702831 h 1066776"/>
              <a:gd name="connsiteX5" fmla="*/ 2484255 w 8011116"/>
              <a:gd name="connsiteY5" fmla="*/ 193032 h 1066776"/>
              <a:gd name="connsiteX6" fmla="*/ 2969777 w 8011116"/>
              <a:gd name="connsiteY6" fmla="*/ 929408 h 1066776"/>
              <a:gd name="connsiteX7" fmla="*/ 3293459 w 8011116"/>
              <a:gd name="connsiteY7" fmla="*/ 727107 h 1066776"/>
              <a:gd name="connsiteX8" fmla="*/ 3699410 w 8011116"/>
              <a:gd name="connsiteY8" fmla="*/ 992936 h 1066776"/>
              <a:gd name="connsiteX9" fmla="*/ 5348836 w 8011116"/>
              <a:gd name="connsiteY9" fmla="*/ 1018419 h 1066776"/>
              <a:gd name="connsiteX10" fmla="*/ 5704887 w 8011116"/>
              <a:gd name="connsiteY10" fmla="*/ 516713 h 1066776"/>
              <a:gd name="connsiteX11" fmla="*/ 5874818 w 8011116"/>
              <a:gd name="connsiteY11" fmla="*/ 136389 h 1066776"/>
              <a:gd name="connsiteX12" fmla="*/ 6117580 w 8011116"/>
              <a:gd name="connsiteY12" fmla="*/ 71652 h 1066776"/>
              <a:gd name="connsiteX13" fmla="*/ 6748758 w 8011116"/>
              <a:gd name="connsiteY13" fmla="*/ 1034602 h 1066776"/>
              <a:gd name="connsiteX14" fmla="*/ 6983427 w 8011116"/>
              <a:gd name="connsiteY14" fmla="*/ 816118 h 1066776"/>
              <a:gd name="connsiteX15" fmla="*/ 7153360 w 8011116"/>
              <a:gd name="connsiteY15" fmla="*/ 427700 h 1066776"/>
              <a:gd name="connsiteX16" fmla="*/ 7177636 w 8011116"/>
              <a:gd name="connsiteY16" fmla="*/ 1034602 h 1066776"/>
              <a:gd name="connsiteX17" fmla="*/ 8011116 w 8011116"/>
              <a:gd name="connsiteY17" fmla="*/ 1034603 h 1066776"/>
              <a:gd name="connsiteX0" fmla="*/ 0 w 8011116"/>
              <a:gd name="connsiteY0" fmla="*/ 1117278 h 1155969"/>
              <a:gd name="connsiteX1" fmla="*/ 509798 w 8011116"/>
              <a:gd name="connsiteY1" fmla="*/ 825966 h 1155969"/>
              <a:gd name="connsiteX2" fmla="*/ 745817 w 8011116"/>
              <a:gd name="connsiteY2" fmla="*/ 1075612 h 1155969"/>
              <a:gd name="connsiteX3" fmla="*/ 1424199 w 8011116"/>
              <a:gd name="connsiteY3" fmla="*/ 1109188 h 1155969"/>
              <a:gd name="connsiteX4" fmla="*/ 1998733 w 8011116"/>
              <a:gd name="connsiteY4" fmla="*/ 785507 h 1155969"/>
              <a:gd name="connsiteX5" fmla="*/ 2484255 w 8011116"/>
              <a:gd name="connsiteY5" fmla="*/ 275708 h 1155969"/>
              <a:gd name="connsiteX6" fmla="*/ 2969777 w 8011116"/>
              <a:gd name="connsiteY6" fmla="*/ 1012084 h 1155969"/>
              <a:gd name="connsiteX7" fmla="*/ 3293459 w 8011116"/>
              <a:gd name="connsiteY7" fmla="*/ 809783 h 1155969"/>
              <a:gd name="connsiteX8" fmla="*/ 3699410 w 8011116"/>
              <a:gd name="connsiteY8" fmla="*/ 1075612 h 1155969"/>
              <a:gd name="connsiteX9" fmla="*/ 5348836 w 8011116"/>
              <a:gd name="connsiteY9" fmla="*/ 1101095 h 1155969"/>
              <a:gd name="connsiteX10" fmla="*/ 5704887 w 8011116"/>
              <a:gd name="connsiteY10" fmla="*/ 599389 h 1155969"/>
              <a:gd name="connsiteX11" fmla="*/ 5874818 w 8011116"/>
              <a:gd name="connsiteY11" fmla="*/ 219065 h 1155969"/>
              <a:gd name="connsiteX12" fmla="*/ 6028567 w 8011116"/>
              <a:gd name="connsiteY12" fmla="*/ 49131 h 1155969"/>
              <a:gd name="connsiteX13" fmla="*/ 6748758 w 8011116"/>
              <a:gd name="connsiteY13" fmla="*/ 1117278 h 1155969"/>
              <a:gd name="connsiteX14" fmla="*/ 6983427 w 8011116"/>
              <a:gd name="connsiteY14" fmla="*/ 898794 h 1155969"/>
              <a:gd name="connsiteX15" fmla="*/ 7153360 w 8011116"/>
              <a:gd name="connsiteY15" fmla="*/ 510376 h 1155969"/>
              <a:gd name="connsiteX16" fmla="*/ 7177636 w 8011116"/>
              <a:gd name="connsiteY16" fmla="*/ 1117278 h 1155969"/>
              <a:gd name="connsiteX17" fmla="*/ 8011116 w 8011116"/>
              <a:gd name="connsiteY17" fmla="*/ 1117279 h 1155969"/>
              <a:gd name="connsiteX0" fmla="*/ 0 w 8011116"/>
              <a:gd name="connsiteY0" fmla="*/ 1165298 h 1203989"/>
              <a:gd name="connsiteX1" fmla="*/ 509798 w 8011116"/>
              <a:gd name="connsiteY1" fmla="*/ 873986 h 1203989"/>
              <a:gd name="connsiteX2" fmla="*/ 745817 w 8011116"/>
              <a:gd name="connsiteY2" fmla="*/ 1123632 h 1203989"/>
              <a:gd name="connsiteX3" fmla="*/ 1424199 w 8011116"/>
              <a:gd name="connsiteY3" fmla="*/ 1157208 h 1203989"/>
              <a:gd name="connsiteX4" fmla="*/ 1998733 w 8011116"/>
              <a:gd name="connsiteY4" fmla="*/ 833527 h 1203989"/>
              <a:gd name="connsiteX5" fmla="*/ 2484255 w 8011116"/>
              <a:gd name="connsiteY5" fmla="*/ 323728 h 1203989"/>
              <a:gd name="connsiteX6" fmla="*/ 2969777 w 8011116"/>
              <a:gd name="connsiteY6" fmla="*/ 1060104 h 1203989"/>
              <a:gd name="connsiteX7" fmla="*/ 3293459 w 8011116"/>
              <a:gd name="connsiteY7" fmla="*/ 857803 h 1203989"/>
              <a:gd name="connsiteX8" fmla="*/ 3699410 w 8011116"/>
              <a:gd name="connsiteY8" fmla="*/ 1123632 h 1203989"/>
              <a:gd name="connsiteX9" fmla="*/ 5348836 w 8011116"/>
              <a:gd name="connsiteY9" fmla="*/ 1149115 h 1203989"/>
              <a:gd name="connsiteX10" fmla="*/ 5704887 w 8011116"/>
              <a:gd name="connsiteY10" fmla="*/ 647409 h 1203989"/>
              <a:gd name="connsiteX11" fmla="*/ 5874818 w 8011116"/>
              <a:gd name="connsiteY11" fmla="*/ 267085 h 1203989"/>
              <a:gd name="connsiteX12" fmla="*/ 6028567 w 8011116"/>
              <a:gd name="connsiteY12" fmla="*/ 97151 h 1203989"/>
              <a:gd name="connsiteX13" fmla="*/ 6748758 w 8011116"/>
              <a:gd name="connsiteY13" fmla="*/ 1165298 h 1203989"/>
              <a:gd name="connsiteX14" fmla="*/ 6983427 w 8011116"/>
              <a:gd name="connsiteY14" fmla="*/ 946814 h 1203989"/>
              <a:gd name="connsiteX15" fmla="*/ 7153360 w 8011116"/>
              <a:gd name="connsiteY15" fmla="*/ 558396 h 1203989"/>
              <a:gd name="connsiteX16" fmla="*/ 7177636 w 8011116"/>
              <a:gd name="connsiteY16" fmla="*/ 1165298 h 1203989"/>
              <a:gd name="connsiteX17" fmla="*/ 8011116 w 8011116"/>
              <a:gd name="connsiteY17" fmla="*/ 1165299 h 1203989"/>
              <a:gd name="connsiteX0" fmla="*/ 0 w 8011116"/>
              <a:gd name="connsiteY0" fmla="*/ 1162312 h 1201003"/>
              <a:gd name="connsiteX1" fmla="*/ 509798 w 8011116"/>
              <a:gd name="connsiteY1" fmla="*/ 871000 h 1201003"/>
              <a:gd name="connsiteX2" fmla="*/ 745817 w 8011116"/>
              <a:gd name="connsiteY2" fmla="*/ 1120646 h 1201003"/>
              <a:gd name="connsiteX3" fmla="*/ 1424199 w 8011116"/>
              <a:gd name="connsiteY3" fmla="*/ 1154222 h 1201003"/>
              <a:gd name="connsiteX4" fmla="*/ 1998733 w 8011116"/>
              <a:gd name="connsiteY4" fmla="*/ 830541 h 1201003"/>
              <a:gd name="connsiteX5" fmla="*/ 2484255 w 8011116"/>
              <a:gd name="connsiteY5" fmla="*/ 320742 h 1201003"/>
              <a:gd name="connsiteX6" fmla="*/ 2969777 w 8011116"/>
              <a:gd name="connsiteY6" fmla="*/ 1057118 h 1201003"/>
              <a:gd name="connsiteX7" fmla="*/ 3293459 w 8011116"/>
              <a:gd name="connsiteY7" fmla="*/ 854817 h 1201003"/>
              <a:gd name="connsiteX8" fmla="*/ 3699410 w 8011116"/>
              <a:gd name="connsiteY8" fmla="*/ 1120646 h 1201003"/>
              <a:gd name="connsiteX9" fmla="*/ 5348836 w 8011116"/>
              <a:gd name="connsiteY9" fmla="*/ 1146129 h 1201003"/>
              <a:gd name="connsiteX10" fmla="*/ 5704887 w 8011116"/>
              <a:gd name="connsiteY10" fmla="*/ 644423 h 1201003"/>
              <a:gd name="connsiteX11" fmla="*/ 5874818 w 8011116"/>
              <a:gd name="connsiteY11" fmla="*/ 264099 h 1201003"/>
              <a:gd name="connsiteX12" fmla="*/ 6028567 w 8011116"/>
              <a:gd name="connsiteY12" fmla="*/ 94165 h 1201003"/>
              <a:gd name="connsiteX13" fmla="*/ 6748758 w 8011116"/>
              <a:gd name="connsiteY13" fmla="*/ 1162312 h 1201003"/>
              <a:gd name="connsiteX14" fmla="*/ 6983427 w 8011116"/>
              <a:gd name="connsiteY14" fmla="*/ 943828 h 1201003"/>
              <a:gd name="connsiteX15" fmla="*/ 7153360 w 8011116"/>
              <a:gd name="connsiteY15" fmla="*/ 555410 h 1201003"/>
              <a:gd name="connsiteX16" fmla="*/ 7177636 w 8011116"/>
              <a:gd name="connsiteY16" fmla="*/ 1162312 h 1201003"/>
              <a:gd name="connsiteX17" fmla="*/ 8011116 w 8011116"/>
              <a:gd name="connsiteY17" fmla="*/ 1162313 h 1201003"/>
              <a:gd name="connsiteX0" fmla="*/ 0 w 8011116"/>
              <a:gd name="connsiteY0" fmla="*/ 1078802 h 1117493"/>
              <a:gd name="connsiteX1" fmla="*/ 509798 w 8011116"/>
              <a:gd name="connsiteY1" fmla="*/ 787490 h 1117493"/>
              <a:gd name="connsiteX2" fmla="*/ 745817 w 8011116"/>
              <a:gd name="connsiteY2" fmla="*/ 1037136 h 1117493"/>
              <a:gd name="connsiteX3" fmla="*/ 1424199 w 8011116"/>
              <a:gd name="connsiteY3" fmla="*/ 1070712 h 1117493"/>
              <a:gd name="connsiteX4" fmla="*/ 1998733 w 8011116"/>
              <a:gd name="connsiteY4" fmla="*/ 747031 h 1117493"/>
              <a:gd name="connsiteX5" fmla="*/ 2484255 w 8011116"/>
              <a:gd name="connsiteY5" fmla="*/ 237232 h 1117493"/>
              <a:gd name="connsiteX6" fmla="*/ 2969777 w 8011116"/>
              <a:gd name="connsiteY6" fmla="*/ 973608 h 1117493"/>
              <a:gd name="connsiteX7" fmla="*/ 3293459 w 8011116"/>
              <a:gd name="connsiteY7" fmla="*/ 771307 h 1117493"/>
              <a:gd name="connsiteX8" fmla="*/ 3699410 w 8011116"/>
              <a:gd name="connsiteY8" fmla="*/ 1037136 h 1117493"/>
              <a:gd name="connsiteX9" fmla="*/ 5348836 w 8011116"/>
              <a:gd name="connsiteY9" fmla="*/ 1062619 h 1117493"/>
              <a:gd name="connsiteX10" fmla="*/ 5704887 w 8011116"/>
              <a:gd name="connsiteY10" fmla="*/ 560913 h 1117493"/>
              <a:gd name="connsiteX11" fmla="*/ 6028567 w 8011116"/>
              <a:gd name="connsiteY11" fmla="*/ 10655 h 1117493"/>
              <a:gd name="connsiteX12" fmla="*/ 6748758 w 8011116"/>
              <a:gd name="connsiteY12" fmla="*/ 1078802 h 1117493"/>
              <a:gd name="connsiteX13" fmla="*/ 6983427 w 8011116"/>
              <a:gd name="connsiteY13" fmla="*/ 860318 h 1117493"/>
              <a:gd name="connsiteX14" fmla="*/ 7153360 w 8011116"/>
              <a:gd name="connsiteY14" fmla="*/ 471900 h 1117493"/>
              <a:gd name="connsiteX15" fmla="*/ 7177636 w 8011116"/>
              <a:gd name="connsiteY15" fmla="*/ 1078802 h 1117493"/>
              <a:gd name="connsiteX16" fmla="*/ 8011116 w 8011116"/>
              <a:gd name="connsiteY16" fmla="*/ 1078803 h 1117493"/>
              <a:gd name="connsiteX0" fmla="*/ 0 w 8011116"/>
              <a:gd name="connsiteY0" fmla="*/ 1139910 h 1178601"/>
              <a:gd name="connsiteX1" fmla="*/ 509798 w 8011116"/>
              <a:gd name="connsiteY1" fmla="*/ 848598 h 1178601"/>
              <a:gd name="connsiteX2" fmla="*/ 745817 w 8011116"/>
              <a:gd name="connsiteY2" fmla="*/ 1098244 h 1178601"/>
              <a:gd name="connsiteX3" fmla="*/ 1424199 w 8011116"/>
              <a:gd name="connsiteY3" fmla="*/ 1131820 h 1178601"/>
              <a:gd name="connsiteX4" fmla="*/ 1998733 w 8011116"/>
              <a:gd name="connsiteY4" fmla="*/ 808139 h 1178601"/>
              <a:gd name="connsiteX5" fmla="*/ 2484255 w 8011116"/>
              <a:gd name="connsiteY5" fmla="*/ 298340 h 1178601"/>
              <a:gd name="connsiteX6" fmla="*/ 2969777 w 8011116"/>
              <a:gd name="connsiteY6" fmla="*/ 1034716 h 1178601"/>
              <a:gd name="connsiteX7" fmla="*/ 3293459 w 8011116"/>
              <a:gd name="connsiteY7" fmla="*/ 832415 h 1178601"/>
              <a:gd name="connsiteX8" fmla="*/ 3699410 w 8011116"/>
              <a:gd name="connsiteY8" fmla="*/ 1098244 h 1178601"/>
              <a:gd name="connsiteX9" fmla="*/ 5348836 w 8011116"/>
              <a:gd name="connsiteY9" fmla="*/ 1123727 h 1178601"/>
              <a:gd name="connsiteX10" fmla="*/ 5704887 w 8011116"/>
              <a:gd name="connsiteY10" fmla="*/ 622021 h 1178601"/>
              <a:gd name="connsiteX11" fmla="*/ 6028567 w 8011116"/>
              <a:gd name="connsiteY11" fmla="*/ 71763 h 1178601"/>
              <a:gd name="connsiteX12" fmla="*/ 6748758 w 8011116"/>
              <a:gd name="connsiteY12" fmla="*/ 1139910 h 1178601"/>
              <a:gd name="connsiteX13" fmla="*/ 6983427 w 8011116"/>
              <a:gd name="connsiteY13" fmla="*/ 921426 h 1178601"/>
              <a:gd name="connsiteX14" fmla="*/ 7153360 w 8011116"/>
              <a:gd name="connsiteY14" fmla="*/ 533008 h 1178601"/>
              <a:gd name="connsiteX15" fmla="*/ 7177636 w 8011116"/>
              <a:gd name="connsiteY15" fmla="*/ 1139910 h 1178601"/>
              <a:gd name="connsiteX16" fmla="*/ 8011116 w 8011116"/>
              <a:gd name="connsiteY16" fmla="*/ 1139911 h 1178601"/>
              <a:gd name="connsiteX0" fmla="*/ 0 w 8011116"/>
              <a:gd name="connsiteY0" fmla="*/ 1095230 h 1133921"/>
              <a:gd name="connsiteX1" fmla="*/ 509798 w 8011116"/>
              <a:gd name="connsiteY1" fmla="*/ 803918 h 1133921"/>
              <a:gd name="connsiteX2" fmla="*/ 745817 w 8011116"/>
              <a:gd name="connsiteY2" fmla="*/ 1053564 h 1133921"/>
              <a:gd name="connsiteX3" fmla="*/ 1424199 w 8011116"/>
              <a:gd name="connsiteY3" fmla="*/ 1087140 h 1133921"/>
              <a:gd name="connsiteX4" fmla="*/ 1998733 w 8011116"/>
              <a:gd name="connsiteY4" fmla="*/ 763459 h 1133921"/>
              <a:gd name="connsiteX5" fmla="*/ 2484255 w 8011116"/>
              <a:gd name="connsiteY5" fmla="*/ 253660 h 1133921"/>
              <a:gd name="connsiteX6" fmla="*/ 2969777 w 8011116"/>
              <a:gd name="connsiteY6" fmla="*/ 990036 h 1133921"/>
              <a:gd name="connsiteX7" fmla="*/ 3293459 w 8011116"/>
              <a:gd name="connsiteY7" fmla="*/ 787735 h 1133921"/>
              <a:gd name="connsiteX8" fmla="*/ 3699410 w 8011116"/>
              <a:gd name="connsiteY8" fmla="*/ 1053564 h 1133921"/>
              <a:gd name="connsiteX9" fmla="*/ 5348836 w 8011116"/>
              <a:gd name="connsiteY9" fmla="*/ 1079047 h 1133921"/>
              <a:gd name="connsiteX10" fmla="*/ 5818175 w 8011116"/>
              <a:gd name="connsiteY10" fmla="*/ 383132 h 1133921"/>
              <a:gd name="connsiteX11" fmla="*/ 6028567 w 8011116"/>
              <a:gd name="connsiteY11" fmla="*/ 27083 h 1133921"/>
              <a:gd name="connsiteX12" fmla="*/ 6748758 w 8011116"/>
              <a:gd name="connsiteY12" fmla="*/ 1095230 h 1133921"/>
              <a:gd name="connsiteX13" fmla="*/ 6983427 w 8011116"/>
              <a:gd name="connsiteY13" fmla="*/ 876746 h 1133921"/>
              <a:gd name="connsiteX14" fmla="*/ 7153360 w 8011116"/>
              <a:gd name="connsiteY14" fmla="*/ 488328 h 1133921"/>
              <a:gd name="connsiteX15" fmla="*/ 7177636 w 8011116"/>
              <a:gd name="connsiteY15" fmla="*/ 1095230 h 1133921"/>
              <a:gd name="connsiteX16" fmla="*/ 8011116 w 8011116"/>
              <a:gd name="connsiteY16" fmla="*/ 1095231 h 1133921"/>
              <a:gd name="connsiteX0" fmla="*/ 0 w 8011116"/>
              <a:gd name="connsiteY0" fmla="*/ 1102845 h 1141536"/>
              <a:gd name="connsiteX1" fmla="*/ 509798 w 8011116"/>
              <a:gd name="connsiteY1" fmla="*/ 811533 h 1141536"/>
              <a:gd name="connsiteX2" fmla="*/ 745817 w 8011116"/>
              <a:gd name="connsiteY2" fmla="*/ 1061179 h 1141536"/>
              <a:gd name="connsiteX3" fmla="*/ 1424199 w 8011116"/>
              <a:gd name="connsiteY3" fmla="*/ 1094755 h 1141536"/>
              <a:gd name="connsiteX4" fmla="*/ 1998733 w 8011116"/>
              <a:gd name="connsiteY4" fmla="*/ 771074 h 1141536"/>
              <a:gd name="connsiteX5" fmla="*/ 2484255 w 8011116"/>
              <a:gd name="connsiteY5" fmla="*/ 261275 h 1141536"/>
              <a:gd name="connsiteX6" fmla="*/ 2969777 w 8011116"/>
              <a:gd name="connsiteY6" fmla="*/ 997651 h 1141536"/>
              <a:gd name="connsiteX7" fmla="*/ 3293459 w 8011116"/>
              <a:gd name="connsiteY7" fmla="*/ 795350 h 1141536"/>
              <a:gd name="connsiteX8" fmla="*/ 3699410 w 8011116"/>
              <a:gd name="connsiteY8" fmla="*/ 1061179 h 1141536"/>
              <a:gd name="connsiteX9" fmla="*/ 5348836 w 8011116"/>
              <a:gd name="connsiteY9" fmla="*/ 1086662 h 1141536"/>
              <a:gd name="connsiteX10" fmla="*/ 5818175 w 8011116"/>
              <a:gd name="connsiteY10" fmla="*/ 390747 h 1141536"/>
              <a:gd name="connsiteX11" fmla="*/ 6028567 w 8011116"/>
              <a:gd name="connsiteY11" fmla="*/ 34698 h 1141536"/>
              <a:gd name="connsiteX12" fmla="*/ 6748758 w 8011116"/>
              <a:gd name="connsiteY12" fmla="*/ 1102845 h 1141536"/>
              <a:gd name="connsiteX13" fmla="*/ 6983427 w 8011116"/>
              <a:gd name="connsiteY13" fmla="*/ 884361 h 1141536"/>
              <a:gd name="connsiteX14" fmla="*/ 7153360 w 8011116"/>
              <a:gd name="connsiteY14" fmla="*/ 495943 h 1141536"/>
              <a:gd name="connsiteX15" fmla="*/ 7177636 w 8011116"/>
              <a:gd name="connsiteY15" fmla="*/ 1102845 h 1141536"/>
              <a:gd name="connsiteX16" fmla="*/ 8011116 w 8011116"/>
              <a:gd name="connsiteY16" fmla="*/ 1102846 h 1141536"/>
              <a:gd name="connsiteX0" fmla="*/ 0 w 8011116"/>
              <a:gd name="connsiteY0" fmla="*/ 1235308 h 1273999"/>
              <a:gd name="connsiteX1" fmla="*/ 509798 w 8011116"/>
              <a:gd name="connsiteY1" fmla="*/ 943996 h 1273999"/>
              <a:gd name="connsiteX2" fmla="*/ 745817 w 8011116"/>
              <a:gd name="connsiteY2" fmla="*/ 1193642 h 1273999"/>
              <a:gd name="connsiteX3" fmla="*/ 1424199 w 8011116"/>
              <a:gd name="connsiteY3" fmla="*/ 1227218 h 1273999"/>
              <a:gd name="connsiteX4" fmla="*/ 1998733 w 8011116"/>
              <a:gd name="connsiteY4" fmla="*/ 903537 h 1273999"/>
              <a:gd name="connsiteX5" fmla="*/ 2484255 w 8011116"/>
              <a:gd name="connsiteY5" fmla="*/ 393738 h 1273999"/>
              <a:gd name="connsiteX6" fmla="*/ 2969777 w 8011116"/>
              <a:gd name="connsiteY6" fmla="*/ 1130114 h 1273999"/>
              <a:gd name="connsiteX7" fmla="*/ 3293459 w 8011116"/>
              <a:gd name="connsiteY7" fmla="*/ 927813 h 1273999"/>
              <a:gd name="connsiteX8" fmla="*/ 3699410 w 8011116"/>
              <a:gd name="connsiteY8" fmla="*/ 1193642 h 1273999"/>
              <a:gd name="connsiteX9" fmla="*/ 5348836 w 8011116"/>
              <a:gd name="connsiteY9" fmla="*/ 1219125 h 1273999"/>
              <a:gd name="connsiteX10" fmla="*/ 5818175 w 8011116"/>
              <a:gd name="connsiteY10" fmla="*/ 523210 h 1273999"/>
              <a:gd name="connsiteX11" fmla="*/ 6028567 w 8011116"/>
              <a:gd name="connsiteY11" fmla="*/ 167161 h 1273999"/>
              <a:gd name="connsiteX12" fmla="*/ 6748758 w 8011116"/>
              <a:gd name="connsiteY12" fmla="*/ 1235308 h 1273999"/>
              <a:gd name="connsiteX13" fmla="*/ 6983427 w 8011116"/>
              <a:gd name="connsiteY13" fmla="*/ 1016824 h 1273999"/>
              <a:gd name="connsiteX14" fmla="*/ 7153360 w 8011116"/>
              <a:gd name="connsiteY14" fmla="*/ 628406 h 1273999"/>
              <a:gd name="connsiteX15" fmla="*/ 7177636 w 8011116"/>
              <a:gd name="connsiteY15" fmla="*/ 1235308 h 1273999"/>
              <a:gd name="connsiteX16" fmla="*/ 8011116 w 8011116"/>
              <a:gd name="connsiteY16" fmla="*/ 1235309 h 1273999"/>
              <a:gd name="connsiteX0" fmla="*/ 0 w 8011116"/>
              <a:gd name="connsiteY0" fmla="*/ 1226909 h 1265600"/>
              <a:gd name="connsiteX1" fmla="*/ 509798 w 8011116"/>
              <a:gd name="connsiteY1" fmla="*/ 935597 h 1265600"/>
              <a:gd name="connsiteX2" fmla="*/ 745817 w 8011116"/>
              <a:gd name="connsiteY2" fmla="*/ 1185243 h 1265600"/>
              <a:gd name="connsiteX3" fmla="*/ 1424199 w 8011116"/>
              <a:gd name="connsiteY3" fmla="*/ 1218819 h 1265600"/>
              <a:gd name="connsiteX4" fmla="*/ 1998733 w 8011116"/>
              <a:gd name="connsiteY4" fmla="*/ 895138 h 1265600"/>
              <a:gd name="connsiteX5" fmla="*/ 2484255 w 8011116"/>
              <a:gd name="connsiteY5" fmla="*/ 385339 h 1265600"/>
              <a:gd name="connsiteX6" fmla="*/ 2969777 w 8011116"/>
              <a:gd name="connsiteY6" fmla="*/ 1121715 h 1265600"/>
              <a:gd name="connsiteX7" fmla="*/ 3293459 w 8011116"/>
              <a:gd name="connsiteY7" fmla="*/ 919414 h 1265600"/>
              <a:gd name="connsiteX8" fmla="*/ 3699410 w 8011116"/>
              <a:gd name="connsiteY8" fmla="*/ 1185243 h 1265600"/>
              <a:gd name="connsiteX9" fmla="*/ 5348836 w 8011116"/>
              <a:gd name="connsiteY9" fmla="*/ 1210726 h 1265600"/>
              <a:gd name="connsiteX10" fmla="*/ 5818175 w 8011116"/>
              <a:gd name="connsiteY10" fmla="*/ 514811 h 1265600"/>
              <a:gd name="connsiteX11" fmla="*/ 6028567 w 8011116"/>
              <a:gd name="connsiteY11" fmla="*/ 158762 h 1265600"/>
              <a:gd name="connsiteX12" fmla="*/ 6748758 w 8011116"/>
              <a:gd name="connsiteY12" fmla="*/ 1226909 h 1265600"/>
              <a:gd name="connsiteX13" fmla="*/ 6983427 w 8011116"/>
              <a:gd name="connsiteY13" fmla="*/ 1008425 h 1265600"/>
              <a:gd name="connsiteX14" fmla="*/ 7153360 w 8011116"/>
              <a:gd name="connsiteY14" fmla="*/ 620007 h 1265600"/>
              <a:gd name="connsiteX15" fmla="*/ 7177636 w 8011116"/>
              <a:gd name="connsiteY15" fmla="*/ 1226909 h 1265600"/>
              <a:gd name="connsiteX16" fmla="*/ 8011116 w 8011116"/>
              <a:gd name="connsiteY16" fmla="*/ 1226910 h 1265600"/>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53360 w 8011116"/>
              <a:gd name="connsiteY13" fmla="*/ 620007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177636 w 8011116"/>
              <a:gd name="connsiteY14" fmla="*/ 1226909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63753 w 8011116"/>
              <a:gd name="connsiteY14" fmla="*/ 1121713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484255 w 8011116"/>
              <a:gd name="connsiteY5" fmla="*/ 385339 h 1264719"/>
              <a:gd name="connsiteX6" fmla="*/ 2969777 w 8011116"/>
              <a:gd name="connsiteY6" fmla="*/ 1121715 h 1264719"/>
              <a:gd name="connsiteX7" fmla="*/ 3293459 w 8011116"/>
              <a:gd name="connsiteY7" fmla="*/ 919414 h 1264719"/>
              <a:gd name="connsiteX8" fmla="*/ 3699410 w 8011116"/>
              <a:gd name="connsiteY8" fmla="*/ 1185243 h 1264719"/>
              <a:gd name="connsiteX9" fmla="*/ 5348836 w 8011116"/>
              <a:gd name="connsiteY9" fmla="*/ 1210726 h 1264719"/>
              <a:gd name="connsiteX10" fmla="*/ 5818175 w 8011116"/>
              <a:gd name="connsiteY10" fmla="*/ 514811 h 1264719"/>
              <a:gd name="connsiteX11" fmla="*/ 6028567 w 8011116"/>
              <a:gd name="connsiteY11" fmla="*/ 158762 h 1264719"/>
              <a:gd name="connsiteX12" fmla="*/ 6748758 w 8011116"/>
              <a:gd name="connsiteY12" fmla="*/ 1226909 h 1264719"/>
              <a:gd name="connsiteX13" fmla="*/ 7177636 w 8011116"/>
              <a:gd name="connsiteY13" fmla="*/ 498626 h 1264719"/>
              <a:gd name="connsiteX14" fmla="*/ 7371845 w 8011116"/>
              <a:gd name="connsiteY14" fmla="*/ 1008424 h 1264719"/>
              <a:gd name="connsiteX15" fmla="*/ 8011116 w 8011116"/>
              <a:gd name="connsiteY15" fmla="*/ 1226910 h 1264719"/>
              <a:gd name="connsiteX0" fmla="*/ 0 w 8011116"/>
              <a:gd name="connsiteY0" fmla="*/ 1226909 h 1264719"/>
              <a:gd name="connsiteX1" fmla="*/ 509798 w 8011116"/>
              <a:gd name="connsiteY1" fmla="*/ 935597 h 1264719"/>
              <a:gd name="connsiteX2" fmla="*/ 745817 w 8011116"/>
              <a:gd name="connsiteY2" fmla="*/ 1185243 h 1264719"/>
              <a:gd name="connsiteX3" fmla="*/ 1424199 w 8011116"/>
              <a:gd name="connsiteY3" fmla="*/ 1218819 h 1264719"/>
              <a:gd name="connsiteX4" fmla="*/ 1998733 w 8011116"/>
              <a:gd name="connsiteY4" fmla="*/ 895138 h 1264719"/>
              <a:gd name="connsiteX5" fmla="*/ 2969777 w 8011116"/>
              <a:gd name="connsiteY5" fmla="*/ 1121715 h 1264719"/>
              <a:gd name="connsiteX6" fmla="*/ 3293459 w 8011116"/>
              <a:gd name="connsiteY6" fmla="*/ 919414 h 1264719"/>
              <a:gd name="connsiteX7" fmla="*/ 3699410 w 8011116"/>
              <a:gd name="connsiteY7" fmla="*/ 1185243 h 1264719"/>
              <a:gd name="connsiteX8" fmla="*/ 5348836 w 8011116"/>
              <a:gd name="connsiteY8" fmla="*/ 1210726 h 1264719"/>
              <a:gd name="connsiteX9" fmla="*/ 5818175 w 8011116"/>
              <a:gd name="connsiteY9" fmla="*/ 514811 h 1264719"/>
              <a:gd name="connsiteX10" fmla="*/ 6028567 w 8011116"/>
              <a:gd name="connsiteY10" fmla="*/ 158762 h 1264719"/>
              <a:gd name="connsiteX11" fmla="*/ 6748758 w 8011116"/>
              <a:gd name="connsiteY11" fmla="*/ 1226909 h 1264719"/>
              <a:gd name="connsiteX12" fmla="*/ 7177636 w 8011116"/>
              <a:gd name="connsiteY12" fmla="*/ 498626 h 1264719"/>
              <a:gd name="connsiteX13" fmla="*/ 7371845 w 8011116"/>
              <a:gd name="connsiteY13" fmla="*/ 1008424 h 1264719"/>
              <a:gd name="connsiteX14" fmla="*/ 8011116 w 8011116"/>
              <a:gd name="connsiteY14" fmla="*/ 1226910 h 1264719"/>
              <a:gd name="connsiteX0" fmla="*/ 0 w 8011116"/>
              <a:gd name="connsiteY0" fmla="*/ 1226909 h 1264719"/>
              <a:gd name="connsiteX1" fmla="*/ 745817 w 8011116"/>
              <a:gd name="connsiteY1" fmla="*/ 1185243 h 1264719"/>
              <a:gd name="connsiteX2" fmla="*/ 1424199 w 8011116"/>
              <a:gd name="connsiteY2" fmla="*/ 1218819 h 1264719"/>
              <a:gd name="connsiteX3" fmla="*/ 1998733 w 8011116"/>
              <a:gd name="connsiteY3" fmla="*/ 895138 h 1264719"/>
              <a:gd name="connsiteX4" fmla="*/ 2969777 w 8011116"/>
              <a:gd name="connsiteY4" fmla="*/ 1121715 h 1264719"/>
              <a:gd name="connsiteX5" fmla="*/ 3293459 w 8011116"/>
              <a:gd name="connsiteY5" fmla="*/ 919414 h 1264719"/>
              <a:gd name="connsiteX6" fmla="*/ 3699410 w 8011116"/>
              <a:gd name="connsiteY6" fmla="*/ 1185243 h 1264719"/>
              <a:gd name="connsiteX7" fmla="*/ 5348836 w 8011116"/>
              <a:gd name="connsiteY7" fmla="*/ 1210726 h 1264719"/>
              <a:gd name="connsiteX8" fmla="*/ 5818175 w 8011116"/>
              <a:gd name="connsiteY8" fmla="*/ 514811 h 1264719"/>
              <a:gd name="connsiteX9" fmla="*/ 6028567 w 8011116"/>
              <a:gd name="connsiteY9" fmla="*/ 158762 h 1264719"/>
              <a:gd name="connsiteX10" fmla="*/ 6748758 w 8011116"/>
              <a:gd name="connsiteY10" fmla="*/ 1226909 h 1264719"/>
              <a:gd name="connsiteX11" fmla="*/ 7177636 w 8011116"/>
              <a:gd name="connsiteY11" fmla="*/ 498626 h 1264719"/>
              <a:gd name="connsiteX12" fmla="*/ 7371845 w 8011116"/>
              <a:gd name="connsiteY12" fmla="*/ 1008424 h 1264719"/>
              <a:gd name="connsiteX13" fmla="*/ 8011116 w 8011116"/>
              <a:gd name="connsiteY13" fmla="*/ 1226910 h 1264719"/>
              <a:gd name="connsiteX0" fmla="*/ 0 w 8011116"/>
              <a:gd name="connsiteY0" fmla="*/ 1226909 h 1264719"/>
              <a:gd name="connsiteX1" fmla="*/ 745817 w 8011116"/>
              <a:gd name="connsiteY1" fmla="*/ 1185243 h 1264719"/>
              <a:gd name="connsiteX2" fmla="*/ 1424199 w 8011116"/>
              <a:gd name="connsiteY2" fmla="*/ 1218819 h 1264719"/>
              <a:gd name="connsiteX3" fmla="*/ 2403335 w 8011116"/>
              <a:gd name="connsiteY3" fmla="*/ 769720 h 1264719"/>
              <a:gd name="connsiteX4" fmla="*/ 2969777 w 8011116"/>
              <a:gd name="connsiteY4" fmla="*/ 1121715 h 1264719"/>
              <a:gd name="connsiteX5" fmla="*/ 3293459 w 8011116"/>
              <a:gd name="connsiteY5" fmla="*/ 919414 h 1264719"/>
              <a:gd name="connsiteX6" fmla="*/ 3699410 w 8011116"/>
              <a:gd name="connsiteY6" fmla="*/ 1185243 h 1264719"/>
              <a:gd name="connsiteX7" fmla="*/ 5348836 w 8011116"/>
              <a:gd name="connsiteY7" fmla="*/ 1210726 h 1264719"/>
              <a:gd name="connsiteX8" fmla="*/ 5818175 w 8011116"/>
              <a:gd name="connsiteY8" fmla="*/ 514811 h 1264719"/>
              <a:gd name="connsiteX9" fmla="*/ 6028567 w 8011116"/>
              <a:gd name="connsiteY9" fmla="*/ 158762 h 1264719"/>
              <a:gd name="connsiteX10" fmla="*/ 6748758 w 8011116"/>
              <a:gd name="connsiteY10" fmla="*/ 1226909 h 1264719"/>
              <a:gd name="connsiteX11" fmla="*/ 7177636 w 8011116"/>
              <a:gd name="connsiteY11" fmla="*/ 498626 h 1264719"/>
              <a:gd name="connsiteX12" fmla="*/ 7371845 w 8011116"/>
              <a:gd name="connsiteY12" fmla="*/ 1008424 h 1264719"/>
              <a:gd name="connsiteX13" fmla="*/ 8011116 w 8011116"/>
              <a:gd name="connsiteY13" fmla="*/ 1226910 h 1264719"/>
              <a:gd name="connsiteX0" fmla="*/ 0 w 8011116"/>
              <a:gd name="connsiteY0" fmla="*/ 1226909 h 1257324"/>
              <a:gd name="connsiteX1" fmla="*/ 745817 w 8011116"/>
              <a:gd name="connsiteY1" fmla="*/ 1185243 h 1257324"/>
              <a:gd name="connsiteX2" fmla="*/ 1424199 w 8011116"/>
              <a:gd name="connsiteY2" fmla="*/ 1218819 h 1257324"/>
              <a:gd name="connsiteX3" fmla="*/ 2403335 w 8011116"/>
              <a:gd name="connsiteY3" fmla="*/ 769720 h 1257324"/>
              <a:gd name="connsiteX4" fmla="*/ 2969777 w 8011116"/>
              <a:gd name="connsiteY4" fmla="*/ 1121715 h 1257324"/>
              <a:gd name="connsiteX5" fmla="*/ 3699410 w 8011116"/>
              <a:gd name="connsiteY5" fmla="*/ 1185243 h 1257324"/>
              <a:gd name="connsiteX6" fmla="*/ 5348836 w 8011116"/>
              <a:gd name="connsiteY6" fmla="*/ 1210726 h 1257324"/>
              <a:gd name="connsiteX7" fmla="*/ 5818175 w 8011116"/>
              <a:gd name="connsiteY7" fmla="*/ 514811 h 1257324"/>
              <a:gd name="connsiteX8" fmla="*/ 6028567 w 8011116"/>
              <a:gd name="connsiteY8" fmla="*/ 158762 h 1257324"/>
              <a:gd name="connsiteX9" fmla="*/ 6748758 w 8011116"/>
              <a:gd name="connsiteY9" fmla="*/ 1226909 h 1257324"/>
              <a:gd name="connsiteX10" fmla="*/ 7177636 w 8011116"/>
              <a:gd name="connsiteY10" fmla="*/ 498626 h 1257324"/>
              <a:gd name="connsiteX11" fmla="*/ 7371845 w 8011116"/>
              <a:gd name="connsiteY11" fmla="*/ 1008424 h 1257324"/>
              <a:gd name="connsiteX12" fmla="*/ 8011116 w 8011116"/>
              <a:gd name="connsiteY12" fmla="*/ 1226910 h 1257324"/>
              <a:gd name="connsiteX0" fmla="*/ 0 w 8011116"/>
              <a:gd name="connsiteY0" fmla="*/ 1207929 h 1224253"/>
              <a:gd name="connsiteX1" fmla="*/ 745817 w 8011116"/>
              <a:gd name="connsiteY1" fmla="*/ 1166263 h 1224253"/>
              <a:gd name="connsiteX2" fmla="*/ 1424199 w 8011116"/>
              <a:gd name="connsiteY2" fmla="*/ 1199839 h 1224253"/>
              <a:gd name="connsiteX3" fmla="*/ 2403335 w 8011116"/>
              <a:gd name="connsiteY3" fmla="*/ 750740 h 1224253"/>
              <a:gd name="connsiteX4" fmla="*/ 2969777 w 8011116"/>
              <a:gd name="connsiteY4" fmla="*/ 1102735 h 1224253"/>
              <a:gd name="connsiteX5" fmla="*/ 3699410 w 8011116"/>
              <a:gd name="connsiteY5" fmla="*/ 1166263 h 1224253"/>
              <a:gd name="connsiteX6" fmla="*/ 5259823 w 8011116"/>
              <a:gd name="connsiteY6" fmla="*/ 1003620 h 1224253"/>
              <a:gd name="connsiteX7" fmla="*/ 5818175 w 8011116"/>
              <a:gd name="connsiteY7" fmla="*/ 495831 h 1224253"/>
              <a:gd name="connsiteX8" fmla="*/ 6028567 w 8011116"/>
              <a:gd name="connsiteY8" fmla="*/ 139782 h 1224253"/>
              <a:gd name="connsiteX9" fmla="*/ 6748758 w 8011116"/>
              <a:gd name="connsiteY9" fmla="*/ 1207929 h 1224253"/>
              <a:gd name="connsiteX10" fmla="*/ 7177636 w 8011116"/>
              <a:gd name="connsiteY10" fmla="*/ 479646 h 1224253"/>
              <a:gd name="connsiteX11" fmla="*/ 7371845 w 8011116"/>
              <a:gd name="connsiteY11" fmla="*/ 989444 h 1224253"/>
              <a:gd name="connsiteX12" fmla="*/ 8011116 w 8011116"/>
              <a:gd name="connsiteY12" fmla="*/ 1207930 h 1224253"/>
              <a:gd name="connsiteX0" fmla="*/ 0 w 8011116"/>
              <a:gd name="connsiteY0" fmla="*/ 730395 h 746721"/>
              <a:gd name="connsiteX1" fmla="*/ 745817 w 8011116"/>
              <a:gd name="connsiteY1" fmla="*/ 688729 h 746721"/>
              <a:gd name="connsiteX2" fmla="*/ 1424199 w 8011116"/>
              <a:gd name="connsiteY2" fmla="*/ 722305 h 746721"/>
              <a:gd name="connsiteX3" fmla="*/ 2403335 w 8011116"/>
              <a:gd name="connsiteY3" fmla="*/ 273206 h 746721"/>
              <a:gd name="connsiteX4" fmla="*/ 2969777 w 8011116"/>
              <a:gd name="connsiteY4" fmla="*/ 625201 h 746721"/>
              <a:gd name="connsiteX5" fmla="*/ 3699410 w 8011116"/>
              <a:gd name="connsiteY5" fmla="*/ 688729 h 746721"/>
              <a:gd name="connsiteX6" fmla="*/ 5259823 w 8011116"/>
              <a:gd name="connsiteY6" fmla="*/ 526086 h 746721"/>
              <a:gd name="connsiteX7" fmla="*/ 5818175 w 8011116"/>
              <a:gd name="connsiteY7" fmla="*/ 18297 h 746721"/>
              <a:gd name="connsiteX8" fmla="*/ 6748758 w 8011116"/>
              <a:gd name="connsiteY8" fmla="*/ 730395 h 746721"/>
              <a:gd name="connsiteX9" fmla="*/ 7177636 w 8011116"/>
              <a:gd name="connsiteY9" fmla="*/ 2112 h 746721"/>
              <a:gd name="connsiteX10" fmla="*/ 7371845 w 8011116"/>
              <a:gd name="connsiteY10" fmla="*/ 511910 h 746721"/>
              <a:gd name="connsiteX11" fmla="*/ 8011116 w 8011116"/>
              <a:gd name="connsiteY11" fmla="*/ 730396 h 746721"/>
              <a:gd name="connsiteX0" fmla="*/ 0 w 8011116"/>
              <a:gd name="connsiteY0" fmla="*/ 1514968 h 1524169"/>
              <a:gd name="connsiteX1" fmla="*/ 745817 w 8011116"/>
              <a:gd name="connsiteY1" fmla="*/ 1473302 h 1524169"/>
              <a:gd name="connsiteX2" fmla="*/ 1424199 w 8011116"/>
              <a:gd name="connsiteY2" fmla="*/ 1506878 h 1524169"/>
              <a:gd name="connsiteX3" fmla="*/ 2403335 w 8011116"/>
              <a:gd name="connsiteY3" fmla="*/ 1057779 h 1524169"/>
              <a:gd name="connsiteX4" fmla="*/ 2969777 w 8011116"/>
              <a:gd name="connsiteY4" fmla="*/ 1409774 h 1524169"/>
              <a:gd name="connsiteX5" fmla="*/ 3699410 w 8011116"/>
              <a:gd name="connsiteY5" fmla="*/ 1473302 h 1524169"/>
              <a:gd name="connsiteX6" fmla="*/ 5259823 w 8011116"/>
              <a:gd name="connsiteY6" fmla="*/ 1310659 h 1524169"/>
              <a:gd name="connsiteX7" fmla="*/ 5818175 w 8011116"/>
              <a:gd name="connsiteY7" fmla="*/ 802870 h 1524169"/>
              <a:gd name="connsiteX8" fmla="*/ 6748758 w 8011116"/>
              <a:gd name="connsiteY8" fmla="*/ 1514968 h 1524169"/>
              <a:gd name="connsiteX9" fmla="*/ 7177636 w 8011116"/>
              <a:gd name="connsiteY9" fmla="*/ 786685 h 1524169"/>
              <a:gd name="connsiteX10" fmla="*/ 7404213 w 8011116"/>
              <a:gd name="connsiteY10" fmla="*/ 10952 h 1524169"/>
              <a:gd name="connsiteX11" fmla="*/ 8011116 w 8011116"/>
              <a:gd name="connsiteY11" fmla="*/ 1514969 h 1524169"/>
              <a:gd name="connsiteX0" fmla="*/ 0 w 8011116"/>
              <a:gd name="connsiteY0" fmla="*/ 1530446 h 1539645"/>
              <a:gd name="connsiteX1" fmla="*/ 745817 w 8011116"/>
              <a:gd name="connsiteY1" fmla="*/ 1488780 h 1539645"/>
              <a:gd name="connsiteX2" fmla="*/ 1424199 w 8011116"/>
              <a:gd name="connsiteY2" fmla="*/ 1522356 h 1539645"/>
              <a:gd name="connsiteX3" fmla="*/ 2403335 w 8011116"/>
              <a:gd name="connsiteY3" fmla="*/ 1073257 h 1539645"/>
              <a:gd name="connsiteX4" fmla="*/ 2969777 w 8011116"/>
              <a:gd name="connsiteY4" fmla="*/ 1425252 h 1539645"/>
              <a:gd name="connsiteX5" fmla="*/ 3699410 w 8011116"/>
              <a:gd name="connsiteY5" fmla="*/ 1488780 h 1539645"/>
              <a:gd name="connsiteX6" fmla="*/ 5259823 w 8011116"/>
              <a:gd name="connsiteY6" fmla="*/ 1326137 h 1539645"/>
              <a:gd name="connsiteX7" fmla="*/ 5818175 w 8011116"/>
              <a:gd name="connsiteY7" fmla="*/ 818348 h 1539645"/>
              <a:gd name="connsiteX8" fmla="*/ 6748758 w 8011116"/>
              <a:gd name="connsiteY8" fmla="*/ 1530446 h 1539645"/>
              <a:gd name="connsiteX9" fmla="*/ 7177636 w 8011116"/>
              <a:gd name="connsiteY9" fmla="*/ 802163 h 1539645"/>
              <a:gd name="connsiteX10" fmla="*/ 7371845 w 8011116"/>
              <a:gd name="connsiteY10" fmla="*/ 10753 h 1539645"/>
              <a:gd name="connsiteX11" fmla="*/ 8011116 w 8011116"/>
              <a:gd name="connsiteY11" fmla="*/ 1530447 h 1539645"/>
              <a:gd name="connsiteX0" fmla="*/ 0 w 8011116"/>
              <a:gd name="connsiteY0" fmla="*/ 1529702 h 1538903"/>
              <a:gd name="connsiteX1" fmla="*/ 745817 w 8011116"/>
              <a:gd name="connsiteY1" fmla="*/ 1488036 h 1538903"/>
              <a:gd name="connsiteX2" fmla="*/ 1424199 w 8011116"/>
              <a:gd name="connsiteY2" fmla="*/ 1521612 h 1538903"/>
              <a:gd name="connsiteX3" fmla="*/ 2403335 w 8011116"/>
              <a:gd name="connsiteY3" fmla="*/ 1072513 h 1538903"/>
              <a:gd name="connsiteX4" fmla="*/ 2969777 w 8011116"/>
              <a:gd name="connsiteY4" fmla="*/ 1424508 h 1538903"/>
              <a:gd name="connsiteX5" fmla="*/ 3699410 w 8011116"/>
              <a:gd name="connsiteY5" fmla="*/ 1488036 h 1538903"/>
              <a:gd name="connsiteX6" fmla="*/ 5259823 w 8011116"/>
              <a:gd name="connsiteY6" fmla="*/ 1325393 h 1538903"/>
              <a:gd name="connsiteX7" fmla="*/ 5818175 w 8011116"/>
              <a:gd name="connsiteY7" fmla="*/ 817604 h 1538903"/>
              <a:gd name="connsiteX8" fmla="*/ 6740666 w 8011116"/>
              <a:gd name="connsiteY8" fmla="*/ 1200480 h 1538903"/>
              <a:gd name="connsiteX9" fmla="*/ 7177636 w 8011116"/>
              <a:gd name="connsiteY9" fmla="*/ 801419 h 1538903"/>
              <a:gd name="connsiteX10" fmla="*/ 7371845 w 8011116"/>
              <a:gd name="connsiteY10" fmla="*/ 10009 h 1538903"/>
              <a:gd name="connsiteX11" fmla="*/ 8011116 w 8011116"/>
              <a:gd name="connsiteY11" fmla="*/ 1529703 h 1538903"/>
              <a:gd name="connsiteX0" fmla="*/ 0 w 8011116"/>
              <a:gd name="connsiteY0" fmla="*/ 1529702 h 1538901"/>
              <a:gd name="connsiteX1" fmla="*/ 745817 w 8011116"/>
              <a:gd name="connsiteY1" fmla="*/ 1488036 h 1538901"/>
              <a:gd name="connsiteX2" fmla="*/ 1424199 w 8011116"/>
              <a:gd name="connsiteY2" fmla="*/ 1521612 h 1538901"/>
              <a:gd name="connsiteX3" fmla="*/ 2403335 w 8011116"/>
              <a:gd name="connsiteY3" fmla="*/ 1072513 h 1538901"/>
              <a:gd name="connsiteX4" fmla="*/ 2969777 w 8011116"/>
              <a:gd name="connsiteY4" fmla="*/ 1424508 h 1538901"/>
              <a:gd name="connsiteX5" fmla="*/ 3699410 w 8011116"/>
              <a:gd name="connsiteY5" fmla="*/ 1488036 h 1538901"/>
              <a:gd name="connsiteX6" fmla="*/ 5259823 w 8011116"/>
              <a:gd name="connsiteY6" fmla="*/ 1325393 h 1538901"/>
              <a:gd name="connsiteX7" fmla="*/ 5834359 w 8011116"/>
              <a:gd name="connsiteY7" fmla="*/ 974377 h 1538901"/>
              <a:gd name="connsiteX8" fmla="*/ 6740666 w 8011116"/>
              <a:gd name="connsiteY8" fmla="*/ 1200480 h 1538901"/>
              <a:gd name="connsiteX9" fmla="*/ 7177636 w 8011116"/>
              <a:gd name="connsiteY9" fmla="*/ 801419 h 1538901"/>
              <a:gd name="connsiteX10" fmla="*/ 7371845 w 8011116"/>
              <a:gd name="connsiteY10" fmla="*/ 10009 h 1538901"/>
              <a:gd name="connsiteX11" fmla="*/ 8011116 w 8011116"/>
              <a:gd name="connsiteY11" fmla="*/ 1529703 h 1538901"/>
              <a:gd name="connsiteX0" fmla="*/ 0 w 8011116"/>
              <a:gd name="connsiteY0" fmla="*/ 1529702 h 1538903"/>
              <a:gd name="connsiteX1" fmla="*/ 745817 w 8011116"/>
              <a:gd name="connsiteY1" fmla="*/ 1488036 h 1538903"/>
              <a:gd name="connsiteX2" fmla="*/ 1424199 w 8011116"/>
              <a:gd name="connsiteY2" fmla="*/ 1521612 h 1538903"/>
              <a:gd name="connsiteX3" fmla="*/ 2403335 w 8011116"/>
              <a:gd name="connsiteY3" fmla="*/ 1229285 h 1538903"/>
              <a:gd name="connsiteX4" fmla="*/ 2969777 w 8011116"/>
              <a:gd name="connsiteY4" fmla="*/ 1424508 h 1538903"/>
              <a:gd name="connsiteX5" fmla="*/ 3699410 w 8011116"/>
              <a:gd name="connsiteY5" fmla="*/ 1488036 h 1538903"/>
              <a:gd name="connsiteX6" fmla="*/ 5259823 w 8011116"/>
              <a:gd name="connsiteY6" fmla="*/ 1325393 h 1538903"/>
              <a:gd name="connsiteX7" fmla="*/ 5834359 w 8011116"/>
              <a:gd name="connsiteY7" fmla="*/ 974377 h 1538903"/>
              <a:gd name="connsiteX8" fmla="*/ 6740666 w 8011116"/>
              <a:gd name="connsiteY8" fmla="*/ 1200480 h 1538903"/>
              <a:gd name="connsiteX9" fmla="*/ 7177636 w 8011116"/>
              <a:gd name="connsiteY9" fmla="*/ 801419 h 1538903"/>
              <a:gd name="connsiteX10" fmla="*/ 7371845 w 8011116"/>
              <a:gd name="connsiteY10" fmla="*/ 10009 h 1538903"/>
              <a:gd name="connsiteX11" fmla="*/ 8011116 w 8011116"/>
              <a:gd name="connsiteY11" fmla="*/ 1529703 h 1538903"/>
              <a:gd name="connsiteX0" fmla="*/ 0 w 8011116"/>
              <a:gd name="connsiteY0" fmla="*/ 1529702 h 1538901"/>
              <a:gd name="connsiteX1" fmla="*/ 745817 w 8011116"/>
              <a:gd name="connsiteY1" fmla="*/ 1488036 h 1538901"/>
              <a:gd name="connsiteX2" fmla="*/ 1424199 w 8011116"/>
              <a:gd name="connsiteY2" fmla="*/ 1521612 h 1538901"/>
              <a:gd name="connsiteX3" fmla="*/ 2403335 w 8011116"/>
              <a:gd name="connsiteY3" fmla="*/ 1229285 h 1538901"/>
              <a:gd name="connsiteX4" fmla="*/ 2969777 w 8011116"/>
              <a:gd name="connsiteY4" fmla="*/ 1424508 h 1538901"/>
              <a:gd name="connsiteX5" fmla="*/ 3699410 w 8011116"/>
              <a:gd name="connsiteY5" fmla="*/ 1488036 h 1538901"/>
              <a:gd name="connsiteX6" fmla="*/ 5259823 w 8011116"/>
              <a:gd name="connsiteY6" fmla="*/ 1325393 h 1538901"/>
              <a:gd name="connsiteX7" fmla="*/ 5842451 w 8011116"/>
              <a:gd name="connsiteY7" fmla="*/ 1084118 h 1538901"/>
              <a:gd name="connsiteX8" fmla="*/ 6740666 w 8011116"/>
              <a:gd name="connsiteY8" fmla="*/ 1200480 h 1538901"/>
              <a:gd name="connsiteX9" fmla="*/ 7177636 w 8011116"/>
              <a:gd name="connsiteY9" fmla="*/ 801419 h 1538901"/>
              <a:gd name="connsiteX10" fmla="*/ 7371845 w 8011116"/>
              <a:gd name="connsiteY10" fmla="*/ 10009 h 1538901"/>
              <a:gd name="connsiteX11" fmla="*/ 8011116 w 8011116"/>
              <a:gd name="connsiteY11" fmla="*/ 1529703 h 1538901"/>
              <a:gd name="connsiteX0" fmla="*/ 0 w 7265299"/>
              <a:gd name="connsiteY0" fmla="*/ 1488036 h 1538903"/>
              <a:gd name="connsiteX1" fmla="*/ 678382 w 7265299"/>
              <a:gd name="connsiteY1" fmla="*/ 1521612 h 1538903"/>
              <a:gd name="connsiteX2" fmla="*/ 1657518 w 7265299"/>
              <a:gd name="connsiteY2" fmla="*/ 1229285 h 1538903"/>
              <a:gd name="connsiteX3" fmla="*/ 2223960 w 7265299"/>
              <a:gd name="connsiteY3" fmla="*/ 1424508 h 1538903"/>
              <a:gd name="connsiteX4" fmla="*/ 2953593 w 7265299"/>
              <a:gd name="connsiteY4" fmla="*/ 1488036 h 1538903"/>
              <a:gd name="connsiteX5" fmla="*/ 4514006 w 7265299"/>
              <a:gd name="connsiteY5" fmla="*/ 1325393 h 1538903"/>
              <a:gd name="connsiteX6" fmla="*/ 5096634 w 7265299"/>
              <a:gd name="connsiteY6" fmla="*/ 1084118 h 1538903"/>
              <a:gd name="connsiteX7" fmla="*/ 5994849 w 7265299"/>
              <a:gd name="connsiteY7" fmla="*/ 1200480 h 1538903"/>
              <a:gd name="connsiteX8" fmla="*/ 6431819 w 7265299"/>
              <a:gd name="connsiteY8" fmla="*/ 801419 h 1538903"/>
              <a:gd name="connsiteX9" fmla="*/ 6626028 w 7265299"/>
              <a:gd name="connsiteY9" fmla="*/ 10009 h 1538903"/>
              <a:gd name="connsiteX10" fmla="*/ 7265299 w 7265299"/>
              <a:gd name="connsiteY10" fmla="*/ 1529703 h 1538903"/>
              <a:gd name="connsiteX0" fmla="*/ 0 w 6586917"/>
              <a:gd name="connsiteY0" fmla="*/ 1521612 h 1529702"/>
              <a:gd name="connsiteX1" fmla="*/ 979136 w 6586917"/>
              <a:gd name="connsiteY1" fmla="*/ 1229285 h 1529702"/>
              <a:gd name="connsiteX2" fmla="*/ 1545578 w 6586917"/>
              <a:gd name="connsiteY2" fmla="*/ 1424508 h 1529702"/>
              <a:gd name="connsiteX3" fmla="*/ 2275211 w 6586917"/>
              <a:gd name="connsiteY3" fmla="*/ 1488036 h 1529702"/>
              <a:gd name="connsiteX4" fmla="*/ 3835624 w 6586917"/>
              <a:gd name="connsiteY4" fmla="*/ 1325393 h 1529702"/>
              <a:gd name="connsiteX5" fmla="*/ 4418252 w 6586917"/>
              <a:gd name="connsiteY5" fmla="*/ 1084118 h 1529702"/>
              <a:gd name="connsiteX6" fmla="*/ 5316467 w 6586917"/>
              <a:gd name="connsiteY6" fmla="*/ 1200480 h 1529702"/>
              <a:gd name="connsiteX7" fmla="*/ 5753437 w 6586917"/>
              <a:gd name="connsiteY7" fmla="*/ 801419 h 1529702"/>
              <a:gd name="connsiteX8" fmla="*/ 5947646 w 6586917"/>
              <a:gd name="connsiteY8" fmla="*/ 10009 h 1529702"/>
              <a:gd name="connsiteX9" fmla="*/ 6586917 w 6586917"/>
              <a:gd name="connsiteY9" fmla="*/ 1529703 h 1529702"/>
              <a:gd name="connsiteX0" fmla="*/ 0 w 5607781"/>
              <a:gd name="connsiteY0" fmla="*/ 1229285 h 1529704"/>
              <a:gd name="connsiteX1" fmla="*/ 566442 w 5607781"/>
              <a:gd name="connsiteY1" fmla="*/ 1424508 h 1529704"/>
              <a:gd name="connsiteX2" fmla="*/ 1296075 w 5607781"/>
              <a:gd name="connsiteY2" fmla="*/ 1488036 h 1529704"/>
              <a:gd name="connsiteX3" fmla="*/ 2856488 w 5607781"/>
              <a:gd name="connsiteY3" fmla="*/ 1325393 h 1529704"/>
              <a:gd name="connsiteX4" fmla="*/ 3439116 w 5607781"/>
              <a:gd name="connsiteY4" fmla="*/ 1084118 h 1529704"/>
              <a:gd name="connsiteX5" fmla="*/ 4337331 w 5607781"/>
              <a:gd name="connsiteY5" fmla="*/ 1200480 h 1529704"/>
              <a:gd name="connsiteX6" fmla="*/ 4774301 w 5607781"/>
              <a:gd name="connsiteY6" fmla="*/ 801419 h 1529704"/>
              <a:gd name="connsiteX7" fmla="*/ 4968510 w 5607781"/>
              <a:gd name="connsiteY7" fmla="*/ 10009 h 1529704"/>
              <a:gd name="connsiteX8" fmla="*/ 5607781 w 5607781"/>
              <a:gd name="connsiteY8" fmla="*/ 1529703 h 1529704"/>
              <a:gd name="connsiteX0" fmla="*/ 0 w 5041339"/>
              <a:gd name="connsiteY0" fmla="*/ 1424508 h 1529702"/>
              <a:gd name="connsiteX1" fmla="*/ 729633 w 5041339"/>
              <a:gd name="connsiteY1" fmla="*/ 1488036 h 1529702"/>
              <a:gd name="connsiteX2" fmla="*/ 2290046 w 5041339"/>
              <a:gd name="connsiteY2" fmla="*/ 1325393 h 1529702"/>
              <a:gd name="connsiteX3" fmla="*/ 2872674 w 5041339"/>
              <a:gd name="connsiteY3" fmla="*/ 1084118 h 1529702"/>
              <a:gd name="connsiteX4" fmla="*/ 3770889 w 5041339"/>
              <a:gd name="connsiteY4" fmla="*/ 1200480 h 1529702"/>
              <a:gd name="connsiteX5" fmla="*/ 4207859 w 5041339"/>
              <a:gd name="connsiteY5" fmla="*/ 801419 h 1529702"/>
              <a:gd name="connsiteX6" fmla="*/ 4402068 w 5041339"/>
              <a:gd name="connsiteY6" fmla="*/ 10009 h 1529702"/>
              <a:gd name="connsiteX7" fmla="*/ 5041339 w 5041339"/>
              <a:gd name="connsiteY7" fmla="*/ 1529703 h 1529702"/>
              <a:gd name="connsiteX0" fmla="*/ 0 w 4311706"/>
              <a:gd name="connsiteY0" fmla="*/ 1488036 h 1529704"/>
              <a:gd name="connsiteX1" fmla="*/ 1560413 w 4311706"/>
              <a:gd name="connsiteY1" fmla="*/ 1325393 h 1529704"/>
              <a:gd name="connsiteX2" fmla="*/ 2143041 w 4311706"/>
              <a:gd name="connsiteY2" fmla="*/ 1084118 h 1529704"/>
              <a:gd name="connsiteX3" fmla="*/ 3041256 w 4311706"/>
              <a:gd name="connsiteY3" fmla="*/ 1200480 h 1529704"/>
              <a:gd name="connsiteX4" fmla="*/ 3478226 w 4311706"/>
              <a:gd name="connsiteY4" fmla="*/ 801419 h 1529704"/>
              <a:gd name="connsiteX5" fmla="*/ 3672435 w 4311706"/>
              <a:gd name="connsiteY5" fmla="*/ 10009 h 1529704"/>
              <a:gd name="connsiteX6" fmla="*/ 4311706 w 4311706"/>
              <a:gd name="connsiteY6" fmla="*/ 1529703 h 1529704"/>
              <a:gd name="connsiteX0" fmla="*/ 0 w 2751293"/>
              <a:gd name="connsiteY0" fmla="*/ 1325393 h 1529702"/>
              <a:gd name="connsiteX1" fmla="*/ 582628 w 2751293"/>
              <a:gd name="connsiteY1" fmla="*/ 1084118 h 1529702"/>
              <a:gd name="connsiteX2" fmla="*/ 1480843 w 2751293"/>
              <a:gd name="connsiteY2" fmla="*/ 1200480 h 1529702"/>
              <a:gd name="connsiteX3" fmla="*/ 1917813 w 2751293"/>
              <a:gd name="connsiteY3" fmla="*/ 801419 h 1529702"/>
              <a:gd name="connsiteX4" fmla="*/ 2112022 w 2751293"/>
              <a:gd name="connsiteY4" fmla="*/ 10009 h 1529702"/>
              <a:gd name="connsiteX5" fmla="*/ 2751293 w 2751293"/>
              <a:gd name="connsiteY5" fmla="*/ 1529703 h 1529702"/>
              <a:gd name="connsiteX0" fmla="*/ 0 w 2168665"/>
              <a:gd name="connsiteY0" fmla="*/ 1084118 h 1529704"/>
              <a:gd name="connsiteX1" fmla="*/ 898215 w 2168665"/>
              <a:gd name="connsiteY1" fmla="*/ 1200480 h 1529704"/>
              <a:gd name="connsiteX2" fmla="*/ 1335185 w 2168665"/>
              <a:gd name="connsiteY2" fmla="*/ 801419 h 1529704"/>
              <a:gd name="connsiteX3" fmla="*/ 1529394 w 2168665"/>
              <a:gd name="connsiteY3" fmla="*/ 10009 h 1529704"/>
              <a:gd name="connsiteX4" fmla="*/ 2168665 w 2168665"/>
              <a:gd name="connsiteY4" fmla="*/ 1529703 h 1529704"/>
              <a:gd name="connsiteX0" fmla="*/ 0 w 1270450"/>
              <a:gd name="connsiteY0" fmla="*/ 1200480 h 1529702"/>
              <a:gd name="connsiteX1" fmla="*/ 436970 w 1270450"/>
              <a:gd name="connsiteY1" fmla="*/ 801419 h 1529702"/>
              <a:gd name="connsiteX2" fmla="*/ 631179 w 1270450"/>
              <a:gd name="connsiteY2" fmla="*/ 10009 h 1529702"/>
              <a:gd name="connsiteX3" fmla="*/ 1270450 w 1270450"/>
              <a:gd name="connsiteY3" fmla="*/ 1529703 h 1529702"/>
              <a:gd name="connsiteX0" fmla="*/ 0 w 1335187"/>
              <a:gd name="connsiteY0" fmla="*/ 1200480 h 1294546"/>
              <a:gd name="connsiteX1" fmla="*/ 436970 w 1335187"/>
              <a:gd name="connsiteY1" fmla="*/ 801419 h 1294546"/>
              <a:gd name="connsiteX2" fmla="*/ 631179 w 1335187"/>
              <a:gd name="connsiteY2" fmla="*/ 10009 h 1294546"/>
              <a:gd name="connsiteX3" fmla="*/ 1335187 w 1335187"/>
              <a:gd name="connsiteY3" fmla="*/ 1294546 h 1294546"/>
            </a:gdLst>
            <a:ahLst/>
            <a:cxnLst>
              <a:cxn ang="0">
                <a:pos x="connsiteX0" y="connsiteY0"/>
              </a:cxn>
              <a:cxn ang="0">
                <a:pos x="connsiteX1" y="connsiteY1"/>
              </a:cxn>
              <a:cxn ang="0">
                <a:pos x="connsiteX2" y="connsiteY2"/>
              </a:cxn>
              <a:cxn ang="0">
                <a:pos x="connsiteX3" y="connsiteY3"/>
              </a:cxn>
            </a:cxnLst>
            <a:rect l="l" t="t" r="r" b="b"/>
            <a:pathLst>
              <a:path w="1335187" h="1294546">
                <a:moveTo>
                  <a:pt x="0" y="1200480"/>
                </a:moveTo>
                <a:cubicBezTo>
                  <a:pt x="222531" y="1153363"/>
                  <a:pt x="331774" y="999831"/>
                  <a:pt x="436970" y="801419"/>
                </a:cubicBezTo>
                <a:cubicBezTo>
                  <a:pt x="542167" y="603007"/>
                  <a:pt x="488220" y="-91141"/>
                  <a:pt x="631179" y="10009"/>
                </a:cubicBezTo>
                <a:cubicBezTo>
                  <a:pt x="714796" y="333692"/>
                  <a:pt x="1138281" y="1294545"/>
                  <a:pt x="1335187" y="129454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91BDD6F-F09E-4C14-927D-16037A78CC13}"/>
              </a:ext>
            </a:extLst>
          </p:cNvPr>
          <p:cNvSpPr txBox="1"/>
          <p:nvPr/>
        </p:nvSpPr>
        <p:spPr>
          <a:xfrm>
            <a:off x="1228299" y="4923453"/>
            <a:ext cx="2195661" cy="646331"/>
          </a:xfrm>
          <a:prstGeom prst="rect">
            <a:avLst/>
          </a:prstGeom>
          <a:noFill/>
        </p:spPr>
        <p:txBody>
          <a:bodyPr wrap="square" rtlCol="0">
            <a:spAutoFit/>
          </a:bodyPr>
          <a:lstStyle/>
          <a:p>
            <a:r>
              <a:rPr lang="en-US" dirty="0"/>
              <a:t>Computed Outflow With Breaches</a:t>
            </a:r>
          </a:p>
        </p:txBody>
      </p:sp>
      <p:sp>
        <p:nvSpPr>
          <p:cNvPr id="23" name="Oval 22">
            <a:extLst>
              <a:ext uri="{FF2B5EF4-FFF2-40B4-BE49-F238E27FC236}">
                <a16:creationId xmlns:a16="http://schemas.microsoft.com/office/drawing/2014/main" id="{471C47D5-BEB0-4BEA-BC0F-17CFF479DE40}"/>
              </a:ext>
            </a:extLst>
          </p:cNvPr>
          <p:cNvSpPr/>
          <p:nvPr/>
        </p:nvSpPr>
        <p:spPr>
          <a:xfrm>
            <a:off x="10693147" y="3995375"/>
            <a:ext cx="116302" cy="1068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7EC6E325-07F4-4B7D-BBB8-ACDB2C71CEB1}"/>
              </a:ext>
            </a:extLst>
          </p:cNvPr>
          <p:cNvCxnSpPr>
            <a:cxnSpLocks/>
          </p:cNvCxnSpPr>
          <p:nvPr/>
        </p:nvCxnSpPr>
        <p:spPr>
          <a:xfrm>
            <a:off x="10300844" y="3833829"/>
            <a:ext cx="12812" cy="182828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343728A-9D0C-412E-AA57-511F06ACE214}"/>
              </a:ext>
            </a:extLst>
          </p:cNvPr>
          <p:cNvCxnSpPr>
            <a:cxnSpLocks/>
          </p:cNvCxnSpPr>
          <p:nvPr/>
        </p:nvCxnSpPr>
        <p:spPr>
          <a:xfrm>
            <a:off x="11665025" y="3824643"/>
            <a:ext cx="12812" cy="182828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AD67E0D-07D7-48D1-AA6E-890887FABD04}"/>
              </a:ext>
            </a:extLst>
          </p:cNvPr>
          <p:cNvSpPr txBox="1"/>
          <p:nvPr/>
        </p:nvSpPr>
        <p:spPr>
          <a:xfrm>
            <a:off x="598324" y="3861612"/>
            <a:ext cx="2825636" cy="369332"/>
          </a:xfrm>
          <a:prstGeom prst="rect">
            <a:avLst/>
          </a:prstGeom>
          <a:noFill/>
        </p:spPr>
        <p:txBody>
          <a:bodyPr wrap="square" rtlCol="0">
            <a:spAutoFit/>
          </a:bodyPr>
          <a:lstStyle/>
          <a:p>
            <a:r>
              <a:rPr lang="en-US" dirty="0"/>
              <a:t>Dam Failure Elevation</a:t>
            </a:r>
          </a:p>
        </p:txBody>
      </p:sp>
      <p:pic>
        <p:nvPicPr>
          <p:cNvPr id="24" name="Picture 23">
            <a:extLst>
              <a:ext uri="{FF2B5EF4-FFF2-40B4-BE49-F238E27FC236}">
                <a16:creationId xmlns:a16="http://schemas.microsoft.com/office/drawing/2014/main" id="{C3A221F4-107B-4E92-AC6C-2D30BD5B83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260" y="4923453"/>
            <a:ext cx="463919" cy="459086"/>
          </a:xfrm>
          <a:prstGeom prst="rect">
            <a:avLst/>
          </a:prstGeom>
        </p:spPr>
      </p:pic>
      <p:pic>
        <p:nvPicPr>
          <p:cNvPr id="25" name="Picture 24">
            <a:extLst>
              <a:ext uri="{FF2B5EF4-FFF2-40B4-BE49-F238E27FC236}">
                <a16:creationId xmlns:a16="http://schemas.microsoft.com/office/drawing/2014/main" id="{B9D07A8C-BE09-4A73-A8EB-80B4E69537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881" y="3303465"/>
            <a:ext cx="483868" cy="483868"/>
          </a:xfrm>
          <a:prstGeom prst="rect">
            <a:avLst/>
          </a:prstGeom>
        </p:spPr>
      </p:pic>
      <p:pic>
        <p:nvPicPr>
          <p:cNvPr id="27" name="Picture 26">
            <a:extLst>
              <a:ext uri="{FF2B5EF4-FFF2-40B4-BE49-F238E27FC236}">
                <a16:creationId xmlns:a16="http://schemas.microsoft.com/office/drawing/2014/main" id="{CB2297A2-41B5-4BBF-BCA4-C6A54E4036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881" y="4300097"/>
            <a:ext cx="457200" cy="457200"/>
          </a:xfrm>
          <a:prstGeom prst="rect">
            <a:avLst/>
          </a:prstGeom>
        </p:spPr>
      </p:pic>
      <p:pic>
        <p:nvPicPr>
          <p:cNvPr id="28" name="Picture 27">
            <a:extLst>
              <a:ext uri="{FF2B5EF4-FFF2-40B4-BE49-F238E27FC236}">
                <a16:creationId xmlns:a16="http://schemas.microsoft.com/office/drawing/2014/main" id="{F2F7AE9C-F3ED-4376-8C6B-4F9352F53A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979" y="3815115"/>
            <a:ext cx="457200" cy="457200"/>
          </a:xfrm>
          <a:prstGeom prst="rect">
            <a:avLst/>
          </a:prstGeom>
          <a:solidFill>
            <a:schemeClr val="bg1"/>
          </a:solidFill>
        </p:spPr>
      </p:pic>
      <p:pic>
        <p:nvPicPr>
          <p:cNvPr id="29" name="Picture 28">
            <a:extLst>
              <a:ext uri="{FF2B5EF4-FFF2-40B4-BE49-F238E27FC236}">
                <a16:creationId xmlns:a16="http://schemas.microsoft.com/office/drawing/2014/main" id="{67631DA9-D0A3-454F-9991-BF09A6FDE33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979" y="2340597"/>
            <a:ext cx="447004" cy="447004"/>
          </a:xfrm>
          <a:prstGeom prst="rect">
            <a:avLst/>
          </a:prstGeom>
        </p:spPr>
      </p:pic>
    </p:spTree>
    <p:custDataLst>
      <p:tags r:id="rId1"/>
    </p:custDataLst>
    <p:extLst>
      <p:ext uri="{BB962C8B-B14F-4D97-AF65-F5344CB8AC3E}">
        <p14:creationId xmlns:p14="http://schemas.microsoft.com/office/powerpoint/2010/main" val="2709791933"/>
      </p:ext>
    </p:extLst>
  </p:cSld>
  <p:clrMapOvr>
    <a:masterClrMapping/>
  </p:clrMapOvr>
  <mc:AlternateContent xmlns:mc="http://schemas.openxmlformats.org/markup-compatibility/2006" xmlns:p14="http://schemas.microsoft.com/office/powerpoint/2010/main">
    <mc:Choice Requires="p14">
      <p:transition spd="slow" p14:dur="2000" advTm="60335"/>
    </mc:Choice>
    <mc:Fallback xmlns="">
      <p:transition spd="slow" advTm="603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16" grpId="0"/>
      <p:bldP spid="20" grpId="0" animBg="1"/>
      <p:bldP spid="21" grpId="0"/>
      <p:bldP spid="23" grpId="0" animBg="1"/>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Shape 82">
            <a:extLst>
              <a:ext uri="{FF2B5EF4-FFF2-40B4-BE49-F238E27FC236}">
                <a16:creationId xmlns:a16="http://schemas.microsoft.com/office/drawing/2014/main" id="{6F1FBF89-4954-4DC6-AA0F-937E73CF7D04}"/>
              </a:ext>
            </a:extLst>
          </p:cNvPr>
          <p:cNvSpPr/>
          <p:nvPr/>
        </p:nvSpPr>
        <p:spPr>
          <a:xfrm>
            <a:off x="3633857" y="4268376"/>
            <a:ext cx="2074747" cy="1522899"/>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1740296 w 5270270"/>
              <a:gd name="connsiteY1" fmla="*/ 2006102 h 3433157"/>
              <a:gd name="connsiteX2" fmla="*/ 5270270 w 5270270"/>
              <a:gd name="connsiteY2" fmla="*/ 0 h 3433157"/>
              <a:gd name="connsiteX0" fmla="*/ 0 w 5270270"/>
              <a:gd name="connsiteY0" fmla="*/ 3433157 h 3433157"/>
              <a:gd name="connsiteX1" fmla="*/ 4151127 w 5270270"/>
              <a:gd name="connsiteY1" fmla="*/ 2067047 h 3433157"/>
              <a:gd name="connsiteX2" fmla="*/ 5270270 w 5270270"/>
              <a:gd name="connsiteY2" fmla="*/ 0 h 3433157"/>
              <a:gd name="connsiteX0" fmla="*/ 0 w 5270270"/>
              <a:gd name="connsiteY0" fmla="*/ 3433157 h 3433157"/>
              <a:gd name="connsiteX1" fmla="*/ 4151127 w 5270270"/>
              <a:gd name="connsiteY1" fmla="*/ 2067047 h 3433157"/>
              <a:gd name="connsiteX2" fmla="*/ 5270270 w 5270270"/>
              <a:gd name="connsiteY2" fmla="*/ 0 h 3433157"/>
              <a:gd name="connsiteX0" fmla="*/ 0 w 5270270"/>
              <a:gd name="connsiteY0" fmla="*/ 3433157 h 3433157"/>
              <a:gd name="connsiteX1" fmla="*/ 988791 w 5270270"/>
              <a:gd name="connsiteY1" fmla="*/ 1490842 h 3433157"/>
              <a:gd name="connsiteX2" fmla="*/ 5270270 w 5270270"/>
              <a:gd name="connsiteY2" fmla="*/ 0 h 3433157"/>
              <a:gd name="connsiteX0" fmla="*/ 0 w 5270270"/>
              <a:gd name="connsiteY0" fmla="*/ 3433157 h 3433157"/>
              <a:gd name="connsiteX1" fmla="*/ 988791 w 5270270"/>
              <a:gd name="connsiteY1" fmla="*/ 1490842 h 3433157"/>
              <a:gd name="connsiteX2" fmla="*/ 5270270 w 5270270"/>
              <a:gd name="connsiteY2" fmla="*/ 0 h 3433157"/>
              <a:gd name="connsiteX0" fmla="*/ 0 w 5270270"/>
              <a:gd name="connsiteY0" fmla="*/ 3433157 h 3433157"/>
              <a:gd name="connsiteX1" fmla="*/ 988791 w 5270270"/>
              <a:gd name="connsiteY1" fmla="*/ 1490842 h 3433157"/>
              <a:gd name="connsiteX2" fmla="*/ 5270270 w 5270270"/>
              <a:gd name="connsiteY2" fmla="*/ 0 h 3433157"/>
              <a:gd name="connsiteX0" fmla="*/ 0 w 5270270"/>
              <a:gd name="connsiteY0" fmla="*/ 3433157 h 3433157"/>
              <a:gd name="connsiteX1" fmla="*/ 754320 w 5270270"/>
              <a:gd name="connsiteY1" fmla="*/ 1391113 h 3433157"/>
              <a:gd name="connsiteX2" fmla="*/ 5270270 w 5270270"/>
              <a:gd name="connsiteY2" fmla="*/ 0 h 3433157"/>
              <a:gd name="connsiteX0" fmla="*/ 0 w 5270270"/>
              <a:gd name="connsiteY0" fmla="*/ 3433157 h 3433157"/>
              <a:gd name="connsiteX1" fmla="*/ 4056938 w 5270270"/>
              <a:gd name="connsiteY1" fmla="*/ 2587847 h 3433157"/>
              <a:gd name="connsiteX2" fmla="*/ 5270270 w 5270270"/>
              <a:gd name="connsiteY2" fmla="*/ 0 h 3433157"/>
              <a:gd name="connsiteX0" fmla="*/ 0 w 5270270"/>
              <a:gd name="connsiteY0" fmla="*/ 3433157 h 3566509"/>
              <a:gd name="connsiteX1" fmla="*/ 4056938 w 5270270"/>
              <a:gd name="connsiteY1" fmla="*/ 2587847 h 3566509"/>
              <a:gd name="connsiteX2" fmla="*/ 5270270 w 5270270"/>
              <a:gd name="connsiteY2" fmla="*/ 0 h 3566509"/>
              <a:gd name="connsiteX0" fmla="*/ 0 w 5238206"/>
              <a:gd name="connsiteY0" fmla="*/ 3536578 h 3536578"/>
              <a:gd name="connsiteX1" fmla="*/ 4024874 w 5238206"/>
              <a:gd name="connsiteY1" fmla="*/ 2587847 h 3536578"/>
              <a:gd name="connsiteX2" fmla="*/ 5238206 w 5238206"/>
              <a:gd name="connsiteY2" fmla="*/ 0 h 3536578"/>
              <a:gd name="connsiteX0" fmla="*/ 0 w 5238206"/>
              <a:gd name="connsiteY0" fmla="*/ 3536578 h 3536578"/>
              <a:gd name="connsiteX1" fmla="*/ 4024874 w 5238206"/>
              <a:gd name="connsiteY1" fmla="*/ 2587847 h 3536578"/>
              <a:gd name="connsiteX2" fmla="*/ 5238206 w 5238206"/>
              <a:gd name="connsiteY2" fmla="*/ 0 h 3536578"/>
              <a:gd name="connsiteX0" fmla="*/ 0 w 5238206"/>
              <a:gd name="connsiteY0" fmla="*/ 3536578 h 3543316"/>
              <a:gd name="connsiteX1" fmla="*/ 3912650 w 5238206"/>
              <a:gd name="connsiteY1" fmla="*/ 3060630 h 3543316"/>
              <a:gd name="connsiteX2" fmla="*/ 5238206 w 5238206"/>
              <a:gd name="connsiteY2" fmla="*/ 0 h 3543316"/>
            </a:gdLst>
            <a:ahLst/>
            <a:cxnLst>
              <a:cxn ang="0">
                <a:pos x="connsiteX0" y="connsiteY0"/>
              </a:cxn>
              <a:cxn ang="0">
                <a:pos x="connsiteX1" y="connsiteY1"/>
              </a:cxn>
              <a:cxn ang="0">
                <a:pos x="connsiteX2" y="connsiteY2"/>
              </a:cxn>
            </a:cxnLst>
            <a:rect l="l" t="t" r="r" b="b"/>
            <a:pathLst>
              <a:path w="5238206" h="3543316">
                <a:moveTo>
                  <a:pt x="0" y="3536578"/>
                </a:moveTo>
                <a:cubicBezTo>
                  <a:pt x="1593046" y="3531899"/>
                  <a:pt x="3039616" y="3650060"/>
                  <a:pt x="3912650" y="3060630"/>
                </a:cubicBezTo>
                <a:cubicBezTo>
                  <a:pt x="4785684" y="2471200"/>
                  <a:pt x="4682035" y="65841"/>
                  <a:pt x="5238206" y="0"/>
                </a:cubicBezTo>
              </a:path>
            </a:pathLst>
          </a:custGeom>
          <a:ln w="38100"/>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Shape 83">
            <a:extLst>
              <a:ext uri="{FF2B5EF4-FFF2-40B4-BE49-F238E27FC236}">
                <a16:creationId xmlns:a16="http://schemas.microsoft.com/office/drawing/2014/main" id="{FDCB172A-E1F8-43FE-B736-7A5DBECC6967}"/>
              </a:ext>
            </a:extLst>
          </p:cNvPr>
          <p:cNvSpPr/>
          <p:nvPr/>
        </p:nvSpPr>
        <p:spPr>
          <a:xfrm>
            <a:off x="3639336" y="4153405"/>
            <a:ext cx="2078245" cy="1634698"/>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20394"/>
              <a:gd name="connsiteY0" fmla="*/ 3283528 h 3283528"/>
              <a:gd name="connsiteX1" fmla="*/ 2942706 w 5220394"/>
              <a:gd name="connsiteY1" fmla="*/ 1712423 h 3283528"/>
              <a:gd name="connsiteX2" fmla="*/ 5220394 w 5220394"/>
              <a:gd name="connsiteY2" fmla="*/ 0 h 3283528"/>
              <a:gd name="connsiteX0" fmla="*/ 0 w 5220394"/>
              <a:gd name="connsiteY0" fmla="*/ 3283528 h 3283528"/>
              <a:gd name="connsiteX1" fmla="*/ 2942706 w 5220394"/>
              <a:gd name="connsiteY1" fmla="*/ 1712423 h 3283528"/>
              <a:gd name="connsiteX2" fmla="*/ 5220394 w 5220394"/>
              <a:gd name="connsiteY2" fmla="*/ 0 h 3283528"/>
              <a:gd name="connsiteX0" fmla="*/ 0 w 5253645"/>
              <a:gd name="connsiteY0" fmla="*/ 3308466 h 3308466"/>
              <a:gd name="connsiteX1" fmla="*/ 2942706 w 5253645"/>
              <a:gd name="connsiteY1" fmla="*/ 1737361 h 3308466"/>
              <a:gd name="connsiteX2" fmla="*/ 5253645 w 5253645"/>
              <a:gd name="connsiteY2" fmla="*/ 0 h 3308466"/>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283495 h 3283495"/>
              <a:gd name="connsiteX1" fmla="*/ 3996226 w 5237019"/>
              <a:gd name="connsiteY1" fmla="*/ 2562888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954131 w 5224994"/>
              <a:gd name="connsiteY1" fmla="*/ 762247 h 3438627"/>
              <a:gd name="connsiteX2" fmla="*/ 5224994 w 5224994"/>
              <a:gd name="connsiteY2" fmla="*/ 0 h 3438627"/>
              <a:gd name="connsiteX0" fmla="*/ 0 w 5351246"/>
              <a:gd name="connsiteY0" fmla="*/ 3621461 h 3621461"/>
              <a:gd name="connsiteX1" fmla="*/ 954131 w 5351246"/>
              <a:gd name="connsiteY1" fmla="*/ 945081 h 3621461"/>
              <a:gd name="connsiteX2" fmla="*/ 5351246 w 5351246"/>
              <a:gd name="connsiteY2" fmla="*/ 0 h 3621461"/>
              <a:gd name="connsiteX0" fmla="*/ 0 w 5351246"/>
              <a:gd name="connsiteY0" fmla="*/ 3645684 h 3645684"/>
              <a:gd name="connsiteX1" fmla="*/ 954131 w 5351246"/>
              <a:gd name="connsiteY1" fmla="*/ 969304 h 3645684"/>
              <a:gd name="connsiteX2" fmla="*/ 5351246 w 5351246"/>
              <a:gd name="connsiteY2" fmla="*/ 24223 h 3645684"/>
              <a:gd name="connsiteX0" fmla="*/ 0 w 5279101"/>
              <a:gd name="connsiteY0" fmla="*/ 3611912 h 3611912"/>
              <a:gd name="connsiteX1" fmla="*/ 954131 w 5279101"/>
              <a:gd name="connsiteY1" fmla="*/ 935532 h 3611912"/>
              <a:gd name="connsiteX2" fmla="*/ 5279101 w 5279101"/>
              <a:gd name="connsiteY2" fmla="*/ 40317 h 3611912"/>
              <a:gd name="connsiteX0" fmla="*/ 0 w 5279101"/>
              <a:gd name="connsiteY0" fmla="*/ 3571595 h 3571595"/>
              <a:gd name="connsiteX1" fmla="*/ 954131 w 5279101"/>
              <a:gd name="connsiteY1" fmla="*/ 895215 h 3571595"/>
              <a:gd name="connsiteX2" fmla="*/ 5279101 w 5279101"/>
              <a:gd name="connsiteY2" fmla="*/ 0 h 3571595"/>
              <a:gd name="connsiteX0" fmla="*/ 0 w 5279101"/>
              <a:gd name="connsiteY0" fmla="*/ 3571595 h 3571595"/>
              <a:gd name="connsiteX1" fmla="*/ 954131 w 5279101"/>
              <a:gd name="connsiteY1" fmla="*/ 895215 h 3571595"/>
              <a:gd name="connsiteX2" fmla="*/ 5279101 w 5279101"/>
              <a:gd name="connsiteY2" fmla="*/ 0 h 3571595"/>
              <a:gd name="connsiteX0" fmla="*/ 0 w 5279101"/>
              <a:gd name="connsiteY0" fmla="*/ 3571595 h 3571595"/>
              <a:gd name="connsiteX1" fmla="*/ 3743721 w 5279101"/>
              <a:gd name="connsiteY1" fmla="*/ 3214811 h 3571595"/>
              <a:gd name="connsiteX2" fmla="*/ 5279101 w 5279101"/>
              <a:gd name="connsiteY2" fmla="*/ 0 h 3571595"/>
              <a:gd name="connsiteX0" fmla="*/ 0 w 5247037"/>
              <a:gd name="connsiteY0" fmla="*/ 3793212 h 3793212"/>
              <a:gd name="connsiteX1" fmla="*/ 3711657 w 5247037"/>
              <a:gd name="connsiteY1" fmla="*/ 3214811 h 3793212"/>
              <a:gd name="connsiteX2" fmla="*/ 5247037 w 5247037"/>
              <a:gd name="connsiteY2" fmla="*/ 0 h 3793212"/>
              <a:gd name="connsiteX0" fmla="*/ 0 w 5247037"/>
              <a:gd name="connsiteY0" fmla="*/ 3793212 h 3831714"/>
              <a:gd name="connsiteX1" fmla="*/ 3711657 w 5247037"/>
              <a:gd name="connsiteY1" fmla="*/ 3214811 h 3831714"/>
              <a:gd name="connsiteX2" fmla="*/ 5247037 w 5247037"/>
              <a:gd name="connsiteY2" fmla="*/ 0 h 3831714"/>
              <a:gd name="connsiteX0" fmla="*/ 0 w 5247037"/>
              <a:gd name="connsiteY0" fmla="*/ 3793212 h 3793212"/>
              <a:gd name="connsiteX1" fmla="*/ 3711657 w 5247037"/>
              <a:gd name="connsiteY1" fmla="*/ 3214811 h 3793212"/>
              <a:gd name="connsiteX2" fmla="*/ 5247037 w 5247037"/>
              <a:gd name="connsiteY2" fmla="*/ 0 h 3793212"/>
              <a:gd name="connsiteX0" fmla="*/ 0 w 5247037"/>
              <a:gd name="connsiteY0" fmla="*/ 3793212 h 3798866"/>
              <a:gd name="connsiteX1" fmla="*/ 3711657 w 5247037"/>
              <a:gd name="connsiteY1" fmla="*/ 3214811 h 3798866"/>
              <a:gd name="connsiteX2" fmla="*/ 5247037 w 5247037"/>
              <a:gd name="connsiteY2" fmla="*/ 0 h 3798866"/>
              <a:gd name="connsiteX0" fmla="*/ 0 w 5247037"/>
              <a:gd name="connsiteY0" fmla="*/ 3793212 h 3803438"/>
              <a:gd name="connsiteX1" fmla="*/ 3711657 w 5247037"/>
              <a:gd name="connsiteY1" fmla="*/ 3214811 h 3803438"/>
              <a:gd name="connsiteX2" fmla="*/ 5247037 w 5247037"/>
              <a:gd name="connsiteY2" fmla="*/ 0 h 3803438"/>
            </a:gdLst>
            <a:ahLst/>
            <a:cxnLst>
              <a:cxn ang="0">
                <a:pos x="connsiteX0" y="connsiteY0"/>
              </a:cxn>
              <a:cxn ang="0">
                <a:pos x="connsiteX1" y="connsiteY1"/>
              </a:cxn>
              <a:cxn ang="0">
                <a:pos x="connsiteX2" y="connsiteY2"/>
              </a:cxn>
            </a:cxnLst>
            <a:rect l="l" t="t" r="r" b="b"/>
            <a:pathLst>
              <a:path w="5247037" h="3803438">
                <a:moveTo>
                  <a:pt x="0" y="3793212"/>
                </a:moveTo>
                <a:cubicBezTo>
                  <a:pt x="2593490" y="3835656"/>
                  <a:pt x="2966882" y="3764952"/>
                  <a:pt x="3711657" y="3214811"/>
                </a:cubicBezTo>
                <a:cubicBezTo>
                  <a:pt x="4580010" y="2467911"/>
                  <a:pt x="3730936" y="51985"/>
                  <a:pt x="5247037" y="0"/>
                </a:cubicBezTo>
              </a:path>
            </a:pathLst>
          </a:custGeom>
          <a:ln w="38100">
            <a:solidFill>
              <a:schemeClr val="accent6"/>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Shape 53">
            <a:extLst>
              <a:ext uri="{FF2B5EF4-FFF2-40B4-BE49-F238E27FC236}">
                <a16:creationId xmlns:a16="http://schemas.microsoft.com/office/drawing/2014/main" id="{D630A921-BACE-4DED-A252-3172A83DA639}"/>
              </a:ext>
            </a:extLst>
          </p:cNvPr>
          <p:cNvSpPr/>
          <p:nvPr/>
        </p:nvSpPr>
        <p:spPr>
          <a:xfrm>
            <a:off x="3621710" y="1579944"/>
            <a:ext cx="2087447" cy="1475553"/>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1740296 w 5270270"/>
              <a:gd name="connsiteY1" fmla="*/ 2006102 h 3433157"/>
              <a:gd name="connsiteX2" fmla="*/ 5270270 w 5270270"/>
              <a:gd name="connsiteY2" fmla="*/ 0 h 3433157"/>
              <a:gd name="connsiteX0" fmla="*/ 0 w 5270270"/>
              <a:gd name="connsiteY0" fmla="*/ 3433157 h 3433157"/>
              <a:gd name="connsiteX1" fmla="*/ 4151127 w 5270270"/>
              <a:gd name="connsiteY1" fmla="*/ 2067047 h 3433157"/>
              <a:gd name="connsiteX2" fmla="*/ 5270270 w 5270270"/>
              <a:gd name="connsiteY2" fmla="*/ 0 h 3433157"/>
              <a:gd name="connsiteX0" fmla="*/ 0 w 5270270"/>
              <a:gd name="connsiteY0" fmla="*/ 3433157 h 3433157"/>
              <a:gd name="connsiteX1" fmla="*/ 4151127 w 5270270"/>
              <a:gd name="connsiteY1" fmla="*/ 2067047 h 3433157"/>
              <a:gd name="connsiteX2" fmla="*/ 5270270 w 5270270"/>
              <a:gd name="connsiteY2" fmla="*/ 0 h 3433157"/>
              <a:gd name="connsiteX0" fmla="*/ 0 w 5270270"/>
              <a:gd name="connsiteY0" fmla="*/ 3433157 h 3433157"/>
              <a:gd name="connsiteX1" fmla="*/ 988791 w 5270270"/>
              <a:gd name="connsiteY1" fmla="*/ 1490842 h 3433157"/>
              <a:gd name="connsiteX2" fmla="*/ 5270270 w 5270270"/>
              <a:gd name="connsiteY2" fmla="*/ 0 h 3433157"/>
              <a:gd name="connsiteX0" fmla="*/ 0 w 5270270"/>
              <a:gd name="connsiteY0" fmla="*/ 3433157 h 3433157"/>
              <a:gd name="connsiteX1" fmla="*/ 988791 w 5270270"/>
              <a:gd name="connsiteY1" fmla="*/ 1490842 h 3433157"/>
              <a:gd name="connsiteX2" fmla="*/ 5270270 w 5270270"/>
              <a:gd name="connsiteY2" fmla="*/ 0 h 3433157"/>
            </a:gdLst>
            <a:ahLst/>
            <a:cxnLst>
              <a:cxn ang="0">
                <a:pos x="connsiteX0" y="connsiteY0"/>
              </a:cxn>
              <a:cxn ang="0">
                <a:pos x="connsiteX1" y="connsiteY1"/>
              </a:cxn>
              <a:cxn ang="0">
                <a:pos x="connsiteX2" y="connsiteY2"/>
              </a:cxn>
            </a:cxnLst>
            <a:rect l="l" t="t" r="r" b="b"/>
            <a:pathLst>
              <a:path w="5270270" h="3433157">
                <a:moveTo>
                  <a:pt x="0" y="3433157"/>
                </a:moveTo>
                <a:cubicBezTo>
                  <a:pt x="819496" y="3186546"/>
                  <a:pt x="102100" y="3110439"/>
                  <a:pt x="988791" y="1490842"/>
                </a:cubicBezTo>
                <a:cubicBezTo>
                  <a:pt x="1875482" y="-128755"/>
                  <a:pt x="4714099" y="65841"/>
                  <a:pt x="5270270" y="0"/>
                </a:cubicBezTo>
              </a:path>
            </a:pathLst>
          </a:custGeom>
          <a:ln w="38100"/>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Shape 54">
            <a:extLst>
              <a:ext uri="{FF2B5EF4-FFF2-40B4-BE49-F238E27FC236}">
                <a16:creationId xmlns:a16="http://schemas.microsoft.com/office/drawing/2014/main" id="{E277907D-44EC-4165-B759-C2D6D64B4138}"/>
              </a:ext>
            </a:extLst>
          </p:cNvPr>
          <p:cNvSpPr/>
          <p:nvPr/>
        </p:nvSpPr>
        <p:spPr>
          <a:xfrm>
            <a:off x="3627190" y="1522122"/>
            <a:ext cx="2069514" cy="1477904"/>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20394"/>
              <a:gd name="connsiteY0" fmla="*/ 3283528 h 3283528"/>
              <a:gd name="connsiteX1" fmla="*/ 2942706 w 5220394"/>
              <a:gd name="connsiteY1" fmla="*/ 1712423 h 3283528"/>
              <a:gd name="connsiteX2" fmla="*/ 5220394 w 5220394"/>
              <a:gd name="connsiteY2" fmla="*/ 0 h 3283528"/>
              <a:gd name="connsiteX0" fmla="*/ 0 w 5220394"/>
              <a:gd name="connsiteY0" fmla="*/ 3283528 h 3283528"/>
              <a:gd name="connsiteX1" fmla="*/ 2942706 w 5220394"/>
              <a:gd name="connsiteY1" fmla="*/ 1712423 h 3283528"/>
              <a:gd name="connsiteX2" fmla="*/ 5220394 w 5220394"/>
              <a:gd name="connsiteY2" fmla="*/ 0 h 3283528"/>
              <a:gd name="connsiteX0" fmla="*/ 0 w 5253645"/>
              <a:gd name="connsiteY0" fmla="*/ 3308466 h 3308466"/>
              <a:gd name="connsiteX1" fmla="*/ 2942706 w 5253645"/>
              <a:gd name="connsiteY1" fmla="*/ 1737361 h 3308466"/>
              <a:gd name="connsiteX2" fmla="*/ 5253645 w 5253645"/>
              <a:gd name="connsiteY2" fmla="*/ 0 h 3308466"/>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283495 h 3283495"/>
              <a:gd name="connsiteX1" fmla="*/ 3996226 w 5237019"/>
              <a:gd name="connsiteY1" fmla="*/ 2562888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1242709 w 5224994"/>
              <a:gd name="connsiteY1" fmla="*/ 1609933 h 3438627"/>
              <a:gd name="connsiteX2" fmla="*/ 5224994 w 5224994"/>
              <a:gd name="connsiteY2" fmla="*/ 0 h 3438627"/>
            </a:gdLst>
            <a:ahLst/>
            <a:cxnLst>
              <a:cxn ang="0">
                <a:pos x="connsiteX0" y="connsiteY0"/>
              </a:cxn>
              <a:cxn ang="0">
                <a:pos x="connsiteX1" y="connsiteY1"/>
              </a:cxn>
              <a:cxn ang="0">
                <a:pos x="connsiteX2" y="connsiteY2"/>
              </a:cxn>
            </a:cxnLst>
            <a:rect l="l" t="t" r="r" b="b"/>
            <a:pathLst>
              <a:path w="5224994" h="3438627">
                <a:moveTo>
                  <a:pt x="0" y="3438627"/>
                </a:moveTo>
                <a:cubicBezTo>
                  <a:pt x="944186" y="3300081"/>
                  <a:pt x="289516" y="2614388"/>
                  <a:pt x="1242709" y="1609933"/>
                </a:cubicBezTo>
                <a:cubicBezTo>
                  <a:pt x="2345531" y="297907"/>
                  <a:pt x="3925326" y="384411"/>
                  <a:pt x="5224994" y="0"/>
                </a:cubicBezTo>
              </a:path>
            </a:pathLst>
          </a:custGeom>
          <a:ln w="38100">
            <a:solidFill>
              <a:schemeClr val="accent6"/>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4CB8970-62BD-48B3-A282-E2B3893922FF}"/>
              </a:ext>
            </a:extLst>
          </p:cNvPr>
          <p:cNvSpPr>
            <a:spLocks noGrp="1"/>
          </p:cNvSpPr>
          <p:nvPr>
            <p:ph type="title"/>
          </p:nvPr>
        </p:nvSpPr>
        <p:spPr/>
        <p:txBody>
          <a:bodyPr/>
          <a:lstStyle/>
          <a:p>
            <a:r>
              <a:rPr lang="en-US" dirty="0"/>
              <a:t>Precipitation to Hazard Frequency</a:t>
            </a:r>
          </a:p>
        </p:txBody>
      </p:sp>
      <p:sp>
        <p:nvSpPr>
          <p:cNvPr id="4" name="Slide Number Placeholder 3">
            <a:extLst>
              <a:ext uri="{FF2B5EF4-FFF2-40B4-BE49-F238E27FC236}">
                <a16:creationId xmlns:a16="http://schemas.microsoft.com/office/drawing/2014/main" id="{6321746D-57FB-47C0-9E4D-10337436AC0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C3DB3D-D9B6-47B4-965E-8F0D616CD27A}" type="slidenum">
              <a:rPr kumimoji="0" lang="en-US" sz="1200" b="0" i="0" u="none" strike="noStrike" kern="1200" cap="none" spc="0" normalizeH="0" baseline="0" noProof="0" smtClean="0">
                <a:ln>
                  <a:noFill/>
                </a:ln>
                <a:solidFill>
                  <a:prstClr val="black">
                    <a:tint val="75000"/>
                  </a:prstClr>
                </a:solidFill>
                <a:effectLst/>
                <a:uLnTx/>
                <a:uFillTx/>
                <a:latin typeface="Consolas" panose="020B0609020204030204" pitchFamily="49"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Consolas" panose="020B0609020204030204" pitchFamily="49" charset="0"/>
              <a:ea typeface="+mn-ea"/>
              <a:cs typeface="+mn-cs"/>
            </a:endParaRPr>
          </a:p>
        </p:txBody>
      </p:sp>
      <p:cxnSp>
        <p:nvCxnSpPr>
          <p:cNvPr id="7" name="Straight Connector 6">
            <a:extLst>
              <a:ext uri="{FF2B5EF4-FFF2-40B4-BE49-F238E27FC236}">
                <a16:creationId xmlns:a16="http://schemas.microsoft.com/office/drawing/2014/main" id="{E1457356-C6AA-4AF5-8F85-F6D66AECB43D}"/>
              </a:ext>
            </a:extLst>
          </p:cNvPr>
          <p:cNvCxnSpPr>
            <a:cxnSpLocks/>
          </p:cNvCxnSpPr>
          <p:nvPr/>
        </p:nvCxnSpPr>
        <p:spPr>
          <a:xfrm>
            <a:off x="8313900" y="1365710"/>
            <a:ext cx="0" cy="1786383"/>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6F01FC9-DD28-483F-B9FE-CD74DFB1E242}"/>
              </a:ext>
            </a:extLst>
          </p:cNvPr>
          <p:cNvCxnSpPr>
            <a:cxnSpLocks/>
          </p:cNvCxnSpPr>
          <p:nvPr/>
        </p:nvCxnSpPr>
        <p:spPr>
          <a:xfrm flipH="1">
            <a:off x="8287560" y="3127084"/>
            <a:ext cx="2171954" cy="0"/>
          </a:xfrm>
          <a:prstGeom prst="line">
            <a:avLst/>
          </a:prstGeom>
          <a:ln w="38100"/>
        </p:spPr>
        <p:style>
          <a:lnRef idx="1">
            <a:schemeClr val="dk1"/>
          </a:lnRef>
          <a:fillRef idx="0">
            <a:schemeClr val="dk1"/>
          </a:fillRef>
          <a:effectRef idx="0">
            <a:schemeClr val="dk1"/>
          </a:effectRef>
          <a:fontRef idx="minor">
            <a:schemeClr val="tx1"/>
          </a:fontRef>
        </p:style>
      </p:cxnSp>
      <p:sp>
        <p:nvSpPr>
          <p:cNvPr id="9" name="Freeform: Shape 8">
            <a:extLst>
              <a:ext uri="{FF2B5EF4-FFF2-40B4-BE49-F238E27FC236}">
                <a16:creationId xmlns:a16="http://schemas.microsoft.com/office/drawing/2014/main" id="{9210F171-55C0-4801-951A-8AF1871A2F67}"/>
              </a:ext>
            </a:extLst>
          </p:cNvPr>
          <p:cNvSpPr/>
          <p:nvPr/>
        </p:nvSpPr>
        <p:spPr>
          <a:xfrm>
            <a:off x="8313900" y="1586123"/>
            <a:ext cx="2087447" cy="1475553"/>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Lst>
            <a:ahLst/>
            <a:cxnLst>
              <a:cxn ang="0">
                <a:pos x="connsiteX0" y="connsiteY0"/>
              </a:cxn>
              <a:cxn ang="0">
                <a:pos x="connsiteX1" y="connsiteY1"/>
              </a:cxn>
              <a:cxn ang="0">
                <a:pos x="connsiteX2" y="connsiteY2"/>
              </a:cxn>
            </a:cxnLst>
            <a:rect l="l" t="t" r="r" b="b"/>
            <a:pathLst>
              <a:path w="5270270" h="3433157">
                <a:moveTo>
                  <a:pt x="0" y="3433157"/>
                </a:moveTo>
                <a:cubicBezTo>
                  <a:pt x="819496" y="3186546"/>
                  <a:pt x="2056015" y="3481649"/>
                  <a:pt x="2942706" y="1862052"/>
                </a:cubicBezTo>
                <a:cubicBezTo>
                  <a:pt x="3829397" y="242455"/>
                  <a:pt x="4239145" y="187729"/>
                  <a:pt x="5270270" y="0"/>
                </a:cubicBezTo>
              </a:path>
            </a:pathLst>
          </a:custGeom>
          <a:ln w="38100"/>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F2F97941-7A3E-4C53-9017-CD3A24C88CF1}"/>
              </a:ext>
            </a:extLst>
          </p:cNvPr>
          <p:cNvSpPr/>
          <p:nvPr/>
        </p:nvSpPr>
        <p:spPr>
          <a:xfrm>
            <a:off x="8319380" y="1652126"/>
            <a:ext cx="2074277" cy="1354079"/>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20394"/>
              <a:gd name="connsiteY0" fmla="*/ 3283528 h 3283528"/>
              <a:gd name="connsiteX1" fmla="*/ 2942706 w 5220394"/>
              <a:gd name="connsiteY1" fmla="*/ 1712423 h 3283528"/>
              <a:gd name="connsiteX2" fmla="*/ 5220394 w 5220394"/>
              <a:gd name="connsiteY2" fmla="*/ 0 h 3283528"/>
              <a:gd name="connsiteX0" fmla="*/ 0 w 5220394"/>
              <a:gd name="connsiteY0" fmla="*/ 3283528 h 3283528"/>
              <a:gd name="connsiteX1" fmla="*/ 2942706 w 5220394"/>
              <a:gd name="connsiteY1" fmla="*/ 1712423 h 3283528"/>
              <a:gd name="connsiteX2" fmla="*/ 5220394 w 5220394"/>
              <a:gd name="connsiteY2" fmla="*/ 0 h 3283528"/>
              <a:gd name="connsiteX0" fmla="*/ 0 w 5253645"/>
              <a:gd name="connsiteY0" fmla="*/ 3308466 h 3308466"/>
              <a:gd name="connsiteX1" fmla="*/ 2942706 w 5253645"/>
              <a:gd name="connsiteY1" fmla="*/ 1737361 h 3308466"/>
              <a:gd name="connsiteX2" fmla="*/ 5253645 w 5253645"/>
              <a:gd name="connsiteY2" fmla="*/ 0 h 3308466"/>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Lst>
            <a:ahLst/>
            <a:cxnLst>
              <a:cxn ang="0">
                <a:pos x="connsiteX0" y="connsiteY0"/>
              </a:cxn>
              <a:cxn ang="0">
                <a:pos x="connsiteX1" y="connsiteY1"/>
              </a:cxn>
              <a:cxn ang="0">
                <a:pos x="connsiteX2" y="connsiteY2"/>
              </a:cxn>
            </a:cxnLst>
            <a:rect l="l" t="t" r="r" b="b"/>
            <a:pathLst>
              <a:path w="5237019" h="3150525">
                <a:moveTo>
                  <a:pt x="0" y="3150525"/>
                </a:moveTo>
                <a:cubicBezTo>
                  <a:pt x="944186" y="3011979"/>
                  <a:pt x="1972887" y="2741816"/>
                  <a:pt x="2926080" y="1737361"/>
                </a:cubicBezTo>
                <a:cubicBezTo>
                  <a:pt x="4028902" y="425335"/>
                  <a:pt x="4430338" y="179416"/>
                  <a:pt x="5237019" y="0"/>
                </a:cubicBezTo>
              </a:path>
            </a:pathLst>
          </a:custGeom>
          <a:ln w="38100">
            <a:solidFill>
              <a:schemeClr val="accent6"/>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Oval 23">
            <a:extLst>
              <a:ext uri="{FF2B5EF4-FFF2-40B4-BE49-F238E27FC236}">
                <a16:creationId xmlns:a16="http://schemas.microsoft.com/office/drawing/2014/main" id="{B12C7978-3C6B-42AF-A7B8-EE4CC8ED6DCE}"/>
              </a:ext>
            </a:extLst>
          </p:cNvPr>
          <p:cNvSpPr/>
          <p:nvPr/>
        </p:nvSpPr>
        <p:spPr>
          <a:xfrm>
            <a:off x="9576014" y="2221387"/>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24">
            <a:extLst>
              <a:ext uri="{FF2B5EF4-FFF2-40B4-BE49-F238E27FC236}">
                <a16:creationId xmlns:a16="http://schemas.microsoft.com/office/drawing/2014/main" id="{367B9F31-9F88-455A-B580-49D5BC21B2EF}"/>
              </a:ext>
            </a:extLst>
          </p:cNvPr>
          <p:cNvSpPr/>
          <p:nvPr/>
        </p:nvSpPr>
        <p:spPr>
          <a:xfrm>
            <a:off x="9220437" y="2584619"/>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05A5E83D-97DA-40F2-80C9-F5F4819EA833}"/>
              </a:ext>
            </a:extLst>
          </p:cNvPr>
          <p:cNvSpPr/>
          <p:nvPr/>
        </p:nvSpPr>
        <p:spPr>
          <a:xfrm>
            <a:off x="9966728" y="1799802"/>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A8BE96F2-2F78-4DEA-964E-1F70CF11C39E}"/>
              </a:ext>
            </a:extLst>
          </p:cNvPr>
          <p:cNvSpPr/>
          <p:nvPr/>
        </p:nvSpPr>
        <p:spPr>
          <a:xfrm>
            <a:off x="8836284" y="2836684"/>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7">
            <a:extLst>
              <a:ext uri="{FF2B5EF4-FFF2-40B4-BE49-F238E27FC236}">
                <a16:creationId xmlns:a16="http://schemas.microsoft.com/office/drawing/2014/main" id="{3E27B6B1-CDFD-43DA-8BD0-E21E441D4937}"/>
              </a:ext>
            </a:extLst>
          </p:cNvPr>
          <p:cNvSpPr/>
          <p:nvPr/>
        </p:nvSpPr>
        <p:spPr>
          <a:xfrm>
            <a:off x="9882229" y="1864112"/>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0AA2E76E-C371-4DFB-9FED-E9F9F64A7056}"/>
              </a:ext>
            </a:extLst>
          </p:cNvPr>
          <p:cNvSpPr/>
          <p:nvPr/>
        </p:nvSpPr>
        <p:spPr>
          <a:xfrm>
            <a:off x="9322505" y="2506017"/>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9">
            <a:extLst>
              <a:ext uri="{FF2B5EF4-FFF2-40B4-BE49-F238E27FC236}">
                <a16:creationId xmlns:a16="http://schemas.microsoft.com/office/drawing/2014/main" id="{609C3993-60FA-4B8E-96B8-F684EAE8A048}"/>
              </a:ext>
            </a:extLst>
          </p:cNvPr>
          <p:cNvSpPr/>
          <p:nvPr/>
        </p:nvSpPr>
        <p:spPr>
          <a:xfrm>
            <a:off x="9372984" y="2443196"/>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a:extLst>
              <a:ext uri="{FF2B5EF4-FFF2-40B4-BE49-F238E27FC236}">
                <a16:creationId xmlns:a16="http://schemas.microsoft.com/office/drawing/2014/main" id="{434E216D-BBBE-4900-8E4D-162827801254}"/>
              </a:ext>
            </a:extLst>
          </p:cNvPr>
          <p:cNvSpPr/>
          <p:nvPr/>
        </p:nvSpPr>
        <p:spPr>
          <a:xfrm>
            <a:off x="9670384" y="2107747"/>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Oval 31">
            <a:extLst>
              <a:ext uri="{FF2B5EF4-FFF2-40B4-BE49-F238E27FC236}">
                <a16:creationId xmlns:a16="http://schemas.microsoft.com/office/drawing/2014/main" id="{55517BC9-92F8-45F9-8AD8-618506FE4C4B}"/>
              </a:ext>
            </a:extLst>
          </p:cNvPr>
          <p:cNvSpPr/>
          <p:nvPr/>
        </p:nvSpPr>
        <p:spPr>
          <a:xfrm>
            <a:off x="10051229" y="1742041"/>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a:extLst>
              <a:ext uri="{FF2B5EF4-FFF2-40B4-BE49-F238E27FC236}">
                <a16:creationId xmlns:a16="http://schemas.microsoft.com/office/drawing/2014/main" id="{3B4F3F1C-B7CC-4415-9303-602CADBA56AA}"/>
              </a:ext>
            </a:extLst>
          </p:cNvPr>
          <p:cNvSpPr/>
          <p:nvPr/>
        </p:nvSpPr>
        <p:spPr>
          <a:xfrm>
            <a:off x="9625402" y="2157077"/>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37CEFCC7-04E8-4571-9288-014801AEF703}"/>
              </a:ext>
            </a:extLst>
          </p:cNvPr>
          <p:cNvSpPr/>
          <p:nvPr/>
        </p:nvSpPr>
        <p:spPr>
          <a:xfrm>
            <a:off x="10240001" y="1650936"/>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3E74C8E8-A857-4CCC-9CAE-7945D00EC8B8}"/>
              </a:ext>
            </a:extLst>
          </p:cNvPr>
          <p:cNvSpPr/>
          <p:nvPr/>
        </p:nvSpPr>
        <p:spPr>
          <a:xfrm>
            <a:off x="9044819" y="2720979"/>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32D2579F-7625-4EE4-B90D-E16873E55C09}"/>
              </a:ext>
            </a:extLst>
          </p:cNvPr>
          <p:cNvSpPr/>
          <p:nvPr/>
        </p:nvSpPr>
        <p:spPr>
          <a:xfrm>
            <a:off x="9719773" y="2042842"/>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D7E7B64E-D99B-43DD-8D99-C436FCEDD016}"/>
              </a:ext>
            </a:extLst>
          </p:cNvPr>
          <p:cNvSpPr/>
          <p:nvPr/>
        </p:nvSpPr>
        <p:spPr>
          <a:xfrm>
            <a:off x="9531024" y="2282515"/>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FC826AC3-D225-429A-AF6B-C50746C693E9}"/>
              </a:ext>
            </a:extLst>
          </p:cNvPr>
          <p:cNvSpPr/>
          <p:nvPr/>
        </p:nvSpPr>
        <p:spPr>
          <a:xfrm>
            <a:off x="9466273" y="2341336"/>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530AB87A-CBAC-406C-AC8C-09FC22F75E9E}"/>
              </a:ext>
            </a:extLst>
          </p:cNvPr>
          <p:cNvSpPr/>
          <p:nvPr/>
        </p:nvSpPr>
        <p:spPr>
          <a:xfrm>
            <a:off x="9417439" y="2388619"/>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53ACE635-6505-4AE7-BFB4-76AFB2CBB99C}"/>
              </a:ext>
            </a:extLst>
          </p:cNvPr>
          <p:cNvSpPr/>
          <p:nvPr/>
        </p:nvSpPr>
        <p:spPr>
          <a:xfrm>
            <a:off x="8645335" y="2900076"/>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56EAD954-B628-47CF-B92C-E064569B1EB3}"/>
              </a:ext>
            </a:extLst>
          </p:cNvPr>
          <p:cNvSpPr/>
          <p:nvPr/>
        </p:nvSpPr>
        <p:spPr>
          <a:xfrm>
            <a:off x="9267894" y="2551272"/>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Oval 41">
            <a:extLst>
              <a:ext uri="{FF2B5EF4-FFF2-40B4-BE49-F238E27FC236}">
                <a16:creationId xmlns:a16="http://schemas.microsoft.com/office/drawing/2014/main" id="{C7DBBF9E-710E-4D5D-BA26-18B2B5D2EA6E}"/>
              </a:ext>
            </a:extLst>
          </p:cNvPr>
          <p:cNvSpPr/>
          <p:nvPr/>
        </p:nvSpPr>
        <p:spPr>
          <a:xfrm>
            <a:off x="9818563" y="1933874"/>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12A7BF1A-A856-4888-A066-80334B9F2DF3}"/>
              </a:ext>
            </a:extLst>
          </p:cNvPr>
          <p:cNvSpPr/>
          <p:nvPr/>
        </p:nvSpPr>
        <p:spPr>
          <a:xfrm>
            <a:off x="9167738" y="2624515"/>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00814685-F73F-4456-B605-949043A3AEF6}"/>
              </a:ext>
            </a:extLst>
          </p:cNvPr>
          <p:cNvSpPr/>
          <p:nvPr/>
        </p:nvSpPr>
        <p:spPr>
          <a:xfrm>
            <a:off x="8925738" y="2785289"/>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9B5415D3-1978-4BF8-9484-33D86DDF0FB1}"/>
              </a:ext>
            </a:extLst>
          </p:cNvPr>
          <p:cNvSpPr/>
          <p:nvPr/>
        </p:nvSpPr>
        <p:spPr>
          <a:xfrm>
            <a:off x="10315729" y="1627117"/>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0F7E9D61-8A6A-4E58-B1BC-F59C5231A11B}"/>
              </a:ext>
            </a:extLst>
          </p:cNvPr>
          <p:cNvSpPr/>
          <p:nvPr/>
        </p:nvSpPr>
        <p:spPr>
          <a:xfrm>
            <a:off x="9766972" y="1978533"/>
            <a:ext cx="52677" cy="6431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E3232A0B-4957-42C7-B9B5-B0A51DB83314}"/>
              </a:ext>
            </a:extLst>
          </p:cNvPr>
          <p:cNvSpPr txBox="1"/>
          <p:nvPr/>
        </p:nvSpPr>
        <p:spPr>
          <a:xfrm>
            <a:off x="9123024" y="3151229"/>
            <a:ext cx="174008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Probability</a:t>
            </a:r>
          </a:p>
        </p:txBody>
      </p:sp>
      <p:sp>
        <p:nvSpPr>
          <p:cNvPr id="48" name="TextBox 47">
            <a:extLst>
              <a:ext uri="{FF2B5EF4-FFF2-40B4-BE49-F238E27FC236}">
                <a16:creationId xmlns:a16="http://schemas.microsoft.com/office/drawing/2014/main" id="{120D3676-DF93-4324-BB74-6E1F3CC558E3}"/>
              </a:ext>
            </a:extLst>
          </p:cNvPr>
          <p:cNvSpPr txBox="1"/>
          <p:nvPr/>
        </p:nvSpPr>
        <p:spPr>
          <a:xfrm rot="16200000">
            <a:off x="7197174" y="1859690"/>
            <a:ext cx="191133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Precipitation</a:t>
            </a:r>
          </a:p>
        </p:txBody>
      </p:sp>
      <p:cxnSp>
        <p:nvCxnSpPr>
          <p:cNvPr id="52" name="Straight Connector 51">
            <a:extLst>
              <a:ext uri="{FF2B5EF4-FFF2-40B4-BE49-F238E27FC236}">
                <a16:creationId xmlns:a16="http://schemas.microsoft.com/office/drawing/2014/main" id="{9AA7544B-B15D-4F41-83C7-424591F0220C}"/>
              </a:ext>
            </a:extLst>
          </p:cNvPr>
          <p:cNvCxnSpPr>
            <a:cxnSpLocks/>
          </p:cNvCxnSpPr>
          <p:nvPr/>
        </p:nvCxnSpPr>
        <p:spPr>
          <a:xfrm>
            <a:off x="3621710" y="1359531"/>
            <a:ext cx="0" cy="1786383"/>
          </a:xfrm>
          <a:prstGeom prst="line">
            <a:avLst/>
          </a:prstGeom>
          <a:ln w="38100"/>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77B1E6A-4B77-4B86-8BAF-DEBE272F46C4}"/>
              </a:ext>
            </a:extLst>
          </p:cNvPr>
          <p:cNvCxnSpPr>
            <a:cxnSpLocks/>
          </p:cNvCxnSpPr>
          <p:nvPr/>
        </p:nvCxnSpPr>
        <p:spPr>
          <a:xfrm flipH="1">
            <a:off x="3595370" y="3120905"/>
            <a:ext cx="2171954" cy="0"/>
          </a:xfrm>
          <a:prstGeom prst="line">
            <a:avLst/>
          </a:prstGeom>
          <a:ln w="38100"/>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9C2AF2F7-AD00-4AAB-BCA9-F03367A611E3}"/>
              </a:ext>
            </a:extLst>
          </p:cNvPr>
          <p:cNvSpPr txBox="1"/>
          <p:nvPr/>
        </p:nvSpPr>
        <p:spPr>
          <a:xfrm>
            <a:off x="5174247" y="3113670"/>
            <a:ext cx="11850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Flow</a:t>
            </a:r>
          </a:p>
        </p:txBody>
      </p:sp>
      <p:sp>
        <p:nvSpPr>
          <p:cNvPr id="80" name="TextBox 79">
            <a:extLst>
              <a:ext uri="{FF2B5EF4-FFF2-40B4-BE49-F238E27FC236}">
                <a16:creationId xmlns:a16="http://schemas.microsoft.com/office/drawing/2014/main" id="{D4B89311-C661-47AB-9878-76C27DCD55C5}"/>
              </a:ext>
            </a:extLst>
          </p:cNvPr>
          <p:cNvSpPr txBox="1"/>
          <p:nvPr/>
        </p:nvSpPr>
        <p:spPr>
          <a:xfrm rot="16200000">
            <a:off x="2477252" y="1887423"/>
            <a:ext cx="19667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Precipitation</a:t>
            </a:r>
          </a:p>
        </p:txBody>
      </p:sp>
      <p:cxnSp>
        <p:nvCxnSpPr>
          <p:cNvPr id="81" name="Straight Connector 80">
            <a:extLst>
              <a:ext uri="{FF2B5EF4-FFF2-40B4-BE49-F238E27FC236}">
                <a16:creationId xmlns:a16="http://schemas.microsoft.com/office/drawing/2014/main" id="{D60BF37F-E526-4E98-9305-0283A030BAD2}"/>
              </a:ext>
            </a:extLst>
          </p:cNvPr>
          <p:cNvCxnSpPr>
            <a:cxnSpLocks/>
          </p:cNvCxnSpPr>
          <p:nvPr/>
        </p:nvCxnSpPr>
        <p:spPr>
          <a:xfrm>
            <a:off x="3621157" y="4047963"/>
            <a:ext cx="0" cy="1786383"/>
          </a:xfrm>
          <a:prstGeom prst="line">
            <a:avLst/>
          </a:prstGeom>
          <a:ln w="38100"/>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A67F99F0-196E-4930-8456-9A4C9D787C55}"/>
              </a:ext>
            </a:extLst>
          </p:cNvPr>
          <p:cNvCxnSpPr>
            <a:cxnSpLocks/>
          </p:cNvCxnSpPr>
          <p:nvPr/>
        </p:nvCxnSpPr>
        <p:spPr>
          <a:xfrm flipH="1">
            <a:off x="3594817" y="5809337"/>
            <a:ext cx="2171954" cy="0"/>
          </a:xfrm>
          <a:prstGeom prst="line">
            <a:avLst/>
          </a:prstGeom>
          <a:ln w="38100"/>
        </p:spPr>
        <p:style>
          <a:lnRef idx="1">
            <a:schemeClr val="dk1"/>
          </a:lnRef>
          <a:fillRef idx="0">
            <a:schemeClr val="dk1"/>
          </a:fillRef>
          <a:effectRef idx="0">
            <a:schemeClr val="dk1"/>
          </a:effectRef>
          <a:fontRef idx="minor">
            <a:schemeClr val="tx1"/>
          </a:fontRef>
        </p:style>
      </p:cxnSp>
      <p:sp>
        <p:nvSpPr>
          <p:cNvPr id="85" name="TextBox 84">
            <a:extLst>
              <a:ext uri="{FF2B5EF4-FFF2-40B4-BE49-F238E27FC236}">
                <a16:creationId xmlns:a16="http://schemas.microsoft.com/office/drawing/2014/main" id="{9FF361F0-2468-4043-A335-F883862AB017}"/>
              </a:ext>
            </a:extLst>
          </p:cNvPr>
          <p:cNvSpPr txBox="1"/>
          <p:nvPr/>
        </p:nvSpPr>
        <p:spPr>
          <a:xfrm>
            <a:off x="5104180" y="5820576"/>
            <a:ext cx="11850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Flow</a:t>
            </a:r>
          </a:p>
        </p:txBody>
      </p:sp>
      <p:sp>
        <p:nvSpPr>
          <p:cNvPr id="86" name="TextBox 85">
            <a:extLst>
              <a:ext uri="{FF2B5EF4-FFF2-40B4-BE49-F238E27FC236}">
                <a16:creationId xmlns:a16="http://schemas.microsoft.com/office/drawing/2014/main" id="{0A59AB4D-032C-46E1-A182-FAC4669A5759}"/>
              </a:ext>
            </a:extLst>
          </p:cNvPr>
          <p:cNvSpPr txBox="1"/>
          <p:nvPr/>
        </p:nvSpPr>
        <p:spPr>
          <a:xfrm rot="16200000">
            <a:off x="2915293" y="4258821"/>
            <a:ext cx="102058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Stage</a:t>
            </a:r>
          </a:p>
        </p:txBody>
      </p:sp>
      <p:cxnSp>
        <p:nvCxnSpPr>
          <p:cNvPr id="89" name="Straight Connector 88">
            <a:extLst>
              <a:ext uri="{FF2B5EF4-FFF2-40B4-BE49-F238E27FC236}">
                <a16:creationId xmlns:a16="http://schemas.microsoft.com/office/drawing/2014/main" id="{5EC0B0BF-5925-4FC3-8BBC-DF1F8A02BCB0}"/>
              </a:ext>
            </a:extLst>
          </p:cNvPr>
          <p:cNvCxnSpPr>
            <a:cxnSpLocks/>
          </p:cNvCxnSpPr>
          <p:nvPr/>
        </p:nvCxnSpPr>
        <p:spPr>
          <a:xfrm>
            <a:off x="8280959" y="4066025"/>
            <a:ext cx="0" cy="1786383"/>
          </a:xfrm>
          <a:prstGeom prst="line">
            <a:avLst/>
          </a:prstGeom>
          <a:ln w="38100"/>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BEE814CE-CC40-4B27-93A1-DEB9346B7FCD}"/>
              </a:ext>
            </a:extLst>
          </p:cNvPr>
          <p:cNvCxnSpPr>
            <a:cxnSpLocks/>
          </p:cNvCxnSpPr>
          <p:nvPr/>
        </p:nvCxnSpPr>
        <p:spPr>
          <a:xfrm flipH="1">
            <a:off x="8254619" y="5827399"/>
            <a:ext cx="2171954" cy="0"/>
          </a:xfrm>
          <a:prstGeom prst="line">
            <a:avLst/>
          </a:prstGeom>
          <a:ln w="38100"/>
        </p:spPr>
        <p:style>
          <a:lnRef idx="1">
            <a:schemeClr val="dk1"/>
          </a:lnRef>
          <a:fillRef idx="0">
            <a:schemeClr val="dk1"/>
          </a:fillRef>
          <a:effectRef idx="0">
            <a:schemeClr val="dk1"/>
          </a:effectRef>
          <a:fontRef idx="minor">
            <a:schemeClr val="tx1"/>
          </a:fontRef>
        </p:style>
      </p:cxnSp>
      <p:sp>
        <p:nvSpPr>
          <p:cNvPr id="91" name="TextBox 90">
            <a:extLst>
              <a:ext uri="{FF2B5EF4-FFF2-40B4-BE49-F238E27FC236}">
                <a16:creationId xmlns:a16="http://schemas.microsoft.com/office/drawing/2014/main" id="{C69C3CFB-8BB1-45BE-A6DA-DAA854B0729B}"/>
              </a:ext>
            </a:extLst>
          </p:cNvPr>
          <p:cNvSpPr txBox="1"/>
          <p:nvPr/>
        </p:nvSpPr>
        <p:spPr>
          <a:xfrm>
            <a:off x="9097496" y="5852572"/>
            <a:ext cx="170297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Probability </a:t>
            </a:r>
          </a:p>
        </p:txBody>
      </p:sp>
      <p:sp>
        <p:nvSpPr>
          <p:cNvPr id="92" name="TextBox 91">
            <a:extLst>
              <a:ext uri="{FF2B5EF4-FFF2-40B4-BE49-F238E27FC236}">
                <a16:creationId xmlns:a16="http://schemas.microsoft.com/office/drawing/2014/main" id="{6CB827A8-7213-4D01-9854-55BD40A82F68}"/>
              </a:ext>
            </a:extLst>
          </p:cNvPr>
          <p:cNvSpPr txBox="1"/>
          <p:nvPr/>
        </p:nvSpPr>
        <p:spPr>
          <a:xfrm rot="16200000">
            <a:off x="7609603" y="4258821"/>
            <a:ext cx="102058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onsolas" panose="020B0609020204030204" pitchFamily="49" charset="0"/>
                <a:ea typeface="+mn-ea"/>
                <a:cs typeface="+mn-cs"/>
              </a:rPr>
              <a:t>Stage</a:t>
            </a:r>
          </a:p>
        </p:txBody>
      </p:sp>
      <p:sp>
        <p:nvSpPr>
          <p:cNvPr id="88" name="Freeform: Shape 87">
            <a:extLst>
              <a:ext uri="{FF2B5EF4-FFF2-40B4-BE49-F238E27FC236}">
                <a16:creationId xmlns:a16="http://schemas.microsoft.com/office/drawing/2014/main" id="{B83CC032-0045-479F-AA96-882130B9F955}"/>
              </a:ext>
            </a:extLst>
          </p:cNvPr>
          <p:cNvSpPr/>
          <p:nvPr/>
        </p:nvSpPr>
        <p:spPr>
          <a:xfrm>
            <a:off x="8299138" y="5428766"/>
            <a:ext cx="2014745" cy="384325"/>
          </a:xfrm>
          <a:custGeom>
            <a:avLst/>
            <a:gdLst>
              <a:gd name="connsiteX0" fmla="*/ 0 w 5253644"/>
              <a:gd name="connsiteY0" fmla="*/ 3034146 h 3034146"/>
              <a:gd name="connsiteX1" fmla="*/ 2236124 w 5253644"/>
              <a:gd name="connsiteY1" fmla="*/ 2177935 h 3034146"/>
              <a:gd name="connsiteX2" fmla="*/ 3582786 w 5253644"/>
              <a:gd name="connsiteY2" fmla="*/ 856211 h 3034146"/>
              <a:gd name="connsiteX3" fmla="*/ 5253644 w 5253644"/>
              <a:gd name="connsiteY3" fmla="*/ 0 h 3034146"/>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3582786 w 5270270"/>
              <a:gd name="connsiteY2" fmla="*/ 1255222 h 3433157"/>
              <a:gd name="connsiteX3" fmla="*/ 5270270 w 5270270"/>
              <a:gd name="connsiteY3" fmla="*/ 0 h 3433157"/>
              <a:gd name="connsiteX0" fmla="*/ 0 w 5270270"/>
              <a:gd name="connsiteY0" fmla="*/ 3433157 h 3433157"/>
              <a:gd name="connsiteX1" fmla="*/ 2236124 w 5270270"/>
              <a:gd name="connsiteY1" fmla="*/ 2576946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70270"/>
              <a:gd name="connsiteY0" fmla="*/ 3433157 h 3433157"/>
              <a:gd name="connsiteX1" fmla="*/ 2942706 w 5270270"/>
              <a:gd name="connsiteY1" fmla="*/ 1862052 h 3433157"/>
              <a:gd name="connsiteX2" fmla="*/ 5270270 w 5270270"/>
              <a:gd name="connsiteY2" fmla="*/ 0 h 3433157"/>
              <a:gd name="connsiteX0" fmla="*/ 0 w 5220394"/>
              <a:gd name="connsiteY0" fmla="*/ 3283528 h 3283528"/>
              <a:gd name="connsiteX1" fmla="*/ 2942706 w 5220394"/>
              <a:gd name="connsiteY1" fmla="*/ 1712423 h 3283528"/>
              <a:gd name="connsiteX2" fmla="*/ 5220394 w 5220394"/>
              <a:gd name="connsiteY2" fmla="*/ 0 h 3283528"/>
              <a:gd name="connsiteX0" fmla="*/ 0 w 5220394"/>
              <a:gd name="connsiteY0" fmla="*/ 3283528 h 3283528"/>
              <a:gd name="connsiteX1" fmla="*/ 2942706 w 5220394"/>
              <a:gd name="connsiteY1" fmla="*/ 1712423 h 3283528"/>
              <a:gd name="connsiteX2" fmla="*/ 5220394 w 5220394"/>
              <a:gd name="connsiteY2" fmla="*/ 0 h 3283528"/>
              <a:gd name="connsiteX0" fmla="*/ 0 w 5253645"/>
              <a:gd name="connsiteY0" fmla="*/ 3308466 h 3308466"/>
              <a:gd name="connsiteX1" fmla="*/ 2942706 w 5253645"/>
              <a:gd name="connsiteY1" fmla="*/ 1737361 h 3308466"/>
              <a:gd name="connsiteX2" fmla="*/ 5253645 w 5253645"/>
              <a:gd name="connsiteY2" fmla="*/ 0 h 3308466"/>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2926080 w 5237019"/>
              <a:gd name="connsiteY1" fmla="*/ 1737361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150525 h 3150525"/>
              <a:gd name="connsiteX1" fmla="*/ 3996226 w 5237019"/>
              <a:gd name="connsiteY1" fmla="*/ 2429918 h 3150525"/>
              <a:gd name="connsiteX2" fmla="*/ 5237019 w 5237019"/>
              <a:gd name="connsiteY2" fmla="*/ 0 h 3150525"/>
              <a:gd name="connsiteX0" fmla="*/ 0 w 5237019"/>
              <a:gd name="connsiteY0" fmla="*/ 3283495 h 3283495"/>
              <a:gd name="connsiteX1" fmla="*/ 3996226 w 5237019"/>
              <a:gd name="connsiteY1" fmla="*/ 2562888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37019"/>
              <a:gd name="connsiteY0" fmla="*/ 3283495 h 3283495"/>
              <a:gd name="connsiteX1" fmla="*/ 1242709 w 5237019"/>
              <a:gd name="connsiteY1" fmla="*/ 1454801 h 3283495"/>
              <a:gd name="connsiteX2" fmla="*/ 5237019 w 5237019"/>
              <a:gd name="connsiteY2" fmla="*/ 0 h 3283495"/>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1242709 w 5224994"/>
              <a:gd name="connsiteY1" fmla="*/ 1609933 h 3438627"/>
              <a:gd name="connsiteX2" fmla="*/ 5224994 w 5224994"/>
              <a:gd name="connsiteY2" fmla="*/ 0 h 3438627"/>
              <a:gd name="connsiteX0" fmla="*/ 0 w 5224994"/>
              <a:gd name="connsiteY0" fmla="*/ 3438627 h 3438627"/>
              <a:gd name="connsiteX1" fmla="*/ 954131 w 5224994"/>
              <a:gd name="connsiteY1" fmla="*/ 762247 h 3438627"/>
              <a:gd name="connsiteX2" fmla="*/ 5224994 w 5224994"/>
              <a:gd name="connsiteY2" fmla="*/ 0 h 3438627"/>
              <a:gd name="connsiteX0" fmla="*/ 0 w 5351246"/>
              <a:gd name="connsiteY0" fmla="*/ 3621461 h 3621461"/>
              <a:gd name="connsiteX1" fmla="*/ 954131 w 5351246"/>
              <a:gd name="connsiteY1" fmla="*/ 945081 h 3621461"/>
              <a:gd name="connsiteX2" fmla="*/ 5351246 w 5351246"/>
              <a:gd name="connsiteY2" fmla="*/ 0 h 3621461"/>
              <a:gd name="connsiteX0" fmla="*/ 0 w 5351246"/>
              <a:gd name="connsiteY0" fmla="*/ 3645684 h 3645684"/>
              <a:gd name="connsiteX1" fmla="*/ 954131 w 5351246"/>
              <a:gd name="connsiteY1" fmla="*/ 969304 h 3645684"/>
              <a:gd name="connsiteX2" fmla="*/ 5351246 w 5351246"/>
              <a:gd name="connsiteY2" fmla="*/ 24223 h 3645684"/>
              <a:gd name="connsiteX0" fmla="*/ 0 w 5279101"/>
              <a:gd name="connsiteY0" fmla="*/ 3611912 h 3611912"/>
              <a:gd name="connsiteX1" fmla="*/ 954131 w 5279101"/>
              <a:gd name="connsiteY1" fmla="*/ 935532 h 3611912"/>
              <a:gd name="connsiteX2" fmla="*/ 5279101 w 5279101"/>
              <a:gd name="connsiteY2" fmla="*/ 40317 h 3611912"/>
              <a:gd name="connsiteX0" fmla="*/ 0 w 5279101"/>
              <a:gd name="connsiteY0" fmla="*/ 3571595 h 3571595"/>
              <a:gd name="connsiteX1" fmla="*/ 954131 w 5279101"/>
              <a:gd name="connsiteY1" fmla="*/ 895215 h 3571595"/>
              <a:gd name="connsiteX2" fmla="*/ 5279101 w 5279101"/>
              <a:gd name="connsiteY2" fmla="*/ 0 h 3571595"/>
              <a:gd name="connsiteX0" fmla="*/ 0 w 5279101"/>
              <a:gd name="connsiteY0" fmla="*/ 3571595 h 3571595"/>
              <a:gd name="connsiteX1" fmla="*/ 954131 w 5279101"/>
              <a:gd name="connsiteY1" fmla="*/ 895215 h 3571595"/>
              <a:gd name="connsiteX2" fmla="*/ 5279101 w 5279101"/>
              <a:gd name="connsiteY2" fmla="*/ 0 h 3571595"/>
              <a:gd name="connsiteX0" fmla="*/ 0 w 5279101"/>
              <a:gd name="connsiteY0" fmla="*/ 3571595 h 3571595"/>
              <a:gd name="connsiteX1" fmla="*/ 3743721 w 5279101"/>
              <a:gd name="connsiteY1" fmla="*/ 3214811 h 3571595"/>
              <a:gd name="connsiteX2" fmla="*/ 5279101 w 5279101"/>
              <a:gd name="connsiteY2" fmla="*/ 0 h 3571595"/>
              <a:gd name="connsiteX0" fmla="*/ 0 w 5247037"/>
              <a:gd name="connsiteY0" fmla="*/ 3793212 h 3793212"/>
              <a:gd name="connsiteX1" fmla="*/ 3711657 w 5247037"/>
              <a:gd name="connsiteY1" fmla="*/ 3214811 h 3793212"/>
              <a:gd name="connsiteX2" fmla="*/ 5247037 w 5247037"/>
              <a:gd name="connsiteY2" fmla="*/ 0 h 3793212"/>
              <a:gd name="connsiteX0" fmla="*/ 0 w 5247037"/>
              <a:gd name="connsiteY0" fmla="*/ 3793212 h 3831714"/>
              <a:gd name="connsiteX1" fmla="*/ 3711657 w 5247037"/>
              <a:gd name="connsiteY1" fmla="*/ 3214811 h 3831714"/>
              <a:gd name="connsiteX2" fmla="*/ 5247037 w 5247037"/>
              <a:gd name="connsiteY2" fmla="*/ 0 h 3831714"/>
              <a:gd name="connsiteX0" fmla="*/ 0 w 5247037"/>
              <a:gd name="connsiteY0" fmla="*/ 3793212 h 3793212"/>
              <a:gd name="connsiteX1" fmla="*/ 3711657 w 5247037"/>
              <a:gd name="connsiteY1" fmla="*/ 3214811 h 3793212"/>
              <a:gd name="connsiteX2" fmla="*/ 5247037 w 5247037"/>
              <a:gd name="connsiteY2" fmla="*/ 0 h 3793212"/>
              <a:gd name="connsiteX0" fmla="*/ 0 w 5247037"/>
              <a:gd name="connsiteY0" fmla="*/ 3793212 h 3798866"/>
              <a:gd name="connsiteX1" fmla="*/ 3711657 w 5247037"/>
              <a:gd name="connsiteY1" fmla="*/ 3214811 h 3798866"/>
              <a:gd name="connsiteX2" fmla="*/ 5247037 w 5247037"/>
              <a:gd name="connsiteY2" fmla="*/ 0 h 3798866"/>
              <a:gd name="connsiteX0" fmla="*/ 0 w 5247037"/>
              <a:gd name="connsiteY0" fmla="*/ 3793212 h 3803438"/>
              <a:gd name="connsiteX1" fmla="*/ 3711657 w 5247037"/>
              <a:gd name="connsiteY1" fmla="*/ 3214811 h 3803438"/>
              <a:gd name="connsiteX2" fmla="*/ 5247037 w 5247037"/>
              <a:gd name="connsiteY2" fmla="*/ 0 h 3803438"/>
              <a:gd name="connsiteX0" fmla="*/ 0 w 5086716"/>
              <a:gd name="connsiteY0" fmla="*/ 989553 h 999779"/>
              <a:gd name="connsiteX1" fmla="*/ 3711657 w 5086716"/>
              <a:gd name="connsiteY1" fmla="*/ 411152 h 999779"/>
              <a:gd name="connsiteX2" fmla="*/ 5086716 w 5086716"/>
              <a:gd name="connsiteY2" fmla="*/ 121690 h 999779"/>
              <a:gd name="connsiteX0" fmla="*/ 0 w 5086716"/>
              <a:gd name="connsiteY0" fmla="*/ 867862 h 956144"/>
              <a:gd name="connsiteX1" fmla="*/ 4449135 w 5086716"/>
              <a:gd name="connsiteY1" fmla="*/ 599725 h 956144"/>
              <a:gd name="connsiteX2" fmla="*/ 5086716 w 5086716"/>
              <a:gd name="connsiteY2" fmla="*/ -1 h 956144"/>
              <a:gd name="connsiteX0" fmla="*/ 0 w 5096252"/>
              <a:gd name="connsiteY0" fmla="*/ 867862 h 956144"/>
              <a:gd name="connsiteX1" fmla="*/ 4449135 w 5096252"/>
              <a:gd name="connsiteY1" fmla="*/ 599725 h 956144"/>
              <a:gd name="connsiteX2" fmla="*/ 5086716 w 5096252"/>
              <a:gd name="connsiteY2" fmla="*/ -1 h 956144"/>
              <a:gd name="connsiteX0" fmla="*/ 0 w 5086716"/>
              <a:gd name="connsiteY0" fmla="*/ 867862 h 956144"/>
              <a:gd name="connsiteX1" fmla="*/ 4449135 w 5086716"/>
              <a:gd name="connsiteY1" fmla="*/ 599725 h 956144"/>
              <a:gd name="connsiteX2" fmla="*/ 5086716 w 5086716"/>
              <a:gd name="connsiteY2" fmla="*/ -1 h 956144"/>
              <a:gd name="connsiteX0" fmla="*/ 0 w 5086716"/>
              <a:gd name="connsiteY0" fmla="*/ 867862 h 880727"/>
              <a:gd name="connsiteX1" fmla="*/ 4449135 w 5086716"/>
              <a:gd name="connsiteY1" fmla="*/ 599725 h 880727"/>
              <a:gd name="connsiteX2" fmla="*/ 5086716 w 5086716"/>
              <a:gd name="connsiteY2" fmla="*/ -1 h 880727"/>
              <a:gd name="connsiteX0" fmla="*/ 0 w 5086716"/>
              <a:gd name="connsiteY0" fmla="*/ 867862 h 874364"/>
              <a:gd name="connsiteX1" fmla="*/ 4449135 w 5086716"/>
              <a:gd name="connsiteY1" fmla="*/ 599725 h 874364"/>
              <a:gd name="connsiteX2" fmla="*/ 5086716 w 5086716"/>
              <a:gd name="connsiteY2" fmla="*/ -1 h 874364"/>
              <a:gd name="connsiteX0" fmla="*/ 0 w 5086716"/>
              <a:gd name="connsiteY0" fmla="*/ 867862 h 874364"/>
              <a:gd name="connsiteX1" fmla="*/ 4449135 w 5086716"/>
              <a:gd name="connsiteY1" fmla="*/ 599725 h 874364"/>
              <a:gd name="connsiteX2" fmla="*/ 5086716 w 5086716"/>
              <a:gd name="connsiteY2" fmla="*/ -1 h 874364"/>
              <a:gd name="connsiteX0" fmla="*/ 0 w 5086716"/>
              <a:gd name="connsiteY0" fmla="*/ 867862 h 874364"/>
              <a:gd name="connsiteX1" fmla="*/ 4449135 w 5086716"/>
              <a:gd name="connsiteY1" fmla="*/ 599725 h 874364"/>
              <a:gd name="connsiteX2" fmla="*/ 5086716 w 5086716"/>
              <a:gd name="connsiteY2" fmla="*/ -1 h 874364"/>
              <a:gd name="connsiteX0" fmla="*/ 0 w 5086716"/>
              <a:gd name="connsiteY0" fmla="*/ 867862 h 874364"/>
              <a:gd name="connsiteX1" fmla="*/ 4449135 w 5086716"/>
              <a:gd name="connsiteY1" fmla="*/ 599725 h 874364"/>
              <a:gd name="connsiteX2" fmla="*/ 5086716 w 5086716"/>
              <a:gd name="connsiteY2" fmla="*/ -1 h 874364"/>
              <a:gd name="connsiteX0" fmla="*/ 0 w 5086716"/>
              <a:gd name="connsiteY0" fmla="*/ 867862 h 873510"/>
              <a:gd name="connsiteX1" fmla="*/ 4449135 w 5086716"/>
              <a:gd name="connsiteY1" fmla="*/ 599725 h 873510"/>
              <a:gd name="connsiteX2" fmla="*/ 5086716 w 5086716"/>
              <a:gd name="connsiteY2" fmla="*/ -1 h 873510"/>
              <a:gd name="connsiteX0" fmla="*/ 0 w 5086716"/>
              <a:gd name="connsiteY0" fmla="*/ 867862 h 873908"/>
              <a:gd name="connsiteX1" fmla="*/ 4449135 w 5086716"/>
              <a:gd name="connsiteY1" fmla="*/ 599725 h 873908"/>
              <a:gd name="connsiteX2" fmla="*/ 5086716 w 5086716"/>
              <a:gd name="connsiteY2" fmla="*/ -1 h 873908"/>
              <a:gd name="connsiteX0" fmla="*/ 0 w 5086716"/>
              <a:gd name="connsiteY0" fmla="*/ 867862 h 873908"/>
              <a:gd name="connsiteX1" fmla="*/ 4449135 w 5086716"/>
              <a:gd name="connsiteY1" fmla="*/ 599725 h 873908"/>
              <a:gd name="connsiteX2" fmla="*/ 4575387 w 5086716"/>
              <a:gd name="connsiteY2" fmla="*/ 537129 h 873908"/>
              <a:gd name="connsiteX3" fmla="*/ 5086716 w 5086716"/>
              <a:gd name="connsiteY3" fmla="*/ -1 h 873908"/>
              <a:gd name="connsiteX0" fmla="*/ 0 w 5086716"/>
              <a:gd name="connsiteY0" fmla="*/ 867862 h 926903"/>
              <a:gd name="connsiteX1" fmla="*/ 3986208 w 5086716"/>
              <a:gd name="connsiteY1" fmla="*/ 860127 h 926903"/>
              <a:gd name="connsiteX2" fmla="*/ 4575387 w 5086716"/>
              <a:gd name="connsiteY2" fmla="*/ 537129 h 926903"/>
              <a:gd name="connsiteX3" fmla="*/ 5086716 w 5086716"/>
              <a:gd name="connsiteY3" fmla="*/ -1 h 926903"/>
              <a:gd name="connsiteX0" fmla="*/ 0 w 5086716"/>
              <a:gd name="connsiteY0" fmla="*/ 867862 h 894206"/>
              <a:gd name="connsiteX1" fmla="*/ 3986208 w 5086716"/>
              <a:gd name="connsiteY1" fmla="*/ 860127 h 894206"/>
              <a:gd name="connsiteX2" fmla="*/ 4575387 w 5086716"/>
              <a:gd name="connsiteY2" fmla="*/ 537129 h 894206"/>
              <a:gd name="connsiteX3" fmla="*/ 5086716 w 5086716"/>
              <a:gd name="connsiteY3" fmla="*/ -1 h 894206"/>
              <a:gd name="connsiteX0" fmla="*/ 0 w 5086716"/>
              <a:gd name="connsiteY0" fmla="*/ 867862 h 894206"/>
              <a:gd name="connsiteX1" fmla="*/ 3986208 w 5086716"/>
              <a:gd name="connsiteY1" fmla="*/ 860127 h 894206"/>
              <a:gd name="connsiteX2" fmla="*/ 4575387 w 5086716"/>
              <a:gd name="connsiteY2" fmla="*/ 537129 h 894206"/>
              <a:gd name="connsiteX3" fmla="*/ 5086716 w 5086716"/>
              <a:gd name="connsiteY3" fmla="*/ -1 h 894206"/>
              <a:gd name="connsiteX0" fmla="*/ 0 w 5086716"/>
              <a:gd name="connsiteY0" fmla="*/ 867862 h 894206"/>
              <a:gd name="connsiteX1" fmla="*/ 3986208 w 5086716"/>
              <a:gd name="connsiteY1" fmla="*/ 860127 h 894206"/>
              <a:gd name="connsiteX2" fmla="*/ 4575387 w 5086716"/>
              <a:gd name="connsiteY2" fmla="*/ 537129 h 894206"/>
              <a:gd name="connsiteX3" fmla="*/ 5086716 w 5086716"/>
              <a:gd name="connsiteY3" fmla="*/ -1 h 894206"/>
              <a:gd name="connsiteX0" fmla="*/ 0 w 5086716"/>
              <a:gd name="connsiteY0" fmla="*/ 867862 h 894206"/>
              <a:gd name="connsiteX1" fmla="*/ 3986208 w 5086716"/>
              <a:gd name="connsiteY1" fmla="*/ 860127 h 894206"/>
              <a:gd name="connsiteX2" fmla="*/ 4575387 w 5086716"/>
              <a:gd name="connsiteY2" fmla="*/ 537129 h 894206"/>
              <a:gd name="connsiteX3" fmla="*/ 5086716 w 5086716"/>
              <a:gd name="connsiteY3" fmla="*/ -1 h 894206"/>
              <a:gd name="connsiteX0" fmla="*/ 0 w 5086716"/>
              <a:gd name="connsiteY0" fmla="*/ 867862 h 894206"/>
              <a:gd name="connsiteX1" fmla="*/ 3986208 w 5086716"/>
              <a:gd name="connsiteY1" fmla="*/ 860127 h 894206"/>
              <a:gd name="connsiteX2" fmla="*/ 4617470 w 5086716"/>
              <a:gd name="connsiteY2" fmla="*/ 548208 h 894206"/>
              <a:gd name="connsiteX3" fmla="*/ 5086716 w 5086716"/>
              <a:gd name="connsiteY3" fmla="*/ -1 h 894206"/>
              <a:gd name="connsiteX0" fmla="*/ 0 w 5086716"/>
              <a:gd name="connsiteY0" fmla="*/ 867862 h 894206"/>
              <a:gd name="connsiteX1" fmla="*/ 3986208 w 5086716"/>
              <a:gd name="connsiteY1" fmla="*/ 860127 h 894206"/>
              <a:gd name="connsiteX2" fmla="*/ 4617470 w 5086716"/>
              <a:gd name="connsiteY2" fmla="*/ 548208 h 894206"/>
              <a:gd name="connsiteX3" fmla="*/ 5086716 w 5086716"/>
              <a:gd name="connsiteY3" fmla="*/ -1 h 894206"/>
              <a:gd name="connsiteX0" fmla="*/ 0 w 5086716"/>
              <a:gd name="connsiteY0" fmla="*/ 867862 h 894206"/>
              <a:gd name="connsiteX1" fmla="*/ 3986208 w 5086716"/>
              <a:gd name="connsiteY1" fmla="*/ 860127 h 894206"/>
              <a:gd name="connsiteX2" fmla="*/ 4617470 w 5086716"/>
              <a:gd name="connsiteY2" fmla="*/ 548208 h 894206"/>
              <a:gd name="connsiteX3" fmla="*/ 5086716 w 5086716"/>
              <a:gd name="connsiteY3" fmla="*/ -1 h 894206"/>
              <a:gd name="connsiteX0" fmla="*/ 0 w 5086716"/>
              <a:gd name="connsiteY0" fmla="*/ 867862 h 894206"/>
              <a:gd name="connsiteX1" fmla="*/ 3986208 w 5086716"/>
              <a:gd name="connsiteY1" fmla="*/ 860127 h 894206"/>
              <a:gd name="connsiteX2" fmla="*/ 4617470 w 5086716"/>
              <a:gd name="connsiteY2" fmla="*/ 548208 h 894206"/>
              <a:gd name="connsiteX3" fmla="*/ 5086716 w 5086716"/>
              <a:gd name="connsiteY3" fmla="*/ -1 h 894206"/>
              <a:gd name="connsiteX0" fmla="*/ 0 w 5086716"/>
              <a:gd name="connsiteY0" fmla="*/ 867862 h 894206"/>
              <a:gd name="connsiteX1" fmla="*/ 3986208 w 5086716"/>
              <a:gd name="connsiteY1" fmla="*/ 860127 h 894206"/>
              <a:gd name="connsiteX2" fmla="*/ 4647529 w 5086716"/>
              <a:gd name="connsiteY2" fmla="*/ 553748 h 894206"/>
              <a:gd name="connsiteX3" fmla="*/ 5086716 w 5086716"/>
              <a:gd name="connsiteY3" fmla="*/ -1 h 894206"/>
            </a:gdLst>
            <a:ahLst/>
            <a:cxnLst>
              <a:cxn ang="0">
                <a:pos x="connsiteX0" y="connsiteY0"/>
              </a:cxn>
              <a:cxn ang="0">
                <a:pos x="connsiteX1" y="connsiteY1"/>
              </a:cxn>
              <a:cxn ang="0">
                <a:pos x="connsiteX2" y="connsiteY2"/>
              </a:cxn>
              <a:cxn ang="0">
                <a:pos x="connsiteX3" y="connsiteY3"/>
              </a:cxn>
            </a:cxnLst>
            <a:rect l="l" t="t" r="r" b="b"/>
            <a:pathLst>
              <a:path w="5086716" h="894206">
                <a:moveTo>
                  <a:pt x="0" y="867862"/>
                </a:moveTo>
                <a:cubicBezTo>
                  <a:pt x="2593490" y="910306"/>
                  <a:pt x="3742439" y="896854"/>
                  <a:pt x="3986208" y="860127"/>
                </a:cubicBezTo>
                <a:cubicBezTo>
                  <a:pt x="4315904" y="760682"/>
                  <a:pt x="4529242" y="642621"/>
                  <a:pt x="4647529" y="553748"/>
                </a:cubicBezTo>
                <a:cubicBezTo>
                  <a:pt x="4940164" y="320825"/>
                  <a:pt x="5061615" y="133845"/>
                  <a:pt x="5086716" y="-1"/>
                </a:cubicBezTo>
              </a:path>
            </a:pathLst>
          </a:custGeom>
          <a:ln w="38100">
            <a:solidFill>
              <a:schemeClr val="accent6"/>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 name="TextBox 93">
            <a:extLst>
              <a:ext uri="{FF2B5EF4-FFF2-40B4-BE49-F238E27FC236}">
                <a16:creationId xmlns:a16="http://schemas.microsoft.com/office/drawing/2014/main" id="{56DFA7E5-AE01-40C7-8946-D867701BA151}"/>
              </a:ext>
            </a:extLst>
          </p:cNvPr>
          <p:cNvSpPr txBox="1"/>
          <p:nvPr/>
        </p:nvSpPr>
        <p:spPr>
          <a:xfrm>
            <a:off x="138606" y="1419943"/>
            <a:ext cx="1998005"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ea typeface="+mn-ea"/>
                <a:cs typeface="+mn-cs"/>
              </a:rPr>
              <a:t>Uncertainties: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ea typeface="+mn-ea"/>
                <a:cs typeface="+mn-cs"/>
              </a:rPr>
              <a:t>Basin wetness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ea typeface="+mn-ea"/>
                <a:cs typeface="+mn-cs"/>
              </a:rPr>
              <a:t>Reservoir Operations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ea typeface="+mn-ea"/>
              <a:cs typeface="+mn-cs"/>
            </a:endParaRPr>
          </a:p>
        </p:txBody>
      </p:sp>
      <p:sp>
        <p:nvSpPr>
          <p:cNvPr id="95" name="TextBox 94">
            <a:extLst>
              <a:ext uri="{FF2B5EF4-FFF2-40B4-BE49-F238E27FC236}">
                <a16:creationId xmlns:a16="http://schemas.microsoft.com/office/drawing/2014/main" id="{FE26DDAF-3F65-4512-B65C-97F15D9A6A45}"/>
              </a:ext>
            </a:extLst>
          </p:cNvPr>
          <p:cNvSpPr txBox="1"/>
          <p:nvPr/>
        </p:nvSpPr>
        <p:spPr>
          <a:xfrm>
            <a:off x="98994" y="3818627"/>
            <a:ext cx="214263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ea typeface="+mn-ea"/>
                <a:cs typeface="+mn-cs"/>
              </a:rPr>
              <a:t>Uncertainties: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ea typeface="+mn-ea"/>
                <a:cs typeface="+mn-cs"/>
              </a:rPr>
              <a:t>Breaches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ea typeface="+mn-ea"/>
                <a:cs typeface="+mn-cs"/>
              </a:rPr>
              <a:t>Manning’s 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ea typeface="+mn-ea"/>
              <a:cs typeface="+mn-cs"/>
            </a:endParaRPr>
          </a:p>
        </p:txBody>
      </p:sp>
    </p:spTree>
    <p:custDataLst>
      <p:tags r:id="rId1"/>
    </p:custDataLst>
    <p:extLst>
      <p:ext uri="{BB962C8B-B14F-4D97-AF65-F5344CB8AC3E}">
        <p14:creationId xmlns:p14="http://schemas.microsoft.com/office/powerpoint/2010/main" val="577740911"/>
      </p:ext>
    </p:extLst>
  </p:cSld>
  <p:clrMapOvr>
    <a:masterClrMapping/>
  </p:clrMapOvr>
  <mc:AlternateContent xmlns:mc="http://schemas.openxmlformats.org/markup-compatibility/2006" xmlns:p14="http://schemas.microsoft.com/office/powerpoint/2010/main">
    <mc:Choice Requires="p14">
      <p:transition spd="slow" p14:dur="2000" advTm="86550"/>
    </mc:Choice>
    <mc:Fallback xmlns="">
      <p:transition spd="slow" advTm="865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1" nodeType="clickEffect">
                                  <p:stCondLst>
                                    <p:cond delay="0"/>
                                  </p:stCondLst>
                                  <p:childTnLst>
                                    <p:animMotion origin="layout" path="M 1.25E-6 -2.96296E-6 L -0.02878 0.00023 " pathEditMode="relative" rAng="0" ptsTypes="AA">
                                      <p:cBhvr>
                                        <p:cTn id="58" dur="2000" fill="hold"/>
                                        <p:tgtEl>
                                          <p:spTgt spid="40"/>
                                        </p:tgtEl>
                                        <p:attrNameLst>
                                          <p:attrName>ppt_x</p:attrName>
                                          <p:attrName>ppt_y</p:attrName>
                                        </p:attrNameLst>
                                      </p:cBhvr>
                                      <p:rCtr x="-1445" y="0"/>
                                    </p:animMotion>
                                  </p:childTnLst>
                                </p:cTn>
                              </p:par>
                              <p:par>
                                <p:cTn id="59" presetID="42" presetClass="path" presetSubtype="0" accel="50000" decel="50000" fill="hold" grpId="1" nodeType="withEffect">
                                  <p:stCondLst>
                                    <p:cond delay="0"/>
                                  </p:stCondLst>
                                  <p:childTnLst>
                                    <p:animMotion origin="layout" path="M -3.75E-6 -3.7037E-6 L -0.0444 -3.7037E-6 " pathEditMode="relative" rAng="0" ptsTypes="AA">
                                      <p:cBhvr>
                                        <p:cTn id="60" dur="2000" fill="hold"/>
                                        <p:tgtEl>
                                          <p:spTgt spid="27"/>
                                        </p:tgtEl>
                                        <p:attrNameLst>
                                          <p:attrName>ppt_x</p:attrName>
                                          <p:attrName>ppt_y</p:attrName>
                                        </p:attrNameLst>
                                      </p:cBhvr>
                                      <p:rCtr x="-2227" y="0"/>
                                    </p:animMotion>
                                  </p:childTnLst>
                                </p:cTn>
                              </p:par>
                              <p:par>
                                <p:cTn id="61" presetID="42" presetClass="path" presetSubtype="0" accel="50000" decel="50000" fill="hold" grpId="1" nodeType="withEffect">
                                  <p:stCondLst>
                                    <p:cond delay="0"/>
                                  </p:stCondLst>
                                  <p:childTnLst>
                                    <p:animMotion origin="layout" path="M 4.375E-6 3.7037E-6 L -0.05235 -0.0007 " pathEditMode="relative" rAng="0" ptsTypes="AA">
                                      <p:cBhvr>
                                        <p:cTn id="62" dur="2000" fill="hold"/>
                                        <p:tgtEl>
                                          <p:spTgt spid="44"/>
                                        </p:tgtEl>
                                        <p:attrNameLst>
                                          <p:attrName>ppt_x</p:attrName>
                                          <p:attrName>ppt_y</p:attrName>
                                        </p:attrNameLst>
                                      </p:cBhvr>
                                      <p:rCtr x="-2617" y="-46"/>
                                    </p:animMotion>
                                  </p:childTnLst>
                                </p:cTn>
                              </p:par>
                              <p:par>
                                <p:cTn id="63" presetID="42" presetClass="path" presetSubtype="0" accel="50000" decel="50000" fill="hold" grpId="1" nodeType="withEffect">
                                  <p:stCondLst>
                                    <p:cond delay="0"/>
                                  </p:stCondLst>
                                  <p:childTnLst>
                                    <p:animMotion origin="layout" path="M -1.25E-6 4.44444E-6 L -0.06276 4.44444E-6 " pathEditMode="relative" rAng="0" ptsTypes="AA">
                                      <p:cBhvr>
                                        <p:cTn id="64" dur="2000" fill="hold"/>
                                        <p:tgtEl>
                                          <p:spTgt spid="35"/>
                                        </p:tgtEl>
                                        <p:attrNameLst>
                                          <p:attrName>ppt_x</p:attrName>
                                          <p:attrName>ppt_y</p:attrName>
                                        </p:attrNameLst>
                                      </p:cBhvr>
                                      <p:rCtr x="-3138" y="0"/>
                                    </p:animMotion>
                                  </p:childTnLst>
                                </p:cTn>
                              </p:par>
                              <p:par>
                                <p:cTn id="65" presetID="42" presetClass="path" presetSubtype="0" accel="50000" decel="50000" fill="hold" grpId="1" nodeType="withEffect">
                                  <p:stCondLst>
                                    <p:cond delay="0"/>
                                  </p:stCondLst>
                                  <p:childTnLst>
                                    <p:animMotion origin="layout" path="M 2.70833E-6 3.33333E-6 L -0.07227 -0.00023 " pathEditMode="relative" rAng="0" ptsTypes="AA">
                                      <p:cBhvr>
                                        <p:cTn id="66" dur="2000" fill="hold"/>
                                        <p:tgtEl>
                                          <p:spTgt spid="43"/>
                                        </p:tgtEl>
                                        <p:attrNameLst>
                                          <p:attrName>ppt_x</p:attrName>
                                          <p:attrName>ppt_y</p:attrName>
                                        </p:attrNameLst>
                                      </p:cBhvr>
                                      <p:rCtr x="-3620" y="-23"/>
                                    </p:animMotion>
                                  </p:childTnLst>
                                </p:cTn>
                              </p:par>
                              <p:par>
                                <p:cTn id="67" presetID="42" presetClass="path" presetSubtype="0" accel="50000" decel="50000" fill="hold" grpId="1" nodeType="withEffect">
                                  <p:stCondLst>
                                    <p:cond delay="0"/>
                                  </p:stCondLst>
                                  <p:childTnLst>
                                    <p:animMotion origin="layout" path="M -4.16667E-6 1.85185E-6 L -0.07643 0.00139 " pathEditMode="relative" rAng="0" ptsTypes="AA">
                                      <p:cBhvr>
                                        <p:cTn id="68" dur="2000" fill="hold"/>
                                        <p:tgtEl>
                                          <p:spTgt spid="25"/>
                                        </p:tgtEl>
                                        <p:attrNameLst>
                                          <p:attrName>ppt_x</p:attrName>
                                          <p:attrName>ppt_y</p:attrName>
                                        </p:attrNameLst>
                                      </p:cBhvr>
                                      <p:rCtr x="-3828" y="69"/>
                                    </p:animMotion>
                                  </p:childTnLst>
                                </p:cTn>
                              </p:par>
                              <p:par>
                                <p:cTn id="69" presetID="42" presetClass="path" presetSubtype="0" accel="50000" decel="50000" fill="hold" grpId="1" nodeType="withEffect">
                                  <p:stCondLst>
                                    <p:cond delay="0"/>
                                  </p:stCondLst>
                                  <p:childTnLst>
                                    <p:animMotion origin="layout" path="M -4.16667E-7 2.96296E-6 L -0.08034 2.96296E-6 " pathEditMode="relative" rAng="0" ptsTypes="AA">
                                      <p:cBhvr>
                                        <p:cTn id="70" dur="2000" fill="hold"/>
                                        <p:tgtEl>
                                          <p:spTgt spid="41"/>
                                        </p:tgtEl>
                                        <p:attrNameLst>
                                          <p:attrName>ppt_x</p:attrName>
                                          <p:attrName>ppt_y</p:attrName>
                                        </p:attrNameLst>
                                      </p:cBhvr>
                                      <p:rCtr x="-4023" y="0"/>
                                    </p:animMotion>
                                  </p:childTnLst>
                                </p:cTn>
                              </p:par>
                              <p:par>
                                <p:cTn id="71" presetID="42" presetClass="path" presetSubtype="0" accel="50000" decel="50000" fill="hold" grpId="1" nodeType="withEffect">
                                  <p:stCondLst>
                                    <p:cond delay="0"/>
                                  </p:stCondLst>
                                  <p:childTnLst>
                                    <p:animMotion origin="layout" path="M 2.29167E-6 4.44444E-6 L -0.08438 -0.00024 " pathEditMode="relative" rAng="0" ptsTypes="AA">
                                      <p:cBhvr>
                                        <p:cTn id="72" dur="2000" fill="hold"/>
                                        <p:tgtEl>
                                          <p:spTgt spid="29"/>
                                        </p:tgtEl>
                                        <p:attrNameLst>
                                          <p:attrName>ppt_x</p:attrName>
                                          <p:attrName>ppt_y</p:attrName>
                                        </p:attrNameLst>
                                      </p:cBhvr>
                                      <p:rCtr x="-4219" y="-23"/>
                                    </p:animMotion>
                                  </p:childTnLst>
                                </p:cTn>
                              </p:par>
                              <p:par>
                                <p:cTn id="73" presetID="42" presetClass="path" presetSubtype="0" accel="50000" decel="50000" fill="hold" grpId="1" nodeType="withEffect">
                                  <p:stCondLst>
                                    <p:cond delay="0"/>
                                  </p:stCondLst>
                                  <p:childTnLst>
                                    <p:animMotion origin="layout" path="M -4.375E-6 3.7037E-6 L -0.08906 -0.00024 " pathEditMode="relative" rAng="0" ptsTypes="AA">
                                      <p:cBhvr>
                                        <p:cTn id="74" dur="2000" fill="hold"/>
                                        <p:tgtEl>
                                          <p:spTgt spid="30"/>
                                        </p:tgtEl>
                                        <p:attrNameLst>
                                          <p:attrName>ppt_x</p:attrName>
                                          <p:attrName>ppt_y</p:attrName>
                                        </p:attrNameLst>
                                      </p:cBhvr>
                                      <p:rCtr x="-4453" y="-23"/>
                                    </p:animMotion>
                                  </p:childTnLst>
                                </p:cTn>
                              </p:par>
                              <p:par>
                                <p:cTn id="75" presetID="42" presetClass="path" presetSubtype="0" accel="50000" decel="50000" fill="hold" grpId="1" nodeType="withEffect">
                                  <p:stCondLst>
                                    <p:cond delay="0"/>
                                  </p:stCondLst>
                                  <p:childTnLst>
                                    <p:animMotion origin="layout" path="M -2.08333E-7 4.07407E-6 L -0.09271 0.00115 " pathEditMode="relative" rAng="0" ptsTypes="AA">
                                      <p:cBhvr>
                                        <p:cTn id="76" dur="2000" fill="hold"/>
                                        <p:tgtEl>
                                          <p:spTgt spid="39"/>
                                        </p:tgtEl>
                                        <p:attrNameLst>
                                          <p:attrName>ppt_x</p:attrName>
                                          <p:attrName>ppt_y</p:attrName>
                                        </p:attrNameLst>
                                      </p:cBhvr>
                                      <p:rCtr x="-4635" y="46"/>
                                    </p:animMotion>
                                  </p:childTnLst>
                                </p:cTn>
                              </p:par>
                              <p:par>
                                <p:cTn id="77" presetID="42" presetClass="path" presetSubtype="0" accel="50000" decel="50000" fill="hold" grpId="1" nodeType="withEffect">
                                  <p:stCondLst>
                                    <p:cond delay="0"/>
                                  </p:stCondLst>
                                  <p:childTnLst>
                                    <p:animMotion origin="layout" path="M 3.54167E-6 -1.48148E-6 L -0.0961 0.0007 " pathEditMode="relative" rAng="0" ptsTypes="AA">
                                      <p:cBhvr>
                                        <p:cTn id="78" dur="2000" fill="hold"/>
                                        <p:tgtEl>
                                          <p:spTgt spid="38"/>
                                        </p:tgtEl>
                                        <p:attrNameLst>
                                          <p:attrName>ppt_x</p:attrName>
                                          <p:attrName>ppt_y</p:attrName>
                                        </p:attrNameLst>
                                      </p:cBhvr>
                                      <p:rCtr x="-4805" y="23"/>
                                    </p:animMotion>
                                  </p:childTnLst>
                                </p:cTn>
                              </p:par>
                              <p:par>
                                <p:cTn id="79" presetID="42" presetClass="path" presetSubtype="0" accel="50000" decel="50000" fill="hold" grpId="1" nodeType="withEffect">
                                  <p:stCondLst>
                                    <p:cond delay="0"/>
                                  </p:stCondLst>
                                  <p:childTnLst>
                                    <p:animMotion origin="layout" path="M 5E-6 3.33333E-6 L -0.10196 0.00023 " pathEditMode="relative" rAng="0" ptsTypes="AA">
                                      <p:cBhvr>
                                        <p:cTn id="80" dur="2000" fill="hold"/>
                                        <p:tgtEl>
                                          <p:spTgt spid="37"/>
                                        </p:tgtEl>
                                        <p:attrNameLst>
                                          <p:attrName>ppt_x</p:attrName>
                                          <p:attrName>ppt_y</p:attrName>
                                        </p:attrNameLst>
                                      </p:cBhvr>
                                      <p:rCtr x="-5104" y="0"/>
                                    </p:animMotion>
                                  </p:childTnLst>
                                </p:cTn>
                              </p:par>
                              <p:par>
                                <p:cTn id="81" presetID="42" presetClass="path" presetSubtype="0" accel="50000" decel="50000" fill="hold" grpId="1" nodeType="withEffect">
                                  <p:stCondLst>
                                    <p:cond delay="0"/>
                                  </p:stCondLst>
                                  <p:childTnLst>
                                    <p:animMotion origin="layout" path="M -8.33333E-7 -3.7037E-7 L -0.10573 -0.00069 " pathEditMode="relative" rAng="0" ptsTypes="AA">
                                      <p:cBhvr>
                                        <p:cTn id="82" dur="2000" fill="hold"/>
                                        <p:tgtEl>
                                          <p:spTgt spid="24"/>
                                        </p:tgtEl>
                                        <p:attrNameLst>
                                          <p:attrName>ppt_x</p:attrName>
                                          <p:attrName>ppt_y</p:attrName>
                                        </p:attrNameLst>
                                      </p:cBhvr>
                                      <p:rCtr x="-5286" y="-46"/>
                                    </p:animMotion>
                                  </p:childTnLst>
                                </p:cTn>
                              </p:par>
                              <p:par>
                                <p:cTn id="83" presetID="42" presetClass="path" presetSubtype="0" accel="50000" decel="50000" fill="hold" grpId="1" nodeType="withEffect">
                                  <p:stCondLst>
                                    <p:cond delay="0"/>
                                  </p:stCondLst>
                                  <p:childTnLst>
                                    <p:animMotion origin="layout" path="M 2.5E-6 3.7037E-7 L -0.10977 3.7037E-7 " pathEditMode="relative" rAng="0" ptsTypes="AA">
                                      <p:cBhvr>
                                        <p:cTn id="84" dur="2000" fill="hold"/>
                                        <p:tgtEl>
                                          <p:spTgt spid="33"/>
                                        </p:tgtEl>
                                        <p:attrNameLst>
                                          <p:attrName>ppt_x</p:attrName>
                                          <p:attrName>ppt_y</p:attrName>
                                        </p:attrNameLst>
                                      </p:cBhvr>
                                      <p:rCtr x="-5495" y="0"/>
                                    </p:animMotion>
                                  </p:childTnLst>
                                </p:cTn>
                              </p:par>
                              <p:par>
                                <p:cTn id="85" presetID="42" presetClass="path" presetSubtype="0" accel="50000" decel="50000" fill="hold" grpId="1" nodeType="withEffect">
                                  <p:stCondLst>
                                    <p:cond delay="0"/>
                                  </p:stCondLst>
                                  <p:childTnLst>
                                    <p:animMotion origin="layout" path="M -3.33333E-6 -3.7037E-6 L -0.11341 0.00024 " pathEditMode="relative" rAng="0" ptsTypes="AA">
                                      <p:cBhvr>
                                        <p:cTn id="86" dur="2000" fill="hold"/>
                                        <p:tgtEl>
                                          <p:spTgt spid="31"/>
                                        </p:tgtEl>
                                        <p:attrNameLst>
                                          <p:attrName>ppt_x</p:attrName>
                                          <p:attrName>ppt_y</p:attrName>
                                        </p:attrNameLst>
                                      </p:cBhvr>
                                      <p:rCtr x="-5677" y="0"/>
                                    </p:animMotion>
                                  </p:childTnLst>
                                </p:cTn>
                              </p:par>
                              <p:par>
                                <p:cTn id="87" presetID="42" presetClass="path" presetSubtype="0" accel="50000" decel="50000" fill="hold" grpId="1" nodeType="withEffect">
                                  <p:stCondLst>
                                    <p:cond delay="0"/>
                                  </p:stCondLst>
                                  <p:childTnLst>
                                    <p:animMotion origin="layout" path="M 2.08333E-7 -2.96296E-6 L -0.11745 -0.00046 " pathEditMode="relative" rAng="0" ptsTypes="AA">
                                      <p:cBhvr>
                                        <p:cTn id="88" dur="2000" fill="hold"/>
                                        <p:tgtEl>
                                          <p:spTgt spid="36"/>
                                        </p:tgtEl>
                                        <p:attrNameLst>
                                          <p:attrName>ppt_x</p:attrName>
                                          <p:attrName>ppt_y</p:attrName>
                                        </p:attrNameLst>
                                      </p:cBhvr>
                                      <p:rCtr x="-5872" y="-23"/>
                                    </p:animMotion>
                                  </p:childTnLst>
                                </p:cTn>
                              </p:par>
                              <p:par>
                                <p:cTn id="89" presetID="42" presetClass="path" presetSubtype="0" accel="50000" decel="50000" fill="hold" grpId="1" nodeType="withEffect">
                                  <p:stCondLst>
                                    <p:cond delay="0"/>
                                  </p:stCondLst>
                                  <p:childTnLst>
                                    <p:animMotion origin="layout" path="M 3.95833E-6 -3.7037E-6 L -0.12136 -0.00046 " pathEditMode="relative" rAng="0" ptsTypes="AA">
                                      <p:cBhvr>
                                        <p:cTn id="90" dur="2000" fill="hold"/>
                                        <p:tgtEl>
                                          <p:spTgt spid="46"/>
                                        </p:tgtEl>
                                        <p:attrNameLst>
                                          <p:attrName>ppt_x</p:attrName>
                                          <p:attrName>ppt_y</p:attrName>
                                        </p:attrNameLst>
                                      </p:cBhvr>
                                      <p:rCtr x="-6068" y="-23"/>
                                    </p:animMotion>
                                  </p:childTnLst>
                                </p:cTn>
                              </p:par>
                              <p:par>
                                <p:cTn id="91" presetID="42" presetClass="path" presetSubtype="0" accel="50000" decel="50000" fill="hold" grpId="1" nodeType="withEffect">
                                  <p:stCondLst>
                                    <p:cond delay="0"/>
                                  </p:stCondLst>
                                  <p:childTnLst>
                                    <p:animMotion origin="layout" path="M -2.70833E-6 -2.22222E-6 L -0.125 -0.00116 " pathEditMode="relative" rAng="0" ptsTypes="AA">
                                      <p:cBhvr>
                                        <p:cTn id="92" dur="2000" fill="hold"/>
                                        <p:tgtEl>
                                          <p:spTgt spid="42"/>
                                        </p:tgtEl>
                                        <p:attrNameLst>
                                          <p:attrName>ppt_x</p:attrName>
                                          <p:attrName>ppt_y</p:attrName>
                                        </p:attrNameLst>
                                      </p:cBhvr>
                                      <p:rCtr x="-6250" y="-69"/>
                                    </p:animMotion>
                                  </p:childTnLst>
                                </p:cTn>
                              </p:par>
                              <p:par>
                                <p:cTn id="93" presetID="42" presetClass="path" presetSubtype="0" accel="50000" decel="50000" fill="hold" grpId="1" nodeType="withEffect">
                                  <p:stCondLst>
                                    <p:cond delay="0"/>
                                  </p:stCondLst>
                                  <p:childTnLst>
                                    <p:animMotion origin="layout" path="M -1.04167E-6 2.96296E-6 L -0.13073 -0.0007 " pathEditMode="relative" rAng="0" ptsTypes="AA">
                                      <p:cBhvr>
                                        <p:cTn id="94" dur="2000" fill="hold"/>
                                        <p:tgtEl>
                                          <p:spTgt spid="28"/>
                                        </p:tgtEl>
                                        <p:attrNameLst>
                                          <p:attrName>ppt_x</p:attrName>
                                          <p:attrName>ppt_y</p:attrName>
                                        </p:attrNameLst>
                                      </p:cBhvr>
                                      <p:rCtr x="-6536" y="-46"/>
                                    </p:animMotion>
                                  </p:childTnLst>
                                </p:cTn>
                              </p:par>
                              <p:par>
                                <p:cTn id="95" presetID="42" presetClass="path" presetSubtype="0" accel="50000" decel="50000" fill="hold" grpId="1" nodeType="withEffect">
                                  <p:stCondLst>
                                    <p:cond delay="0"/>
                                  </p:stCondLst>
                                  <p:childTnLst>
                                    <p:animMotion origin="layout" path="M -2.29167E-6 3.7037E-6 L -0.13776 -0.00047 " pathEditMode="relative" rAng="0" ptsTypes="AA">
                                      <p:cBhvr>
                                        <p:cTn id="96" dur="2000" fill="hold"/>
                                        <p:tgtEl>
                                          <p:spTgt spid="26"/>
                                        </p:tgtEl>
                                        <p:attrNameLst>
                                          <p:attrName>ppt_x</p:attrName>
                                          <p:attrName>ppt_y</p:attrName>
                                        </p:attrNameLst>
                                      </p:cBhvr>
                                      <p:rCtr x="-6888" y="-23"/>
                                    </p:animMotion>
                                  </p:childTnLst>
                                </p:cTn>
                              </p:par>
                              <p:par>
                                <p:cTn id="97" presetID="42" presetClass="path" presetSubtype="0" accel="50000" decel="50000" fill="hold" grpId="1" nodeType="withEffect">
                                  <p:stCondLst>
                                    <p:cond delay="0"/>
                                  </p:stCondLst>
                                  <p:childTnLst>
                                    <p:animMotion origin="layout" path="M -3.33333E-6 -2.96296E-6 L -0.14466 -0.00115 " pathEditMode="relative" rAng="0" ptsTypes="AA">
                                      <p:cBhvr>
                                        <p:cTn id="98" dur="2000" fill="hold"/>
                                        <p:tgtEl>
                                          <p:spTgt spid="32"/>
                                        </p:tgtEl>
                                        <p:attrNameLst>
                                          <p:attrName>ppt_x</p:attrName>
                                          <p:attrName>ppt_y</p:attrName>
                                        </p:attrNameLst>
                                      </p:cBhvr>
                                      <p:rCtr x="-7240" y="-69"/>
                                    </p:animMotion>
                                  </p:childTnLst>
                                </p:cTn>
                              </p:par>
                              <p:par>
                                <p:cTn id="99" presetID="42" presetClass="path" presetSubtype="0" accel="50000" decel="50000" fill="hold" grpId="1" nodeType="withEffect">
                                  <p:stCondLst>
                                    <p:cond delay="0"/>
                                  </p:stCondLst>
                                  <p:childTnLst>
                                    <p:animMotion origin="layout" path="M 1.875E-6 2.96296E-6 L -0.16016 0.00046 " pathEditMode="relative" rAng="0" ptsTypes="AA">
                                      <p:cBhvr>
                                        <p:cTn id="100" dur="2000" fill="hold"/>
                                        <p:tgtEl>
                                          <p:spTgt spid="34"/>
                                        </p:tgtEl>
                                        <p:attrNameLst>
                                          <p:attrName>ppt_x</p:attrName>
                                          <p:attrName>ppt_y</p:attrName>
                                        </p:attrNameLst>
                                      </p:cBhvr>
                                      <p:rCtr x="-8008" y="23"/>
                                    </p:animMotion>
                                  </p:childTnLst>
                                </p:cTn>
                              </p:par>
                              <p:par>
                                <p:cTn id="101" presetID="42" presetClass="path" presetSubtype="0" accel="50000" decel="50000" fill="hold" grpId="1" nodeType="withEffect">
                                  <p:stCondLst>
                                    <p:cond delay="0"/>
                                  </p:stCondLst>
                                  <p:childTnLst>
                                    <p:animMotion origin="layout" path="M 2.08333E-6 -4.81481E-6 L -0.16628 -4.81481E-6 " pathEditMode="relative" rAng="0" ptsTypes="AA">
                                      <p:cBhvr>
                                        <p:cTn id="102" dur="2000" fill="hold"/>
                                        <p:tgtEl>
                                          <p:spTgt spid="45"/>
                                        </p:tgtEl>
                                        <p:attrNameLst>
                                          <p:attrName>ppt_x</p:attrName>
                                          <p:attrName>ppt_y</p:attrName>
                                        </p:attrNameLst>
                                      </p:cBhvr>
                                      <p:rCtr x="-8320" y="0"/>
                                    </p:animMotion>
                                  </p:childTnLst>
                                </p:cTn>
                              </p:par>
                            </p:childTnLst>
                          </p:cTn>
                        </p:par>
                      </p:childTnLst>
                    </p:cTn>
                  </p:par>
                  <p:par>
                    <p:cTn id="103" fill="hold">
                      <p:stCondLst>
                        <p:cond delay="indefinite"/>
                      </p:stCondLst>
                      <p:childTnLst>
                        <p:par>
                          <p:cTn id="104" fill="hold">
                            <p:stCondLst>
                              <p:cond delay="0"/>
                            </p:stCondLst>
                            <p:childTnLst>
                              <p:par>
                                <p:cTn id="105" presetID="42" presetClass="path" presetSubtype="0" accel="50000" decel="50000" fill="hold" grpId="2" nodeType="clickEffect">
                                  <p:stCondLst>
                                    <p:cond delay="0"/>
                                  </p:stCondLst>
                                  <p:childTnLst>
                                    <p:animMotion origin="layout" path="M -0.02877 0.00023 L -0.40195 0.00486 " pathEditMode="relative" rAng="0" ptsTypes="AA">
                                      <p:cBhvr>
                                        <p:cTn id="106" dur="2000" fill="hold"/>
                                        <p:tgtEl>
                                          <p:spTgt spid="40"/>
                                        </p:tgtEl>
                                        <p:attrNameLst>
                                          <p:attrName>ppt_x</p:attrName>
                                          <p:attrName>ppt_y</p:attrName>
                                        </p:attrNameLst>
                                      </p:cBhvr>
                                      <p:rCtr x="-18737" y="463"/>
                                    </p:animMotion>
                                  </p:childTnLst>
                                </p:cTn>
                              </p:par>
                              <p:par>
                                <p:cTn id="107" presetID="42" presetClass="path" presetSubtype="0" accel="50000" decel="50000" fill="hold" grpId="2" nodeType="withEffect">
                                  <p:stCondLst>
                                    <p:cond delay="0"/>
                                  </p:stCondLst>
                                  <p:childTnLst>
                                    <p:animMotion origin="layout" path="M -0.0444 -4.81481E-6 L -0.41171 -0.00139 " pathEditMode="relative" rAng="0" ptsTypes="AA">
                                      <p:cBhvr>
                                        <p:cTn id="108" dur="2000" fill="hold"/>
                                        <p:tgtEl>
                                          <p:spTgt spid="27"/>
                                        </p:tgtEl>
                                        <p:attrNameLst>
                                          <p:attrName>ppt_x</p:attrName>
                                          <p:attrName>ppt_y</p:attrName>
                                        </p:attrNameLst>
                                      </p:cBhvr>
                                      <p:rCtr x="-18542" y="301"/>
                                    </p:animMotion>
                                  </p:childTnLst>
                                </p:cTn>
                              </p:par>
                              <p:par>
                                <p:cTn id="109" presetID="42" presetClass="path" presetSubtype="0" accel="50000" decel="50000" fill="hold" grpId="2" nodeType="withEffect">
                                  <p:stCondLst>
                                    <p:cond delay="0"/>
                                  </p:stCondLst>
                                  <p:childTnLst>
                                    <p:animMotion origin="layout" path="M -0.05235 -0.00069 L -0.41719 -0.0007 " pathEditMode="relative" rAng="0" ptsTypes="AA">
                                      <p:cBhvr>
                                        <p:cTn id="110" dur="2000" fill="hold"/>
                                        <p:tgtEl>
                                          <p:spTgt spid="44"/>
                                        </p:tgtEl>
                                        <p:attrNameLst>
                                          <p:attrName>ppt_x</p:attrName>
                                          <p:attrName>ppt_y</p:attrName>
                                        </p:attrNameLst>
                                      </p:cBhvr>
                                      <p:rCtr x="-18268" y="440"/>
                                    </p:animMotion>
                                  </p:childTnLst>
                                </p:cTn>
                              </p:par>
                              <p:par>
                                <p:cTn id="111" presetID="42" presetClass="path" presetSubtype="0" accel="50000" decel="50000" fill="hold" grpId="2" nodeType="withEffect">
                                  <p:stCondLst>
                                    <p:cond delay="0"/>
                                  </p:stCondLst>
                                  <p:childTnLst>
                                    <p:animMotion origin="layout" path="M -0.06276 3.7037E-6 L -0.42539 -0.00116 " pathEditMode="relative" rAng="0" ptsTypes="AA">
                                      <p:cBhvr>
                                        <p:cTn id="112" dur="2000" fill="hold"/>
                                        <p:tgtEl>
                                          <p:spTgt spid="35"/>
                                        </p:tgtEl>
                                        <p:attrNameLst>
                                          <p:attrName>ppt_x</p:attrName>
                                          <p:attrName>ppt_y</p:attrName>
                                        </p:attrNameLst>
                                      </p:cBhvr>
                                      <p:rCtr x="-18190" y="394"/>
                                    </p:animMotion>
                                  </p:childTnLst>
                                </p:cTn>
                              </p:par>
                              <p:par>
                                <p:cTn id="113" presetID="42" presetClass="path" presetSubtype="0" accel="50000" decel="50000" fill="hold" grpId="2" nodeType="withEffect">
                                  <p:stCondLst>
                                    <p:cond delay="0"/>
                                  </p:stCondLst>
                                  <p:childTnLst>
                                    <p:animMotion origin="layout" path="M -0.07227 -0.00023 L -0.43464 0.00324 " pathEditMode="relative" rAng="0" ptsTypes="AA">
                                      <p:cBhvr>
                                        <p:cTn id="114" dur="2000" fill="hold"/>
                                        <p:tgtEl>
                                          <p:spTgt spid="43"/>
                                        </p:tgtEl>
                                        <p:attrNameLst>
                                          <p:attrName>ppt_x</p:attrName>
                                          <p:attrName>ppt_y</p:attrName>
                                        </p:attrNameLst>
                                      </p:cBhvr>
                                      <p:rCtr x="-18151" y="394"/>
                                    </p:animMotion>
                                  </p:childTnLst>
                                </p:cTn>
                              </p:par>
                              <p:par>
                                <p:cTn id="115" presetID="42" presetClass="path" presetSubtype="0" accel="50000" decel="50000" fill="hold" grpId="2" nodeType="withEffect">
                                  <p:stCondLst>
                                    <p:cond delay="0"/>
                                  </p:stCondLst>
                                  <p:childTnLst>
                                    <p:animMotion origin="layout" path="M -0.07643 0.00139 L -0.43815 1.85185E-6 " pathEditMode="relative" rAng="0" ptsTypes="AA">
                                      <p:cBhvr>
                                        <p:cTn id="116" dur="2000" fill="hold"/>
                                        <p:tgtEl>
                                          <p:spTgt spid="25"/>
                                        </p:tgtEl>
                                        <p:attrNameLst>
                                          <p:attrName>ppt_x</p:attrName>
                                          <p:attrName>ppt_y</p:attrName>
                                        </p:attrNameLst>
                                      </p:cBhvr>
                                      <p:rCtr x="-18112" y="324"/>
                                    </p:animMotion>
                                  </p:childTnLst>
                                </p:cTn>
                              </p:par>
                              <p:par>
                                <p:cTn id="117" presetID="42" presetClass="path" presetSubtype="0" accel="50000" decel="50000" fill="hold" grpId="2" nodeType="withEffect">
                                  <p:stCondLst>
                                    <p:cond delay="0"/>
                                  </p:stCondLst>
                                  <p:childTnLst>
                                    <p:animMotion origin="layout" path="M -0.08033 4.07407E-6 L -0.4401 -0.00348 " pathEditMode="relative" rAng="0" ptsTypes="AA">
                                      <p:cBhvr>
                                        <p:cTn id="118" dur="2000" fill="hold"/>
                                        <p:tgtEl>
                                          <p:spTgt spid="41"/>
                                        </p:tgtEl>
                                        <p:attrNameLst>
                                          <p:attrName>ppt_x</p:attrName>
                                          <p:attrName>ppt_y</p:attrName>
                                        </p:attrNameLst>
                                      </p:cBhvr>
                                      <p:rCtr x="-18086" y="370"/>
                                    </p:animMotion>
                                  </p:childTnLst>
                                </p:cTn>
                              </p:par>
                              <p:par>
                                <p:cTn id="119" presetID="42" presetClass="path" presetSubtype="0" accel="50000" decel="50000" fill="hold" grpId="2" nodeType="withEffect">
                                  <p:stCondLst>
                                    <p:cond delay="0"/>
                                  </p:stCondLst>
                                  <p:childTnLst>
                                    <p:animMotion origin="layout" path="M -0.08437 -0.00023 L -0.44427 -0.00024 " pathEditMode="relative" rAng="0" ptsTypes="AA">
                                      <p:cBhvr>
                                        <p:cTn id="120" dur="2000" fill="hold"/>
                                        <p:tgtEl>
                                          <p:spTgt spid="29"/>
                                        </p:tgtEl>
                                        <p:attrNameLst>
                                          <p:attrName>ppt_x</p:attrName>
                                          <p:attrName>ppt_y</p:attrName>
                                        </p:attrNameLst>
                                      </p:cBhvr>
                                      <p:rCtr x="-18073" y="417"/>
                                    </p:animMotion>
                                  </p:childTnLst>
                                </p:cTn>
                              </p:par>
                              <p:par>
                                <p:cTn id="121" presetID="42" presetClass="path" presetSubtype="0" accel="50000" decel="50000" fill="hold" grpId="2" nodeType="withEffect">
                                  <p:stCondLst>
                                    <p:cond delay="0"/>
                                  </p:stCondLst>
                                  <p:childTnLst>
                                    <p:animMotion origin="layout" path="M -0.08906 -0.00024 L -0.44557 -0.00024 " pathEditMode="relative" rAng="0" ptsTypes="AA">
                                      <p:cBhvr>
                                        <p:cTn id="122" dur="2000" fill="hold"/>
                                        <p:tgtEl>
                                          <p:spTgt spid="30"/>
                                        </p:tgtEl>
                                        <p:attrNameLst>
                                          <p:attrName>ppt_x</p:attrName>
                                          <p:attrName>ppt_y</p:attrName>
                                        </p:attrNameLst>
                                      </p:cBhvr>
                                      <p:rCtr x="-17826" y="0"/>
                                    </p:animMotion>
                                  </p:childTnLst>
                                </p:cTn>
                              </p:par>
                              <p:par>
                                <p:cTn id="123" presetID="42" presetClass="path" presetSubtype="0" accel="50000" decel="50000" fill="hold" grpId="2" nodeType="withEffect">
                                  <p:stCondLst>
                                    <p:cond delay="0"/>
                                  </p:stCondLst>
                                  <p:childTnLst>
                                    <p:animMotion origin="layout" path="M -0.09271 0.00115 L -0.44922 -0.00209 " pathEditMode="relative" rAng="0" ptsTypes="AA">
                                      <p:cBhvr>
                                        <p:cTn id="124" dur="2000" fill="hold"/>
                                        <p:tgtEl>
                                          <p:spTgt spid="39"/>
                                        </p:tgtEl>
                                        <p:attrNameLst>
                                          <p:attrName>ppt_x</p:attrName>
                                          <p:attrName>ppt_y</p:attrName>
                                        </p:attrNameLst>
                                      </p:cBhvr>
                                      <p:rCtr x="-17826" y="-162"/>
                                    </p:animMotion>
                                  </p:childTnLst>
                                </p:cTn>
                              </p:par>
                              <p:par>
                                <p:cTn id="125" presetID="42" presetClass="path" presetSubtype="0" accel="50000" decel="50000" fill="hold" grpId="2" nodeType="withEffect">
                                  <p:stCondLst>
                                    <p:cond delay="0"/>
                                  </p:stCondLst>
                                  <p:childTnLst>
                                    <p:animMotion origin="layout" path="M -0.0961 0.0007 L -0.44883 -0.00463 " pathEditMode="relative" rAng="0" ptsTypes="AA">
                                      <p:cBhvr>
                                        <p:cTn id="126" dur="2000" fill="hold"/>
                                        <p:tgtEl>
                                          <p:spTgt spid="38"/>
                                        </p:tgtEl>
                                        <p:attrNameLst>
                                          <p:attrName>ppt_x</p:attrName>
                                          <p:attrName>ppt_y</p:attrName>
                                        </p:attrNameLst>
                                      </p:cBhvr>
                                      <p:rCtr x="-17643" y="-278"/>
                                    </p:animMotion>
                                  </p:childTnLst>
                                </p:cTn>
                              </p:par>
                              <p:par>
                                <p:cTn id="127" presetID="42" presetClass="path" presetSubtype="0" accel="50000" decel="50000" fill="hold" grpId="2" nodeType="withEffect">
                                  <p:stCondLst>
                                    <p:cond delay="0"/>
                                  </p:stCondLst>
                                  <p:childTnLst>
                                    <p:animMotion origin="layout" path="M -0.10196 0.00023 L -0.44987 -0.00463 " pathEditMode="relative" rAng="0" ptsTypes="AA">
                                      <p:cBhvr>
                                        <p:cTn id="128" dur="2000" fill="hold"/>
                                        <p:tgtEl>
                                          <p:spTgt spid="37"/>
                                        </p:tgtEl>
                                        <p:attrNameLst>
                                          <p:attrName>ppt_x</p:attrName>
                                          <p:attrName>ppt_y</p:attrName>
                                        </p:attrNameLst>
                                      </p:cBhvr>
                                      <p:rCtr x="-17396" y="-255"/>
                                    </p:animMotion>
                                  </p:childTnLst>
                                </p:cTn>
                              </p:par>
                              <p:par>
                                <p:cTn id="129" presetID="42" presetClass="path" presetSubtype="0" accel="50000" decel="50000" fill="hold" grpId="2" nodeType="withEffect">
                                  <p:stCondLst>
                                    <p:cond delay="0"/>
                                  </p:stCondLst>
                                  <p:childTnLst>
                                    <p:animMotion origin="layout" path="M -0.10573 -0.00069 L -0.44974 -0.00463 " pathEditMode="relative" rAng="0" ptsTypes="AA">
                                      <p:cBhvr>
                                        <p:cTn id="130" dur="2000" fill="hold"/>
                                        <p:tgtEl>
                                          <p:spTgt spid="24"/>
                                        </p:tgtEl>
                                        <p:attrNameLst>
                                          <p:attrName>ppt_x</p:attrName>
                                          <p:attrName>ppt_y</p:attrName>
                                        </p:attrNameLst>
                                      </p:cBhvr>
                                      <p:rCtr x="-17201" y="-208"/>
                                    </p:animMotion>
                                  </p:childTnLst>
                                </p:cTn>
                              </p:par>
                              <p:par>
                                <p:cTn id="131" presetID="42" presetClass="path" presetSubtype="0" accel="50000" decel="50000" fill="hold" grpId="2" nodeType="withEffect">
                                  <p:stCondLst>
                                    <p:cond delay="0"/>
                                  </p:stCondLst>
                                  <p:childTnLst>
                                    <p:animMotion origin="layout" path="M -0.10977 3.7037E-7 L -0.44987 -0.00509 " pathEditMode="relative" rAng="0" ptsTypes="AA">
                                      <p:cBhvr>
                                        <p:cTn id="132" dur="2000" fill="hold"/>
                                        <p:tgtEl>
                                          <p:spTgt spid="33"/>
                                        </p:tgtEl>
                                        <p:attrNameLst>
                                          <p:attrName>ppt_x</p:attrName>
                                          <p:attrName>ppt_y</p:attrName>
                                        </p:attrNameLst>
                                      </p:cBhvr>
                                      <p:rCtr x="-17005" y="-255"/>
                                    </p:animMotion>
                                  </p:childTnLst>
                                </p:cTn>
                              </p:par>
                              <p:par>
                                <p:cTn id="133" presetID="42" presetClass="path" presetSubtype="0" accel="50000" decel="50000" fill="hold" grpId="2" nodeType="withEffect">
                                  <p:stCondLst>
                                    <p:cond delay="0"/>
                                  </p:stCondLst>
                                  <p:childTnLst>
                                    <p:animMotion origin="layout" path="M -0.11341 0.00024 L -0.44922 -0.0081 " pathEditMode="relative" rAng="0" ptsTypes="AA">
                                      <p:cBhvr>
                                        <p:cTn id="134" dur="2000" fill="hold"/>
                                        <p:tgtEl>
                                          <p:spTgt spid="31"/>
                                        </p:tgtEl>
                                        <p:attrNameLst>
                                          <p:attrName>ppt_x</p:attrName>
                                          <p:attrName>ppt_y</p:attrName>
                                        </p:attrNameLst>
                                      </p:cBhvr>
                                      <p:rCtr x="-16797" y="-417"/>
                                    </p:animMotion>
                                  </p:childTnLst>
                                </p:cTn>
                              </p:par>
                              <p:par>
                                <p:cTn id="135" presetID="42" presetClass="path" presetSubtype="0" accel="50000" decel="50000" fill="hold" grpId="2" nodeType="withEffect">
                                  <p:stCondLst>
                                    <p:cond delay="0"/>
                                  </p:stCondLst>
                                  <p:childTnLst>
                                    <p:animMotion origin="layout" path="M -0.11745 -0.00046 L -0.44622 -0.00463 " pathEditMode="relative" rAng="0" ptsTypes="AA">
                                      <p:cBhvr>
                                        <p:cTn id="136" dur="2000" fill="hold"/>
                                        <p:tgtEl>
                                          <p:spTgt spid="36"/>
                                        </p:tgtEl>
                                        <p:attrNameLst>
                                          <p:attrName>ppt_x</p:attrName>
                                          <p:attrName>ppt_y</p:attrName>
                                        </p:attrNameLst>
                                      </p:cBhvr>
                                      <p:rCtr x="-16445" y="-208"/>
                                    </p:animMotion>
                                  </p:childTnLst>
                                </p:cTn>
                              </p:par>
                              <p:par>
                                <p:cTn id="137" presetID="42" presetClass="path" presetSubtype="0" accel="50000" decel="50000" fill="hold" grpId="2" nodeType="withEffect">
                                  <p:stCondLst>
                                    <p:cond delay="0"/>
                                  </p:stCondLst>
                                  <p:childTnLst>
                                    <p:animMotion origin="layout" path="M -0.12136 -0.00046 L -0.44675 -0.00208 " pathEditMode="relative" rAng="0" ptsTypes="AA">
                                      <p:cBhvr>
                                        <p:cTn id="138" dur="2000" fill="hold"/>
                                        <p:tgtEl>
                                          <p:spTgt spid="46"/>
                                        </p:tgtEl>
                                        <p:attrNameLst>
                                          <p:attrName>ppt_x</p:attrName>
                                          <p:attrName>ppt_y</p:attrName>
                                        </p:attrNameLst>
                                      </p:cBhvr>
                                      <p:rCtr x="-16276" y="-93"/>
                                    </p:animMotion>
                                  </p:childTnLst>
                                </p:cTn>
                              </p:par>
                              <p:par>
                                <p:cTn id="139" presetID="42" presetClass="path" presetSubtype="0" accel="50000" decel="50000" fill="hold" grpId="2" nodeType="withEffect">
                                  <p:stCondLst>
                                    <p:cond delay="0"/>
                                  </p:stCondLst>
                                  <p:childTnLst>
                                    <p:animMotion origin="layout" path="M -0.125 -0.00116 L -0.44414 -0.00555 " pathEditMode="relative" rAng="0" ptsTypes="AA">
                                      <p:cBhvr>
                                        <p:cTn id="140" dur="2000" fill="hold"/>
                                        <p:tgtEl>
                                          <p:spTgt spid="42"/>
                                        </p:tgtEl>
                                        <p:attrNameLst>
                                          <p:attrName>ppt_x</p:attrName>
                                          <p:attrName>ppt_y</p:attrName>
                                        </p:attrNameLst>
                                      </p:cBhvr>
                                      <p:rCtr x="-15964" y="-231"/>
                                    </p:animMotion>
                                  </p:childTnLst>
                                </p:cTn>
                              </p:par>
                              <p:par>
                                <p:cTn id="141" presetID="42" presetClass="path" presetSubtype="0" accel="50000" decel="50000" fill="hold" grpId="2" nodeType="withEffect">
                                  <p:stCondLst>
                                    <p:cond delay="0"/>
                                  </p:stCondLst>
                                  <p:childTnLst>
                                    <p:animMotion origin="layout" path="M -0.13073 -0.0007 L -0.44284 -0.00232 " pathEditMode="relative" rAng="0" ptsTypes="AA">
                                      <p:cBhvr>
                                        <p:cTn id="142" dur="2000" fill="hold"/>
                                        <p:tgtEl>
                                          <p:spTgt spid="28"/>
                                        </p:tgtEl>
                                        <p:attrNameLst>
                                          <p:attrName>ppt_x</p:attrName>
                                          <p:attrName>ppt_y</p:attrName>
                                        </p:attrNameLst>
                                      </p:cBhvr>
                                      <p:rCtr x="-15612" y="-93"/>
                                    </p:animMotion>
                                  </p:childTnLst>
                                </p:cTn>
                              </p:par>
                              <p:par>
                                <p:cTn id="143" presetID="42" presetClass="path" presetSubtype="0" accel="50000" decel="50000" fill="hold" grpId="2" nodeType="withEffect">
                                  <p:stCondLst>
                                    <p:cond delay="0"/>
                                  </p:stCondLst>
                                  <p:childTnLst>
                                    <p:animMotion origin="layout" path="M -0.13776 -0.00047 L -0.43893 -0.00371 " pathEditMode="relative" rAng="0" ptsTypes="AA">
                                      <p:cBhvr>
                                        <p:cTn id="144" dur="2000" fill="hold"/>
                                        <p:tgtEl>
                                          <p:spTgt spid="26"/>
                                        </p:tgtEl>
                                        <p:attrNameLst>
                                          <p:attrName>ppt_x</p:attrName>
                                          <p:attrName>ppt_y</p:attrName>
                                        </p:attrNameLst>
                                      </p:cBhvr>
                                      <p:rCtr x="-15065" y="-162"/>
                                    </p:animMotion>
                                  </p:childTnLst>
                                </p:cTn>
                              </p:par>
                              <p:par>
                                <p:cTn id="145" presetID="42" presetClass="path" presetSubtype="0" accel="50000" decel="50000" fill="hold" grpId="2" nodeType="withEffect">
                                  <p:stCondLst>
                                    <p:cond delay="0"/>
                                  </p:stCondLst>
                                  <p:childTnLst>
                                    <p:animMotion origin="layout" path="M -0.14466 -0.00115 L -0.43229 -0.00463 " pathEditMode="relative" rAng="0" ptsTypes="AA">
                                      <p:cBhvr>
                                        <p:cTn id="146" dur="2000" fill="hold"/>
                                        <p:tgtEl>
                                          <p:spTgt spid="32"/>
                                        </p:tgtEl>
                                        <p:attrNameLst>
                                          <p:attrName>ppt_x</p:attrName>
                                          <p:attrName>ppt_y</p:attrName>
                                        </p:attrNameLst>
                                      </p:cBhvr>
                                      <p:rCtr x="-14388" y="-185"/>
                                    </p:animMotion>
                                  </p:childTnLst>
                                </p:cTn>
                              </p:par>
                              <p:par>
                                <p:cTn id="147" presetID="42" presetClass="path" presetSubtype="0" accel="50000" decel="50000" fill="hold" grpId="2" nodeType="withEffect">
                                  <p:stCondLst>
                                    <p:cond delay="0"/>
                                  </p:stCondLst>
                                  <p:childTnLst>
                                    <p:animMotion origin="layout" path="M -0.16016 0.00046 L -0.43086 0.00139 " pathEditMode="relative" rAng="0" ptsTypes="AA">
                                      <p:cBhvr>
                                        <p:cTn id="148" dur="2000" fill="hold"/>
                                        <p:tgtEl>
                                          <p:spTgt spid="34"/>
                                        </p:tgtEl>
                                        <p:attrNameLst>
                                          <p:attrName>ppt_x</p:attrName>
                                          <p:attrName>ppt_y</p:attrName>
                                        </p:attrNameLst>
                                      </p:cBhvr>
                                      <p:rCtr x="-13542" y="46"/>
                                    </p:animMotion>
                                  </p:childTnLst>
                                </p:cTn>
                              </p:par>
                              <p:par>
                                <p:cTn id="149" presetID="42" presetClass="path" presetSubtype="0" accel="50000" decel="50000" fill="hold" grpId="2" nodeType="withEffect">
                                  <p:stCondLst>
                                    <p:cond delay="0"/>
                                  </p:stCondLst>
                                  <p:childTnLst>
                                    <p:animMotion origin="layout" path="M -0.16628 -4.81481E-6 L -0.42292 -0.00115 " pathEditMode="relative" rAng="0" ptsTypes="AA">
                                      <p:cBhvr>
                                        <p:cTn id="150" dur="2000" fill="hold"/>
                                        <p:tgtEl>
                                          <p:spTgt spid="45"/>
                                        </p:tgtEl>
                                        <p:attrNameLst>
                                          <p:attrName>ppt_x</p:attrName>
                                          <p:attrName>ppt_y</p:attrName>
                                        </p:attrNameLst>
                                      </p:cBhvr>
                                      <p:rCtr x="-12839" y="-69"/>
                                    </p:animMotion>
                                  </p:childTnLst>
                                </p:cTn>
                              </p:par>
                              <p:par>
                                <p:cTn id="151" presetID="1" presetClass="entr" presetSubtype="0" fill="hold" grpId="0" nodeType="withEffect">
                                  <p:stCondLst>
                                    <p:cond delay="0"/>
                                  </p:stCondLst>
                                  <p:childTnLst>
                                    <p:set>
                                      <p:cBhvr>
                                        <p:cTn id="152" dur="1" fill="hold">
                                          <p:stCondLst>
                                            <p:cond delay="0"/>
                                          </p:stCondLst>
                                        </p:cTn>
                                        <p:tgtEl>
                                          <p:spTgt spid="94"/>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grpId="0" nodeType="clickEffect">
                                  <p:stCondLst>
                                    <p:cond delay="0"/>
                                  </p:stCondLst>
                                  <p:childTnLst>
                                    <p:set>
                                      <p:cBhvr>
                                        <p:cTn id="156" dur="1" fill="hold">
                                          <p:stCondLst>
                                            <p:cond delay="0"/>
                                          </p:stCondLst>
                                        </p:cTn>
                                        <p:tgtEl>
                                          <p:spTgt spid="55"/>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grpId="3" nodeType="clickEffect">
                                  <p:stCondLst>
                                    <p:cond delay="0"/>
                                  </p:stCondLst>
                                  <p:childTnLst>
                                    <p:animMotion origin="layout" path="M -0.40195 0.00486 L -0.40195 0.41598 " pathEditMode="relative" rAng="0" ptsTypes="AA">
                                      <p:cBhvr>
                                        <p:cTn id="160" dur="2000" fill="hold"/>
                                        <p:tgtEl>
                                          <p:spTgt spid="40"/>
                                        </p:tgtEl>
                                        <p:attrNameLst>
                                          <p:attrName>ppt_x</p:attrName>
                                          <p:attrName>ppt_y</p:attrName>
                                        </p:attrNameLst>
                                      </p:cBhvr>
                                      <p:rCtr x="0" y="20556"/>
                                    </p:animMotion>
                                  </p:childTnLst>
                                </p:cTn>
                              </p:par>
                              <p:par>
                                <p:cTn id="161" presetID="42" presetClass="path" presetSubtype="0" accel="50000" decel="50000" fill="hold" grpId="3" nodeType="withEffect">
                                  <p:stCondLst>
                                    <p:cond delay="0"/>
                                  </p:stCondLst>
                                  <p:childTnLst>
                                    <p:animMotion origin="layout" path="M -0.41171 -0.00139 L -0.41171 0.42524 " pathEditMode="relative" rAng="0" ptsTypes="AA">
                                      <p:cBhvr>
                                        <p:cTn id="162" dur="2000" fill="hold"/>
                                        <p:tgtEl>
                                          <p:spTgt spid="27"/>
                                        </p:tgtEl>
                                        <p:attrNameLst>
                                          <p:attrName>ppt_x</p:attrName>
                                          <p:attrName>ppt_y</p:attrName>
                                        </p:attrNameLst>
                                      </p:cBhvr>
                                      <p:rCtr x="0" y="21319"/>
                                    </p:animMotion>
                                  </p:childTnLst>
                                </p:cTn>
                              </p:par>
                              <p:par>
                                <p:cTn id="163" presetID="42" presetClass="path" presetSubtype="0" accel="50000" decel="50000" fill="hold" grpId="3" nodeType="withEffect">
                                  <p:stCondLst>
                                    <p:cond delay="0"/>
                                  </p:stCondLst>
                                  <p:childTnLst>
                                    <p:animMotion origin="layout" path="M -0.41719 -0.0007 L -0.41719 0.43264 " pathEditMode="relative" rAng="0" ptsTypes="AA">
                                      <p:cBhvr>
                                        <p:cTn id="164" dur="2000" fill="hold"/>
                                        <p:tgtEl>
                                          <p:spTgt spid="44"/>
                                        </p:tgtEl>
                                        <p:attrNameLst>
                                          <p:attrName>ppt_x</p:attrName>
                                          <p:attrName>ppt_y</p:attrName>
                                        </p:attrNameLst>
                                      </p:cBhvr>
                                      <p:rCtr x="0" y="21667"/>
                                    </p:animMotion>
                                  </p:childTnLst>
                                </p:cTn>
                              </p:par>
                              <p:par>
                                <p:cTn id="165" presetID="42" presetClass="path" presetSubtype="0" accel="50000" decel="50000" fill="hold" grpId="3" nodeType="withEffect">
                                  <p:stCondLst>
                                    <p:cond delay="0"/>
                                  </p:stCondLst>
                                  <p:childTnLst>
                                    <p:animMotion origin="layout" path="M -0.42539 -0.00116 L -0.42539 0.44213 " pathEditMode="relative" rAng="0" ptsTypes="AA">
                                      <p:cBhvr>
                                        <p:cTn id="166" dur="2000" fill="hold"/>
                                        <p:tgtEl>
                                          <p:spTgt spid="35"/>
                                        </p:tgtEl>
                                        <p:attrNameLst>
                                          <p:attrName>ppt_x</p:attrName>
                                          <p:attrName>ppt_y</p:attrName>
                                        </p:attrNameLst>
                                      </p:cBhvr>
                                      <p:rCtr x="0" y="22153"/>
                                    </p:animMotion>
                                  </p:childTnLst>
                                </p:cTn>
                              </p:par>
                              <p:par>
                                <p:cTn id="167" presetID="42" presetClass="path" presetSubtype="0" accel="50000" decel="50000" fill="hold" grpId="3" nodeType="withEffect">
                                  <p:stCondLst>
                                    <p:cond delay="0"/>
                                  </p:stCondLst>
                                  <p:childTnLst>
                                    <p:animMotion origin="layout" path="M -0.43464 0.00324 L -0.43464 0.45602 " pathEditMode="relative" rAng="0" ptsTypes="AA">
                                      <p:cBhvr>
                                        <p:cTn id="168" dur="2000" fill="hold"/>
                                        <p:tgtEl>
                                          <p:spTgt spid="43"/>
                                        </p:tgtEl>
                                        <p:attrNameLst>
                                          <p:attrName>ppt_x</p:attrName>
                                          <p:attrName>ppt_y</p:attrName>
                                        </p:attrNameLst>
                                      </p:cBhvr>
                                      <p:rCtr x="0" y="22639"/>
                                    </p:animMotion>
                                  </p:childTnLst>
                                </p:cTn>
                              </p:par>
                              <p:par>
                                <p:cTn id="169" presetID="42" presetClass="path" presetSubtype="0" accel="50000" decel="50000" fill="hold" grpId="3" nodeType="withEffect">
                                  <p:stCondLst>
                                    <p:cond delay="0"/>
                                  </p:stCondLst>
                                  <p:childTnLst>
                                    <p:animMotion origin="layout" path="M -0.43815 1.85185E-6 L -0.43815 0.46204 " pathEditMode="relative" rAng="0" ptsTypes="AA">
                                      <p:cBhvr>
                                        <p:cTn id="170" dur="2000" fill="hold"/>
                                        <p:tgtEl>
                                          <p:spTgt spid="25"/>
                                        </p:tgtEl>
                                        <p:attrNameLst>
                                          <p:attrName>ppt_x</p:attrName>
                                          <p:attrName>ppt_y</p:attrName>
                                        </p:attrNameLst>
                                      </p:cBhvr>
                                      <p:rCtr x="0" y="23102"/>
                                    </p:animMotion>
                                  </p:childTnLst>
                                </p:cTn>
                              </p:par>
                              <p:par>
                                <p:cTn id="171" presetID="42" presetClass="path" presetSubtype="0" accel="50000" decel="50000" fill="hold" grpId="3" nodeType="withEffect">
                                  <p:stCondLst>
                                    <p:cond delay="0"/>
                                  </p:stCondLst>
                                  <p:childTnLst>
                                    <p:animMotion origin="layout" path="M -0.4401 -0.00348 L -0.4401 0.4669 " pathEditMode="relative" rAng="0" ptsTypes="AA">
                                      <p:cBhvr>
                                        <p:cTn id="172" dur="2000" fill="hold"/>
                                        <p:tgtEl>
                                          <p:spTgt spid="41"/>
                                        </p:tgtEl>
                                        <p:attrNameLst>
                                          <p:attrName>ppt_x</p:attrName>
                                          <p:attrName>ppt_y</p:attrName>
                                        </p:attrNameLst>
                                      </p:cBhvr>
                                      <p:rCtr x="0" y="23519"/>
                                    </p:animMotion>
                                  </p:childTnLst>
                                </p:cTn>
                              </p:par>
                              <p:par>
                                <p:cTn id="173" presetID="42" presetClass="path" presetSubtype="0" accel="50000" decel="50000" fill="hold" grpId="3" nodeType="withEffect">
                                  <p:stCondLst>
                                    <p:cond delay="0"/>
                                  </p:stCondLst>
                                  <p:childTnLst>
                                    <p:animMotion origin="layout" path="M -0.44466 0.003 L -0.44141 0.47338 " pathEditMode="relative" rAng="0" ptsTypes="AA">
                                      <p:cBhvr>
                                        <p:cTn id="174" dur="2000" fill="hold"/>
                                        <p:tgtEl>
                                          <p:spTgt spid="29"/>
                                        </p:tgtEl>
                                        <p:attrNameLst>
                                          <p:attrName>ppt_x</p:attrName>
                                          <p:attrName>ppt_y</p:attrName>
                                        </p:attrNameLst>
                                      </p:cBhvr>
                                      <p:rCtr x="156" y="23519"/>
                                    </p:animMotion>
                                  </p:childTnLst>
                                </p:cTn>
                              </p:par>
                              <p:par>
                                <p:cTn id="175" presetID="42" presetClass="path" presetSubtype="0" accel="50000" decel="50000" fill="hold" grpId="3" nodeType="withEffect">
                                  <p:stCondLst>
                                    <p:cond delay="0"/>
                                  </p:stCondLst>
                                  <p:childTnLst>
                                    <p:animMotion origin="layout" path="M -0.44557 -0.00024 L -0.44362 0.48264 " pathEditMode="relative" rAng="0" ptsTypes="AA">
                                      <p:cBhvr>
                                        <p:cTn id="176" dur="2000" fill="hold"/>
                                        <p:tgtEl>
                                          <p:spTgt spid="30"/>
                                        </p:tgtEl>
                                        <p:attrNameLst>
                                          <p:attrName>ppt_x</p:attrName>
                                          <p:attrName>ppt_y</p:attrName>
                                        </p:attrNameLst>
                                      </p:cBhvr>
                                      <p:rCtr x="91" y="24144"/>
                                    </p:animMotion>
                                  </p:childTnLst>
                                </p:cTn>
                              </p:par>
                              <p:par>
                                <p:cTn id="177" presetID="42" presetClass="path" presetSubtype="0" accel="50000" decel="50000" fill="hold" grpId="3" nodeType="withEffect">
                                  <p:stCondLst>
                                    <p:cond delay="0"/>
                                  </p:stCondLst>
                                  <p:childTnLst>
                                    <p:animMotion origin="layout" path="M -0.44922 -0.00209 L -0.44427 0.49051 " pathEditMode="relative" rAng="0" ptsTypes="AA">
                                      <p:cBhvr>
                                        <p:cTn id="178" dur="2000" fill="hold"/>
                                        <p:tgtEl>
                                          <p:spTgt spid="39"/>
                                        </p:tgtEl>
                                        <p:attrNameLst>
                                          <p:attrName>ppt_x</p:attrName>
                                          <p:attrName>ppt_y</p:attrName>
                                        </p:attrNameLst>
                                      </p:cBhvr>
                                      <p:rCtr x="247" y="24630"/>
                                    </p:animMotion>
                                  </p:childTnLst>
                                </p:cTn>
                              </p:par>
                              <p:par>
                                <p:cTn id="179" presetID="42" presetClass="path" presetSubtype="0" accel="50000" decel="50000" fill="hold" grpId="3" nodeType="withEffect">
                                  <p:stCondLst>
                                    <p:cond delay="0"/>
                                  </p:stCondLst>
                                  <p:childTnLst>
                                    <p:animMotion origin="layout" path="M -0.44883 -0.00463 L -0.45118 0.49746 " pathEditMode="relative" rAng="0" ptsTypes="AA">
                                      <p:cBhvr>
                                        <p:cTn id="180" dur="2000" fill="hold"/>
                                        <p:tgtEl>
                                          <p:spTgt spid="38"/>
                                        </p:tgtEl>
                                        <p:attrNameLst>
                                          <p:attrName>ppt_x</p:attrName>
                                          <p:attrName>ppt_y</p:attrName>
                                        </p:attrNameLst>
                                      </p:cBhvr>
                                      <p:rCtr x="-117" y="25093"/>
                                    </p:animMotion>
                                  </p:childTnLst>
                                </p:cTn>
                              </p:par>
                              <p:par>
                                <p:cTn id="181" presetID="42" presetClass="path" presetSubtype="0" accel="50000" decel="50000" fill="hold" grpId="3" nodeType="withEffect">
                                  <p:stCondLst>
                                    <p:cond delay="0"/>
                                  </p:stCondLst>
                                  <p:childTnLst>
                                    <p:animMotion origin="layout" path="M -0.44987 -0.00463 L -0.44987 0.50602 " pathEditMode="relative" rAng="0" ptsTypes="AA">
                                      <p:cBhvr>
                                        <p:cTn id="182" dur="2000" fill="hold"/>
                                        <p:tgtEl>
                                          <p:spTgt spid="37"/>
                                        </p:tgtEl>
                                        <p:attrNameLst>
                                          <p:attrName>ppt_x</p:attrName>
                                          <p:attrName>ppt_y</p:attrName>
                                        </p:attrNameLst>
                                      </p:cBhvr>
                                      <p:rCtr x="0" y="25532"/>
                                    </p:animMotion>
                                  </p:childTnLst>
                                </p:cTn>
                              </p:par>
                              <p:par>
                                <p:cTn id="183" presetID="42" presetClass="path" presetSubtype="0" accel="50000" decel="50000" fill="hold" grpId="3" nodeType="withEffect">
                                  <p:stCondLst>
                                    <p:cond delay="0"/>
                                  </p:stCondLst>
                                  <p:childTnLst>
                                    <p:animMotion origin="layout" path="M -0.44974 -0.00463 L -0.44974 0.51482 " pathEditMode="relative" rAng="0" ptsTypes="AA">
                                      <p:cBhvr>
                                        <p:cTn id="184" dur="2000" fill="hold"/>
                                        <p:tgtEl>
                                          <p:spTgt spid="24"/>
                                        </p:tgtEl>
                                        <p:attrNameLst>
                                          <p:attrName>ppt_x</p:attrName>
                                          <p:attrName>ppt_y</p:attrName>
                                        </p:attrNameLst>
                                      </p:cBhvr>
                                      <p:rCtr x="0" y="25972"/>
                                    </p:animMotion>
                                  </p:childTnLst>
                                </p:cTn>
                              </p:par>
                              <p:par>
                                <p:cTn id="185" presetID="42" presetClass="path" presetSubtype="0" accel="50000" decel="50000" fill="hold" grpId="3" nodeType="withEffect">
                                  <p:stCondLst>
                                    <p:cond delay="0"/>
                                  </p:stCondLst>
                                  <p:childTnLst>
                                    <p:animMotion origin="layout" path="M -0.44987 -0.00509 L -0.45026 0.52431 " pathEditMode="relative" rAng="0" ptsTypes="AA">
                                      <p:cBhvr>
                                        <p:cTn id="186" dur="2000" fill="hold"/>
                                        <p:tgtEl>
                                          <p:spTgt spid="33"/>
                                        </p:tgtEl>
                                        <p:attrNameLst>
                                          <p:attrName>ppt_x</p:attrName>
                                          <p:attrName>ppt_y</p:attrName>
                                        </p:attrNameLst>
                                      </p:cBhvr>
                                      <p:rCtr x="-26" y="26458"/>
                                    </p:animMotion>
                                  </p:childTnLst>
                                </p:cTn>
                              </p:par>
                              <p:par>
                                <p:cTn id="187" presetID="42" presetClass="path" presetSubtype="0" accel="50000" decel="50000" fill="hold" grpId="3" nodeType="withEffect">
                                  <p:stCondLst>
                                    <p:cond delay="0"/>
                                  </p:stCondLst>
                                  <p:childTnLst>
                                    <p:animMotion origin="layout" path="M -0.44922 -0.0081 L -0.44922 0.53149 " pathEditMode="relative" rAng="0" ptsTypes="AA">
                                      <p:cBhvr>
                                        <p:cTn id="188" dur="2000" fill="hold"/>
                                        <p:tgtEl>
                                          <p:spTgt spid="31"/>
                                        </p:tgtEl>
                                        <p:attrNameLst>
                                          <p:attrName>ppt_x</p:attrName>
                                          <p:attrName>ppt_y</p:attrName>
                                        </p:attrNameLst>
                                      </p:cBhvr>
                                      <p:rCtr x="0" y="26968"/>
                                    </p:animMotion>
                                  </p:childTnLst>
                                </p:cTn>
                              </p:par>
                              <p:par>
                                <p:cTn id="189" presetID="42" presetClass="path" presetSubtype="0" accel="50000" decel="50000" fill="hold" grpId="3" nodeType="withEffect">
                                  <p:stCondLst>
                                    <p:cond delay="0"/>
                                  </p:stCondLst>
                                  <p:childTnLst>
                                    <p:animMotion origin="layout" path="M -0.44622 -0.00463 L -0.44622 0.54098 " pathEditMode="relative" rAng="0" ptsTypes="AA">
                                      <p:cBhvr>
                                        <p:cTn id="190" dur="2000" fill="hold"/>
                                        <p:tgtEl>
                                          <p:spTgt spid="36"/>
                                        </p:tgtEl>
                                        <p:attrNameLst>
                                          <p:attrName>ppt_x</p:attrName>
                                          <p:attrName>ppt_y</p:attrName>
                                        </p:attrNameLst>
                                      </p:cBhvr>
                                      <p:rCtr x="0" y="27269"/>
                                    </p:animMotion>
                                  </p:childTnLst>
                                </p:cTn>
                              </p:par>
                              <p:par>
                                <p:cTn id="191" presetID="42" presetClass="path" presetSubtype="0" accel="50000" decel="50000" fill="hold" grpId="3" nodeType="withEffect">
                                  <p:stCondLst>
                                    <p:cond delay="0"/>
                                  </p:stCondLst>
                                  <p:childTnLst>
                                    <p:animMotion origin="layout" path="M -0.44675 -0.00208 L -0.44675 0.55024 " pathEditMode="relative" rAng="0" ptsTypes="AA">
                                      <p:cBhvr>
                                        <p:cTn id="192" dur="2000" fill="hold"/>
                                        <p:tgtEl>
                                          <p:spTgt spid="46"/>
                                        </p:tgtEl>
                                        <p:attrNameLst>
                                          <p:attrName>ppt_x</p:attrName>
                                          <p:attrName>ppt_y</p:attrName>
                                        </p:attrNameLst>
                                      </p:cBhvr>
                                      <p:rCtr x="0" y="27616"/>
                                    </p:animMotion>
                                  </p:childTnLst>
                                </p:cTn>
                              </p:par>
                              <p:par>
                                <p:cTn id="193" presetID="42" presetClass="path" presetSubtype="0" accel="50000" decel="50000" fill="hold" grpId="3" nodeType="withEffect">
                                  <p:stCondLst>
                                    <p:cond delay="0"/>
                                  </p:stCondLst>
                                  <p:childTnLst>
                                    <p:animMotion origin="layout" path="M -0.44414 -0.00555 L -0.44414 0.55672 " pathEditMode="relative" rAng="0" ptsTypes="AA">
                                      <p:cBhvr>
                                        <p:cTn id="194" dur="2000" fill="hold"/>
                                        <p:tgtEl>
                                          <p:spTgt spid="42"/>
                                        </p:tgtEl>
                                        <p:attrNameLst>
                                          <p:attrName>ppt_x</p:attrName>
                                          <p:attrName>ppt_y</p:attrName>
                                        </p:attrNameLst>
                                      </p:cBhvr>
                                      <p:rCtr x="0" y="28102"/>
                                    </p:animMotion>
                                  </p:childTnLst>
                                </p:cTn>
                              </p:par>
                              <p:par>
                                <p:cTn id="195" presetID="42" presetClass="path" presetSubtype="0" accel="50000" decel="50000" fill="hold" grpId="3" nodeType="withEffect">
                                  <p:stCondLst>
                                    <p:cond delay="0"/>
                                  </p:stCondLst>
                                  <p:childTnLst>
                                    <p:animMotion origin="layout" path="M -0.44284 -0.00232 L -0.44284 0.5669 " pathEditMode="relative" rAng="0" ptsTypes="AA">
                                      <p:cBhvr>
                                        <p:cTn id="196" dur="2000" fill="hold"/>
                                        <p:tgtEl>
                                          <p:spTgt spid="28"/>
                                        </p:tgtEl>
                                        <p:attrNameLst>
                                          <p:attrName>ppt_x</p:attrName>
                                          <p:attrName>ppt_y</p:attrName>
                                        </p:attrNameLst>
                                      </p:cBhvr>
                                      <p:rCtr x="0" y="28449"/>
                                    </p:animMotion>
                                  </p:childTnLst>
                                </p:cTn>
                              </p:par>
                              <p:par>
                                <p:cTn id="197" presetID="42" presetClass="path" presetSubtype="0" accel="50000" decel="50000" fill="hold" grpId="3" nodeType="withEffect">
                                  <p:stCondLst>
                                    <p:cond delay="0"/>
                                  </p:stCondLst>
                                  <p:childTnLst>
                                    <p:animMotion origin="layout" path="M -0.43893 -0.00371 L -0.43841 0.56967 " pathEditMode="relative" rAng="0" ptsTypes="AA">
                                      <p:cBhvr>
                                        <p:cTn id="198" dur="2000" fill="hold"/>
                                        <p:tgtEl>
                                          <p:spTgt spid="26"/>
                                        </p:tgtEl>
                                        <p:attrNameLst>
                                          <p:attrName>ppt_x</p:attrName>
                                          <p:attrName>ppt_y</p:attrName>
                                        </p:attrNameLst>
                                      </p:cBhvr>
                                      <p:rCtr x="26" y="28657"/>
                                    </p:animMotion>
                                  </p:childTnLst>
                                </p:cTn>
                              </p:par>
                              <p:par>
                                <p:cTn id="199" presetID="42" presetClass="path" presetSubtype="0" accel="50000" decel="50000" fill="hold" grpId="3" nodeType="withEffect">
                                  <p:stCondLst>
                                    <p:cond delay="0"/>
                                  </p:stCondLst>
                                  <p:childTnLst>
                                    <p:animMotion origin="layout" path="M -0.43229 -0.00463 L -0.43229 0.57523 " pathEditMode="relative" rAng="0" ptsTypes="AA">
                                      <p:cBhvr>
                                        <p:cTn id="200" dur="2000" fill="hold"/>
                                        <p:tgtEl>
                                          <p:spTgt spid="32"/>
                                        </p:tgtEl>
                                        <p:attrNameLst>
                                          <p:attrName>ppt_x</p:attrName>
                                          <p:attrName>ppt_y</p:attrName>
                                        </p:attrNameLst>
                                      </p:cBhvr>
                                      <p:rCtr x="0" y="28981"/>
                                    </p:animMotion>
                                  </p:childTnLst>
                                </p:cTn>
                              </p:par>
                              <p:par>
                                <p:cTn id="201" presetID="42" presetClass="path" presetSubtype="0" accel="50000" decel="50000" fill="hold" grpId="3" nodeType="withEffect">
                                  <p:stCondLst>
                                    <p:cond delay="0"/>
                                  </p:stCondLst>
                                  <p:childTnLst>
                                    <p:animMotion origin="layout" path="M -0.43086 0.00139 L -0.43021 0.5706 " pathEditMode="relative" rAng="0" ptsTypes="AA">
                                      <p:cBhvr>
                                        <p:cTn id="202" dur="2000" fill="hold"/>
                                        <p:tgtEl>
                                          <p:spTgt spid="34"/>
                                        </p:tgtEl>
                                        <p:attrNameLst>
                                          <p:attrName>ppt_x</p:attrName>
                                          <p:attrName>ppt_y</p:attrName>
                                        </p:attrNameLst>
                                      </p:cBhvr>
                                      <p:rCtr x="26" y="28449"/>
                                    </p:animMotion>
                                  </p:childTnLst>
                                </p:cTn>
                              </p:par>
                              <p:par>
                                <p:cTn id="203" presetID="42" presetClass="path" presetSubtype="0" accel="50000" decel="50000" fill="hold" grpId="3" nodeType="withEffect">
                                  <p:stCondLst>
                                    <p:cond delay="0"/>
                                  </p:stCondLst>
                                  <p:childTnLst>
                                    <p:animMotion origin="layout" path="M -0.42292 -0.00115 L -0.42292 0.55139 " pathEditMode="relative" rAng="0" ptsTypes="AA">
                                      <p:cBhvr>
                                        <p:cTn id="204" dur="2000" fill="hold"/>
                                        <p:tgtEl>
                                          <p:spTgt spid="45"/>
                                        </p:tgtEl>
                                        <p:attrNameLst>
                                          <p:attrName>ppt_x</p:attrName>
                                          <p:attrName>ppt_y</p:attrName>
                                        </p:attrNameLst>
                                      </p:cBhvr>
                                      <p:rCtr x="0" y="27616"/>
                                    </p:animMotion>
                                  </p:childTnLst>
                                </p:cTn>
                              </p:par>
                              <p:par>
                                <p:cTn id="205" presetID="1" presetClass="entr" presetSubtype="0" fill="hold" grpId="0" nodeType="withEffect">
                                  <p:stCondLst>
                                    <p:cond delay="0"/>
                                  </p:stCondLst>
                                  <p:childTnLst>
                                    <p:set>
                                      <p:cBhvr>
                                        <p:cTn id="206" dur="1" fill="hold">
                                          <p:stCondLst>
                                            <p:cond delay="0"/>
                                          </p:stCondLst>
                                        </p:cTn>
                                        <p:tgtEl>
                                          <p:spTgt spid="95"/>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84"/>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42" presetClass="path" presetSubtype="0" accel="50000" decel="50000" fill="hold" grpId="4" nodeType="clickEffect">
                                  <p:stCondLst>
                                    <p:cond delay="0"/>
                                  </p:stCondLst>
                                  <p:childTnLst>
                                    <p:animMotion origin="layout" path="M -0.40196 0.41597 L 1.25E-6 0.41968 " pathEditMode="relative" rAng="0" ptsTypes="AA">
                                      <p:cBhvr>
                                        <p:cTn id="214" dur="2000" fill="hold"/>
                                        <p:tgtEl>
                                          <p:spTgt spid="40"/>
                                        </p:tgtEl>
                                        <p:attrNameLst>
                                          <p:attrName>ppt_x</p:attrName>
                                          <p:attrName>ppt_y</p:attrName>
                                        </p:attrNameLst>
                                      </p:cBhvr>
                                      <p:rCtr x="20143" y="162"/>
                                    </p:animMotion>
                                  </p:childTnLst>
                                </p:cTn>
                              </p:par>
                              <p:par>
                                <p:cTn id="215" presetID="42" presetClass="path" presetSubtype="0" accel="50000" decel="50000" fill="hold" grpId="4" nodeType="withEffect">
                                  <p:stCondLst>
                                    <p:cond delay="0"/>
                                  </p:stCondLst>
                                  <p:childTnLst>
                                    <p:animMotion origin="layout" path="M -0.41758 0.42523 L -3.75E-6 0.42894 " pathEditMode="relative" rAng="0" ptsTypes="AA">
                                      <p:cBhvr>
                                        <p:cTn id="216" dur="2000" fill="hold"/>
                                        <p:tgtEl>
                                          <p:spTgt spid="27"/>
                                        </p:tgtEl>
                                        <p:attrNameLst>
                                          <p:attrName>ppt_x</p:attrName>
                                          <p:attrName>ppt_y</p:attrName>
                                        </p:attrNameLst>
                                      </p:cBhvr>
                                      <p:rCtr x="20703" y="417"/>
                                    </p:animMotion>
                                  </p:childTnLst>
                                </p:cTn>
                              </p:par>
                              <p:par>
                                <p:cTn id="217" presetID="42" presetClass="path" presetSubtype="0" accel="50000" decel="50000" fill="hold" grpId="4" nodeType="withEffect">
                                  <p:stCondLst>
                                    <p:cond delay="0"/>
                                  </p:stCondLst>
                                  <p:childTnLst>
                                    <p:animMotion origin="layout" path="M -0.41914 0.43264 L 4.375E-6 0.43518 " pathEditMode="relative" rAng="0" ptsTypes="AA">
                                      <p:cBhvr>
                                        <p:cTn id="218" dur="2000" fill="hold"/>
                                        <p:tgtEl>
                                          <p:spTgt spid="44"/>
                                        </p:tgtEl>
                                        <p:attrNameLst>
                                          <p:attrName>ppt_x</p:attrName>
                                          <p:attrName>ppt_y</p:attrName>
                                        </p:attrNameLst>
                                      </p:cBhvr>
                                      <p:rCtr x="20586" y="463"/>
                                    </p:animMotion>
                                  </p:childTnLst>
                                </p:cTn>
                              </p:par>
                              <p:par>
                                <p:cTn id="219" presetID="42" presetClass="path" presetSubtype="0" accel="50000" decel="50000" fill="hold" grpId="4" nodeType="withEffect">
                                  <p:stCondLst>
                                    <p:cond delay="0"/>
                                  </p:stCondLst>
                                  <p:childTnLst>
                                    <p:animMotion origin="layout" path="M -0.42891 0.44213 L -1.25E-6 0.44583 " pathEditMode="relative" rAng="0" ptsTypes="AA">
                                      <p:cBhvr>
                                        <p:cTn id="220" dur="2000" fill="hold"/>
                                        <p:tgtEl>
                                          <p:spTgt spid="35"/>
                                        </p:tgtEl>
                                        <p:attrNameLst>
                                          <p:attrName>ppt_x</p:attrName>
                                          <p:attrName>ppt_y</p:attrName>
                                        </p:attrNameLst>
                                      </p:cBhvr>
                                      <p:rCtr x="20924" y="417"/>
                                    </p:animMotion>
                                  </p:childTnLst>
                                </p:cTn>
                              </p:par>
                              <p:par>
                                <p:cTn id="221" presetID="42" presetClass="path" presetSubtype="0" accel="50000" decel="50000" fill="hold" grpId="4" nodeType="withEffect">
                                  <p:stCondLst>
                                    <p:cond delay="0"/>
                                  </p:stCondLst>
                                  <p:childTnLst>
                                    <p:animMotion origin="layout" path="M -0.43464 0.45602 L 0.00091 0.45972 " pathEditMode="relative" rAng="0" ptsTypes="AA">
                                      <p:cBhvr>
                                        <p:cTn id="222" dur="2000" fill="hold"/>
                                        <p:tgtEl>
                                          <p:spTgt spid="43"/>
                                        </p:tgtEl>
                                        <p:attrNameLst>
                                          <p:attrName>ppt_x</p:attrName>
                                          <p:attrName>ppt_y</p:attrName>
                                        </p:attrNameLst>
                                      </p:cBhvr>
                                      <p:rCtr x="21146" y="787"/>
                                    </p:animMotion>
                                  </p:childTnLst>
                                </p:cTn>
                              </p:par>
                              <p:par>
                                <p:cTn id="223" presetID="42" presetClass="path" presetSubtype="0" accel="50000" decel="50000" fill="hold" grpId="4" nodeType="withEffect">
                                  <p:stCondLst>
                                    <p:cond delay="0"/>
                                  </p:stCondLst>
                                  <p:childTnLst>
                                    <p:animMotion origin="layout" path="M -0.43294 0.46204 L 0.00066 0.46458 " pathEditMode="relative" rAng="0" ptsTypes="AA">
                                      <p:cBhvr>
                                        <p:cTn id="224" dur="2000" fill="hold"/>
                                        <p:tgtEl>
                                          <p:spTgt spid="25"/>
                                        </p:tgtEl>
                                        <p:attrNameLst>
                                          <p:attrName>ppt_x</p:attrName>
                                          <p:attrName>ppt_y</p:attrName>
                                        </p:attrNameLst>
                                      </p:cBhvr>
                                      <p:rCtr x="21081" y="741"/>
                                    </p:animMotion>
                                  </p:childTnLst>
                                </p:cTn>
                              </p:par>
                              <p:par>
                                <p:cTn id="225" presetID="42" presetClass="path" presetSubtype="0" accel="50000" decel="50000" fill="hold" grpId="4" nodeType="withEffect">
                                  <p:stCondLst>
                                    <p:cond delay="0"/>
                                  </p:stCondLst>
                                  <p:childTnLst>
                                    <p:animMotion origin="layout" path="M -0.43489 0.46689 L 0.00091 0.46944 " pathEditMode="relative" rAng="0" ptsTypes="AA">
                                      <p:cBhvr>
                                        <p:cTn id="226" dur="2000" fill="hold"/>
                                        <p:tgtEl>
                                          <p:spTgt spid="41"/>
                                        </p:tgtEl>
                                        <p:attrNameLst>
                                          <p:attrName>ppt_x</p:attrName>
                                          <p:attrName>ppt_y</p:attrName>
                                        </p:attrNameLst>
                                      </p:cBhvr>
                                      <p:rCtr x="21146" y="995"/>
                                    </p:animMotion>
                                  </p:childTnLst>
                                </p:cTn>
                              </p:par>
                              <p:par>
                                <p:cTn id="227" presetID="42" presetClass="path" presetSubtype="0" accel="50000" decel="50000" fill="hold" grpId="4" nodeType="withEffect">
                                  <p:stCondLst>
                                    <p:cond delay="0"/>
                                  </p:stCondLst>
                                  <p:childTnLst>
                                    <p:animMotion origin="layout" path="M -0.43281 0.47338 L -0.00078 0.47592 " pathEditMode="relative" rAng="0" ptsTypes="AA">
                                      <p:cBhvr>
                                        <p:cTn id="228" dur="2000" fill="hold"/>
                                        <p:tgtEl>
                                          <p:spTgt spid="29"/>
                                        </p:tgtEl>
                                        <p:attrNameLst>
                                          <p:attrName>ppt_x</p:attrName>
                                          <p:attrName>ppt_y</p:attrName>
                                        </p:attrNameLst>
                                      </p:cBhvr>
                                      <p:rCtr x="21094" y="995"/>
                                    </p:animMotion>
                                  </p:childTnLst>
                                </p:cTn>
                              </p:par>
                              <p:par>
                                <p:cTn id="229" presetID="42" presetClass="path" presetSubtype="0" accel="50000" decel="50000" fill="hold" grpId="4" nodeType="withEffect">
                                  <p:stCondLst>
                                    <p:cond delay="0"/>
                                  </p:stCondLst>
                                  <p:childTnLst>
                                    <p:animMotion origin="layout" path="M -0.44062 0.48264 L -0.00052 0.48634 " pathEditMode="relative" rAng="0" ptsTypes="AA">
                                      <p:cBhvr>
                                        <p:cTn id="230" dur="2000" fill="hold"/>
                                        <p:tgtEl>
                                          <p:spTgt spid="30"/>
                                        </p:tgtEl>
                                        <p:attrNameLst>
                                          <p:attrName>ppt_x</p:attrName>
                                          <p:attrName>ppt_y</p:attrName>
                                        </p:attrNameLst>
                                      </p:cBhvr>
                                      <p:rCtr x="21393" y="787"/>
                                    </p:animMotion>
                                  </p:childTnLst>
                                </p:cTn>
                              </p:par>
                              <p:par>
                                <p:cTn id="231" presetID="42" presetClass="path" presetSubtype="0" accel="50000" decel="50000" fill="hold" grpId="4" nodeType="withEffect">
                                  <p:stCondLst>
                                    <p:cond delay="0"/>
                                  </p:stCondLst>
                                  <p:childTnLst>
                                    <p:animMotion origin="layout" path="M -0.44063 0.49051 L -2.08333E-7 0.49421 " pathEditMode="relative" rAng="0" ptsTypes="AA">
                                      <p:cBhvr>
                                        <p:cTn id="232" dur="2000" fill="hold"/>
                                        <p:tgtEl>
                                          <p:spTgt spid="39"/>
                                        </p:tgtEl>
                                        <p:attrNameLst>
                                          <p:attrName>ppt_x</p:attrName>
                                          <p:attrName>ppt_y</p:attrName>
                                        </p:attrNameLst>
                                      </p:cBhvr>
                                      <p:rCtr x="21484" y="787"/>
                                    </p:animMotion>
                                  </p:childTnLst>
                                </p:cTn>
                              </p:par>
                              <p:par>
                                <p:cTn id="233" presetID="42" presetClass="path" presetSubtype="0" accel="50000" decel="50000" fill="hold" grpId="4" nodeType="withEffect">
                                  <p:stCondLst>
                                    <p:cond delay="0"/>
                                  </p:stCondLst>
                                  <p:childTnLst>
                                    <p:animMotion origin="layout" path="M -0.44453 0.49746 L 0.00026 0.5 " pathEditMode="relative" rAng="0" ptsTypes="AA">
                                      <p:cBhvr>
                                        <p:cTn id="234" dur="2000" fill="hold"/>
                                        <p:tgtEl>
                                          <p:spTgt spid="38"/>
                                        </p:tgtEl>
                                        <p:attrNameLst>
                                          <p:attrName>ppt_x</p:attrName>
                                          <p:attrName>ppt_y</p:attrName>
                                        </p:attrNameLst>
                                      </p:cBhvr>
                                      <p:rCtr x="21602" y="741"/>
                                    </p:animMotion>
                                  </p:childTnLst>
                                </p:cTn>
                              </p:par>
                              <p:par>
                                <p:cTn id="235" presetID="42" presetClass="path" presetSubtype="0" accel="50000" decel="50000" fill="hold" grpId="4" nodeType="withEffect">
                                  <p:stCondLst>
                                    <p:cond delay="0"/>
                                  </p:stCondLst>
                                  <p:childTnLst>
                                    <p:animMotion origin="layout" path="M -0.45352 0.50602 L 5E-6 0.50856 " pathEditMode="relative" rAng="0" ptsTypes="AA">
                                      <p:cBhvr>
                                        <p:cTn id="236" dur="2000" fill="hold"/>
                                        <p:tgtEl>
                                          <p:spTgt spid="37"/>
                                        </p:tgtEl>
                                        <p:attrNameLst>
                                          <p:attrName>ppt_x</p:attrName>
                                          <p:attrName>ppt_y</p:attrName>
                                        </p:attrNameLst>
                                      </p:cBhvr>
                                      <p:rCtr x="22044" y="741"/>
                                    </p:animMotion>
                                  </p:childTnLst>
                                </p:cTn>
                              </p:par>
                              <p:par>
                                <p:cTn id="237" presetID="42" presetClass="path" presetSubtype="0" accel="50000" decel="50000" fill="hold" grpId="4" nodeType="withEffect">
                                  <p:stCondLst>
                                    <p:cond delay="0"/>
                                  </p:stCondLst>
                                  <p:childTnLst>
                                    <p:animMotion origin="layout" path="M -0.44974 0.51482 L -0.00039 0.51736 " pathEditMode="relative" rAng="0" ptsTypes="AA">
                                      <p:cBhvr>
                                        <p:cTn id="238" dur="2000" fill="hold"/>
                                        <p:tgtEl>
                                          <p:spTgt spid="24"/>
                                        </p:tgtEl>
                                        <p:attrNameLst>
                                          <p:attrName>ppt_x</p:attrName>
                                          <p:attrName>ppt_y</p:attrName>
                                        </p:attrNameLst>
                                      </p:cBhvr>
                                      <p:rCtr x="21953" y="741"/>
                                    </p:animMotion>
                                  </p:childTnLst>
                                </p:cTn>
                              </p:par>
                              <p:par>
                                <p:cTn id="239" presetID="42" presetClass="path" presetSubtype="0" accel="50000" decel="50000" fill="hold" grpId="4" nodeType="withEffect">
                                  <p:stCondLst>
                                    <p:cond delay="0"/>
                                  </p:stCondLst>
                                  <p:childTnLst>
                                    <p:animMotion origin="layout" path="M -0.45026 0.5243 L 0.00156 0.52801 " pathEditMode="relative" rAng="0" ptsTypes="AA">
                                      <p:cBhvr>
                                        <p:cTn id="240" dur="2000" fill="hold"/>
                                        <p:tgtEl>
                                          <p:spTgt spid="33"/>
                                        </p:tgtEl>
                                        <p:attrNameLst>
                                          <p:attrName>ppt_x</p:attrName>
                                          <p:attrName>ppt_y</p:attrName>
                                        </p:attrNameLst>
                                      </p:cBhvr>
                                      <p:rCtr x="22083" y="1042"/>
                                    </p:animMotion>
                                  </p:childTnLst>
                                </p:cTn>
                              </p:par>
                              <p:par>
                                <p:cTn id="241" presetID="42" presetClass="path" presetSubtype="0" accel="50000" decel="50000" fill="hold" grpId="4" nodeType="withEffect">
                                  <p:stCondLst>
                                    <p:cond delay="0"/>
                                  </p:stCondLst>
                                  <p:childTnLst>
                                    <p:animMotion origin="layout" path="M -0.4539 0.53148 L 0.00065 0.53519 " pathEditMode="relative" rAng="0" ptsTypes="AA">
                                      <p:cBhvr>
                                        <p:cTn id="242" dur="2000" fill="hold"/>
                                        <p:tgtEl>
                                          <p:spTgt spid="31"/>
                                        </p:tgtEl>
                                        <p:attrNameLst>
                                          <p:attrName>ppt_x</p:attrName>
                                          <p:attrName>ppt_y</p:attrName>
                                        </p:attrNameLst>
                                      </p:cBhvr>
                                      <p:rCtr x="22148" y="787"/>
                                    </p:animMotion>
                                  </p:childTnLst>
                                </p:cTn>
                              </p:par>
                              <p:par>
                                <p:cTn id="243" presetID="42" presetClass="path" presetSubtype="0" accel="50000" decel="50000" fill="hold" grpId="4" nodeType="withEffect">
                                  <p:stCondLst>
                                    <p:cond delay="0"/>
                                  </p:stCondLst>
                                  <p:childTnLst>
                                    <p:animMotion origin="layout" path="M -0.45326 0.54098 L -0.00065 0.54468 " pathEditMode="relative" rAng="0" ptsTypes="AA">
                                      <p:cBhvr>
                                        <p:cTn id="244" dur="2000" fill="hold"/>
                                        <p:tgtEl>
                                          <p:spTgt spid="36"/>
                                        </p:tgtEl>
                                        <p:attrNameLst>
                                          <p:attrName>ppt_x</p:attrName>
                                          <p:attrName>ppt_y</p:attrName>
                                        </p:attrNameLst>
                                      </p:cBhvr>
                                      <p:rCtr x="22070" y="787"/>
                                    </p:animMotion>
                                  </p:childTnLst>
                                </p:cTn>
                              </p:par>
                              <p:par>
                                <p:cTn id="245" presetID="42" presetClass="path" presetSubtype="0" accel="50000" decel="50000" fill="hold" grpId="4" nodeType="withEffect">
                                  <p:stCondLst>
                                    <p:cond delay="0"/>
                                  </p:stCondLst>
                                  <p:childTnLst>
                                    <p:animMotion origin="layout" path="M -0.45013 0.55024 L -0.00209 0.5544 " pathEditMode="relative" rAng="0" ptsTypes="AA">
                                      <p:cBhvr>
                                        <p:cTn id="246" dur="2000" fill="hold"/>
                                        <p:tgtEl>
                                          <p:spTgt spid="46"/>
                                        </p:tgtEl>
                                        <p:attrNameLst>
                                          <p:attrName>ppt_x</p:attrName>
                                          <p:attrName>ppt_y</p:attrName>
                                        </p:attrNameLst>
                                      </p:cBhvr>
                                      <p:rCtr x="22396" y="208"/>
                                    </p:animMotion>
                                  </p:childTnLst>
                                </p:cTn>
                              </p:par>
                              <p:par>
                                <p:cTn id="247" presetID="42" presetClass="path" presetSubtype="0" accel="50000" decel="50000" fill="hold" grpId="4" nodeType="withEffect">
                                  <p:stCondLst>
                                    <p:cond delay="0"/>
                                  </p:stCondLst>
                                  <p:childTnLst>
                                    <p:animMotion origin="layout" path="M -0.44414 0.55672 L -0.00208 0.56088 " pathEditMode="relative" rAng="0" ptsTypes="AA">
                                      <p:cBhvr>
                                        <p:cTn id="248" dur="2000" fill="hold"/>
                                        <p:tgtEl>
                                          <p:spTgt spid="42"/>
                                        </p:tgtEl>
                                        <p:attrNameLst>
                                          <p:attrName>ppt_x</p:attrName>
                                          <p:attrName>ppt_y</p:attrName>
                                        </p:attrNameLst>
                                      </p:cBhvr>
                                      <p:rCtr x="22096" y="208"/>
                                    </p:animMotion>
                                  </p:childTnLst>
                                </p:cTn>
                              </p:par>
                              <p:par>
                                <p:cTn id="249" presetID="42" presetClass="path" presetSubtype="0" accel="50000" decel="50000" fill="hold" grpId="4" nodeType="withEffect">
                                  <p:stCondLst>
                                    <p:cond delay="0"/>
                                  </p:stCondLst>
                                  <p:childTnLst>
                                    <p:animMotion origin="layout" path="M -0.44284 0.5669 L -0.00208 0.5699 " pathEditMode="relative" rAng="0" ptsTypes="AA">
                                      <p:cBhvr>
                                        <p:cTn id="250" dur="2000" fill="hold"/>
                                        <p:tgtEl>
                                          <p:spTgt spid="28"/>
                                        </p:tgtEl>
                                        <p:attrNameLst>
                                          <p:attrName>ppt_x</p:attrName>
                                          <p:attrName>ppt_y</p:attrName>
                                        </p:attrNameLst>
                                      </p:cBhvr>
                                      <p:rCtr x="22031" y="139"/>
                                    </p:animMotion>
                                  </p:childTnLst>
                                </p:cTn>
                              </p:par>
                              <p:par>
                                <p:cTn id="251" presetID="42" presetClass="path" presetSubtype="0" accel="50000" decel="50000" fill="hold" grpId="4" nodeType="withEffect">
                                  <p:stCondLst>
                                    <p:cond delay="0"/>
                                  </p:stCondLst>
                                  <p:childTnLst>
                                    <p:animMotion origin="layout" path="M -0.43841 0.56967 L -0.00221 0.57407 " pathEditMode="relative" rAng="0" ptsTypes="AA">
                                      <p:cBhvr>
                                        <p:cTn id="252" dur="2000" fill="hold"/>
                                        <p:tgtEl>
                                          <p:spTgt spid="26"/>
                                        </p:tgtEl>
                                        <p:attrNameLst>
                                          <p:attrName>ppt_x</p:attrName>
                                          <p:attrName>ppt_y</p:attrName>
                                        </p:attrNameLst>
                                      </p:cBhvr>
                                      <p:rCtr x="21810" y="208"/>
                                    </p:animMotion>
                                  </p:childTnLst>
                                </p:cTn>
                              </p:par>
                              <p:par>
                                <p:cTn id="253" presetID="42" presetClass="path" presetSubtype="0" accel="50000" decel="50000" fill="hold" grpId="4" nodeType="withEffect">
                                  <p:stCondLst>
                                    <p:cond delay="0"/>
                                  </p:stCondLst>
                                  <p:childTnLst>
                                    <p:animMotion origin="layout" path="M -0.43229 0.57523 L -0.00208 0.57385 " pathEditMode="relative" rAng="0" ptsTypes="AA">
                                      <p:cBhvr>
                                        <p:cTn id="254" dur="2000" fill="hold"/>
                                        <p:tgtEl>
                                          <p:spTgt spid="32"/>
                                        </p:tgtEl>
                                        <p:attrNameLst>
                                          <p:attrName>ppt_x</p:attrName>
                                          <p:attrName>ppt_y</p:attrName>
                                        </p:attrNameLst>
                                      </p:cBhvr>
                                      <p:rCtr x="21510" y="-69"/>
                                    </p:animMotion>
                                  </p:childTnLst>
                                </p:cTn>
                              </p:par>
                              <p:par>
                                <p:cTn id="255" presetID="42" presetClass="path" presetSubtype="0" accel="50000" decel="50000" fill="hold" grpId="4" nodeType="withEffect">
                                  <p:stCondLst>
                                    <p:cond delay="0"/>
                                  </p:stCondLst>
                                  <p:childTnLst>
                                    <p:animMotion origin="layout" path="M -0.43021 0.5706 L -0.00209 0.56898 " pathEditMode="relative" rAng="0" ptsTypes="AA">
                                      <p:cBhvr>
                                        <p:cTn id="256" dur="2000" fill="hold"/>
                                        <p:tgtEl>
                                          <p:spTgt spid="34"/>
                                        </p:tgtEl>
                                        <p:attrNameLst>
                                          <p:attrName>ppt_x</p:attrName>
                                          <p:attrName>ppt_y</p:attrName>
                                        </p:attrNameLst>
                                      </p:cBhvr>
                                      <p:rCtr x="21406" y="-93"/>
                                    </p:animMotion>
                                  </p:childTnLst>
                                </p:cTn>
                              </p:par>
                              <p:par>
                                <p:cTn id="257" presetID="42" presetClass="path" presetSubtype="0" accel="50000" decel="50000" fill="hold" grpId="4" nodeType="withEffect">
                                  <p:stCondLst>
                                    <p:cond delay="0"/>
                                  </p:stCondLst>
                                  <p:childTnLst>
                                    <p:animMotion origin="layout" path="M -0.42292 0.55139 L -0.00209 0.55139 " pathEditMode="relative" rAng="0" ptsTypes="AA">
                                      <p:cBhvr>
                                        <p:cTn id="258" dur="2000" fill="hold"/>
                                        <p:tgtEl>
                                          <p:spTgt spid="45"/>
                                        </p:tgtEl>
                                        <p:attrNameLst>
                                          <p:attrName>ppt_x</p:attrName>
                                          <p:attrName>ppt_y</p:attrName>
                                        </p:attrNameLst>
                                      </p:cBhvr>
                                      <p:rCtr x="21042" y="0"/>
                                    </p:animMotion>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55" grpId="0" animBg="1"/>
      <p:bldP spid="23" grpId="0" animBg="1"/>
      <p:bldP spid="24" grpId="0" animBg="1"/>
      <p:bldP spid="24" grpId="1" animBg="1"/>
      <p:bldP spid="24" grpId="2" animBg="1"/>
      <p:bldP spid="24" grpId="3" animBg="1"/>
      <p:bldP spid="24" grpId="4" animBg="1"/>
      <p:bldP spid="25" grpId="0" animBg="1"/>
      <p:bldP spid="25" grpId="1" animBg="1"/>
      <p:bldP spid="25" grpId="2" animBg="1"/>
      <p:bldP spid="25" grpId="3" animBg="1"/>
      <p:bldP spid="25" grpId="4" animBg="1"/>
      <p:bldP spid="26" grpId="0" animBg="1"/>
      <p:bldP spid="26" grpId="1" animBg="1"/>
      <p:bldP spid="26" grpId="2" animBg="1"/>
      <p:bldP spid="26" grpId="3" animBg="1"/>
      <p:bldP spid="26" grpId="4" animBg="1"/>
      <p:bldP spid="27" grpId="0" animBg="1"/>
      <p:bldP spid="27" grpId="1" animBg="1"/>
      <p:bldP spid="27" grpId="2" animBg="1"/>
      <p:bldP spid="27" grpId="3" animBg="1"/>
      <p:bldP spid="27" grpId="4" animBg="1"/>
      <p:bldP spid="28" grpId="0" animBg="1"/>
      <p:bldP spid="28" grpId="1" animBg="1"/>
      <p:bldP spid="28" grpId="2" animBg="1"/>
      <p:bldP spid="28" grpId="3" animBg="1"/>
      <p:bldP spid="28" grpId="4" animBg="1"/>
      <p:bldP spid="29" grpId="0" animBg="1"/>
      <p:bldP spid="29" grpId="1" animBg="1"/>
      <p:bldP spid="29" grpId="2" animBg="1"/>
      <p:bldP spid="29" grpId="3" animBg="1"/>
      <p:bldP spid="29" grpId="4" animBg="1"/>
      <p:bldP spid="30" grpId="0" animBg="1"/>
      <p:bldP spid="30" grpId="1" animBg="1"/>
      <p:bldP spid="30" grpId="2" animBg="1"/>
      <p:bldP spid="30" grpId="3" animBg="1"/>
      <p:bldP spid="30" grpId="4" animBg="1"/>
      <p:bldP spid="31" grpId="0" animBg="1"/>
      <p:bldP spid="31" grpId="1" animBg="1"/>
      <p:bldP spid="31" grpId="2" animBg="1"/>
      <p:bldP spid="31" grpId="3" animBg="1"/>
      <p:bldP spid="31" grpId="4" animBg="1"/>
      <p:bldP spid="32" grpId="0" animBg="1"/>
      <p:bldP spid="32" grpId="1" animBg="1"/>
      <p:bldP spid="32" grpId="2" animBg="1"/>
      <p:bldP spid="32" grpId="3" animBg="1"/>
      <p:bldP spid="32" grpId="4" animBg="1"/>
      <p:bldP spid="33" grpId="0" animBg="1"/>
      <p:bldP spid="33" grpId="1" animBg="1"/>
      <p:bldP spid="33" grpId="2" animBg="1"/>
      <p:bldP spid="33" grpId="3" animBg="1"/>
      <p:bldP spid="33" grpId="4" animBg="1"/>
      <p:bldP spid="34" grpId="0" animBg="1"/>
      <p:bldP spid="34" grpId="1" animBg="1"/>
      <p:bldP spid="34" grpId="2" animBg="1"/>
      <p:bldP spid="34" grpId="3" animBg="1"/>
      <p:bldP spid="34" grpId="4" animBg="1"/>
      <p:bldP spid="35" grpId="0" animBg="1"/>
      <p:bldP spid="35" grpId="1" animBg="1"/>
      <p:bldP spid="35" grpId="2" animBg="1"/>
      <p:bldP spid="35" grpId="3" animBg="1"/>
      <p:bldP spid="35" grpId="4" animBg="1"/>
      <p:bldP spid="36" grpId="0" animBg="1"/>
      <p:bldP spid="36" grpId="1" animBg="1"/>
      <p:bldP spid="36" grpId="2" animBg="1"/>
      <p:bldP spid="36" grpId="3" animBg="1"/>
      <p:bldP spid="36" grpId="4" animBg="1"/>
      <p:bldP spid="37" grpId="0" animBg="1"/>
      <p:bldP spid="37" grpId="1" animBg="1"/>
      <p:bldP spid="37" grpId="2" animBg="1"/>
      <p:bldP spid="37" grpId="3" animBg="1"/>
      <p:bldP spid="37" grpId="4" animBg="1"/>
      <p:bldP spid="38" grpId="0" animBg="1"/>
      <p:bldP spid="38" grpId="1" animBg="1"/>
      <p:bldP spid="38" grpId="2" animBg="1"/>
      <p:bldP spid="38" grpId="3" animBg="1"/>
      <p:bldP spid="38" grpId="4" animBg="1"/>
      <p:bldP spid="39" grpId="0" animBg="1"/>
      <p:bldP spid="39" grpId="1" animBg="1"/>
      <p:bldP spid="39" grpId="2" animBg="1"/>
      <p:bldP spid="39" grpId="3" animBg="1"/>
      <p:bldP spid="39" grpId="4" animBg="1"/>
      <p:bldP spid="40" grpId="0" animBg="1"/>
      <p:bldP spid="40" grpId="1" animBg="1"/>
      <p:bldP spid="40" grpId="2" animBg="1"/>
      <p:bldP spid="40" grpId="3" animBg="1"/>
      <p:bldP spid="40" grpId="4" animBg="1"/>
      <p:bldP spid="41" grpId="0" animBg="1"/>
      <p:bldP spid="41" grpId="1" animBg="1"/>
      <p:bldP spid="41" grpId="2" animBg="1"/>
      <p:bldP spid="41" grpId="3" animBg="1"/>
      <p:bldP spid="41" grpId="4" animBg="1"/>
      <p:bldP spid="42" grpId="0" animBg="1"/>
      <p:bldP spid="42" grpId="1" animBg="1"/>
      <p:bldP spid="42" grpId="2" animBg="1"/>
      <p:bldP spid="42" grpId="3" animBg="1"/>
      <p:bldP spid="42" grpId="4" animBg="1"/>
      <p:bldP spid="43" grpId="0" animBg="1"/>
      <p:bldP spid="43" grpId="1" animBg="1"/>
      <p:bldP spid="43" grpId="2" animBg="1"/>
      <p:bldP spid="43" grpId="3" animBg="1"/>
      <p:bldP spid="43" grpId="4" animBg="1"/>
      <p:bldP spid="44" grpId="0" animBg="1"/>
      <p:bldP spid="44" grpId="1" animBg="1"/>
      <p:bldP spid="44" grpId="2" animBg="1"/>
      <p:bldP spid="44" grpId="3" animBg="1"/>
      <p:bldP spid="44" grpId="4" animBg="1"/>
      <p:bldP spid="45" grpId="0" animBg="1"/>
      <p:bldP spid="45" grpId="1" animBg="1"/>
      <p:bldP spid="45" grpId="2" animBg="1"/>
      <p:bldP spid="45" grpId="3" animBg="1"/>
      <p:bldP spid="45" grpId="4" animBg="1"/>
      <p:bldP spid="46" grpId="0" animBg="1"/>
      <p:bldP spid="46" grpId="1" animBg="1"/>
      <p:bldP spid="46" grpId="2" animBg="1"/>
      <p:bldP spid="46" grpId="3" animBg="1"/>
      <p:bldP spid="46" grpId="4" animBg="1"/>
      <p:bldP spid="88" grpId="0" animBg="1"/>
      <p:bldP spid="94" grpId="0"/>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524000" y="229519"/>
            <a:ext cx="9144000" cy="640637"/>
          </a:xfrm>
          <a:noFill/>
          <a:ln/>
        </p:spPr>
        <p:txBody>
          <a:bodyPr/>
          <a:lstStyle/>
          <a:p>
            <a:r>
              <a:rPr lang="en-US" dirty="0">
                <a:solidFill>
                  <a:schemeClr val="tx1"/>
                </a:solidFill>
              </a:rPr>
              <a:t>Russian River FIRO</a:t>
            </a:r>
          </a:p>
        </p:txBody>
      </p:sp>
      <p:pic>
        <p:nvPicPr>
          <p:cNvPr id="4" name="Picture 3" descr="RussianRiverBodegaWMA.jpg"/>
          <p:cNvPicPr>
            <a:picLocks noChangeAspect="1"/>
          </p:cNvPicPr>
          <p:nvPr/>
        </p:nvPicPr>
        <p:blipFill>
          <a:blip r:embed="rId3" cstate="print"/>
          <a:stretch>
            <a:fillRect/>
          </a:stretch>
        </p:blipFill>
        <p:spPr>
          <a:xfrm>
            <a:off x="1458172" y="1017640"/>
            <a:ext cx="3839497" cy="5503280"/>
          </a:xfrm>
          <a:prstGeom prst="rect">
            <a:avLst/>
          </a:prstGeom>
          <a:ln>
            <a:noFill/>
          </a:ln>
          <a:effectLst>
            <a:outerShdw blurRad="292100" dist="139700" dir="2700000" algn="tl" rotWithShape="0">
              <a:srgbClr val="333333">
                <a:alpha val="65000"/>
              </a:srgbClr>
            </a:outerShdw>
          </a:effectLst>
        </p:spPr>
      </p:pic>
      <p:sp>
        <p:nvSpPr>
          <p:cNvPr id="5" name="Rectangle 6"/>
          <p:cNvSpPr>
            <a:spLocks noChangeArrowheads="1"/>
          </p:cNvSpPr>
          <p:nvPr/>
        </p:nvSpPr>
        <p:spPr bwMode="auto">
          <a:xfrm>
            <a:off x="6096000" y="1456525"/>
            <a:ext cx="3974151" cy="4766436"/>
          </a:xfrm>
          <a:prstGeom prst="rect">
            <a:avLst/>
          </a:prstGeom>
          <a:noFill/>
          <a:ln w="9525">
            <a:noFill/>
            <a:miter lim="800000"/>
            <a:headEnd/>
            <a:tailEnd/>
          </a:ln>
        </p:spPr>
        <p:txBody>
          <a:bodyPr lIns="92075" tIns="46038" rIns="92075" bIns="46038"/>
          <a:lstStyle/>
          <a:p>
            <a:pPr marL="228600" indent="-228600">
              <a:spcAft>
                <a:spcPts val="1200"/>
              </a:spcAft>
              <a:buSzPct val="75000"/>
              <a:buFont typeface="Wingdings" pitchFamily="2" charset="2"/>
              <a:buChar char="n"/>
            </a:pPr>
            <a:r>
              <a:rPr lang="en-US" sz="2200" dirty="0">
                <a:ea typeface="Tahoma" pitchFamily="34" charset="0"/>
                <a:cs typeface="Tahoma" pitchFamily="34" charset="0"/>
              </a:rPr>
              <a:t>HEC-HMS, HEC-</a:t>
            </a:r>
            <a:r>
              <a:rPr lang="en-US" sz="2200" dirty="0" err="1">
                <a:ea typeface="Tahoma" pitchFamily="34" charset="0"/>
                <a:cs typeface="Tahoma" pitchFamily="34" charset="0"/>
              </a:rPr>
              <a:t>ResSim</a:t>
            </a:r>
            <a:r>
              <a:rPr lang="en-US" sz="2200" dirty="0">
                <a:ea typeface="Tahoma" pitchFamily="34" charset="0"/>
                <a:cs typeface="Tahoma" pitchFamily="34" charset="0"/>
              </a:rPr>
              <a:t>, HEC-RAS, HEC-FIA</a:t>
            </a:r>
          </a:p>
          <a:p>
            <a:pPr marL="228600" indent="-228600">
              <a:spcAft>
                <a:spcPts val="1200"/>
              </a:spcAft>
              <a:buSzPct val="75000"/>
              <a:buFont typeface="Wingdings" pitchFamily="2" charset="2"/>
              <a:buChar char="n"/>
            </a:pPr>
            <a:r>
              <a:rPr lang="en-US" sz="2200" dirty="0">
                <a:ea typeface="Tahoma" pitchFamily="34" charset="0"/>
                <a:cs typeface="Tahoma" pitchFamily="34" charset="0"/>
              </a:rPr>
              <a:t>Utilized existing models</a:t>
            </a:r>
          </a:p>
          <a:p>
            <a:pPr marL="228600" indent="-228600">
              <a:spcAft>
                <a:spcPts val="1200"/>
              </a:spcAft>
              <a:buSzPct val="75000"/>
              <a:buFont typeface="Wingdings" pitchFamily="2" charset="2"/>
              <a:buChar char="n"/>
            </a:pPr>
            <a:r>
              <a:rPr lang="en-US" sz="2200" dirty="0">
                <a:ea typeface="Tahoma" pitchFamily="34" charset="0"/>
                <a:cs typeface="Tahoma" pitchFamily="34" charset="0"/>
              </a:rPr>
              <a:t>1,485 sq. miles</a:t>
            </a:r>
          </a:p>
          <a:p>
            <a:pPr marL="228600" indent="-228600">
              <a:spcAft>
                <a:spcPts val="1200"/>
              </a:spcAft>
              <a:buSzPct val="75000"/>
              <a:buFont typeface="Wingdings" pitchFamily="2" charset="2"/>
              <a:buChar char="n"/>
            </a:pPr>
            <a:r>
              <a:rPr lang="en-US" sz="2200" dirty="0">
                <a:ea typeface="Tahoma" pitchFamily="34" charset="0"/>
                <a:cs typeface="Tahoma" pitchFamily="34" charset="0"/>
              </a:rPr>
              <a:t>110 miles, 36,000 structures, 2 reservoirs</a:t>
            </a:r>
          </a:p>
          <a:p>
            <a:pPr marL="228600" indent="-228600">
              <a:spcAft>
                <a:spcPts val="1200"/>
              </a:spcAft>
              <a:buSzPct val="75000"/>
              <a:buFont typeface="Wingdings" pitchFamily="2" charset="2"/>
              <a:buChar char="n"/>
            </a:pPr>
            <a:r>
              <a:rPr lang="en-US" sz="2200" dirty="0">
                <a:ea typeface="Tahoma" pitchFamily="34" charset="0"/>
                <a:cs typeface="Tahoma" pitchFamily="34" charset="0"/>
              </a:rPr>
              <a:t>How would changing operations at upper reservoir affect downstream risk?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3" name="Rectangle 6"/>
          <p:cNvSpPr>
            <a:spLocks noChangeArrowheads="1"/>
          </p:cNvSpPr>
          <p:nvPr/>
        </p:nvSpPr>
        <p:spPr bwMode="auto">
          <a:xfrm>
            <a:off x="7453121" y="1433754"/>
            <a:ext cx="3332445" cy="4990012"/>
          </a:xfrm>
          <a:prstGeom prst="rect">
            <a:avLst/>
          </a:prstGeom>
          <a:noFill/>
          <a:ln w="9525">
            <a:noFill/>
            <a:miter lim="800000"/>
            <a:headEnd/>
            <a:tailEnd/>
          </a:ln>
        </p:spPr>
        <p:txBody>
          <a:bodyPr lIns="92075" tIns="46038" rIns="92075" bIns="46038"/>
          <a:lstStyle/>
          <a:p>
            <a:pPr marL="228600" indent="-228600">
              <a:spcAft>
                <a:spcPts val="900"/>
              </a:spcAft>
              <a:buSzPct val="100000"/>
              <a:buFont typeface="Arial" pitchFamily="34" charset="0"/>
              <a:buChar char="■"/>
            </a:pPr>
            <a:r>
              <a:rPr lang="en-US" sz="2000" dirty="0"/>
              <a:t>HEC-</a:t>
            </a:r>
            <a:r>
              <a:rPr lang="en-US" sz="2000" dirty="0" err="1"/>
              <a:t>ResSim</a:t>
            </a:r>
            <a:r>
              <a:rPr lang="en-US" sz="2000" dirty="0"/>
              <a:t>, HEC-RAS and HEC-FIA</a:t>
            </a:r>
          </a:p>
          <a:p>
            <a:pPr marL="228600" indent="-228600">
              <a:spcAft>
                <a:spcPts val="900"/>
              </a:spcAft>
              <a:buSzPct val="100000"/>
              <a:buFont typeface="Arial" pitchFamily="34" charset="0"/>
              <a:buChar char="■"/>
            </a:pPr>
            <a:r>
              <a:rPr lang="en-US" sz="2000" dirty="0"/>
              <a:t>258,000 sq. miles</a:t>
            </a:r>
          </a:p>
          <a:p>
            <a:pPr marL="228600" indent="-228600">
              <a:spcAft>
                <a:spcPts val="900"/>
              </a:spcAft>
              <a:buSzPct val="100000"/>
              <a:buFont typeface="Arial" pitchFamily="34" charset="0"/>
              <a:buChar char="■"/>
            </a:pPr>
            <a:r>
              <a:rPr lang="en-US" sz="2000" dirty="0"/>
              <a:t>2 countries, 7 states</a:t>
            </a:r>
          </a:p>
          <a:p>
            <a:pPr marL="228600" indent="-228600">
              <a:spcAft>
                <a:spcPts val="900"/>
              </a:spcAft>
              <a:buSzPct val="100000"/>
              <a:buFont typeface="Arial" pitchFamily="34" charset="0"/>
              <a:buChar char="■"/>
            </a:pPr>
            <a:r>
              <a:rPr lang="en-US" sz="2000" dirty="0"/>
              <a:t>Approximately 176,000 structures</a:t>
            </a:r>
          </a:p>
          <a:p>
            <a:pPr marL="228600" indent="-228600">
              <a:spcAft>
                <a:spcPts val="900"/>
              </a:spcAft>
              <a:buSzPct val="100000"/>
              <a:buFont typeface="Arial" pitchFamily="34" charset="0"/>
              <a:buChar char="■"/>
            </a:pPr>
            <a:r>
              <a:rPr lang="en-US" sz="2000" dirty="0"/>
              <a:t>51 projects, 100 fragility curve locations</a:t>
            </a:r>
          </a:p>
          <a:p>
            <a:pPr marL="228600" indent="-228600">
              <a:spcAft>
                <a:spcPts val="900"/>
              </a:spcAft>
              <a:buSzPct val="100000"/>
              <a:buFont typeface="Arial" pitchFamily="34" charset="0"/>
              <a:buChar char="■"/>
            </a:pPr>
            <a:r>
              <a:rPr lang="en-US" sz="2000" dirty="0"/>
              <a:t>Evaluate US-Canada Treaty reservoir management alternatives</a:t>
            </a:r>
          </a:p>
        </p:txBody>
      </p:sp>
      <p:pic>
        <p:nvPicPr>
          <p:cNvPr id="7" name="Picture 6" descr="basin no dams.png"/>
          <p:cNvPicPr>
            <a:picLocks noChangeAspect="1"/>
          </p:cNvPicPr>
          <p:nvPr/>
        </p:nvPicPr>
        <p:blipFill>
          <a:blip r:embed="rId3" cstate="print"/>
          <a:stretch>
            <a:fillRect/>
          </a:stretch>
        </p:blipFill>
        <p:spPr>
          <a:xfrm>
            <a:off x="1213085" y="983928"/>
            <a:ext cx="5453186" cy="5339362"/>
          </a:xfrm>
          <a:prstGeom prst="rect">
            <a:avLst/>
          </a:prstGeom>
          <a:ln>
            <a:noFill/>
          </a:ln>
          <a:effectLst>
            <a:outerShdw blurRad="292100" dist="139700" dir="2700000" algn="tl" rotWithShape="0">
              <a:srgbClr val="333333">
                <a:alpha val="65000"/>
              </a:srgbClr>
            </a:outerShdw>
          </a:effectLst>
        </p:spPr>
      </p:pic>
      <p:sp>
        <p:nvSpPr>
          <p:cNvPr id="3" name="Title 1">
            <a:extLst>
              <a:ext uri="{FF2B5EF4-FFF2-40B4-BE49-F238E27FC236}">
                <a16:creationId xmlns:a16="http://schemas.microsoft.com/office/drawing/2014/main" id="{E739CC63-2D5E-41A8-629D-675EC75D668D}"/>
              </a:ext>
            </a:extLst>
          </p:cNvPr>
          <p:cNvSpPr txBox="1">
            <a:spLocks/>
          </p:cNvSpPr>
          <p:nvPr/>
        </p:nvSpPr>
        <p:spPr>
          <a:xfrm>
            <a:off x="954860" y="128981"/>
            <a:ext cx="10185088" cy="785419"/>
          </a:xfrm>
          <a:prstGeom prst="rect">
            <a:avLst/>
          </a:prstGeom>
        </p:spPr>
        <p:txBody>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latin typeface="+mn-lt"/>
              </a:rPr>
              <a:t>Columbia river treaty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739CC63-2D5E-41A8-629D-675EC75D668D}"/>
              </a:ext>
            </a:extLst>
          </p:cNvPr>
          <p:cNvSpPr txBox="1">
            <a:spLocks/>
          </p:cNvSpPr>
          <p:nvPr/>
        </p:nvSpPr>
        <p:spPr>
          <a:xfrm>
            <a:off x="224814" y="3036289"/>
            <a:ext cx="3285301" cy="785419"/>
          </a:xfrm>
          <a:prstGeom prst="rect">
            <a:avLst/>
          </a:prstGeom>
        </p:spPr>
        <p:txBody>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latin typeface="+mn-lt"/>
              </a:rPr>
              <a:t>Questions?</a:t>
            </a:r>
          </a:p>
        </p:txBody>
      </p:sp>
      <p:pic>
        <p:nvPicPr>
          <p:cNvPr id="2" name="Picture 1">
            <a:extLst>
              <a:ext uri="{FF2B5EF4-FFF2-40B4-BE49-F238E27FC236}">
                <a16:creationId xmlns:a16="http://schemas.microsoft.com/office/drawing/2014/main" id="{E864BD89-2FE9-85D5-5169-A3CA546AAE7A}"/>
              </a:ext>
            </a:extLst>
          </p:cNvPr>
          <p:cNvPicPr>
            <a:picLocks noChangeAspect="1"/>
          </p:cNvPicPr>
          <p:nvPr/>
        </p:nvPicPr>
        <p:blipFill>
          <a:blip r:embed="rId3"/>
          <a:stretch>
            <a:fillRect/>
          </a:stretch>
        </p:blipFill>
        <p:spPr>
          <a:xfrm>
            <a:off x="3443747" y="329476"/>
            <a:ext cx="7519689" cy="6199043"/>
          </a:xfrm>
          <a:prstGeom prst="rect">
            <a:avLst/>
          </a:prstGeom>
        </p:spPr>
      </p:pic>
    </p:spTree>
    <p:extLst>
      <p:ext uri="{BB962C8B-B14F-4D97-AF65-F5344CB8AC3E}">
        <p14:creationId xmlns:p14="http://schemas.microsoft.com/office/powerpoint/2010/main" val="1067165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0BEC2-80EC-69B9-2B4F-9C9A8D2D787A}"/>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HEC-WAT – the basics</a:t>
            </a:r>
          </a:p>
        </p:txBody>
      </p:sp>
      <p:sp>
        <p:nvSpPr>
          <p:cNvPr id="104452" name="Rectangle 4"/>
          <p:cNvSpPr>
            <a:spLocks noChangeArrowheads="1"/>
          </p:cNvSpPr>
          <p:nvPr/>
        </p:nvSpPr>
        <p:spPr bwMode="auto">
          <a:xfrm>
            <a:off x="-102476" y="1058047"/>
            <a:ext cx="6385034" cy="4600013"/>
          </a:xfrm>
          <a:prstGeom prst="rect">
            <a:avLst/>
          </a:prstGeom>
          <a:noFill/>
          <a:ln w="9525">
            <a:noFill/>
            <a:miter lim="800000"/>
            <a:headEnd/>
            <a:tailEnd/>
          </a:ln>
          <a:effectLst/>
        </p:spPr>
        <p:txBody>
          <a:bodyPr lIns="92075" tIns="46038" rIns="92075" bIns="46038"/>
          <a:lstStyle/>
          <a:p>
            <a:pPr lvl="1">
              <a:spcAft>
                <a:spcPts val="1600"/>
              </a:spcAft>
              <a:buSzPct val="125000"/>
            </a:pPr>
            <a:r>
              <a:rPr lang="en-US" sz="2800" dirty="0">
                <a:solidFill>
                  <a:srgbClr val="0070C0"/>
                </a:solidFill>
                <a:cs typeface="Arial" charset="0"/>
              </a:rPr>
              <a:t>What the heck is HEC-WAT?</a:t>
            </a:r>
          </a:p>
          <a:p>
            <a:pPr marL="1257300" lvl="2" indent="-342900">
              <a:spcAft>
                <a:spcPts val="1600"/>
              </a:spcAft>
              <a:buSzPct val="125000"/>
              <a:buFont typeface="Arial" panose="020B0604020202020204" pitchFamily="34" charset="0"/>
              <a:buChar char="•"/>
            </a:pPr>
            <a:r>
              <a:rPr lang="en-US" sz="2400" dirty="0">
                <a:cs typeface="Arial" charset="0"/>
              </a:rPr>
              <a:t>Fundamentally, HEC-WAT is a switch board operator</a:t>
            </a:r>
          </a:p>
          <a:p>
            <a:pPr marL="1257300" lvl="2" indent="-342900">
              <a:spcAft>
                <a:spcPts val="1600"/>
              </a:spcAft>
              <a:buSzPct val="125000"/>
              <a:buFont typeface="Arial" panose="020B0604020202020204" pitchFamily="34" charset="0"/>
              <a:buChar char="•"/>
            </a:pPr>
            <a:r>
              <a:rPr lang="en-US" sz="2400" dirty="0">
                <a:cs typeface="Arial" charset="0"/>
              </a:rPr>
              <a:t>Seamlessly facilitates phone calls (i.e. data transfer between software tools)</a:t>
            </a:r>
          </a:p>
          <a:p>
            <a:pPr marL="1257300" lvl="2" indent="-342900">
              <a:spcAft>
                <a:spcPts val="1600"/>
              </a:spcAft>
              <a:buSzPct val="125000"/>
              <a:buFont typeface="Arial" panose="020B0604020202020204" pitchFamily="34" charset="0"/>
              <a:buChar char="•"/>
            </a:pPr>
            <a:r>
              <a:rPr lang="en-US" sz="2400" dirty="0">
                <a:cs typeface="Arial" charset="0"/>
              </a:rPr>
              <a:t>In other words, the WAT integrates a suite of water resources software</a:t>
            </a:r>
          </a:p>
          <a:p>
            <a:pPr marL="1257300" lvl="2" indent="-342900">
              <a:spcAft>
                <a:spcPts val="1600"/>
              </a:spcAft>
              <a:buSzPct val="125000"/>
              <a:buFont typeface="Arial" panose="020B0604020202020204" pitchFamily="34" charset="0"/>
              <a:buChar char="•"/>
            </a:pPr>
            <a:r>
              <a:rPr lang="en-US" sz="2400" dirty="0">
                <a:cs typeface="Arial" charset="0"/>
              </a:rPr>
              <a:t>Supports full functionality of component software – no simplifications needed, unless the user wants them.</a:t>
            </a:r>
          </a:p>
          <a:p>
            <a:pPr lvl="1">
              <a:spcAft>
                <a:spcPts val="1600"/>
              </a:spcAft>
              <a:buSzPct val="125000"/>
            </a:pPr>
            <a:endParaRPr lang="en-US" sz="2000" dirty="0">
              <a:cs typeface="Arial" charset="0"/>
            </a:endParaRPr>
          </a:p>
        </p:txBody>
      </p:sp>
      <p:pic>
        <p:nvPicPr>
          <p:cNvPr id="10" name="Picture 9">
            <a:extLst>
              <a:ext uri="{FF2B5EF4-FFF2-40B4-BE49-F238E27FC236}">
                <a16:creationId xmlns:a16="http://schemas.microsoft.com/office/drawing/2014/main" id="{6F62CB46-D657-BE0D-D828-0233957EF5F4}"/>
              </a:ext>
            </a:extLst>
          </p:cNvPr>
          <p:cNvPicPr>
            <a:picLocks noChangeAspect="1"/>
          </p:cNvPicPr>
          <p:nvPr/>
        </p:nvPicPr>
        <p:blipFill>
          <a:blip r:embed="rId3"/>
          <a:stretch>
            <a:fillRect/>
          </a:stretch>
        </p:blipFill>
        <p:spPr>
          <a:xfrm>
            <a:off x="6620566" y="1540024"/>
            <a:ext cx="4780380" cy="3799488"/>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F68AF7E1-D101-E478-61FD-4B2EA3DC4F46}"/>
              </a:ext>
            </a:extLst>
          </p:cNvPr>
          <p:cNvSpPr txBox="1"/>
          <p:nvPr/>
        </p:nvSpPr>
        <p:spPr>
          <a:xfrm>
            <a:off x="6708886" y="5339512"/>
            <a:ext cx="4431062" cy="261610"/>
          </a:xfrm>
          <a:prstGeom prst="rect">
            <a:avLst/>
          </a:prstGeom>
          <a:noFill/>
        </p:spPr>
        <p:txBody>
          <a:bodyPr wrap="square" rtlCol="0">
            <a:spAutoFit/>
          </a:bodyPr>
          <a:lstStyle/>
          <a:p>
            <a:r>
              <a:rPr lang="en-US" sz="1100" dirty="0"/>
              <a:t>Actual photo of HEC-WAT in operation.</a:t>
            </a:r>
          </a:p>
        </p:txBody>
      </p:sp>
    </p:spTree>
    <p:extLst>
      <p:ext uri="{BB962C8B-B14F-4D97-AF65-F5344CB8AC3E}">
        <p14:creationId xmlns:p14="http://schemas.microsoft.com/office/powerpoint/2010/main" val="2535380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BB3A5DE5-998B-4510-BEE7-AB73D4A96537}"/>
              </a:ext>
            </a:extLst>
          </p:cNvPr>
          <p:cNvSpPr/>
          <p:nvPr/>
        </p:nvSpPr>
        <p:spPr>
          <a:xfrm>
            <a:off x="8059087" y="5954476"/>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go-consequences Plugin</a:t>
            </a:r>
          </a:p>
        </p:txBody>
      </p:sp>
      <p:pic>
        <p:nvPicPr>
          <p:cNvPr id="11" name="Picture 10">
            <a:extLst>
              <a:ext uri="{FF2B5EF4-FFF2-40B4-BE49-F238E27FC236}">
                <a16:creationId xmlns:a16="http://schemas.microsoft.com/office/drawing/2014/main" id="{D45092E3-595B-4F3E-A89A-3F820F46D6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2747" y="6019616"/>
            <a:ext cx="466901" cy="466901"/>
          </a:xfrm>
          <a:prstGeom prst="rect">
            <a:avLst/>
          </a:prstGeom>
        </p:spPr>
      </p:pic>
      <p:sp>
        <p:nvSpPr>
          <p:cNvPr id="56" name="Rectangle 55">
            <a:extLst>
              <a:ext uri="{FF2B5EF4-FFF2-40B4-BE49-F238E27FC236}">
                <a16:creationId xmlns:a16="http://schemas.microsoft.com/office/drawing/2014/main" id="{C63524C7-FBA0-484C-B6CC-35868FD61989}"/>
              </a:ext>
            </a:extLst>
          </p:cNvPr>
          <p:cNvSpPr/>
          <p:nvPr/>
        </p:nvSpPr>
        <p:spPr>
          <a:xfrm>
            <a:off x="8052637" y="1773930"/>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SWG Plugin</a:t>
            </a:r>
          </a:p>
        </p:txBody>
      </p:sp>
      <p:sp>
        <p:nvSpPr>
          <p:cNvPr id="33" name="Rectangle 32">
            <a:extLst>
              <a:ext uri="{FF2B5EF4-FFF2-40B4-BE49-F238E27FC236}">
                <a16:creationId xmlns:a16="http://schemas.microsoft.com/office/drawing/2014/main" id="{75568954-0453-4B56-B159-6A1723B58DD3}"/>
              </a:ext>
            </a:extLst>
          </p:cNvPr>
          <p:cNvSpPr/>
          <p:nvPr/>
        </p:nvSpPr>
        <p:spPr>
          <a:xfrm>
            <a:off x="8054272" y="5954476"/>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FIA Plugin</a:t>
            </a:r>
          </a:p>
        </p:txBody>
      </p:sp>
      <p:sp>
        <p:nvSpPr>
          <p:cNvPr id="32" name="Rectangle 31">
            <a:extLst>
              <a:ext uri="{FF2B5EF4-FFF2-40B4-BE49-F238E27FC236}">
                <a16:creationId xmlns:a16="http://schemas.microsoft.com/office/drawing/2014/main" id="{09CE98A5-22E3-4BD1-83D3-8143B0B9F753}"/>
              </a:ext>
            </a:extLst>
          </p:cNvPr>
          <p:cNvSpPr/>
          <p:nvPr/>
        </p:nvSpPr>
        <p:spPr>
          <a:xfrm>
            <a:off x="8053617" y="5109747"/>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RAS Plugin</a:t>
            </a:r>
          </a:p>
        </p:txBody>
      </p:sp>
      <p:sp>
        <p:nvSpPr>
          <p:cNvPr id="31" name="Rectangle 30">
            <a:extLst>
              <a:ext uri="{FF2B5EF4-FFF2-40B4-BE49-F238E27FC236}">
                <a16:creationId xmlns:a16="http://schemas.microsoft.com/office/drawing/2014/main" id="{6CF12067-D570-4F70-8087-69DAB94F5324}"/>
              </a:ext>
            </a:extLst>
          </p:cNvPr>
          <p:cNvSpPr/>
          <p:nvPr/>
        </p:nvSpPr>
        <p:spPr>
          <a:xfrm>
            <a:off x="8052097" y="4280664"/>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err="1">
                <a:solidFill>
                  <a:schemeClr val="bg1"/>
                </a:solidFill>
              </a:rPr>
              <a:t>ResSim</a:t>
            </a:r>
            <a:endParaRPr lang="en-US" sz="1200" dirty="0">
              <a:solidFill>
                <a:schemeClr val="bg1"/>
              </a:solidFill>
            </a:endParaRPr>
          </a:p>
          <a:p>
            <a:r>
              <a:rPr lang="en-US" sz="1200" dirty="0">
                <a:solidFill>
                  <a:schemeClr val="bg1"/>
                </a:solidFill>
              </a:rPr>
              <a:t>Plugin</a:t>
            </a:r>
          </a:p>
        </p:txBody>
      </p:sp>
      <p:sp>
        <p:nvSpPr>
          <p:cNvPr id="30" name="Rectangle 29">
            <a:extLst>
              <a:ext uri="{FF2B5EF4-FFF2-40B4-BE49-F238E27FC236}">
                <a16:creationId xmlns:a16="http://schemas.microsoft.com/office/drawing/2014/main" id="{5E07EFA1-14CD-40AE-A72C-CE107DFC0A63}"/>
              </a:ext>
            </a:extLst>
          </p:cNvPr>
          <p:cNvSpPr/>
          <p:nvPr/>
        </p:nvSpPr>
        <p:spPr>
          <a:xfrm>
            <a:off x="8038693" y="3430944"/>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Fragility Curve</a:t>
            </a:r>
          </a:p>
          <a:p>
            <a:r>
              <a:rPr lang="en-US" sz="1200" dirty="0">
                <a:solidFill>
                  <a:schemeClr val="bg1"/>
                </a:solidFill>
              </a:rPr>
              <a:t> Plugin</a:t>
            </a:r>
          </a:p>
        </p:txBody>
      </p:sp>
      <p:sp>
        <p:nvSpPr>
          <p:cNvPr id="19" name="Rectangle 18">
            <a:extLst>
              <a:ext uri="{FF2B5EF4-FFF2-40B4-BE49-F238E27FC236}">
                <a16:creationId xmlns:a16="http://schemas.microsoft.com/office/drawing/2014/main" id="{98158B5C-A784-4CB7-B0FF-CE61E007F956}"/>
              </a:ext>
            </a:extLst>
          </p:cNvPr>
          <p:cNvSpPr/>
          <p:nvPr/>
        </p:nvSpPr>
        <p:spPr>
          <a:xfrm>
            <a:off x="8052097" y="2606040"/>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HMS Plugin</a:t>
            </a:r>
          </a:p>
        </p:txBody>
      </p:sp>
      <p:sp>
        <p:nvSpPr>
          <p:cNvPr id="2" name="Title 1">
            <a:extLst>
              <a:ext uri="{FF2B5EF4-FFF2-40B4-BE49-F238E27FC236}">
                <a16:creationId xmlns:a16="http://schemas.microsoft.com/office/drawing/2014/main" id="{4F38A295-5EDA-4B87-B827-194945AD7E88}"/>
              </a:ext>
            </a:extLst>
          </p:cNvPr>
          <p:cNvSpPr>
            <a:spLocks noGrp="1"/>
          </p:cNvSpPr>
          <p:nvPr>
            <p:ph type="title"/>
          </p:nvPr>
        </p:nvSpPr>
        <p:spPr>
          <a:xfrm>
            <a:off x="6489815" y="75569"/>
            <a:ext cx="5048679" cy="1793032"/>
          </a:xfrm>
        </p:spPr>
        <p:txBody>
          <a:bodyPr>
            <a:normAutofit/>
          </a:bodyPr>
          <a:lstStyle/>
          <a:p>
            <a:r>
              <a:rPr lang="en-US" sz="2400" dirty="0">
                <a:solidFill>
                  <a:schemeClr val="bg1"/>
                </a:solidFill>
                <a:latin typeface="+mn-lt"/>
              </a:rPr>
              <a:t>Watershed Systems are explicitly modeled in HEC-WAT</a:t>
            </a:r>
          </a:p>
        </p:txBody>
      </p:sp>
      <p:pic>
        <p:nvPicPr>
          <p:cNvPr id="21" name="Picture 20" descr="A picture containing kite, tree, outdoor, flying&#10;&#10;Description automatically generated">
            <a:extLst>
              <a:ext uri="{FF2B5EF4-FFF2-40B4-BE49-F238E27FC236}">
                <a16:creationId xmlns:a16="http://schemas.microsoft.com/office/drawing/2014/main" id="{D2099F8A-E006-44BF-8700-273B33DF22A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09" r="-1" b="12190"/>
          <a:stretch/>
        </p:blipFill>
        <p:spPr>
          <a:xfrm>
            <a:off x="4700396" y="617591"/>
            <a:ext cx="1691640" cy="1691640"/>
          </a:xfrm>
          <a:custGeom>
            <a:avLst/>
            <a:gdLst/>
            <a:ahLst/>
            <a:cxnLst/>
            <a:rect l="l" t="t" r="r" b="b"/>
            <a:pathLst>
              <a:path w="1645920" h="1645920">
                <a:moveTo>
                  <a:pt x="822960" y="0"/>
                </a:moveTo>
                <a:cubicBezTo>
                  <a:pt x="1277468" y="0"/>
                  <a:pt x="1645920" y="368452"/>
                  <a:pt x="1645920" y="822960"/>
                </a:cubicBezTo>
                <a:cubicBezTo>
                  <a:pt x="1645920" y="1277468"/>
                  <a:pt x="1277468" y="1645920"/>
                  <a:pt x="822960" y="1645920"/>
                </a:cubicBezTo>
                <a:cubicBezTo>
                  <a:pt x="368452" y="1645920"/>
                  <a:pt x="0" y="1277468"/>
                  <a:pt x="0" y="822960"/>
                </a:cubicBezTo>
                <a:cubicBezTo>
                  <a:pt x="0" y="368452"/>
                  <a:pt x="368452" y="0"/>
                  <a:pt x="822960" y="0"/>
                </a:cubicBezTo>
                <a:close/>
              </a:path>
            </a:pathLst>
          </a:custGeom>
        </p:spPr>
      </p:pic>
      <p:pic>
        <p:nvPicPr>
          <p:cNvPr id="28" name="Picture 27" descr="A close up of a map&#10;&#10;Description automatically generated">
            <a:extLst>
              <a:ext uri="{FF2B5EF4-FFF2-40B4-BE49-F238E27FC236}">
                <a16:creationId xmlns:a16="http://schemas.microsoft.com/office/drawing/2014/main" id="{8D82AB3C-D4B6-4CFF-A1F4-D2BDF4F5CAAA}"/>
              </a:ext>
            </a:extLst>
          </p:cNvPr>
          <p:cNvPicPr>
            <a:picLocks noChangeAspect="1"/>
          </p:cNvPicPr>
          <p:nvPr/>
        </p:nvPicPr>
        <p:blipFill rotWithShape="1">
          <a:blip r:embed="rId4">
            <a:extLst>
              <a:ext uri="{28A0092B-C50C-407E-A947-70E740481C1C}">
                <a14:useLocalDpi xmlns:a14="http://schemas.microsoft.com/office/drawing/2010/main" val="0"/>
              </a:ext>
            </a:extLst>
          </a:blip>
          <a:srcRect l="7295" r="212" b="7"/>
          <a:stretch/>
        </p:blipFill>
        <p:spPr>
          <a:xfrm>
            <a:off x="3545527" y="3036574"/>
            <a:ext cx="2505456" cy="2505456"/>
          </a:xfrm>
          <a:custGeom>
            <a:avLst/>
            <a:gdLst/>
            <a:ahLst/>
            <a:cxnLst/>
            <a:rect l="l" t="t" r="r" b="b"/>
            <a:pathLst>
              <a:path w="2505456" h="2505456">
                <a:moveTo>
                  <a:pt x="1252728" y="0"/>
                </a:moveTo>
                <a:cubicBezTo>
                  <a:pt x="1944591" y="0"/>
                  <a:pt x="2505456" y="560865"/>
                  <a:pt x="2505456" y="1252728"/>
                </a:cubicBezTo>
                <a:cubicBezTo>
                  <a:pt x="2505456" y="1944591"/>
                  <a:pt x="1944591" y="2505456"/>
                  <a:pt x="1252728" y="2505456"/>
                </a:cubicBezTo>
                <a:cubicBezTo>
                  <a:pt x="560865" y="2505456"/>
                  <a:pt x="0" y="1944591"/>
                  <a:pt x="0" y="1252728"/>
                </a:cubicBezTo>
                <a:cubicBezTo>
                  <a:pt x="0" y="560865"/>
                  <a:pt x="560865" y="0"/>
                  <a:pt x="1252728" y="0"/>
                </a:cubicBezTo>
                <a:close/>
              </a:path>
            </a:pathLst>
          </a:custGeom>
        </p:spPr>
      </p:pic>
      <p:pic>
        <p:nvPicPr>
          <p:cNvPr id="25" name="Picture 24" descr="A close up of a map&#10;&#10;Description automatically generated">
            <a:extLst>
              <a:ext uri="{FF2B5EF4-FFF2-40B4-BE49-F238E27FC236}">
                <a16:creationId xmlns:a16="http://schemas.microsoft.com/office/drawing/2014/main" id="{23D58383-9608-4A3A-9745-9EA5675453BA}"/>
              </a:ext>
            </a:extLst>
          </p:cNvPr>
          <p:cNvPicPr>
            <a:picLocks noChangeAspect="1"/>
          </p:cNvPicPr>
          <p:nvPr/>
        </p:nvPicPr>
        <p:blipFill rotWithShape="1">
          <a:blip r:embed="rId5">
            <a:extLst>
              <a:ext uri="{28A0092B-C50C-407E-A947-70E740481C1C}">
                <a14:useLocalDpi xmlns:a14="http://schemas.microsoft.com/office/drawing/2010/main" val="0"/>
              </a:ext>
            </a:extLst>
          </a:blip>
          <a:srcRect l="883" r="-2" b="-2"/>
          <a:stretch/>
        </p:blipFill>
        <p:spPr>
          <a:xfrm>
            <a:off x="20" y="10"/>
            <a:ext cx="3904480" cy="3318836"/>
          </a:xfrm>
          <a:custGeom>
            <a:avLst/>
            <a:gdLst/>
            <a:ahLst/>
            <a:cxnLst/>
            <a:rect l="l" t="t" r="r" b="b"/>
            <a:pathLst>
              <a:path w="3904500" h="3318846">
                <a:moveTo>
                  <a:pt x="0" y="0"/>
                </a:moveTo>
                <a:lnTo>
                  <a:pt x="3550823" y="0"/>
                </a:lnTo>
                <a:lnTo>
                  <a:pt x="3646046" y="156742"/>
                </a:lnTo>
                <a:cubicBezTo>
                  <a:pt x="3810874" y="460163"/>
                  <a:pt x="3904500" y="807876"/>
                  <a:pt x="3904500" y="1177456"/>
                </a:cubicBezTo>
                <a:cubicBezTo>
                  <a:pt x="3904500" y="2360113"/>
                  <a:pt x="2945767" y="3318846"/>
                  <a:pt x="1763110" y="3318846"/>
                </a:cubicBezTo>
                <a:cubicBezTo>
                  <a:pt x="1097866" y="3318846"/>
                  <a:pt x="503472" y="3015497"/>
                  <a:pt x="110709" y="2539579"/>
                </a:cubicBezTo>
                <a:lnTo>
                  <a:pt x="0" y="2391530"/>
                </a:lnTo>
                <a:close/>
              </a:path>
            </a:pathLst>
          </a:custGeom>
        </p:spPr>
      </p:pic>
      <p:pic>
        <p:nvPicPr>
          <p:cNvPr id="18" name="Content Placeholder 17" descr="A close up of a map&#10;&#10;Description automatically generated">
            <a:extLst>
              <a:ext uri="{FF2B5EF4-FFF2-40B4-BE49-F238E27FC236}">
                <a16:creationId xmlns:a16="http://schemas.microsoft.com/office/drawing/2014/main" id="{481D6D4D-9497-4C10-8B5D-64770F057AD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490"/>
          <a:stretch/>
        </p:blipFill>
        <p:spPr>
          <a:xfrm>
            <a:off x="1" y="4207014"/>
            <a:ext cx="3050387" cy="2654675"/>
          </a:xfrm>
          <a:custGeom>
            <a:avLst/>
            <a:gdLst/>
            <a:ahLst/>
            <a:cxnLst/>
            <a:rect l="l" t="t" r="r" b="b"/>
            <a:pathLst>
              <a:path w="3050387" h="2654675">
                <a:moveTo>
                  <a:pt x="1360112" y="0"/>
                </a:moveTo>
                <a:cubicBezTo>
                  <a:pt x="2293625" y="0"/>
                  <a:pt x="3050387" y="756762"/>
                  <a:pt x="3050387" y="1690275"/>
                </a:cubicBezTo>
                <a:cubicBezTo>
                  <a:pt x="3050387" y="2040343"/>
                  <a:pt x="2943967" y="2365554"/>
                  <a:pt x="2761715" y="2635324"/>
                </a:cubicBezTo>
                <a:lnTo>
                  <a:pt x="2747244" y="2654675"/>
                </a:lnTo>
                <a:lnTo>
                  <a:pt x="0" y="2654675"/>
                </a:lnTo>
                <a:lnTo>
                  <a:pt x="0" y="689742"/>
                </a:lnTo>
                <a:lnTo>
                  <a:pt x="55814" y="615103"/>
                </a:lnTo>
                <a:cubicBezTo>
                  <a:pt x="365835" y="239445"/>
                  <a:pt x="835011" y="0"/>
                  <a:pt x="1360112" y="0"/>
                </a:cubicBezTo>
                <a:close/>
              </a:path>
            </a:pathLst>
          </a:custGeom>
        </p:spPr>
      </p:pic>
      <p:sp>
        <p:nvSpPr>
          <p:cNvPr id="29" name="Arrow: Right 28">
            <a:extLst>
              <a:ext uri="{FF2B5EF4-FFF2-40B4-BE49-F238E27FC236}">
                <a16:creationId xmlns:a16="http://schemas.microsoft.com/office/drawing/2014/main" id="{9CDD8DA9-69FD-4631-BDF5-0ECB43E1E5D2}"/>
              </a:ext>
            </a:extLst>
          </p:cNvPr>
          <p:cNvSpPr/>
          <p:nvPr/>
        </p:nvSpPr>
        <p:spPr>
          <a:xfrm rot="20332708">
            <a:off x="2905942" y="4941551"/>
            <a:ext cx="799533" cy="4539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Arrow: Right 35">
            <a:extLst>
              <a:ext uri="{FF2B5EF4-FFF2-40B4-BE49-F238E27FC236}">
                <a16:creationId xmlns:a16="http://schemas.microsoft.com/office/drawing/2014/main" id="{1708AED6-FC7E-40BC-BA53-4FDBC863D6C2}"/>
              </a:ext>
            </a:extLst>
          </p:cNvPr>
          <p:cNvSpPr/>
          <p:nvPr/>
        </p:nvSpPr>
        <p:spPr>
          <a:xfrm rot="2741147">
            <a:off x="3187017" y="2741703"/>
            <a:ext cx="768797" cy="4539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Arrow: Right 37">
            <a:extLst>
              <a:ext uri="{FF2B5EF4-FFF2-40B4-BE49-F238E27FC236}">
                <a16:creationId xmlns:a16="http://schemas.microsoft.com/office/drawing/2014/main" id="{1F0F5156-E7E2-40B1-BCA3-F8DE1ABC931F}"/>
              </a:ext>
            </a:extLst>
          </p:cNvPr>
          <p:cNvSpPr/>
          <p:nvPr/>
        </p:nvSpPr>
        <p:spPr>
          <a:xfrm rot="6453458">
            <a:off x="4811758" y="2411424"/>
            <a:ext cx="758663" cy="4539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2CCE7799-9D7F-4A16-A6E1-D8DA218EC1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00275" y="1698675"/>
            <a:ext cx="1483725" cy="4851044"/>
          </a:xfrm>
          <a:prstGeom prst="rect">
            <a:avLst/>
          </a:prstGeom>
        </p:spPr>
      </p:pic>
      <p:pic>
        <p:nvPicPr>
          <p:cNvPr id="7" name="Picture 6">
            <a:extLst>
              <a:ext uri="{FF2B5EF4-FFF2-40B4-BE49-F238E27FC236}">
                <a16:creationId xmlns:a16="http://schemas.microsoft.com/office/drawing/2014/main" id="{06E72791-4E47-4FB1-B604-430AAD52E0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05370" y="5149491"/>
            <a:ext cx="463919" cy="459086"/>
          </a:xfrm>
          <a:prstGeom prst="rect">
            <a:avLst/>
          </a:prstGeom>
        </p:spPr>
      </p:pic>
      <p:pic>
        <p:nvPicPr>
          <p:cNvPr id="10" name="Picture 9">
            <a:extLst>
              <a:ext uri="{FF2B5EF4-FFF2-40B4-BE49-F238E27FC236}">
                <a16:creationId xmlns:a16="http://schemas.microsoft.com/office/drawing/2014/main" id="{7F4680FA-9167-472C-ADC7-C73B445064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90850" y="2643382"/>
            <a:ext cx="457200" cy="457200"/>
          </a:xfrm>
          <a:prstGeom prst="rect">
            <a:avLst/>
          </a:prstGeom>
        </p:spPr>
      </p:pic>
      <p:pic>
        <p:nvPicPr>
          <p:cNvPr id="12" name="Picture 11">
            <a:extLst>
              <a:ext uri="{FF2B5EF4-FFF2-40B4-BE49-F238E27FC236}">
                <a16:creationId xmlns:a16="http://schemas.microsoft.com/office/drawing/2014/main" id="{2AE9832A-16C9-4CDE-9334-E58C609F6B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05256" y="4314702"/>
            <a:ext cx="457200" cy="457200"/>
          </a:xfrm>
          <a:prstGeom prst="rect">
            <a:avLst/>
          </a:prstGeom>
        </p:spPr>
      </p:pic>
      <p:pic>
        <p:nvPicPr>
          <p:cNvPr id="14" name="Picture 13">
            <a:extLst>
              <a:ext uri="{FF2B5EF4-FFF2-40B4-BE49-F238E27FC236}">
                <a16:creationId xmlns:a16="http://schemas.microsoft.com/office/drawing/2014/main" id="{B7F514D6-307E-4CA4-80B5-F1DDABC9825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090850" y="3481744"/>
            <a:ext cx="457200" cy="457200"/>
          </a:xfrm>
          <a:prstGeom prst="rect">
            <a:avLst/>
          </a:prstGeom>
          <a:solidFill>
            <a:schemeClr val="tx1"/>
          </a:solidFill>
        </p:spPr>
      </p:pic>
      <p:pic>
        <p:nvPicPr>
          <p:cNvPr id="17" name="Picture 16">
            <a:extLst>
              <a:ext uri="{FF2B5EF4-FFF2-40B4-BE49-F238E27FC236}">
                <a16:creationId xmlns:a16="http://schemas.microsoft.com/office/drawing/2014/main" id="{F2EFBF25-FE52-49D4-AF46-12479C31688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11720" y="6003332"/>
            <a:ext cx="457200" cy="457200"/>
          </a:xfrm>
          <a:prstGeom prst="rect">
            <a:avLst/>
          </a:prstGeom>
        </p:spPr>
      </p:pic>
      <p:sp>
        <p:nvSpPr>
          <p:cNvPr id="20" name="Rectangle 19">
            <a:extLst>
              <a:ext uri="{FF2B5EF4-FFF2-40B4-BE49-F238E27FC236}">
                <a16:creationId xmlns:a16="http://schemas.microsoft.com/office/drawing/2014/main" id="{643ACFA9-6116-40E0-854C-04B418B226A8}"/>
              </a:ext>
            </a:extLst>
          </p:cNvPr>
          <p:cNvSpPr/>
          <p:nvPr/>
        </p:nvSpPr>
        <p:spPr>
          <a:xfrm>
            <a:off x="9663266" y="2917168"/>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2A30C35-DC50-4056-BA60-FC03828E7221}"/>
              </a:ext>
            </a:extLst>
          </p:cNvPr>
          <p:cNvSpPr/>
          <p:nvPr/>
        </p:nvSpPr>
        <p:spPr>
          <a:xfrm>
            <a:off x="9663266" y="2702951"/>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A633E92-1EB3-47E2-ACAE-8B1DBF2C6E56}"/>
              </a:ext>
            </a:extLst>
          </p:cNvPr>
          <p:cNvSpPr/>
          <p:nvPr/>
        </p:nvSpPr>
        <p:spPr>
          <a:xfrm>
            <a:off x="9650296" y="3749120"/>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9C344383-AE84-46B4-ACA2-360CACD6FEAC}"/>
              </a:ext>
            </a:extLst>
          </p:cNvPr>
          <p:cNvSpPr/>
          <p:nvPr/>
        </p:nvSpPr>
        <p:spPr>
          <a:xfrm>
            <a:off x="9650296" y="3534903"/>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F4ABE8F-D93B-41C3-AE1C-920869AED0B6}"/>
              </a:ext>
            </a:extLst>
          </p:cNvPr>
          <p:cNvSpPr/>
          <p:nvPr/>
        </p:nvSpPr>
        <p:spPr>
          <a:xfrm>
            <a:off x="9664029" y="4597502"/>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3E5D0E5D-CE7F-447B-A7B9-9F14BF43A142}"/>
              </a:ext>
            </a:extLst>
          </p:cNvPr>
          <p:cNvSpPr/>
          <p:nvPr/>
        </p:nvSpPr>
        <p:spPr>
          <a:xfrm>
            <a:off x="9664029" y="4383285"/>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55D59518-70C6-4563-9375-8F0788E534DD}"/>
              </a:ext>
            </a:extLst>
          </p:cNvPr>
          <p:cNvSpPr/>
          <p:nvPr/>
        </p:nvSpPr>
        <p:spPr>
          <a:xfrm>
            <a:off x="9657286" y="5429454"/>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0D934729-A45D-48ED-B56B-87A75715B169}"/>
              </a:ext>
            </a:extLst>
          </p:cNvPr>
          <p:cNvSpPr/>
          <p:nvPr/>
        </p:nvSpPr>
        <p:spPr>
          <a:xfrm>
            <a:off x="9657286" y="5215237"/>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CCD7E7F7-F97A-4BEB-AFF3-590F6BAB226A}"/>
              </a:ext>
            </a:extLst>
          </p:cNvPr>
          <p:cNvSpPr/>
          <p:nvPr/>
        </p:nvSpPr>
        <p:spPr>
          <a:xfrm>
            <a:off x="9657286" y="6256698"/>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103A2BF1-2C41-4DE5-8933-718A8473A60C}"/>
              </a:ext>
            </a:extLst>
          </p:cNvPr>
          <p:cNvSpPr/>
          <p:nvPr/>
        </p:nvSpPr>
        <p:spPr>
          <a:xfrm>
            <a:off x="9657286" y="6042481"/>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C1F7AAFD-F2D0-44C5-9BDD-2BE6EF668FBE}"/>
              </a:ext>
            </a:extLst>
          </p:cNvPr>
          <p:cNvSpPr/>
          <p:nvPr/>
        </p:nvSpPr>
        <p:spPr>
          <a:xfrm>
            <a:off x="7008420" y="2842688"/>
            <a:ext cx="1054100" cy="1212850"/>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100" h="1212850">
                <a:moveTo>
                  <a:pt x="1047750" y="0"/>
                </a:moveTo>
                <a:lnTo>
                  <a:pt x="1054100" y="63500"/>
                </a:lnTo>
                <a:lnTo>
                  <a:pt x="863600" y="82550"/>
                </a:lnTo>
                <a:cubicBezTo>
                  <a:pt x="738717" y="101600"/>
                  <a:pt x="499533" y="215900"/>
                  <a:pt x="400050" y="361950"/>
                </a:cubicBezTo>
                <a:cubicBezTo>
                  <a:pt x="321733" y="560917"/>
                  <a:pt x="383117" y="1032933"/>
                  <a:pt x="241300" y="1111250"/>
                </a:cubicBezTo>
                <a:lnTo>
                  <a:pt x="0" y="1212850"/>
                </a:lnTo>
                <a:lnTo>
                  <a:pt x="6350" y="1111250"/>
                </a:lnTo>
                <a:lnTo>
                  <a:pt x="184150" y="1047750"/>
                </a:lnTo>
                <a:cubicBezTo>
                  <a:pt x="289983" y="986367"/>
                  <a:pt x="256117" y="524933"/>
                  <a:pt x="361950" y="298450"/>
                </a:cubicBezTo>
                <a:cubicBezTo>
                  <a:pt x="425450" y="156633"/>
                  <a:pt x="647700" y="33867"/>
                  <a:pt x="825500" y="19050"/>
                </a:cubicBezTo>
                <a:cubicBezTo>
                  <a:pt x="931333" y="12700"/>
                  <a:pt x="973667" y="6350"/>
                  <a:pt x="104775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161698A4-CE86-4206-98F9-34B16EB9EA44}"/>
              </a:ext>
            </a:extLst>
          </p:cNvPr>
          <p:cNvSpPr/>
          <p:nvPr/>
        </p:nvSpPr>
        <p:spPr>
          <a:xfrm>
            <a:off x="7014066" y="3693617"/>
            <a:ext cx="1035050" cy="465364"/>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3746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374650 h 1212850"/>
              <a:gd name="connsiteX7" fmla="*/ 247650 w 1054100"/>
              <a:gd name="connsiteY7" fmla="*/ 3746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66700 w 1054100"/>
              <a:gd name="connsiteY4" fmla="*/ 457200 h 1212850"/>
              <a:gd name="connsiteX5" fmla="*/ 0 w 1054100"/>
              <a:gd name="connsiteY5" fmla="*/ 1212850 h 1212850"/>
              <a:gd name="connsiteX6" fmla="*/ 19050 w 1054100"/>
              <a:gd name="connsiteY6" fmla="*/ 374650 h 1212850"/>
              <a:gd name="connsiteX7" fmla="*/ 247650 w 1054100"/>
              <a:gd name="connsiteY7" fmla="*/ 3746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66700 w 1054100"/>
              <a:gd name="connsiteY4" fmla="*/ 457200 h 1212850"/>
              <a:gd name="connsiteX5" fmla="*/ 0 w 1054100"/>
              <a:gd name="connsiteY5" fmla="*/ 1212850 h 1212850"/>
              <a:gd name="connsiteX6" fmla="*/ 19050 w 1054100"/>
              <a:gd name="connsiteY6" fmla="*/ 374650 h 1212850"/>
              <a:gd name="connsiteX7" fmla="*/ 247650 w 1054100"/>
              <a:gd name="connsiteY7" fmla="*/ 3746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66700 w 1054100"/>
              <a:gd name="connsiteY4" fmla="*/ 457200 h 1212850"/>
              <a:gd name="connsiteX5" fmla="*/ 0 w 1054100"/>
              <a:gd name="connsiteY5" fmla="*/ 1212850 h 1212850"/>
              <a:gd name="connsiteX6" fmla="*/ 19050 w 1054100"/>
              <a:gd name="connsiteY6" fmla="*/ 374650 h 1212850"/>
              <a:gd name="connsiteX7" fmla="*/ 247650 w 1054100"/>
              <a:gd name="connsiteY7" fmla="*/ 374650 h 1212850"/>
              <a:gd name="connsiteX8" fmla="*/ 476250 w 1054100"/>
              <a:gd name="connsiteY8" fmla="*/ 19050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66700 w 1054100"/>
              <a:gd name="connsiteY4" fmla="*/ 457200 h 1212850"/>
              <a:gd name="connsiteX5" fmla="*/ 0 w 1054100"/>
              <a:gd name="connsiteY5" fmla="*/ 1212850 h 1212850"/>
              <a:gd name="connsiteX6" fmla="*/ 19050 w 1054100"/>
              <a:gd name="connsiteY6" fmla="*/ 374650 h 1212850"/>
              <a:gd name="connsiteX7" fmla="*/ 247650 w 1054100"/>
              <a:gd name="connsiteY7" fmla="*/ 374650 h 1212850"/>
              <a:gd name="connsiteX8" fmla="*/ 476250 w 1054100"/>
              <a:gd name="connsiteY8" fmla="*/ 19050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0 w 1054100"/>
              <a:gd name="connsiteY4" fmla="*/ 1212850 h 1212850"/>
              <a:gd name="connsiteX5" fmla="*/ 19050 w 1054100"/>
              <a:gd name="connsiteY5" fmla="*/ 374650 h 1212850"/>
              <a:gd name="connsiteX6" fmla="*/ 247650 w 1054100"/>
              <a:gd name="connsiteY6" fmla="*/ 374650 h 1212850"/>
              <a:gd name="connsiteX7" fmla="*/ 476250 w 1054100"/>
              <a:gd name="connsiteY7" fmla="*/ 190500 h 1212850"/>
              <a:gd name="connsiteX8" fmla="*/ 825500 w 1054100"/>
              <a:gd name="connsiteY8" fmla="*/ 19050 h 1212850"/>
              <a:gd name="connsiteX9" fmla="*/ 1047750 w 1054100"/>
              <a:gd name="connsiteY9" fmla="*/ 0 h 1212850"/>
              <a:gd name="connsiteX0" fmla="*/ 1028700 w 1035050"/>
              <a:gd name="connsiteY0" fmla="*/ 0 h 465364"/>
              <a:gd name="connsiteX1" fmla="*/ 1035050 w 1035050"/>
              <a:gd name="connsiteY1" fmla="*/ 63500 h 465364"/>
              <a:gd name="connsiteX2" fmla="*/ 844550 w 1035050"/>
              <a:gd name="connsiteY2" fmla="*/ 82550 h 465364"/>
              <a:gd name="connsiteX3" fmla="*/ 381000 w 1035050"/>
              <a:gd name="connsiteY3" fmla="*/ 361950 h 465364"/>
              <a:gd name="connsiteX4" fmla="*/ 12700 w 1035050"/>
              <a:gd name="connsiteY4" fmla="*/ 425450 h 465364"/>
              <a:gd name="connsiteX5" fmla="*/ 0 w 1035050"/>
              <a:gd name="connsiteY5" fmla="*/ 374650 h 465364"/>
              <a:gd name="connsiteX6" fmla="*/ 228600 w 1035050"/>
              <a:gd name="connsiteY6" fmla="*/ 374650 h 465364"/>
              <a:gd name="connsiteX7" fmla="*/ 457200 w 1035050"/>
              <a:gd name="connsiteY7" fmla="*/ 190500 h 465364"/>
              <a:gd name="connsiteX8" fmla="*/ 806450 w 1035050"/>
              <a:gd name="connsiteY8" fmla="*/ 19050 h 465364"/>
              <a:gd name="connsiteX9" fmla="*/ 1028700 w 1035050"/>
              <a:gd name="connsiteY9" fmla="*/ 0 h 465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5050" h="465364">
                <a:moveTo>
                  <a:pt x="1028700" y="0"/>
                </a:moveTo>
                <a:lnTo>
                  <a:pt x="1035050" y="63500"/>
                </a:lnTo>
                <a:lnTo>
                  <a:pt x="844550" y="82550"/>
                </a:lnTo>
                <a:cubicBezTo>
                  <a:pt x="719667" y="101600"/>
                  <a:pt x="480483" y="215900"/>
                  <a:pt x="381000" y="361950"/>
                </a:cubicBezTo>
                <a:cubicBezTo>
                  <a:pt x="237067" y="550333"/>
                  <a:pt x="76200" y="423333"/>
                  <a:pt x="12700" y="425450"/>
                </a:cubicBezTo>
                <a:lnTo>
                  <a:pt x="0" y="374650"/>
                </a:lnTo>
                <a:lnTo>
                  <a:pt x="228600" y="374650"/>
                </a:lnTo>
                <a:cubicBezTo>
                  <a:pt x="334433" y="313267"/>
                  <a:pt x="395817" y="226483"/>
                  <a:pt x="457200" y="190500"/>
                </a:cubicBezTo>
                <a:cubicBezTo>
                  <a:pt x="514350" y="143933"/>
                  <a:pt x="628650" y="33867"/>
                  <a:pt x="806450" y="19050"/>
                </a:cubicBezTo>
                <a:cubicBezTo>
                  <a:pt x="912283" y="12700"/>
                  <a:pt x="954617" y="6350"/>
                  <a:pt x="102870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Shape 51">
            <a:extLst>
              <a:ext uri="{FF2B5EF4-FFF2-40B4-BE49-F238E27FC236}">
                <a16:creationId xmlns:a16="http://schemas.microsoft.com/office/drawing/2014/main" id="{F41C1249-E51C-405F-BB8A-63304D478A05}"/>
              </a:ext>
            </a:extLst>
          </p:cNvPr>
          <p:cNvSpPr/>
          <p:nvPr/>
        </p:nvSpPr>
        <p:spPr>
          <a:xfrm>
            <a:off x="7021120" y="4124596"/>
            <a:ext cx="1041400" cy="441349"/>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355600 h 1568450"/>
              <a:gd name="connsiteX1" fmla="*/ 1054100 w 1054100"/>
              <a:gd name="connsiteY1" fmla="*/ 419100 h 1568450"/>
              <a:gd name="connsiteX2" fmla="*/ 863600 w 1054100"/>
              <a:gd name="connsiteY2" fmla="*/ 438150 h 1568450"/>
              <a:gd name="connsiteX3" fmla="*/ 400050 w 1054100"/>
              <a:gd name="connsiteY3" fmla="*/ 717550 h 1568450"/>
              <a:gd name="connsiteX4" fmla="*/ 241300 w 1054100"/>
              <a:gd name="connsiteY4" fmla="*/ 1466850 h 1568450"/>
              <a:gd name="connsiteX5" fmla="*/ 0 w 1054100"/>
              <a:gd name="connsiteY5" fmla="*/ 1568450 h 1568450"/>
              <a:gd name="connsiteX6" fmla="*/ 12700 w 1054100"/>
              <a:gd name="connsiteY6" fmla="*/ 0 h 1568450"/>
              <a:gd name="connsiteX7" fmla="*/ 184150 w 1054100"/>
              <a:gd name="connsiteY7" fmla="*/ 1403350 h 1568450"/>
              <a:gd name="connsiteX8" fmla="*/ 361950 w 1054100"/>
              <a:gd name="connsiteY8" fmla="*/ 654050 h 1568450"/>
              <a:gd name="connsiteX9" fmla="*/ 825500 w 1054100"/>
              <a:gd name="connsiteY9" fmla="*/ 374650 h 1568450"/>
              <a:gd name="connsiteX10" fmla="*/ 1047750 w 1054100"/>
              <a:gd name="connsiteY10" fmla="*/ 355600 h 1568450"/>
              <a:gd name="connsiteX0" fmla="*/ 1047750 w 1054100"/>
              <a:gd name="connsiteY0" fmla="*/ 355600 h 1568450"/>
              <a:gd name="connsiteX1" fmla="*/ 1054100 w 1054100"/>
              <a:gd name="connsiteY1" fmla="*/ 419100 h 1568450"/>
              <a:gd name="connsiteX2" fmla="*/ 863600 w 1054100"/>
              <a:gd name="connsiteY2" fmla="*/ 438150 h 1568450"/>
              <a:gd name="connsiteX3" fmla="*/ 400050 w 1054100"/>
              <a:gd name="connsiteY3" fmla="*/ 717550 h 1568450"/>
              <a:gd name="connsiteX4" fmla="*/ 241300 w 1054100"/>
              <a:gd name="connsiteY4" fmla="*/ 1466850 h 1568450"/>
              <a:gd name="connsiteX5" fmla="*/ 0 w 1054100"/>
              <a:gd name="connsiteY5" fmla="*/ 1568450 h 1568450"/>
              <a:gd name="connsiteX6" fmla="*/ 12700 w 1054100"/>
              <a:gd name="connsiteY6" fmla="*/ 0 h 1568450"/>
              <a:gd name="connsiteX7" fmla="*/ 361950 w 1054100"/>
              <a:gd name="connsiteY7" fmla="*/ 654050 h 1568450"/>
              <a:gd name="connsiteX8" fmla="*/ 825500 w 1054100"/>
              <a:gd name="connsiteY8" fmla="*/ 374650 h 1568450"/>
              <a:gd name="connsiteX9" fmla="*/ 1047750 w 1054100"/>
              <a:gd name="connsiteY9" fmla="*/ 355600 h 1568450"/>
              <a:gd name="connsiteX0" fmla="*/ 1047750 w 1054100"/>
              <a:gd name="connsiteY0" fmla="*/ 355600 h 1568450"/>
              <a:gd name="connsiteX1" fmla="*/ 1054100 w 1054100"/>
              <a:gd name="connsiteY1" fmla="*/ 419100 h 1568450"/>
              <a:gd name="connsiteX2" fmla="*/ 863600 w 1054100"/>
              <a:gd name="connsiteY2" fmla="*/ 438150 h 1568450"/>
              <a:gd name="connsiteX3" fmla="*/ 400050 w 1054100"/>
              <a:gd name="connsiteY3" fmla="*/ 717550 h 1568450"/>
              <a:gd name="connsiteX4" fmla="*/ 241300 w 1054100"/>
              <a:gd name="connsiteY4" fmla="*/ 1466850 h 1568450"/>
              <a:gd name="connsiteX5" fmla="*/ 0 w 1054100"/>
              <a:gd name="connsiteY5" fmla="*/ 1568450 h 1568450"/>
              <a:gd name="connsiteX6" fmla="*/ 12700 w 1054100"/>
              <a:gd name="connsiteY6" fmla="*/ 0 h 1568450"/>
              <a:gd name="connsiteX7" fmla="*/ 361950 w 1054100"/>
              <a:gd name="connsiteY7" fmla="*/ 241300 h 1568450"/>
              <a:gd name="connsiteX8" fmla="*/ 825500 w 1054100"/>
              <a:gd name="connsiteY8" fmla="*/ 374650 h 1568450"/>
              <a:gd name="connsiteX9" fmla="*/ 1047750 w 1054100"/>
              <a:gd name="connsiteY9" fmla="*/ 355600 h 1568450"/>
              <a:gd name="connsiteX0" fmla="*/ 1047750 w 1054100"/>
              <a:gd name="connsiteY0" fmla="*/ 355600 h 1568450"/>
              <a:gd name="connsiteX1" fmla="*/ 1054100 w 1054100"/>
              <a:gd name="connsiteY1" fmla="*/ 419100 h 1568450"/>
              <a:gd name="connsiteX2" fmla="*/ 863600 w 1054100"/>
              <a:gd name="connsiteY2" fmla="*/ 438150 h 1568450"/>
              <a:gd name="connsiteX3" fmla="*/ 400050 w 1054100"/>
              <a:gd name="connsiteY3" fmla="*/ 717550 h 1568450"/>
              <a:gd name="connsiteX4" fmla="*/ 241300 w 1054100"/>
              <a:gd name="connsiteY4" fmla="*/ 1466850 h 1568450"/>
              <a:gd name="connsiteX5" fmla="*/ 0 w 1054100"/>
              <a:gd name="connsiteY5" fmla="*/ 1568450 h 1568450"/>
              <a:gd name="connsiteX6" fmla="*/ 12700 w 1054100"/>
              <a:gd name="connsiteY6" fmla="*/ 0 h 1568450"/>
              <a:gd name="connsiteX7" fmla="*/ 361950 w 1054100"/>
              <a:gd name="connsiteY7" fmla="*/ 241300 h 1568450"/>
              <a:gd name="connsiteX8" fmla="*/ 825500 w 1054100"/>
              <a:gd name="connsiteY8" fmla="*/ 374650 h 1568450"/>
              <a:gd name="connsiteX9" fmla="*/ 1047750 w 1054100"/>
              <a:gd name="connsiteY9" fmla="*/ 355600 h 1568450"/>
              <a:gd name="connsiteX0" fmla="*/ 1035050 w 1041400"/>
              <a:gd name="connsiteY0" fmla="*/ 355600 h 1466850"/>
              <a:gd name="connsiteX1" fmla="*/ 1041400 w 1041400"/>
              <a:gd name="connsiteY1" fmla="*/ 419100 h 1466850"/>
              <a:gd name="connsiteX2" fmla="*/ 850900 w 1041400"/>
              <a:gd name="connsiteY2" fmla="*/ 438150 h 1466850"/>
              <a:gd name="connsiteX3" fmla="*/ 387350 w 1041400"/>
              <a:gd name="connsiteY3" fmla="*/ 717550 h 1466850"/>
              <a:gd name="connsiteX4" fmla="*/ 228600 w 1041400"/>
              <a:gd name="connsiteY4" fmla="*/ 1466850 h 1466850"/>
              <a:gd name="connsiteX5" fmla="*/ 31750 w 1041400"/>
              <a:gd name="connsiteY5" fmla="*/ 107950 h 1466850"/>
              <a:gd name="connsiteX6" fmla="*/ 0 w 1041400"/>
              <a:gd name="connsiteY6" fmla="*/ 0 h 1466850"/>
              <a:gd name="connsiteX7" fmla="*/ 349250 w 1041400"/>
              <a:gd name="connsiteY7" fmla="*/ 241300 h 1466850"/>
              <a:gd name="connsiteX8" fmla="*/ 812800 w 1041400"/>
              <a:gd name="connsiteY8" fmla="*/ 374650 h 1466850"/>
              <a:gd name="connsiteX9" fmla="*/ 1035050 w 1041400"/>
              <a:gd name="connsiteY9" fmla="*/ 355600 h 1466850"/>
              <a:gd name="connsiteX0" fmla="*/ 1035050 w 1041400"/>
              <a:gd name="connsiteY0" fmla="*/ 355600 h 717550"/>
              <a:gd name="connsiteX1" fmla="*/ 1041400 w 1041400"/>
              <a:gd name="connsiteY1" fmla="*/ 419100 h 717550"/>
              <a:gd name="connsiteX2" fmla="*/ 850900 w 1041400"/>
              <a:gd name="connsiteY2" fmla="*/ 438150 h 717550"/>
              <a:gd name="connsiteX3" fmla="*/ 387350 w 1041400"/>
              <a:gd name="connsiteY3" fmla="*/ 717550 h 717550"/>
              <a:gd name="connsiteX4" fmla="*/ 31750 w 1041400"/>
              <a:gd name="connsiteY4" fmla="*/ 107950 h 717550"/>
              <a:gd name="connsiteX5" fmla="*/ 0 w 1041400"/>
              <a:gd name="connsiteY5" fmla="*/ 0 h 717550"/>
              <a:gd name="connsiteX6" fmla="*/ 349250 w 1041400"/>
              <a:gd name="connsiteY6" fmla="*/ 241300 h 717550"/>
              <a:gd name="connsiteX7" fmla="*/ 812800 w 1041400"/>
              <a:gd name="connsiteY7" fmla="*/ 374650 h 717550"/>
              <a:gd name="connsiteX8" fmla="*/ 1035050 w 1041400"/>
              <a:gd name="connsiteY8" fmla="*/ 355600 h 717550"/>
              <a:gd name="connsiteX0" fmla="*/ 1035050 w 1041400"/>
              <a:gd name="connsiteY0" fmla="*/ 355600 h 439108"/>
              <a:gd name="connsiteX1" fmla="*/ 1041400 w 1041400"/>
              <a:gd name="connsiteY1" fmla="*/ 419100 h 439108"/>
              <a:gd name="connsiteX2" fmla="*/ 850900 w 1041400"/>
              <a:gd name="connsiteY2" fmla="*/ 438150 h 439108"/>
              <a:gd name="connsiteX3" fmla="*/ 374650 w 1041400"/>
              <a:gd name="connsiteY3" fmla="*/ 330200 h 439108"/>
              <a:gd name="connsiteX4" fmla="*/ 31750 w 1041400"/>
              <a:gd name="connsiteY4" fmla="*/ 107950 h 439108"/>
              <a:gd name="connsiteX5" fmla="*/ 0 w 1041400"/>
              <a:gd name="connsiteY5" fmla="*/ 0 h 439108"/>
              <a:gd name="connsiteX6" fmla="*/ 349250 w 1041400"/>
              <a:gd name="connsiteY6" fmla="*/ 241300 h 439108"/>
              <a:gd name="connsiteX7" fmla="*/ 812800 w 1041400"/>
              <a:gd name="connsiteY7" fmla="*/ 374650 h 439108"/>
              <a:gd name="connsiteX8" fmla="*/ 1035050 w 1041400"/>
              <a:gd name="connsiteY8" fmla="*/ 355600 h 439108"/>
              <a:gd name="connsiteX0" fmla="*/ 1035050 w 1041400"/>
              <a:gd name="connsiteY0" fmla="*/ 355600 h 441349"/>
              <a:gd name="connsiteX1" fmla="*/ 1041400 w 1041400"/>
              <a:gd name="connsiteY1" fmla="*/ 419100 h 441349"/>
              <a:gd name="connsiteX2" fmla="*/ 850900 w 1041400"/>
              <a:gd name="connsiteY2" fmla="*/ 438150 h 441349"/>
              <a:gd name="connsiteX3" fmla="*/ 374650 w 1041400"/>
              <a:gd name="connsiteY3" fmla="*/ 330200 h 441349"/>
              <a:gd name="connsiteX4" fmla="*/ 31750 w 1041400"/>
              <a:gd name="connsiteY4" fmla="*/ 107950 h 441349"/>
              <a:gd name="connsiteX5" fmla="*/ 0 w 1041400"/>
              <a:gd name="connsiteY5" fmla="*/ 0 h 441349"/>
              <a:gd name="connsiteX6" fmla="*/ 349250 w 1041400"/>
              <a:gd name="connsiteY6" fmla="*/ 241300 h 441349"/>
              <a:gd name="connsiteX7" fmla="*/ 812800 w 1041400"/>
              <a:gd name="connsiteY7" fmla="*/ 374650 h 441349"/>
              <a:gd name="connsiteX8" fmla="*/ 1035050 w 1041400"/>
              <a:gd name="connsiteY8" fmla="*/ 355600 h 441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400" h="441349">
                <a:moveTo>
                  <a:pt x="1035050" y="355600"/>
                </a:moveTo>
                <a:lnTo>
                  <a:pt x="1041400" y="419100"/>
                </a:lnTo>
                <a:lnTo>
                  <a:pt x="850900" y="438150"/>
                </a:lnTo>
                <a:cubicBezTo>
                  <a:pt x="726017" y="457200"/>
                  <a:pt x="474133" y="387350"/>
                  <a:pt x="374650" y="330200"/>
                </a:cubicBezTo>
                <a:cubicBezTo>
                  <a:pt x="238125" y="275167"/>
                  <a:pt x="96308" y="227542"/>
                  <a:pt x="31750" y="107950"/>
                </a:cubicBezTo>
                <a:lnTo>
                  <a:pt x="0" y="0"/>
                </a:lnTo>
                <a:lnTo>
                  <a:pt x="349250" y="241300"/>
                </a:lnTo>
                <a:cubicBezTo>
                  <a:pt x="501650" y="315383"/>
                  <a:pt x="635000" y="389467"/>
                  <a:pt x="812800" y="374650"/>
                </a:cubicBezTo>
                <a:cubicBezTo>
                  <a:pt x="918633" y="368300"/>
                  <a:pt x="960967" y="361950"/>
                  <a:pt x="1035050" y="35560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52">
            <a:extLst>
              <a:ext uri="{FF2B5EF4-FFF2-40B4-BE49-F238E27FC236}">
                <a16:creationId xmlns:a16="http://schemas.microsoft.com/office/drawing/2014/main" id="{3C569997-B2ED-4701-BD10-5DA19D7B3D49}"/>
              </a:ext>
            </a:extLst>
          </p:cNvPr>
          <p:cNvSpPr/>
          <p:nvPr/>
        </p:nvSpPr>
        <p:spPr>
          <a:xfrm flipV="1">
            <a:off x="7035088" y="4161157"/>
            <a:ext cx="1054100" cy="2076805"/>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116571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1165710 h 1212850"/>
              <a:gd name="connsiteX7" fmla="*/ 203200 w 1054100"/>
              <a:gd name="connsiteY7" fmla="*/ 1073165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60450 w 1060450"/>
              <a:gd name="connsiteY0" fmla="*/ 0 h 1212850"/>
              <a:gd name="connsiteX1" fmla="*/ 1054100 w 1060450"/>
              <a:gd name="connsiteY1" fmla="*/ 63500 h 1212850"/>
              <a:gd name="connsiteX2" fmla="*/ 863600 w 1060450"/>
              <a:gd name="connsiteY2" fmla="*/ 82550 h 1212850"/>
              <a:gd name="connsiteX3" fmla="*/ 400050 w 1060450"/>
              <a:gd name="connsiteY3" fmla="*/ 361950 h 1212850"/>
              <a:gd name="connsiteX4" fmla="*/ 241300 w 1060450"/>
              <a:gd name="connsiteY4" fmla="*/ 1111250 h 1212850"/>
              <a:gd name="connsiteX5" fmla="*/ 0 w 1060450"/>
              <a:gd name="connsiteY5" fmla="*/ 1212850 h 1212850"/>
              <a:gd name="connsiteX6" fmla="*/ 19050 w 1060450"/>
              <a:gd name="connsiteY6" fmla="*/ 1165710 h 1212850"/>
              <a:gd name="connsiteX7" fmla="*/ 203200 w 1060450"/>
              <a:gd name="connsiteY7" fmla="*/ 1073165 h 1212850"/>
              <a:gd name="connsiteX8" fmla="*/ 361950 w 1060450"/>
              <a:gd name="connsiteY8" fmla="*/ 298450 h 1212850"/>
              <a:gd name="connsiteX9" fmla="*/ 825500 w 1060450"/>
              <a:gd name="connsiteY9" fmla="*/ 19050 h 1212850"/>
              <a:gd name="connsiteX10" fmla="*/ 1060450 w 1060450"/>
              <a:gd name="connsiteY10" fmla="*/ 0 h 1212850"/>
              <a:gd name="connsiteX0" fmla="*/ 1060450 w 1060450"/>
              <a:gd name="connsiteY0" fmla="*/ 0 h 1212850"/>
              <a:gd name="connsiteX1" fmla="*/ 1054100 w 1060450"/>
              <a:gd name="connsiteY1" fmla="*/ 63500 h 1212850"/>
              <a:gd name="connsiteX2" fmla="*/ 863600 w 1060450"/>
              <a:gd name="connsiteY2" fmla="*/ 82550 h 1212850"/>
              <a:gd name="connsiteX3" fmla="*/ 400050 w 1060450"/>
              <a:gd name="connsiteY3" fmla="*/ 361950 h 1212850"/>
              <a:gd name="connsiteX4" fmla="*/ 241300 w 1060450"/>
              <a:gd name="connsiteY4" fmla="*/ 1111250 h 1212850"/>
              <a:gd name="connsiteX5" fmla="*/ 0 w 1060450"/>
              <a:gd name="connsiteY5" fmla="*/ 1212850 h 1212850"/>
              <a:gd name="connsiteX6" fmla="*/ 19050 w 1060450"/>
              <a:gd name="connsiteY6" fmla="*/ 1165710 h 1212850"/>
              <a:gd name="connsiteX7" fmla="*/ 203200 w 1060450"/>
              <a:gd name="connsiteY7" fmla="*/ 1073165 h 1212850"/>
              <a:gd name="connsiteX8" fmla="*/ 361950 w 1060450"/>
              <a:gd name="connsiteY8" fmla="*/ 298450 h 1212850"/>
              <a:gd name="connsiteX9" fmla="*/ 838200 w 1060450"/>
              <a:gd name="connsiteY9" fmla="*/ 48095 h 1212850"/>
              <a:gd name="connsiteX10" fmla="*/ 1060450 w 1060450"/>
              <a:gd name="connsiteY10" fmla="*/ 0 h 1212850"/>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61950 w 1054100"/>
              <a:gd name="connsiteY8" fmla="*/ 273035 h 1187435"/>
              <a:gd name="connsiteX9" fmla="*/ 838200 w 1054100"/>
              <a:gd name="connsiteY9" fmla="*/ 22680 h 1187435"/>
              <a:gd name="connsiteX10" fmla="*/ 1054100 w 1054100"/>
              <a:gd name="connsiteY10" fmla="*/ 0 h 1187435"/>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30200 w 1054100"/>
              <a:gd name="connsiteY8" fmla="*/ 320234 h 1187435"/>
              <a:gd name="connsiteX9" fmla="*/ 838200 w 1054100"/>
              <a:gd name="connsiteY9" fmla="*/ 22680 h 1187435"/>
              <a:gd name="connsiteX10" fmla="*/ 1054100 w 1054100"/>
              <a:gd name="connsiteY10" fmla="*/ 0 h 1187435"/>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30200 w 1054100"/>
              <a:gd name="connsiteY8" fmla="*/ 320234 h 1187435"/>
              <a:gd name="connsiteX9" fmla="*/ 838200 w 1054100"/>
              <a:gd name="connsiteY9" fmla="*/ 22680 h 1187435"/>
              <a:gd name="connsiteX10" fmla="*/ 1054100 w 1054100"/>
              <a:gd name="connsiteY10" fmla="*/ 0 h 118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100" h="1187435">
                <a:moveTo>
                  <a:pt x="1054100" y="0"/>
                </a:moveTo>
                <a:lnTo>
                  <a:pt x="1054100" y="38085"/>
                </a:lnTo>
                <a:lnTo>
                  <a:pt x="863600" y="57135"/>
                </a:lnTo>
                <a:cubicBezTo>
                  <a:pt x="738717" y="76185"/>
                  <a:pt x="499533" y="190485"/>
                  <a:pt x="400050" y="336535"/>
                </a:cubicBezTo>
                <a:cubicBezTo>
                  <a:pt x="321733" y="535502"/>
                  <a:pt x="383117" y="1007518"/>
                  <a:pt x="241300" y="1085835"/>
                </a:cubicBezTo>
                <a:lnTo>
                  <a:pt x="0" y="1187435"/>
                </a:lnTo>
                <a:lnTo>
                  <a:pt x="19050" y="1140295"/>
                </a:lnTo>
                <a:lnTo>
                  <a:pt x="203200" y="1047750"/>
                </a:lnTo>
                <a:cubicBezTo>
                  <a:pt x="309033" y="986367"/>
                  <a:pt x="224367" y="546717"/>
                  <a:pt x="330200" y="320234"/>
                </a:cubicBezTo>
                <a:cubicBezTo>
                  <a:pt x="374650" y="254662"/>
                  <a:pt x="660400" y="37497"/>
                  <a:pt x="838200" y="22680"/>
                </a:cubicBezTo>
                <a:cubicBezTo>
                  <a:pt x="944033" y="16330"/>
                  <a:pt x="980017" y="6350"/>
                  <a:pt x="105410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a:extLst>
              <a:ext uri="{FF2B5EF4-FFF2-40B4-BE49-F238E27FC236}">
                <a16:creationId xmlns:a16="http://schemas.microsoft.com/office/drawing/2014/main" id="{EFEE5041-DFCD-4862-BCCD-6249F81B8689}"/>
              </a:ext>
            </a:extLst>
          </p:cNvPr>
          <p:cNvSpPr/>
          <p:nvPr/>
        </p:nvSpPr>
        <p:spPr>
          <a:xfrm flipV="1">
            <a:off x="7008635" y="4086129"/>
            <a:ext cx="1054100" cy="1336568"/>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116571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19050 w 1054100"/>
              <a:gd name="connsiteY6" fmla="*/ 1165710 h 1212850"/>
              <a:gd name="connsiteX7" fmla="*/ 203200 w 1054100"/>
              <a:gd name="connsiteY7" fmla="*/ 1073165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60450 w 1060450"/>
              <a:gd name="connsiteY0" fmla="*/ 0 h 1212850"/>
              <a:gd name="connsiteX1" fmla="*/ 1054100 w 1060450"/>
              <a:gd name="connsiteY1" fmla="*/ 63500 h 1212850"/>
              <a:gd name="connsiteX2" fmla="*/ 863600 w 1060450"/>
              <a:gd name="connsiteY2" fmla="*/ 82550 h 1212850"/>
              <a:gd name="connsiteX3" fmla="*/ 400050 w 1060450"/>
              <a:gd name="connsiteY3" fmla="*/ 361950 h 1212850"/>
              <a:gd name="connsiteX4" fmla="*/ 241300 w 1060450"/>
              <a:gd name="connsiteY4" fmla="*/ 1111250 h 1212850"/>
              <a:gd name="connsiteX5" fmla="*/ 0 w 1060450"/>
              <a:gd name="connsiteY5" fmla="*/ 1212850 h 1212850"/>
              <a:gd name="connsiteX6" fmla="*/ 19050 w 1060450"/>
              <a:gd name="connsiteY6" fmla="*/ 1165710 h 1212850"/>
              <a:gd name="connsiteX7" fmla="*/ 203200 w 1060450"/>
              <a:gd name="connsiteY7" fmla="*/ 1073165 h 1212850"/>
              <a:gd name="connsiteX8" fmla="*/ 361950 w 1060450"/>
              <a:gd name="connsiteY8" fmla="*/ 298450 h 1212850"/>
              <a:gd name="connsiteX9" fmla="*/ 825500 w 1060450"/>
              <a:gd name="connsiteY9" fmla="*/ 19050 h 1212850"/>
              <a:gd name="connsiteX10" fmla="*/ 1060450 w 1060450"/>
              <a:gd name="connsiteY10" fmla="*/ 0 h 1212850"/>
              <a:gd name="connsiteX0" fmla="*/ 1060450 w 1060450"/>
              <a:gd name="connsiteY0" fmla="*/ 0 h 1212850"/>
              <a:gd name="connsiteX1" fmla="*/ 1054100 w 1060450"/>
              <a:gd name="connsiteY1" fmla="*/ 63500 h 1212850"/>
              <a:gd name="connsiteX2" fmla="*/ 863600 w 1060450"/>
              <a:gd name="connsiteY2" fmla="*/ 82550 h 1212850"/>
              <a:gd name="connsiteX3" fmla="*/ 400050 w 1060450"/>
              <a:gd name="connsiteY3" fmla="*/ 361950 h 1212850"/>
              <a:gd name="connsiteX4" fmla="*/ 241300 w 1060450"/>
              <a:gd name="connsiteY4" fmla="*/ 1111250 h 1212850"/>
              <a:gd name="connsiteX5" fmla="*/ 0 w 1060450"/>
              <a:gd name="connsiteY5" fmla="*/ 1212850 h 1212850"/>
              <a:gd name="connsiteX6" fmla="*/ 19050 w 1060450"/>
              <a:gd name="connsiteY6" fmla="*/ 1165710 h 1212850"/>
              <a:gd name="connsiteX7" fmla="*/ 203200 w 1060450"/>
              <a:gd name="connsiteY7" fmla="*/ 1073165 h 1212850"/>
              <a:gd name="connsiteX8" fmla="*/ 361950 w 1060450"/>
              <a:gd name="connsiteY8" fmla="*/ 298450 h 1212850"/>
              <a:gd name="connsiteX9" fmla="*/ 838200 w 1060450"/>
              <a:gd name="connsiteY9" fmla="*/ 48095 h 1212850"/>
              <a:gd name="connsiteX10" fmla="*/ 1060450 w 1060450"/>
              <a:gd name="connsiteY10" fmla="*/ 0 h 1212850"/>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61950 w 1054100"/>
              <a:gd name="connsiteY8" fmla="*/ 273035 h 1187435"/>
              <a:gd name="connsiteX9" fmla="*/ 838200 w 1054100"/>
              <a:gd name="connsiteY9" fmla="*/ 22680 h 1187435"/>
              <a:gd name="connsiteX10" fmla="*/ 1054100 w 1054100"/>
              <a:gd name="connsiteY10" fmla="*/ 0 h 1187435"/>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30200 w 1054100"/>
              <a:gd name="connsiteY8" fmla="*/ 320234 h 1187435"/>
              <a:gd name="connsiteX9" fmla="*/ 838200 w 1054100"/>
              <a:gd name="connsiteY9" fmla="*/ 22680 h 1187435"/>
              <a:gd name="connsiteX10" fmla="*/ 1054100 w 1054100"/>
              <a:gd name="connsiteY10" fmla="*/ 0 h 1187435"/>
              <a:gd name="connsiteX0" fmla="*/ 1054100 w 1054100"/>
              <a:gd name="connsiteY0" fmla="*/ 0 h 1187435"/>
              <a:gd name="connsiteX1" fmla="*/ 1054100 w 1054100"/>
              <a:gd name="connsiteY1" fmla="*/ 38085 h 1187435"/>
              <a:gd name="connsiteX2" fmla="*/ 863600 w 1054100"/>
              <a:gd name="connsiteY2" fmla="*/ 57135 h 1187435"/>
              <a:gd name="connsiteX3" fmla="*/ 400050 w 1054100"/>
              <a:gd name="connsiteY3" fmla="*/ 336535 h 1187435"/>
              <a:gd name="connsiteX4" fmla="*/ 241300 w 1054100"/>
              <a:gd name="connsiteY4" fmla="*/ 1085835 h 1187435"/>
              <a:gd name="connsiteX5" fmla="*/ 0 w 1054100"/>
              <a:gd name="connsiteY5" fmla="*/ 1187435 h 1187435"/>
              <a:gd name="connsiteX6" fmla="*/ 19050 w 1054100"/>
              <a:gd name="connsiteY6" fmla="*/ 1140295 h 1187435"/>
              <a:gd name="connsiteX7" fmla="*/ 203200 w 1054100"/>
              <a:gd name="connsiteY7" fmla="*/ 1047750 h 1187435"/>
              <a:gd name="connsiteX8" fmla="*/ 330200 w 1054100"/>
              <a:gd name="connsiteY8" fmla="*/ 320234 h 1187435"/>
              <a:gd name="connsiteX9" fmla="*/ 838200 w 1054100"/>
              <a:gd name="connsiteY9" fmla="*/ 22680 h 1187435"/>
              <a:gd name="connsiteX10" fmla="*/ 1054100 w 1054100"/>
              <a:gd name="connsiteY10" fmla="*/ 0 h 118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4100" h="1187435">
                <a:moveTo>
                  <a:pt x="1054100" y="0"/>
                </a:moveTo>
                <a:lnTo>
                  <a:pt x="1054100" y="38085"/>
                </a:lnTo>
                <a:lnTo>
                  <a:pt x="863600" y="57135"/>
                </a:lnTo>
                <a:cubicBezTo>
                  <a:pt x="738717" y="76185"/>
                  <a:pt x="499533" y="190485"/>
                  <a:pt x="400050" y="336535"/>
                </a:cubicBezTo>
                <a:cubicBezTo>
                  <a:pt x="321733" y="535502"/>
                  <a:pt x="383117" y="1007518"/>
                  <a:pt x="241300" y="1085835"/>
                </a:cubicBezTo>
                <a:lnTo>
                  <a:pt x="0" y="1187435"/>
                </a:lnTo>
                <a:lnTo>
                  <a:pt x="19050" y="1140295"/>
                </a:lnTo>
                <a:lnTo>
                  <a:pt x="203200" y="1047750"/>
                </a:lnTo>
                <a:cubicBezTo>
                  <a:pt x="309033" y="986367"/>
                  <a:pt x="224367" y="546717"/>
                  <a:pt x="330200" y="320234"/>
                </a:cubicBezTo>
                <a:cubicBezTo>
                  <a:pt x="374650" y="254662"/>
                  <a:pt x="660400" y="37497"/>
                  <a:pt x="838200" y="22680"/>
                </a:cubicBezTo>
                <a:cubicBezTo>
                  <a:pt x="944033" y="16330"/>
                  <a:pt x="980017" y="6350"/>
                  <a:pt x="105410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1F05FDC8-3A82-4AD6-96F2-AA19D477C6EF}"/>
              </a:ext>
            </a:extLst>
          </p:cNvPr>
          <p:cNvSpPr/>
          <p:nvPr/>
        </p:nvSpPr>
        <p:spPr>
          <a:xfrm>
            <a:off x="9663266" y="2085917"/>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C288AC9-34FB-4B98-8811-1CDD89FA544E}"/>
              </a:ext>
            </a:extLst>
          </p:cNvPr>
          <p:cNvSpPr/>
          <p:nvPr/>
        </p:nvSpPr>
        <p:spPr>
          <a:xfrm>
            <a:off x="9663266" y="1871700"/>
            <a:ext cx="192908" cy="9691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Shape 58">
            <a:extLst>
              <a:ext uri="{FF2B5EF4-FFF2-40B4-BE49-F238E27FC236}">
                <a16:creationId xmlns:a16="http://schemas.microsoft.com/office/drawing/2014/main" id="{8B1841C3-39F0-491E-8E23-EC8E50127055}"/>
              </a:ext>
            </a:extLst>
          </p:cNvPr>
          <p:cNvSpPr/>
          <p:nvPr/>
        </p:nvSpPr>
        <p:spPr>
          <a:xfrm>
            <a:off x="7021120" y="2011437"/>
            <a:ext cx="1041400" cy="2000250"/>
          </a:xfrm>
          <a:custGeom>
            <a:avLst/>
            <a:gdLst>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1270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33450 w 1168400"/>
              <a:gd name="connsiteY2" fmla="*/ 1587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77850 w 1168400"/>
              <a:gd name="connsiteY3" fmla="*/ 44450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279400 w 1168400"/>
              <a:gd name="connsiteY4" fmla="*/ 9588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162050 w 1168400"/>
              <a:gd name="connsiteY0" fmla="*/ 0 h 1212850"/>
              <a:gd name="connsiteX1" fmla="*/ 1168400 w 1168400"/>
              <a:gd name="connsiteY1" fmla="*/ 63500 h 1212850"/>
              <a:gd name="connsiteX2" fmla="*/ 977900 w 1168400"/>
              <a:gd name="connsiteY2" fmla="*/ 82550 h 1212850"/>
              <a:gd name="connsiteX3" fmla="*/ 514350 w 1168400"/>
              <a:gd name="connsiteY3" fmla="*/ 361950 h 1212850"/>
              <a:gd name="connsiteX4" fmla="*/ 355600 w 1168400"/>
              <a:gd name="connsiteY4" fmla="*/ 1111250 h 1212850"/>
              <a:gd name="connsiteX5" fmla="*/ 114300 w 1168400"/>
              <a:gd name="connsiteY5" fmla="*/ 1212850 h 1212850"/>
              <a:gd name="connsiteX6" fmla="*/ 0 w 1168400"/>
              <a:gd name="connsiteY6" fmla="*/ 946150 h 1212850"/>
              <a:gd name="connsiteX7" fmla="*/ 501650 w 1168400"/>
              <a:gd name="connsiteY7" fmla="*/ 234950 h 1212850"/>
              <a:gd name="connsiteX8" fmla="*/ 939800 w 1168400"/>
              <a:gd name="connsiteY8" fmla="*/ 19050 h 1212850"/>
              <a:gd name="connsiteX9" fmla="*/ 1162050 w 11684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400050 w 1066800"/>
              <a:gd name="connsiteY7" fmla="*/ 234950 h 1212850"/>
              <a:gd name="connsiteX8" fmla="*/ 838200 w 1066800"/>
              <a:gd name="connsiteY8" fmla="*/ 19050 h 1212850"/>
              <a:gd name="connsiteX9" fmla="*/ 1060450 w 1066800"/>
              <a:gd name="connsiteY9"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0500 w 1066800"/>
              <a:gd name="connsiteY7" fmla="*/ 71120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60450 w 1066800"/>
              <a:gd name="connsiteY0" fmla="*/ 0 h 1212850"/>
              <a:gd name="connsiteX1" fmla="*/ 1066800 w 1066800"/>
              <a:gd name="connsiteY1" fmla="*/ 63500 h 1212850"/>
              <a:gd name="connsiteX2" fmla="*/ 876300 w 1066800"/>
              <a:gd name="connsiteY2" fmla="*/ 82550 h 1212850"/>
              <a:gd name="connsiteX3" fmla="*/ 412750 w 1066800"/>
              <a:gd name="connsiteY3" fmla="*/ 361950 h 1212850"/>
              <a:gd name="connsiteX4" fmla="*/ 254000 w 1066800"/>
              <a:gd name="connsiteY4" fmla="*/ 1111250 h 1212850"/>
              <a:gd name="connsiteX5" fmla="*/ 12700 w 1066800"/>
              <a:gd name="connsiteY5" fmla="*/ 1212850 h 1212850"/>
              <a:gd name="connsiteX6" fmla="*/ 0 w 1066800"/>
              <a:gd name="connsiteY6" fmla="*/ 1085850 h 1212850"/>
              <a:gd name="connsiteX7" fmla="*/ 196850 w 1066800"/>
              <a:gd name="connsiteY7" fmla="*/ 1047750 h 1212850"/>
              <a:gd name="connsiteX8" fmla="*/ 400050 w 1066800"/>
              <a:gd name="connsiteY8" fmla="*/ 234950 h 1212850"/>
              <a:gd name="connsiteX9" fmla="*/ 838200 w 1066800"/>
              <a:gd name="connsiteY9" fmla="*/ 19050 h 1212850"/>
              <a:gd name="connsiteX10" fmla="*/ 1060450 w 10668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87350 w 1054100"/>
              <a:gd name="connsiteY8" fmla="*/ 2349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7750 w 1054100"/>
              <a:gd name="connsiteY0" fmla="*/ 0 h 1212850"/>
              <a:gd name="connsiteX1" fmla="*/ 1054100 w 1054100"/>
              <a:gd name="connsiteY1" fmla="*/ 63500 h 1212850"/>
              <a:gd name="connsiteX2" fmla="*/ 863600 w 1054100"/>
              <a:gd name="connsiteY2" fmla="*/ 82550 h 1212850"/>
              <a:gd name="connsiteX3" fmla="*/ 400050 w 1054100"/>
              <a:gd name="connsiteY3" fmla="*/ 361950 h 1212850"/>
              <a:gd name="connsiteX4" fmla="*/ 241300 w 1054100"/>
              <a:gd name="connsiteY4" fmla="*/ 1111250 h 1212850"/>
              <a:gd name="connsiteX5" fmla="*/ 0 w 1054100"/>
              <a:gd name="connsiteY5" fmla="*/ 1212850 h 1212850"/>
              <a:gd name="connsiteX6" fmla="*/ 6350 w 1054100"/>
              <a:gd name="connsiteY6" fmla="*/ 1111250 h 1212850"/>
              <a:gd name="connsiteX7" fmla="*/ 184150 w 1054100"/>
              <a:gd name="connsiteY7" fmla="*/ 1047750 h 1212850"/>
              <a:gd name="connsiteX8" fmla="*/ 361950 w 1054100"/>
              <a:gd name="connsiteY8" fmla="*/ 298450 h 1212850"/>
              <a:gd name="connsiteX9" fmla="*/ 825500 w 1054100"/>
              <a:gd name="connsiteY9" fmla="*/ 19050 h 1212850"/>
              <a:gd name="connsiteX10" fmla="*/ 1047750 w 1054100"/>
              <a:gd name="connsiteY10" fmla="*/ 0 h 1212850"/>
              <a:gd name="connsiteX0" fmla="*/ 1041400 w 1047750"/>
              <a:gd name="connsiteY0" fmla="*/ 0 h 2089150"/>
              <a:gd name="connsiteX1" fmla="*/ 1047750 w 1047750"/>
              <a:gd name="connsiteY1" fmla="*/ 63500 h 2089150"/>
              <a:gd name="connsiteX2" fmla="*/ 857250 w 1047750"/>
              <a:gd name="connsiteY2" fmla="*/ 82550 h 2089150"/>
              <a:gd name="connsiteX3" fmla="*/ 393700 w 1047750"/>
              <a:gd name="connsiteY3" fmla="*/ 361950 h 2089150"/>
              <a:gd name="connsiteX4" fmla="*/ 234950 w 1047750"/>
              <a:gd name="connsiteY4" fmla="*/ 1111250 h 2089150"/>
              <a:gd name="connsiteX5" fmla="*/ 50800 w 1047750"/>
              <a:gd name="connsiteY5" fmla="*/ 2089150 h 2089150"/>
              <a:gd name="connsiteX6" fmla="*/ 0 w 1047750"/>
              <a:gd name="connsiteY6" fmla="*/ 1111250 h 2089150"/>
              <a:gd name="connsiteX7" fmla="*/ 177800 w 1047750"/>
              <a:gd name="connsiteY7" fmla="*/ 1047750 h 2089150"/>
              <a:gd name="connsiteX8" fmla="*/ 355600 w 1047750"/>
              <a:gd name="connsiteY8" fmla="*/ 298450 h 2089150"/>
              <a:gd name="connsiteX9" fmla="*/ 819150 w 1047750"/>
              <a:gd name="connsiteY9" fmla="*/ 19050 h 2089150"/>
              <a:gd name="connsiteX10" fmla="*/ 1041400 w 1047750"/>
              <a:gd name="connsiteY10" fmla="*/ 0 h 2089150"/>
              <a:gd name="connsiteX0" fmla="*/ 1041400 w 1047750"/>
              <a:gd name="connsiteY0" fmla="*/ 0 h 2089150"/>
              <a:gd name="connsiteX1" fmla="*/ 1047750 w 1047750"/>
              <a:gd name="connsiteY1" fmla="*/ 63500 h 2089150"/>
              <a:gd name="connsiteX2" fmla="*/ 857250 w 1047750"/>
              <a:gd name="connsiteY2" fmla="*/ 82550 h 2089150"/>
              <a:gd name="connsiteX3" fmla="*/ 393700 w 1047750"/>
              <a:gd name="connsiteY3" fmla="*/ 361950 h 2089150"/>
              <a:gd name="connsiteX4" fmla="*/ 247650 w 1047750"/>
              <a:gd name="connsiteY4" fmla="*/ 1162050 h 2089150"/>
              <a:gd name="connsiteX5" fmla="*/ 50800 w 1047750"/>
              <a:gd name="connsiteY5" fmla="*/ 2089150 h 2089150"/>
              <a:gd name="connsiteX6" fmla="*/ 0 w 1047750"/>
              <a:gd name="connsiteY6" fmla="*/ 1111250 h 2089150"/>
              <a:gd name="connsiteX7" fmla="*/ 177800 w 1047750"/>
              <a:gd name="connsiteY7" fmla="*/ 1047750 h 2089150"/>
              <a:gd name="connsiteX8" fmla="*/ 355600 w 1047750"/>
              <a:gd name="connsiteY8" fmla="*/ 298450 h 2089150"/>
              <a:gd name="connsiteX9" fmla="*/ 819150 w 1047750"/>
              <a:gd name="connsiteY9" fmla="*/ 19050 h 2089150"/>
              <a:gd name="connsiteX10" fmla="*/ 1041400 w 1047750"/>
              <a:gd name="connsiteY10" fmla="*/ 0 h 2089150"/>
              <a:gd name="connsiteX0" fmla="*/ 1041400 w 1047750"/>
              <a:gd name="connsiteY0" fmla="*/ 0 h 2089150"/>
              <a:gd name="connsiteX1" fmla="*/ 1047750 w 1047750"/>
              <a:gd name="connsiteY1" fmla="*/ 63500 h 2089150"/>
              <a:gd name="connsiteX2" fmla="*/ 857250 w 1047750"/>
              <a:gd name="connsiteY2" fmla="*/ 82550 h 2089150"/>
              <a:gd name="connsiteX3" fmla="*/ 393700 w 1047750"/>
              <a:gd name="connsiteY3" fmla="*/ 361950 h 2089150"/>
              <a:gd name="connsiteX4" fmla="*/ 247650 w 1047750"/>
              <a:gd name="connsiteY4" fmla="*/ 1162050 h 2089150"/>
              <a:gd name="connsiteX5" fmla="*/ 50800 w 1047750"/>
              <a:gd name="connsiteY5" fmla="*/ 2089150 h 2089150"/>
              <a:gd name="connsiteX6" fmla="*/ 0 w 1047750"/>
              <a:gd name="connsiteY6" fmla="*/ 1111250 h 2089150"/>
              <a:gd name="connsiteX7" fmla="*/ 177800 w 1047750"/>
              <a:gd name="connsiteY7" fmla="*/ 1047750 h 2089150"/>
              <a:gd name="connsiteX8" fmla="*/ 355600 w 1047750"/>
              <a:gd name="connsiteY8" fmla="*/ 298450 h 2089150"/>
              <a:gd name="connsiteX9" fmla="*/ 819150 w 1047750"/>
              <a:gd name="connsiteY9" fmla="*/ 19050 h 2089150"/>
              <a:gd name="connsiteX10" fmla="*/ 1041400 w 1047750"/>
              <a:gd name="connsiteY10" fmla="*/ 0 h 2089150"/>
              <a:gd name="connsiteX0" fmla="*/ 996950 w 1003300"/>
              <a:gd name="connsiteY0" fmla="*/ 0 h 2089150"/>
              <a:gd name="connsiteX1" fmla="*/ 1003300 w 1003300"/>
              <a:gd name="connsiteY1" fmla="*/ 63500 h 2089150"/>
              <a:gd name="connsiteX2" fmla="*/ 812800 w 1003300"/>
              <a:gd name="connsiteY2" fmla="*/ 82550 h 2089150"/>
              <a:gd name="connsiteX3" fmla="*/ 349250 w 1003300"/>
              <a:gd name="connsiteY3" fmla="*/ 361950 h 2089150"/>
              <a:gd name="connsiteX4" fmla="*/ 203200 w 1003300"/>
              <a:gd name="connsiteY4" fmla="*/ 1162050 h 2089150"/>
              <a:gd name="connsiteX5" fmla="*/ 6350 w 1003300"/>
              <a:gd name="connsiteY5" fmla="*/ 2089150 h 2089150"/>
              <a:gd name="connsiteX6" fmla="*/ 0 w 1003300"/>
              <a:gd name="connsiteY6" fmla="*/ 1962150 h 2089150"/>
              <a:gd name="connsiteX7" fmla="*/ 133350 w 1003300"/>
              <a:gd name="connsiteY7" fmla="*/ 1047750 h 2089150"/>
              <a:gd name="connsiteX8" fmla="*/ 311150 w 1003300"/>
              <a:gd name="connsiteY8" fmla="*/ 298450 h 2089150"/>
              <a:gd name="connsiteX9" fmla="*/ 774700 w 1003300"/>
              <a:gd name="connsiteY9" fmla="*/ 19050 h 2089150"/>
              <a:gd name="connsiteX10" fmla="*/ 996950 w 1003300"/>
              <a:gd name="connsiteY10" fmla="*/ 0 h 2089150"/>
              <a:gd name="connsiteX0" fmla="*/ 996950 w 1003300"/>
              <a:gd name="connsiteY0" fmla="*/ 0 h 2082800"/>
              <a:gd name="connsiteX1" fmla="*/ 1003300 w 1003300"/>
              <a:gd name="connsiteY1" fmla="*/ 63500 h 2082800"/>
              <a:gd name="connsiteX2" fmla="*/ 812800 w 1003300"/>
              <a:gd name="connsiteY2" fmla="*/ 82550 h 2082800"/>
              <a:gd name="connsiteX3" fmla="*/ 349250 w 1003300"/>
              <a:gd name="connsiteY3" fmla="*/ 361950 h 2082800"/>
              <a:gd name="connsiteX4" fmla="*/ 203200 w 1003300"/>
              <a:gd name="connsiteY4" fmla="*/ 1162050 h 2082800"/>
              <a:gd name="connsiteX5" fmla="*/ 57150 w 1003300"/>
              <a:gd name="connsiteY5" fmla="*/ 2082800 h 2082800"/>
              <a:gd name="connsiteX6" fmla="*/ 0 w 1003300"/>
              <a:gd name="connsiteY6" fmla="*/ 1962150 h 2082800"/>
              <a:gd name="connsiteX7" fmla="*/ 133350 w 1003300"/>
              <a:gd name="connsiteY7" fmla="*/ 1047750 h 2082800"/>
              <a:gd name="connsiteX8" fmla="*/ 311150 w 1003300"/>
              <a:gd name="connsiteY8" fmla="*/ 298450 h 2082800"/>
              <a:gd name="connsiteX9" fmla="*/ 774700 w 1003300"/>
              <a:gd name="connsiteY9" fmla="*/ 19050 h 2082800"/>
              <a:gd name="connsiteX10" fmla="*/ 996950 w 1003300"/>
              <a:gd name="connsiteY10" fmla="*/ 0 h 2082800"/>
              <a:gd name="connsiteX0" fmla="*/ 1035050 w 1041400"/>
              <a:gd name="connsiteY0" fmla="*/ 0 h 2082800"/>
              <a:gd name="connsiteX1" fmla="*/ 1041400 w 1041400"/>
              <a:gd name="connsiteY1" fmla="*/ 63500 h 2082800"/>
              <a:gd name="connsiteX2" fmla="*/ 850900 w 1041400"/>
              <a:gd name="connsiteY2" fmla="*/ 82550 h 2082800"/>
              <a:gd name="connsiteX3" fmla="*/ 387350 w 1041400"/>
              <a:gd name="connsiteY3" fmla="*/ 361950 h 2082800"/>
              <a:gd name="connsiteX4" fmla="*/ 241300 w 1041400"/>
              <a:gd name="connsiteY4" fmla="*/ 1162050 h 2082800"/>
              <a:gd name="connsiteX5" fmla="*/ 95250 w 1041400"/>
              <a:gd name="connsiteY5" fmla="*/ 2082800 h 2082800"/>
              <a:gd name="connsiteX6" fmla="*/ 0 w 1041400"/>
              <a:gd name="connsiteY6" fmla="*/ 1936750 h 2082800"/>
              <a:gd name="connsiteX7" fmla="*/ 171450 w 1041400"/>
              <a:gd name="connsiteY7" fmla="*/ 1047750 h 2082800"/>
              <a:gd name="connsiteX8" fmla="*/ 349250 w 1041400"/>
              <a:gd name="connsiteY8" fmla="*/ 298450 h 2082800"/>
              <a:gd name="connsiteX9" fmla="*/ 812800 w 1041400"/>
              <a:gd name="connsiteY9" fmla="*/ 19050 h 2082800"/>
              <a:gd name="connsiteX10" fmla="*/ 1035050 w 1041400"/>
              <a:gd name="connsiteY10" fmla="*/ 0 h 208280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0 w 1041400"/>
              <a:gd name="connsiteY6" fmla="*/ 1936750 h 2051050"/>
              <a:gd name="connsiteX7" fmla="*/ 171450 w 1041400"/>
              <a:gd name="connsiteY7" fmla="*/ 1047750 h 2051050"/>
              <a:gd name="connsiteX8" fmla="*/ 349250 w 1041400"/>
              <a:gd name="connsiteY8" fmla="*/ 298450 h 2051050"/>
              <a:gd name="connsiteX9" fmla="*/ 812800 w 1041400"/>
              <a:gd name="connsiteY9" fmla="*/ 19050 h 2051050"/>
              <a:gd name="connsiteX10" fmla="*/ 1035050 w 1041400"/>
              <a:gd name="connsiteY10"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0 w 1041400"/>
              <a:gd name="connsiteY6" fmla="*/ 1936750 h 2051050"/>
              <a:gd name="connsiteX7" fmla="*/ 171450 w 1041400"/>
              <a:gd name="connsiteY7" fmla="*/ 1047750 h 2051050"/>
              <a:gd name="connsiteX8" fmla="*/ 349250 w 1041400"/>
              <a:gd name="connsiteY8" fmla="*/ 298450 h 2051050"/>
              <a:gd name="connsiteX9" fmla="*/ 812800 w 1041400"/>
              <a:gd name="connsiteY9" fmla="*/ 19050 h 2051050"/>
              <a:gd name="connsiteX10" fmla="*/ 1035050 w 1041400"/>
              <a:gd name="connsiteY10"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0 w 1041400"/>
              <a:gd name="connsiteY6" fmla="*/ 1936750 h 2051050"/>
              <a:gd name="connsiteX7" fmla="*/ 192480 w 1041400"/>
              <a:gd name="connsiteY7" fmla="*/ 1138163 h 2051050"/>
              <a:gd name="connsiteX8" fmla="*/ 171450 w 1041400"/>
              <a:gd name="connsiteY8" fmla="*/ 1047750 h 2051050"/>
              <a:gd name="connsiteX9" fmla="*/ 349250 w 1041400"/>
              <a:gd name="connsiteY9" fmla="*/ 298450 h 2051050"/>
              <a:gd name="connsiteX10" fmla="*/ 812800 w 1041400"/>
              <a:gd name="connsiteY10" fmla="*/ 19050 h 2051050"/>
              <a:gd name="connsiteX11" fmla="*/ 1035050 w 1041400"/>
              <a:gd name="connsiteY11"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12700 w 1041400"/>
              <a:gd name="connsiteY6" fmla="*/ 1879600 h 2051050"/>
              <a:gd name="connsiteX7" fmla="*/ 192480 w 1041400"/>
              <a:gd name="connsiteY7" fmla="*/ 1138163 h 2051050"/>
              <a:gd name="connsiteX8" fmla="*/ 171450 w 1041400"/>
              <a:gd name="connsiteY8" fmla="*/ 1047750 h 2051050"/>
              <a:gd name="connsiteX9" fmla="*/ 349250 w 1041400"/>
              <a:gd name="connsiteY9" fmla="*/ 298450 h 2051050"/>
              <a:gd name="connsiteX10" fmla="*/ 812800 w 1041400"/>
              <a:gd name="connsiteY10" fmla="*/ 19050 h 2051050"/>
              <a:gd name="connsiteX11" fmla="*/ 1035050 w 1041400"/>
              <a:gd name="connsiteY11"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12700 w 1041400"/>
              <a:gd name="connsiteY6" fmla="*/ 1879600 h 2051050"/>
              <a:gd name="connsiteX7" fmla="*/ 192480 w 1041400"/>
              <a:gd name="connsiteY7" fmla="*/ 1138163 h 2051050"/>
              <a:gd name="connsiteX8" fmla="*/ 171450 w 1041400"/>
              <a:gd name="connsiteY8" fmla="*/ 1047750 h 2051050"/>
              <a:gd name="connsiteX9" fmla="*/ 349250 w 1041400"/>
              <a:gd name="connsiteY9" fmla="*/ 298450 h 2051050"/>
              <a:gd name="connsiteX10" fmla="*/ 812800 w 1041400"/>
              <a:gd name="connsiteY10" fmla="*/ 19050 h 2051050"/>
              <a:gd name="connsiteX11" fmla="*/ 1035050 w 1041400"/>
              <a:gd name="connsiteY11"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12700 w 1041400"/>
              <a:gd name="connsiteY6" fmla="*/ 1879600 h 2051050"/>
              <a:gd name="connsiteX7" fmla="*/ 171450 w 1041400"/>
              <a:gd name="connsiteY7" fmla="*/ 1047750 h 2051050"/>
              <a:gd name="connsiteX8" fmla="*/ 349250 w 1041400"/>
              <a:gd name="connsiteY8" fmla="*/ 298450 h 2051050"/>
              <a:gd name="connsiteX9" fmla="*/ 812800 w 1041400"/>
              <a:gd name="connsiteY9" fmla="*/ 19050 h 2051050"/>
              <a:gd name="connsiteX10" fmla="*/ 1035050 w 1041400"/>
              <a:gd name="connsiteY10" fmla="*/ 0 h 2051050"/>
              <a:gd name="connsiteX0" fmla="*/ 1035050 w 1041400"/>
              <a:gd name="connsiteY0" fmla="*/ 0 h 2051050"/>
              <a:gd name="connsiteX1" fmla="*/ 1041400 w 1041400"/>
              <a:gd name="connsiteY1" fmla="*/ 63500 h 2051050"/>
              <a:gd name="connsiteX2" fmla="*/ 850900 w 1041400"/>
              <a:gd name="connsiteY2" fmla="*/ 82550 h 2051050"/>
              <a:gd name="connsiteX3" fmla="*/ 387350 w 1041400"/>
              <a:gd name="connsiteY3" fmla="*/ 361950 h 2051050"/>
              <a:gd name="connsiteX4" fmla="*/ 241300 w 1041400"/>
              <a:gd name="connsiteY4" fmla="*/ 1162050 h 2051050"/>
              <a:gd name="connsiteX5" fmla="*/ 0 w 1041400"/>
              <a:gd name="connsiteY5" fmla="*/ 2051050 h 2051050"/>
              <a:gd name="connsiteX6" fmla="*/ 12700 w 1041400"/>
              <a:gd name="connsiteY6" fmla="*/ 1879600 h 2051050"/>
              <a:gd name="connsiteX7" fmla="*/ 190500 w 1041400"/>
              <a:gd name="connsiteY7" fmla="*/ 1136650 h 2051050"/>
              <a:gd name="connsiteX8" fmla="*/ 349250 w 1041400"/>
              <a:gd name="connsiteY8" fmla="*/ 298450 h 2051050"/>
              <a:gd name="connsiteX9" fmla="*/ 812800 w 1041400"/>
              <a:gd name="connsiteY9" fmla="*/ 19050 h 2051050"/>
              <a:gd name="connsiteX10" fmla="*/ 1035050 w 1041400"/>
              <a:gd name="connsiteY10" fmla="*/ 0 h 2051050"/>
              <a:gd name="connsiteX0" fmla="*/ 1035050 w 1041400"/>
              <a:gd name="connsiteY0" fmla="*/ 0 h 2000250"/>
              <a:gd name="connsiteX1" fmla="*/ 1041400 w 1041400"/>
              <a:gd name="connsiteY1" fmla="*/ 63500 h 2000250"/>
              <a:gd name="connsiteX2" fmla="*/ 850900 w 1041400"/>
              <a:gd name="connsiteY2" fmla="*/ 82550 h 2000250"/>
              <a:gd name="connsiteX3" fmla="*/ 387350 w 1041400"/>
              <a:gd name="connsiteY3" fmla="*/ 361950 h 2000250"/>
              <a:gd name="connsiteX4" fmla="*/ 241300 w 1041400"/>
              <a:gd name="connsiteY4" fmla="*/ 1162050 h 2000250"/>
              <a:gd name="connsiteX5" fmla="*/ 0 w 1041400"/>
              <a:gd name="connsiteY5" fmla="*/ 2000250 h 2000250"/>
              <a:gd name="connsiteX6" fmla="*/ 12700 w 1041400"/>
              <a:gd name="connsiteY6" fmla="*/ 1879600 h 2000250"/>
              <a:gd name="connsiteX7" fmla="*/ 190500 w 1041400"/>
              <a:gd name="connsiteY7" fmla="*/ 1136650 h 2000250"/>
              <a:gd name="connsiteX8" fmla="*/ 349250 w 1041400"/>
              <a:gd name="connsiteY8" fmla="*/ 298450 h 2000250"/>
              <a:gd name="connsiteX9" fmla="*/ 812800 w 1041400"/>
              <a:gd name="connsiteY9" fmla="*/ 19050 h 2000250"/>
              <a:gd name="connsiteX10" fmla="*/ 1035050 w 1041400"/>
              <a:gd name="connsiteY10" fmla="*/ 0 h 2000250"/>
              <a:gd name="connsiteX0" fmla="*/ 1035050 w 1041400"/>
              <a:gd name="connsiteY0" fmla="*/ 0 h 2000250"/>
              <a:gd name="connsiteX1" fmla="*/ 1041400 w 1041400"/>
              <a:gd name="connsiteY1" fmla="*/ 63500 h 2000250"/>
              <a:gd name="connsiteX2" fmla="*/ 850900 w 1041400"/>
              <a:gd name="connsiteY2" fmla="*/ 82550 h 2000250"/>
              <a:gd name="connsiteX3" fmla="*/ 387350 w 1041400"/>
              <a:gd name="connsiteY3" fmla="*/ 361950 h 2000250"/>
              <a:gd name="connsiteX4" fmla="*/ 241300 w 1041400"/>
              <a:gd name="connsiteY4" fmla="*/ 1162050 h 2000250"/>
              <a:gd name="connsiteX5" fmla="*/ 0 w 1041400"/>
              <a:gd name="connsiteY5" fmla="*/ 2000250 h 2000250"/>
              <a:gd name="connsiteX6" fmla="*/ 12700 w 1041400"/>
              <a:gd name="connsiteY6" fmla="*/ 1879600 h 2000250"/>
              <a:gd name="connsiteX7" fmla="*/ 190500 w 1041400"/>
              <a:gd name="connsiteY7" fmla="*/ 1136650 h 2000250"/>
              <a:gd name="connsiteX8" fmla="*/ 349250 w 1041400"/>
              <a:gd name="connsiteY8" fmla="*/ 298450 h 2000250"/>
              <a:gd name="connsiteX9" fmla="*/ 812800 w 1041400"/>
              <a:gd name="connsiteY9" fmla="*/ 19050 h 2000250"/>
              <a:gd name="connsiteX10" fmla="*/ 1035050 w 1041400"/>
              <a:gd name="connsiteY10" fmla="*/ 0 h 200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1400" h="2000250">
                <a:moveTo>
                  <a:pt x="1035050" y="0"/>
                </a:moveTo>
                <a:lnTo>
                  <a:pt x="1041400" y="63500"/>
                </a:lnTo>
                <a:lnTo>
                  <a:pt x="850900" y="82550"/>
                </a:lnTo>
                <a:cubicBezTo>
                  <a:pt x="726017" y="101600"/>
                  <a:pt x="486833" y="215900"/>
                  <a:pt x="387350" y="361950"/>
                </a:cubicBezTo>
                <a:cubicBezTo>
                  <a:pt x="309033" y="560917"/>
                  <a:pt x="287867" y="931333"/>
                  <a:pt x="241300" y="1162050"/>
                </a:cubicBezTo>
                <a:cubicBezTo>
                  <a:pt x="160867" y="1441450"/>
                  <a:pt x="162983" y="1841500"/>
                  <a:pt x="0" y="2000250"/>
                </a:cubicBezTo>
                <a:lnTo>
                  <a:pt x="12700" y="1879600"/>
                </a:lnTo>
                <a:cubicBezTo>
                  <a:pt x="41275" y="1712383"/>
                  <a:pt x="134408" y="1400175"/>
                  <a:pt x="190500" y="1136650"/>
                </a:cubicBezTo>
                <a:cubicBezTo>
                  <a:pt x="226483" y="929217"/>
                  <a:pt x="243417" y="524933"/>
                  <a:pt x="349250" y="298450"/>
                </a:cubicBezTo>
                <a:cubicBezTo>
                  <a:pt x="412750" y="156633"/>
                  <a:pt x="635000" y="33867"/>
                  <a:pt x="812800" y="19050"/>
                </a:cubicBezTo>
                <a:cubicBezTo>
                  <a:pt x="918633" y="12700"/>
                  <a:pt x="960967" y="6350"/>
                  <a:pt x="103505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A0569B-D1ED-43DB-923D-322416628F70}"/>
              </a:ext>
            </a:extLst>
          </p:cNvPr>
          <p:cNvSpPr/>
          <p:nvPr/>
        </p:nvSpPr>
        <p:spPr>
          <a:xfrm>
            <a:off x="6489815" y="3749120"/>
            <a:ext cx="707240" cy="672534"/>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9C715763-FDD5-48D9-9B0B-A2EEDFA7C5E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622449" y="3856802"/>
            <a:ext cx="481178" cy="481178"/>
          </a:xfrm>
          <a:prstGeom prst="rect">
            <a:avLst/>
          </a:prstGeom>
        </p:spPr>
      </p:pic>
      <p:pic>
        <p:nvPicPr>
          <p:cNvPr id="4" name="Picture 3">
            <a:extLst>
              <a:ext uri="{FF2B5EF4-FFF2-40B4-BE49-F238E27FC236}">
                <a16:creationId xmlns:a16="http://schemas.microsoft.com/office/drawing/2014/main" id="{31D1428C-1D72-4236-A34D-CDF187130FAF}"/>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080281" y="1792986"/>
            <a:ext cx="507149" cy="507149"/>
          </a:xfrm>
          <a:prstGeom prst="rect">
            <a:avLst/>
          </a:prstGeom>
        </p:spPr>
      </p:pic>
      <p:sp>
        <p:nvSpPr>
          <p:cNvPr id="55" name="Rectangle 54">
            <a:extLst>
              <a:ext uri="{FF2B5EF4-FFF2-40B4-BE49-F238E27FC236}">
                <a16:creationId xmlns:a16="http://schemas.microsoft.com/office/drawing/2014/main" id="{22C0BFF2-37DF-416A-B430-FA8EB47C9C56}"/>
              </a:ext>
            </a:extLst>
          </p:cNvPr>
          <p:cNvSpPr/>
          <p:nvPr/>
        </p:nvSpPr>
        <p:spPr>
          <a:xfrm>
            <a:off x="8052097" y="1774789"/>
            <a:ext cx="1598199" cy="525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rPr>
              <a:t>HS Plugin</a:t>
            </a:r>
          </a:p>
        </p:txBody>
      </p:sp>
      <p:pic>
        <p:nvPicPr>
          <p:cNvPr id="26" name="Picture 25">
            <a:extLst>
              <a:ext uri="{FF2B5EF4-FFF2-40B4-BE49-F238E27FC236}">
                <a16:creationId xmlns:a16="http://schemas.microsoft.com/office/drawing/2014/main" id="{2CBA0ED8-0184-40F6-8602-C5E1AD41C82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158073" y="1809344"/>
            <a:ext cx="447004" cy="447004"/>
          </a:xfrm>
          <a:prstGeom prst="rect">
            <a:avLst/>
          </a:prstGeom>
        </p:spPr>
      </p:pic>
    </p:spTree>
    <p:extLst>
      <p:ext uri="{BB962C8B-B14F-4D97-AF65-F5344CB8AC3E}">
        <p14:creationId xmlns:p14="http://schemas.microsoft.com/office/powerpoint/2010/main" val="145060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44113"/>
    </mc:Choice>
    <mc:Fallback xmlns="">
      <p:transition spd="slow" advTm="14411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0BEC2-80EC-69B9-2B4F-9C9A8D2D787A}"/>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HEC-WAT – the basics</a:t>
            </a:r>
          </a:p>
        </p:txBody>
      </p:sp>
      <p:sp>
        <p:nvSpPr>
          <p:cNvPr id="104452" name="Rectangle 4"/>
          <p:cNvSpPr>
            <a:spLocks noChangeArrowheads="1"/>
          </p:cNvSpPr>
          <p:nvPr/>
        </p:nvSpPr>
        <p:spPr bwMode="auto">
          <a:xfrm>
            <a:off x="-86710" y="1128993"/>
            <a:ext cx="7094482" cy="4600013"/>
          </a:xfrm>
          <a:prstGeom prst="rect">
            <a:avLst/>
          </a:prstGeom>
          <a:noFill/>
          <a:ln w="9525">
            <a:noFill/>
            <a:miter lim="800000"/>
            <a:headEnd/>
            <a:tailEnd/>
          </a:ln>
          <a:effectLst/>
        </p:spPr>
        <p:txBody>
          <a:bodyPr lIns="92075" tIns="46038" rIns="92075" bIns="46038"/>
          <a:lstStyle/>
          <a:p>
            <a:pPr lvl="1">
              <a:spcAft>
                <a:spcPts val="1600"/>
              </a:spcAft>
              <a:buSzPct val="125000"/>
            </a:pPr>
            <a:r>
              <a:rPr lang="en-US" sz="2800" dirty="0">
                <a:solidFill>
                  <a:srgbClr val="0070C0"/>
                </a:solidFill>
                <a:cs typeface="Arial" charset="0"/>
              </a:rPr>
              <a:t>When should you use HEC-WAT?</a:t>
            </a:r>
          </a:p>
          <a:p>
            <a:pPr marL="1257300" lvl="2" indent="-342900">
              <a:spcAft>
                <a:spcPts val="1600"/>
              </a:spcAft>
              <a:buSzPct val="125000"/>
              <a:buFont typeface="Arial" panose="020B0604020202020204" pitchFamily="34" charset="0"/>
              <a:buChar char="•"/>
            </a:pPr>
            <a:r>
              <a:rPr lang="en-US" sz="2400" dirty="0">
                <a:cs typeface="Arial" charset="0"/>
              </a:rPr>
              <a:t>When your study area requires a system-wide approach</a:t>
            </a:r>
          </a:p>
          <a:p>
            <a:pPr marL="1714500" lvl="3" indent="-342900">
              <a:spcAft>
                <a:spcPts val="1600"/>
              </a:spcAft>
              <a:buSzPct val="90000"/>
              <a:buFont typeface="Courier New" panose="02070309020205020404" pitchFamily="49" charset="0"/>
              <a:buChar char="o"/>
            </a:pPr>
            <a:r>
              <a:rPr lang="en-US" sz="2000" dirty="0">
                <a:cs typeface="Arial" charset="0"/>
              </a:rPr>
              <a:t>a study area with numerous combinations of flood sources and dam or levee breach locations</a:t>
            </a:r>
          </a:p>
          <a:p>
            <a:pPr marL="1714500" lvl="3" indent="-342900">
              <a:spcAft>
                <a:spcPts val="1600"/>
              </a:spcAft>
              <a:buSzPct val="90000"/>
              <a:buFont typeface="Courier New" panose="02070309020205020404" pitchFamily="49" charset="0"/>
              <a:buChar char="o"/>
            </a:pPr>
            <a:r>
              <a:rPr lang="en-US" sz="2000" dirty="0">
                <a:cs typeface="Arial" charset="0"/>
              </a:rPr>
              <a:t>a study area where upstream flood infrastructure performance affects downstream conditions; i.e. a flood risk management system</a:t>
            </a:r>
          </a:p>
          <a:p>
            <a:pPr marL="1257300" lvl="2" indent="-342900">
              <a:spcAft>
                <a:spcPts val="1600"/>
              </a:spcAft>
              <a:buSzPct val="125000"/>
              <a:buFont typeface="Arial" panose="020B0604020202020204" pitchFamily="34" charset="0"/>
              <a:buChar char="•"/>
            </a:pPr>
            <a:r>
              <a:rPr lang="en-US" sz="2400" dirty="0">
                <a:cs typeface="Arial" charset="0"/>
              </a:rPr>
              <a:t>When you need to evaluate a large number of hydrologic scenarios  </a:t>
            </a:r>
          </a:p>
          <a:p>
            <a:pPr lvl="1">
              <a:spcAft>
                <a:spcPts val="1600"/>
              </a:spcAft>
              <a:buSzPct val="125000"/>
            </a:pPr>
            <a:endParaRPr lang="en-US" sz="2000" dirty="0">
              <a:cs typeface="Arial" charset="0"/>
            </a:endParaRPr>
          </a:p>
        </p:txBody>
      </p:sp>
      <p:pic>
        <p:nvPicPr>
          <p:cNvPr id="3" name="Picture 2">
            <a:extLst>
              <a:ext uri="{FF2B5EF4-FFF2-40B4-BE49-F238E27FC236}">
                <a16:creationId xmlns:a16="http://schemas.microsoft.com/office/drawing/2014/main" id="{EB54110F-CD40-7226-BA21-53085B54D27B}"/>
              </a:ext>
            </a:extLst>
          </p:cNvPr>
          <p:cNvPicPr>
            <a:picLocks noChangeAspect="1"/>
          </p:cNvPicPr>
          <p:nvPr/>
        </p:nvPicPr>
        <p:blipFill>
          <a:blip r:embed="rId3"/>
          <a:stretch>
            <a:fillRect/>
          </a:stretch>
        </p:blipFill>
        <p:spPr>
          <a:xfrm>
            <a:off x="6931572" y="1223585"/>
            <a:ext cx="5013434" cy="5013434"/>
          </a:xfrm>
          <a:prstGeom prst="rect">
            <a:avLst/>
          </a:prstGeom>
        </p:spPr>
      </p:pic>
    </p:spTree>
    <p:extLst>
      <p:ext uri="{BB962C8B-B14F-4D97-AF65-F5344CB8AC3E}">
        <p14:creationId xmlns:p14="http://schemas.microsoft.com/office/powerpoint/2010/main" val="1176518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9529479" y="5486401"/>
            <a:ext cx="744074" cy="6723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428542" y="1066877"/>
            <a:ext cx="5006376" cy="5091876"/>
          </a:xfrm>
          <a:prstGeom prst="rect">
            <a:avLst/>
          </a:prstGeom>
          <a:blipFill dpi="0" rotWithShape="1">
            <a:blip r:embed="rId3">
              <a:alphaModFix amt="70000"/>
            </a:blip>
            <a:srcRect/>
            <a:stretch>
              <a:fillRect/>
            </a:stretch>
          </a:blipFill>
          <a:ln w="22225">
            <a:solidFill>
              <a:srgbClr val="9B2F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6552" y="2055798"/>
            <a:ext cx="2632113" cy="3230380"/>
          </a:xfrm>
          <a:prstGeom prst="rect">
            <a:avLst/>
          </a:prstGeom>
        </p:spPr>
      </p:pic>
      <p:cxnSp>
        <p:nvCxnSpPr>
          <p:cNvPr id="9" name="Straight Connector 8"/>
          <p:cNvCxnSpPr>
            <a:cxnSpLocks/>
          </p:cNvCxnSpPr>
          <p:nvPr/>
        </p:nvCxnSpPr>
        <p:spPr>
          <a:xfrm>
            <a:off x="2283699" y="3189257"/>
            <a:ext cx="3144843" cy="2969496"/>
          </a:xfrm>
          <a:prstGeom prst="line">
            <a:avLst/>
          </a:prstGeom>
          <a:ln w="19050">
            <a:solidFill>
              <a:srgbClr val="9B2F2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stCxn id="12" idx="6"/>
          </p:cNvCxnSpPr>
          <p:nvPr/>
        </p:nvCxnSpPr>
        <p:spPr>
          <a:xfrm flipV="1">
            <a:off x="2351822" y="1066877"/>
            <a:ext cx="3076720" cy="2136773"/>
          </a:xfrm>
          <a:prstGeom prst="line">
            <a:avLst/>
          </a:prstGeom>
          <a:ln w="19050">
            <a:solidFill>
              <a:srgbClr val="9B2F29"/>
            </a:solidFill>
          </a:ln>
        </p:spPr>
        <p:style>
          <a:lnRef idx="1">
            <a:schemeClr val="accent1"/>
          </a:lnRef>
          <a:fillRef idx="0">
            <a:schemeClr val="accent1"/>
          </a:fillRef>
          <a:effectRef idx="0">
            <a:schemeClr val="accent1"/>
          </a:effectRef>
          <a:fontRef idx="minor">
            <a:schemeClr val="tx1"/>
          </a:fontRef>
        </p:style>
      </p:cxnSp>
      <p:sp>
        <p:nvSpPr>
          <p:cNvPr id="12" name="Flowchart: Connector 11"/>
          <p:cNvSpPr/>
          <p:nvPr/>
        </p:nvSpPr>
        <p:spPr>
          <a:xfrm>
            <a:off x="2260382" y="3157930"/>
            <a:ext cx="91440" cy="91440"/>
          </a:xfrm>
          <a:prstGeom prst="flowChartConnector">
            <a:avLst/>
          </a:prstGeom>
          <a:solidFill>
            <a:srgbClr val="FF0000"/>
          </a:solidFill>
          <a:ln>
            <a:solidFill>
              <a:srgbClr val="9B2F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909000" y="3148967"/>
            <a:ext cx="1272988"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East Side Tribs</a:t>
            </a:r>
          </a:p>
        </p:txBody>
      </p:sp>
      <p:sp>
        <p:nvSpPr>
          <p:cNvPr id="14" name="TextBox 13"/>
          <p:cNvSpPr txBox="1"/>
          <p:nvPr/>
        </p:nvSpPr>
        <p:spPr>
          <a:xfrm>
            <a:off x="5914672" y="2880931"/>
            <a:ext cx="1207787"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Sacramento R</a:t>
            </a:r>
          </a:p>
        </p:txBody>
      </p:sp>
      <p:sp>
        <p:nvSpPr>
          <p:cNvPr id="15" name="TextBox 14"/>
          <p:cNvSpPr txBox="1"/>
          <p:nvPr/>
        </p:nvSpPr>
        <p:spPr>
          <a:xfrm>
            <a:off x="9153491" y="5071597"/>
            <a:ext cx="968188"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American</a:t>
            </a:r>
            <a:r>
              <a:rPr lang="en-US" sz="1100" dirty="0">
                <a:solidFill>
                  <a:srgbClr val="FF0000"/>
                </a:solidFill>
              </a:rPr>
              <a:t> R</a:t>
            </a:r>
          </a:p>
        </p:txBody>
      </p:sp>
      <p:sp>
        <p:nvSpPr>
          <p:cNvPr id="16" name="TextBox 15"/>
          <p:cNvSpPr txBox="1"/>
          <p:nvPr/>
        </p:nvSpPr>
        <p:spPr>
          <a:xfrm>
            <a:off x="5813613" y="4943218"/>
            <a:ext cx="1069247" cy="276999"/>
          </a:xfrm>
          <a:prstGeom prst="rect">
            <a:avLst/>
          </a:prstGeom>
          <a:solidFill>
            <a:schemeClr val="tx2"/>
          </a:solidFill>
          <a:ln>
            <a:solidFill>
              <a:schemeClr val="tx1"/>
            </a:solidFill>
          </a:ln>
        </p:spPr>
        <p:txBody>
          <a:bodyPr wrap="square" rtlCol="0">
            <a:spAutoFit/>
          </a:bodyPr>
          <a:lstStyle/>
          <a:p>
            <a:r>
              <a:rPr lang="en-US" sz="1100" dirty="0">
                <a:solidFill>
                  <a:srgbClr val="FF0000"/>
                </a:solidFill>
              </a:rPr>
              <a:t>Yolo </a:t>
            </a:r>
            <a:r>
              <a:rPr lang="en-US" sz="1200" dirty="0">
                <a:solidFill>
                  <a:srgbClr val="FF0000"/>
                </a:solidFill>
              </a:rPr>
              <a:t>Bypass</a:t>
            </a:r>
            <a:endParaRPr lang="en-US" sz="1100" dirty="0">
              <a:solidFill>
                <a:srgbClr val="FF0000"/>
              </a:solidFill>
            </a:endParaRPr>
          </a:p>
        </p:txBody>
      </p:sp>
      <p:sp>
        <p:nvSpPr>
          <p:cNvPr id="17" name="TextBox 16"/>
          <p:cNvSpPr txBox="1"/>
          <p:nvPr/>
        </p:nvSpPr>
        <p:spPr>
          <a:xfrm>
            <a:off x="7315200" y="1142184"/>
            <a:ext cx="1103017"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Feather R</a:t>
            </a:r>
          </a:p>
        </p:txBody>
      </p:sp>
      <p:cxnSp>
        <p:nvCxnSpPr>
          <p:cNvPr id="18" name="Curved Connector 17"/>
          <p:cNvCxnSpPr/>
          <p:nvPr/>
        </p:nvCxnSpPr>
        <p:spPr>
          <a:xfrm rot="5400000">
            <a:off x="6828019" y="1441044"/>
            <a:ext cx="574554" cy="238445"/>
          </a:xfrm>
          <a:prstGeom prst="curvedConnector3">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urved Connector 19"/>
          <p:cNvCxnSpPr/>
          <p:nvPr/>
        </p:nvCxnSpPr>
        <p:spPr>
          <a:xfrm rot="5400000">
            <a:off x="6942507" y="2904213"/>
            <a:ext cx="654425" cy="153111"/>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urved Connector 29"/>
          <p:cNvCxnSpPr/>
          <p:nvPr/>
        </p:nvCxnSpPr>
        <p:spPr>
          <a:xfrm rot="16200000" flipH="1">
            <a:off x="6367817" y="4509791"/>
            <a:ext cx="1005927" cy="384148"/>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urved Connector 33"/>
          <p:cNvCxnSpPr/>
          <p:nvPr/>
        </p:nvCxnSpPr>
        <p:spPr>
          <a:xfrm rot="16200000" flipH="1">
            <a:off x="8468758" y="3615672"/>
            <a:ext cx="726015" cy="110635"/>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urved Connector 36"/>
          <p:cNvCxnSpPr/>
          <p:nvPr/>
        </p:nvCxnSpPr>
        <p:spPr>
          <a:xfrm rot="10800000">
            <a:off x="8776447" y="5335633"/>
            <a:ext cx="528918" cy="321096"/>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507996" y="3409378"/>
            <a:ext cx="910220" cy="523220"/>
          </a:xfrm>
          <a:prstGeom prst="rect">
            <a:avLst/>
          </a:prstGeom>
          <a:solidFill>
            <a:schemeClr val="tx2"/>
          </a:solidFill>
          <a:ln>
            <a:solidFill>
              <a:schemeClr val="tx1"/>
            </a:solidFill>
          </a:ln>
        </p:spPr>
        <p:txBody>
          <a:bodyPr wrap="square" rtlCol="0">
            <a:spAutoFit/>
          </a:bodyPr>
          <a:lstStyle/>
          <a:p>
            <a:r>
              <a:rPr lang="en-US" sz="1400" dirty="0"/>
              <a:t>Natomas Basin</a:t>
            </a:r>
          </a:p>
        </p:txBody>
      </p:sp>
      <p:sp>
        <p:nvSpPr>
          <p:cNvPr id="42" name="TextBox 41"/>
          <p:cNvSpPr txBox="1"/>
          <p:nvPr/>
        </p:nvSpPr>
        <p:spPr>
          <a:xfrm>
            <a:off x="9529480" y="1622609"/>
            <a:ext cx="242047" cy="369332"/>
          </a:xfrm>
          <a:prstGeom prst="rect">
            <a:avLst/>
          </a:prstGeom>
          <a:noFill/>
        </p:spPr>
        <p:txBody>
          <a:bodyPr wrap="square" rtlCol="0">
            <a:spAutoFit/>
          </a:bodyPr>
          <a:lstStyle/>
          <a:p>
            <a:r>
              <a:rPr lang="en-US" b="1" dirty="0"/>
              <a:t>N</a:t>
            </a:r>
          </a:p>
        </p:txBody>
      </p:sp>
      <p:cxnSp>
        <p:nvCxnSpPr>
          <p:cNvPr id="44" name="Straight Arrow Connector 43"/>
          <p:cNvCxnSpPr/>
          <p:nvPr/>
        </p:nvCxnSpPr>
        <p:spPr>
          <a:xfrm flipH="1" flipV="1">
            <a:off x="9708776" y="1210235"/>
            <a:ext cx="6" cy="41237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766060" y="5737477"/>
            <a:ext cx="1264021" cy="307777"/>
          </a:xfrm>
          <a:prstGeom prst="rect">
            <a:avLst/>
          </a:prstGeom>
          <a:solidFill>
            <a:schemeClr val="tx2"/>
          </a:solidFill>
          <a:ln>
            <a:solidFill>
              <a:schemeClr val="tx1"/>
            </a:solidFill>
          </a:ln>
        </p:spPr>
        <p:txBody>
          <a:bodyPr wrap="square" rtlCol="0">
            <a:spAutoFit/>
          </a:bodyPr>
          <a:lstStyle/>
          <a:p>
            <a:r>
              <a:rPr lang="en-US" sz="1400" dirty="0"/>
              <a:t>Sacramento</a:t>
            </a:r>
          </a:p>
        </p:txBody>
      </p:sp>
      <p:sp>
        <p:nvSpPr>
          <p:cNvPr id="3" name="Title 1">
            <a:extLst>
              <a:ext uri="{FF2B5EF4-FFF2-40B4-BE49-F238E27FC236}">
                <a16:creationId xmlns:a16="http://schemas.microsoft.com/office/drawing/2014/main" id="{1A724082-E688-CF9E-2419-30AB4C7865FB}"/>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Demonstration study location</a:t>
            </a:r>
          </a:p>
        </p:txBody>
      </p:sp>
    </p:spTree>
    <p:extLst>
      <p:ext uri="{BB962C8B-B14F-4D97-AF65-F5344CB8AC3E}">
        <p14:creationId xmlns:p14="http://schemas.microsoft.com/office/powerpoint/2010/main" val="2444318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05795" y="1172989"/>
            <a:ext cx="5797817" cy="5337063"/>
          </a:xfrm>
          <a:prstGeom prst="rect">
            <a:avLst/>
          </a:prstGeom>
          <a:ln>
            <a:solidFill>
              <a:schemeClr val="tx1"/>
            </a:solidFill>
          </a:ln>
          <a:effectLst>
            <a:outerShdw blurRad="50800" dist="38100" dir="2700000" algn="tl" rotWithShape="0">
              <a:prstClr val="black">
                <a:alpha val="40000"/>
              </a:prstClr>
            </a:outerShdw>
          </a:effectLst>
        </p:spPr>
      </p:pic>
      <p:sp>
        <p:nvSpPr>
          <p:cNvPr id="4" name="TextBox 3"/>
          <p:cNvSpPr txBox="1"/>
          <p:nvPr/>
        </p:nvSpPr>
        <p:spPr>
          <a:xfrm>
            <a:off x="7023847" y="1506072"/>
            <a:ext cx="1492624" cy="646331"/>
          </a:xfrm>
          <a:prstGeom prst="rect">
            <a:avLst/>
          </a:prstGeom>
          <a:solidFill>
            <a:schemeClr val="tx2"/>
          </a:solidFill>
          <a:ln>
            <a:solidFill>
              <a:schemeClr val="tx1"/>
            </a:solidFill>
          </a:ln>
        </p:spPr>
        <p:txBody>
          <a:bodyPr wrap="square" rtlCol="0">
            <a:spAutoFit/>
          </a:bodyPr>
          <a:lstStyle/>
          <a:p>
            <a:r>
              <a:rPr lang="en-US" dirty="0"/>
              <a:t>Max Depths: 28-32 feet</a:t>
            </a:r>
          </a:p>
        </p:txBody>
      </p:sp>
      <p:sp>
        <p:nvSpPr>
          <p:cNvPr id="8" name="Title 1">
            <a:extLst>
              <a:ext uri="{FF2B5EF4-FFF2-40B4-BE49-F238E27FC236}">
                <a16:creationId xmlns:a16="http://schemas.microsoft.com/office/drawing/2014/main" id="{DFAFE462-F95B-82B6-5E70-7A6DDDBFFAE6}"/>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Natomas flood hazard</a:t>
            </a:r>
          </a:p>
        </p:txBody>
      </p:sp>
    </p:spTree>
    <p:extLst>
      <p:ext uri="{BB962C8B-B14F-4D97-AF65-F5344CB8AC3E}">
        <p14:creationId xmlns:p14="http://schemas.microsoft.com/office/powerpoint/2010/main" val="179931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175641" y="1052989"/>
            <a:ext cx="7840306" cy="5389818"/>
          </a:xfrm>
          <a:prstGeom prst="rect">
            <a:avLst/>
          </a:prstGeom>
          <a:ln>
            <a:solidFill>
              <a:schemeClr val="tx1"/>
            </a:solidFill>
          </a:ln>
        </p:spPr>
      </p:pic>
      <p:sp>
        <p:nvSpPr>
          <p:cNvPr id="5" name="TextBox 4"/>
          <p:cNvSpPr txBox="1"/>
          <p:nvPr/>
        </p:nvSpPr>
        <p:spPr>
          <a:xfrm>
            <a:off x="2743202" y="2631456"/>
            <a:ext cx="1624582" cy="646331"/>
          </a:xfrm>
          <a:prstGeom prst="rect">
            <a:avLst/>
          </a:prstGeom>
          <a:solidFill>
            <a:schemeClr val="tx2"/>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Clr>
                <a:srgbClr val="03EDED"/>
              </a:buClr>
              <a:buSzPct val="150000"/>
              <a:buFont typeface="Arial" panose="020B0604020202020204" pitchFamily="34" charset="0"/>
              <a:buChar char="•"/>
            </a:pPr>
            <a:r>
              <a:rPr lang="en-US" dirty="0"/>
              <a:t>Hydrologic Sampling</a:t>
            </a:r>
          </a:p>
        </p:txBody>
      </p:sp>
      <p:cxnSp>
        <p:nvCxnSpPr>
          <p:cNvPr id="13" name="Curved Connector 12"/>
          <p:cNvCxnSpPr/>
          <p:nvPr/>
        </p:nvCxnSpPr>
        <p:spPr>
          <a:xfrm rot="5400000">
            <a:off x="6202142" y="2114551"/>
            <a:ext cx="330080" cy="237564"/>
          </a:xfrm>
          <a:prstGeom prst="curvedConnector3">
            <a:avLst>
              <a:gd name="adj1" fmla="val 52716"/>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urved Connector 13"/>
          <p:cNvCxnSpPr/>
          <p:nvPr/>
        </p:nvCxnSpPr>
        <p:spPr>
          <a:xfrm rot="5400000">
            <a:off x="5717852" y="3807462"/>
            <a:ext cx="334956" cy="80684"/>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urved Connector 14"/>
          <p:cNvCxnSpPr/>
          <p:nvPr/>
        </p:nvCxnSpPr>
        <p:spPr>
          <a:xfrm rot="16200000" flipH="1">
            <a:off x="6851443" y="4074000"/>
            <a:ext cx="356832" cy="92706"/>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10800000">
            <a:off x="6938682" y="5446375"/>
            <a:ext cx="363072" cy="203339"/>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437532" y="3751640"/>
            <a:ext cx="1274517"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Sacramento R</a:t>
            </a:r>
          </a:p>
        </p:txBody>
      </p:sp>
      <p:sp>
        <p:nvSpPr>
          <p:cNvPr id="18" name="TextBox 17"/>
          <p:cNvSpPr txBox="1"/>
          <p:nvPr/>
        </p:nvSpPr>
        <p:spPr>
          <a:xfrm>
            <a:off x="6485964" y="1710943"/>
            <a:ext cx="927848"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Feather R</a:t>
            </a:r>
          </a:p>
        </p:txBody>
      </p:sp>
      <p:sp>
        <p:nvSpPr>
          <p:cNvPr id="19" name="TextBox 18"/>
          <p:cNvSpPr txBox="1"/>
          <p:nvPr/>
        </p:nvSpPr>
        <p:spPr>
          <a:xfrm>
            <a:off x="7144870" y="3680328"/>
            <a:ext cx="1345890"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East Side Tribs</a:t>
            </a:r>
          </a:p>
        </p:txBody>
      </p:sp>
      <p:sp>
        <p:nvSpPr>
          <p:cNvPr id="20" name="TextBox 19"/>
          <p:cNvSpPr txBox="1"/>
          <p:nvPr/>
        </p:nvSpPr>
        <p:spPr>
          <a:xfrm>
            <a:off x="7512425" y="5697389"/>
            <a:ext cx="1101182"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American R</a:t>
            </a:r>
          </a:p>
        </p:txBody>
      </p:sp>
      <p:sp>
        <p:nvSpPr>
          <p:cNvPr id="4" name="Title 1">
            <a:extLst>
              <a:ext uri="{FF2B5EF4-FFF2-40B4-BE49-F238E27FC236}">
                <a16:creationId xmlns:a16="http://schemas.microsoft.com/office/drawing/2014/main" id="{E0458B3B-2269-6F20-09F0-707B8EC08739}"/>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Multiple sources of flooding</a:t>
            </a:r>
          </a:p>
        </p:txBody>
      </p:sp>
    </p:spTree>
    <p:extLst>
      <p:ext uri="{BB962C8B-B14F-4D97-AF65-F5344CB8AC3E}">
        <p14:creationId xmlns:p14="http://schemas.microsoft.com/office/powerpoint/2010/main" val="2258342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185495" y="996694"/>
            <a:ext cx="7812890" cy="5383044"/>
          </a:xfrm>
          <a:prstGeom prst="rect">
            <a:avLst/>
          </a:prstGeom>
          <a:ln>
            <a:solidFill>
              <a:schemeClr val="tx1"/>
            </a:solidFill>
          </a:ln>
        </p:spPr>
      </p:pic>
      <p:sp>
        <p:nvSpPr>
          <p:cNvPr id="5" name="TextBox 4"/>
          <p:cNvSpPr txBox="1"/>
          <p:nvPr/>
        </p:nvSpPr>
        <p:spPr>
          <a:xfrm>
            <a:off x="2743202" y="2568385"/>
            <a:ext cx="1624582" cy="923330"/>
          </a:xfrm>
          <a:prstGeom prst="rect">
            <a:avLst/>
          </a:prstGeom>
          <a:solidFill>
            <a:schemeClr val="tx2"/>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L="342900" indent="-342900">
              <a:buClr>
                <a:srgbClr val="FF0000"/>
              </a:buClr>
              <a:buSzPct val="150000"/>
              <a:buFont typeface="Arial" panose="020B0604020202020204" pitchFamily="34" charset="0"/>
              <a:buChar char="•"/>
            </a:pPr>
            <a:r>
              <a:rPr lang="en-US" dirty="0"/>
              <a:t>Fragility Curve Sampling</a:t>
            </a:r>
          </a:p>
        </p:txBody>
      </p:sp>
      <p:cxnSp>
        <p:nvCxnSpPr>
          <p:cNvPr id="7" name="Curved Connector 6"/>
          <p:cNvCxnSpPr/>
          <p:nvPr/>
        </p:nvCxnSpPr>
        <p:spPr>
          <a:xfrm rot="5400000">
            <a:off x="5702612" y="3744392"/>
            <a:ext cx="334956" cy="80684"/>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urved Connector 8"/>
          <p:cNvCxnSpPr/>
          <p:nvPr/>
        </p:nvCxnSpPr>
        <p:spPr>
          <a:xfrm rot="5400000">
            <a:off x="6202142" y="2051481"/>
            <a:ext cx="330080" cy="237564"/>
          </a:xfrm>
          <a:prstGeom prst="curvedConnector3">
            <a:avLst>
              <a:gd name="adj1" fmla="val 52716"/>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rot="16200000" flipH="1">
            <a:off x="6851443" y="4010930"/>
            <a:ext cx="356832" cy="92706"/>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urved Connector 12"/>
          <p:cNvCxnSpPr/>
          <p:nvPr/>
        </p:nvCxnSpPr>
        <p:spPr>
          <a:xfrm rot="10800000">
            <a:off x="6938682" y="5383305"/>
            <a:ext cx="363072" cy="203339"/>
          </a:xfrm>
          <a:prstGeom prst="curvedConnector3">
            <a:avLst>
              <a:gd name="adj1" fmla="val 50000"/>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437532" y="3688570"/>
            <a:ext cx="1274517"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Sacramento R</a:t>
            </a:r>
          </a:p>
        </p:txBody>
      </p:sp>
      <p:sp>
        <p:nvSpPr>
          <p:cNvPr id="15" name="TextBox 14"/>
          <p:cNvSpPr txBox="1"/>
          <p:nvPr/>
        </p:nvSpPr>
        <p:spPr>
          <a:xfrm>
            <a:off x="6485964" y="1647873"/>
            <a:ext cx="927848"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Feather R</a:t>
            </a:r>
          </a:p>
        </p:txBody>
      </p:sp>
      <p:sp>
        <p:nvSpPr>
          <p:cNvPr id="16" name="TextBox 15"/>
          <p:cNvSpPr txBox="1"/>
          <p:nvPr/>
        </p:nvSpPr>
        <p:spPr>
          <a:xfrm>
            <a:off x="7144870" y="3617258"/>
            <a:ext cx="1345890"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East Side Tribs</a:t>
            </a:r>
          </a:p>
        </p:txBody>
      </p:sp>
      <p:sp>
        <p:nvSpPr>
          <p:cNvPr id="17" name="TextBox 16"/>
          <p:cNvSpPr txBox="1"/>
          <p:nvPr/>
        </p:nvSpPr>
        <p:spPr>
          <a:xfrm>
            <a:off x="7512425" y="5634319"/>
            <a:ext cx="1101182" cy="276999"/>
          </a:xfrm>
          <a:prstGeom prst="rect">
            <a:avLst/>
          </a:prstGeom>
          <a:solidFill>
            <a:schemeClr val="tx2"/>
          </a:solidFill>
          <a:ln>
            <a:solidFill>
              <a:schemeClr val="tx1"/>
            </a:solidFill>
          </a:ln>
        </p:spPr>
        <p:txBody>
          <a:bodyPr wrap="square" rtlCol="0">
            <a:spAutoFit/>
          </a:bodyPr>
          <a:lstStyle/>
          <a:p>
            <a:r>
              <a:rPr lang="en-US" sz="1200" dirty="0">
                <a:solidFill>
                  <a:srgbClr val="FF0000"/>
                </a:solidFill>
              </a:rPr>
              <a:t>American R</a:t>
            </a:r>
          </a:p>
        </p:txBody>
      </p:sp>
      <p:sp>
        <p:nvSpPr>
          <p:cNvPr id="6" name="Title 1">
            <a:extLst>
              <a:ext uri="{FF2B5EF4-FFF2-40B4-BE49-F238E27FC236}">
                <a16:creationId xmlns:a16="http://schemas.microsoft.com/office/drawing/2014/main" id="{E527CC16-6D58-71DF-7242-E4FF646BFB0A}"/>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Potential breach locations</a:t>
            </a:r>
          </a:p>
        </p:txBody>
      </p:sp>
    </p:spTree>
    <p:extLst>
      <p:ext uri="{BB962C8B-B14F-4D97-AF65-F5344CB8AC3E}">
        <p14:creationId xmlns:p14="http://schemas.microsoft.com/office/powerpoint/2010/main" val="2373921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24000" y="1131095"/>
            <a:ext cx="9144000" cy="4608103"/>
          </a:xfrm>
          <a:prstGeom prst="rect">
            <a:avLst/>
          </a:prstGeom>
        </p:spPr>
      </p:pic>
      <p:sp>
        <p:nvSpPr>
          <p:cNvPr id="2" name="Title 1">
            <a:extLst>
              <a:ext uri="{FF2B5EF4-FFF2-40B4-BE49-F238E27FC236}">
                <a16:creationId xmlns:a16="http://schemas.microsoft.com/office/drawing/2014/main" id="{3E4753FC-87C9-4A20-165E-429A5A996CAA}"/>
              </a:ext>
            </a:extLst>
          </p:cNvPr>
          <p:cNvSpPr txBox="1">
            <a:spLocks/>
          </p:cNvSpPr>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t>Flood risk analysis results - combined</a:t>
            </a:r>
          </a:p>
        </p:txBody>
      </p:sp>
    </p:spTree>
    <p:extLst>
      <p:ext uri="{BB962C8B-B14F-4D97-AF65-F5344CB8AC3E}">
        <p14:creationId xmlns:p14="http://schemas.microsoft.com/office/powerpoint/2010/main" val="38612175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3.3|10.1|10.3|10.3|1.9|7.3"/>
</p:tagLst>
</file>

<file path=ppt/tags/tag2.xml><?xml version="1.0" encoding="utf-8"?>
<p:tagLst xmlns:a="http://schemas.openxmlformats.org/drawingml/2006/main" xmlns:r="http://schemas.openxmlformats.org/officeDocument/2006/relationships" xmlns:p="http://schemas.openxmlformats.org/presentationml/2006/main">
  <p:tag name="TIMING" val="|4.3|2.9|26.3|2.5|1.2|5.2|6|10.4|26.5"/>
</p:tagLst>
</file>

<file path=ppt/theme/theme1.xml><?xml version="1.0" encoding="utf-8"?>
<a:theme xmlns:a="http://schemas.openxmlformats.org/drawingml/2006/main" name="HEC">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 id="{67A41FCE-0BFD-4865-8578-A28DFE7E435E}" vid="{447E4E51-33B0-4881-8CDA-FA49CBB10EC9}"/>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1_HEC">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 id="{67A41FCE-0BFD-4865-8578-A28DFE7E435E}" vid="{447E4E51-33B0-4881-8CDA-FA49CBB10EC9}"/>
    </a:ext>
  </a:extLst>
</a:theme>
</file>

<file path=ppt/theme/theme4.xml><?xml version="1.0" encoding="utf-8"?>
<a:theme xmlns:a="http://schemas.openxmlformats.org/drawingml/2006/main" name="1_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D9F3C618D01EB4FA5821966484E2FF0" ma:contentTypeVersion="2" ma:contentTypeDescription="Create a new document." ma:contentTypeScope="" ma:versionID="58191f6c446949be733d406990b7568d">
  <xsd:schema xmlns:xsd="http://www.w3.org/2001/XMLSchema" xmlns:xs="http://www.w3.org/2001/XMLSchema" xmlns:p="http://schemas.microsoft.com/office/2006/metadata/properties" xmlns:ns2="4f49d1bd-f7ca-4646-ae78-40ad254832d3" targetNamespace="http://schemas.microsoft.com/office/2006/metadata/properties" ma:root="true" ma:fieldsID="eb12fcd9cdbd03455ea7f18300c15e3a" ns2:_="">
    <xsd:import namespace="4f49d1bd-f7ca-4646-ae78-40ad254832d3"/>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49d1bd-f7ca-4646-ae78-40ad254832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0C1C64-25D2-4EEA-A15A-8ECB014D2A5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CC992AE-520C-49DA-85BD-DFDDFF1BB1A5}">
  <ds:schemaRefs>
    <ds:schemaRef ds:uri="http://schemas.microsoft.com/sharepoint/v3/contenttype/forms"/>
  </ds:schemaRefs>
</ds:datastoreItem>
</file>

<file path=customXml/itemProps3.xml><?xml version="1.0" encoding="utf-8"?>
<ds:datastoreItem xmlns:ds="http://schemas.openxmlformats.org/officeDocument/2006/customXml" ds:itemID="{D1B7928A-A524-4F3D-96EB-B187C0A9D7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49d1bd-f7ca-4646-ae78-40ad254832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10102</TotalTime>
  <Words>679</Words>
  <Application>Microsoft Office PowerPoint</Application>
  <PresentationFormat>Widescreen</PresentationFormat>
  <Paragraphs>124</Paragraphs>
  <Slides>15</Slides>
  <Notes>14</Notes>
  <HiddenSlides>0</HiddenSlides>
  <MMClips>1</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15</vt:i4>
      </vt:variant>
    </vt:vector>
  </HeadingPairs>
  <TitlesOfParts>
    <vt:vector size="24" baseType="lpstr">
      <vt:lpstr>Arial</vt:lpstr>
      <vt:lpstr>Calibri</vt:lpstr>
      <vt:lpstr>Consolas</vt:lpstr>
      <vt:lpstr>Courier New</vt:lpstr>
      <vt:lpstr>Wingdings</vt:lpstr>
      <vt:lpstr>HEC</vt:lpstr>
      <vt:lpstr>Chart Color Templates</vt:lpstr>
      <vt:lpstr>1_HEC</vt:lpstr>
      <vt:lpstr>1_Chart Color Templates</vt:lpstr>
      <vt:lpstr>Introduction to HEC-WAT</vt:lpstr>
      <vt:lpstr>PowerPoint Presentation</vt:lpstr>
      <vt:lpstr>Watershed Systems are explicitly modeled in HEC-WAT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Data Flow Animation</vt:lpstr>
      <vt:lpstr>Precipitation to Hazard Frequency</vt:lpstr>
      <vt:lpstr>Russian River FIRO</vt:lpstr>
      <vt:lpstr>PowerPoint Presentation</vt:lpstr>
      <vt:lpstr>PowerPoint Presentation</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Exploratory Data Analysis</dc:title>
  <dc:creator>Karlovits, Gregory S CIV USARMY CEIWR-HEC (US)</dc:creator>
  <cp:lastModifiedBy>Adams, Lea G CIV USARMY CEIWR (USA)</cp:lastModifiedBy>
  <cp:revision>302</cp:revision>
  <dcterms:created xsi:type="dcterms:W3CDTF">2019-03-01T20:54:35Z</dcterms:created>
  <dcterms:modified xsi:type="dcterms:W3CDTF">2023-02-24T23:38:14Z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0x010100BD9F3C618D01EB4FA5821966484E2FF0</vt:lpwstr>
  </property>
</Properties>
</file>