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omments/comment2.xml" ContentType="application/vnd.openxmlformats-officedocument.presentationml.comments+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48" r:id="rId4"/>
  </p:sldMasterIdLst>
  <p:notesMasterIdLst>
    <p:notesMasterId r:id="rId65"/>
  </p:notesMasterIdLst>
  <p:handoutMasterIdLst>
    <p:handoutMasterId r:id="rId66"/>
  </p:handoutMasterIdLst>
  <p:sldIdLst>
    <p:sldId id="284" r:id="rId5"/>
    <p:sldId id="296" r:id="rId6"/>
    <p:sldId id="369" r:id="rId7"/>
    <p:sldId id="370" r:id="rId8"/>
    <p:sldId id="270" r:id="rId9"/>
    <p:sldId id="283" r:id="rId10"/>
    <p:sldId id="282" r:id="rId11"/>
    <p:sldId id="278" r:id="rId12"/>
    <p:sldId id="312" r:id="rId13"/>
    <p:sldId id="280" r:id="rId14"/>
    <p:sldId id="372" r:id="rId15"/>
    <p:sldId id="271" r:id="rId16"/>
    <p:sldId id="272" r:id="rId17"/>
    <p:sldId id="375" r:id="rId18"/>
    <p:sldId id="275" r:id="rId19"/>
    <p:sldId id="310" r:id="rId20"/>
    <p:sldId id="360" r:id="rId21"/>
    <p:sldId id="361" r:id="rId22"/>
    <p:sldId id="313" r:id="rId23"/>
    <p:sldId id="373" r:id="rId24"/>
    <p:sldId id="261" r:id="rId25"/>
    <p:sldId id="311" r:id="rId26"/>
    <p:sldId id="291" r:id="rId27"/>
    <p:sldId id="309" r:id="rId28"/>
    <p:sldId id="262" r:id="rId29"/>
    <p:sldId id="287" r:id="rId30"/>
    <p:sldId id="277" r:id="rId31"/>
    <p:sldId id="362" r:id="rId32"/>
    <p:sldId id="273" r:id="rId33"/>
    <p:sldId id="266" r:id="rId34"/>
    <p:sldId id="292" r:id="rId35"/>
    <p:sldId id="267" r:id="rId36"/>
    <p:sldId id="259" r:id="rId37"/>
    <p:sldId id="260" r:id="rId38"/>
    <p:sldId id="363" r:id="rId39"/>
    <p:sldId id="258" r:id="rId40"/>
    <p:sldId id="294" r:id="rId41"/>
    <p:sldId id="364" r:id="rId42"/>
    <p:sldId id="365" r:id="rId43"/>
    <p:sldId id="307" r:id="rId44"/>
    <p:sldId id="368" r:id="rId45"/>
    <p:sldId id="366" r:id="rId46"/>
    <p:sldId id="306" r:id="rId47"/>
    <p:sldId id="308" r:id="rId48"/>
    <p:sldId id="314" r:id="rId49"/>
    <p:sldId id="317" r:id="rId50"/>
    <p:sldId id="318" r:id="rId51"/>
    <p:sldId id="319" r:id="rId52"/>
    <p:sldId id="320" r:id="rId53"/>
    <p:sldId id="374" r:id="rId54"/>
    <p:sldId id="315" r:id="rId55"/>
    <p:sldId id="295" r:id="rId56"/>
    <p:sldId id="376" r:id="rId57"/>
    <p:sldId id="1760" r:id="rId58"/>
    <p:sldId id="1773" r:id="rId59"/>
    <p:sldId id="1778" r:id="rId60"/>
    <p:sldId id="429" r:id="rId61"/>
    <p:sldId id="1765" r:id="rId62"/>
    <p:sldId id="1777" r:id="rId63"/>
    <p:sldId id="322" r:id="rId64"/>
  </p:sldIdLst>
  <p:sldSz cx="12192000" cy="6858000"/>
  <p:notesSz cx="7315200" cy="9601200"/>
  <p:defaultText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p15:clr>
            <a:srgbClr val="A4A3A4"/>
          </p15:clr>
        </p15:guide>
        <p15:guide id="3"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ordovsky, Melissa" initials="BM" lastIdx="1" clrIdx="0">
    <p:extLst>
      <p:ext uri="{19B8F6BF-5375-455C-9EA6-DF929625EA0E}">
        <p15:presenceInfo xmlns:p15="http://schemas.microsoft.com/office/powerpoint/2012/main" userId="S::MBORDOVSKY@hdrinc.com::5be3fe5f-b68a-4cc2-b62f-2a5938c1bb42" providerId="AD"/>
      </p:ext>
    </p:extLst>
  </p:cmAuthor>
  <p:cmAuthor id="2" name="Roadman, Sarah" initials="RS" lastIdx="3" clrIdx="1">
    <p:extLst>
      <p:ext uri="{19B8F6BF-5375-455C-9EA6-DF929625EA0E}">
        <p15:presenceInfo xmlns:p15="http://schemas.microsoft.com/office/powerpoint/2012/main" userId="S::sroadman@hdrinc.com::2bf1dacc-aecc-456d-ab9d-da2c0618b7f7" providerId="AD"/>
      </p:ext>
    </p:extLst>
  </p:cmAuthor>
  <p:cmAuthor id="3" name="Theobald, Nancy" initials="TN" lastIdx="13" clrIdx="2">
    <p:extLst>
      <p:ext uri="{19B8F6BF-5375-455C-9EA6-DF929625EA0E}">
        <p15:presenceInfo xmlns:p15="http://schemas.microsoft.com/office/powerpoint/2012/main" userId="S::ntheobal@hdrinc.com::4e237e18-4246-4c3f-8bb7-6745644ddf4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175CA"/>
    <a:srgbClr val="F7B6C8"/>
    <a:srgbClr val="FA9F31"/>
    <a:srgbClr val="C4E3D6"/>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1292F8-0860-4CD9-8B98-27572F5B8071}" v="246" dt="2024-02-15T00:39:03.51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pos="3840"/>
        <p:guide orient="horz" pos="2160"/>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handoutMaster" Target="handoutMasters/handoutMaster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72"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commentAuthors" Target="commentAuthor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charts/_rels/chart1.xml.rels><?xml version="1.0" encoding="UTF-8" standalone="yes"?>
<Relationships xmlns="http://schemas.openxmlformats.org/package/2006/relationships"><Relationship Id="rId3" Type="http://schemas.openxmlformats.org/officeDocument/2006/relationships/oleObject" Target="https://hdrinc.sharepoint.com/teams/HDRFellows/Shared%20Documents/Chris%20Behr/Analysis/Cases/Analysis/Lynnway/Lynnway%20-%20equity%20benefits%20model%20-%20final%20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hdrinc-my.sharepoint.com/personal/cbehr_hdrinc_com/Documents/Projects/Fellowship/Analysis/Cases/Lynnway/Lynnway%20-%20equity%20benefits%20model%20-%20final%20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hdrinc-my.sharepoint.com/personal/cbehr_hdrinc_com/Documents/Projects/Fellowship/Analysis/Cases/Lynnway/Lynnway%20-%20equity%20benefits%20model%20-%20final%202.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19457195863853502"/>
          <c:y val="0.11539026973289669"/>
          <c:w val="0.65376680849911828"/>
          <c:h val="0.74103683843102963"/>
        </c:manualLayout>
      </c:layout>
      <c:pieChart>
        <c:varyColors val="1"/>
        <c:ser>
          <c:idx val="0"/>
          <c:order val="0"/>
          <c:tx>
            <c:strRef>
              <c:f>PassVeh!$Q$31</c:f>
              <c:strCache>
                <c:ptCount val="1"/>
                <c:pt idx="0">
                  <c:v>Standard</c:v>
                </c:pt>
              </c:strCache>
            </c:strRef>
          </c:tx>
          <c:dPt>
            <c:idx val="0"/>
            <c:bubble3D val="0"/>
            <c:spPr>
              <a:solidFill>
                <a:schemeClr val="accent4">
                  <a:shade val="53000"/>
                </a:schemeClr>
              </a:solidFill>
              <a:ln w="19050">
                <a:solidFill>
                  <a:schemeClr val="lt1"/>
                </a:solidFill>
              </a:ln>
              <a:effectLst/>
            </c:spPr>
            <c:extLst>
              <c:ext xmlns:c16="http://schemas.microsoft.com/office/drawing/2014/chart" uri="{C3380CC4-5D6E-409C-BE32-E72D297353CC}">
                <c16:uniqueId val="{00000001-1892-4212-B180-832C8E61309E}"/>
              </c:ext>
            </c:extLst>
          </c:dPt>
          <c:dPt>
            <c:idx val="1"/>
            <c:bubble3D val="0"/>
            <c:spPr>
              <a:solidFill>
                <a:schemeClr val="accent4">
                  <a:shade val="76000"/>
                </a:schemeClr>
              </a:solidFill>
              <a:ln w="19050">
                <a:solidFill>
                  <a:schemeClr val="lt1"/>
                </a:solidFill>
              </a:ln>
              <a:effectLst/>
            </c:spPr>
            <c:extLst>
              <c:ext xmlns:c16="http://schemas.microsoft.com/office/drawing/2014/chart" uri="{C3380CC4-5D6E-409C-BE32-E72D297353CC}">
                <c16:uniqueId val="{00000003-1892-4212-B180-832C8E61309E}"/>
              </c:ext>
            </c:extLst>
          </c:dPt>
          <c:dPt>
            <c:idx val="2"/>
            <c:bubble3D val="0"/>
            <c:spPr>
              <a:solidFill>
                <a:schemeClr val="accent4"/>
              </a:solidFill>
              <a:ln w="19050">
                <a:solidFill>
                  <a:schemeClr val="lt1"/>
                </a:solidFill>
              </a:ln>
              <a:effectLst/>
            </c:spPr>
            <c:extLst>
              <c:ext xmlns:c16="http://schemas.microsoft.com/office/drawing/2014/chart" uri="{C3380CC4-5D6E-409C-BE32-E72D297353CC}">
                <c16:uniqueId val="{00000005-1892-4212-B180-832C8E61309E}"/>
              </c:ext>
            </c:extLst>
          </c:dPt>
          <c:dPt>
            <c:idx val="3"/>
            <c:bubble3D val="0"/>
            <c:spPr>
              <a:solidFill>
                <a:schemeClr val="accent4">
                  <a:tint val="77000"/>
                </a:schemeClr>
              </a:solidFill>
              <a:ln w="19050">
                <a:solidFill>
                  <a:schemeClr val="lt1"/>
                </a:solidFill>
              </a:ln>
              <a:effectLst/>
            </c:spPr>
            <c:extLst>
              <c:ext xmlns:c16="http://schemas.microsoft.com/office/drawing/2014/chart" uri="{C3380CC4-5D6E-409C-BE32-E72D297353CC}">
                <c16:uniqueId val="{00000007-1892-4212-B180-832C8E61309E}"/>
              </c:ext>
            </c:extLst>
          </c:dPt>
          <c:dPt>
            <c:idx val="4"/>
            <c:bubble3D val="0"/>
            <c:spPr>
              <a:solidFill>
                <a:schemeClr val="accent4">
                  <a:tint val="54000"/>
                </a:schemeClr>
              </a:solidFill>
              <a:ln w="19050">
                <a:solidFill>
                  <a:schemeClr val="lt1"/>
                </a:solidFill>
              </a:ln>
              <a:effectLst/>
            </c:spPr>
            <c:extLst>
              <c:ext xmlns:c16="http://schemas.microsoft.com/office/drawing/2014/chart" uri="{C3380CC4-5D6E-409C-BE32-E72D297353CC}">
                <c16:uniqueId val="{00000009-1892-4212-B180-832C8E61309E}"/>
              </c:ext>
            </c:extLst>
          </c:dPt>
          <c:dLbls>
            <c:dLbl>
              <c:idx val="3"/>
              <c:layout>
                <c:manualLayout>
                  <c:x val="0.17323854425650728"/>
                  <c:y val="6.0736546941437937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1892-4212-B180-832C8E61309E}"/>
                </c:ext>
              </c:extLst>
            </c:dLbl>
            <c:dLbl>
              <c:idx val="4"/>
              <c:layout>
                <c:manualLayout>
                  <c:x val="0.13521207380963826"/>
                  <c:y val="0.1442670325975336"/>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9-1892-4212-B180-832C8E61309E}"/>
                </c:ext>
              </c:extLst>
            </c:dLbl>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PassVeh!$P$32:$P$36</c:f>
              <c:strCache>
                <c:ptCount val="5"/>
                <c:pt idx="0">
                  <c:v>Grp. 1 $</c:v>
                </c:pt>
                <c:pt idx="1">
                  <c:v>Grp. 2 $</c:v>
                </c:pt>
                <c:pt idx="2">
                  <c:v>Grp. 3 $</c:v>
                </c:pt>
                <c:pt idx="3">
                  <c:v>Grp. 4 $</c:v>
                </c:pt>
                <c:pt idx="4">
                  <c:v>Grp. 5 $</c:v>
                </c:pt>
              </c:strCache>
            </c:strRef>
          </c:cat>
          <c:val>
            <c:numRef>
              <c:f>PassVeh!$Q$32:$Q$36</c:f>
              <c:numCache>
                <c:formatCode>"$"#,##0.0</c:formatCode>
                <c:ptCount val="5"/>
                <c:pt idx="0">
                  <c:v>1.4</c:v>
                </c:pt>
                <c:pt idx="1">
                  <c:v>1.2</c:v>
                </c:pt>
                <c:pt idx="2">
                  <c:v>0.8</c:v>
                </c:pt>
                <c:pt idx="3">
                  <c:v>0.5</c:v>
                </c:pt>
                <c:pt idx="4">
                  <c:v>0.6</c:v>
                </c:pt>
              </c:numCache>
            </c:numRef>
          </c:val>
          <c:extLst>
            <c:ext xmlns:c16="http://schemas.microsoft.com/office/drawing/2014/chart" uri="{C3380CC4-5D6E-409C-BE32-E72D297353CC}">
              <c16:uniqueId val="{0000000A-1892-4212-B180-832C8E61309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solidFill>
      <a:round/>
    </a:ln>
    <a:effectLst/>
  </c:spPr>
  <c:txPr>
    <a:bodyPr/>
    <a:lstStyle/>
    <a:p>
      <a:pPr>
        <a:defRPr sz="10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4"/>
          <c:order val="0"/>
          <c:tx>
            <c:strRef>
              <c:f>Results!$D$94</c:f>
              <c:strCache>
                <c:ptCount val="1"/>
                <c:pt idx="0">
                  <c:v>Normal Weights</c:v>
                </c:pt>
              </c:strCache>
            </c:strRef>
          </c:tx>
          <c:spPr>
            <a:solidFill>
              <a:schemeClr val="accent6"/>
            </a:solidFill>
            <a:ln>
              <a:noFill/>
            </a:ln>
            <a:effectLst/>
          </c:spPr>
          <c:invertIfNegative val="0"/>
          <c:cat>
            <c:strRef>
              <c:f>Weights!$D$26:$D$30</c:f>
              <c:strCache>
                <c:ptCount val="5"/>
                <c:pt idx="0">
                  <c:v>Grp. 1</c:v>
                </c:pt>
                <c:pt idx="1">
                  <c:v>Grp. 2</c:v>
                </c:pt>
                <c:pt idx="2">
                  <c:v>Grp. 3</c:v>
                </c:pt>
                <c:pt idx="3">
                  <c:v>Grp. 4</c:v>
                </c:pt>
                <c:pt idx="4">
                  <c:v>Grp. 5</c:v>
                </c:pt>
              </c:strCache>
            </c:strRef>
          </c:cat>
          <c:val>
            <c:numRef>
              <c:f>Results!$D$95:$D$99</c:f>
              <c:numCache>
                <c:formatCode>0.0</c:formatCode>
                <c:ptCount val="5"/>
                <c:pt idx="0">
                  <c:v>13.453480816765904</c:v>
                </c:pt>
                <c:pt idx="1">
                  <c:v>2.7645441607256407</c:v>
                </c:pt>
                <c:pt idx="2">
                  <c:v>1.2772391358559125</c:v>
                </c:pt>
                <c:pt idx="3">
                  <c:v>0.76480848757840691</c:v>
                </c:pt>
                <c:pt idx="4">
                  <c:v>0.52076193822992722</c:v>
                </c:pt>
              </c:numCache>
            </c:numRef>
          </c:val>
          <c:extLst>
            <c:ext xmlns:c16="http://schemas.microsoft.com/office/drawing/2014/chart" uri="{C3380CC4-5D6E-409C-BE32-E72D297353CC}">
              <c16:uniqueId val="{00000001-21B1-4401-8479-243790437E1B}"/>
            </c:ext>
          </c:extLst>
        </c:ser>
        <c:dLbls>
          <c:showLegendKey val="0"/>
          <c:showVal val="0"/>
          <c:showCatName val="0"/>
          <c:showSerName val="0"/>
          <c:showPercent val="0"/>
          <c:showBubbleSize val="0"/>
        </c:dLbls>
        <c:gapWidth val="106"/>
        <c:axId val="148484384"/>
        <c:axId val="148491872"/>
      </c:barChart>
      <c:catAx>
        <c:axId val="148484384"/>
        <c:scaling>
          <c:orientation val="minMax"/>
        </c:scaling>
        <c:delete val="0"/>
        <c:axPos val="b"/>
        <c:numFmt formatCode="&quot;$&quot;#,##0" sourceLinked="0"/>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148491872"/>
        <c:crosses val="autoZero"/>
        <c:auto val="1"/>
        <c:lblAlgn val="ctr"/>
        <c:lblOffset val="100"/>
        <c:noMultiLvlLbl val="0"/>
      </c:catAx>
      <c:valAx>
        <c:axId val="148491872"/>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0"/>
        <c:majorTickMark val="out"/>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1484843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solidFill>
        <a:schemeClr val="accent1"/>
      </a:solidFill>
    </a:ln>
    <a:effectLst/>
  </c:spPr>
  <c:txPr>
    <a:bodyPr/>
    <a:lstStyle/>
    <a:p>
      <a:pPr>
        <a:defRPr sz="105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'Income Dist'!$C$10</c:f>
              <c:strCache>
                <c:ptCount val="1"/>
                <c:pt idx="0">
                  <c:v>Quintiles</c:v>
                </c:pt>
              </c:strCache>
            </c:strRef>
          </c:tx>
          <c:spPr>
            <a:solidFill>
              <a:schemeClr val="accent1"/>
            </a:solidFill>
            <a:ln>
              <a:noFill/>
            </a:ln>
            <a:effectLst/>
          </c:spPr>
          <c:invertIfNegative val="0"/>
          <c:cat>
            <c:strRef>
              <c:f>Results!$F$144:$F$148</c:f>
              <c:strCache>
                <c:ptCount val="5"/>
                <c:pt idx="0">
                  <c:v>Grp. 1</c:v>
                </c:pt>
                <c:pt idx="1">
                  <c:v>Grp. 2</c:v>
                </c:pt>
                <c:pt idx="2">
                  <c:v>Grp. 3</c:v>
                </c:pt>
                <c:pt idx="3">
                  <c:v>Grp. 4</c:v>
                </c:pt>
                <c:pt idx="4">
                  <c:v>Grp. 5</c:v>
                </c:pt>
              </c:strCache>
            </c:strRef>
          </c:cat>
          <c:val>
            <c:numRef>
              <c:f>Results!$H$144:$H$148</c:f>
              <c:numCache>
                <c:formatCode>"$"#,##0.0</c:formatCode>
                <c:ptCount val="5"/>
                <c:pt idx="0">
                  <c:v>15.493169150734859</c:v>
                </c:pt>
                <c:pt idx="1">
                  <c:v>57.918353308340649</c:v>
                </c:pt>
                <c:pt idx="2">
                  <c:v>110.22386475777513</c:v>
                </c:pt>
                <c:pt idx="3">
                  <c:v>168.99553608986335</c:v>
                </c:pt>
                <c:pt idx="4">
                  <c:v>232.79293007998461</c:v>
                </c:pt>
              </c:numCache>
            </c:numRef>
          </c:val>
          <c:extLst>
            <c:ext xmlns:c16="http://schemas.microsoft.com/office/drawing/2014/chart" uri="{C3380CC4-5D6E-409C-BE32-E72D297353CC}">
              <c16:uniqueId val="{00000000-BC56-4328-9976-7103E84CA105}"/>
            </c:ext>
          </c:extLst>
        </c:ser>
        <c:dLbls>
          <c:showLegendKey val="0"/>
          <c:showVal val="0"/>
          <c:showCatName val="0"/>
          <c:showSerName val="0"/>
          <c:showPercent val="0"/>
          <c:showBubbleSize val="0"/>
        </c:dLbls>
        <c:gapWidth val="150"/>
        <c:overlap val="-73"/>
        <c:axId val="52587728"/>
        <c:axId val="52588144"/>
      </c:barChart>
      <c:catAx>
        <c:axId val="5258772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5400000" spcFirstLastPara="1" vertOverflow="ellipsis"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52588144"/>
        <c:crosses val="autoZero"/>
        <c:auto val="1"/>
        <c:lblAlgn val="ctr"/>
        <c:lblOffset val="100"/>
        <c:noMultiLvlLbl val="0"/>
      </c:catAx>
      <c:valAx>
        <c:axId val="5258814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lgn="ctr" rtl="0">
                  <a:defRPr sz="1050" b="0" i="0" u="none" strike="noStrike" kern="1200" baseline="0">
                    <a:solidFill>
                      <a:schemeClr val="tx1">
                        <a:lumMod val="65000"/>
                        <a:lumOff val="35000"/>
                      </a:schemeClr>
                    </a:solidFill>
                    <a:latin typeface="+mn-lt"/>
                    <a:ea typeface="+mn-ea"/>
                    <a:cs typeface="+mn-cs"/>
                  </a:defRPr>
                </a:pPr>
                <a:r>
                  <a:rPr lang="en-US" sz="1050" b="0" i="0" u="none" strike="noStrike" baseline="0">
                    <a:effectLst/>
                  </a:rPr>
                  <a:t>Incomes, By Quintile</a:t>
                </a:r>
              </a:p>
            </c:rich>
          </c:tx>
          <c:overlay val="0"/>
          <c:spPr>
            <a:noFill/>
            <a:ln>
              <a:noFill/>
            </a:ln>
            <a:effectLst/>
          </c:spPr>
          <c:txPr>
            <a:bodyPr rot="-5400000" spcFirstLastPara="1" vertOverflow="ellipsis" vert="horz" wrap="square" anchor="ctr" anchorCtr="1"/>
            <a:lstStyle/>
            <a:p>
              <a:pPr algn="ctr" rtl="0">
                <a:defRPr sz="1050" b="0" i="0" u="none" strike="noStrike" kern="1200" baseline="0">
                  <a:solidFill>
                    <a:schemeClr val="tx1">
                      <a:lumMod val="65000"/>
                      <a:lumOff val="35000"/>
                    </a:schemeClr>
                  </a:solidFill>
                  <a:latin typeface="+mn-lt"/>
                  <a:ea typeface="+mn-ea"/>
                  <a:cs typeface="+mn-cs"/>
                </a:defRPr>
              </a:pPr>
              <a:endParaRPr lang="en-US"/>
            </a:p>
          </c:txPr>
        </c:title>
        <c:numFmt formatCode="&quot;$&quot;#,##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52587728"/>
        <c:crosses val="autoZero"/>
        <c:crossBetween val="between"/>
      </c:valAx>
      <c:spPr>
        <a:noFill/>
        <a:ln>
          <a:noFill/>
        </a:ln>
        <a:effectLst/>
      </c:spPr>
    </c:plotArea>
    <c:plotVisOnly val="1"/>
    <c:dispBlanksAs val="gap"/>
    <c:showDLblsOverMax val="0"/>
  </c:chart>
  <c:spPr>
    <a:solidFill>
      <a:schemeClr val="bg1"/>
    </a:solidFill>
    <a:ln>
      <a:solidFill>
        <a:schemeClr val="tx1"/>
      </a:solidFill>
    </a:ln>
    <a:effectLst/>
  </c:spPr>
  <c:txPr>
    <a:bodyPr/>
    <a:lstStyle/>
    <a:p>
      <a:pPr>
        <a:defRPr sz="105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7">
  <a:schemeClr val="accent4"/>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2" dt="2020-12-30T11:36:06.521" idx="3">
    <p:pos x="5540" y="1215"/>
    <p:text>Copyright concern - where did this map come from? Do we need to site its source?</p:text>
    <p:extLst>
      <p:ext uri="{C676402C-5697-4E1C-873F-D02D1690AC5C}">
        <p15:threadingInfo xmlns:p15="http://schemas.microsoft.com/office/powerpoint/2012/main" timeZoneBias="4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2" dt="2020-12-30T11:34:43.948" idx="1">
    <p:pos x="5151" y="831"/>
    <p:text>Not sure what this slide means. ("Not up for debate?"...) Please clarify and I can come up with a visual for this since we cannot use photos from the internet (copyright)</p:text>
    <p:extLst>
      <p:ext uri="{C676402C-5697-4E1C-873F-D02D1690AC5C}">
        <p15:threadingInfo xmlns:p15="http://schemas.microsoft.com/office/powerpoint/2012/main" timeZoneBias="4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DC6821C8-422F-4CA2-85E1-19A6D027F030}" type="datetimeFigureOut">
              <a:rPr lang="en-US" smtClean="0"/>
              <a:t>2/16/2024</a:t>
            </a:fld>
            <a:endParaRPr lang="en-US"/>
          </a:p>
        </p:txBody>
      </p:sp>
      <p:sp>
        <p:nvSpPr>
          <p:cNvPr id="4" name="Footer Placeholder 3"/>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55704683-B56F-4408-8720-603ECE57E56B}" type="slidenum">
              <a:rPr lang="en-US" smtClean="0"/>
              <a:t>‹#›</a:t>
            </a:fld>
            <a:endParaRPr lang="en-US"/>
          </a:p>
        </p:txBody>
      </p:sp>
    </p:spTree>
    <p:extLst>
      <p:ext uri="{BB962C8B-B14F-4D97-AF65-F5344CB8AC3E}">
        <p14:creationId xmlns:p14="http://schemas.microsoft.com/office/powerpoint/2010/main" val="15762741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atin typeface="Arial" panose="020B0604020202020204" pitchFamily="34" charset="0"/>
                <a:cs typeface="Arial" panose="020B0604020202020204" pitchFamily="34" charset="0"/>
              </a:defRPr>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atin typeface="Arial" panose="020B0604020202020204" pitchFamily="34" charset="0"/>
                <a:cs typeface="Arial" panose="020B0604020202020204" pitchFamily="34" charset="0"/>
              </a:defRPr>
            </a:lvl1pPr>
          </a:lstStyle>
          <a:p>
            <a:fld id="{68D86595-6E20-4226-9E0D-B3822373F9DE}" type="datetimeFigureOut">
              <a:rPr lang="en-US" smtClean="0"/>
              <a:pPr/>
              <a:t>2/16/2024</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atin typeface="Arial" panose="020B0604020202020204" pitchFamily="34" charset="0"/>
                <a:cs typeface="Arial" panose="020B0604020202020204" pitchFamily="34" charset="0"/>
              </a:defRPr>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atin typeface="Arial" panose="020B0604020202020204" pitchFamily="34" charset="0"/>
                <a:cs typeface="Arial" panose="020B0604020202020204" pitchFamily="34" charset="0"/>
              </a:defRPr>
            </a:lvl1pPr>
          </a:lstStyle>
          <a:p>
            <a:fld id="{E44CA3CC-E040-426A-BD9D-8E6CA1306B4F}" type="slidenum">
              <a:rPr lang="en-US" smtClean="0"/>
              <a:pPr/>
              <a:t>‹#›</a:t>
            </a:fld>
            <a:endParaRPr lang="en-US"/>
          </a:p>
        </p:txBody>
      </p:sp>
    </p:spTree>
    <p:extLst>
      <p:ext uri="{BB962C8B-B14F-4D97-AF65-F5344CB8AC3E}">
        <p14:creationId xmlns:p14="http://schemas.microsoft.com/office/powerpoint/2010/main" val="1128835767"/>
      </p:ext>
    </p:extLst>
  </p:cSld>
  <p:clrMap bg1="lt1" tx1="dk1" bg2="lt2" tx2="dk2" accent1="accent1" accent2="accent2" accent3="accent3" accent4="accent4" accent5="accent5" accent6="accent6" hlink="hlink" folHlink="folHlink"/>
  <p:notesStyle>
    <a:lvl1pPr marL="0" algn="l" defTabSz="914354" rtl="0" eaLnBrk="1" latinLnBrk="0" hangingPunct="1">
      <a:defRPr sz="1200" kern="1200">
        <a:solidFill>
          <a:schemeClr val="tx1"/>
        </a:solidFill>
        <a:latin typeface="Arial" panose="020B0604020202020204" pitchFamily="34" charset="0"/>
        <a:ea typeface="+mn-ea"/>
        <a:cs typeface="Arial" panose="020B0604020202020204" pitchFamily="34" charset="0"/>
      </a:defRPr>
    </a:lvl1pPr>
    <a:lvl2pPr marL="365760" indent="-171450" algn="l" defTabSz="914354" rtl="0" eaLnBrk="1" latinLnBrk="0" hangingPunct="1">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2pPr>
    <a:lvl3pPr marL="822960" indent="-171450" algn="l" defTabSz="914354" rtl="0" eaLnBrk="1" latinLnBrk="0" hangingPunct="1">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3pPr>
    <a:lvl4pPr marL="1280160" indent="-171450" algn="l" defTabSz="914354" rtl="0" eaLnBrk="1" latinLnBrk="0" hangingPunct="1">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737360" indent="-171450" algn="l" defTabSz="914354" rtl="0" eaLnBrk="1" latinLnBrk="0" hangingPunct="1">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5pPr>
    <a:lvl6pPr marL="2285886" algn="l" defTabSz="914354" rtl="0" eaLnBrk="1" latinLnBrk="0" hangingPunct="1">
      <a:defRPr sz="1200" kern="1200">
        <a:solidFill>
          <a:schemeClr val="tx1"/>
        </a:solidFill>
        <a:latin typeface="+mn-lt"/>
        <a:ea typeface="+mn-ea"/>
        <a:cs typeface="+mn-cs"/>
      </a:defRPr>
    </a:lvl6pPr>
    <a:lvl7pPr marL="2743062" algn="l" defTabSz="914354" rtl="0" eaLnBrk="1" latinLnBrk="0" hangingPunct="1">
      <a:defRPr sz="1200" kern="1200">
        <a:solidFill>
          <a:schemeClr val="tx1"/>
        </a:solidFill>
        <a:latin typeface="+mn-lt"/>
        <a:ea typeface="+mn-ea"/>
        <a:cs typeface="+mn-cs"/>
      </a:defRPr>
    </a:lvl7pPr>
    <a:lvl8pPr marL="3200240" algn="l" defTabSz="914354" rtl="0" eaLnBrk="1" latinLnBrk="0" hangingPunct="1">
      <a:defRPr sz="1200" kern="1200">
        <a:solidFill>
          <a:schemeClr val="tx1"/>
        </a:solidFill>
        <a:latin typeface="+mn-lt"/>
        <a:ea typeface="+mn-ea"/>
        <a:cs typeface="+mn-cs"/>
      </a:defRPr>
    </a:lvl8pPr>
    <a:lvl9pPr marL="3657418" algn="l" defTabSz="91435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44CA3CC-E040-426A-BD9D-8E6CA1306B4F}" type="slidenum">
              <a:rPr lang="en-US" smtClean="0"/>
              <a:t>1</a:t>
            </a:fld>
            <a:endParaRPr lang="en-US"/>
          </a:p>
        </p:txBody>
      </p:sp>
    </p:spTree>
    <p:extLst>
      <p:ext uri="{BB962C8B-B14F-4D97-AF65-F5344CB8AC3E}">
        <p14:creationId xmlns:p14="http://schemas.microsoft.com/office/powerpoint/2010/main" val="21621798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10</a:t>
            </a:fld>
            <a:endParaRPr lang="en-US"/>
          </a:p>
        </p:txBody>
      </p:sp>
    </p:spTree>
    <p:extLst>
      <p:ext uri="{BB962C8B-B14F-4D97-AF65-F5344CB8AC3E}">
        <p14:creationId xmlns:p14="http://schemas.microsoft.com/office/powerpoint/2010/main" val="7847837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11</a:t>
            </a:fld>
            <a:endParaRPr lang="en-US"/>
          </a:p>
        </p:txBody>
      </p:sp>
    </p:spTree>
    <p:extLst>
      <p:ext uri="{BB962C8B-B14F-4D97-AF65-F5344CB8AC3E}">
        <p14:creationId xmlns:p14="http://schemas.microsoft.com/office/powerpoint/2010/main" val="28512464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pPr>
            <a:r>
              <a:rPr lang="en-US" b="1">
                <a:solidFill>
                  <a:schemeClr val="accent5"/>
                </a:solidFill>
              </a:rPr>
              <a:t>1987 American River Watershed Investigation </a:t>
            </a:r>
            <a:r>
              <a:rPr lang="en-US"/>
              <a:t>(Federal). Study flooding in Sacramento area due to Sacramento and American Rivers.</a:t>
            </a:r>
          </a:p>
          <a:p>
            <a:pPr>
              <a:lnSpc>
                <a:spcPct val="90000"/>
              </a:lnSpc>
            </a:pPr>
            <a:r>
              <a:rPr lang="en-US" b="1">
                <a:solidFill>
                  <a:schemeClr val="accent5"/>
                </a:solidFill>
              </a:rPr>
              <a:t>1990 Yuba River Basin Investigation </a:t>
            </a:r>
            <a:r>
              <a:rPr lang="en-US"/>
              <a:t>(Federal). Yuba and Feather River watershed.</a:t>
            </a:r>
          </a:p>
          <a:p>
            <a:pPr>
              <a:lnSpc>
                <a:spcPct val="90000"/>
              </a:lnSpc>
            </a:pPr>
            <a:r>
              <a:rPr lang="en-US" b="1">
                <a:solidFill>
                  <a:schemeClr val="accent5"/>
                </a:solidFill>
              </a:rPr>
              <a:t>1997 Sacramento-San Joaquin Comprehensive (Comp) Study </a:t>
            </a:r>
            <a:r>
              <a:rPr lang="en-US"/>
              <a:t>(Federal). “…comprehensive assessment of the Central Valley’s flood management system to reduce flood damages and restore the ecosystem.” </a:t>
            </a:r>
          </a:p>
          <a:p>
            <a:pPr>
              <a:lnSpc>
                <a:spcPct val="90000"/>
              </a:lnSpc>
            </a:pPr>
            <a:r>
              <a:rPr lang="en-US" b="1">
                <a:solidFill>
                  <a:schemeClr val="accent5"/>
                </a:solidFill>
              </a:rPr>
              <a:t>2012 and 2017 Central Valley Flood Protection Plan </a:t>
            </a:r>
            <a:r>
              <a:rPr lang="en-US"/>
              <a:t>(State).</a:t>
            </a:r>
          </a:p>
          <a:p>
            <a:pPr>
              <a:lnSpc>
                <a:spcPct val="90000"/>
              </a:lnSpc>
            </a:pPr>
            <a:r>
              <a:rPr lang="en-US" b="1">
                <a:solidFill>
                  <a:schemeClr val="accent5"/>
                </a:solidFill>
              </a:rPr>
              <a:t>2018 Sacramento GRR </a:t>
            </a:r>
            <a:r>
              <a:rPr lang="en-US"/>
              <a:t>(Federal).</a:t>
            </a:r>
          </a:p>
          <a:p>
            <a:pPr>
              <a:lnSpc>
                <a:spcPct val="90000"/>
              </a:lnSpc>
            </a:pPr>
            <a:r>
              <a:rPr lang="en-US"/>
              <a:t>2022 CVFPP</a:t>
            </a:r>
          </a:p>
          <a:p>
            <a:pPr>
              <a:lnSpc>
                <a:spcPct val="90000"/>
              </a:lnSpc>
            </a:pPr>
            <a:r>
              <a:rPr lang="en-US"/>
              <a:t>2024 Yolo Bypass Comprehensive study</a:t>
            </a:r>
          </a:p>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12</a:t>
            </a:fld>
            <a:endParaRPr lang="en-US"/>
          </a:p>
        </p:txBody>
      </p:sp>
    </p:spTree>
    <p:extLst>
      <p:ext uri="{BB962C8B-B14F-4D97-AF65-F5344CB8AC3E}">
        <p14:creationId xmlns:p14="http://schemas.microsoft.com/office/powerpoint/2010/main" val="4770958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solidFill>
                  <a:srgbClr val="003399"/>
                </a:solidFill>
              </a:rPr>
              <a:t>Risk reduction planning studies</a:t>
            </a:r>
            <a:r>
              <a:rPr lang="en-US"/>
              <a:t>. By Sacramento Area Flood Control Agency (SAFCA), City of West Sacramento, Three Rivers Levee Improvement Authority. Use Corps’ analysis programs. Objective to reduce risk, get reimbursement in cost sharing agreement, get permits to alter system.</a:t>
            </a:r>
            <a:br>
              <a:rPr lang="en-US"/>
            </a:br>
            <a:endParaRPr lang="en-US"/>
          </a:p>
          <a:p>
            <a:r>
              <a:rPr lang="en-US" b="1">
                <a:solidFill>
                  <a:srgbClr val="003399"/>
                </a:solidFill>
              </a:rPr>
              <a:t>Permitting studies</a:t>
            </a:r>
            <a:r>
              <a:rPr lang="en-US"/>
              <a:t>. For Section 408 and State permits.</a:t>
            </a:r>
          </a:p>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13</a:t>
            </a:fld>
            <a:endParaRPr lang="en-US"/>
          </a:p>
        </p:txBody>
      </p:sp>
    </p:spTree>
    <p:extLst>
      <p:ext uri="{BB962C8B-B14F-4D97-AF65-F5344CB8AC3E}">
        <p14:creationId xmlns:p14="http://schemas.microsoft.com/office/powerpoint/2010/main" val="17839585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14</a:t>
            </a:fld>
            <a:endParaRPr lang="en-US"/>
          </a:p>
        </p:txBody>
      </p:sp>
    </p:spTree>
    <p:extLst>
      <p:ext uri="{BB962C8B-B14F-4D97-AF65-F5344CB8AC3E}">
        <p14:creationId xmlns:p14="http://schemas.microsoft.com/office/powerpoint/2010/main" val="23667922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15</a:t>
            </a:fld>
            <a:endParaRPr lang="en-US"/>
          </a:p>
        </p:txBody>
      </p:sp>
    </p:spTree>
    <p:extLst>
      <p:ext uri="{BB962C8B-B14F-4D97-AF65-F5344CB8AC3E}">
        <p14:creationId xmlns:p14="http://schemas.microsoft.com/office/powerpoint/2010/main" val="37400785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lnSpc>
                <a:spcPct val="90000"/>
              </a:lnSpc>
              <a:buFont typeface="Arial" panose="020B0604020202020204" pitchFamily="34" charset="0"/>
              <a:buChar char="•"/>
            </a:pPr>
            <a:r>
              <a:rPr lang="en-US"/>
              <a:t>~60 impact areas</a:t>
            </a:r>
          </a:p>
          <a:p>
            <a:pPr marL="181240" indent="-181240">
              <a:lnSpc>
                <a:spcPct val="90000"/>
              </a:lnSpc>
              <a:buFont typeface="Arial" panose="020B0604020202020204" pitchFamily="34" charset="0"/>
              <a:buChar char="•"/>
            </a:pPr>
            <a:r>
              <a:rPr lang="en-US"/>
              <a:t>Consequence related to stage on adjacent/predominate stream. </a:t>
            </a:r>
            <a:br>
              <a:rPr lang="en-US"/>
            </a:br>
            <a:r>
              <a:rPr lang="en-US"/>
              <a:t>1 stream per impact area, with exceptions. </a:t>
            </a:r>
          </a:p>
          <a:p>
            <a:pPr marL="181240" indent="-181240">
              <a:lnSpc>
                <a:spcPct val="90000"/>
              </a:lnSpc>
              <a:buFont typeface="Arial" panose="020B0604020202020204" pitchFamily="34" charset="0"/>
              <a:buChar char="•"/>
            </a:pPr>
            <a:r>
              <a:rPr lang="en-US"/>
              <a:t>Stage-consequence models from Comp. Study, enhanced through CVFPP.</a:t>
            </a:r>
          </a:p>
          <a:p>
            <a:pPr marL="181240" indent="-181240">
              <a:lnSpc>
                <a:spcPct val="90000"/>
              </a:lnSpc>
              <a:buFont typeface="Arial" panose="020B0604020202020204" pitchFamily="34" charset="0"/>
              <a:buChar char="•"/>
            </a:pPr>
            <a:r>
              <a:rPr lang="en-US"/>
              <a:t>H&amp;H models from Comp. Study, enhanced through CVHS and CVFED.</a:t>
            </a:r>
          </a:p>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16</a:t>
            </a:fld>
            <a:endParaRPr lang="en-US"/>
          </a:p>
        </p:txBody>
      </p:sp>
    </p:spTree>
    <p:extLst>
      <p:ext uri="{BB962C8B-B14F-4D97-AF65-F5344CB8AC3E}">
        <p14:creationId xmlns:p14="http://schemas.microsoft.com/office/powerpoint/2010/main" val="28426840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r>
              <a:rPr lang="en-US"/>
              <a:t>Highly regulated stream; </a:t>
            </a:r>
          </a:p>
          <a:p>
            <a:pPr marL="567885" lvl="1" indent="-181240"/>
            <a:r>
              <a:rPr lang="en-US"/>
              <a:t>fitting frequency model to gaged data not appropriate.</a:t>
            </a:r>
          </a:p>
          <a:p>
            <a:pPr marL="181240" indent="-181240">
              <a:buFont typeface="Arial" panose="020B0604020202020204" pitchFamily="34" charset="0"/>
              <a:buChar char="•"/>
            </a:pPr>
            <a:r>
              <a:rPr lang="en-US"/>
              <a:t>Common design storm approach wouldn’t work.</a:t>
            </a:r>
          </a:p>
          <a:p>
            <a:pPr marL="181240" indent="-181240">
              <a:buFont typeface="Arial" panose="020B0604020202020204" pitchFamily="34" charset="0"/>
              <a:buChar char="•"/>
            </a:pPr>
            <a:r>
              <a:rPr lang="en-US"/>
              <a:t>Alternative approach by SPK relies on gaged flows, historical patterns, composite floodplain concept.</a:t>
            </a:r>
          </a:p>
          <a:p>
            <a:pPr marL="181240" indent="-181240">
              <a:buFont typeface="Arial" panose="020B0604020202020204" pitchFamily="34" charset="0"/>
              <a:buChar char="•"/>
            </a:pPr>
            <a:r>
              <a:rPr lang="en-US"/>
              <a:t>Update underway.</a:t>
            </a:r>
          </a:p>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17</a:t>
            </a:fld>
            <a:endParaRPr lang="en-US"/>
          </a:p>
        </p:txBody>
      </p:sp>
    </p:spTree>
    <p:extLst>
      <p:ext uri="{BB962C8B-B14F-4D97-AF65-F5344CB8AC3E}">
        <p14:creationId xmlns:p14="http://schemas.microsoft.com/office/powerpoint/2010/main" val="33838330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r>
              <a:rPr lang="en-US"/>
              <a:t>Hydraulic analyses use unsteady network model—mother of all UNET models initially, now HEC-RAS.</a:t>
            </a:r>
          </a:p>
          <a:p>
            <a:pPr marL="181240" indent="-181240">
              <a:buFont typeface="Arial" panose="020B0604020202020204" pitchFamily="34" charset="0"/>
              <a:buChar char="•"/>
            </a:pPr>
            <a:r>
              <a:rPr lang="en-US"/>
              <a:t>Geometric data collected using digital terrain models and bathymetric surveys (2-ft contours.)</a:t>
            </a:r>
          </a:p>
          <a:p>
            <a:pPr marL="181240" indent="-181240">
              <a:buFont typeface="Arial" panose="020B0604020202020204" pitchFamily="34" charset="0"/>
              <a:buChar char="•"/>
            </a:pPr>
            <a:r>
              <a:rPr lang="en-US"/>
              <a:t>100+ routing reaches and 3,000 cross sections.</a:t>
            </a:r>
          </a:p>
          <a:p>
            <a:pPr marL="181240" indent="-181240">
              <a:buFont typeface="Arial" panose="020B0604020202020204" pitchFamily="34" charset="0"/>
              <a:buChar char="•"/>
            </a:pPr>
            <a:r>
              <a:rPr lang="en-US"/>
              <a:t>Extensive use of advanced modeling features, including hydraulic storage areas, lateral weirs, flow diversions, levees, and bridges.</a:t>
            </a:r>
          </a:p>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18</a:t>
            </a:fld>
            <a:endParaRPr lang="en-US"/>
          </a:p>
        </p:txBody>
      </p:sp>
    </p:spTree>
    <p:extLst>
      <p:ext uri="{BB962C8B-B14F-4D97-AF65-F5344CB8AC3E}">
        <p14:creationId xmlns:p14="http://schemas.microsoft.com/office/powerpoint/2010/main" val="28125732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19</a:t>
            </a:fld>
            <a:endParaRPr lang="en-US"/>
          </a:p>
        </p:txBody>
      </p:sp>
    </p:spTree>
    <p:extLst>
      <p:ext uri="{BB962C8B-B14F-4D97-AF65-F5344CB8AC3E}">
        <p14:creationId xmlns:p14="http://schemas.microsoft.com/office/powerpoint/2010/main" val="37198152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2</a:t>
            </a:fld>
            <a:endParaRPr lang="en-US"/>
          </a:p>
        </p:txBody>
      </p:sp>
    </p:spTree>
    <p:extLst>
      <p:ext uri="{BB962C8B-B14F-4D97-AF65-F5344CB8AC3E}">
        <p14:creationId xmlns:p14="http://schemas.microsoft.com/office/powerpoint/2010/main" val="28836409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20</a:t>
            </a:fld>
            <a:endParaRPr lang="en-US"/>
          </a:p>
        </p:txBody>
      </p:sp>
    </p:spTree>
    <p:extLst>
      <p:ext uri="{BB962C8B-B14F-4D97-AF65-F5344CB8AC3E}">
        <p14:creationId xmlns:p14="http://schemas.microsoft.com/office/powerpoint/2010/main" val="17485507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r>
              <a:rPr lang="en-US"/>
              <a:t>Much of what matters to people in region protected by levees.</a:t>
            </a:r>
          </a:p>
          <a:p>
            <a:pPr marL="181240" indent="-181240">
              <a:buFont typeface="Arial" panose="020B0604020202020204" pitchFamily="34" charset="0"/>
              <a:buChar char="•"/>
            </a:pPr>
            <a:r>
              <a:rPr lang="en-US"/>
              <a:t>Exterior stage-frequency function does not represent interior flooding, so cannot be used for risk and damage computations.</a:t>
            </a:r>
          </a:p>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21</a:t>
            </a:fld>
            <a:endParaRPr lang="en-US"/>
          </a:p>
        </p:txBody>
      </p:sp>
    </p:spTree>
    <p:extLst>
      <p:ext uri="{BB962C8B-B14F-4D97-AF65-F5344CB8AC3E}">
        <p14:creationId xmlns:p14="http://schemas.microsoft.com/office/powerpoint/2010/main" val="14805982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22</a:t>
            </a:fld>
            <a:endParaRPr lang="en-US"/>
          </a:p>
        </p:txBody>
      </p:sp>
    </p:spTree>
    <p:extLst>
      <p:ext uri="{BB962C8B-B14F-4D97-AF65-F5344CB8AC3E}">
        <p14:creationId xmlns:p14="http://schemas.microsoft.com/office/powerpoint/2010/main" val="37242533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pPr marL="181240" indent="-181240">
              <a:buFont typeface="Arial" panose="020B0604020202020204" pitchFamily="34" charset="0"/>
              <a:buChar char="•"/>
            </a:pPr>
            <a:r>
              <a:rPr lang="en-US"/>
              <a:t>Folsom 1M, </a:t>
            </a:r>
          </a:p>
          <a:p>
            <a:pPr marL="181240" indent="-181240">
              <a:buFont typeface="Arial" panose="020B0604020202020204" pitchFamily="34" charset="0"/>
              <a:buChar char="•"/>
            </a:pPr>
            <a:r>
              <a:rPr lang="en-US"/>
              <a:t>NBB 2M, </a:t>
            </a:r>
          </a:p>
          <a:p>
            <a:pPr marL="181240" indent="-181240">
              <a:buFont typeface="Arial" panose="020B0604020202020204" pitchFamily="34" charset="0"/>
              <a:buChar char="•"/>
            </a:pPr>
            <a:r>
              <a:rPr lang="en-US"/>
              <a:t>Oroville 4.5M, </a:t>
            </a:r>
          </a:p>
          <a:p>
            <a:pPr marL="181240" indent="-181240">
              <a:buFont typeface="Arial" panose="020B0604020202020204" pitchFamily="34" charset="0"/>
              <a:buChar char="•"/>
            </a:pPr>
            <a:r>
              <a:rPr lang="en-US"/>
              <a:t>Shasta 4.5M</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24</a:t>
            </a:fld>
            <a:endParaRPr lang="en-US"/>
          </a:p>
        </p:txBody>
      </p:sp>
    </p:spTree>
    <p:extLst>
      <p:ext uri="{BB962C8B-B14F-4D97-AF65-F5344CB8AC3E}">
        <p14:creationId xmlns:p14="http://schemas.microsoft.com/office/powerpoint/2010/main" val="8166320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25</a:t>
            </a:fld>
            <a:endParaRPr lang="en-US"/>
          </a:p>
        </p:txBody>
      </p:sp>
    </p:spTree>
    <p:extLst>
      <p:ext uri="{BB962C8B-B14F-4D97-AF65-F5344CB8AC3E}">
        <p14:creationId xmlns:p14="http://schemas.microsoft.com/office/powerpoint/2010/main" val="28708352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r>
              <a:rPr lang="en-US"/>
              <a:t>Develop levee performance functions at index points</a:t>
            </a:r>
          </a:p>
          <a:p>
            <a:pPr marL="181240" indent="-181240">
              <a:buFont typeface="Arial" panose="020B0604020202020204" pitchFamily="34" charset="0"/>
              <a:buChar char="•"/>
            </a:pPr>
            <a:r>
              <a:rPr lang="en-US"/>
              <a:t>Different studies had varying degrees of “rigor”. </a:t>
            </a:r>
          </a:p>
          <a:p>
            <a:pPr marL="567885" lvl="1" indent="-181240"/>
            <a:r>
              <a:rPr lang="en-US"/>
              <a:t>For CVFPP, much exploration, drilling, etc. + expert elicitation</a:t>
            </a:r>
          </a:p>
          <a:p>
            <a:pPr marL="181240" indent="-181240">
              <a:buFont typeface="Arial" panose="020B0604020202020204" pitchFamily="34" charset="0"/>
              <a:buChar char="•"/>
            </a:pPr>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26</a:t>
            </a:fld>
            <a:endParaRPr lang="en-US"/>
          </a:p>
        </p:txBody>
      </p:sp>
    </p:spTree>
    <p:extLst>
      <p:ext uri="{BB962C8B-B14F-4D97-AF65-F5344CB8AC3E}">
        <p14:creationId xmlns:p14="http://schemas.microsoft.com/office/powerpoint/2010/main" val="25948362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pPr>
            <a:r>
              <a:rPr lang="en-US"/>
              <a:t>What is p=0.01 stage at index point 1?</a:t>
            </a:r>
          </a:p>
          <a:p>
            <a:pPr>
              <a:lnSpc>
                <a:spcPct val="90000"/>
              </a:lnSpc>
            </a:pPr>
            <a:r>
              <a:rPr lang="en-US"/>
              <a:t>What is p=0.01 stage at index point 4?</a:t>
            </a:r>
          </a:p>
          <a:p>
            <a:pPr>
              <a:lnSpc>
                <a:spcPct val="90000"/>
              </a:lnSpc>
            </a:pPr>
            <a:r>
              <a:rPr lang="en-US" b="1"/>
              <a:t>Q</a:t>
            </a:r>
            <a:r>
              <a:rPr lang="en-US"/>
              <a:t>: Given set of frequency-based design storms, appropriate watershed and channel models, and descriptions of uncertainty about system behavior and performance, how can we define stage-frequency function at any index point in a leveed system?</a:t>
            </a:r>
          </a:p>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27</a:t>
            </a:fld>
            <a:endParaRPr lang="en-US"/>
          </a:p>
        </p:txBody>
      </p:sp>
    </p:spTree>
    <p:extLst>
      <p:ext uri="{BB962C8B-B14F-4D97-AF65-F5344CB8AC3E}">
        <p14:creationId xmlns:p14="http://schemas.microsoft.com/office/powerpoint/2010/main" val="39865269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28</a:t>
            </a:fld>
            <a:endParaRPr lang="en-US"/>
          </a:p>
        </p:txBody>
      </p:sp>
    </p:spTree>
    <p:extLst>
      <p:ext uri="{BB962C8B-B14F-4D97-AF65-F5344CB8AC3E}">
        <p14:creationId xmlns:p14="http://schemas.microsoft.com/office/powerpoint/2010/main" val="40319844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29</a:t>
            </a:fld>
            <a:endParaRPr lang="en-US"/>
          </a:p>
        </p:txBody>
      </p:sp>
    </p:spTree>
    <p:extLst>
      <p:ext uri="{BB962C8B-B14F-4D97-AF65-F5344CB8AC3E}">
        <p14:creationId xmlns:p14="http://schemas.microsoft.com/office/powerpoint/2010/main" val="5485062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3</a:t>
            </a:fld>
            <a:endParaRPr lang="en-US"/>
          </a:p>
        </p:txBody>
      </p:sp>
    </p:spTree>
    <p:extLst>
      <p:ext uri="{BB962C8B-B14F-4D97-AF65-F5344CB8AC3E}">
        <p14:creationId xmlns:p14="http://schemas.microsoft.com/office/powerpoint/2010/main" val="26672824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p:txBody>
          <a:bodyPr/>
          <a:lstStyle/>
          <a:p>
            <a:pPr marL="181240" indent="-181240">
              <a:buFont typeface="Arial" panose="020B0604020202020204" pitchFamily="34" charset="0"/>
              <a:buChar char="•"/>
            </a:pPr>
            <a:r>
              <a:rPr lang="en-US"/>
              <a:t>For 20 impact areas, 8 storms, 2 centerings – 16 million runs. </a:t>
            </a:r>
          </a:p>
          <a:p>
            <a:pPr marL="181240" indent="-181240">
              <a:buFont typeface="Arial" panose="020B0604020202020204" pitchFamily="34" charset="0"/>
              <a:buChar char="•"/>
            </a:pPr>
            <a:r>
              <a:rPr lang="en-US"/>
              <a:t>If they take 5 min – 160 yrs for analysis</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r>
              <a:rPr lang="en-US" sz="1300"/>
              <a:t>Found experts who understand the system, know the history, etc.</a:t>
            </a:r>
          </a:p>
          <a:p>
            <a:pPr marL="181240" indent="-181240">
              <a:buFont typeface="Arial" panose="020B0604020202020204" pitchFamily="34" charset="0"/>
              <a:buChar char="•"/>
            </a:pPr>
            <a:r>
              <a:rPr lang="en-US" sz="1300"/>
              <a:t>Provided info. such as profiles for overtopping only, infinitely-high levees, etc.</a:t>
            </a:r>
          </a:p>
          <a:p>
            <a:pPr marL="181240" indent="-181240">
              <a:buFont typeface="Arial" panose="020B0604020202020204" pitchFamily="34" charset="0"/>
              <a:buChar char="•"/>
            </a:pPr>
            <a:r>
              <a:rPr lang="en-US"/>
              <a:t>Asked experts for opinions on failure for p=0.50 to p=0.002 events.</a:t>
            </a:r>
          </a:p>
          <a:p>
            <a:pPr marL="181240" indent="-181240">
              <a:buFont typeface="Arial" panose="020B0604020202020204" pitchFamily="34" charset="0"/>
              <a:buChar char="•"/>
            </a:pPr>
            <a:r>
              <a:rPr lang="en-US"/>
              <a:t>Configured and ran HEC-FDA separately and independently for each expert’s stage-frequency function.</a:t>
            </a:r>
          </a:p>
          <a:p>
            <a:pPr marL="181240" indent="-181240">
              <a:buFont typeface="Arial" panose="020B0604020202020204" pitchFamily="34" charset="0"/>
              <a:buChar char="•"/>
            </a:pPr>
            <a:r>
              <a:rPr lang="en-US"/>
              <a:t>Statistically analyzed computed EAD and other measures of performance.</a:t>
            </a:r>
          </a:p>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32</a:t>
            </a:fld>
            <a:endParaRPr lang="en-US"/>
          </a:p>
        </p:txBody>
      </p:sp>
    </p:spTree>
    <p:extLst>
      <p:ext uri="{BB962C8B-B14F-4D97-AF65-F5344CB8AC3E}">
        <p14:creationId xmlns:p14="http://schemas.microsoft.com/office/powerpoint/2010/main" val="196059413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33</a:t>
            </a:fld>
            <a:endParaRPr lang="en-US"/>
          </a:p>
        </p:txBody>
      </p:sp>
    </p:spTree>
    <p:extLst>
      <p:ext uri="{BB962C8B-B14F-4D97-AF65-F5344CB8AC3E}">
        <p14:creationId xmlns:p14="http://schemas.microsoft.com/office/powerpoint/2010/main" val="109307460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34</a:t>
            </a:fld>
            <a:endParaRPr lang="en-US"/>
          </a:p>
        </p:txBody>
      </p:sp>
    </p:spTree>
    <p:extLst>
      <p:ext uri="{BB962C8B-B14F-4D97-AF65-F5344CB8AC3E}">
        <p14:creationId xmlns:p14="http://schemas.microsoft.com/office/powerpoint/2010/main" val="412989162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r>
              <a:rPr lang="en-US" i="1"/>
              <a:t>Paterno v. State of California</a:t>
            </a:r>
            <a:r>
              <a:rPr lang="en-US"/>
              <a:t>. 3000 plaintiffs sued for damages when Linda levee collapsed in 1986. State assumed responsibility for levee in 1953. Plaintiffs argued that State owed for property lost in flooding.</a:t>
            </a:r>
            <a:br>
              <a:rPr lang="en-US"/>
            </a:br>
            <a:endParaRPr lang="en-US"/>
          </a:p>
          <a:p>
            <a:pPr marL="181240" indent="-181240">
              <a:buFont typeface="Arial" panose="020B0604020202020204" pitchFamily="34" charset="0"/>
              <a:buChar char="•"/>
            </a:pPr>
            <a:r>
              <a:rPr lang="en-US"/>
              <a:t>3rd District Court of Appeals found State should have known fragility, had “ample opportunity” to monitor &amp; make necessary improvements. State Supreme Court refused to hear on appeal. State’s potential liability $800M to $1.5B.</a:t>
            </a:r>
            <a:br>
              <a:rPr lang="en-US"/>
            </a:br>
            <a:endParaRPr lang="en-US"/>
          </a:p>
          <a:p>
            <a:pPr marL="181240" indent="-181240">
              <a:buFont typeface="Arial" panose="020B0604020202020204" pitchFamily="34" charset="0"/>
              <a:buChar char="•"/>
            </a:pPr>
            <a:r>
              <a:rPr lang="en-US"/>
              <a:t>Most-likely future without project condition now? </a:t>
            </a:r>
            <a:br>
              <a:rPr lang="en-US"/>
            </a:br>
            <a:r>
              <a:rPr lang="en-US"/>
              <a:t>Maybe fix levees to design profile. But when? </a:t>
            </a:r>
          </a:p>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35</a:t>
            </a:fld>
            <a:endParaRPr lang="en-US"/>
          </a:p>
        </p:txBody>
      </p:sp>
    </p:spTree>
    <p:extLst>
      <p:ext uri="{BB962C8B-B14F-4D97-AF65-F5344CB8AC3E}">
        <p14:creationId xmlns:p14="http://schemas.microsoft.com/office/powerpoint/2010/main" val="7623640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r>
              <a:rPr lang="en-US"/>
              <a:t>Configured UNET w/ storage areas to account for spatial variations of stage. Water flows between.</a:t>
            </a:r>
          </a:p>
          <a:p>
            <a:pPr marL="181240" indent="-181240">
              <a:buFont typeface="Arial" panose="020B0604020202020204" pitchFamily="34" charset="0"/>
              <a:buChar char="•"/>
            </a:pPr>
            <a:r>
              <a:rPr lang="en-US"/>
              <a:t>Created “sub-impact areas” with interior-exterior relationship for each.</a:t>
            </a:r>
          </a:p>
          <a:p>
            <a:pPr marL="181240" indent="-181240">
              <a:buFont typeface="Arial" panose="020B0604020202020204" pitchFamily="34" charset="0"/>
              <a:buChar char="•"/>
            </a:pPr>
            <a:r>
              <a:rPr lang="en-US"/>
              <a:t>Computed EAD, AEP, CNP, for each, as before, with multiple scenarios.</a:t>
            </a:r>
          </a:p>
          <a:p>
            <a:pPr marL="181240" indent="-181240">
              <a:buFont typeface="Arial" panose="020B0604020202020204" pitchFamily="34" charset="0"/>
              <a:buChar char="•"/>
            </a:pPr>
            <a:r>
              <a:rPr lang="en-US"/>
              <a:t>Now, channel elevation to floodplain surfaces.</a:t>
            </a:r>
          </a:p>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36</a:t>
            </a:fld>
            <a:endParaRPr lang="en-US"/>
          </a:p>
        </p:txBody>
      </p:sp>
    </p:spTree>
    <p:extLst>
      <p:ext uri="{BB962C8B-B14F-4D97-AF65-F5344CB8AC3E}">
        <p14:creationId xmlns:p14="http://schemas.microsoft.com/office/powerpoint/2010/main" val="149835394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lnSpc>
                <a:spcPct val="90000"/>
              </a:lnSpc>
              <a:buFont typeface="Arial" panose="020B0604020202020204" pitchFamily="34" charset="0"/>
              <a:buChar char="•"/>
            </a:pPr>
            <a:r>
              <a:rPr lang="en-US"/>
              <a:t>Development continues.</a:t>
            </a:r>
          </a:p>
          <a:p>
            <a:pPr marL="181240" indent="-181240">
              <a:lnSpc>
                <a:spcPct val="90000"/>
              </a:lnSpc>
              <a:buFont typeface="Arial" panose="020B0604020202020204" pitchFamily="34" charset="0"/>
              <a:buChar char="•"/>
            </a:pPr>
            <a:r>
              <a:rPr lang="en-US"/>
              <a:t>Forecasted future damage, without &amp; with project.</a:t>
            </a:r>
          </a:p>
          <a:p>
            <a:pPr marL="567885" lvl="1" indent="-181240">
              <a:lnSpc>
                <a:spcPct val="90000"/>
              </a:lnSpc>
            </a:pPr>
            <a:r>
              <a:rPr lang="en-US"/>
              <a:t>Future, without-project = conditions expected in absence of project. Gotta consider NFIP participation.</a:t>
            </a:r>
          </a:p>
          <a:p>
            <a:pPr marL="567885" lvl="1" indent="-181240">
              <a:lnSpc>
                <a:spcPct val="90000"/>
              </a:lnSpc>
            </a:pPr>
            <a:r>
              <a:rPr lang="en-US"/>
              <a:t>Used population projections, authorized plans, to develop growth rate.</a:t>
            </a:r>
          </a:p>
          <a:p>
            <a:pPr marL="181240" indent="-181240">
              <a:lnSpc>
                <a:spcPct val="90000"/>
              </a:lnSpc>
              <a:buFont typeface="Arial" panose="020B0604020202020204" pitchFamily="34" charset="0"/>
              <a:buChar char="•"/>
            </a:pPr>
            <a:r>
              <a:rPr lang="en-US"/>
              <a:t>Scaled or recomputed EAD.</a:t>
            </a:r>
          </a:p>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37</a:t>
            </a:fld>
            <a:endParaRPr lang="en-US"/>
          </a:p>
        </p:txBody>
      </p:sp>
    </p:spTree>
    <p:extLst>
      <p:ext uri="{BB962C8B-B14F-4D97-AF65-F5344CB8AC3E}">
        <p14:creationId xmlns:p14="http://schemas.microsoft.com/office/powerpoint/2010/main" val="313573084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r>
              <a:rPr lang="en-US"/>
              <a:t>Sacramento River system has outstanding flood forecasting / response system in place. </a:t>
            </a:r>
          </a:p>
          <a:p>
            <a:pPr marL="567885" lvl="1" indent="-181240"/>
            <a:r>
              <a:rPr lang="en-US"/>
              <a:t>Advanced warning offers damage reduction.</a:t>
            </a:r>
          </a:p>
          <a:p>
            <a:pPr marL="567885" lvl="1" indent="-181240"/>
            <a:r>
              <a:rPr lang="en-US"/>
              <a:t>Plans include enhancing that system.</a:t>
            </a:r>
          </a:p>
          <a:p>
            <a:pPr marL="567885" lvl="1" indent="-181240"/>
            <a:r>
              <a:rPr lang="en-US"/>
              <a:t>All earlier Corps’ flood warning studies use Day curve to evaluate. HQUSACE said </a:t>
            </a:r>
            <a:r>
              <a:rPr lang="en-US" b="1"/>
              <a:t>NO</a:t>
            </a:r>
            <a:r>
              <a:rPr lang="en-US"/>
              <a:t> here.</a:t>
            </a:r>
          </a:p>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38</a:t>
            </a:fld>
            <a:endParaRPr lang="en-US"/>
          </a:p>
        </p:txBody>
      </p:sp>
    </p:spTree>
    <p:extLst>
      <p:ext uri="{BB962C8B-B14F-4D97-AF65-F5344CB8AC3E}">
        <p14:creationId xmlns:p14="http://schemas.microsoft.com/office/powerpoint/2010/main" val="170332274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r>
              <a:rPr lang="en-US"/>
              <a:t>Started with Corps’ depth-damage function for residential content.</a:t>
            </a:r>
          </a:p>
          <a:p>
            <a:pPr marL="181240" indent="-181240">
              <a:buFont typeface="Arial" panose="020B0604020202020204" pitchFamily="34" charset="0"/>
              <a:buChar char="•"/>
            </a:pPr>
            <a:r>
              <a:rPr lang="en-US"/>
              <a:t>Surveyed experts for opinion re: damage reduction possible with varying mitigation time.</a:t>
            </a:r>
          </a:p>
          <a:p>
            <a:pPr marL="181240" indent="-181240">
              <a:buFont typeface="Arial" panose="020B0604020202020204" pitchFamily="34" charset="0"/>
              <a:buChar char="•"/>
            </a:pPr>
            <a:r>
              <a:rPr lang="en-US"/>
              <a:t>Produced and used new method that accounts for lead time, system efficiency.</a:t>
            </a:r>
          </a:p>
          <a:p>
            <a:pPr marL="181240" indent="-181240">
              <a:buFont typeface="Arial" panose="020B0604020202020204" pitchFamily="34" charset="0"/>
              <a:buChar char="•"/>
            </a:pPr>
            <a:r>
              <a:rPr lang="en-US"/>
              <a:t>Technical paper on procedure in ASCE journal. Also accepted by NWS and USGS. </a:t>
            </a:r>
          </a:p>
        </p:txBody>
      </p:sp>
      <p:sp>
        <p:nvSpPr>
          <p:cNvPr id="4" name="Slide Number Placeholder 3"/>
          <p:cNvSpPr>
            <a:spLocks noGrp="1"/>
          </p:cNvSpPr>
          <p:nvPr>
            <p:ph type="sldNum" sz="quarter" idx="5"/>
          </p:nvPr>
        </p:nvSpPr>
        <p:spPr/>
        <p:txBody>
          <a:bodyPr/>
          <a:lstStyle/>
          <a:p>
            <a:fld id="{E44CA3CC-E040-426A-BD9D-8E6CA1306B4F}" type="slidenum">
              <a:rPr lang="en-US" smtClean="0"/>
              <a:pPr/>
              <a:t>39</a:t>
            </a:fld>
            <a:endParaRPr lang="en-US"/>
          </a:p>
        </p:txBody>
      </p:sp>
    </p:spTree>
    <p:extLst>
      <p:ext uri="{BB962C8B-B14F-4D97-AF65-F5344CB8AC3E}">
        <p14:creationId xmlns:p14="http://schemas.microsoft.com/office/powerpoint/2010/main" val="2407257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4</a:t>
            </a:fld>
            <a:endParaRPr lang="en-US"/>
          </a:p>
        </p:txBody>
      </p:sp>
    </p:spTree>
    <p:extLst>
      <p:ext uri="{BB962C8B-B14F-4D97-AF65-F5344CB8AC3E}">
        <p14:creationId xmlns:p14="http://schemas.microsoft.com/office/powerpoint/2010/main" val="171074894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r>
              <a:rPr lang="en-US"/>
              <a:t>In some locations, flooding from multiple sources--with levees to protect.</a:t>
            </a:r>
          </a:p>
          <a:p>
            <a:pPr marL="567885" lvl="1" indent="-181240"/>
            <a:r>
              <a:rPr lang="en-US"/>
              <a:t>For example, RD 784 (at right) subject to flooding from Yuba, Feather (</a:t>
            </a:r>
            <a:r>
              <a:rPr lang="en-US" err="1"/>
              <a:t>trib</a:t>
            </a:r>
            <a:r>
              <a:rPr lang="en-US"/>
              <a:t> to Sacramento), Bear, and WP Interceptor Canal.</a:t>
            </a:r>
          </a:p>
          <a:p>
            <a:pPr marL="181240" indent="-181240">
              <a:buFont typeface="Arial" panose="020B0604020202020204" pitchFamily="34" charset="0"/>
              <a:buChar char="•"/>
            </a:pPr>
            <a:r>
              <a:rPr lang="en-US"/>
              <a:t>How do we characterize risk and potential damage in a case such as this?</a:t>
            </a:r>
          </a:p>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40</a:t>
            </a:fld>
            <a:endParaRPr lang="en-US"/>
          </a:p>
        </p:txBody>
      </p:sp>
    </p:spTree>
    <p:extLst>
      <p:ext uri="{BB962C8B-B14F-4D97-AF65-F5344CB8AC3E}">
        <p14:creationId xmlns:p14="http://schemas.microsoft.com/office/powerpoint/2010/main" val="3455981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41</a:t>
            </a:fld>
            <a:endParaRPr lang="en-US"/>
          </a:p>
        </p:txBody>
      </p:sp>
    </p:spTree>
    <p:extLst>
      <p:ext uri="{BB962C8B-B14F-4D97-AF65-F5344CB8AC3E}">
        <p14:creationId xmlns:p14="http://schemas.microsoft.com/office/powerpoint/2010/main" val="261726721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r>
              <a:rPr lang="en-US"/>
              <a:t>Identified index point (IP) on each stream.</a:t>
            </a:r>
          </a:p>
          <a:p>
            <a:pPr marL="567885" lvl="1" indent="-181240"/>
            <a:r>
              <a:rPr lang="en-US"/>
              <a:t>Developed stage-</a:t>
            </a:r>
            <a:r>
              <a:rPr lang="en-US" err="1"/>
              <a:t>freq</a:t>
            </a:r>
            <a:r>
              <a:rPr lang="en-US"/>
              <a:t> for IP.</a:t>
            </a:r>
          </a:p>
          <a:p>
            <a:pPr marL="567885" lvl="1" indent="-181240"/>
            <a:r>
              <a:rPr lang="en-US"/>
              <a:t>Defined interior-exterior relationship for impact area (IA) with that IP.</a:t>
            </a:r>
          </a:p>
          <a:p>
            <a:pPr marL="567885" lvl="1" indent="-181240"/>
            <a:r>
              <a:rPr lang="en-US"/>
              <a:t>Computed AEP and EAD for IA with selected IP.</a:t>
            </a:r>
          </a:p>
          <a:p>
            <a:pPr marL="567885" lvl="1" indent="-181240"/>
            <a:r>
              <a:rPr lang="en-US"/>
              <a:t>Repeated for each IP.</a:t>
            </a:r>
          </a:p>
          <a:p>
            <a:pPr marL="181240" indent="-181240">
              <a:buFont typeface="Arial" panose="020B0604020202020204" pitchFamily="34" charset="0"/>
              <a:buChar char="•"/>
            </a:pPr>
            <a:r>
              <a:rPr lang="en-US"/>
              <a:t>Computed weighted EAD, with weights assigned as</a:t>
            </a:r>
            <a:br>
              <a:rPr lang="en-US"/>
            </a:br>
            <a:r>
              <a:rPr lang="en-US"/>
              <a:t>(equation pictured)</a:t>
            </a:r>
          </a:p>
          <a:p>
            <a:pPr marL="181240" indent="-181240">
              <a:buFont typeface="Arial" panose="020B0604020202020204" pitchFamily="34" charset="0"/>
              <a:buChar char="•"/>
            </a:pPr>
            <a:r>
              <a:rPr lang="en-US" i="1"/>
              <a:t>AEP</a:t>
            </a:r>
            <a:r>
              <a:rPr lang="en-US"/>
              <a:t> = min (</a:t>
            </a:r>
            <a:r>
              <a:rPr lang="en-US" i="1"/>
              <a:t>AEP</a:t>
            </a:r>
            <a:r>
              <a:rPr lang="en-US" i="1" baseline="-25000"/>
              <a:t>IP</a:t>
            </a:r>
            <a:r>
              <a:rPr lang="en-US"/>
              <a:t>)</a:t>
            </a:r>
          </a:p>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42</a:t>
            </a:fld>
            <a:endParaRPr lang="en-US"/>
          </a:p>
        </p:txBody>
      </p:sp>
    </p:spTree>
    <p:extLst>
      <p:ext uri="{BB962C8B-B14F-4D97-AF65-F5344CB8AC3E}">
        <p14:creationId xmlns:p14="http://schemas.microsoft.com/office/powerpoint/2010/main" val="375543656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Assess independence of IPs.</a:t>
            </a:r>
          </a:p>
          <a:p>
            <a:r>
              <a:rPr lang="en-US"/>
              <a:t>Assess degree of correlation between dependent IPs. (Watch consistency in correlation assumptions with hydrology and hydraulics)</a:t>
            </a:r>
          </a:p>
          <a:p>
            <a:r>
              <a:rPr lang="en-US"/>
              <a:t>Use appropriate method based on findings of correlation analysis.</a:t>
            </a:r>
          </a:p>
          <a:p>
            <a:r>
              <a:rPr lang="en-US"/>
              <a:t>Compute EAD with that.</a:t>
            </a:r>
          </a:p>
          <a:p>
            <a:r>
              <a:rPr lang="en-US"/>
              <a:t>Determine AEP with that.</a:t>
            </a:r>
          </a:p>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43</a:t>
            </a:fld>
            <a:endParaRPr lang="en-US"/>
          </a:p>
        </p:txBody>
      </p:sp>
    </p:spTree>
    <p:extLst>
      <p:ext uri="{BB962C8B-B14F-4D97-AF65-F5344CB8AC3E}">
        <p14:creationId xmlns:p14="http://schemas.microsoft.com/office/powerpoint/2010/main" val="64032069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a:t>ASCE Journal of Water Resources (May/June 2010)</a:t>
            </a:r>
            <a:endParaRPr lang="en-US"/>
          </a:p>
        </p:txBody>
      </p:sp>
    </p:spTree>
    <p:extLst>
      <p:ext uri="{BB962C8B-B14F-4D97-AF65-F5344CB8AC3E}">
        <p14:creationId xmlns:p14="http://schemas.microsoft.com/office/powerpoint/2010/main" val="123803407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45</a:t>
            </a:fld>
            <a:endParaRPr lang="en-US"/>
          </a:p>
        </p:txBody>
      </p:sp>
    </p:spTree>
    <p:extLst>
      <p:ext uri="{BB962C8B-B14F-4D97-AF65-F5344CB8AC3E}">
        <p14:creationId xmlns:p14="http://schemas.microsoft.com/office/powerpoint/2010/main" val="382681625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46</a:t>
            </a:fld>
            <a:endParaRPr lang="en-US"/>
          </a:p>
        </p:txBody>
      </p:sp>
    </p:spTree>
    <p:extLst>
      <p:ext uri="{BB962C8B-B14F-4D97-AF65-F5344CB8AC3E}">
        <p14:creationId xmlns:p14="http://schemas.microsoft.com/office/powerpoint/2010/main" val="401779490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47</a:t>
            </a:fld>
            <a:endParaRPr lang="en-US"/>
          </a:p>
        </p:txBody>
      </p:sp>
    </p:spTree>
    <p:extLst>
      <p:ext uri="{BB962C8B-B14F-4D97-AF65-F5344CB8AC3E}">
        <p14:creationId xmlns:p14="http://schemas.microsoft.com/office/powerpoint/2010/main" val="154412713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48</a:t>
            </a:fld>
            <a:endParaRPr lang="en-US"/>
          </a:p>
        </p:txBody>
      </p:sp>
    </p:spTree>
    <p:extLst>
      <p:ext uri="{BB962C8B-B14F-4D97-AF65-F5344CB8AC3E}">
        <p14:creationId xmlns:p14="http://schemas.microsoft.com/office/powerpoint/2010/main" val="523905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49</a:t>
            </a:fld>
            <a:endParaRPr lang="en-US"/>
          </a:p>
        </p:txBody>
      </p:sp>
    </p:spTree>
    <p:extLst>
      <p:ext uri="{BB962C8B-B14F-4D97-AF65-F5344CB8AC3E}">
        <p14:creationId xmlns:p14="http://schemas.microsoft.com/office/powerpoint/2010/main" val="4209291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5</a:t>
            </a:fld>
            <a:endParaRPr lang="en-US"/>
          </a:p>
        </p:txBody>
      </p:sp>
    </p:spTree>
    <p:extLst>
      <p:ext uri="{BB962C8B-B14F-4D97-AF65-F5344CB8AC3E}">
        <p14:creationId xmlns:p14="http://schemas.microsoft.com/office/powerpoint/2010/main" val="194097581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50</a:t>
            </a:fld>
            <a:endParaRPr lang="en-US"/>
          </a:p>
        </p:txBody>
      </p:sp>
    </p:spTree>
    <p:extLst>
      <p:ext uri="{BB962C8B-B14F-4D97-AF65-F5344CB8AC3E}">
        <p14:creationId xmlns:p14="http://schemas.microsoft.com/office/powerpoint/2010/main" val="337608085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r>
              <a:rPr lang="en-US" b="1"/>
              <a:t>Maintain maximum flexibility in developing depth-damage model. </a:t>
            </a:r>
            <a:r>
              <a:rPr lang="en-US"/>
              <a:t>For example, don’t build in a levee-breech assumption; use the interior-exterior relationship for that.</a:t>
            </a:r>
          </a:p>
          <a:p>
            <a:pPr marL="181240" indent="-181240">
              <a:buFont typeface="Arial" panose="020B0604020202020204" pitchFamily="34" charset="0"/>
              <a:buChar char="•"/>
            </a:pPr>
            <a:r>
              <a:rPr lang="en-US" b="1"/>
              <a:t>Work cooperatively with other analysts. </a:t>
            </a:r>
          </a:p>
          <a:p>
            <a:pPr lvl="1">
              <a:lnSpc>
                <a:spcPct val="100000"/>
              </a:lnSpc>
            </a:pPr>
            <a:r>
              <a:rPr lang="en-US"/>
              <a:t>Make sure that the </a:t>
            </a:r>
            <a:r>
              <a:rPr lang="en-US" err="1"/>
              <a:t>geotechs</a:t>
            </a:r>
            <a:r>
              <a:rPr lang="en-US"/>
              <a:t> understand how critical performance curves are </a:t>
            </a:r>
            <a:br>
              <a:rPr lang="en-US"/>
            </a:br>
            <a:r>
              <a:rPr lang="en-US"/>
              <a:t>(</a:t>
            </a:r>
            <a:r>
              <a:rPr lang="en-US" i="1"/>
              <a:t>and how difficult it is for you to redo the risk analysis</a:t>
            </a:r>
            <a:r>
              <a:rPr lang="en-US"/>
              <a:t>).</a:t>
            </a:r>
          </a:p>
          <a:p>
            <a:pPr lvl="1">
              <a:lnSpc>
                <a:spcPct val="100000"/>
              </a:lnSpc>
            </a:pPr>
            <a:r>
              <a:rPr lang="en-US"/>
              <a:t>Same with H&amp;H analysts. You will bridge any knowledge gap.</a:t>
            </a:r>
          </a:p>
          <a:p>
            <a:pPr lvl="1">
              <a:lnSpc>
                <a:spcPct val="100000"/>
              </a:lnSpc>
            </a:pPr>
            <a:r>
              <a:rPr lang="en-US"/>
              <a:t>Remember it’s a systems analysis.</a:t>
            </a:r>
          </a:p>
          <a:p>
            <a:pPr marL="181240" indent="-181240">
              <a:lnSpc>
                <a:spcPct val="90000"/>
              </a:lnSpc>
              <a:buFont typeface="Arial" panose="020B0604020202020204" pitchFamily="34" charset="0"/>
              <a:buChar char="•"/>
            </a:pPr>
            <a:r>
              <a:rPr lang="en-US" b="1"/>
              <a:t>Account for future conditions but</a:t>
            </a:r>
            <a:r>
              <a:rPr lang="en-US"/>
              <a:t> be sure to follow the regulations closely. </a:t>
            </a:r>
          </a:p>
          <a:p>
            <a:pPr lvl="1">
              <a:lnSpc>
                <a:spcPct val="90000"/>
              </a:lnSpc>
            </a:pPr>
            <a:r>
              <a:rPr lang="en-US"/>
              <a:t>ER 1105-2-100 is clear about what to do, but you need to read it a few times to see what is between the lines.</a:t>
            </a:r>
          </a:p>
          <a:p>
            <a:pPr lvl="1">
              <a:lnSpc>
                <a:spcPct val="90000"/>
              </a:lnSpc>
            </a:pPr>
            <a:r>
              <a:rPr lang="en-US"/>
              <a:t>Potential shift in policy re: future development.</a:t>
            </a:r>
          </a:p>
          <a:p>
            <a:pPr marL="181240" indent="-181240">
              <a:lnSpc>
                <a:spcPct val="90000"/>
              </a:lnSpc>
              <a:buFont typeface="Arial" panose="020B0604020202020204" pitchFamily="34" charset="0"/>
              <a:buChar char="•"/>
            </a:pPr>
            <a:r>
              <a:rPr lang="en-US" b="1"/>
              <a:t>Answer the questions that are relevant. </a:t>
            </a:r>
            <a:r>
              <a:rPr lang="en-US"/>
              <a:t>For some, you won’t need EAD, just AEP and CNP. </a:t>
            </a:r>
          </a:p>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51</a:t>
            </a:fld>
            <a:endParaRPr lang="en-US"/>
          </a:p>
        </p:txBody>
      </p:sp>
    </p:spTree>
    <p:extLst>
      <p:ext uri="{BB962C8B-B14F-4D97-AF65-F5344CB8AC3E}">
        <p14:creationId xmlns:p14="http://schemas.microsoft.com/office/powerpoint/2010/main" val="389196555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defTabSz="966564">
              <a:buFont typeface="Arial" panose="020B0604020202020204" pitchFamily="34" charset="0"/>
              <a:buChar char="•"/>
              <a:defRPr/>
            </a:pPr>
            <a:r>
              <a:rPr lang="en-US" b="1"/>
              <a:t>Look hard at the results. </a:t>
            </a:r>
            <a:r>
              <a:rPr lang="en-US"/>
              <a:t>Make sure the risk analysis is complex, but if the results seem wrong, they probably are.</a:t>
            </a:r>
          </a:p>
          <a:p>
            <a:pPr marL="181240" indent="-181240">
              <a:lnSpc>
                <a:spcPct val="90000"/>
              </a:lnSpc>
              <a:buFont typeface="Arial" panose="020B0604020202020204" pitchFamily="34" charset="0"/>
              <a:buChar char="•"/>
            </a:pPr>
            <a:r>
              <a:rPr lang="en-US"/>
              <a:t>Account for the </a:t>
            </a:r>
            <a:r>
              <a:rPr lang="en-US" b="1"/>
              <a:t>impacts of flood warning </a:t>
            </a:r>
            <a:r>
              <a:rPr lang="en-US"/>
              <a:t>in your watershed.</a:t>
            </a:r>
          </a:p>
          <a:p>
            <a:pPr marL="181240" indent="-181240">
              <a:lnSpc>
                <a:spcPct val="90000"/>
              </a:lnSpc>
              <a:buFont typeface="Arial" panose="020B0604020202020204" pitchFamily="34" charset="0"/>
              <a:buChar char="•"/>
            </a:pPr>
            <a:r>
              <a:rPr lang="en-US" b="1"/>
              <a:t>Don’t oversimplify cases with multiple sources of flooding. </a:t>
            </a:r>
            <a:r>
              <a:rPr lang="en-US"/>
              <a:t>Account for risk associated with each area, and remember that for any one area, only 1 value of EAD exists,1 value of the p=0.01 stage exists, etc.</a:t>
            </a:r>
          </a:p>
          <a:p>
            <a:pPr marL="181240" indent="-181240">
              <a:lnSpc>
                <a:spcPct val="90000"/>
              </a:lnSpc>
              <a:buFont typeface="Arial" panose="020B0604020202020204" pitchFamily="34" charset="0"/>
              <a:buChar char="•"/>
            </a:pPr>
            <a:r>
              <a:rPr lang="en-US" b="1"/>
              <a:t>Don’t forget life risk analysis</a:t>
            </a:r>
            <a:r>
              <a:rPr lang="en-US"/>
              <a:t>.</a:t>
            </a:r>
          </a:p>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52</a:t>
            </a:fld>
            <a:endParaRPr lang="en-US"/>
          </a:p>
        </p:txBody>
      </p:sp>
    </p:spTree>
    <p:extLst>
      <p:ext uri="{BB962C8B-B14F-4D97-AF65-F5344CB8AC3E}">
        <p14:creationId xmlns:p14="http://schemas.microsoft.com/office/powerpoint/2010/main" val="342659778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53</a:t>
            </a:fld>
            <a:endParaRPr lang="en-US"/>
          </a:p>
        </p:txBody>
      </p:sp>
    </p:spTree>
    <p:extLst>
      <p:ext uri="{BB962C8B-B14F-4D97-AF65-F5344CB8AC3E}">
        <p14:creationId xmlns:p14="http://schemas.microsoft.com/office/powerpoint/2010/main" val="127509611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Refer to property value exposure data on slide 19</a:t>
            </a:r>
          </a:p>
        </p:txBody>
      </p:sp>
      <p:sp>
        <p:nvSpPr>
          <p:cNvPr id="4" name="Slide Number Placeholder 3"/>
          <p:cNvSpPr>
            <a:spLocks noGrp="1"/>
          </p:cNvSpPr>
          <p:nvPr>
            <p:ph type="sldNum" sz="quarter" idx="5"/>
          </p:nvPr>
        </p:nvSpPr>
        <p:spPr/>
        <p:txBody>
          <a:bodyPr/>
          <a:lstStyle/>
          <a:p>
            <a:fld id="{E44CA3CC-E040-426A-BD9D-8E6CA1306B4F}" type="slidenum">
              <a:rPr lang="en-US" smtClean="0"/>
              <a:pPr/>
              <a:t>54</a:t>
            </a:fld>
            <a:endParaRPr lang="en-US"/>
          </a:p>
        </p:txBody>
      </p:sp>
    </p:spTree>
    <p:extLst>
      <p:ext uri="{BB962C8B-B14F-4D97-AF65-F5344CB8AC3E}">
        <p14:creationId xmlns:p14="http://schemas.microsoft.com/office/powerpoint/2010/main" val="133772060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0"/>
              </a:spcBef>
              <a:spcAft>
                <a:spcPts val="0"/>
              </a:spcAft>
              <a:buFont typeface="+mj-lt"/>
              <a:buAutoNum type="arabicPeriod"/>
            </a:pPr>
            <a:r>
              <a:rPr lang="en-US" sz="1100" kern="100">
                <a:effectLst/>
                <a:latin typeface="Calibri" panose="020F0502020204030204" pitchFamily="34" charset="0"/>
                <a:ea typeface="Calibri" panose="020F0502020204030204" pitchFamily="34" charset="0"/>
                <a:cs typeface="Times New Roman" panose="02020603050405020304" pitchFamily="18" charset="0"/>
              </a:rPr>
              <a:t>Standard BCA: </a:t>
            </a:r>
          </a:p>
          <a:p>
            <a:pPr marL="742950" marR="0" lvl="1" indent="-285750">
              <a:lnSpc>
                <a:spcPct val="107000"/>
              </a:lnSpc>
              <a:spcBef>
                <a:spcPts val="0"/>
              </a:spcBef>
              <a:spcAft>
                <a:spcPts val="0"/>
              </a:spcAft>
              <a:buFont typeface="Symbol" panose="05050102010706020507" pitchFamily="18" charset="2"/>
              <a:buChar char=""/>
            </a:pPr>
            <a:r>
              <a:rPr lang="en-US" sz="1100" kern="100">
                <a:effectLst/>
                <a:latin typeface="Calibri" panose="020F0502020204030204" pitchFamily="34" charset="0"/>
                <a:ea typeface="Calibri" panose="020F0502020204030204" pitchFamily="34" charset="0"/>
                <a:cs typeface="Times New Roman" panose="02020603050405020304" pitchFamily="18" charset="0"/>
              </a:rPr>
              <a:t>Present value benefits and costs are computed normally.</a:t>
            </a:r>
          </a:p>
          <a:p>
            <a:pPr marL="742950" marR="0" lvl="1" indent="-285750">
              <a:lnSpc>
                <a:spcPct val="107000"/>
              </a:lnSpc>
              <a:spcBef>
                <a:spcPts val="0"/>
              </a:spcBef>
              <a:spcAft>
                <a:spcPts val="0"/>
              </a:spcAft>
              <a:buFont typeface="Symbol" panose="05050102010706020507" pitchFamily="18" charset="2"/>
              <a:buChar char=""/>
            </a:pPr>
            <a:r>
              <a:rPr lang="en-US" sz="1100" kern="100">
                <a:effectLst/>
                <a:latin typeface="Calibri" panose="020F0502020204030204" pitchFamily="34" charset="0"/>
                <a:ea typeface="Calibri" panose="020F0502020204030204" pitchFamily="34" charset="0"/>
                <a:cs typeface="Times New Roman" panose="02020603050405020304" pitchFamily="18" charset="0"/>
              </a:rPr>
              <a:t>Results sub-totaled for each benefit category with identifiable beneficiaries.</a:t>
            </a:r>
          </a:p>
          <a:p>
            <a:pPr marL="742950" marR="0" lvl="1" indent="-285750">
              <a:lnSpc>
                <a:spcPct val="107000"/>
              </a:lnSpc>
              <a:spcBef>
                <a:spcPts val="0"/>
              </a:spcBef>
              <a:spcAft>
                <a:spcPts val="0"/>
              </a:spcAft>
              <a:buFont typeface="Symbol" panose="05050102010706020507" pitchFamily="18" charset="2"/>
              <a:buChar char=""/>
            </a:pPr>
            <a:r>
              <a:rPr lang="en-US" sz="1100" kern="100">
                <a:effectLst/>
                <a:latin typeface="Calibri" panose="020F0502020204030204" pitchFamily="34" charset="0"/>
                <a:ea typeface="Calibri" panose="020F0502020204030204" pitchFamily="34" charset="0"/>
                <a:cs typeface="Times New Roman" panose="02020603050405020304" pitchFamily="18" charset="0"/>
              </a:rPr>
              <a:t>Simplified example only shows one benefit category</a:t>
            </a:r>
          </a:p>
          <a:p>
            <a:pPr marL="342900" marR="0" lvl="0" indent="-342900">
              <a:lnSpc>
                <a:spcPct val="107000"/>
              </a:lnSpc>
              <a:spcBef>
                <a:spcPts val="0"/>
              </a:spcBef>
              <a:spcAft>
                <a:spcPts val="0"/>
              </a:spcAft>
              <a:buFont typeface="+mj-lt"/>
              <a:buAutoNum type="arabicPeriod"/>
            </a:pPr>
            <a:r>
              <a:rPr lang="en-US" sz="1100" kern="100">
                <a:effectLst/>
                <a:latin typeface="Calibri" panose="020F0502020204030204" pitchFamily="34" charset="0"/>
                <a:ea typeface="Calibri" panose="020F0502020204030204" pitchFamily="34" charset="0"/>
                <a:cs typeface="Times New Roman" panose="02020603050405020304" pitchFamily="18" charset="0"/>
              </a:rPr>
              <a:t>Regional Income Analysis</a:t>
            </a:r>
          </a:p>
          <a:p>
            <a:pPr marL="742950" marR="0" lvl="1" indent="-285750">
              <a:lnSpc>
                <a:spcPct val="107000"/>
              </a:lnSpc>
              <a:spcBef>
                <a:spcPts val="0"/>
              </a:spcBef>
              <a:spcAft>
                <a:spcPts val="0"/>
              </a:spcAft>
              <a:buFont typeface="Symbol" panose="05050102010706020507" pitchFamily="18" charset="2"/>
              <a:buChar char=""/>
            </a:pPr>
            <a:r>
              <a:rPr lang="en-US" sz="1100" kern="100">
                <a:effectLst/>
                <a:latin typeface="Calibri" panose="020F0502020204030204" pitchFamily="34" charset="0"/>
                <a:ea typeface="Calibri" panose="020F0502020204030204" pitchFamily="34" charset="0"/>
                <a:cs typeface="Times New Roman" panose="02020603050405020304" pitchFamily="18" charset="0"/>
              </a:rPr>
              <a:t>Determine equal-sized income groups, such as quintiles.</a:t>
            </a:r>
          </a:p>
          <a:p>
            <a:pPr marL="742950" marR="0" lvl="1" indent="-285750">
              <a:lnSpc>
                <a:spcPct val="107000"/>
              </a:lnSpc>
              <a:spcBef>
                <a:spcPts val="0"/>
              </a:spcBef>
              <a:spcAft>
                <a:spcPts val="0"/>
              </a:spcAft>
              <a:buFont typeface="Symbol" panose="05050102010706020507" pitchFamily="18" charset="2"/>
              <a:buChar char=""/>
            </a:pPr>
            <a:r>
              <a:rPr lang="en-US" sz="1100" kern="100">
                <a:effectLst/>
                <a:latin typeface="Calibri" panose="020F0502020204030204" pitchFamily="34" charset="0"/>
                <a:ea typeface="Calibri" panose="020F0502020204030204" pitchFamily="34" charset="0"/>
                <a:cs typeface="Times New Roman" panose="02020603050405020304" pitchFamily="18" charset="0"/>
              </a:rPr>
              <a:t>Compute incomes after tax- and transfer adjustments to gross income</a:t>
            </a:r>
          </a:p>
          <a:p>
            <a:pPr marL="342900" marR="0" lvl="0" indent="-342900">
              <a:lnSpc>
                <a:spcPct val="107000"/>
              </a:lnSpc>
              <a:spcBef>
                <a:spcPts val="0"/>
              </a:spcBef>
              <a:spcAft>
                <a:spcPts val="0"/>
              </a:spcAft>
              <a:buFont typeface="+mj-lt"/>
              <a:buAutoNum type="arabicPeriod"/>
            </a:pPr>
            <a:r>
              <a:rPr lang="en-US" sz="1100" kern="100">
                <a:effectLst/>
                <a:latin typeface="Calibri" panose="020F0502020204030204" pitchFamily="34" charset="0"/>
                <a:ea typeface="Calibri" panose="020F0502020204030204" pitchFamily="34" charset="0"/>
                <a:cs typeface="Times New Roman" panose="02020603050405020304" pitchFamily="18" charset="0"/>
              </a:rPr>
              <a:t>Estimate Weights</a:t>
            </a:r>
          </a:p>
          <a:p>
            <a:pPr marL="742950" marR="0" lvl="1" indent="-285750">
              <a:lnSpc>
                <a:spcPct val="107000"/>
              </a:lnSpc>
              <a:spcBef>
                <a:spcPts val="0"/>
              </a:spcBef>
              <a:spcAft>
                <a:spcPts val="0"/>
              </a:spcAft>
              <a:buFont typeface="Symbol" panose="05050102010706020507" pitchFamily="18" charset="2"/>
              <a:buChar char=""/>
            </a:pPr>
            <a:r>
              <a:rPr lang="en-US" sz="1100" kern="100">
                <a:effectLst/>
                <a:latin typeface="Calibri" panose="020F0502020204030204" pitchFamily="34" charset="0"/>
                <a:ea typeface="Calibri" panose="020F0502020204030204" pitchFamily="34" charset="0"/>
                <a:cs typeface="Times New Roman" panose="02020603050405020304" pitchFamily="18" charset="0"/>
              </a:rPr>
              <a:t>Compute weights relative to regional average income and income elasticity</a:t>
            </a:r>
          </a:p>
          <a:p>
            <a:pPr marL="342900" marR="0" lvl="0" indent="-342900">
              <a:lnSpc>
                <a:spcPct val="107000"/>
              </a:lnSpc>
              <a:spcBef>
                <a:spcPts val="0"/>
              </a:spcBef>
              <a:spcAft>
                <a:spcPts val="0"/>
              </a:spcAft>
              <a:buFont typeface="+mj-lt"/>
              <a:buAutoNum type="arabicPeriod"/>
            </a:pPr>
            <a:r>
              <a:rPr lang="en-US" sz="1100" kern="100">
                <a:effectLst/>
                <a:latin typeface="Calibri" panose="020F0502020204030204" pitchFamily="34" charset="0"/>
                <a:ea typeface="Calibri" panose="020F0502020204030204" pitchFamily="34" charset="0"/>
                <a:cs typeface="Times New Roman" panose="02020603050405020304" pitchFamily="18" charset="0"/>
              </a:rPr>
              <a:t>Incomes of beneficiaries</a:t>
            </a:r>
          </a:p>
          <a:p>
            <a:pPr marL="742950" marR="0" lvl="1" indent="-285750">
              <a:lnSpc>
                <a:spcPct val="107000"/>
              </a:lnSpc>
              <a:spcBef>
                <a:spcPts val="0"/>
              </a:spcBef>
              <a:spcAft>
                <a:spcPts val="0"/>
              </a:spcAft>
              <a:buFont typeface="Symbol" panose="05050102010706020507" pitchFamily="18" charset="2"/>
              <a:buChar char=""/>
            </a:pPr>
            <a:r>
              <a:rPr lang="en-US" sz="1100" kern="100">
                <a:effectLst/>
                <a:latin typeface="Calibri" panose="020F0502020204030204" pitchFamily="34" charset="0"/>
                <a:ea typeface="Calibri" panose="020F0502020204030204" pitchFamily="34" charset="0"/>
                <a:cs typeface="Times New Roman" panose="02020603050405020304" pitchFamily="18" charset="0"/>
              </a:rPr>
              <a:t>Using various data sources, estimate %’s of beneficiaries </a:t>
            </a:r>
          </a:p>
          <a:p>
            <a:pPr marL="742950" marR="0" lvl="1" indent="-285750">
              <a:lnSpc>
                <a:spcPct val="107000"/>
              </a:lnSpc>
              <a:spcBef>
                <a:spcPts val="0"/>
              </a:spcBef>
              <a:spcAft>
                <a:spcPts val="0"/>
              </a:spcAft>
              <a:buFont typeface="Symbol" panose="05050102010706020507" pitchFamily="18" charset="2"/>
              <a:buChar char=""/>
            </a:pPr>
            <a:r>
              <a:rPr lang="en-US" sz="1100" kern="100">
                <a:effectLst/>
                <a:latin typeface="Calibri" panose="020F0502020204030204" pitchFamily="34" charset="0"/>
                <a:ea typeface="Calibri" panose="020F0502020204030204" pitchFamily="34" charset="0"/>
                <a:cs typeface="Times New Roman" panose="02020603050405020304" pitchFamily="18" charset="0"/>
              </a:rPr>
              <a:t>Differentiate %’s of beneficiaries, per benefit category</a:t>
            </a:r>
          </a:p>
          <a:p>
            <a:pPr marL="342900" marR="0" lvl="0" indent="-342900">
              <a:lnSpc>
                <a:spcPct val="107000"/>
              </a:lnSpc>
              <a:spcBef>
                <a:spcPts val="0"/>
              </a:spcBef>
              <a:spcAft>
                <a:spcPts val="0"/>
              </a:spcAft>
              <a:buFont typeface="+mj-lt"/>
              <a:buAutoNum type="arabicPeriod"/>
            </a:pPr>
            <a:r>
              <a:rPr lang="en-US" sz="1100" kern="100">
                <a:effectLst/>
                <a:latin typeface="Calibri" panose="020F0502020204030204" pitchFamily="34" charset="0"/>
                <a:ea typeface="Calibri" panose="020F0502020204030204" pitchFamily="34" charset="0"/>
                <a:cs typeface="Times New Roman" panose="02020603050405020304" pitchFamily="18" charset="0"/>
              </a:rPr>
              <a:t>Distribution of Benefits</a:t>
            </a:r>
          </a:p>
          <a:p>
            <a:pPr marL="742950" marR="0" lvl="1" indent="-285750">
              <a:lnSpc>
                <a:spcPct val="107000"/>
              </a:lnSpc>
              <a:spcBef>
                <a:spcPts val="0"/>
              </a:spcBef>
              <a:spcAft>
                <a:spcPts val="0"/>
              </a:spcAft>
              <a:buFont typeface="Symbol" panose="05050102010706020507" pitchFamily="18" charset="2"/>
              <a:buChar char=""/>
            </a:pPr>
            <a:r>
              <a:rPr lang="en-US" sz="1100" kern="100">
                <a:effectLst/>
                <a:latin typeface="Calibri" panose="020F0502020204030204" pitchFamily="34" charset="0"/>
                <a:ea typeface="Calibri" panose="020F0502020204030204" pitchFamily="34" charset="0"/>
                <a:cs typeface="Times New Roman" panose="02020603050405020304" pitchFamily="18" charset="0"/>
              </a:rPr>
              <a:t>Estimate distribution of benefits per income group using %’s of beneficiaries </a:t>
            </a:r>
          </a:p>
          <a:p>
            <a:pPr marL="742950" marR="0" lvl="1" indent="-285750">
              <a:lnSpc>
                <a:spcPct val="107000"/>
              </a:lnSpc>
              <a:spcBef>
                <a:spcPts val="0"/>
              </a:spcBef>
              <a:spcAft>
                <a:spcPts val="0"/>
              </a:spcAft>
              <a:buFont typeface="Symbol" panose="05050102010706020507" pitchFamily="18" charset="2"/>
              <a:buChar char=""/>
            </a:pPr>
            <a:r>
              <a:rPr lang="en-US" sz="1100" kern="100">
                <a:effectLst/>
                <a:latin typeface="Calibri" panose="020F0502020204030204" pitchFamily="34" charset="0"/>
                <a:ea typeface="Calibri" panose="020F0502020204030204" pitchFamily="34" charset="0"/>
                <a:cs typeface="Times New Roman" panose="02020603050405020304" pitchFamily="18" charset="0"/>
              </a:rPr>
              <a:t>Estimate distribution of benefits for each benefit category</a:t>
            </a:r>
          </a:p>
          <a:p>
            <a:pPr marL="742950" marR="0" lvl="1" indent="-285750">
              <a:lnSpc>
                <a:spcPct val="107000"/>
              </a:lnSpc>
              <a:spcBef>
                <a:spcPts val="0"/>
              </a:spcBef>
              <a:spcAft>
                <a:spcPts val="0"/>
              </a:spcAft>
              <a:buFont typeface="Symbol" panose="05050102010706020507" pitchFamily="18" charset="2"/>
              <a:buChar char=""/>
            </a:pPr>
            <a:r>
              <a:rPr lang="en-US" sz="1100" kern="100">
                <a:effectLst/>
                <a:latin typeface="Calibri" panose="020F0502020204030204" pitchFamily="34" charset="0"/>
                <a:ea typeface="Calibri" panose="020F0502020204030204" pitchFamily="34" charset="0"/>
                <a:cs typeface="Times New Roman" panose="02020603050405020304" pitchFamily="18" charset="0"/>
              </a:rPr>
              <a:t>Apply similar approach to cost burden</a:t>
            </a:r>
          </a:p>
          <a:p>
            <a:pPr marL="342900" marR="0" lvl="0" indent="-342900">
              <a:lnSpc>
                <a:spcPct val="107000"/>
              </a:lnSpc>
              <a:spcBef>
                <a:spcPts val="0"/>
              </a:spcBef>
              <a:spcAft>
                <a:spcPts val="0"/>
              </a:spcAft>
              <a:buFont typeface="+mj-lt"/>
              <a:buAutoNum type="arabicPeriod"/>
            </a:pPr>
            <a:r>
              <a:rPr lang="en-US" sz="1100" kern="100">
                <a:effectLst/>
                <a:latin typeface="Calibri" panose="020F0502020204030204" pitchFamily="34" charset="0"/>
                <a:ea typeface="Calibri" panose="020F0502020204030204" pitchFamily="34" charset="0"/>
                <a:cs typeface="Times New Roman" panose="02020603050405020304" pitchFamily="18" charset="0"/>
              </a:rPr>
              <a:t>Weighted BCA</a:t>
            </a:r>
          </a:p>
          <a:p>
            <a:pPr marL="742950" marR="0" lvl="1" indent="-285750">
              <a:lnSpc>
                <a:spcPct val="107000"/>
              </a:lnSpc>
              <a:spcBef>
                <a:spcPts val="0"/>
              </a:spcBef>
              <a:spcAft>
                <a:spcPts val="0"/>
              </a:spcAft>
              <a:buFont typeface="Symbol" panose="05050102010706020507" pitchFamily="18" charset="2"/>
              <a:buChar char=""/>
            </a:pPr>
            <a:r>
              <a:rPr lang="en-US" sz="1100" kern="100">
                <a:effectLst/>
                <a:latin typeface="Calibri" panose="020F0502020204030204" pitchFamily="34" charset="0"/>
                <a:ea typeface="Calibri" panose="020F0502020204030204" pitchFamily="34" charset="0"/>
                <a:cs typeface="Times New Roman" panose="02020603050405020304" pitchFamily="18" charset="0"/>
              </a:rPr>
              <a:t>Combine weights in step (3) with distributions in step (5)</a:t>
            </a:r>
          </a:p>
          <a:p>
            <a:pPr marL="742950" marR="0" lvl="1" indent="-285750">
              <a:lnSpc>
                <a:spcPct val="107000"/>
              </a:lnSpc>
              <a:spcBef>
                <a:spcPts val="0"/>
              </a:spcBef>
              <a:spcAft>
                <a:spcPts val="800"/>
              </a:spcAft>
              <a:buFont typeface="Symbol" panose="05050102010706020507" pitchFamily="18" charset="2"/>
              <a:buChar char=""/>
            </a:pPr>
            <a:r>
              <a:rPr lang="en-US" sz="1100" kern="100">
                <a:effectLst/>
                <a:latin typeface="Calibri" panose="020F0502020204030204" pitchFamily="34" charset="0"/>
                <a:ea typeface="Calibri" panose="020F0502020204030204" pitchFamily="34" charset="0"/>
                <a:cs typeface="Times New Roman" panose="02020603050405020304" pitchFamily="18" charset="0"/>
              </a:rPr>
              <a:t>Compare and contrast weighted and standard BCA</a:t>
            </a:r>
          </a:p>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56</a:t>
            </a:fld>
            <a:endParaRPr lang="en-US"/>
          </a:p>
        </p:txBody>
      </p:sp>
    </p:spTree>
    <p:extLst>
      <p:ext uri="{BB962C8B-B14F-4D97-AF65-F5344CB8AC3E}">
        <p14:creationId xmlns:p14="http://schemas.microsoft.com/office/powerpoint/2010/main" val="20052983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57</a:t>
            </a:fld>
            <a:endParaRPr lang="en-US"/>
          </a:p>
        </p:txBody>
      </p:sp>
    </p:spTree>
    <p:extLst>
      <p:ext uri="{BB962C8B-B14F-4D97-AF65-F5344CB8AC3E}">
        <p14:creationId xmlns:p14="http://schemas.microsoft.com/office/powerpoint/2010/main" val="356042743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Disadvantaged communities shown in gray based on </a:t>
            </a:r>
            <a:r>
              <a:rPr lang="en-US" sz="1800">
                <a:effectLst/>
                <a:latin typeface="Calibri" panose="020F0502020204030204" pitchFamily="34" charset="0"/>
                <a:ea typeface="Calibri" panose="020F0502020204030204" pitchFamily="34" charset="0"/>
              </a:rPr>
              <a:t>Council on Environmental Quality’s mapping tool.</a:t>
            </a:r>
          </a:p>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58</a:t>
            </a:fld>
            <a:endParaRPr lang="en-US"/>
          </a:p>
        </p:txBody>
      </p:sp>
    </p:spTree>
    <p:extLst>
      <p:ext uri="{BB962C8B-B14F-4D97-AF65-F5344CB8AC3E}">
        <p14:creationId xmlns:p14="http://schemas.microsoft.com/office/powerpoint/2010/main" val="4306163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Weighting benefits and costs also consistent with OMB Circular A-4 (BCA) </a:t>
            </a:r>
          </a:p>
        </p:txBody>
      </p:sp>
      <p:sp>
        <p:nvSpPr>
          <p:cNvPr id="4" name="Slide Number Placeholder 3"/>
          <p:cNvSpPr>
            <a:spLocks noGrp="1"/>
          </p:cNvSpPr>
          <p:nvPr>
            <p:ph type="sldNum" sz="quarter" idx="5"/>
          </p:nvPr>
        </p:nvSpPr>
        <p:spPr/>
        <p:txBody>
          <a:bodyPr/>
          <a:lstStyle/>
          <a:p>
            <a:fld id="{E44CA3CC-E040-426A-BD9D-8E6CA1306B4F}" type="slidenum">
              <a:rPr lang="en-US" smtClean="0"/>
              <a:pPr/>
              <a:t>59</a:t>
            </a:fld>
            <a:endParaRPr lang="en-US"/>
          </a:p>
        </p:txBody>
      </p:sp>
    </p:spTree>
    <p:extLst>
      <p:ext uri="{BB962C8B-B14F-4D97-AF65-F5344CB8AC3E}">
        <p14:creationId xmlns:p14="http://schemas.microsoft.com/office/powerpoint/2010/main" val="194222500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60</a:t>
            </a:fld>
            <a:endParaRPr lang="en-US"/>
          </a:p>
        </p:txBody>
      </p:sp>
    </p:spTree>
    <p:extLst>
      <p:ext uri="{BB962C8B-B14F-4D97-AF65-F5344CB8AC3E}">
        <p14:creationId xmlns:p14="http://schemas.microsoft.com/office/powerpoint/2010/main" val="5294558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6</a:t>
            </a:fld>
            <a:endParaRPr lang="en-US"/>
          </a:p>
        </p:txBody>
      </p:sp>
    </p:spTree>
    <p:extLst>
      <p:ext uri="{BB962C8B-B14F-4D97-AF65-F5344CB8AC3E}">
        <p14:creationId xmlns:p14="http://schemas.microsoft.com/office/powerpoint/2010/main" val="42864586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7</a:t>
            </a:fld>
            <a:endParaRPr lang="en-US"/>
          </a:p>
        </p:txBody>
      </p:sp>
    </p:spTree>
    <p:extLst>
      <p:ext uri="{BB962C8B-B14F-4D97-AF65-F5344CB8AC3E}">
        <p14:creationId xmlns:p14="http://schemas.microsoft.com/office/powerpoint/2010/main" val="9405107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Sacramento International Airport</a:t>
            </a:r>
          </a:p>
        </p:txBody>
      </p:sp>
      <p:sp>
        <p:nvSpPr>
          <p:cNvPr id="4" name="Slide Number Placeholder 3"/>
          <p:cNvSpPr>
            <a:spLocks noGrp="1"/>
          </p:cNvSpPr>
          <p:nvPr>
            <p:ph type="sldNum" sz="quarter" idx="5"/>
          </p:nvPr>
        </p:nvSpPr>
        <p:spPr/>
        <p:txBody>
          <a:bodyPr/>
          <a:lstStyle/>
          <a:p>
            <a:fld id="{E44CA3CC-E040-426A-BD9D-8E6CA1306B4F}" type="slidenum">
              <a:rPr lang="en-US" smtClean="0"/>
              <a:pPr/>
              <a:t>8</a:t>
            </a:fld>
            <a:endParaRPr lang="en-US"/>
          </a:p>
        </p:txBody>
      </p:sp>
    </p:spTree>
    <p:extLst>
      <p:ext uri="{BB962C8B-B14F-4D97-AF65-F5344CB8AC3E}">
        <p14:creationId xmlns:p14="http://schemas.microsoft.com/office/powerpoint/2010/main" val="30567168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44CA3CC-E040-426A-BD9D-8E6CA1306B4F}" type="slidenum">
              <a:rPr lang="en-US" smtClean="0"/>
              <a:pPr/>
              <a:t>9</a:t>
            </a:fld>
            <a:endParaRPr lang="en-US"/>
          </a:p>
        </p:txBody>
      </p:sp>
    </p:spTree>
    <p:extLst>
      <p:ext uri="{BB962C8B-B14F-4D97-AF65-F5344CB8AC3E}">
        <p14:creationId xmlns:p14="http://schemas.microsoft.com/office/powerpoint/2010/main" val="2472930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Logo Slide - White">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8915400" y="6430092"/>
            <a:ext cx="2971800" cy="123111"/>
          </a:xfrm>
          <a:prstGeom prst="rect">
            <a:avLst/>
          </a:prstGeom>
          <a:noFill/>
        </p:spPr>
        <p:txBody>
          <a:bodyPr wrap="square" lIns="0" tIns="0" rIns="0" bIns="0" rtlCol="0" anchor="b">
            <a:spAutoFit/>
          </a:bodyPr>
          <a:lstStyle/>
          <a:p>
            <a:pPr marL="0" marR="0" indent="0" algn="r" defTabSz="1219110" rtl="0" eaLnBrk="1" fontAlgn="auto" latinLnBrk="0" hangingPunct="1">
              <a:lnSpc>
                <a:spcPct val="100000"/>
              </a:lnSpc>
              <a:spcBef>
                <a:spcPts val="0"/>
              </a:spcBef>
              <a:spcAft>
                <a:spcPts val="0"/>
              </a:spcAft>
              <a:buClrTx/>
              <a:buSzTx/>
              <a:buFontTx/>
              <a:buNone/>
              <a:tabLst/>
              <a:defRPr/>
            </a:pPr>
            <a:r>
              <a:rPr lang="en-US" sz="800" b="0" i="0" u="none" strike="noStrike" kern="1200" baseline="0">
                <a:solidFill>
                  <a:schemeClr val="bg2">
                    <a:lumMod val="90000"/>
                  </a:schemeClr>
                </a:solidFill>
                <a:latin typeface="+mj-lt"/>
                <a:ea typeface="+mn-ea"/>
                <a:cs typeface="+mn-cs"/>
              </a:rPr>
              <a:t>© HDR, all rights reserved.</a:t>
            </a:r>
          </a:p>
        </p:txBody>
      </p:sp>
      <p:sp>
        <p:nvSpPr>
          <p:cNvPr id="4" name="Freeform 6"/>
          <p:cNvSpPr>
            <a:spLocks noEditPoints="1"/>
          </p:cNvSpPr>
          <p:nvPr/>
        </p:nvSpPr>
        <p:spPr bwMode="auto">
          <a:xfrm>
            <a:off x="5556678" y="3131346"/>
            <a:ext cx="1078649" cy="595313"/>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 name="TextBox 4"/>
          <p:cNvSpPr txBox="1"/>
          <p:nvPr/>
        </p:nvSpPr>
        <p:spPr>
          <a:xfrm>
            <a:off x="8915400" y="6430092"/>
            <a:ext cx="2971800" cy="123111"/>
          </a:xfrm>
          <a:prstGeom prst="rect">
            <a:avLst/>
          </a:prstGeom>
          <a:noFill/>
        </p:spPr>
        <p:txBody>
          <a:bodyPr wrap="square" lIns="0" tIns="0" rIns="0" bIns="0" rtlCol="0" anchor="b">
            <a:spAutoFit/>
          </a:bodyPr>
          <a:lstStyle/>
          <a:p>
            <a:pPr marL="0" marR="0" indent="0" algn="r" defTabSz="1219110" rtl="0" eaLnBrk="1" fontAlgn="auto" latinLnBrk="0" hangingPunct="1">
              <a:lnSpc>
                <a:spcPct val="100000"/>
              </a:lnSpc>
              <a:spcBef>
                <a:spcPts val="0"/>
              </a:spcBef>
              <a:spcAft>
                <a:spcPts val="0"/>
              </a:spcAft>
              <a:buClrTx/>
              <a:buSzTx/>
              <a:buFontTx/>
              <a:buNone/>
              <a:tabLst/>
              <a:defRPr/>
            </a:pPr>
            <a:r>
              <a:rPr lang="en-US" sz="800" b="0" i="0" u="none" strike="noStrike" kern="1200" baseline="0">
                <a:solidFill>
                  <a:schemeClr val="bg2">
                    <a:lumMod val="90000"/>
                  </a:schemeClr>
                </a:solidFill>
                <a:latin typeface="+mj-lt"/>
                <a:ea typeface="+mn-ea"/>
                <a:cs typeface="+mn-cs"/>
              </a:rPr>
              <a:t>© HDR, all rights reserved.</a:t>
            </a:r>
          </a:p>
        </p:txBody>
      </p:sp>
      <p:sp>
        <p:nvSpPr>
          <p:cNvPr id="6" name="Freeform 6"/>
          <p:cNvSpPr>
            <a:spLocks noEditPoints="1"/>
          </p:cNvSpPr>
          <p:nvPr/>
        </p:nvSpPr>
        <p:spPr bwMode="auto">
          <a:xfrm>
            <a:off x="5556678" y="3131346"/>
            <a:ext cx="1078649" cy="595313"/>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7" name="TextBox 6"/>
          <p:cNvSpPr txBox="1"/>
          <p:nvPr userDrawn="1"/>
        </p:nvSpPr>
        <p:spPr>
          <a:xfrm>
            <a:off x="8915400" y="6430092"/>
            <a:ext cx="2971800" cy="123111"/>
          </a:xfrm>
          <a:prstGeom prst="rect">
            <a:avLst/>
          </a:prstGeom>
          <a:noFill/>
        </p:spPr>
        <p:txBody>
          <a:bodyPr wrap="square" lIns="0" tIns="0" rIns="0" bIns="0" rtlCol="0" anchor="b">
            <a:spAutoFit/>
          </a:bodyPr>
          <a:lstStyle/>
          <a:p>
            <a:pPr marL="0" marR="0" indent="0" algn="r" defTabSz="1219110" rtl="0" eaLnBrk="1" fontAlgn="auto" latinLnBrk="0" hangingPunct="1">
              <a:lnSpc>
                <a:spcPct val="100000"/>
              </a:lnSpc>
              <a:spcBef>
                <a:spcPts val="0"/>
              </a:spcBef>
              <a:spcAft>
                <a:spcPts val="0"/>
              </a:spcAft>
              <a:buClrTx/>
              <a:buSzTx/>
              <a:buFontTx/>
              <a:buNone/>
              <a:tabLst/>
              <a:defRPr/>
            </a:pPr>
            <a:r>
              <a:rPr lang="en-US" sz="800" b="0" i="0" u="none" strike="noStrike" kern="1200" baseline="0">
                <a:solidFill>
                  <a:schemeClr val="bg2">
                    <a:lumMod val="90000"/>
                  </a:schemeClr>
                </a:solidFill>
                <a:latin typeface="+mj-lt"/>
                <a:ea typeface="+mn-ea"/>
                <a:cs typeface="+mn-cs"/>
              </a:rPr>
              <a:t>© HDR, all rights reserved.</a:t>
            </a:r>
          </a:p>
        </p:txBody>
      </p:sp>
      <p:sp>
        <p:nvSpPr>
          <p:cNvPr id="8" name="Freeform 6"/>
          <p:cNvSpPr>
            <a:spLocks noEditPoints="1"/>
          </p:cNvSpPr>
          <p:nvPr userDrawn="1"/>
        </p:nvSpPr>
        <p:spPr bwMode="auto">
          <a:xfrm>
            <a:off x="5556678" y="3131346"/>
            <a:ext cx="1078649" cy="595313"/>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51"/>
          </a:p>
        </p:txBody>
      </p:sp>
    </p:spTree>
    <p:extLst>
      <p:ext uri="{BB962C8B-B14F-4D97-AF65-F5344CB8AC3E}">
        <p14:creationId xmlns:p14="http://schemas.microsoft.com/office/powerpoint/2010/main" val="25913448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Agenda">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6553200" y="11430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6" name="Text Placeholder 4"/>
          <p:cNvSpPr>
            <a:spLocks noGrp="1"/>
          </p:cNvSpPr>
          <p:nvPr>
            <p:ph type="body" sz="quarter" idx="11" hasCustomPrompt="1"/>
          </p:nvPr>
        </p:nvSpPr>
        <p:spPr>
          <a:xfrm>
            <a:off x="7162800" y="1143000"/>
            <a:ext cx="44196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13" name="Text Placeholder 4"/>
          <p:cNvSpPr>
            <a:spLocks noGrp="1"/>
          </p:cNvSpPr>
          <p:nvPr>
            <p:ph type="body" sz="quarter" idx="12" hasCustomPrompt="1"/>
          </p:nvPr>
        </p:nvSpPr>
        <p:spPr>
          <a:xfrm>
            <a:off x="6553200" y="17526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14" name="Text Placeholder 4"/>
          <p:cNvSpPr>
            <a:spLocks noGrp="1"/>
          </p:cNvSpPr>
          <p:nvPr>
            <p:ph type="body" sz="quarter" idx="13" hasCustomPrompt="1"/>
          </p:nvPr>
        </p:nvSpPr>
        <p:spPr>
          <a:xfrm>
            <a:off x="7162800" y="1752600"/>
            <a:ext cx="44196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15" name="Text Placeholder 4"/>
          <p:cNvSpPr>
            <a:spLocks noGrp="1"/>
          </p:cNvSpPr>
          <p:nvPr>
            <p:ph type="body" sz="quarter" idx="14" hasCustomPrompt="1"/>
          </p:nvPr>
        </p:nvSpPr>
        <p:spPr>
          <a:xfrm>
            <a:off x="6553200" y="23622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16" name="Text Placeholder 4"/>
          <p:cNvSpPr>
            <a:spLocks noGrp="1"/>
          </p:cNvSpPr>
          <p:nvPr>
            <p:ph type="body" sz="quarter" idx="15" hasCustomPrompt="1"/>
          </p:nvPr>
        </p:nvSpPr>
        <p:spPr>
          <a:xfrm>
            <a:off x="7162800" y="2362200"/>
            <a:ext cx="44196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17" name="Text Placeholder 4"/>
          <p:cNvSpPr>
            <a:spLocks noGrp="1"/>
          </p:cNvSpPr>
          <p:nvPr>
            <p:ph type="body" sz="quarter" idx="16" hasCustomPrompt="1"/>
          </p:nvPr>
        </p:nvSpPr>
        <p:spPr>
          <a:xfrm>
            <a:off x="6553200" y="29718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18" name="Text Placeholder 4"/>
          <p:cNvSpPr>
            <a:spLocks noGrp="1"/>
          </p:cNvSpPr>
          <p:nvPr>
            <p:ph type="body" sz="quarter" idx="17" hasCustomPrompt="1"/>
          </p:nvPr>
        </p:nvSpPr>
        <p:spPr>
          <a:xfrm>
            <a:off x="7162800" y="2971800"/>
            <a:ext cx="44196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19" name="Text Placeholder 4"/>
          <p:cNvSpPr>
            <a:spLocks noGrp="1"/>
          </p:cNvSpPr>
          <p:nvPr>
            <p:ph type="body" sz="quarter" idx="18" hasCustomPrompt="1"/>
          </p:nvPr>
        </p:nvSpPr>
        <p:spPr>
          <a:xfrm>
            <a:off x="6553200" y="35814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20" name="Text Placeholder 4"/>
          <p:cNvSpPr>
            <a:spLocks noGrp="1"/>
          </p:cNvSpPr>
          <p:nvPr>
            <p:ph type="body" sz="quarter" idx="19" hasCustomPrompt="1"/>
          </p:nvPr>
        </p:nvSpPr>
        <p:spPr>
          <a:xfrm>
            <a:off x="7162800" y="3581400"/>
            <a:ext cx="44196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21" name="Text Placeholder 4"/>
          <p:cNvSpPr>
            <a:spLocks noGrp="1"/>
          </p:cNvSpPr>
          <p:nvPr>
            <p:ph type="body" sz="quarter" idx="20" hasCustomPrompt="1"/>
          </p:nvPr>
        </p:nvSpPr>
        <p:spPr>
          <a:xfrm>
            <a:off x="6553200" y="41910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22" name="Text Placeholder 4"/>
          <p:cNvSpPr>
            <a:spLocks noGrp="1"/>
          </p:cNvSpPr>
          <p:nvPr>
            <p:ph type="body" sz="quarter" idx="21" hasCustomPrompt="1"/>
          </p:nvPr>
        </p:nvSpPr>
        <p:spPr>
          <a:xfrm>
            <a:off x="7162800" y="4191000"/>
            <a:ext cx="44196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23" name="Text Placeholder 4"/>
          <p:cNvSpPr>
            <a:spLocks noGrp="1"/>
          </p:cNvSpPr>
          <p:nvPr>
            <p:ph type="body" sz="quarter" idx="22" hasCustomPrompt="1"/>
          </p:nvPr>
        </p:nvSpPr>
        <p:spPr>
          <a:xfrm>
            <a:off x="6553200" y="48006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24" name="Text Placeholder 4"/>
          <p:cNvSpPr>
            <a:spLocks noGrp="1"/>
          </p:cNvSpPr>
          <p:nvPr>
            <p:ph type="body" sz="quarter" idx="23" hasCustomPrompt="1"/>
          </p:nvPr>
        </p:nvSpPr>
        <p:spPr>
          <a:xfrm>
            <a:off x="7162800" y="4800600"/>
            <a:ext cx="44196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32" name="Text Placeholder 4"/>
          <p:cNvSpPr>
            <a:spLocks noGrp="1"/>
          </p:cNvSpPr>
          <p:nvPr>
            <p:ph type="body" sz="quarter" idx="24" hasCustomPrompt="1"/>
          </p:nvPr>
        </p:nvSpPr>
        <p:spPr>
          <a:xfrm>
            <a:off x="6553200" y="54102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33" name="Text Placeholder 4"/>
          <p:cNvSpPr>
            <a:spLocks noGrp="1"/>
          </p:cNvSpPr>
          <p:nvPr>
            <p:ph type="body" sz="quarter" idx="25" hasCustomPrompt="1"/>
          </p:nvPr>
        </p:nvSpPr>
        <p:spPr>
          <a:xfrm>
            <a:off x="7162800" y="5410200"/>
            <a:ext cx="44196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25" name="Picture Placeholder 2"/>
          <p:cNvSpPr>
            <a:spLocks noGrp="1"/>
          </p:cNvSpPr>
          <p:nvPr>
            <p:ph type="pic" sz="quarter" idx="26" hasCustomPrompt="1"/>
          </p:nvPr>
        </p:nvSpPr>
        <p:spPr>
          <a:xfrm>
            <a:off x="0" y="0"/>
            <a:ext cx="6096000" cy="6858000"/>
          </a:xfrm>
          <a:solidFill>
            <a:schemeClr val="accent1"/>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accent1">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Tree>
    <p:extLst>
      <p:ext uri="{BB962C8B-B14F-4D97-AF65-F5344CB8AC3E}">
        <p14:creationId xmlns:p14="http://schemas.microsoft.com/office/powerpoint/2010/main" val="1348256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_Agenda">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627888" y="11430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6" name="Text Placeholder 4"/>
          <p:cNvSpPr>
            <a:spLocks noGrp="1"/>
          </p:cNvSpPr>
          <p:nvPr>
            <p:ph type="body" sz="quarter" idx="11" hasCustomPrompt="1"/>
          </p:nvPr>
        </p:nvSpPr>
        <p:spPr>
          <a:xfrm>
            <a:off x="1237488" y="1143000"/>
            <a:ext cx="4248912"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13" name="Text Placeholder 4"/>
          <p:cNvSpPr>
            <a:spLocks noGrp="1"/>
          </p:cNvSpPr>
          <p:nvPr>
            <p:ph type="body" sz="quarter" idx="12" hasCustomPrompt="1"/>
          </p:nvPr>
        </p:nvSpPr>
        <p:spPr>
          <a:xfrm>
            <a:off x="627888" y="17526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14" name="Text Placeholder 4"/>
          <p:cNvSpPr>
            <a:spLocks noGrp="1"/>
          </p:cNvSpPr>
          <p:nvPr>
            <p:ph type="body" sz="quarter" idx="13" hasCustomPrompt="1"/>
          </p:nvPr>
        </p:nvSpPr>
        <p:spPr>
          <a:xfrm>
            <a:off x="1237488" y="1752600"/>
            <a:ext cx="4248912"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15" name="Text Placeholder 4"/>
          <p:cNvSpPr>
            <a:spLocks noGrp="1"/>
          </p:cNvSpPr>
          <p:nvPr>
            <p:ph type="body" sz="quarter" idx="14" hasCustomPrompt="1"/>
          </p:nvPr>
        </p:nvSpPr>
        <p:spPr>
          <a:xfrm>
            <a:off x="627888" y="23622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16" name="Text Placeholder 4"/>
          <p:cNvSpPr>
            <a:spLocks noGrp="1"/>
          </p:cNvSpPr>
          <p:nvPr>
            <p:ph type="body" sz="quarter" idx="15" hasCustomPrompt="1"/>
          </p:nvPr>
        </p:nvSpPr>
        <p:spPr>
          <a:xfrm>
            <a:off x="1237488" y="2362200"/>
            <a:ext cx="4248912"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17" name="Text Placeholder 4"/>
          <p:cNvSpPr>
            <a:spLocks noGrp="1"/>
          </p:cNvSpPr>
          <p:nvPr>
            <p:ph type="body" sz="quarter" idx="16" hasCustomPrompt="1"/>
          </p:nvPr>
        </p:nvSpPr>
        <p:spPr>
          <a:xfrm>
            <a:off x="627888" y="29718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18" name="Text Placeholder 4"/>
          <p:cNvSpPr>
            <a:spLocks noGrp="1"/>
          </p:cNvSpPr>
          <p:nvPr>
            <p:ph type="body" sz="quarter" idx="17" hasCustomPrompt="1"/>
          </p:nvPr>
        </p:nvSpPr>
        <p:spPr>
          <a:xfrm>
            <a:off x="1237488" y="2971800"/>
            <a:ext cx="4248912"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19" name="Text Placeholder 4"/>
          <p:cNvSpPr>
            <a:spLocks noGrp="1"/>
          </p:cNvSpPr>
          <p:nvPr>
            <p:ph type="body" sz="quarter" idx="18" hasCustomPrompt="1"/>
          </p:nvPr>
        </p:nvSpPr>
        <p:spPr>
          <a:xfrm>
            <a:off x="627888" y="35814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20" name="Text Placeholder 4"/>
          <p:cNvSpPr>
            <a:spLocks noGrp="1"/>
          </p:cNvSpPr>
          <p:nvPr>
            <p:ph type="body" sz="quarter" idx="19" hasCustomPrompt="1"/>
          </p:nvPr>
        </p:nvSpPr>
        <p:spPr>
          <a:xfrm>
            <a:off x="1237488" y="3581400"/>
            <a:ext cx="4248912"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21" name="Text Placeholder 4"/>
          <p:cNvSpPr>
            <a:spLocks noGrp="1"/>
          </p:cNvSpPr>
          <p:nvPr>
            <p:ph type="body" sz="quarter" idx="20" hasCustomPrompt="1"/>
          </p:nvPr>
        </p:nvSpPr>
        <p:spPr>
          <a:xfrm>
            <a:off x="627888" y="41910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22" name="Text Placeholder 4"/>
          <p:cNvSpPr>
            <a:spLocks noGrp="1"/>
          </p:cNvSpPr>
          <p:nvPr>
            <p:ph type="body" sz="quarter" idx="21" hasCustomPrompt="1"/>
          </p:nvPr>
        </p:nvSpPr>
        <p:spPr>
          <a:xfrm>
            <a:off x="1237488" y="4191000"/>
            <a:ext cx="4248912"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23" name="Text Placeholder 4"/>
          <p:cNvSpPr>
            <a:spLocks noGrp="1"/>
          </p:cNvSpPr>
          <p:nvPr>
            <p:ph type="body" sz="quarter" idx="22" hasCustomPrompt="1"/>
          </p:nvPr>
        </p:nvSpPr>
        <p:spPr>
          <a:xfrm>
            <a:off x="627888" y="48006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24" name="Text Placeholder 4"/>
          <p:cNvSpPr>
            <a:spLocks noGrp="1"/>
          </p:cNvSpPr>
          <p:nvPr>
            <p:ph type="body" sz="quarter" idx="23" hasCustomPrompt="1"/>
          </p:nvPr>
        </p:nvSpPr>
        <p:spPr>
          <a:xfrm>
            <a:off x="1237488" y="4800600"/>
            <a:ext cx="4248912"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32" name="Text Placeholder 4"/>
          <p:cNvSpPr>
            <a:spLocks noGrp="1"/>
          </p:cNvSpPr>
          <p:nvPr>
            <p:ph type="body" sz="quarter" idx="24" hasCustomPrompt="1"/>
          </p:nvPr>
        </p:nvSpPr>
        <p:spPr>
          <a:xfrm>
            <a:off x="627888" y="54102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33" name="Text Placeholder 4"/>
          <p:cNvSpPr>
            <a:spLocks noGrp="1"/>
          </p:cNvSpPr>
          <p:nvPr>
            <p:ph type="body" sz="quarter" idx="25" hasCustomPrompt="1"/>
          </p:nvPr>
        </p:nvSpPr>
        <p:spPr>
          <a:xfrm>
            <a:off x="1237488" y="5410200"/>
            <a:ext cx="4248912"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25" name="Picture Placeholder 2"/>
          <p:cNvSpPr>
            <a:spLocks noGrp="1"/>
          </p:cNvSpPr>
          <p:nvPr>
            <p:ph type="pic" sz="quarter" idx="26" hasCustomPrompt="1"/>
          </p:nvPr>
        </p:nvSpPr>
        <p:spPr>
          <a:xfrm>
            <a:off x="6096000" y="0"/>
            <a:ext cx="6096000" cy="6858000"/>
          </a:xfrm>
          <a:solidFill>
            <a:schemeClr val="accent1"/>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accent1">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Tree>
    <p:extLst>
      <p:ext uri="{BB962C8B-B14F-4D97-AF65-F5344CB8AC3E}">
        <p14:creationId xmlns:p14="http://schemas.microsoft.com/office/powerpoint/2010/main" val="11916284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3_Agenda">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609600" y="38862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6" name="Text Placeholder 4"/>
          <p:cNvSpPr>
            <a:spLocks noGrp="1"/>
          </p:cNvSpPr>
          <p:nvPr>
            <p:ph type="body" sz="quarter" idx="11" hasCustomPrompt="1"/>
          </p:nvPr>
        </p:nvSpPr>
        <p:spPr>
          <a:xfrm>
            <a:off x="1219200" y="3886200"/>
            <a:ext cx="43434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13" name="Text Placeholder 4"/>
          <p:cNvSpPr>
            <a:spLocks noGrp="1"/>
          </p:cNvSpPr>
          <p:nvPr>
            <p:ph type="body" sz="quarter" idx="12" hasCustomPrompt="1"/>
          </p:nvPr>
        </p:nvSpPr>
        <p:spPr>
          <a:xfrm>
            <a:off x="609600" y="44958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14" name="Text Placeholder 4"/>
          <p:cNvSpPr>
            <a:spLocks noGrp="1"/>
          </p:cNvSpPr>
          <p:nvPr>
            <p:ph type="body" sz="quarter" idx="13" hasCustomPrompt="1"/>
          </p:nvPr>
        </p:nvSpPr>
        <p:spPr>
          <a:xfrm>
            <a:off x="1219200" y="4495800"/>
            <a:ext cx="43434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15" name="Text Placeholder 4"/>
          <p:cNvSpPr>
            <a:spLocks noGrp="1"/>
          </p:cNvSpPr>
          <p:nvPr>
            <p:ph type="body" sz="quarter" idx="14" hasCustomPrompt="1"/>
          </p:nvPr>
        </p:nvSpPr>
        <p:spPr>
          <a:xfrm>
            <a:off x="609600" y="51054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16" name="Text Placeholder 4"/>
          <p:cNvSpPr>
            <a:spLocks noGrp="1"/>
          </p:cNvSpPr>
          <p:nvPr>
            <p:ph type="body" sz="quarter" idx="15" hasCustomPrompt="1"/>
          </p:nvPr>
        </p:nvSpPr>
        <p:spPr>
          <a:xfrm>
            <a:off x="1219200" y="5105400"/>
            <a:ext cx="43434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19" name="Text Placeholder 4"/>
          <p:cNvSpPr>
            <a:spLocks noGrp="1"/>
          </p:cNvSpPr>
          <p:nvPr>
            <p:ph type="body" sz="quarter" idx="18" hasCustomPrompt="1"/>
          </p:nvPr>
        </p:nvSpPr>
        <p:spPr>
          <a:xfrm>
            <a:off x="6134100" y="38862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20" name="Text Placeholder 4"/>
          <p:cNvSpPr>
            <a:spLocks noGrp="1"/>
          </p:cNvSpPr>
          <p:nvPr>
            <p:ph type="body" sz="quarter" idx="19" hasCustomPrompt="1"/>
          </p:nvPr>
        </p:nvSpPr>
        <p:spPr>
          <a:xfrm>
            <a:off x="6743700" y="3886200"/>
            <a:ext cx="43434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21" name="Text Placeholder 4"/>
          <p:cNvSpPr>
            <a:spLocks noGrp="1"/>
          </p:cNvSpPr>
          <p:nvPr>
            <p:ph type="body" sz="quarter" idx="20" hasCustomPrompt="1"/>
          </p:nvPr>
        </p:nvSpPr>
        <p:spPr>
          <a:xfrm>
            <a:off x="6134100" y="44958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22" name="Text Placeholder 4"/>
          <p:cNvSpPr>
            <a:spLocks noGrp="1"/>
          </p:cNvSpPr>
          <p:nvPr>
            <p:ph type="body" sz="quarter" idx="21" hasCustomPrompt="1"/>
          </p:nvPr>
        </p:nvSpPr>
        <p:spPr>
          <a:xfrm>
            <a:off x="6743700" y="4495800"/>
            <a:ext cx="43434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3" name="Picture Placeholder 2"/>
          <p:cNvSpPr>
            <a:spLocks noGrp="1"/>
          </p:cNvSpPr>
          <p:nvPr>
            <p:ph type="pic" sz="quarter" idx="24" hasCustomPrompt="1"/>
          </p:nvPr>
        </p:nvSpPr>
        <p:spPr>
          <a:xfrm>
            <a:off x="1" y="0"/>
            <a:ext cx="6057568" cy="2514600"/>
          </a:xfrm>
          <a:solidFill>
            <a:schemeClr val="accent1"/>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accent1">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25" name="Picture Placeholder 2"/>
          <p:cNvSpPr>
            <a:spLocks noGrp="1"/>
          </p:cNvSpPr>
          <p:nvPr>
            <p:ph type="pic" sz="quarter" idx="25" hasCustomPrompt="1"/>
          </p:nvPr>
        </p:nvSpPr>
        <p:spPr>
          <a:xfrm>
            <a:off x="6127573" y="0"/>
            <a:ext cx="6064427" cy="2514600"/>
          </a:xfrm>
          <a:solidFill>
            <a:schemeClr val="bg2">
              <a:lumMod val="90000"/>
            </a:schemeClr>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26" name="Text Placeholder 4"/>
          <p:cNvSpPr>
            <a:spLocks noGrp="1"/>
          </p:cNvSpPr>
          <p:nvPr>
            <p:ph type="body" sz="quarter" idx="26" hasCustomPrompt="1"/>
          </p:nvPr>
        </p:nvSpPr>
        <p:spPr>
          <a:xfrm>
            <a:off x="6134100" y="51054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27" name="Text Placeholder 4"/>
          <p:cNvSpPr>
            <a:spLocks noGrp="1"/>
          </p:cNvSpPr>
          <p:nvPr>
            <p:ph type="body" sz="quarter" idx="27" hasCustomPrompt="1"/>
          </p:nvPr>
        </p:nvSpPr>
        <p:spPr>
          <a:xfrm>
            <a:off x="6743700" y="5105400"/>
            <a:ext cx="43434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4" name="Text Placeholder 3"/>
          <p:cNvSpPr>
            <a:spLocks noGrp="1"/>
          </p:cNvSpPr>
          <p:nvPr>
            <p:ph type="body" sz="quarter" idx="28" hasCustomPrompt="1"/>
          </p:nvPr>
        </p:nvSpPr>
        <p:spPr>
          <a:xfrm>
            <a:off x="640398" y="3281999"/>
            <a:ext cx="4622800" cy="152082"/>
          </a:xfrm>
        </p:spPr>
        <p:txBody>
          <a:bodyPr/>
          <a:lstStyle>
            <a:lvl1pPr marL="0" indent="0">
              <a:spcBef>
                <a:spcPts val="0"/>
              </a:spcBef>
              <a:spcAft>
                <a:spcPts val="0"/>
              </a:spcAft>
              <a:buNone/>
              <a:defRPr sz="1400" b="1" spc="300">
                <a:latin typeface="+mn-lt"/>
              </a:defRPr>
            </a:lvl1pPr>
          </a:lstStyle>
          <a:p>
            <a:pPr lvl="0"/>
            <a:r>
              <a:rPr lang="en-US"/>
              <a:t>AGENDA</a:t>
            </a:r>
          </a:p>
        </p:txBody>
      </p:sp>
    </p:spTree>
    <p:extLst>
      <p:ext uri="{BB962C8B-B14F-4D97-AF65-F5344CB8AC3E}">
        <p14:creationId xmlns:p14="http://schemas.microsoft.com/office/powerpoint/2010/main" val="39424141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4_Agenda">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609600" y="45720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6" name="Text Placeholder 4"/>
          <p:cNvSpPr>
            <a:spLocks noGrp="1"/>
          </p:cNvSpPr>
          <p:nvPr>
            <p:ph type="body" sz="quarter" idx="11" hasCustomPrompt="1"/>
          </p:nvPr>
        </p:nvSpPr>
        <p:spPr>
          <a:xfrm>
            <a:off x="1219200" y="4572000"/>
            <a:ext cx="43434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13" name="Text Placeholder 4"/>
          <p:cNvSpPr>
            <a:spLocks noGrp="1"/>
          </p:cNvSpPr>
          <p:nvPr>
            <p:ph type="body" sz="quarter" idx="12" hasCustomPrompt="1"/>
          </p:nvPr>
        </p:nvSpPr>
        <p:spPr>
          <a:xfrm>
            <a:off x="609600" y="51816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14" name="Text Placeholder 4"/>
          <p:cNvSpPr>
            <a:spLocks noGrp="1"/>
          </p:cNvSpPr>
          <p:nvPr>
            <p:ph type="body" sz="quarter" idx="13" hasCustomPrompt="1"/>
          </p:nvPr>
        </p:nvSpPr>
        <p:spPr>
          <a:xfrm>
            <a:off x="1219200" y="5181600"/>
            <a:ext cx="43434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15" name="Text Placeholder 4"/>
          <p:cNvSpPr>
            <a:spLocks noGrp="1"/>
          </p:cNvSpPr>
          <p:nvPr>
            <p:ph type="body" sz="quarter" idx="14" hasCustomPrompt="1"/>
          </p:nvPr>
        </p:nvSpPr>
        <p:spPr>
          <a:xfrm>
            <a:off x="609600" y="57912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16" name="Text Placeholder 4"/>
          <p:cNvSpPr>
            <a:spLocks noGrp="1"/>
          </p:cNvSpPr>
          <p:nvPr>
            <p:ph type="body" sz="quarter" idx="15" hasCustomPrompt="1"/>
          </p:nvPr>
        </p:nvSpPr>
        <p:spPr>
          <a:xfrm>
            <a:off x="1219200" y="5791200"/>
            <a:ext cx="43434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17" name="Text Placeholder 4"/>
          <p:cNvSpPr>
            <a:spLocks noGrp="1"/>
          </p:cNvSpPr>
          <p:nvPr>
            <p:ph type="body" sz="quarter" idx="16" hasCustomPrompt="1"/>
          </p:nvPr>
        </p:nvSpPr>
        <p:spPr>
          <a:xfrm>
            <a:off x="6137088" y="45720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18" name="Text Placeholder 4"/>
          <p:cNvSpPr>
            <a:spLocks noGrp="1"/>
          </p:cNvSpPr>
          <p:nvPr>
            <p:ph type="body" sz="quarter" idx="17" hasCustomPrompt="1"/>
          </p:nvPr>
        </p:nvSpPr>
        <p:spPr>
          <a:xfrm>
            <a:off x="6746688" y="4572000"/>
            <a:ext cx="43434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19" name="Text Placeholder 4"/>
          <p:cNvSpPr>
            <a:spLocks noGrp="1"/>
          </p:cNvSpPr>
          <p:nvPr>
            <p:ph type="body" sz="quarter" idx="18" hasCustomPrompt="1"/>
          </p:nvPr>
        </p:nvSpPr>
        <p:spPr>
          <a:xfrm>
            <a:off x="6137088" y="51816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20" name="Text Placeholder 4"/>
          <p:cNvSpPr>
            <a:spLocks noGrp="1"/>
          </p:cNvSpPr>
          <p:nvPr>
            <p:ph type="body" sz="quarter" idx="19" hasCustomPrompt="1"/>
          </p:nvPr>
        </p:nvSpPr>
        <p:spPr>
          <a:xfrm>
            <a:off x="6746688" y="5181600"/>
            <a:ext cx="43434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21" name="Text Placeholder 4"/>
          <p:cNvSpPr>
            <a:spLocks noGrp="1"/>
          </p:cNvSpPr>
          <p:nvPr>
            <p:ph type="body" sz="quarter" idx="20" hasCustomPrompt="1"/>
          </p:nvPr>
        </p:nvSpPr>
        <p:spPr>
          <a:xfrm>
            <a:off x="6137088" y="57912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22" name="Text Placeholder 4"/>
          <p:cNvSpPr>
            <a:spLocks noGrp="1"/>
          </p:cNvSpPr>
          <p:nvPr>
            <p:ph type="body" sz="quarter" idx="21" hasCustomPrompt="1"/>
          </p:nvPr>
        </p:nvSpPr>
        <p:spPr>
          <a:xfrm>
            <a:off x="6746688" y="5791200"/>
            <a:ext cx="43434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3" name="Picture Placeholder 2"/>
          <p:cNvSpPr>
            <a:spLocks noGrp="1"/>
          </p:cNvSpPr>
          <p:nvPr>
            <p:ph type="pic" sz="quarter" idx="24" hasCustomPrompt="1"/>
          </p:nvPr>
        </p:nvSpPr>
        <p:spPr>
          <a:xfrm>
            <a:off x="0" y="0"/>
            <a:ext cx="12192000" cy="3429000"/>
          </a:xfrm>
          <a:solidFill>
            <a:schemeClr val="accent1"/>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accent1">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23" name="Text Placeholder 3"/>
          <p:cNvSpPr>
            <a:spLocks noGrp="1"/>
          </p:cNvSpPr>
          <p:nvPr>
            <p:ph type="body" sz="quarter" idx="28" hasCustomPrompt="1"/>
          </p:nvPr>
        </p:nvSpPr>
        <p:spPr>
          <a:xfrm>
            <a:off x="640398" y="4176079"/>
            <a:ext cx="4622800" cy="152082"/>
          </a:xfrm>
        </p:spPr>
        <p:txBody>
          <a:bodyPr/>
          <a:lstStyle>
            <a:lvl1pPr marL="0" indent="0">
              <a:spcBef>
                <a:spcPts val="0"/>
              </a:spcBef>
              <a:spcAft>
                <a:spcPts val="0"/>
              </a:spcAft>
              <a:buNone/>
              <a:defRPr sz="1400" b="1" spc="300">
                <a:latin typeface="+mn-lt"/>
              </a:defRPr>
            </a:lvl1pPr>
          </a:lstStyle>
          <a:p>
            <a:pPr lvl="0"/>
            <a:r>
              <a:rPr lang="en-US"/>
              <a:t>AGENDA</a:t>
            </a:r>
          </a:p>
        </p:txBody>
      </p:sp>
    </p:spTree>
    <p:extLst>
      <p:ext uri="{BB962C8B-B14F-4D97-AF65-F5344CB8AC3E}">
        <p14:creationId xmlns:p14="http://schemas.microsoft.com/office/powerpoint/2010/main" val="34285629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5_Agenda">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524000" y="14478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6" name="Text Placeholder 4"/>
          <p:cNvSpPr>
            <a:spLocks noGrp="1"/>
          </p:cNvSpPr>
          <p:nvPr>
            <p:ph type="body" sz="quarter" idx="11" hasCustomPrompt="1"/>
          </p:nvPr>
        </p:nvSpPr>
        <p:spPr>
          <a:xfrm>
            <a:off x="2133600" y="1447800"/>
            <a:ext cx="86106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13" name="Text Placeholder 4"/>
          <p:cNvSpPr>
            <a:spLocks noGrp="1"/>
          </p:cNvSpPr>
          <p:nvPr>
            <p:ph type="body" sz="quarter" idx="12" hasCustomPrompt="1"/>
          </p:nvPr>
        </p:nvSpPr>
        <p:spPr>
          <a:xfrm>
            <a:off x="1524000" y="20574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14" name="Text Placeholder 4"/>
          <p:cNvSpPr>
            <a:spLocks noGrp="1"/>
          </p:cNvSpPr>
          <p:nvPr>
            <p:ph type="body" sz="quarter" idx="13" hasCustomPrompt="1"/>
          </p:nvPr>
        </p:nvSpPr>
        <p:spPr>
          <a:xfrm>
            <a:off x="2133600" y="2057400"/>
            <a:ext cx="86106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15" name="Text Placeholder 4"/>
          <p:cNvSpPr>
            <a:spLocks noGrp="1"/>
          </p:cNvSpPr>
          <p:nvPr>
            <p:ph type="body" sz="quarter" idx="14" hasCustomPrompt="1"/>
          </p:nvPr>
        </p:nvSpPr>
        <p:spPr>
          <a:xfrm>
            <a:off x="1524000" y="26670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16" name="Text Placeholder 4"/>
          <p:cNvSpPr>
            <a:spLocks noGrp="1"/>
          </p:cNvSpPr>
          <p:nvPr>
            <p:ph type="body" sz="quarter" idx="15" hasCustomPrompt="1"/>
          </p:nvPr>
        </p:nvSpPr>
        <p:spPr>
          <a:xfrm>
            <a:off x="2133600" y="2667000"/>
            <a:ext cx="86106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17" name="Text Placeholder 4"/>
          <p:cNvSpPr>
            <a:spLocks noGrp="1"/>
          </p:cNvSpPr>
          <p:nvPr>
            <p:ph type="body" sz="quarter" idx="16" hasCustomPrompt="1"/>
          </p:nvPr>
        </p:nvSpPr>
        <p:spPr>
          <a:xfrm>
            <a:off x="1524000" y="32766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18" name="Text Placeholder 4"/>
          <p:cNvSpPr>
            <a:spLocks noGrp="1"/>
          </p:cNvSpPr>
          <p:nvPr>
            <p:ph type="body" sz="quarter" idx="17" hasCustomPrompt="1"/>
          </p:nvPr>
        </p:nvSpPr>
        <p:spPr>
          <a:xfrm>
            <a:off x="2133600" y="3276600"/>
            <a:ext cx="86106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19" name="Text Placeholder 4"/>
          <p:cNvSpPr>
            <a:spLocks noGrp="1"/>
          </p:cNvSpPr>
          <p:nvPr>
            <p:ph type="body" sz="quarter" idx="18" hasCustomPrompt="1"/>
          </p:nvPr>
        </p:nvSpPr>
        <p:spPr>
          <a:xfrm>
            <a:off x="1524000" y="38862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20" name="Text Placeholder 4"/>
          <p:cNvSpPr>
            <a:spLocks noGrp="1"/>
          </p:cNvSpPr>
          <p:nvPr>
            <p:ph type="body" sz="quarter" idx="19" hasCustomPrompt="1"/>
          </p:nvPr>
        </p:nvSpPr>
        <p:spPr>
          <a:xfrm>
            <a:off x="2133600" y="3886200"/>
            <a:ext cx="86106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21" name="Text Placeholder 4"/>
          <p:cNvSpPr>
            <a:spLocks noGrp="1"/>
          </p:cNvSpPr>
          <p:nvPr>
            <p:ph type="body" sz="quarter" idx="20" hasCustomPrompt="1"/>
          </p:nvPr>
        </p:nvSpPr>
        <p:spPr>
          <a:xfrm>
            <a:off x="1524000" y="44958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22" name="Text Placeholder 4"/>
          <p:cNvSpPr>
            <a:spLocks noGrp="1"/>
          </p:cNvSpPr>
          <p:nvPr>
            <p:ph type="body" sz="quarter" idx="21" hasCustomPrompt="1"/>
          </p:nvPr>
        </p:nvSpPr>
        <p:spPr>
          <a:xfrm>
            <a:off x="2133600" y="4495800"/>
            <a:ext cx="86106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23" name="Text Placeholder 4"/>
          <p:cNvSpPr>
            <a:spLocks noGrp="1"/>
          </p:cNvSpPr>
          <p:nvPr>
            <p:ph type="body" sz="quarter" idx="22" hasCustomPrompt="1"/>
          </p:nvPr>
        </p:nvSpPr>
        <p:spPr>
          <a:xfrm>
            <a:off x="1524000" y="51054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24" name="Text Placeholder 4"/>
          <p:cNvSpPr>
            <a:spLocks noGrp="1"/>
          </p:cNvSpPr>
          <p:nvPr>
            <p:ph type="body" sz="quarter" idx="23" hasCustomPrompt="1"/>
          </p:nvPr>
        </p:nvSpPr>
        <p:spPr>
          <a:xfrm>
            <a:off x="2133600" y="5105400"/>
            <a:ext cx="86106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32" name="Text Placeholder 4"/>
          <p:cNvSpPr>
            <a:spLocks noGrp="1"/>
          </p:cNvSpPr>
          <p:nvPr>
            <p:ph type="body" sz="quarter" idx="24" hasCustomPrompt="1"/>
          </p:nvPr>
        </p:nvSpPr>
        <p:spPr>
          <a:xfrm>
            <a:off x="1524000" y="5715000"/>
            <a:ext cx="533400" cy="381000"/>
          </a:xfrm>
        </p:spPr>
        <p:txBody>
          <a:bodyPr>
            <a:noAutofit/>
          </a:bodyPr>
          <a:lstStyle>
            <a:lvl1pPr marL="0" indent="0">
              <a:spcBef>
                <a:spcPts val="0"/>
              </a:spcBef>
              <a:spcAft>
                <a:spcPts val="0"/>
              </a:spcAft>
              <a:buNone/>
              <a:defRPr sz="2800" b="1" spc="-151">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33" name="Text Placeholder 4"/>
          <p:cNvSpPr>
            <a:spLocks noGrp="1"/>
          </p:cNvSpPr>
          <p:nvPr>
            <p:ph type="body" sz="quarter" idx="25" hasCustomPrompt="1"/>
          </p:nvPr>
        </p:nvSpPr>
        <p:spPr>
          <a:xfrm>
            <a:off x="2133600" y="5715000"/>
            <a:ext cx="8610600" cy="381000"/>
          </a:xfrm>
        </p:spPr>
        <p:txBody>
          <a:bodyPr>
            <a:noAutofit/>
          </a:bodyPr>
          <a:lstStyle>
            <a:lvl1pPr marL="0" indent="0">
              <a:spcBef>
                <a:spcPts val="0"/>
              </a:spcBef>
              <a:spcAft>
                <a:spcPts val="0"/>
              </a:spcAft>
              <a:buNone/>
              <a:defRPr sz="2800" b="0" spc="0">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25" name="Text Placeholder 3"/>
          <p:cNvSpPr>
            <a:spLocks noGrp="1"/>
          </p:cNvSpPr>
          <p:nvPr>
            <p:ph type="body" sz="quarter" idx="28" hasCustomPrompt="1"/>
          </p:nvPr>
        </p:nvSpPr>
        <p:spPr>
          <a:xfrm>
            <a:off x="1534478" y="823279"/>
            <a:ext cx="4622800" cy="152082"/>
          </a:xfrm>
        </p:spPr>
        <p:txBody>
          <a:bodyPr/>
          <a:lstStyle>
            <a:lvl1pPr marL="0" indent="0">
              <a:spcBef>
                <a:spcPts val="0"/>
              </a:spcBef>
              <a:spcAft>
                <a:spcPts val="0"/>
              </a:spcAft>
              <a:buNone/>
              <a:defRPr sz="1400" b="1" spc="300">
                <a:latin typeface="+mn-lt"/>
              </a:defRPr>
            </a:lvl1pPr>
          </a:lstStyle>
          <a:p>
            <a:pPr lvl="0"/>
            <a:r>
              <a:rPr lang="en-US"/>
              <a:t>AGENDA</a:t>
            </a:r>
          </a:p>
        </p:txBody>
      </p:sp>
    </p:spTree>
    <p:extLst>
      <p:ext uri="{BB962C8B-B14F-4D97-AF65-F5344CB8AC3E}">
        <p14:creationId xmlns:p14="http://schemas.microsoft.com/office/powerpoint/2010/main" val="19290801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Divider">
    <p:bg>
      <p:bgPr>
        <a:solidFill>
          <a:schemeClr val="bg1"/>
        </a:solidFill>
        <a:effectLst/>
      </p:bgPr>
    </p:bg>
    <p:spTree>
      <p:nvGrpSpPr>
        <p:cNvPr id="1" name=""/>
        <p:cNvGrpSpPr/>
        <p:nvPr/>
      </p:nvGrpSpPr>
      <p:grpSpPr>
        <a:xfrm>
          <a:off x="0" y="0"/>
          <a:ext cx="0" cy="0"/>
          <a:chOff x="0" y="0"/>
          <a:chExt cx="0" cy="0"/>
        </a:xfrm>
      </p:grpSpPr>
      <p:sp>
        <p:nvSpPr>
          <p:cNvPr id="5" name="Picture Placeholder 7"/>
          <p:cNvSpPr>
            <a:spLocks noGrp="1"/>
          </p:cNvSpPr>
          <p:nvPr>
            <p:ph type="pic" sz="quarter" idx="10" hasCustomPrompt="1"/>
          </p:nvPr>
        </p:nvSpPr>
        <p:spPr>
          <a:xfrm>
            <a:off x="0" y="0"/>
            <a:ext cx="12192000" cy="6858000"/>
          </a:xfrm>
          <a:solidFill>
            <a:schemeClr val="accent1"/>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accent1">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3" name="Text Placeholder 4"/>
          <p:cNvSpPr>
            <a:spLocks noGrp="1"/>
          </p:cNvSpPr>
          <p:nvPr>
            <p:ph type="body" sz="quarter" idx="11" hasCustomPrompt="1"/>
          </p:nvPr>
        </p:nvSpPr>
        <p:spPr>
          <a:xfrm>
            <a:off x="1524000" y="4648200"/>
            <a:ext cx="1143000" cy="762000"/>
          </a:xfrm>
          <a:noFill/>
        </p:spPr>
        <p:txBody>
          <a:bodyPr anchor="ctr">
            <a:noAutofit/>
          </a:bodyPr>
          <a:lstStyle>
            <a:lvl1pPr marL="0" indent="0">
              <a:spcBef>
                <a:spcPts val="0"/>
              </a:spcBef>
              <a:spcAft>
                <a:spcPts val="0"/>
              </a:spcAft>
              <a:buNone/>
              <a:defRPr sz="6000" b="1" spc="0">
                <a:solidFill>
                  <a:schemeClr val="bg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4" name="Text Placeholder 4"/>
          <p:cNvSpPr>
            <a:spLocks noGrp="1"/>
          </p:cNvSpPr>
          <p:nvPr>
            <p:ph type="body" sz="quarter" idx="12" hasCustomPrompt="1"/>
          </p:nvPr>
        </p:nvSpPr>
        <p:spPr>
          <a:xfrm>
            <a:off x="2667000" y="4648200"/>
            <a:ext cx="8915400" cy="762000"/>
          </a:xfrm>
          <a:noFill/>
        </p:spPr>
        <p:txBody>
          <a:bodyPr anchor="ctr">
            <a:noAutofit/>
          </a:bodyPr>
          <a:lstStyle>
            <a:lvl1pPr marL="0" indent="0">
              <a:spcBef>
                <a:spcPts val="0"/>
              </a:spcBef>
              <a:spcAft>
                <a:spcPts val="0"/>
              </a:spcAft>
              <a:buNone/>
              <a:defRPr sz="6000" b="1" spc="0">
                <a:solidFill>
                  <a:schemeClr val="bg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Tree>
    <p:extLst>
      <p:ext uri="{BB962C8B-B14F-4D97-AF65-F5344CB8AC3E}">
        <p14:creationId xmlns:p14="http://schemas.microsoft.com/office/powerpoint/2010/main" val="37554516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_Divider">
    <p:bg>
      <p:bgPr>
        <a:solidFill>
          <a:schemeClr val="bg1"/>
        </a:solidFill>
        <a:effectLst/>
      </p:bgPr>
    </p:bg>
    <p:spTree>
      <p:nvGrpSpPr>
        <p:cNvPr id="1" name=""/>
        <p:cNvGrpSpPr/>
        <p:nvPr/>
      </p:nvGrpSpPr>
      <p:grpSpPr>
        <a:xfrm>
          <a:off x="0" y="0"/>
          <a:ext cx="0" cy="0"/>
          <a:chOff x="0" y="0"/>
          <a:chExt cx="0" cy="0"/>
        </a:xfrm>
      </p:grpSpPr>
      <p:sp>
        <p:nvSpPr>
          <p:cNvPr id="5" name="Picture Placeholder 7"/>
          <p:cNvSpPr>
            <a:spLocks noGrp="1"/>
          </p:cNvSpPr>
          <p:nvPr>
            <p:ph type="pic" sz="quarter" idx="10" hasCustomPrompt="1"/>
          </p:nvPr>
        </p:nvSpPr>
        <p:spPr>
          <a:xfrm>
            <a:off x="0" y="0"/>
            <a:ext cx="12192000" cy="6858000"/>
          </a:xfrm>
          <a:solidFill>
            <a:schemeClr val="accent1"/>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accent1">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4" name="Text Placeholder 4"/>
          <p:cNvSpPr>
            <a:spLocks noGrp="1"/>
          </p:cNvSpPr>
          <p:nvPr>
            <p:ph type="body" sz="quarter" idx="12" hasCustomPrompt="1"/>
          </p:nvPr>
        </p:nvSpPr>
        <p:spPr>
          <a:xfrm>
            <a:off x="1534885" y="4648200"/>
            <a:ext cx="9122230" cy="762000"/>
          </a:xfrm>
          <a:noFill/>
        </p:spPr>
        <p:txBody>
          <a:bodyPr anchor="ctr">
            <a:noAutofit/>
          </a:bodyPr>
          <a:lstStyle>
            <a:lvl1pPr marL="0" indent="0">
              <a:spcBef>
                <a:spcPts val="0"/>
              </a:spcBef>
              <a:spcAft>
                <a:spcPts val="0"/>
              </a:spcAft>
              <a:buNone/>
              <a:defRPr sz="6000" b="1" spc="0">
                <a:solidFill>
                  <a:schemeClr val="bg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Tree>
    <p:extLst>
      <p:ext uri="{BB962C8B-B14F-4D97-AF65-F5344CB8AC3E}">
        <p14:creationId xmlns:p14="http://schemas.microsoft.com/office/powerpoint/2010/main" val="5882283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_Divider">
    <p:bg>
      <p:bgPr>
        <a:solidFill>
          <a:schemeClr val="bg1"/>
        </a:solidFill>
        <a:effectLst/>
      </p:bgPr>
    </p:bg>
    <p:spTree>
      <p:nvGrpSpPr>
        <p:cNvPr id="1" name=""/>
        <p:cNvGrpSpPr/>
        <p:nvPr/>
      </p:nvGrpSpPr>
      <p:grpSpPr>
        <a:xfrm>
          <a:off x="0" y="0"/>
          <a:ext cx="0" cy="0"/>
          <a:chOff x="0" y="0"/>
          <a:chExt cx="0" cy="0"/>
        </a:xfrm>
      </p:grpSpPr>
      <p:sp>
        <p:nvSpPr>
          <p:cNvPr id="5" name="Picture Placeholder 7"/>
          <p:cNvSpPr>
            <a:spLocks noGrp="1"/>
          </p:cNvSpPr>
          <p:nvPr>
            <p:ph type="pic" sz="quarter" idx="10" hasCustomPrompt="1"/>
          </p:nvPr>
        </p:nvSpPr>
        <p:spPr>
          <a:xfrm>
            <a:off x="0" y="0"/>
            <a:ext cx="12192000" cy="6858000"/>
          </a:xfrm>
          <a:solidFill>
            <a:schemeClr val="accent1"/>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accent1">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6" name="Text Placeholder 4"/>
          <p:cNvSpPr>
            <a:spLocks noGrp="1"/>
          </p:cNvSpPr>
          <p:nvPr>
            <p:ph type="body" sz="quarter" idx="13" hasCustomPrompt="1"/>
          </p:nvPr>
        </p:nvSpPr>
        <p:spPr>
          <a:xfrm>
            <a:off x="622300" y="2289177"/>
            <a:ext cx="10058400" cy="1819275"/>
          </a:xfrm>
          <a:noFill/>
        </p:spPr>
        <p:txBody>
          <a:bodyPr>
            <a:noAutofit/>
          </a:bodyPr>
          <a:lstStyle>
            <a:lvl1pPr marL="0" indent="0">
              <a:spcBef>
                <a:spcPts val="0"/>
              </a:spcBef>
              <a:spcAft>
                <a:spcPts val="0"/>
              </a:spcAft>
              <a:buNone/>
              <a:defRPr sz="4400" b="1" spc="0">
                <a:solidFill>
                  <a:schemeClr val="bg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7" name="Text Placeholder 4"/>
          <p:cNvSpPr>
            <a:spLocks noGrp="1"/>
          </p:cNvSpPr>
          <p:nvPr>
            <p:ph type="body" sz="quarter" idx="11" hasCustomPrompt="1"/>
          </p:nvPr>
        </p:nvSpPr>
        <p:spPr>
          <a:xfrm>
            <a:off x="622300" y="685800"/>
            <a:ext cx="2819400" cy="1676400"/>
          </a:xfrm>
          <a:noFill/>
        </p:spPr>
        <p:txBody>
          <a:bodyPr>
            <a:noAutofit/>
          </a:bodyPr>
          <a:lstStyle>
            <a:lvl1pPr marL="0" indent="0">
              <a:spcBef>
                <a:spcPts val="0"/>
              </a:spcBef>
              <a:spcAft>
                <a:spcPts val="0"/>
              </a:spcAft>
              <a:buNone/>
              <a:defRPr sz="11500" b="1" spc="0">
                <a:solidFill>
                  <a:schemeClr val="bg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Tree>
    <p:extLst>
      <p:ext uri="{BB962C8B-B14F-4D97-AF65-F5344CB8AC3E}">
        <p14:creationId xmlns:p14="http://schemas.microsoft.com/office/powerpoint/2010/main" val="32207197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4_Divider">
    <p:bg>
      <p:bgPr>
        <a:solidFill>
          <a:schemeClr val="bg1"/>
        </a:solid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0" hasCustomPrompt="1"/>
          </p:nvPr>
        </p:nvSpPr>
        <p:spPr>
          <a:xfrm>
            <a:off x="0" y="0"/>
            <a:ext cx="12192000" cy="3429000"/>
          </a:xfrm>
          <a:solidFill>
            <a:schemeClr val="accent1"/>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accent1">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5" name="Text Placeholder 4"/>
          <p:cNvSpPr>
            <a:spLocks noGrp="1"/>
          </p:cNvSpPr>
          <p:nvPr>
            <p:ph type="body" sz="quarter" idx="11" hasCustomPrompt="1"/>
          </p:nvPr>
        </p:nvSpPr>
        <p:spPr>
          <a:xfrm>
            <a:off x="1524000" y="4648200"/>
            <a:ext cx="1143000" cy="762000"/>
          </a:xfrm>
          <a:noFill/>
        </p:spPr>
        <p:txBody>
          <a:bodyPr anchor="ctr">
            <a:noAutofit/>
          </a:bodyPr>
          <a:lstStyle>
            <a:lvl1pPr marL="0" indent="0">
              <a:spcBef>
                <a:spcPts val="0"/>
              </a:spcBef>
              <a:spcAft>
                <a:spcPts val="0"/>
              </a:spcAft>
              <a:buNone/>
              <a:defRPr sz="6000" b="1" spc="0">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6" name="Text Placeholder 4"/>
          <p:cNvSpPr>
            <a:spLocks noGrp="1"/>
          </p:cNvSpPr>
          <p:nvPr>
            <p:ph type="body" sz="quarter" idx="12" hasCustomPrompt="1"/>
          </p:nvPr>
        </p:nvSpPr>
        <p:spPr>
          <a:xfrm>
            <a:off x="2667000" y="4648200"/>
            <a:ext cx="8915400" cy="762000"/>
          </a:xfrm>
          <a:noFill/>
        </p:spPr>
        <p:txBody>
          <a:bodyPr anchor="ctr">
            <a:noAutofit/>
          </a:bodyPr>
          <a:lstStyle>
            <a:lvl1pPr marL="0" indent="0">
              <a:spcBef>
                <a:spcPts val="0"/>
              </a:spcBef>
              <a:spcAft>
                <a:spcPts val="0"/>
              </a:spcAft>
              <a:buNone/>
              <a:defRPr sz="6000" b="1" spc="0">
                <a:solidFill>
                  <a:schemeClr val="tx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Tree>
    <p:extLst>
      <p:ext uri="{BB962C8B-B14F-4D97-AF65-F5344CB8AC3E}">
        <p14:creationId xmlns:p14="http://schemas.microsoft.com/office/powerpoint/2010/main" val="8241754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5_Divider">
    <p:bg>
      <p:bgPr>
        <a:solidFill>
          <a:schemeClr val="bg1"/>
        </a:solidFill>
        <a:effectLst/>
      </p:bgPr>
    </p:bg>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4267200" y="2362200"/>
            <a:ext cx="7924800" cy="44958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10" name="Text Placeholder 4"/>
          <p:cNvSpPr>
            <a:spLocks noGrp="1"/>
          </p:cNvSpPr>
          <p:nvPr>
            <p:ph type="body" sz="quarter" idx="13" hasCustomPrompt="1"/>
          </p:nvPr>
        </p:nvSpPr>
        <p:spPr>
          <a:xfrm>
            <a:off x="609600" y="2289178"/>
            <a:ext cx="3200400" cy="615387"/>
          </a:xfrm>
          <a:noFill/>
        </p:spPr>
        <p:txBody>
          <a:bodyPr>
            <a:noAutofit/>
          </a:bodyPr>
          <a:lstStyle>
            <a:lvl1pPr marL="0" indent="0">
              <a:spcBef>
                <a:spcPts val="0"/>
              </a:spcBef>
              <a:spcAft>
                <a:spcPts val="0"/>
              </a:spcAft>
              <a:buNone/>
              <a:defRPr sz="4400" b="1" spc="0">
                <a:solidFill>
                  <a:schemeClr val="tx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11" name="Text Placeholder 4"/>
          <p:cNvSpPr>
            <a:spLocks noGrp="1"/>
          </p:cNvSpPr>
          <p:nvPr>
            <p:ph type="body" sz="quarter" idx="11" hasCustomPrompt="1"/>
          </p:nvPr>
        </p:nvSpPr>
        <p:spPr>
          <a:xfrm>
            <a:off x="571500" y="685800"/>
            <a:ext cx="2819400" cy="1676400"/>
          </a:xfrm>
          <a:noFill/>
        </p:spPr>
        <p:txBody>
          <a:bodyPr>
            <a:noAutofit/>
          </a:bodyPr>
          <a:lstStyle>
            <a:lvl1pPr marL="0" indent="0">
              <a:spcBef>
                <a:spcPts val="0"/>
              </a:spcBef>
              <a:spcAft>
                <a:spcPts val="0"/>
              </a:spcAft>
              <a:buNone/>
              <a:defRPr sz="11500" b="1" spc="0">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6" name="Text Placeholder 4"/>
          <p:cNvSpPr>
            <a:spLocks noGrp="1"/>
          </p:cNvSpPr>
          <p:nvPr>
            <p:ph type="body" sz="quarter" idx="10" hasCustomPrompt="1"/>
          </p:nvPr>
        </p:nvSpPr>
        <p:spPr>
          <a:xfrm>
            <a:off x="609600" y="3106271"/>
            <a:ext cx="3209365" cy="3218329"/>
          </a:xfrm>
        </p:spPr>
        <p:txBody>
          <a:bodyPr>
            <a:noAutofit/>
          </a:bodyPr>
          <a:lstStyle>
            <a:lvl1pPr>
              <a:spcBef>
                <a:spcPts val="1200"/>
              </a:spcBef>
              <a:spcAft>
                <a:spcPts val="600"/>
              </a:spcAft>
              <a:defRPr/>
            </a:lvl1pPr>
            <a:lvl2pPr>
              <a:spcBef>
                <a:spcPts val="600"/>
              </a:spcBef>
              <a:spcAft>
                <a:spcPts val="600"/>
              </a:spcAft>
              <a:defRPr/>
            </a:lvl2pPr>
            <a:lvl3pPr>
              <a:spcBef>
                <a:spcPts val="600"/>
              </a:spcBef>
              <a:spcAft>
                <a:spcPts val="600"/>
              </a:spcAft>
              <a:defRPr/>
            </a:lvl3pPr>
            <a:lvl4pPr>
              <a:spcBef>
                <a:spcPts val="600"/>
              </a:spcBef>
              <a:spcAft>
                <a:spcPts val="600"/>
              </a:spcAft>
              <a:defRPr/>
            </a:lvl4pPr>
            <a:lvl5pPr>
              <a:spcBef>
                <a:spcPts val="600"/>
              </a:spcBef>
              <a:spcAft>
                <a:spcPts val="600"/>
              </a:spcAft>
              <a:defRPr/>
            </a:lvl5p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00267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2_Logo Slide - Gray">
    <p:bg>
      <p:bgPr>
        <a:solidFill>
          <a:schemeClr val="tx2"/>
        </a:solidFill>
        <a:effectLst/>
      </p:bgPr>
    </p:bg>
    <p:spTree>
      <p:nvGrpSpPr>
        <p:cNvPr id="1" name=""/>
        <p:cNvGrpSpPr/>
        <p:nvPr/>
      </p:nvGrpSpPr>
      <p:grpSpPr>
        <a:xfrm>
          <a:off x="0" y="0"/>
          <a:ext cx="0" cy="0"/>
          <a:chOff x="0" y="0"/>
          <a:chExt cx="0" cy="0"/>
        </a:xfrm>
      </p:grpSpPr>
      <p:sp>
        <p:nvSpPr>
          <p:cNvPr id="3" name="TextBox 2"/>
          <p:cNvSpPr txBox="1"/>
          <p:nvPr/>
        </p:nvSpPr>
        <p:spPr>
          <a:xfrm>
            <a:off x="8915400" y="6430092"/>
            <a:ext cx="2971800" cy="123111"/>
          </a:xfrm>
          <a:prstGeom prst="rect">
            <a:avLst/>
          </a:prstGeom>
          <a:noFill/>
        </p:spPr>
        <p:txBody>
          <a:bodyPr wrap="square" lIns="0" tIns="0" rIns="0" bIns="0" rtlCol="0" anchor="b">
            <a:spAutoFit/>
          </a:bodyPr>
          <a:lstStyle/>
          <a:p>
            <a:pPr marL="0" marR="0" indent="0" algn="r" defTabSz="1219110" rtl="0" eaLnBrk="1" fontAlgn="auto" latinLnBrk="0" hangingPunct="1">
              <a:lnSpc>
                <a:spcPct val="100000"/>
              </a:lnSpc>
              <a:spcBef>
                <a:spcPts val="0"/>
              </a:spcBef>
              <a:spcAft>
                <a:spcPts val="0"/>
              </a:spcAft>
              <a:buClrTx/>
              <a:buSzTx/>
              <a:buFontTx/>
              <a:buNone/>
              <a:tabLst/>
              <a:defRPr/>
            </a:pPr>
            <a:r>
              <a:rPr lang="en-US" sz="800" b="0" i="0" u="none" strike="noStrike" kern="1200" baseline="0">
                <a:solidFill>
                  <a:schemeClr val="bg2">
                    <a:lumMod val="90000"/>
                  </a:schemeClr>
                </a:solidFill>
                <a:latin typeface="+mj-lt"/>
                <a:ea typeface="+mn-ea"/>
                <a:cs typeface="+mn-cs"/>
              </a:rPr>
              <a:t>© HDR, all rights reserved.</a:t>
            </a:r>
          </a:p>
        </p:txBody>
      </p:sp>
      <p:sp>
        <p:nvSpPr>
          <p:cNvPr id="4" name="Freeform 6"/>
          <p:cNvSpPr>
            <a:spLocks noEditPoints="1"/>
          </p:cNvSpPr>
          <p:nvPr/>
        </p:nvSpPr>
        <p:spPr bwMode="auto">
          <a:xfrm>
            <a:off x="5556678" y="3131346"/>
            <a:ext cx="1078649" cy="595313"/>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 name="TextBox 4"/>
          <p:cNvSpPr txBox="1"/>
          <p:nvPr/>
        </p:nvSpPr>
        <p:spPr>
          <a:xfrm>
            <a:off x="8915400" y="6430092"/>
            <a:ext cx="2971800" cy="123111"/>
          </a:xfrm>
          <a:prstGeom prst="rect">
            <a:avLst/>
          </a:prstGeom>
          <a:noFill/>
        </p:spPr>
        <p:txBody>
          <a:bodyPr wrap="square" lIns="0" tIns="0" rIns="0" bIns="0" rtlCol="0" anchor="b">
            <a:spAutoFit/>
          </a:bodyPr>
          <a:lstStyle/>
          <a:p>
            <a:pPr marL="0" marR="0" indent="0" algn="r" defTabSz="1219110" rtl="0" eaLnBrk="1" fontAlgn="auto" latinLnBrk="0" hangingPunct="1">
              <a:lnSpc>
                <a:spcPct val="100000"/>
              </a:lnSpc>
              <a:spcBef>
                <a:spcPts val="0"/>
              </a:spcBef>
              <a:spcAft>
                <a:spcPts val="0"/>
              </a:spcAft>
              <a:buClrTx/>
              <a:buSzTx/>
              <a:buFontTx/>
              <a:buNone/>
              <a:tabLst/>
              <a:defRPr/>
            </a:pPr>
            <a:r>
              <a:rPr lang="en-US" sz="800" b="0" i="0" u="none" strike="noStrike" kern="1200" baseline="0">
                <a:solidFill>
                  <a:schemeClr val="bg2">
                    <a:lumMod val="90000"/>
                  </a:schemeClr>
                </a:solidFill>
                <a:latin typeface="+mj-lt"/>
                <a:ea typeface="+mn-ea"/>
                <a:cs typeface="+mn-cs"/>
              </a:rPr>
              <a:t>© HDR, all rights reserved.</a:t>
            </a:r>
          </a:p>
        </p:txBody>
      </p:sp>
      <p:sp>
        <p:nvSpPr>
          <p:cNvPr id="6" name="Freeform 6"/>
          <p:cNvSpPr>
            <a:spLocks noEditPoints="1"/>
          </p:cNvSpPr>
          <p:nvPr/>
        </p:nvSpPr>
        <p:spPr bwMode="auto">
          <a:xfrm>
            <a:off x="5556678" y="3131346"/>
            <a:ext cx="1078649" cy="595313"/>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7" name="TextBox 6"/>
          <p:cNvSpPr txBox="1"/>
          <p:nvPr userDrawn="1"/>
        </p:nvSpPr>
        <p:spPr>
          <a:xfrm>
            <a:off x="8915400" y="6430092"/>
            <a:ext cx="2971800" cy="123111"/>
          </a:xfrm>
          <a:prstGeom prst="rect">
            <a:avLst/>
          </a:prstGeom>
          <a:noFill/>
        </p:spPr>
        <p:txBody>
          <a:bodyPr wrap="square" lIns="0" tIns="0" rIns="0" bIns="0" rtlCol="0" anchor="b">
            <a:spAutoFit/>
          </a:bodyPr>
          <a:lstStyle/>
          <a:p>
            <a:pPr marL="0" marR="0" indent="0" algn="r" defTabSz="1219110" rtl="0" eaLnBrk="1" fontAlgn="auto" latinLnBrk="0" hangingPunct="1">
              <a:lnSpc>
                <a:spcPct val="100000"/>
              </a:lnSpc>
              <a:spcBef>
                <a:spcPts val="0"/>
              </a:spcBef>
              <a:spcAft>
                <a:spcPts val="0"/>
              </a:spcAft>
              <a:buClrTx/>
              <a:buSzTx/>
              <a:buFontTx/>
              <a:buNone/>
              <a:tabLst/>
              <a:defRPr/>
            </a:pPr>
            <a:r>
              <a:rPr lang="en-US" sz="800" b="0" i="0" u="none" strike="noStrike" kern="1200" baseline="0">
                <a:solidFill>
                  <a:schemeClr val="bg2">
                    <a:lumMod val="90000"/>
                  </a:schemeClr>
                </a:solidFill>
                <a:latin typeface="+mj-lt"/>
                <a:ea typeface="+mn-ea"/>
                <a:cs typeface="+mn-cs"/>
              </a:rPr>
              <a:t>© HDR, all rights reserved.</a:t>
            </a:r>
          </a:p>
        </p:txBody>
      </p:sp>
      <p:sp>
        <p:nvSpPr>
          <p:cNvPr id="8" name="Freeform 6"/>
          <p:cNvSpPr>
            <a:spLocks noEditPoints="1"/>
          </p:cNvSpPr>
          <p:nvPr userDrawn="1"/>
        </p:nvSpPr>
        <p:spPr bwMode="auto">
          <a:xfrm>
            <a:off x="5556678" y="3131346"/>
            <a:ext cx="1078649" cy="595313"/>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spTree>
    <p:extLst>
      <p:ext uri="{BB962C8B-B14F-4D97-AF65-F5344CB8AC3E}">
        <p14:creationId xmlns:p14="http://schemas.microsoft.com/office/powerpoint/2010/main" val="26448226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6_Divider">
    <p:bg>
      <p:bgPr>
        <a:solidFill>
          <a:schemeClr val="bg1"/>
        </a:solidFill>
        <a:effectLst/>
      </p:bgPr>
    </p:bg>
    <p:spTree>
      <p:nvGrpSpPr>
        <p:cNvPr id="1" name=""/>
        <p:cNvGrpSpPr/>
        <p:nvPr/>
      </p:nvGrpSpPr>
      <p:grpSpPr>
        <a:xfrm>
          <a:off x="0" y="0"/>
          <a:ext cx="0" cy="0"/>
          <a:chOff x="0" y="0"/>
          <a:chExt cx="0" cy="0"/>
        </a:xfrm>
      </p:grpSpPr>
      <p:sp>
        <p:nvSpPr>
          <p:cNvPr id="3" name="Text Placeholder 4"/>
          <p:cNvSpPr>
            <a:spLocks noGrp="1"/>
          </p:cNvSpPr>
          <p:nvPr>
            <p:ph type="body" sz="quarter" idx="11" hasCustomPrompt="1"/>
          </p:nvPr>
        </p:nvSpPr>
        <p:spPr>
          <a:xfrm>
            <a:off x="609600" y="685800"/>
            <a:ext cx="2819400" cy="1676400"/>
          </a:xfrm>
          <a:noFill/>
        </p:spPr>
        <p:txBody>
          <a:bodyPr>
            <a:noAutofit/>
          </a:bodyPr>
          <a:lstStyle>
            <a:lvl1pPr marL="0" indent="0">
              <a:spcBef>
                <a:spcPts val="0"/>
              </a:spcBef>
              <a:spcAft>
                <a:spcPts val="0"/>
              </a:spcAft>
              <a:buNone/>
              <a:defRPr sz="11500" b="0" spc="0">
                <a:solidFill>
                  <a:schemeClr val="accent1"/>
                </a:solidFill>
                <a:latin typeface="+mn-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5" name="Picture Placeholder 4"/>
          <p:cNvSpPr>
            <a:spLocks noGrp="1"/>
          </p:cNvSpPr>
          <p:nvPr>
            <p:ph type="pic" sz="quarter" idx="12" hasCustomPrompt="1"/>
          </p:nvPr>
        </p:nvSpPr>
        <p:spPr>
          <a:xfrm>
            <a:off x="612742" y="2362202"/>
            <a:ext cx="5483258" cy="3962398"/>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10" name="Text Placeholder 4"/>
          <p:cNvSpPr>
            <a:spLocks noGrp="1"/>
          </p:cNvSpPr>
          <p:nvPr>
            <p:ph type="body" sz="quarter" idx="13" hasCustomPrompt="1"/>
          </p:nvPr>
        </p:nvSpPr>
        <p:spPr>
          <a:xfrm>
            <a:off x="6526306" y="2308632"/>
            <a:ext cx="5063059" cy="413684"/>
          </a:xfrm>
          <a:noFill/>
        </p:spPr>
        <p:txBody>
          <a:bodyPr>
            <a:noAutofit/>
          </a:bodyPr>
          <a:lstStyle>
            <a:lvl1pPr marL="0" indent="0">
              <a:spcBef>
                <a:spcPts val="0"/>
              </a:spcBef>
              <a:spcAft>
                <a:spcPts val="0"/>
              </a:spcAft>
              <a:buNone/>
              <a:defRPr sz="3600" b="1" spc="0">
                <a:solidFill>
                  <a:schemeClr val="tx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14" name="Text Placeholder 5"/>
          <p:cNvSpPr>
            <a:spLocks noGrp="1"/>
          </p:cNvSpPr>
          <p:nvPr>
            <p:ph type="body" sz="quarter" idx="14" hasCustomPrompt="1"/>
          </p:nvPr>
        </p:nvSpPr>
        <p:spPr>
          <a:xfrm>
            <a:off x="6526306" y="3396342"/>
            <a:ext cx="5065776" cy="2928258"/>
          </a:xfrm>
        </p:spPr>
        <p:txBody>
          <a:bodyPr/>
          <a:lstStyle>
            <a:lvl1pPr>
              <a:spcBef>
                <a:spcPts val="1200"/>
              </a:spcBef>
              <a:spcAft>
                <a:spcPts val="600"/>
              </a:spcAft>
              <a:defRPr/>
            </a:lvl1pPr>
            <a:lvl2pPr>
              <a:spcBef>
                <a:spcPts val="600"/>
              </a:spcBef>
              <a:spcAft>
                <a:spcPts val="600"/>
              </a:spcAft>
              <a:defRPr/>
            </a:lvl2pPr>
            <a:lvl3pPr>
              <a:spcBef>
                <a:spcPts val="600"/>
              </a:spcBef>
              <a:spcAft>
                <a:spcPts val="600"/>
              </a:spcAft>
              <a:defRPr/>
            </a:lvl3pPr>
            <a:lvl4pPr>
              <a:spcBef>
                <a:spcPts val="600"/>
              </a:spcBef>
              <a:spcAft>
                <a:spcPts val="600"/>
              </a:spcAft>
              <a:defRPr/>
            </a:lvl4pPr>
            <a:lvl5pPr>
              <a:spcBef>
                <a:spcPts val="600"/>
              </a:spcBef>
              <a:spcAft>
                <a:spcPts val="600"/>
              </a:spcAft>
              <a:defRPr/>
            </a:lvl5p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
        <p:nvSpPr>
          <p:cNvPr id="15" name="Text Placeholder 4"/>
          <p:cNvSpPr>
            <a:spLocks noGrp="1"/>
          </p:cNvSpPr>
          <p:nvPr>
            <p:ph type="body" sz="quarter" idx="15" hasCustomPrompt="1"/>
          </p:nvPr>
        </p:nvSpPr>
        <p:spPr>
          <a:xfrm>
            <a:off x="6526306" y="2856704"/>
            <a:ext cx="5065776" cy="320870"/>
          </a:xfrm>
        </p:spPr>
        <p:txBody>
          <a:bodyPr>
            <a:noAutofit/>
          </a:bodyPr>
          <a:lstStyle>
            <a:lvl1pPr marL="0" indent="0">
              <a:spcBef>
                <a:spcPts val="0"/>
              </a:spcBef>
              <a:spcAft>
                <a:spcPts val="0"/>
              </a:spcAft>
              <a:buNone/>
              <a:defRPr sz="2800" b="1">
                <a:solidFill>
                  <a:schemeClr val="tx2"/>
                </a:solidFill>
                <a:latin typeface="+mn-lt"/>
              </a:defRPr>
            </a:lvl1pPr>
          </a:lstStyle>
          <a:p>
            <a:pPr lvl="0"/>
            <a:r>
              <a:rPr lang="en-US"/>
              <a:t>Subhead</a:t>
            </a:r>
          </a:p>
        </p:txBody>
      </p:sp>
    </p:spTree>
    <p:extLst>
      <p:ext uri="{BB962C8B-B14F-4D97-AF65-F5344CB8AC3E}">
        <p14:creationId xmlns:p14="http://schemas.microsoft.com/office/powerpoint/2010/main" val="15529919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7_Divider">
    <p:bg>
      <p:bgPr>
        <a:solidFill>
          <a:schemeClr val="bg1"/>
        </a:solidFill>
        <a:effectLst/>
      </p:bgPr>
    </p:bg>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0"/>
            <a:ext cx="12192000" cy="4343400"/>
          </a:xfrm>
          <a:solidFill>
            <a:schemeClr val="accent1"/>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accent1">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3" name="Text Placeholder 4"/>
          <p:cNvSpPr>
            <a:spLocks noGrp="1"/>
          </p:cNvSpPr>
          <p:nvPr>
            <p:ph type="body" sz="quarter" idx="11" hasCustomPrompt="1"/>
          </p:nvPr>
        </p:nvSpPr>
        <p:spPr>
          <a:xfrm>
            <a:off x="6042660" y="5006340"/>
            <a:ext cx="2819400" cy="1424940"/>
          </a:xfrm>
          <a:noFill/>
        </p:spPr>
        <p:txBody>
          <a:bodyPr>
            <a:noAutofit/>
          </a:bodyPr>
          <a:lstStyle>
            <a:lvl1pPr marL="0" indent="0">
              <a:spcBef>
                <a:spcPts val="0"/>
              </a:spcBef>
              <a:spcAft>
                <a:spcPts val="0"/>
              </a:spcAft>
              <a:buNone/>
              <a:defRPr sz="11500" b="1" spc="0">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10" name="Text Placeholder 4"/>
          <p:cNvSpPr>
            <a:spLocks noGrp="1"/>
          </p:cNvSpPr>
          <p:nvPr>
            <p:ph type="body" sz="quarter" idx="13" hasCustomPrompt="1"/>
          </p:nvPr>
        </p:nvSpPr>
        <p:spPr>
          <a:xfrm>
            <a:off x="7993382" y="5181602"/>
            <a:ext cx="3589018" cy="1089660"/>
          </a:xfrm>
          <a:noFill/>
        </p:spPr>
        <p:txBody>
          <a:bodyPr anchor="ctr">
            <a:noAutofit/>
          </a:bodyPr>
          <a:lstStyle>
            <a:lvl1pPr marL="0" indent="0">
              <a:spcBef>
                <a:spcPts val="0"/>
              </a:spcBef>
              <a:spcAft>
                <a:spcPts val="0"/>
              </a:spcAft>
              <a:buNone/>
              <a:defRPr sz="3600" b="1" spc="0">
                <a:solidFill>
                  <a:schemeClr val="tx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Tree>
    <p:extLst>
      <p:ext uri="{BB962C8B-B14F-4D97-AF65-F5344CB8AC3E}">
        <p14:creationId xmlns:p14="http://schemas.microsoft.com/office/powerpoint/2010/main" val="10087711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8_Divider">
    <p:bg>
      <p:bgPr>
        <a:solidFill>
          <a:schemeClr val="bg1"/>
        </a:solidFill>
        <a:effectLst/>
      </p:bgPr>
    </p:bg>
    <p:spTree>
      <p:nvGrpSpPr>
        <p:cNvPr id="1" name=""/>
        <p:cNvGrpSpPr/>
        <p:nvPr/>
      </p:nvGrpSpPr>
      <p:grpSpPr>
        <a:xfrm>
          <a:off x="0" y="0"/>
          <a:ext cx="0" cy="0"/>
          <a:chOff x="0" y="0"/>
          <a:chExt cx="0" cy="0"/>
        </a:xfrm>
      </p:grpSpPr>
      <p:sp>
        <p:nvSpPr>
          <p:cNvPr id="3" name="Text Placeholder 4"/>
          <p:cNvSpPr>
            <a:spLocks noGrp="1"/>
          </p:cNvSpPr>
          <p:nvPr>
            <p:ph type="body" sz="quarter" idx="11" hasCustomPrompt="1"/>
          </p:nvPr>
        </p:nvSpPr>
        <p:spPr>
          <a:xfrm>
            <a:off x="594360" y="5157317"/>
            <a:ext cx="10988040" cy="670560"/>
          </a:xfrm>
          <a:noFill/>
        </p:spPr>
        <p:txBody>
          <a:bodyPr>
            <a:noAutofit/>
          </a:bodyPr>
          <a:lstStyle>
            <a:lvl1pPr marL="0" indent="0">
              <a:spcBef>
                <a:spcPts val="0"/>
              </a:spcBef>
              <a:spcAft>
                <a:spcPts val="0"/>
              </a:spcAft>
              <a:buNone/>
              <a:defRPr sz="5400" b="1" spc="0">
                <a:solidFill>
                  <a:schemeClr val="accent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5" name="Picture Placeholder 4"/>
          <p:cNvSpPr>
            <a:spLocks noGrp="1"/>
          </p:cNvSpPr>
          <p:nvPr>
            <p:ph type="pic" sz="quarter" idx="12" hasCustomPrompt="1"/>
          </p:nvPr>
        </p:nvSpPr>
        <p:spPr>
          <a:xfrm>
            <a:off x="0" y="0"/>
            <a:ext cx="12192000" cy="4724400"/>
          </a:xfrm>
          <a:solidFill>
            <a:schemeClr val="accent1"/>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accent1">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10" name="Text Placeholder 4"/>
          <p:cNvSpPr>
            <a:spLocks noGrp="1"/>
          </p:cNvSpPr>
          <p:nvPr>
            <p:ph type="body" sz="quarter" idx="13" hasCustomPrompt="1"/>
          </p:nvPr>
        </p:nvSpPr>
        <p:spPr>
          <a:xfrm>
            <a:off x="609600" y="5928360"/>
            <a:ext cx="10972800" cy="396240"/>
          </a:xfrm>
          <a:noFill/>
        </p:spPr>
        <p:txBody>
          <a:bodyPr>
            <a:noAutofit/>
          </a:bodyPr>
          <a:lstStyle>
            <a:lvl1pPr marL="0" indent="0">
              <a:spcBef>
                <a:spcPts val="0"/>
              </a:spcBef>
              <a:spcAft>
                <a:spcPts val="0"/>
              </a:spcAft>
              <a:buNone/>
              <a:defRPr sz="2800" b="0" spc="0">
                <a:solidFill>
                  <a:schemeClr val="tx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Tree>
    <p:extLst>
      <p:ext uri="{BB962C8B-B14F-4D97-AF65-F5344CB8AC3E}">
        <p14:creationId xmlns:p14="http://schemas.microsoft.com/office/powerpoint/2010/main" val="16333284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9_Divider">
    <p:bg>
      <p:bgPr>
        <a:solidFill>
          <a:schemeClr val="bg2">
            <a:lumMod val="90000"/>
          </a:schemeClr>
        </a:solidFill>
        <a:effectLst/>
      </p:bgPr>
    </p:bg>
    <p:spTree>
      <p:nvGrpSpPr>
        <p:cNvPr id="1" name=""/>
        <p:cNvGrpSpPr/>
        <p:nvPr/>
      </p:nvGrpSpPr>
      <p:grpSpPr>
        <a:xfrm>
          <a:off x="0" y="0"/>
          <a:ext cx="0" cy="0"/>
          <a:chOff x="0" y="0"/>
          <a:chExt cx="0" cy="0"/>
        </a:xfrm>
      </p:grpSpPr>
      <p:sp>
        <p:nvSpPr>
          <p:cNvPr id="3" name="Text Placeholder 4"/>
          <p:cNvSpPr>
            <a:spLocks noGrp="1"/>
          </p:cNvSpPr>
          <p:nvPr>
            <p:ph type="body" sz="quarter" idx="11" hasCustomPrompt="1"/>
          </p:nvPr>
        </p:nvSpPr>
        <p:spPr>
          <a:xfrm>
            <a:off x="1752600" y="1981200"/>
            <a:ext cx="2362200" cy="2590800"/>
          </a:xfrm>
          <a:noFill/>
        </p:spPr>
        <p:txBody>
          <a:bodyPr>
            <a:noAutofit/>
          </a:bodyPr>
          <a:lstStyle>
            <a:lvl1pPr marL="0" indent="0" algn="ctr">
              <a:spcBef>
                <a:spcPts val="0"/>
              </a:spcBef>
              <a:spcAft>
                <a:spcPts val="0"/>
              </a:spcAft>
              <a:buNone/>
              <a:defRPr sz="19900" b="1" spc="0">
                <a:solidFill>
                  <a:schemeClr val="bg1"/>
                </a:solidFill>
                <a:latin typeface="+mn-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cxnSp>
        <p:nvCxnSpPr>
          <p:cNvPr id="7" name="Straight Connector 6"/>
          <p:cNvCxnSpPr/>
          <p:nvPr/>
        </p:nvCxnSpPr>
        <p:spPr>
          <a:xfrm>
            <a:off x="1752600" y="4572000"/>
            <a:ext cx="23622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 Placeholder 4"/>
          <p:cNvSpPr>
            <a:spLocks noGrp="1"/>
          </p:cNvSpPr>
          <p:nvPr>
            <p:ph type="body" sz="quarter" idx="13" hasCustomPrompt="1"/>
          </p:nvPr>
        </p:nvSpPr>
        <p:spPr>
          <a:xfrm>
            <a:off x="4495800" y="2362200"/>
            <a:ext cx="7086600" cy="1828800"/>
          </a:xfrm>
          <a:noFill/>
        </p:spPr>
        <p:txBody>
          <a:bodyPr anchor="ctr">
            <a:noAutofit/>
          </a:bodyPr>
          <a:lstStyle>
            <a:lvl1pPr marL="0" indent="0">
              <a:spcBef>
                <a:spcPts val="0"/>
              </a:spcBef>
              <a:spcAft>
                <a:spcPts val="0"/>
              </a:spcAft>
              <a:buNone/>
              <a:defRPr sz="5400" b="1" spc="0">
                <a:solidFill>
                  <a:schemeClr val="tx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cxnSp>
        <p:nvCxnSpPr>
          <p:cNvPr id="5" name="Straight Connector 4"/>
          <p:cNvCxnSpPr/>
          <p:nvPr/>
        </p:nvCxnSpPr>
        <p:spPr>
          <a:xfrm>
            <a:off x="1752600" y="4572000"/>
            <a:ext cx="236220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userDrawn="1"/>
        </p:nvCxnSpPr>
        <p:spPr>
          <a:xfrm>
            <a:off x="1752600" y="4572000"/>
            <a:ext cx="236220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34587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0_Divider">
    <p:bg>
      <p:bgPr>
        <a:solidFill>
          <a:schemeClr val="bg2"/>
        </a:solid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0" hasCustomPrompt="1"/>
          </p:nvPr>
        </p:nvSpPr>
        <p:spPr>
          <a:xfrm>
            <a:off x="0" y="0"/>
            <a:ext cx="12192000" cy="6858000"/>
          </a:xfrm>
          <a:solidFill>
            <a:schemeClr val="accent1"/>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accent1">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4" name="Text Placeholder 4"/>
          <p:cNvSpPr>
            <a:spLocks noGrp="1"/>
          </p:cNvSpPr>
          <p:nvPr>
            <p:ph type="body" sz="quarter" idx="12" hasCustomPrompt="1"/>
          </p:nvPr>
        </p:nvSpPr>
        <p:spPr>
          <a:xfrm>
            <a:off x="1524002" y="1828800"/>
            <a:ext cx="9143996" cy="1600200"/>
          </a:xfrm>
          <a:noFill/>
        </p:spPr>
        <p:txBody>
          <a:bodyPr>
            <a:noAutofit/>
          </a:bodyPr>
          <a:lstStyle>
            <a:lvl1pPr marL="0" indent="0">
              <a:spcBef>
                <a:spcPts val="0"/>
              </a:spcBef>
              <a:spcAft>
                <a:spcPts val="0"/>
              </a:spcAft>
              <a:buNone/>
              <a:defRPr sz="6000" b="1" spc="0">
                <a:solidFill>
                  <a:schemeClr val="bg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Tree>
    <p:extLst>
      <p:ext uri="{BB962C8B-B14F-4D97-AF65-F5344CB8AC3E}">
        <p14:creationId xmlns:p14="http://schemas.microsoft.com/office/powerpoint/2010/main" val="20574034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1_Divider">
    <p:spTree>
      <p:nvGrpSpPr>
        <p:cNvPr id="1" name=""/>
        <p:cNvGrpSpPr/>
        <p:nvPr/>
      </p:nvGrpSpPr>
      <p:grpSpPr>
        <a:xfrm>
          <a:off x="0" y="0"/>
          <a:ext cx="0" cy="0"/>
          <a:chOff x="0" y="0"/>
          <a:chExt cx="0" cy="0"/>
        </a:xfrm>
      </p:grpSpPr>
      <p:sp>
        <p:nvSpPr>
          <p:cNvPr id="3" name="Rectangle 2"/>
          <p:cNvSpPr/>
          <p:nvPr/>
        </p:nvSpPr>
        <p:spPr>
          <a:xfrm>
            <a:off x="609600" y="0"/>
            <a:ext cx="4341779" cy="33446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882882" y="2048256"/>
            <a:ext cx="3780558" cy="942156"/>
          </a:xfrm>
        </p:spPr>
        <p:txBody>
          <a:bodyPr anchor="t" anchorCtr="0"/>
          <a:lstStyle>
            <a:lvl1pPr>
              <a:defRPr sz="3600">
                <a:solidFill>
                  <a:schemeClr val="bg1"/>
                </a:solidFill>
              </a:defRPr>
            </a:lvl1pPr>
          </a:lstStyle>
          <a:p>
            <a:r>
              <a:rPr lang="en-US"/>
              <a:t>Section</a:t>
            </a:r>
          </a:p>
        </p:txBody>
      </p:sp>
      <p:sp>
        <p:nvSpPr>
          <p:cNvPr id="9" name="Text Placeholder 4"/>
          <p:cNvSpPr>
            <a:spLocks noGrp="1"/>
          </p:cNvSpPr>
          <p:nvPr>
            <p:ph type="body" sz="quarter" idx="10" hasCustomPrompt="1"/>
          </p:nvPr>
        </p:nvSpPr>
        <p:spPr>
          <a:xfrm>
            <a:off x="5410738" y="3442003"/>
            <a:ext cx="6165566" cy="2882597"/>
          </a:xfrm>
        </p:spPr>
        <p:txBody>
          <a:bodyPr>
            <a:noAutofit/>
          </a:body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
        <p:nvSpPr>
          <p:cNvPr id="10" name="Text Placeholder 4"/>
          <p:cNvSpPr>
            <a:spLocks noGrp="1"/>
          </p:cNvSpPr>
          <p:nvPr>
            <p:ph type="body" sz="quarter" idx="11" hasCustomPrompt="1"/>
          </p:nvPr>
        </p:nvSpPr>
        <p:spPr>
          <a:xfrm>
            <a:off x="867156" y="598932"/>
            <a:ext cx="2819400" cy="1284732"/>
          </a:xfrm>
          <a:noFill/>
        </p:spPr>
        <p:txBody>
          <a:bodyPr>
            <a:noAutofit/>
          </a:bodyPr>
          <a:lstStyle>
            <a:lvl1pPr marL="0" indent="0">
              <a:buNone/>
              <a:defRPr sz="11500" b="1" spc="0">
                <a:solidFill>
                  <a:schemeClr val="bg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12" name="Picture Placeholder 11"/>
          <p:cNvSpPr>
            <a:spLocks noGrp="1"/>
          </p:cNvSpPr>
          <p:nvPr>
            <p:ph type="pic" sz="quarter" idx="12" hasCustomPrompt="1"/>
          </p:nvPr>
        </p:nvSpPr>
        <p:spPr>
          <a:xfrm>
            <a:off x="609600" y="3419856"/>
            <a:ext cx="4343400" cy="3438144"/>
          </a:xfrm>
          <a:solidFill>
            <a:schemeClr val="bg2">
              <a:lumMod val="90000"/>
            </a:schemeClr>
          </a:solidFill>
        </p:spPr>
        <p:txBody>
          <a:bodyPr lIns="91440" tIns="91440" rIns="91440" bIns="91440"/>
          <a:lstStyle>
            <a:lvl1pPr marL="0" indent="0">
              <a:buNone/>
              <a:defRPr sz="1600" baseline="0">
                <a:solidFill>
                  <a:schemeClr val="tx2">
                    <a:lumMod val="60000"/>
                    <a:lumOff val="40000"/>
                  </a:schemeClr>
                </a:solidFill>
                <a:latin typeface="+mj-lt"/>
              </a:defRPr>
            </a:lvl1pPr>
          </a:lstStyle>
          <a:p>
            <a:r>
              <a:rPr lang="en-US"/>
              <a:t>Color block or insert picture</a:t>
            </a:r>
          </a:p>
        </p:txBody>
      </p:sp>
      <p:sp>
        <p:nvSpPr>
          <p:cNvPr id="7" name="Rectangle 6"/>
          <p:cNvSpPr/>
          <p:nvPr/>
        </p:nvSpPr>
        <p:spPr>
          <a:xfrm>
            <a:off x="609600" y="0"/>
            <a:ext cx="4341779" cy="33446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609600" y="0"/>
            <a:ext cx="4341779" cy="33446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666981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_Quot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77118" y="685800"/>
            <a:ext cx="5948082" cy="5486400"/>
          </a:xfrm>
        </p:spPr>
        <p:txBody>
          <a:bodyPr anchor="ctr">
            <a:normAutofit/>
          </a:bodyPr>
          <a:lstStyle>
            <a:lvl1pPr marL="0" marR="0" indent="0" algn="ctr" defTabSz="914354" rtl="0" eaLnBrk="1" fontAlgn="auto" latinLnBrk="0" hangingPunct="1">
              <a:lnSpc>
                <a:spcPts val="4400"/>
              </a:lnSpc>
              <a:spcBef>
                <a:spcPct val="0"/>
              </a:spcBef>
              <a:spcAft>
                <a:spcPts val="0"/>
              </a:spcAft>
              <a:buClrTx/>
              <a:buSzTx/>
              <a:buFontTx/>
              <a:buNone/>
              <a:tabLst/>
              <a:defRPr sz="3600" baseline="0">
                <a:solidFill>
                  <a:schemeClr val="tx1"/>
                </a:solidFill>
              </a:defRPr>
            </a:lvl1pPr>
          </a:lstStyle>
          <a:p>
            <a:pPr marL="0" marR="0" lvl="0" indent="0" algn="ctr" defTabSz="914354" rtl="0" eaLnBrk="1" fontAlgn="auto" latinLnBrk="0" hangingPunct="1">
              <a:lnSpc>
                <a:spcPts val="4400"/>
              </a:lnSpc>
              <a:spcBef>
                <a:spcPct val="0"/>
              </a:spcBef>
              <a:spcAft>
                <a:spcPts val="0"/>
              </a:spcAft>
              <a:buClrTx/>
              <a:buSzTx/>
              <a:buFontTx/>
              <a:buNone/>
              <a:tabLst/>
              <a:defRPr/>
            </a:pPr>
            <a:r>
              <a:rPr lang="en-US"/>
              <a:t>“Tap to add quote text”</a:t>
            </a:r>
          </a:p>
        </p:txBody>
      </p:sp>
      <p:sp>
        <p:nvSpPr>
          <p:cNvPr id="3" name="Picture Placeholder 4"/>
          <p:cNvSpPr>
            <a:spLocks noGrp="1"/>
          </p:cNvSpPr>
          <p:nvPr>
            <p:ph type="pic" sz="quarter" idx="12" hasCustomPrompt="1"/>
          </p:nvPr>
        </p:nvSpPr>
        <p:spPr>
          <a:xfrm>
            <a:off x="609599" y="1520190"/>
            <a:ext cx="3693459" cy="381762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picture</a:t>
            </a:r>
          </a:p>
          <a:p>
            <a:endParaRPr lang="en-US"/>
          </a:p>
        </p:txBody>
      </p:sp>
    </p:spTree>
    <p:extLst>
      <p:ext uri="{BB962C8B-B14F-4D97-AF65-F5344CB8AC3E}">
        <p14:creationId xmlns:p14="http://schemas.microsoft.com/office/powerpoint/2010/main" val="30469293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2_Quot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77118" y="685800"/>
            <a:ext cx="5948082" cy="5486400"/>
          </a:xfrm>
        </p:spPr>
        <p:txBody>
          <a:bodyPr anchor="ctr">
            <a:normAutofit/>
          </a:bodyPr>
          <a:lstStyle>
            <a:lvl1pPr algn="ctr">
              <a:lnSpc>
                <a:spcPts val="4400"/>
              </a:lnSpc>
              <a:defRPr sz="3600" baseline="0">
                <a:solidFill>
                  <a:schemeClr val="bg1"/>
                </a:solidFill>
              </a:defRPr>
            </a:lvl1pPr>
          </a:lstStyle>
          <a:p>
            <a:r>
              <a:rPr lang="en-US"/>
              <a:t>“Tap to add quote text”</a:t>
            </a:r>
          </a:p>
        </p:txBody>
      </p:sp>
      <p:sp>
        <p:nvSpPr>
          <p:cNvPr id="3" name="Picture Placeholder 4"/>
          <p:cNvSpPr>
            <a:spLocks noGrp="1"/>
          </p:cNvSpPr>
          <p:nvPr>
            <p:ph type="pic" sz="quarter" idx="12" hasCustomPrompt="1"/>
          </p:nvPr>
        </p:nvSpPr>
        <p:spPr>
          <a:xfrm>
            <a:off x="609599" y="1520190"/>
            <a:ext cx="3693459" cy="3817620"/>
          </a:xfrm>
          <a:solidFill>
            <a:schemeClr val="bg2">
              <a:lumMod val="90000"/>
            </a:schemeClr>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picture</a:t>
            </a:r>
          </a:p>
        </p:txBody>
      </p:sp>
    </p:spTree>
    <p:extLst>
      <p:ext uri="{BB962C8B-B14F-4D97-AF65-F5344CB8AC3E}">
        <p14:creationId xmlns:p14="http://schemas.microsoft.com/office/powerpoint/2010/main" val="298574503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3_Quote">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66800" y="685800"/>
            <a:ext cx="10058400" cy="5486400"/>
          </a:xfrm>
        </p:spPr>
        <p:txBody>
          <a:bodyPr anchor="ctr">
            <a:normAutofit/>
          </a:bodyPr>
          <a:lstStyle>
            <a:lvl1pPr algn="ctr">
              <a:lnSpc>
                <a:spcPts val="4400"/>
              </a:lnSpc>
              <a:defRPr sz="3600">
                <a:solidFill>
                  <a:schemeClr val="tx1"/>
                </a:solidFill>
              </a:defRPr>
            </a:lvl1pPr>
          </a:lstStyle>
          <a:p>
            <a:r>
              <a:rPr lang="en-US"/>
              <a:t>“Tap to add quote text”</a:t>
            </a:r>
          </a:p>
        </p:txBody>
      </p:sp>
    </p:spTree>
    <p:extLst>
      <p:ext uri="{BB962C8B-B14F-4D97-AF65-F5344CB8AC3E}">
        <p14:creationId xmlns:p14="http://schemas.microsoft.com/office/powerpoint/2010/main" val="215704325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4_Quot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66800" y="685800"/>
            <a:ext cx="10058400" cy="5486400"/>
          </a:xfrm>
        </p:spPr>
        <p:txBody>
          <a:bodyPr anchor="ctr">
            <a:normAutofit/>
          </a:bodyPr>
          <a:lstStyle>
            <a:lvl1pPr algn="ctr">
              <a:lnSpc>
                <a:spcPts val="4400"/>
              </a:lnSpc>
              <a:defRPr sz="3600">
                <a:solidFill>
                  <a:schemeClr val="bg1"/>
                </a:solidFill>
              </a:defRPr>
            </a:lvl1pPr>
          </a:lstStyle>
          <a:p>
            <a:r>
              <a:rPr lang="en-US"/>
              <a:t>“Tap to add quote text”</a:t>
            </a:r>
          </a:p>
        </p:txBody>
      </p:sp>
    </p:spTree>
    <p:extLst>
      <p:ext uri="{BB962C8B-B14F-4D97-AF65-F5344CB8AC3E}">
        <p14:creationId xmlns:p14="http://schemas.microsoft.com/office/powerpoint/2010/main" val="156255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Cover">
    <p:bg>
      <p:bgPr>
        <a:solidFill>
          <a:schemeClr val="bg1"/>
        </a:solidFill>
        <a:effectLst/>
      </p:bgPr>
    </p:bg>
    <p:spTree>
      <p:nvGrpSpPr>
        <p:cNvPr id="1" name=""/>
        <p:cNvGrpSpPr/>
        <p:nvPr/>
      </p:nvGrpSpPr>
      <p:grpSpPr>
        <a:xfrm>
          <a:off x="0" y="0"/>
          <a:ext cx="0" cy="0"/>
          <a:chOff x="0" y="0"/>
          <a:chExt cx="0" cy="0"/>
        </a:xfrm>
      </p:grpSpPr>
      <p:sp>
        <p:nvSpPr>
          <p:cNvPr id="13" name="Title 1"/>
          <p:cNvSpPr>
            <a:spLocks noGrp="1"/>
          </p:cNvSpPr>
          <p:nvPr>
            <p:ph type="title" hasCustomPrompt="1"/>
          </p:nvPr>
        </p:nvSpPr>
        <p:spPr>
          <a:xfrm>
            <a:off x="609600" y="3429000"/>
            <a:ext cx="10972800" cy="1524000"/>
          </a:xfrm>
        </p:spPr>
        <p:txBody>
          <a:bodyPr anchor="t">
            <a:noAutofit/>
          </a:bodyPr>
          <a:lstStyle>
            <a:lvl1pPr>
              <a:defRPr sz="3600">
                <a:solidFill>
                  <a:schemeClr val="tx1"/>
                </a:solidFill>
              </a:defRPr>
            </a:lvl1pPr>
          </a:lstStyle>
          <a:p>
            <a:r>
              <a:rPr lang="en-US"/>
              <a:t>Title</a:t>
            </a:r>
          </a:p>
        </p:txBody>
      </p:sp>
      <p:sp>
        <p:nvSpPr>
          <p:cNvPr id="4" name="Freeform 3"/>
          <p:cNvSpPr>
            <a:spLocks noChangeAspect="1" noEditPoints="1"/>
          </p:cNvSpPr>
          <p:nvPr/>
        </p:nvSpPr>
        <p:spPr bwMode="auto">
          <a:xfrm>
            <a:off x="609600" y="5958840"/>
            <a:ext cx="662720" cy="365760"/>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3" name="Text Placeholder 2"/>
          <p:cNvSpPr>
            <a:spLocks noGrp="1"/>
          </p:cNvSpPr>
          <p:nvPr>
            <p:ph type="body" sz="quarter" idx="10" hasCustomPrompt="1"/>
          </p:nvPr>
        </p:nvSpPr>
        <p:spPr>
          <a:xfrm>
            <a:off x="7672388" y="6135623"/>
            <a:ext cx="3894137" cy="173355"/>
          </a:xfrm>
        </p:spPr>
        <p:txBody>
          <a:bodyPr>
            <a:noAutofit/>
          </a:bodyPr>
          <a:lstStyle>
            <a:lvl1pPr marL="0" indent="0" algn="r">
              <a:spcBef>
                <a:spcPts val="0"/>
              </a:spcBef>
              <a:spcAft>
                <a:spcPts val="0"/>
              </a:spcAft>
              <a:buNone/>
              <a:defRPr sz="1600"/>
            </a:lvl1pPr>
            <a:lvl2pPr marL="457189" indent="0">
              <a:buNone/>
              <a:defRPr sz="1600"/>
            </a:lvl2pPr>
            <a:lvl3pPr marL="960067" indent="0">
              <a:buNone/>
              <a:defRPr sz="1600"/>
            </a:lvl3pPr>
            <a:lvl4pPr marL="1417245" indent="0">
              <a:buNone/>
              <a:defRPr sz="1600"/>
            </a:lvl4pPr>
            <a:lvl5pPr marL="1874423" indent="0">
              <a:buNone/>
              <a:defRPr sz="1600"/>
            </a:lvl5pPr>
          </a:lstStyle>
          <a:p>
            <a:pPr lvl="0"/>
            <a:r>
              <a:rPr lang="en-US"/>
              <a:t>MM/DD/YYYY</a:t>
            </a:r>
          </a:p>
        </p:txBody>
      </p:sp>
      <p:sp>
        <p:nvSpPr>
          <p:cNvPr id="5" name="Freeform 4"/>
          <p:cNvSpPr>
            <a:spLocks noChangeAspect="1" noEditPoints="1"/>
          </p:cNvSpPr>
          <p:nvPr/>
        </p:nvSpPr>
        <p:spPr bwMode="auto">
          <a:xfrm>
            <a:off x="609600" y="5958840"/>
            <a:ext cx="662720" cy="365760"/>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6" name="Freeform 5"/>
          <p:cNvSpPr>
            <a:spLocks noChangeAspect="1" noEditPoints="1"/>
          </p:cNvSpPr>
          <p:nvPr userDrawn="1"/>
        </p:nvSpPr>
        <p:spPr bwMode="auto">
          <a:xfrm>
            <a:off x="609600" y="5958840"/>
            <a:ext cx="662720" cy="365760"/>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51"/>
          </a:p>
        </p:txBody>
      </p:sp>
    </p:spTree>
    <p:extLst>
      <p:ext uri="{BB962C8B-B14F-4D97-AF65-F5344CB8AC3E}">
        <p14:creationId xmlns:p14="http://schemas.microsoft.com/office/powerpoint/2010/main" val="35159371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_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Autofit/>
          </a:bodyPr>
          <a:lstStyle>
            <a:lvl1pPr>
              <a:defRPr/>
            </a:lvl1pPr>
          </a:lstStyle>
          <a:p>
            <a:r>
              <a:rPr lang="en-US"/>
              <a:t>Tap to add title</a:t>
            </a:r>
          </a:p>
        </p:txBody>
      </p:sp>
      <p:sp>
        <p:nvSpPr>
          <p:cNvPr id="4" name="Text Placeholder 5"/>
          <p:cNvSpPr>
            <a:spLocks noGrp="1"/>
          </p:cNvSpPr>
          <p:nvPr>
            <p:ph type="body" sz="quarter" idx="10" hasCustomPrompt="1"/>
          </p:nvPr>
        </p:nvSpPr>
        <p:spPr>
          <a:xfrm>
            <a:off x="619759" y="1452880"/>
            <a:ext cx="10972165" cy="4871720"/>
          </a:xfrm>
        </p:spPr>
        <p:txBody>
          <a:body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241890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_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381000"/>
            <a:ext cx="10972800" cy="838200"/>
          </a:xfrm>
        </p:spPr>
        <p:txBody>
          <a:bodyPr>
            <a:noAutofit/>
          </a:bodyPr>
          <a:lstStyle/>
          <a:p>
            <a:r>
              <a:rPr lang="en-US"/>
              <a:t>Tap to add title</a:t>
            </a:r>
          </a:p>
        </p:txBody>
      </p:sp>
      <p:sp>
        <p:nvSpPr>
          <p:cNvPr id="4" name="Text Placeholder 5"/>
          <p:cNvSpPr>
            <a:spLocks noGrp="1"/>
          </p:cNvSpPr>
          <p:nvPr>
            <p:ph type="body" sz="quarter" idx="10" hasCustomPrompt="1"/>
          </p:nvPr>
        </p:nvSpPr>
        <p:spPr>
          <a:xfrm>
            <a:off x="609600" y="1917470"/>
            <a:ext cx="10972165" cy="4407130"/>
          </a:xfrm>
        </p:spPr>
        <p:txBody>
          <a:body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13" hasCustomPrompt="1"/>
          </p:nvPr>
        </p:nvSpPr>
        <p:spPr>
          <a:xfrm>
            <a:off x="609600" y="1364484"/>
            <a:ext cx="10972800" cy="320870"/>
          </a:xfrm>
        </p:spPr>
        <p:txBody>
          <a:bodyPr>
            <a:no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2800" b="1" baseline="0">
                <a:solidFill>
                  <a:schemeClr val="tx2"/>
                </a:solidFill>
                <a:latin typeface="+mn-lt"/>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Subhead</a:t>
            </a:r>
          </a:p>
        </p:txBody>
      </p:sp>
    </p:spTree>
    <p:extLst>
      <p:ext uri="{BB962C8B-B14F-4D97-AF65-F5344CB8AC3E}">
        <p14:creationId xmlns:p14="http://schemas.microsoft.com/office/powerpoint/2010/main" val="8483763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3_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Autofit/>
          </a:bodyPr>
          <a:lstStyle/>
          <a:p>
            <a:r>
              <a:rPr lang="en-US"/>
              <a:t>Tap to add title</a:t>
            </a:r>
          </a:p>
        </p:txBody>
      </p:sp>
      <p:sp>
        <p:nvSpPr>
          <p:cNvPr id="4" name="Rectangle 3"/>
          <p:cNvSpPr/>
          <p:nvPr/>
        </p:nvSpPr>
        <p:spPr>
          <a:xfrm>
            <a:off x="0" y="0"/>
            <a:ext cx="1524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7" name="Text Placeholder 5"/>
          <p:cNvSpPr>
            <a:spLocks noGrp="1"/>
          </p:cNvSpPr>
          <p:nvPr>
            <p:ph type="body" sz="quarter" idx="10" hasCustomPrompt="1"/>
          </p:nvPr>
        </p:nvSpPr>
        <p:spPr>
          <a:xfrm>
            <a:off x="619759" y="1452880"/>
            <a:ext cx="10972165" cy="4871720"/>
          </a:xfrm>
        </p:spPr>
        <p:txBody>
          <a:body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
        <p:nvSpPr>
          <p:cNvPr id="5" name="Rectangle 4"/>
          <p:cNvSpPr/>
          <p:nvPr/>
        </p:nvSpPr>
        <p:spPr>
          <a:xfrm>
            <a:off x="0" y="0"/>
            <a:ext cx="1524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6" name="Rectangle 5"/>
          <p:cNvSpPr/>
          <p:nvPr userDrawn="1"/>
        </p:nvSpPr>
        <p:spPr>
          <a:xfrm>
            <a:off x="0" y="0"/>
            <a:ext cx="1524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Tree>
    <p:extLst>
      <p:ext uri="{BB962C8B-B14F-4D97-AF65-F5344CB8AC3E}">
        <p14:creationId xmlns:p14="http://schemas.microsoft.com/office/powerpoint/2010/main" val="40663791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4_Text">
    <p:spTree>
      <p:nvGrpSpPr>
        <p:cNvPr id="1" name=""/>
        <p:cNvGrpSpPr/>
        <p:nvPr/>
      </p:nvGrpSpPr>
      <p:grpSpPr>
        <a:xfrm>
          <a:off x="0" y="0"/>
          <a:ext cx="0" cy="0"/>
          <a:chOff x="0" y="0"/>
          <a:chExt cx="0" cy="0"/>
        </a:xfrm>
      </p:grpSpPr>
      <p:sp>
        <p:nvSpPr>
          <p:cNvPr id="4" name="Rectangle 3"/>
          <p:cNvSpPr/>
          <p:nvPr/>
        </p:nvSpPr>
        <p:spPr>
          <a:xfrm>
            <a:off x="12039600" y="0"/>
            <a:ext cx="1524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6" name="Title 1"/>
          <p:cNvSpPr>
            <a:spLocks noGrp="1"/>
          </p:cNvSpPr>
          <p:nvPr>
            <p:ph type="title" hasCustomPrompt="1"/>
          </p:nvPr>
        </p:nvSpPr>
        <p:spPr>
          <a:xfrm>
            <a:off x="609600" y="381000"/>
            <a:ext cx="10972800" cy="838200"/>
          </a:xfrm>
        </p:spPr>
        <p:txBody>
          <a:bodyPr>
            <a:noAutofit/>
          </a:bodyPr>
          <a:lstStyle/>
          <a:p>
            <a:r>
              <a:rPr lang="en-US"/>
              <a:t>Tap to add title</a:t>
            </a:r>
          </a:p>
        </p:txBody>
      </p:sp>
      <p:sp>
        <p:nvSpPr>
          <p:cNvPr id="7" name="Text Placeholder 5"/>
          <p:cNvSpPr>
            <a:spLocks noGrp="1"/>
          </p:cNvSpPr>
          <p:nvPr>
            <p:ph type="body" sz="quarter" idx="10" hasCustomPrompt="1"/>
          </p:nvPr>
        </p:nvSpPr>
        <p:spPr>
          <a:xfrm>
            <a:off x="609600" y="1917470"/>
            <a:ext cx="10972165" cy="4407130"/>
          </a:xfrm>
        </p:spPr>
        <p:txBody>
          <a:body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
        <p:nvSpPr>
          <p:cNvPr id="8" name="Text Placeholder 4"/>
          <p:cNvSpPr>
            <a:spLocks noGrp="1"/>
          </p:cNvSpPr>
          <p:nvPr>
            <p:ph type="body" sz="quarter" idx="13" hasCustomPrompt="1"/>
          </p:nvPr>
        </p:nvSpPr>
        <p:spPr>
          <a:xfrm>
            <a:off x="609600" y="1364484"/>
            <a:ext cx="10972800" cy="320870"/>
          </a:xfrm>
        </p:spPr>
        <p:txBody>
          <a:bodyPr>
            <a:no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2800" b="1" baseline="0">
                <a:solidFill>
                  <a:schemeClr val="tx2"/>
                </a:solidFill>
                <a:latin typeface="+mn-lt"/>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Subhead</a:t>
            </a:r>
          </a:p>
        </p:txBody>
      </p:sp>
      <p:sp>
        <p:nvSpPr>
          <p:cNvPr id="9" name="Rectangle 8"/>
          <p:cNvSpPr/>
          <p:nvPr/>
        </p:nvSpPr>
        <p:spPr>
          <a:xfrm>
            <a:off x="12039600" y="0"/>
            <a:ext cx="1524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0" name="Rectangle 9"/>
          <p:cNvSpPr/>
          <p:nvPr userDrawn="1"/>
        </p:nvSpPr>
        <p:spPr>
          <a:xfrm>
            <a:off x="12039600" y="0"/>
            <a:ext cx="1524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Tree>
    <p:extLst>
      <p:ext uri="{BB962C8B-B14F-4D97-AF65-F5344CB8AC3E}">
        <p14:creationId xmlns:p14="http://schemas.microsoft.com/office/powerpoint/2010/main" val="7922733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5_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Autofit/>
          </a:bodyPr>
          <a:lstStyle/>
          <a:p>
            <a:r>
              <a:rPr lang="en-US"/>
              <a:t>Tap to add title</a:t>
            </a:r>
          </a:p>
        </p:txBody>
      </p:sp>
      <p:sp>
        <p:nvSpPr>
          <p:cNvPr id="9" name="Text Placeholder 8"/>
          <p:cNvSpPr>
            <a:spLocks noGrp="1"/>
          </p:cNvSpPr>
          <p:nvPr>
            <p:ph type="body" sz="quarter" idx="12" hasCustomPrompt="1"/>
          </p:nvPr>
        </p:nvSpPr>
        <p:spPr>
          <a:xfrm>
            <a:off x="609600" y="1441228"/>
            <a:ext cx="5257800" cy="4873752"/>
          </a:xfrm>
        </p:spPr>
        <p:txBody>
          <a:bodyPr/>
          <a:lstStyle>
            <a:lvl1pPr marL="342900" marR="0" indent="-342900" algn="l" defTabSz="914354" rtl="0" eaLnBrk="1" fontAlgn="auto" latinLnBrk="0" hangingPunct="1">
              <a:lnSpc>
                <a:spcPct val="90000"/>
              </a:lnSpc>
              <a:spcBef>
                <a:spcPts val="1200"/>
              </a:spcBef>
              <a:spcAft>
                <a:spcPts val="600"/>
              </a:spcAft>
              <a:buClrTx/>
              <a:buSzTx/>
              <a:buFont typeface="Arial" panose="020B0604020202020204" pitchFamily="34" charset="0"/>
              <a:buChar char="•"/>
              <a:tabLst/>
              <a:defRPr baseline="0"/>
            </a:lvl1pPr>
          </a:lstStyle>
          <a:p>
            <a:pPr lvl="0"/>
            <a:r>
              <a:rPr lang="en-US"/>
              <a:t>Tap to add text col 1</a:t>
            </a:r>
          </a:p>
          <a:p>
            <a:pPr lvl="1"/>
            <a:r>
              <a:rPr lang="en-US"/>
              <a:t>Second level</a:t>
            </a:r>
          </a:p>
          <a:p>
            <a:pPr lvl="2"/>
            <a:r>
              <a:rPr lang="en-US"/>
              <a:t>Third level</a:t>
            </a:r>
          </a:p>
          <a:p>
            <a:pPr lvl="3"/>
            <a:r>
              <a:rPr lang="en-US"/>
              <a:t>Fourth level</a:t>
            </a:r>
          </a:p>
          <a:p>
            <a:pPr lvl="4"/>
            <a:r>
              <a:rPr lang="en-US"/>
              <a:t>Fifth level</a:t>
            </a:r>
          </a:p>
        </p:txBody>
      </p:sp>
      <p:sp>
        <p:nvSpPr>
          <p:cNvPr id="10" name="Text Placeholder 8"/>
          <p:cNvSpPr>
            <a:spLocks noGrp="1"/>
          </p:cNvSpPr>
          <p:nvPr>
            <p:ph type="body" sz="quarter" idx="13" hasCustomPrompt="1"/>
          </p:nvPr>
        </p:nvSpPr>
        <p:spPr>
          <a:xfrm>
            <a:off x="6324600" y="1450848"/>
            <a:ext cx="5257800" cy="4873752"/>
          </a:xfrm>
        </p:spPr>
        <p:txBody>
          <a:bodyPr/>
          <a:lstStyle>
            <a:lvl1pPr marL="342900" marR="0" indent="-342900" algn="l" defTabSz="914354" rtl="0" eaLnBrk="1" fontAlgn="auto" latinLnBrk="0" hangingPunct="1">
              <a:lnSpc>
                <a:spcPct val="90000"/>
              </a:lnSpc>
              <a:spcBef>
                <a:spcPts val="1200"/>
              </a:spcBef>
              <a:spcAft>
                <a:spcPts val="600"/>
              </a:spcAft>
              <a:buClrTx/>
              <a:buSzTx/>
              <a:buFont typeface="Arial" panose="020B0604020202020204" pitchFamily="34" charset="0"/>
              <a:buChar char="•"/>
              <a:tabLst/>
              <a:defRPr/>
            </a:lvl1pPr>
          </a:lstStyle>
          <a:p>
            <a:pPr lvl="0"/>
            <a:r>
              <a:rPr lang="en-US"/>
              <a:t>Tap to add text col 2</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0185619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6_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599" y="381000"/>
            <a:ext cx="5257800" cy="838200"/>
          </a:xfrm>
        </p:spPr>
        <p:txBody>
          <a:bodyPr anchor="t">
            <a:noAutofit/>
          </a:bodyPr>
          <a:lstStyle>
            <a:lvl1pPr marL="0" indent="0">
              <a:spcBef>
                <a:spcPts val="0"/>
              </a:spcBef>
              <a:spcAft>
                <a:spcPts val="0"/>
              </a:spcAft>
              <a:buFont typeface="Arial" panose="020B0604020202020204" pitchFamily="34" charset="0"/>
              <a:buNone/>
              <a:defRPr sz="3200" baseline="0"/>
            </a:lvl1pPr>
          </a:lstStyle>
          <a:p>
            <a:pPr lvl="0"/>
            <a:r>
              <a:rPr lang="en-US"/>
              <a:t>Tap to add title 1</a:t>
            </a:r>
          </a:p>
        </p:txBody>
      </p:sp>
      <p:sp>
        <p:nvSpPr>
          <p:cNvPr id="13" name="Text Placeholder 12"/>
          <p:cNvSpPr>
            <a:spLocks noGrp="1"/>
          </p:cNvSpPr>
          <p:nvPr>
            <p:ph type="body" sz="quarter" idx="14" hasCustomPrompt="1"/>
          </p:nvPr>
        </p:nvSpPr>
        <p:spPr>
          <a:xfrm>
            <a:off x="6323433" y="381000"/>
            <a:ext cx="5257800" cy="841248"/>
          </a:xfrm>
        </p:spPr>
        <p:txBody>
          <a:bodyPr tIns="0" anchor="t" anchorCtr="0">
            <a:noAutofit/>
          </a:bodyPr>
          <a:lstStyle>
            <a:lvl1pPr marL="0" indent="0">
              <a:spcBef>
                <a:spcPts val="0"/>
              </a:spcBef>
              <a:spcAft>
                <a:spcPts val="0"/>
              </a:spcAft>
              <a:buNone/>
              <a:defRPr sz="3200" b="1" baseline="0"/>
            </a:lvl1pPr>
            <a:lvl2pPr marL="457189" indent="0">
              <a:buNone/>
              <a:defRPr sz="3200" b="1"/>
            </a:lvl2pPr>
            <a:lvl3pPr marL="960067" indent="0">
              <a:buNone/>
              <a:defRPr sz="3200" b="1"/>
            </a:lvl3pPr>
            <a:lvl4pPr marL="1417245" indent="0">
              <a:buNone/>
              <a:defRPr sz="3200" b="1"/>
            </a:lvl4pPr>
            <a:lvl5pPr marL="1874423" indent="0">
              <a:buNone/>
              <a:defRPr sz="3200" b="1"/>
            </a:lvl5pPr>
          </a:lstStyle>
          <a:p>
            <a:pPr lvl="0"/>
            <a:r>
              <a:rPr lang="en-US"/>
              <a:t>Tap to add title 2</a:t>
            </a:r>
          </a:p>
        </p:txBody>
      </p:sp>
      <p:sp>
        <p:nvSpPr>
          <p:cNvPr id="8" name="Text Placeholder 8"/>
          <p:cNvSpPr>
            <a:spLocks noGrp="1"/>
          </p:cNvSpPr>
          <p:nvPr>
            <p:ph type="body" sz="quarter" idx="12" hasCustomPrompt="1"/>
          </p:nvPr>
        </p:nvSpPr>
        <p:spPr>
          <a:xfrm>
            <a:off x="609600" y="1441228"/>
            <a:ext cx="5257800" cy="4873752"/>
          </a:xfrm>
        </p:spPr>
        <p:txBody>
          <a:bodyPr/>
          <a:lstStyle>
            <a:lvl1pPr marL="342900" marR="0" indent="-342900" algn="l" defTabSz="914354" rtl="0" eaLnBrk="1" fontAlgn="auto" latinLnBrk="0" hangingPunct="1">
              <a:lnSpc>
                <a:spcPct val="90000"/>
              </a:lnSpc>
              <a:spcBef>
                <a:spcPts val="1200"/>
              </a:spcBef>
              <a:spcAft>
                <a:spcPts val="600"/>
              </a:spcAft>
              <a:buClrTx/>
              <a:buSzTx/>
              <a:buFont typeface="Arial" panose="020B0604020202020204" pitchFamily="34" charset="0"/>
              <a:buChar char="•"/>
              <a:tabLst/>
              <a:defRPr baseline="0"/>
            </a:lvl1pPr>
          </a:lstStyle>
          <a:p>
            <a:pPr lvl="0"/>
            <a:r>
              <a:rPr lang="en-US"/>
              <a:t>Tap to add text col 1</a:t>
            </a:r>
          </a:p>
          <a:p>
            <a:pPr lvl="1"/>
            <a:r>
              <a:rPr lang="en-US"/>
              <a:t>Second level</a:t>
            </a:r>
          </a:p>
          <a:p>
            <a:pPr lvl="2"/>
            <a:r>
              <a:rPr lang="en-US"/>
              <a:t>Third level</a:t>
            </a:r>
          </a:p>
          <a:p>
            <a:pPr lvl="3"/>
            <a:r>
              <a:rPr lang="en-US"/>
              <a:t>Fourth level</a:t>
            </a:r>
          </a:p>
          <a:p>
            <a:pPr lvl="4"/>
            <a:r>
              <a:rPr lang="en-US"/>
              <a:t>Fifth level</a:t>
            </a:r>
          </a:p>
        </p:txBody>
      </p:sp>
      <p:sp>
        <p:nvSpPr>
          <p:cNvPr id="9" name="Text Placeholder 8"/>
          <p:cNvSpPr>
            <a:spLocks noGrp="1"/>
          </p:cNvSpPr>
          <p:nvPr>
            <p:ph type="body" sz="quarter" idx="13" hasCustomPrompt="1"/>
          </p:nvPr>
        </p:nvSpPr>
        <p:spPr>
          <a:xfrm>
            <a:off x="6324600" y="1450848"/>
            <a:ext cx="5257800" cy="4873752"/>
          </a:xfrm>
        </p:spPr>
        <p:txBody>
          <a:bodyPr/>
          <a:lstStyle>
            <a:lvl1pPr marL="342900" marR="0" indent="-342900" algn="l" defTabSz="914354" rtl="0" eaLnBrk="1" fontAlgn="auto" latinLnBrk="0" hangingPunct="1">
              <a:lnSpc>
                <a:spcPct val="90000"/>
              </a:lnSpc>
              <a:spcBef>
                <a:spcPts val="1200"/>
              </a:spcBef>
              <a:spcAft>
                <a:spcPts val="600"/>
              </a:spcAft>
              <a:buClrTx/>
              <a:buSzTx/>
              <a:buFont typeface="Arial" panose="020B0604020202020204" pitchFamily="34" charset="0"/>
              <a:buChar char="•"/>
              <a:tabLst/>
              <a:defRPr/>
            </a:lvl1pPr>
          </a:lstStyle>
          <a:p>
            <a:pPr lvl="0"/>
            <a:r>
              <a:rPr lang="en-US"/>
              <a:t>Tap to add text col 2</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3753230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7_Text">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6705600" y="1450848"/>
            <a:ext cx="4876800" cy="4873752"/>
          </a:xfrm>
        </p:spPr>
        <p:txBody>
          <a:bodyPr>
            <a:noAutofit/>
          </a:bodyPr>
          <a:lstStyle>
            <a:lvl1pPr marL="233357" marR="0" indent="-233357" algn="l" defTabSz="914354" rtl="0" eaLnBrk="1" fontAlgn="auto" latinLnBrk="0" hangingPunct="1">
              <a:lnSpc>
                <a:spcPct val="90000"/>
              </a:lnSpc>
              <a:spcBef>
                <a:spcPts val="1200"/>
              </a:spcBef>
              <a:spcAft>
                <a:spcPts val="600"/>
              </a:spcAft>
              <a:buClrTx/>
              <a:buSzTx/>
              <a:buFont typeface="Arial" panose="020B0604020202020204" pitchFamily="34" charset="0"/>
              <a:buChar char="•"/>
              <a:tabLst/>
              <a:defRPr/>
            </a:lvl1pPr>
          </a:lstStyle>
          <a:p>
            <a:pPr marL="233357" marR="0" lvl="0" indent="-233357" algn="l" defTabSz="914354" rtl="0" eaLnBrk="1" fontAlgn="auto" latinLnBrk="0" hangingPunct="1">
              <a:lnSpc>
                <a:spcPct val="90000"/>
              </a:lnSpc>
              <a:spcBef>
                <a:spcPts val="600"/>
              </a:spcBef>
              <a:spcAft>
                <a:spcPts val="600"/>
              </a:spcAft>
              <a:buClrTx/>
              <a:buSzTx/>
              <a:buFont typeface="Arial" panose="020B0604020202020204" pitchFamily="34" charset="0"/>
              <a:buChar char="•"/>
              <a:tabLst/>
              <a:defRPr/>
            </a:pPr>
            <a:r>
              <a:rPr lang="en-US"/>
              <a:t>Tap to add text col 1</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hasCustomPrompt="1"/>
          </p:nvPr>
        </p:nvSpPr>
        <p:spPr>
          <a:xfrm>
            <a:off x="6705600" y="381000"/>
            <a:ext cx="4876800" cy="838200"/>
          </a:xfrm>
        </p:spPr>
        <p:txBody>
          <a:bodyPr anchor="t">
            <a:noAutofit/>
          </a:bodyPr>
          <a:lstStyle>
            <a:lvl1pPr marL="0" indent="0">
              <a:buFont typeface="Arial" panose="020B0604020202020204" pitchFamily="34" charset="0"/>
              <a:buNone/>
              <a:defRPr baseline="0"/>
            </a:lvl1pPr>
          </a:lstStyle>
          <a:p>
            <a:r>
              <a:rPr lang="en-US"/>
              <a:t>Tap to add title 2</a:t>
            </a:r>
          </a:p>
        </p:txBody>
      </p:sp>
      <p:sp>
        <p:nvSpPr>
          <p:cNvPr id="7" name="Picture Placeholder 6"/>
          <p:cNvSpPr>
            <a:spLocks noGrp="1"/>
          </p:cNvSpPr>
          <p:nvPr>
            <p:ph type="pic" sz="quarter" idx="11" hasCustomPrompt="1"/>
          </p:nvPr>
        </p:nvSpPr>
        <p:spPr>
          <a:xfrm>
            <a:off x="0" y="0"/>
            <a:ext cx="6089904" cy="6858000"/>
          </a:xfrm>
          <a:solidFill>
            <a:schemeClr val="accent1"/>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accent1">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a:t>
            </a:r>
          </a:p>
        </p:txBody>
      </p:sp>
      <p:sp>
        <p:nvSpPr>
          <p:cNvPr id="11" name="Text Placeholder 8"/>
          <p:cNvSpPr>
            <a:spLocks noGrp="1"/>
          </p:cNvSpPr>
          <p:nvPr>
            <p:ph type="body" sz="quarter" idx="12" hasCustomPrompt="1"/>
          </p:nvPr>
        </p:nvSpPr>
        <p:spPr>
          <a:xfrm>
            <a:off x="609600" y="1450848"/>
            <a:ext cx="4873752" cy="4873752"/>
          </a:xfrm>
        </p:spPr>
        <p:txBody>
          <a:bodyPr/>
          <a:lstStyle>
            <a:lvl1pPr marL="233357" marR="0" indent="-233357" algn="l" defTabSz="914354" rtl="0" eaLnBrk="1" fontAlgn="auto" latinLnBrk="0" hangingPunct="1">
              <a:lnSpc>
                <a:spcPct val="90000"/>
              </a:lnSpc>
              <a:spcBef>
                <a:spcPts val="1200"/>
              </a:spcBef>
              <a:spcAft>
                <a:spcPts val="600"/>
              </a:spcAft>
              <a:buClrTx/>
              <a:buSzTx/>
              <a:buFont typeface="Arial" panose="020B0604020202020204" pitchFamily="34" charset="0"/>
              <a:buChar char="•"/>
              <a:tabLs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marL="233357" marR="0" lvl="0" indent="-233357" algn="l" defTabSz="914354" rtl="0" eaLnBrk="1" fontAlgn="auto" latinLnBrk="0" hangingPunct="1">
              <a:lnSpc>
                <a:spcPct val="90000"/>
              </a:lnSpc>
              <a:spcBef>
                <a:spcPts val="600"/>
              </a:spcBef>
              <a:spcAft>
                <a:spcPts val="600"/>
              </a:spcAft>
              <a:buClrTx/>
              <a:buSzTx/>
              <a:buFont typeface="Arial" panose="020B0604020202020204" pitchFamily="34" charset="0"/>
              <a:buChar char="•"/>
              <a:tabLst/>
              <a:defRPr/>
            </a:pPr>
            <a:r>
              <a:rPr lang="en-US"/>
              <a:t>Tap to add text col 1</a:t>
            </a:r>
          </a:p>
          <a:p>
            <a:pPr lvl="1"/>
            <a:r>
              <a:rPr lang="en-US"/>
              <a:t>Second level</a:t>
            </a:r>
          </a:p>
          <a:p>
            <a:pPr lvl="2"/>
            <a:r>
              <a:rPr lang="en-US"/>
              <a:t>Third level</a:t>
            </a:r>
          </a:p>
          <a:p>
            <a:pPr lvl="3"/>
            <a:r>
              <a:rPr lang="en-US"/>
              <a:t>Fourth level</a:t>
            </a:r>
          </a:p>
          <a:p>
            <a:pPr lvl="4"/>
            <a:r>
              <a:rPr lang="en-US"/>
              <a:t>Fifth level</a:t>
            </a:r>
          </a:p>
        </p:txBody>
      </p:sp>
      <p:sp>
        <p:nvSpPr>
          <p:cNvPr id="10" name="Text Placeholder 9"/>
          <p:cNvSpPr>
            <a:spLocks noGrp="1"/>
          </p:cNvSpPr>
          <p:nvPr>
            <p:ph type="body" sz="quarter" idx="14" hasCustomPrompt="1"/>
          </p:nvPr>
        </p:nvSpPr>
        <p:spPr>
          <a:xfrm>
            <a:off x="619432" y="381000"/>
            <a:ext cx="4873752" cy="841248"/>
          </a:xfrm>
        </p:spPr>
        <p:txBody>
          <a:bodyPr anchor="t" anchorCtr="0"/>
          <a:lstStyle>
            <a:lvl1pPr marL="0" indent="0">
              <a:spcBef>
                <a:spcPts val="0"/>
              </a:spcBef>
              <a:spcAft>
                <a:spcPts val="0"/>
              </a:spcAft>
              <a:buNone/>
              <a:defRPr sz="3200" b="1">
                <a:solidFill>
                  <a:schemeClr val="bg1"/>
                </a:solidFill>
              </a:defRPr>
            </a:lvl1pPr>
            <a:lvl2pPr marL="457189" indent="0">
              <a:buNone/>
              <a:defRPr sz="3200" b="1"/>
            </a:lvl2pPr>
            <a:lvl3pPr marL="960067" indent="0">
              <a:buNone/>
              <a:defRPr sz="3200" b="1"/>
            </a:lvl3pPr>
            <a:lvl4pPr marL="1417245" indent="0">
              <a:buNone/>
              <a:defRPr sz="3200" b="1"/>
            </a:lvl4pPr>
            <a:lvl5pPr marL="1874423" indent="0">
              <a:buNone/>
              <a:defRPr sz="3200" b="1"/>
            </a:lvl5pPr>
          </a:lstStyle>
          <a:p>
            <a:pPr lvl="0"/>
            <a:r>
              <a:rPr lang="en-US"/>
              <a:t>Tap to add title 1</a:t>
            </a:r>
          </a:p>
        </p:txBody>
      </p:sp>
    </p:spTree>
    <p:extLst>
      <p:ext uri="{BB962C8B-B14F-4D97-AF65-F5344CB8AC3E}">
        <p14:creationId xmlns:p14="http://schemas.microsoft.com/office/powerpoint/2010/main" val="13409516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1_TextImage">
    <p:spTree>
      <p:nvGrpSpPr>
        <p:cNvPr id="1" name=""/>
        <p:cNvGrpSpPr/>
        <p:nvPr/>
      </p:nvGrpSpPr>
      <p:grpSpPr>
        <a:xfrm>
          <a:off x="0" y="0"/>
          <a:ext cx="0" cy="0"/>
          <a:chOff x="0" y="0"/>
          <a:chExt cx="0" cy="0"/>
        </a:xfrm>
      </p:grpSpPr>
      <p:sp>
        <p:nvSpPr>
          <p:cNvPr id="7" name="Picture Placeholder 6"/>
          <p:cNvSpPr>
            <a:spLocks noGrp="1"/>
          </p:cNvSpPr>
          <p:nvPr>
            <p:ph type="pic" sz="quarter" idx="11" hasCustomPrompt="1"/>
          </p:nvPr>
        </p:nvSpPr>
        <p:spPr>
          <a:xfrm>
            <a:off x="6477000" y="0"/>
            <a:ext cx="5715000" cy="68580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12" name="Title 1"/>
          <p:cNvSpPr>
            <a:spLocks noGrp="1"/>
          </p:cNvSpPr>
          <p:nvPr>
            <p:ph type="title" hasCustomPrompt="1"/>
          </p:nvPr>
        </p:nvSpPr>
        <p:spPr>
          <a:xfrm>
            <a:off x="609600" y="381000"/>
            <a:ext cx="5486400" cy="838200"/>
          </a:xfrm>
        </p:spPr>
        <p:txBody>
          <a:bodyPr>
            <a:noAutofit/>
          </a:bodyPr>
          <a:lstStyle/>
          <a:p>
            <a:r>
              <a:rPr lang="en-US"/>
              <a:t>Tap to add title</a:t>
            </a:r>
          </a:p>
        </p:txBody>
      </p:sp>
      <p:sp>
        <p:nvSpPr>
          <p:cNvPr id="13" name="Text Placeholder 5"/>
          <p:cNvSpPr>
            <a:spLocks noGrp="1"/>
          </p:cNvSpPr>
          <p:nvPr>
            <p:ph type="body" sz="quarter" idx="10" hasCustomPrompt="1"/>
          </p:nvPr>
        </p:nvSpPr>
        <p:spPr>
          <a:xfrm>
            <a:off x="609600" y="1917470"/>
            <a:ext cx="5486400" cy="4407130"/>
          </a:xfrm>
        </p:spPr>
        <p:txBody>
          <a:body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
        <p:nvSpPr>
          <p:cNvPr id="14" name="Text Placeholder 4"/>
          <p:cNvSpPr>
            <a:spLocks noGrp="1"/>
          </p:cNvSpPr>
          <p:nvPr>
            <p:ph type="body" sz="quarter" idx="13" hasCustomPrompt="1"/>
          </p:nvPr>
        </p:nvSpPr>
        <p:spPr>
          <a:xfrm>
            <a:off x="609600" y="1364484"/>
            <a:ext cx="5486400" cy="320870"/>
          </a:xfrm>
        </p:spPr>
        <p:txBody>
          <a:bodyPr>
            <a:no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2800" b="1" baseline="0">
                <a:solidFill>
                  <a:schemeClr val="tx2"/>
                </a:solidFill>
                <a:latin typeface="+mn-lt"/>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Subhead</a:t>
            </a:r>
          </a:p>
        </p:txBody>
      </p:sp>
    </p:spTree>
    <p:extLst>
      <p:ext uri="{BB962C8B-B14F-4D97-AF65-F5344CB8AC3E}">
        <p14:creationId xmlns:p14="http://schemas.microsoft.com/office/powerpoint/2010/main" val="165294275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2_TextImage">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609599" y="1447800"/>
            <a:ext cx="3291841" cy="4876799"/>
          </a:xfrm>
        </p:spPr>
        <p:txBody>
          <a:bodyPr>
            <a:noAutofit/>
          </a:body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hasCustomPrompt="1"/>
          </p:nvPr>
        </p:nvSpPr>
        <p:spPr>
          <a:xfrm>
            <a:off x="609599" y="381000"/>
            <a:ext cx="3291841" cy="838200"/>
          </a:xfrm>
        </p:spPr>
        <p:txBody>
          <a:bodyPr>
            <a:noAutofit/>
          </a:bodyPr>
          <a:lstStyle/>
          <a:p>
            <a:r>
              <a:rPr lang="en-US"/>
              <a:t>Tap to add title</a:t>
            </a:r>
          </a:p>
        </p:txBody>
      </p:sp>
      <p:sp>
        <p:nvSpPr>
          <p:cNvPr id="7" name="Picture Placeholder 6"/>
          <p:cNvSpPr>
            <a:spLocks noGrp="1"/>
          </p:cNvSpPr>
          <p:nvPr>
            <p:ph type="pic" sz="quarter" idx="11" hasCustomPrompt="1"/>
          </p:nvPr>
        </p:nvSpPr>
        <p:spPr>
          <a:xfrm>
            <a:off x="4282440" y="0"/>
            <a:ext cx="7909560" cy="68580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Tree>
    <p:extLst>
      <p:ext uri="{BB962C8B-B14F-4D97-AF65-F5344CB8AC3E}">
        <p14:creationId xmlns:p14="http://schemas.microsoft.com/office/powerpoint/2010/main" val="15480848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_TextImage">
    <p:spTree>
      <p:nvGrpSpPr>
        <p:cNvPr id="1" name=""/>
        <p:cNvGrpSpPr/>
        <p:nvPr/>
      </p:nvGrpSpPr>
      <p:grpSpPr>
        <a:xfrm>
          <a:off x="0" y="0"/>
          <a:ext cx="0" cy="0"/>
          <a:chOff x="0" y="0"/>
          <a:chExt cx="0" cy="0"/>
        </a:xfrm>
      </p:grpSpPr>
      <p:sp>
        <p:nvSpPr>
          <p:cNvPr id="7" name="Picture Placeholder 6"/>
          <p:cNvSpPr>
            <a:spLocks noGrp="1"/>
          </p:cNvSpPr>
          <p:nvPr>
            <p:ph type="pic" sz="quarter" idx="11" hasCustomPrompt="1"/>
          </p:nvPr>
        </p:nvSpPr>
        <p:spPr>
          <a:xfrm>
            <a:off x="6477000" y="0"/>
            <a:ext cx="5715000" cy="3407664"/>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6" name="Picture Placeholder 6"/>
          <p:cNvSpPr>
            <a:spLocks noGrp="1"/>
          </p:cNvSpPr>
          <p:nvPr>
            <p:ph type="pic" sz="quarter" idx="12" hasCustomPrompt="1"/>
          </p:nvPr>
        </p:nvSpPr>
        <p:spPr>
          <a:xfrm>
            <a:off x="6477000" y="3471673"/>
            <a:ext cx="5715000" cy="3386328"/>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11" name="Title 1"/>
          <p:cNvSpPr>
            <a:spLocks noGrp="1"/>
          </p:cNvSpPr>
          <p:nvPr>
            <p:ph type="title" hasCustomPrompt="1"/>
          </p:nvPr>
        </p:nvSpPr>
        <p:spPr>
          <a:xfrm>
            <a:off x="609600" y="381000"/>
            <a:ext cx="5486400" cy="838200"/>
          </a:xfrm>
        </p:spPr>
        <p:txBody>
          <a:bodyPr>
            <a:noAutofit/>
          </a:bodyPr>
          <a:lstStyle/>
          <a:p>
            <a:r>
              <a:rPr lang="en-US"/>
              <a:t>Tap to add title</a:t>
            </a:r>
          </a:p>
        </p:txBody>
      </p:sp>
      <p:sp>
        <p:nvSpPr>
          <p:cNvPr id="12" name="Text Placeholder 5"/>
          <p:cNvSpPr>
            <a:spLocks noGrp="1"/>
          </p:cNvSpPr>
          <p:nvPr>
            <p:ph type="body" sz="quarter" idx="10" hasCustomPrompt="1"/>
          </p:nvPr>
        </p:nvSpPr>
        <p:spPr>
          <a:xfrm>
            <a:off x="609600" y="1917470"/>
            <a:ext cx="5486400" cy="4407130"/>
          </a:xfrm>
        </p:spPr>
        <p:txBody>
          <a:body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
        <p:nvSpPr>
          <p:cNvPr id="13" name="Text Placeholder 4"/>
          <p:cNvSpPr>
            <a:spLocks noGrp="1"/>
          </p:cNvSpPr>
          <p:nvPr>
            <p:ph type="body" sz="quarter" idx="13" hasCustomPrompt="1"/>
          </p:nvPr>
        </p:nvSpPr>
        <p:spPr>
          <a:xfrm>
            <a:off x="609600" y="1364484"/>
            <a:ext cx="5486400" cy="320870"/>
          </a:xfrm>
        </p:spPr>
        <p:txBody>
          <a:bodyPr>
            <a:no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2800" b="1" baseline="0">
                <a:solidFill>
                  <a:schemeClr val="tx2"/>
                </a:solidFill>
                <a:latin typeface="+mn-lt"/>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Subhead</a:t>
            </a:r>
          </a:p>
        </p:txBody>
      </p:sp>
    </p:spTree>
    <p:extLst>
      <p:ext uri="{BB962C8B-B14F-4D97-AF65-F5344CB8AC3E}">
        <p14:creationId xmlns:p14="http://schemas.microsoft.com/office/powerpoint/2010/main" val="3652268072"/>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Cover">
    <p:bg>
      <p:bgPr>
        <a:solidFill>
          <a:schemeClr val="accent1"/>
        </a:solidFill>
        <a:effectLst/>
      </p:bgPr>
    </p:bg>
    <p:spTree>
      <p:nvGrpSpPr>
        <p:cNvPr id="1" name=""/>
        <p:cNvGrpSpPr/>
        <p:nvPr/>
      </p:nvGrpSpPr>
      <p:grpSpPr>
        <a:xfrm>
          <a:off x="0" y="0"/>
          <a:ext cx="0" cy="0"/>
          <a:chOff x="0" y="0"/>
          <a:chExt cx="0" cy="0"/>
        </a:xfrm>
      </p:grpSpPr>
      <p:sp>
        <p:nvSpPr>
          <p:cNvPr id="13" name="Title 1"/>
          <p:cNvSpPr>
            <a:spLocks noGrp="1"/>
          </p:cNvSpPr>
          <p:nvPr>
            <p:ph type="title" hasCustomPrompt="1"/>
          </p:nvPr>
        </p:nvSpPr>
        <p:spPr>
          <a:xfrm>
            <a:off x="609600" y="3429000"/>
            <a:ext cx="10972800" cy="1524000"/>
          </a:xfrm>
        </p:spPr>
        <p:txBody>
          <a:bodyPr anchor="t">
            <a:noAutofit/>
          </a:bodyPr>
          <a:lstStyle>
            <a:lvl1pPr>
              <a:defRPr sz="3600">
                <a:solidFill>
                  <a:schemeClr val="bg1"/>
                </a:solidFill>
              </a:defRPr>
            </a:lvl1pPr>
          </a:lstStyle>
          <a:p>
            <a:r>
              <a:rPr lang="en-US"/>
              <a:t>Title</a:t>
            </a:r>
          </a:p>
        </p:txBody>
      </p:sp>
      <p:sp>
        <p:nvSpPr>
          <p:cNvPr id="4" name="Freeform 3"/>
          <p:cNvSpPr>
            <a:spLocks noChangeAspect="1" noEditPoints="1"/>
          </p:cNvSpPr>
          <p:nvPr/>
        </p:nvSpPr>
        <p:spPr bwMode="auto">
          <a:xfrm>
            <a:off x="609600" y="5958840"/>
            <a:ext cx="662720" cy="365760"/>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 name="Text Placeholder 2"/>
          <p:cNvSpPr>
            <a:spLocks noGrp="1"/>
          </p:cNvSpPr>
          <p:nvPr>
            <p:ph type="body" sz="quarter" idx="10" hasCustomPrompt="1"/>
          </p:nvPr>
        </p:nvSpPr>
        <p:spPr>
          <a:xfrm>
            <a:off x="7672388" y="6135623"/>
            <a:ext cx="3894137" cy="173355"/>
          </a:xfrm>
        </p:spPr>
        <p:txBody>
          <a:bodyPr>
            <a:noAutofit/>
          </a:bodyPr>
          <a:lstStyle>
            <a:lvl1pPr marL="0" indent="0" algn="r">
              <a:spcBef>
                <a:spcPts val="0"/>
              </a:spcBef>
              <a:spcAft>
                <a:spcPts val="0"/>
              </a:spcAft>
              <a:buNone/>
              <a:defRPr sz="1600">
                <a:solidFill>
                  <a:schemeClr val="bg1"/>
                </a:solidFill>
              </a:defRPr>
            </a:lvl1pPr>
            <a:lvl2pPr marL="457189" indent="0">
              <a:buNone/>
              <a:defRPr sz="1600"/>
            </a:lvl2pPr>
            <a:lvl3pPr marL="960067" indent="0">
              <a:buNone/>
              <a:defRPr sz="1600"/>
            </a:lvl3pPr>
            <a:lvl4pPr marL="1417245" indent="0">
              <a:buNone/>
              <a:defRPr sz="1600"/>
            </a:lvl4pPr>
            <a:lvl5pPr marL="1874423" indent="0">
              <a:buNone/>
              <a:defRPr sz="1600"/>
            </a:lvl5pPr>
          </a:lstStyle>
          <a:p>
            <a:pPr lvl="0"/>
            <a:r>
              <a:rPr lang="en-US"/>
              <a:t>MM/DD/YYYY</a:t>
            </a:r>
          </a:p>
        </p:txBody>
      </p:sp>
      <p:sp>
        <p:nvSpPr>
          <p:cNvPr id="6" name="Freeform 5"/>
          <p:cNvSpPr>
            <a:spLocks noChangeAspect="1" noEditPoints="1"/>
          </p:cNvSpPr>
          <p:nvPr/>
        </p:nvSpPr>
        <p:spPr bwMode="auto">
          <a:xfrm>
            <a:off x="609600" y="5958840"/>
            <a:ext cx="662720" cy="365760"/>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7" name="Freeform 6"/>
          <p:cNvSpPr>
            <a:spLocks noChangeAspect="1" noEditPoints="1"/>
          </p:cNvSpPr>
          <p:nvPr userDrawn="1"/>
        </p:nvSpPr>
        <p:spPr bwMode="auto">
          <a:xfrm>
            <a:off x="609600" y="5958840"/>
            <a:ext cx="662720" cy="365760"/>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spTree>
    <p:extLst>
      <p:ext uri="{BB962C8B-B14F-4D97-AF65-F5344CB8AC3E}">
        <p14:creationId xmlns:p14="http://schemas.microsoft.com/office/powerpoint/2010/main" val="147395240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_TextImage">
    <p:spTree>
      <p:nvGrpSpPr>
        <p:cNvPr id="1" name=""/>
        <p:cNvGrpSpPr/>
        <p:nvPr/>
      </p:nvGrpSpPr>
      <p:grpSpPr>
        <a:xfrm>
          <a:off x="0" y="0"/>
          <a:ext cx="0" cy="0"/>
          <a:chOff x="0" y="0"/>
          <a:chExt cx="0" cy="0"/>
        </a:xfrm>
      </p:grpSpPr>
      <p:sp>
        <p:nvSpPr>
          <p:cNvPr id="7" name="Picture Placeholder 6"/>
          <p:cNvSpPr>
            <a:spLocks noGrp="1"/>
          </p:cNvSpPr>
          <p:nvPr>
            <p:ph type="pic" sz="quarter" idx="11" hasCustomPrompt="1"/>
          </p:nvPr>
        </p:nvSpPr>
        <p:spPr>
          <a:xfrm>
            <a:off x="6477000" y="0"/>
            <a:ext cx="5715000" cy="341376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6" name="Picture Placeholder 6"/>
          <p:cNvSpPr>
            <a:spLocks noGrp="1"/>
          </p:cNvSpPr>
          <p:nvPr>
            <p:ph type="pic" sz="quarter" idx="12" hasCustomPrompt="1"/>
          </p:nvPr>
        </p:nvSpPr>
        <p:spPr>
          <a:xfrm>
            <a:off x="6477000" y="3477768"/>
            <a:ext cx="2398982" cy="3380232"/>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8" name="Picture Placeholder 6"/>
          <p:cNvSpPr>
            <a:spLocks noGrp="1"/>
          </p:cNvSpPr>
          <p:nvPr>
            <p:ph type="pic" sz="quarter" idx="13" hasCustomPrompt="1"/>
          </p:nvPr>
        </p:nvSpPr>
        <p:spPr>
          <a:xfrm>
            <a:off x="8939990" y="3477768"/>
            <a:ext cx="3252011" cy="3383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12" name="Title 1"/>
          <p:cNvSpPr>
            <a:spLocks noGrp="1"/>
          </p:cNvSpPr>
          <p:nvPr>
            <p:ph type="title" hasCustomPrompt="1"/>
          </p:nvPr>
        </p:nvSpPr>
        <p:spPr>
          <a:xfrm>
            <a:off x="609600" y="381000"/>
            <a:ext cx="5486400" cy="838200"/>
          </a:xfrm>
        </p:spPr>
        <p:txBody>
          <a:bodyPr>
            <a:noAutofit/>
          </a:bodyPr>
          <a:lstStyle/>
          <a:p>
            <a:r>
              <a:rPr lang="en-US"/>
              <a:t>Tap to add title</a:t>
            </a:r>
          </a:p>
        </p:txBody>
      </p:sp>
      <p:sp>
        <p:nvSpPr>
          <p:cNvPr id="13" name="Text Placeholder 5"/>
          <p:cNvSpPr>
            <a:spLocks noGrp="1"/>
          </p:cNvSpPr>
          <p:nvPr>
            <p:ph type="body" sz="quarter" idx="10" hasCustomPrompt="1"/>
          </p:nvPr>
        </p:nvSpPr>
        <p:spPr>
          <a:xfrm>
            <a:off x="609600" y="1917470"/>
            <a:ext cx="5486400" cy="4407130"/>
          </a:xfrm>
        </p:spPr>
        <p:txBody>
          <a:body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
        <p:nvSpPr>
          <p:cNvPr id="14" name="Text Placeholder 4"/>
          <p:cNvSpPr>
            <a:spLocks noGrp="1"/>
          </p:cNvSpPr>
          <p:nvPr>
            <p:ph type="body" sz="quarter" idx="14" hasCustomPrompt="1"/>
          </p:nvPr>
        </p:nvSpPr>
        <p:spPr>
          <a:xfrm>
            <a:off x="609600" y="1364484"/>
            <a:ext cx="5486400" cy="320870"/>
          </a:xfrm>
        </p:spPr>
        <p:txBody>
          <a:bodyPr>
            <a:noAutofit/>
          </a:bodyPr>
          <a:lstStyle>
            <a:lvl1pPr marL="0" marR="0" indent="0" algn="l" defTabSz="914354" rtl="0" eaLnBrk="1" fontAlgn="auto" latinLnBrk="0" hangingPunct="1">
              <a:lnSpc>
                <a:spcPct val="90000"/>
              </a:lnSpc>
              <a:spcBef>
                <a:spcPts val="0"/>
              </a:spcBef>
              <a:spcAft>
                <a:spcPts val="0"/>
              </a:spcAft>
              <a:buClrTx/>
              <a:buSzTx/>
              <a:buFont typeface="Arial" panose="020B0604020202020204" pitchFamily="34" charset="0"/>
              <a:buNone/>
              <a:tabLst/>
              <a:defRPr sz="2800" b="1" baseline="0">
                <a:solidFill>
                  <a:schemeClr val="tx2"/>
                </a:solidFill>
                <a:latin typeface="+mn-lt"/>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Subhead</a:t>
            </a:r>
          </a:p>
        </p:txBody>
      </p:sp>
    </p:spTree>
    <p:extLst>
      <p:ext uri="{BB962C8B-B14F-4D97-AF65-F5344CB8AC3E}">
        <p14:creationId xmlns:p14="http://schemas.microsoft.com/office/powerpoint/2010/main" val="46296251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5_TextImage">
    <p:spTree>
      <p:nvGrpSpPr>
        <p:cNvPr id="1" name=""/>
        <p:cNvGrpSpPr/>
        <p:nvPr/>
      </p:nvGrpSpPr>
      <p:grpSpPr>
        <a:xfrm>
          <a:off x="0" y="0"/>
          <a:ext cx="0" cy="0"/>
          <a:chOff x="0" y="0"/>
          <a:chExt cx="0" cy="0"/>
        </a:xfrm>
      </p:grpSpPr>
      <p:sp>
        <p:nvSpPr>
          <p:cNvPr id="25" name="Picture Placeholder 58"/>
          <p:cNvSpPr>
            <a:spLocks noGrp="1"/>
          </p:cNvSpPr>
          <p:nvPr>
            <p:ph type="pic" sz="quarter" idx="11" hasCustomPrompt="1"/>
          </p:nvPr>
        </p:nvSpPr>
        <p:spPr>
          <a:xfrm>
            <a:off x="7354062" y="-2"/>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8" name="Picture Placeholder 58"/>
          <p:cNvSpPr>
            <a:spLocks noGrp="1"/>
          </p:cNvSpPr>
          <p:nvPr>
            <p:ph type="pic" sz="quarter" idx="14" hasCustomPrompt="1"/>
          </p:nvPr>
        </p:nvSpPr>
        <p:spPr>
          <a:xfrm>
            <a:off x="9805416" y="-2"/>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0" name="Picture Placeholder 58"/>
          <p:cNvSpPr>
            <a:spLocks noGrp="1"/>
          </p:cNvSpPr>
          <p:nvPr>
            <p:ph type="pic" sz="quarter" idx="16" hasCustomPrompt="1"/>
          </p:nvPr>
        </p:nvSpPr>
        <p:spPr>
          <a:xfrm>
            <a:off x="7354062" y="2304583"/>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3" name="Picture Placeholder 58"/>
          <p:cNvSpPr>
            <a:spLocks noGrp="1"/>
          </p:cNvSpPr>
          <p:nvPr>
            <p:ph type="pic" sz="quarter" idx="19" hasCustomPrompt="1"/>
          </p:nvPr>
        </p:nvSpPr>
        <p:spPr>
          <a:xfrm>
            <a:off x="9805416" y="2304583"/>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5" name="Picture Placeholder 58"/>
          <p:cNvSpPr>
            <a:spLocks noGrp="1"/>
          </p:cNvSpPr>
          <p:nvPr>
            <p:ph type="pic" sz="quarter" idx="21" hasCustomPrompt="1"/>
          </p:nvPr>
        </p:nvSpPr>
        <p:spPr>
          <a:xfrm>
            <a:off x="7354062" y="4617720"/>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8" name="Picture Placeholder 58"/>
          <p:cNvSpPr>
            <a:spLocks noGrp="1"/>
          </p:cNvSpPr>
          <p:nvPr>
            <p:ph type="pic" sz="quarter" idx="24" hasCustomPrompt="1"/>
          </p:nvPr>
        </p:nvSpPr>
        <p:spPr>
          <a:xfrm>
            <a:off x="9805416" y="4617720"/>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7" name="Text Placeholder 4"/>
          <p:cNvSpPr>
            <a:spLocks noGrp="1"/>
          </p:cNvSpPr>
          <p:nvPr>
            <p:ph type="body" sz="quarter" idx="10" hasCustomPrompt="1"/>
          </p:nvPr>
        </p:nvSpPr>
        <p:spPr>
          <a:xfrm>
            <a:off x="609599" y="1447800"/>
            <a:ext cx="6341459" cy="4876799"/>
          </a:xfrm>
        </p:spPr>
        <p:txBody>
          <a:bodyPr>
            <a:noAutofit/>
          </a:body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
        <p:nvSpPr>
          <p:cNvPr id="18" name="Title 1"/>
          <p:cNvSpPr>
            <a:spLocks noGrp="1"/>
          </p:cNvSpPr>
          <p:nvPr>
            <p:ph type="title" hasCustomPrompt="1"/>
          </p:nvPr>
        </p:nvSpPr>
        <p:spPr>
          <a:xfrm>
            <a:off x="609599" y="381000"/>
            <a:ext cx="6341459" cy="838200"/>
          </a:xfrm>
        </p:spPr>
        <p:txBody>
          <a:bodyPr>
            <a:noAutofit/>
          </a:bodyPr>
          <a:lstStyle/>
          <a:p>
            <a:r>
              <a:rPr lang="en-US"/>
              <a:t>Tap to add title</a:t>
            </a:r>
          </a:p>
        </p:txBody>
      </p:sp>
    </p:spTree>
    <p:extLst>
      <p:ext uri="{BB962C8B-B14F-4D97-AF65-F5344CB8AC3E}">
        <p14:creationId xmlns:p14="http://schemas.microsoft.com/office/powerpoint/2010/main" val="6126646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6_TextImage">
    <p:spTree>
      <p:nvGrpSpPr>
        <p:cNvPr id="1" name=""/>
        <p:cNvGrpSpPr/>
        <p:nvPr/>
      </p:nvGrpSpPr>
      <p:grpSpPr>
        <a:xfrm>
          <a:off x="0" y="0"/>
          <a:ext cx="0" cy="0"/>
          <a:chOff x="0" y="0"/>
          <a:chExt cx="0" cy="0"/>
        </a:xfrm>
      </p:grpSpPr>
      <p:sp>
        <p:nvSpPr>
          <p:cNvPr id="25" name="Picture Placeholder 58"/>
          <p:cNvSpPr>
            <a:spLocks noGrp="1"/>
          </p:cNvSpPr>
          <p:nvPr>
            <p:ph type="pic" sz="quarter" idx="11" hasCustomPrompt="1"/>
          </p:nvPr>
        </p:nvSpPr>
        <p:spPr>
          <a:xfrm>
            <a:off x="7354062" y="-2"/>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8" name="Picture Placeholder 58"/>
          <p:cNvSpPr>
            <a:spLocks noGrp="1"/>
          </p:cNvSpPr>
          <p:nvPr>
            <p:ph type="pic" sz="quarter" idx="14" hasCustomPrompt="1"/>
          </p:nvPr>
        </p:nvSpPr>
        <p:spPr>
          <a:xfrm>
            <a:off x="9805416" y="-2"/>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0" name="Picture Placeholder 58"/>
          <p:cNvSpPr>
            <a:spLocks noGrp="1"/>
          </p:cNvSpPr>
          <p:nvPr>
            <p:ph type="pic" sz="quarter" idx="16" hasCustomPrompt="1"/>
          </p:nvPr>
        </p:nvSpPr>
        <p:spPr>
          <a:xfrm>
            <a:off x="7354062" y="2304583"/>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3" name="Picture Placeholder 58"/>
          <p:cNvSpPr>
            <a:spLocks noGrp="1"/>
          </p:cNvSpPr>
          <p:nvPr>
            <p:ph type="pic" sz="quarter" idx="19" hasCustomPrompt="1"/>
          </p:nvPr>
        </p:nvSpPr>
        <p:spPr>
          <a:xfrm>
            <a:off x="9805416" y="2304583"/>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5" name="Picture Placeholder 58"/>
          <p:cNvSpPr>
            <a:spLocks noGrp="1"/>
          </p:cNvSpPr>
          <p:nvPr>
            <p:ph type="pic" sz="quarter" idx="21" hasCustomPrompt="1"/>
          </p:nvPr>
        </p:nvSpPr>
        <p:spPr>
          <a:xfrm>
            <a:off x="7354062" y="4617720"/>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8" name="Picture Placeholder 58"/>
          <p:cNvSpPr>
            <a:spLocks noGrp="1"/>
          </p:cNvSpPr>
          <p:nvPr>
            <p:ph type="pic" sz="quarter" idx="24" hasCustomPrompt="1"/>
          </p:nvPr>
        </p:nvSpPr>
        <p:spPr>
          <a:xfrm>
            <a:off x="9805416" y="4617720"/>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7" name="Text Placeholder 4"/>
          <p:cNvSpPr>
            <a:spLocks noGrp="1"/>
          </p:cNvSpPr>
          <p:nvPr>
            <p:ph type="body" sz="quarter" idx="10" hasCustomPrompt="1"/>
          </p:nvPr>
        </p:nvSpPr>
        <p:spPr>
          <a:xfrm>
            <a:off x="609599" y="1447800"/>
            <a:ext cx="3912109" cy="4876799"/>
          </a:xfrm>
        </p:spPr>
        <p:txBody>
          <a:bodyPr>
            <a:noAutofit/>
          </a:body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
        <p:nvSpPr>
          <p:cNvPr id="18" name="Title 1"/>
          <p:cNvSpPr>
            <a:spLocks noGrp="1"/>
          </p:cNvSpPr>
          <p:nvPr>
            <p:ph type="title" hasCustomPrompt="1"/>
          </p:nvPr>
        </p:nvSpPr>
        <p:spPr>
          <a:xfrm>
            <a:off x="609599" y="381000"/>
            <a:ext cx="3912109" cy="838200"/>
          </a:xfrm>
        </p:spPr>
        <p:txBody>
          <a:bodyPr>
            <a:noAutofit/>
          </a:bodyPr>
          <a:lstStyle/>
          <a:p>
            <a:r>
              <a:rPr lang="en-US"/>
              <a:t>Tap to add title</a:t>
            </a:r>
          </a:p>
        </p:txBody>
      </p:sp>
      <p:sp>
        <p:nvSpPr>
          <p:cNvPr id="10" name="Picture Placeholder 58"/>
          <p:cNvSpPr>
            <a:spLocks noGrp="1"/>
          </p:cNvSpPr>
          <p:nvPr>
            <p:ph type="pic" sz="quarter" idx="13" hasCustomPrompt="1"/>
          </p:nvPr>
        </p:nvSpPr>
        <p:spPr>
          <a:xfrm>
            <a:off x="4902708" y="-2"/>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1" name="Picture Placeholder 58"/>
          <p:cNvSpPr>
            <a:spLocks noGrp="1"/>
          </p:cNvSpPr>
          <p:nvPr>
            <p:ph type="pic" sz="quarter" idx="18" hasCustomPrompt="1"/>
          </p:nvPr>
        </p:nvSpPr>
        <p:spPr>
          <a:xfrm>
            <a:off x="4902708" y="2308859"/>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2" name="Picture Placeholder 58"/>
          <p:cNvSpPr>
            <a:spLocks noGrp="1"/>
          </p:cNvSpPr>
          <p:nvPr>
            <p:ph type="pic" sz="quarter" idx="23" hasCustomPrompt="1"/>
          </p:nvPr>
        </p:nvSpPr>
        <p:spPr>
          <a:xfrm>
            <a:off x="4902708" y="4617720"/>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Tree>
    <p:extLst>
      <p:ext uri="{BB962C8B-B14F-4D97-AF65-F5344CB8AC3E}">
        <p14:creationId xmlns:p14="http://schemas.microsoft.com/office/powerpoint/2010/main" val="19245637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7_TextImage">
    <p:bg>
      <p:bgPr>
        <a:solidFill>
          <a:schemeClr val="bg1"/>
        </a:solid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0" hasCustomPrompt="1"/>
          </p:nvPr>
        </p:nvSpPr>
        <p:spPr>
          <a:xfrm>
            <a:off x="0" y="0"/>
            <a:ext cx="12192000" cy="6858000"/>
          </a:xfrm>
          <a:solidFill>
            <a:schemeClr val="accent1"/>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accent1">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3" name="Text Placeholder 4"/>
          <p:cNvSpPr>
            <a:spLocks noGrp="1"/>
          </p:cNvSpPr>
          <p:nvPr>
            <p:ph type="body" sz="quarter" idx="11" hasCustomPrompt="1"/>
          </p:nvPr>
        </p:nvSpPr>
        <p:spPr>
          <a:xfrm>
            <a:off x="609599" y="1447800"/>
            <a:ext cx="6341459" cy="4876799"/>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
        <p:nvSpPr>
          <p:cNvPr id="4" name="Title 1"/>
          <p:cNvSpPr>
            <a:spLocks noGrp="1"/>
          </p:cNvSpPr>
          <p:nvPr>
            <p:ph type="title" hasCustomPrompt="1"/>
          </p:nvPr>
        </p:nvSpPr>
        <p:spPr>
          <a:xfrm>
            <a:off x="609599" y="381000"/>
            <a:ext cx="6341459" cy="838200"/>
          </a:xfrm>
        </p:spPr>
        <p:txBody>
          <a:bodyPr>
            <a:noAutofit/>
          </a:bodyPr>
          <a:lstStyle>
            <a:lvl1pPr>
              <a:defRPr>
                <a:solidFill>
                  <a:schemeClr val="bg1"/>
                </a:solidFill>
              </a:defRPr>
            </a:lvl1pPr>
          </a:lstStyle>
          <a:p>
            <a:r>
              <a:rPr lang="en-US"/>
              <a:t>Tap to add title</a:t>
            </a:r>
          </a:p>
        </p:txBody>
      </p:sp>
    </p:spTree>
    <p:extLst>
      <p:ext uri="{BB962C8B-B14F-4D97-AF65-F5344CB8AC3E}">
        <p14:creationId xmlns:p14="http://schemas.microsoft.com/office/powerpoint/2010/main" val="389554501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8_TextImage">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6096000" y="1450848"/>
            <a:ext cx="5486400" cy="4873752"/>
          </a:xfrm>
        </p:spPr>
        <p:txBody>
          <a:bodyPr>
            <a:noAutofit/>
          </a:body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hasCustomPrompt="1"/>
          </p:nvPr>
        </p:nvSpPr>
        <p:spPr>
          <a:xfrm>
            <a:off x="6096000" y="381000"/>
            <a:ext cx="5486400" cy="838200"/>
          </a:xfrm>
        </p:spPr>
        <p:txBody>
          <a:bodyPr>
            <a:noAutofit/>
          </a:bodyPr>
          <a:lstStyle/>
          <a:p>
            <a:r>
              <a:rPr lang="en-US"/>
              <a:t>Tap to add title</a:t>
            </a:r>
          </a:p>
        </p:txBody>
      </p:sp>
      <p:sp>
        <p:nvSpPr>
          <p:cNvPr id="7" name="Picture Placeholder 6"/>
          <p:cNvSpPr>
            <a:spLocks noGrp="1"/>
          </p:cNvSpPr>
          <p:nvPr>
            <p:ph type="pic" sz="quarter" idx="11" hasCustomPrompt="1"/>
          </p:nvPr>
        </p:nvSpPr>
        <p:spPr>
          <a:xfrm>
            <a:off x="0" y="0"/>
            <a:ext cx="5715000" cy="68580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Tree>
    <p:extLst>
      <p:ext uri="{BB962C8B-B14F-4D97-AF65-F5344CB8AC3E}">
        <p14:creationId xmlns:p14="http://schemas.microsoft.com/office/powerpoint/2010/main" val="341990694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9_TextImage">
    <p:spTree>
      <p:nvGrpSpPr>
        <p:cNvPr id="1" name=""/>
        <p:cNvGrpSpPr/>
        <p:nvPr/>
      </p:nvGrpSpPr>
      <p:grpSpPr>
        <a:xfrm>
          <a:off x="0" y="0"/>
          <a:ext cx="0" cy="0"/>
          <a:chOff x="0" y="0"/>
          <a:chExt cx="0" cy="0"/>
        </a:xfrm>
      </p:grpSpPr>
      <p:sp>
        <p:nvSpPr>
          <p:cNvPr id="11" name="Picture Placeholder 10"/>
          <p:cNvSpPr>
            <a:spLocks noGrp="1"/>
          </p:cNvSpPr>
          <p:nvPr>
            <p:ph type="pic" sz="quarter" idx="10" hasCustomPrompt="1"/>
          </p:nvPr>
        </p:nvSpPr>
        <p:spPr>
          <a:xfrm>
            <a:off x="1742" y="0"/>
            <a:ext cx="7907272" cy="68580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4" name="Text Placeholder 4"/>
          <p:cNvSpPr>
            <a:spLocks noGrp="1"/>
          </p:cNvSpPr>
          <p:nvPr>
            <p:ph type="body" sz="quarter" idx="24" hasCustomPrompt="1"/>
          </p:nvPr>
        </p:nvSpPr>
        <p:spPr>
          <a:xfrm>
            <a:off x="8290014" y="1450848"/>
            <a:ext cx="3294592" cy="4873752"/>
          </a:xfrm>
        </p:spPr>
        <p:txBody>
          <a:bodyPr>
            <a:noAutofit/>
          </a:body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
        <p:nvSpPr>
          <p:cNvPr id="5" name="Title 1"/>
          <p:cNvSpPr>
            <a:spLocks noGrp="1"/>
          </p:cNvSpPr>
          <p:nvPr>
            <p:ph type="title" hasCustomPrompt="1"/>
          </p:nvPr>
        </p:nvSpPr>
        <p:spPr>
          <a:xfrm>
            <a:off x="8290014" y="381000"/>
            <a:ext cx="3294592" cy="838200"/>
          </a:xfrm>
        </p:spPr>
        <p:txBody>
          <a:bodyPr>
            <a:noAutofit/>
          </a:bodyPr>
          <a:lstStyle/>
          <a:p>
            <a:r>
              <a:rPr lang="en-US"/>
              <a:t>Tap to add title</a:t>
            </a:r>
          </a:p>
        </p:txBody>
      </p:sp>
    </p:spTree>
    <p:extLst>
      <p:ext uri="{BB962C8B-B14F-4D97-AF65-F5344CB8AC3E}">
        <p14:creationId xmlns:p14="http://schemas.microsoft.com/office/powerpoint/2010/main" val="165079037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10_TextImage">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6096000" y="1450848"/>
            <a:ext cx="5486400" cy="4873752"/>
          </a:xfrm>
        </p:spPr>
        <p:txBody>
          <a:bodyPr>
            <a:noAutofit/>
          </a:body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hasCustomPrompt="1"/>
          </p:nvPr>
        </p:nvSpPr>
        <p:spPr>
          <a:xfrm>
            <a:off x="6096000" y="381000"/>
            <a:ext cx="5486400" cy="838200"/>
          </a:xfrm>
        </p:spPr>
        <p:txBody>
          <a:bodyPr>
            <a:noAutofit/>
          </a:bodyPr>
          <a:lstStyle/>
          <a:p>
            <a:r>
              <a:rPr lang="en-US"/>
              <a:t>Tap to add title</a:t>
            </a:r>
          </a:p>
        </p:txBody>
      </p:sp>
      <p:sp>
        <p:nvSpPr>
          <p:cNvPr id="9" name="Picture Placeholder 6"/>
          <p:cNvSpPr>
            <a:spLocks noGrp="1"/>
          </p:cNvSpPr>
          <p:nvPr>
            <p:ph type="pic" sz="quarter" idx="11" hasCustomPrompt="1"/>
          </p:nvPr>
        </p:nvSpPr>
        <p:spPr>
          <a:xfrm>
            <a:off x="0" y="0"/>
            <a:ext cx="5715000" cy="3407664"/>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10" name="Picture Placeholder 6"/>
          <p:cNvSpPr>
            <a:spLocks noGrp="1"/>
          </p:cNvSpPr>
          <p:nvPr>
            <p:ph type="pic" sz="quarter" idx="12" hasCustomPrompt="1"/>
          </p:nvPr>
        </p:nvSpPr>
        <p:spPr>
          <a:xfrm>
            <a:off x="0" y="3471673"/>
            <a:ext cx="5715000" cy="3386328"/>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Tree>
    <p:extLst>
      <p:ext uri="{BB962C8B-B14F-4D97-AF65-F5344CB8AC3E}">
        <p14:creationId xmlns:p14="http://schemas.microsoft.com/office/powerpoint/2010/main" val="2036947790"/>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11_TextImage">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6096000" y="1450848"/>
            <a:ext cx="5486400" cy="4873752"/>
          </a:xfrm>
        </p:spPr>
        <p:txBody>
          <a:bodyPr>
            <a:noAutofit/>
          </a:body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hasCustomPrompt="1"/>
          </p:nvPr>
        </p:nvSpPr>
        <p:spPr>
          <a:xfrm>
            <a:off x="6096000" y="381000"/>
            <a:ext cx="5486400" cy="838200"/>
          </a:xfrm>
        </p:spPr>
        <p:txBody>
          <a:bodyPr>
            <a:noAutofit/>
          </a:bodyPr>
          <a:lstStyle/>
          <a:p>
            <a:r>
              <a:rPr lang="en-US"/>
              <a:t>Tap to add title</a:t>
            </a:r>
          </a:p>
        </p:txBody>
      </p:sp>
      <p:sp>
        <p:nvSpPr>
          <p:cNvPr id="11" name="Picture Placeholder 6"/>
          <p:cNvSpPr>
            <a:spLocks noGrp="1"/>
          </p:cNvSpPr>
          <p:nvPr>
            <p:ph type="pic" sz="quarter" idx="11" hasCustomPrompt="1"/>
          </p:nvPr>
        </p:nvSpPr>
        <p:spPr>
          <a:xfrm>
            <a:off x="1" y="0"/>
            <a:ext cx="5715000" cy="341376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12" name="Picture Placeholder 6"/>
          <p:cNvSpPr>
            <a:spLocks noGrp="1"/>
          </p:cNvSpPr>
          <p:nvPr>
            <p:ph type="pic" sz="quarter" idx="12" hasCustomPrompt="1"/>
          </p:nvPr>
        </p:nvSpPr>
        <p:spPr>
          <a:xfrm>
            <a:off x="0" y="3477768"/>
            <a:ext cx="2398982" cy="3380232"/>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13" name="Picture Placeholder 6"/>
          <p:cNvSpPr>
            <a:spLocks noGrp="1"/>
          </p:cNvSpPr>
          <p:nvPr>
            <p:ph type="pic" sz="quarter" idx="13" hasCustomPrompt="1"/>
          </p:nvPr>
        </p:nvSpPr>
        <p:spPr>
          <a:xfrm>
            <a:off x="2462990" y="3477768"/>
            <a:ext cx="3252011" cy="3383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Tree>
    <p:extLst>
      <p:ext uri="{BB962C8B-B14F-4D97-AF65-F5344CB8AC3E}">
        <p14:creationId xmlns:p14="http://schemas.microsoft.com/office/powerpoint/2010/main" val="324747117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12_TextImage">
    <p:spTree>
      <p:nvGrpSpPr>
        <p:cNvPr id="1" name=""/>
        <p:cNvGrpSpPr/>
        <p:nvPr/>
      </p:nvGrpSpPr>
      <p:grpSpPr>
        <a:xfrm>
          <a:off x="0" y="0"/>
          <a:ext cx="0" cy="0"/>
          <a:chOff x="0" y="0"/>
          <a:chExt cx="0" cy="0"/>
        </a:xfrm>
      </p:grpSpPr>
      <p:sp>
        <p:nvSpPr>
          <p:cNvPr id="25" name="Picture Placeholder 58"/>
          <p:cNvSpPr>
            <a:spLocks noGrp="1"/>
          </p:cNvSpPr>
          <p:nvPr>
            <p:ph type="pic" sz="quarter" idx="11" hasCustomPrompt="1"/>
          </p:nvPr>
        </p:nvSpPr>
        <p:spPr>
          <a:xfrm>
            <a:off x="0" y="-2"/>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8" name="Picture Placeholder 58"/>
          <p:cNvSpPr>
            <a:spLocks noGrp="1"/>
          </p:cNvSpPr>
          <p:nvPr>
            <p:ph type="pic" sz="quarter" idx="14" hasCustomPrompt="1"/>
          </p:nvPr>
        </p:nvSpPr>
        <p:spPr>
          <a:xfrm>
            <a:off x="2451354" y="-2"/>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0" name="Picture Placeholder 58"/>
          <p:cNvSpPr>
            <a:spLocks noGrp="1"/>
          </p:cNvSpPr>
          <p:nvPr>
            <p:ph type="pic" sz="quarter" idx="16" hasCustomPrompt="1"/>
          </p:nvPr>
        </p:nvSpPr>
        <p:spPr>
          <a:xfrm>
            <a:off x="0" y="2304583"/>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3" name="Picture Placeholder 58"/>
          <p:cNvSpPr>
            <a:spLocks noGrp="1"/>
          </p:cNvSpPr>
          <p:nvPr>
            <p:ph type="pic" sz="quarter" idx="19" hasCustomPrompt="1"/>
          </p:nvPr>
        </p:nvSpPr>
        <p:spPr>
          <a:xfrm>
            <a:off x="2451354" y="2304583"/>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5" name="Picture Placeholder 58"/>
          <p:cNvSpPr>
            <a:spLocks noGrp="1"/>
          </p:cNvSpPr>
          <p:nvPr>
            <p:ph type="pic" sz="quarter" idx="21" hasCustomPrompt="1"/>
          </p:nvPr>
        </p:nvSpPr>
        <p:spPr>
          <a:xfrm>
            <a:off x="0" y="4617720"/>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8" name="Picture Placeholder 58"/>
          <p:cNvSpPr>
            <a:spLocks noGrp="1"/>
          </p:cNvSpPr>
          <p:nvPr>
            <p:ph type="pic" sz="quarter" idx="24" hasCustomPrompt="1"/>
          </p:nvPr>
        </p:nvSpPr>
        <p:spPr>
          <a:xfrm>
            <a:off x="2451354" y="4617720"/>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7" name="Text Placeholder 4"/>
          <p:cNvSpPr>
            <a:spLocks noGrp="1"/>
          </p:cNvSpPr>
          <p:nvPr>
            <p:ph type="body" sz="quarter" idx="10" hasCustomPrompt="1"/>
          </p:nvPr>
        </p:nvSpPr>
        <p:spPr>
          <a:xfrm>
            <a:off x="5243146" y="1447800"/>
            <a:ext cx="6341459" cy="4876799"/>
          </a:xfrm>
        </p:spPr>
        <p:txBody>
          <a:bodyPr>
            <a:noAutofit/>
          </a:body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
        <p:nvSpPr>
          <p:cNvPr id="18" name="Title 1"/>
          <p:cNvSpPr>
            <a:spLocks noGrp="1"/>
          </p:cNvSpPr>
          <p:nvPr>
            <p:ph type="title" hasCustomPrompt="1"/>
          </p:nvPr>
        </p:nvSpPr>
        <p:spPr>
          <a:xfrm>
            <a:off x="5243146" y="381000"/>
            <a:ext cx="6341459" cy="838200"/>
          </a:xfrm>
        </p:spPr>
        <p:txBody>
          <a:bodyPr>
            <a:noAutofit/>
          </a:bodyPr>
          <a:lstStyle/>
          <a:p>
            <a:r>
              <a:rPr lang="en-US"/>
              <a:t>Tap to add title</a:t>
            </a:r>
          </a:p>
        </p:txBody>
      </p:sp>
    </p:spTree>
    <p:extLst>
      <p:ext uri="{BB962C8B-B14F-4D97-AF65-F5344CB8AC3E}">
        <p14:creationId xmlns:p14="http://schemas.microsoft.com/office/powerpoint/2010/main" val="26542790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13_TextImage">
    <p:spTree>
      <p:nvGrpSpPr>
        <p:cNvPr id="1" name=""/>
        <p:cNvGrpSpPr/>
        <p:nvPr/>
      </p:nvGrpSpPr>
      <p:grpSpPr>
        <a:xfrm>
          <a:off x="0" y="0"/>
          <a:ext cx="0" cy="0"/>
          <a:chOff x="0" y="0"/>
          <a:chExt cx="0" cy="0"/>
        </a:xfrm>
      </p:grpSpPr>
      <p:sp>
        <p:nvSpPr>
          <p:cNvPr id="59" name="Picture Placeholder 58"/>
          <p:cNvSpPr>
            <a:spLocks noGrp="1"/>
          </p:cNvSpPr>
          <p:nvPr>
            <p:ph type="pic" sz="quarter" idx="10" hasCustomPrompt="1"/>
          </p:nvPr>
        </p:nvSpPr>
        <p:spPr>
          <a:xfrm>
            <a:off x="0" y="-2"/>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6" name="Picture Placeholder 58"/>
          <p:cNvSpPr>
            <a:spLocks noGrp="1"/>
          </p:cNvSpPr>
          <p:nvPr>
            <p:ph type="pic" sz="quarter" idx="12" hasCustomPrompt="1"/>
          </p:nvPr>
        </p:nvSpPr>
        <p:spPr>
          <a:xfrm>
            <a:off x="2451354" y="-2"/>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7" name="Picture Placeholder 58"/>
          <p:cNvSpPr>
            <a:spLocks noGrp="1"/>
          </p:cNvSpPr>
          <p:nvPr>
            <p:ph type="pic" sz="quarter" idx="13" hasCustomPrompt="1"/>
          </p:nvPr>
        </p:nvSpPr>
        <p:spPr>
          <a:xfrm>
            <a:off x="4902708" y="-2"/>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9" name="Picture Placeholder 58"/>
          <p:cNvSpPr>
            <a:spLocks noGrp="1"/>
          </p:cNvSpPr>
          <p:nvPr>
            <p:ph type="pic" sz="quarter" idx="15" hasCustomPrompt="1"/>
          </p:nvPr>
        </p:nvSpPr>
        <p:spPr>
          <a:xfrm>
            <a:off x="0" y="2308859"/>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1" name="Picture Placeholder 58"/>
          <p:cNvSpPr>
            <a:spLocks noGrp="1"/>
          </p:cNvSpPr>
          <p:nvPr>
            <p:ph type="pic" sz="quarter" idx="17" hasCustomPrompt="1"/>
          </p:nvPr>
        </p:nvSpPr>
        <p:spPr>
          <a:xfrm>
            <a:off x="2451354" y="2308859"/>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2" name="Picture Placeholder 58"/>
          <p:cNvSpPr>
            <a:spLocks noGrp="1"/>
          </p:cNvSpPr>
          <p:nvPr>
            <p:ph type="pic" sz="quarter" idx="18" hasCustomPrompt="1"/>
          </p:nvPr>
        </p:nvSpPr>
        <p:spPr>
          <a:xfrm>
            <a:off x="4902708" y="2308859"/>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4" name="Picture Placeholder 58"/>
          <p:cNvSpPr>
            <a:spLocks noGrp="1"/>
          </p:cNvSpPr>
          <p:nvPr>
            <p:ph type="pic" sz="quarter" idx="20" hasCustomPrompt="1"/>
          </p:nvPr>
        </p:nvSpPr>
        <p:spPr>
          <a:xfrm>
            <a:off x="0" y="4617720"/>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6" name="Picture Placeholder 58"/>
          <p:cNvSpPr>
            <a:spLocks noGrp="1"/>
          </p:cNvSpPr>
          <p:nvPr>
            <p:ph type="pic" sz="quarter" idx="22" hasCustomPrompt="1"/>
          </p:nvPr>
        </p:nvSpPr>
        <p:spPr>
          <a:xfrm>
            <a:off x="2451354" y="4617720"/>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7" name="Picture Placeholder 58"/>
          <p:cNvSpPr>
            <a:spLocks noGrp="1"/>
          </p:cNvSpPr>
          <p:nvPr>
            <p:ph type="pic" sz="quarter" idx="23" hasCustomPrompt="1"/>
          </p:nvPr>
        </p:nvSpPr>
        <p:spPr>
          <a:xfrm>
            <a:off x="4902708" y="4617720"/>
            <a:ext cx="2386584" cy="224028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7" name="Text Placeholder 4"/>
          <p:cNvSpPr>
            <a:spLocks noGrp="1"/>
          </p:cNvSpPr>
          <p:nvPr>
            <p:ph type="body" sz="quarter" idx="24" hasCustomPrompt="1"/>
          </p:nvPr>
        </p:nvSpPr>
        <p:spPr>
          <a:xfrm>
            <a:off x="7670292" y="1447800"/>
            <a:ext cx="3914314" cy="4876799"/>
          </a:xfrm>
        </p:spPr>
        <p:txBody>
          <a:bodyPr>
            <a:noAutofit/>
          </a:bodyPr>
          <a:lstStyle>
            <a:lvl1pPr>
              <a:defRPr/>
            </a:lvl1pPr>
            <a:lvl2pPr>
              <a:defRPr/>
            </a:lvl2pPr>
            <a:lvl3pPr>
              <a:defRPr/>
            </a:lvl3p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
        <p:nvSpPr>
          <p:cNvPr id="18" name="Title 1"/>
          <p:cNvSpPr>
            <a:spLocks noGrp="1"/>
          </p:cNvSpPr>
          <p:nvPr>
            <p:ph type="title" hasCustomPrompt="1"/>
          </p:nvPr>
        </p:nvSpPr>
        <p:spPr>
          <a:xfrm>
            <a:off x="7670292" y="381000"/>
            <a:ext cx="3914314" cy="838200"/>
          </a:xfrm>
        </p:spPr>
        <p:txBody>
          <a:bodyPr>
            <a:noAutofit/>
          </a:bodyPr>
          <a:lstStyle>
            <a:lvl1pPr>
              <a:defRPr/>
            </a:lvl1pPr>
          </a:lstStyle>
          <a:p>
            <a:r>
              <a:rPr lang="en-US"/>
              <a:t>Tap to add title</a:t>
            </a:r>
          </a:p>
        </p:txBody>
      </p:sp>
    </p:spTree>
    <p:extLst>
      <p:ext uri="{BB962C8B-B14F-4D97-AF65-F5344CB8AC3E}">
        <p14:creationId xmlns:p14="http://schemas.microsoft.com/office/powerpoint/2010/main" val="3901548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3_Cover">
    <p:bg>
      <p:bgPr>
        <a:solidFill>
          <a:schemeClr val="bg1"/>
        </a:solidFill>
        <a:effectLst/>
      </p:bgPr>
    </p:bg>
    <p:spTree>
      <p:nvGrpSpPr>
        <p:cNvPr id="1" name=""/>
        <p:cNvGrpSpPr/>
        <p:nvPr/>
      </p:nvGrpSpPr>
      <p:grpSpPr>
        <a:xfrm>
          <a:off x="0" y="0"/>
          <a:ext cx="0" cy="0"/>
          <a:chOff x="0" y="0"/>
          <a:chExt cx="0" cy="0"/>
        </a:xfrm>
      </p:grpSpPr>
      <p:sp>
        <p:nvSpPr>
          <p:cNvPr id="6" name="Picture Placeholder 7"/>
          <p:cNvSpPr>
            <a:spLocks noGrp="1"/>
          </p:cNvSpPr>
          <p:nvPr>
            <p:ph type="pic" sz="quarter" idx="11" hasCustomPrompt="1"/>
          </p:nvPr>
        </p:nvSpPr>
        <p:spPr>
          <a:xfrm>
            <a:off x="0" y="0"/>
            <a:ext cx="12192000" cy="6858000"/>
          </a:xfrm>
          <a:solidFill>
            <a:schemeClr val="bg2">
              <a:lumMod val="90000"/>
            </a:schemeClr>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aseline="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 When placing a full bleed photo, please bring the logo to the front (right click &gt; Bring to Front)</a:t>
            </a:r>
          </a:p>
        </p:txBody>
      </p:sp>
      <p:sp>
        <p:nvSpPr>
          <p:cNvPr id="13" name="Title 1"/>
          <p:cNvSpPr>
            <a:spLocks noGrp="1"/>
          </p:cNvSpPr>
          <p:nvPr>
            <p:ph type="title" hasCustomPrompt="1"/>
          </p:nvPr>
        </p:nvSpPr>
        <p:spPr>
          <a:xfrm>
            <a:off x="609600" y="3429000"/>
            <a:ext cx="10972800" cy="1524000"/>
          </a:xfrm>
        </p:spPr>
        <p:txBody>
          <a:bodyPr anchor="t">
            <a:noAutofit/>
          </a:bodyPr>
          <a:lstStyle>
            <a:lvl1pPr>
              <a:defRPr sz="3600">
                <a:solidFill>
                  <a:schemeClr val="bg1"/>
                </a:solidFill>
              </a:defRPr>
            </a:lvl1pPr>
          </a:lstStyle>
          <a:p>
            <a:r>
              <a:rPr lang="en-US"/>
              <a:t>Title</a:t>
            </a:r>
          </a:p>
        </p:txBody>
      </p:sp>
      <p:sp>
        <p:nvSpPr>
          <p:cNvPr id="5" name="Text Placeholder 2"/>
          <p:cNvSpPr>
            <a:spLocks noGrp="1"/>
          </p:cNvSpPr>
          <p:nvPr>
            <p:ph type="body" sz="quarter" idx="10" hasCustomPrompt="1"/>
          </p:nvPr>
        </p:nvSpPr>
        <p:spPr>
          <a:xfrm>
            <a:off x="7672388" y="6135623"/>
            <a:ext cx="3894137" cy="173355"/>
          </a:xfrm>
        </p:spPr>
        <p:txBody>
          <a:bodyPr>
            <a:noAutofit/>
          </a:bodyPr>
          <a:lstStyle>
            <a:lvl1pPr marL="0" indent="0" algn="r">
              <a:spcBef>
                <a:spcPts val="0"/>
              </a:spcBef>
              <a:spcAft>
                <a:spcPts val="0"/>
              </a:spcAft>
              <a:buNone/>
              <a:defRPr sz="1600">
                <a:solidFill>
                  <a:schemeClr val="bg1"/>
                </a:solidFill>
              </a:defRPr>
            </a:lvl1pPr>
            <a:lvl2pPr marL="457189" indent="0">
              <a:buNone/>
              <a:defRPr sz="1600"/>
            </a:lvl2pPr>
            <a:lvl3pPr marL="960067" indent="0">
              <a:buNone/>
              <a:defRPr sz="1600"/>
            </a:lvl3pPr>
            <a:lvl4pPr marL="1417245" indent="0">
              <a:buNone/>
              <a:defRPr sz="1600"/>
            </a:lvl4pPr>
            <a:lvl5pPr marL="1874423" indent="0">
              <a:buNone/>
              <a:defRPr sz="1600"/>
            </a:lvl5pPr>
          </a:lstStyle>
          <a:p>
            <a:pPr lvl="0"/>
            <a:r>
              <a:rPr lang="en-US"/>
              <a:t>MM/DD/YYYY</a:t>
            </a:r>
          </a:p>
        </p:txBody>
      </p:sp>
      <p:sp>
        <p:nvSpPr>
          <p:cNvPr id="8" name="Freeform 7"/>
          <p:cNvSpPr>
            <a:spLocks noChangeAspect="1" noEditPoints="1"/>
          </p:cNvSpPr>
          <p:nvPr/>
        </p:nvSpPr>
        <p:spPr bwMode="auto">
          <a:xfrm>
            <a:off x="609600" y="5958840"/>
            <a:ext cx="662720" cy="365760"/>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7" name="Freeform 6"/>
          <p:cNvSpPr>
            <a:spLocks noChangeAspect="1" noEditPoints="1"/>
          </p:cNvSpPr>
          <p:nvPr userDrawn="1"/>
        </p:nvSpPr>
        <p:spPr bwMode="auto">
          <a:xfrm>
            <a:off x="609600" y="5958840"/>
            <a:ext cx="662720" cy="365760"/>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spTree>
    <p:extLst>
      <p:ext uri="{BB962C8B-B14F-4D97-AF65-F5344CB8AC3E}">
        <p14:creationId xmlns:p14="http://schemas.microsoft.com/office/powerpoint/2010/main" val="34858720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14_TextImage">
    <p:bg>
      <p:bgPr>
        <a:solidFill>
          <a:schemeClr val="bg1"/>
        </a:solid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0" hasCustomPrompt="1"/>
          </p:nvPr>
        </p:nvSpPr>
        <p:spPr>
          <a:xfrm>
            <a:off x="0" y="0"/>
            <a:ext cx="12192000" cy="6858000"/>
          </a:xfrm>
          <a:solidFill>
            <a:schemeClr val="accent1"/>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3" name="Text Placeholder 4"/>
          <p:cNvSpPr>
            <a:spLocks noGrp="1"/>
          </p:cNvSpPr>
          <p:nvPr>
            <p:ph type="body" sz="quarter" idx="11" hasCustomPrompt="1"/>
          </p:nvPr>
        </p:nvSpPr>
        <p:spPr>
          <a:xfrm>
            <a:off x="5210628" y="1447801"/>
            <a:ext cx="6371772" cy="4876799"/>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
        <p:nvSpPr>
          <p:cNvPr id="4" name="Title 1"/>
          <p:cNvSpPr>
            <a:spLocks noGrp="1"/>
          </p:cNvSpPr>
          <p:nvPr>
            <p:ph type="title" hasCustomPrompt="1"/>
          </p:nvPr>
        </p:nvSpPr>
        <p:spPr>
          <a:xfrm>
            <a:off x="5210628" y="381000"/>
            <a:ext cx="6371772" cy="838200"/>
          </a:xfrm>
        </p:spPr>
        <p:txBody>
          <a:bodyPr>
            <a:noAutofit/>
          </a:bodyPr>
          <a:lstStyle>
            <a:lvl1pPr>
              <a:defRPr>
                <a:solidFill>
                  <a:schemeClr val="bg1"/>
                </a:solidFill>
              </a:defRPr>
            </a:lvl1pPr>
          </a:lstStyle>
          <a:p>
            <a:r>
              <a:rPr lang="en-US"/>
              <a:t>Tap to add title</a:t>
            </a:r>
          </a:p>
        </p:txBody>
      </p:sp>
    </p:spTree>
    <p:extLst>
      <p:ext uri="{BB962C8B-B14F-4D97-AF65-F5344CB8AC3E}">
        <p14:creationId xmlns:p14="http://schemas.microsoft.com/office/powerpoint/2010/main" val="309948171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15_TextImage">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609600" y="4443984"/>
            <a:ext cx="10972800" cy="1880616"/>
          </a:xfrm>
        </p:spPr>
        <p:txBody>
          <a:bodyPr>
            <a:noAutofit/>
          </a:bodyPr>
          <a:lstStyle>
            <a:lvl1pPr marL="0" indent="0">
              <a:buNone/>
              <a:defRPr/>
            </a:lvl1pPr>
            <a:lvl2pPr marL="457178" indent="0">
              <a:buNone/>
              <a:defRPr/>
            </a:lvl2pPr>
            <a:lvl3pPr marL="914354" indent="0">
              <a:buNone/>
              <a:defRPr/>
            </a:lvl3pPr>
            <a:lvl4pPr marL="1371532" indent="0">
              <a:buNone/>
              <a:defRPr/>
            </a:lvl4pPr>
            <a:lvl5pPr marL="1828709" indent="0">
              <a:buNone/>
              <a:defRPr/>
            </a:lvl5pPr>
          </a:lstStyle>
          <a:p>
            <a:pPr lvl="0"/>
            <a:r>
              <a:rPr lang="en-US"/>
              <a:t>Tap to add text</a:t>
            </a:r>
          </a:p>
        </p:txBody>
      </p:sp>
      <p:sp>
        <p:nvSpPr>
          <p:cNvPr id="2" name="Title 1"/>
          <p:cNvSpPr>
            <a:spLocks noGrp="1"/>
          </p:cNvSpPr>
          <p:nvPr>
            <p:ph type="title" hasCustomPrompt="1"/>
          </p:nvPr>
        </p:nvSpPr>
        <p:spPr>
          <a:xfrm>
            <a:off x="609600" y="3733800"/>
            <a:ext cx="10972800" cy="710184"/>
          </a:xfrm>
        </p:spPr>
        <p:txBody>
          <a:bodyPr>
            <a:noAutofit/>
          </a:bodyPr>
          <a:lstStyle/>
          <a:p>
            <a:r>
              <a:rPr lang="en-US"/>
              <a:t>Tap to add title</a:t>
            </a:r>
          </a:p>
        </p:txBody>
      </p:sp>
      <p:sp>
        <p:nvSpPr>
          <p:cNvPr id="7" name="Picture Placeholder 6"/>
          <p:cNvSpPr>
            <a:spLocks noGrp="1"/>
          </p:cNvSpPr>
          <p:nvPr>
            <p:ph type="pic" sz="quarter" idx="11" hasCustomPrompt="1"/>
          </p:nvPr>
        </p:nvSpPr>
        <p:spPr>
          <a:xfrm>
            <a:off x="0" y="0"/>
            <a:ext cx="12192000" cy="34290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Tree>
    <p:extLst>
      <p:ext uri="{BB962C8B-B14F-4D97-AF65-F5344CB8AC3E}">
        <p14:creationId xmlns:p14="http://schemas.microsoft.com/office/powerpoint/2010/main" val="1864391159"/>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16_TextImage">
    <p:spTree>
      <p:nvGrpSpPr>
        <p:cNvPr id="1" name=""/>
        <p:cNvGrpSpPr/>
        <p:nvPr/>
      </p:nvGrpSpPr>
      <p:grpSpPr>
        <a:xfrm>
          <a:off x="0" y="0"/>
          <a:ext cx="0" cy="0"/>
          <a:chOff x="0" y="0"/>
          <a:chExt cx="0" cy="0"/>
        </a:xfrm>
      </p:grpSpPr>
      <p:sp>
        <p:nvSpPr>
          <p:cNvPr id="4" name="Text Placeholder 3"/>
          <p:cNvSpPr>
            <a:spLocks noGrp="1"/>
          </p:cNvSpPr>
          <p:nvPr>
            <p:ph type="body" sz="quarter" idx="12" hasCustomPrompt="1"/>
          </p:nvPr>
        </p:nvSpPr>
        <p:spPr>
          <a:xfrm>
            <a:off x="609600" y="4447210"/>
            <a:ext cx="5029200" cy="1877390"/>
          </a:xfrm>
        </p:spPr>
        <p:txBody>
          <a:bodyPr/>
          <a:lstStyle>
            <a:lvl1pPr>
              <a:defRPr baseline="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Tap to add text col 1</a:t>
            </a:r>
          </a:p>
          <a:p>
            <a:pPr lvl="1"/>
            <a:r>
              <a:rPr lang="en-US"/>
              <a:t>Second level</a:t>
            </a:r>
          </a:p>
          <a:p>
            <a:pPr lvl="2"/>
            <a:r>
              <a:rPr lang="en-US"/>
              <a:t>Third level</a:t>
            </a:r>
          </a:p>
          <a:p>
            <a:pPr lvl="3"/>
            <a:r>
              <a:rPr lang="en-US"/>
              <a:t>Fourth level</a:t>
            </a:r>
          </a:p>
          <a:p>
            <a:pPr lvl="4"/>
            <a:r>
              <a:rPr lang="en-US"/>
              <a:t>Fifth level</a:t>
            </a:r>
          </a:p>
        </p:txBody>
      </p:sp>
      <p:sp>
        <p:nvSpPr>
          <p:cNvPr id="7" name="Picture Placeholder 6"/>
          <p:cNvSpPr>
            <a:spLocks noGrp="1"/>
          </p:cNvSpPr>
          <p:nvPr>
            <p:ph type="pic" sz="quarter" idx="11" hasCustomPrompt="1"/>
          </p:nvPr>
        </p:nvSpPr>
        <p:spPr>
          <a:xfrm>
            <a:off x="0" y="0"/>
            <a:ext cx="12192000" cy="34290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6" name="Title 1"/>
          <p:cNvSpPr>
            <a:spLocks noGrp="1"/>
          </p:cNvSpPr>
          <p:nvPr>
            <p:ph type="title" hasCustomPrompt="1"/>
          </p:nvPr>
        </p:nvSpPr>
        <p:spPr>
          <a:xfrm>
            <a:off x="609600" y="3730752"/>
            <a:ext cx="10972800" cy="399288"/>
          </a:xfrm>
        </p:spPr>
        <p:txBody>
          <a:bodyPr>
            <a:noAutofit/>
          </a:bodyPr>
          <a:lstStyle/>
          <a:p>
            <a:r>
              <a:rPr lang="en-US"/>
              <a:t>Tap to add title</a:t>
            </a:r>
          </a:p>
        </p:txBody>
      </p:sp>
      <p:sp>
        <p:nvSpPr>
          <p:cNvPr id="10" name="Text Placeholder 3"/>
          <p:cNvSpPr>
            <a:spLocks noGrp="1"/>
          </p:cNvSpPr>
          <p:nvPr>
            <p:ph type="body" sz="quarter" idx="13" hasCustomPrompt="1"/>
          </p:nvPr>
        </p:nvSpPr>
        <p:spPr>
          <a:xfrm>
            <a:off x="6096000" y="4447210"/>
            <a:ext cx="5486400" cy="1877390"/>
          </a:xfrm>
        </p:spPr>
        <p:txBody>
          <a:bodyPr/>
          <a:lstStyle>
            <a:lvl1pPr>
              <a:defRPr baseline="0"/>
            </a:lvl1pPr>
          </a:lstStyle>
          <a:p>
            <a:pPr lvl="0"/>
            <a:r>
              <a:rPr lang="en-US"/>
              <a:t>Tap to add text col 2</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714947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17_TextImage">
    <p:spTree>
      <p:nvGrpSpPr>
        <p:cNvPr id="1" name=""/>
        <p:cNvGrpSpPr/>
        <p:nvPr/>
      </p:nvGrpSpPr>
      <p:grpSpPr>
        <a:xfrm>
          <a:off x="0" y="0"/>
          <a:ext cx="0" cy="0"/>
          <a:chOff x="0" y="0"/>
          <a:chExt cx="0" cy="0"/>
        </a:xfrm>
      </p:grpSpPr>
      <p:sp>
        <p:nvSpPr>
          <p:cNvPr id="8" name="Picture Placeholder 6"/>
          <p:cNvSpPr>
            <a:spLocks noGrp="1"/>
          </p:cNvSpPr>
          <p:nvPr>
            <p:ph type="pic" sz="quarter" idx="15" hasCustomPrompt="1"/>
          </p:nvPr>
        </p:nvSpPr>
        <p:spPr>
          <a:xfrm>
            <a:off x="6122656" y="-1867"/>
            <a:ext cx="6062472" cy="25146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aseline="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7" name="Picture Placeholder 6"/>
          <p:cNvSpPr>
            <a:spLocks noGrp="1"/>
          </p:cNvSpPr>
          <p:nvPr>
            <p:ph type="pic" sz="quarter" idx="11" hasCustomPrompt="1"/>
          </p:nvPr>
        </p:nvSpPr>
        <p:spPr>
          <a:xfrm>
            <a:off x="0" y="-1867"/>
            <a:ext cx="6062472" cy="25146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aseline="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4" name="Text Placeholder 3"/>
          <p:cNvSpPr>
            <a:spLocks noGrp="1"/>
          </p:cNvSpPr>
          <p:nvPr>
            <p:ph type="body" sz="quarter" idx="13" hasCustomPrompt="1"/>
          </p:nvPr>
        </p:nvSpPr>
        <p:spPr>
          <a:xfrm>
            <a:off x="0" y="2076852"/>
            <a:ext cx="6062472" cy="435881"/>
          </a:xfrm>
          <a:solidFill>
            <a:schemeClr val="tx1">
              <a:alpha val="50000"/>
            </a:schemeClr>
          </a:solidFill>
        </p:spPr>
        <p:txBody>
          <a:bodyPr lIns="640080" tIns="91440" rIns="457200" bIns="91440">
            <a:normAutofit/>
          </a:bodyPr>
          <a:lstStyle>
            <a:lvl1pPr marL="0" indent="0">
              <a:spcBef>
                <a:spcPts val="0"/>
              </a:spcBef>
              <a:spcAft>
                <a:spcPts val="0"/>
              </a:spcAft>
              <a:buNone/>
              <a:defRPr sz="1800" baseline="0">
                <a:solidFill>
                  <a:schemeClr val="bg1"/>
                </a:solidFill>
                <a:latin typeface="+mn-lt"/>
              </a:defRPr>
            </a:lvl1pPr>
          </a:lstStyle>
          <a:p>
            <a:pPr lvl="0"/>
            <a:r>
              <a:rPr lang="en-US"/>
              <a:t>Click to edit Master photo caption styles</a:t>
            </a:r>
          </a:p>
        </p:txBody>
      </p:sp>
      <p:sp>
        <p:nvSpPr>
          <p:cNvPr id="11" name="Text Placeholder 3"/>
          <p:cNvSpPr>
            <a:spLocks noGrp="1"/>
          </p:cNvSpPr>
          <p:nvPr>
            <p:ph type="body" sz="quarter" idx="14" hasCustomPrompt="1"/>
          </p:nvPr>
        </p:nvSpPr>
        <p:spPr>
          <a:xfrm>
            <a:off x="6122656" y="2076852"/>
            <a:ext cx="6062472" cy="435881"/>
          </a:xfrm>
          <a:solidFill>
            <a:schemeClr val="tx1">
              <a:alpha val="50000"/>
            </a:schemeClr>
          </a:solidFill>
        </p:spPr>
        <p:txBody>
          <a:bodyPr lIns="640080" tIns="91440" rIns="457200" bIns="91440">
            <a:normAutofit/>
          </a:bodyPr>
          <a:lstStyle>
            <a:lvl1pPr marL="0" indent="0">
              <a:spcBef>
                <a:spcPts val="0"/>
              </a:spcBef>
              <a:spcAft>
                <a:spcPts val="0"/>
              </a:spcAft>
              <a:buNone/>
              <a:defRPr sz="1800" baseline="0">
                <a:solidFill>
                  <a:schemeClr val="bg1"/>
                </a:solidFill>
                <a:latin typeface="+mn-lt"/>
              </a:defRPr>
            </a:lvl1pPr>
          </a:lstStyle>
          <a:p>
            <a:pPr lvl="0"/>
            <a:r>
              <a:rPr lang="en-US"/>
              <a:t>Click to edit Master photo caption styles</a:t>
            </a:r>
          </a:p>
        </p:txBody>
      </p:sp>
      <p:sp>
        <p:nvSpPr>
          <p:cNvPr id="9" name="Title 1"/>
          <p:cNvSpPr>
            <a:spLocks noGrp="1"/>
          </p:cNvSpPr>
          <p:nvPr>
            <p:ph type="title" hasCustomPrompt="1"/>
          </p:nvPr>
        </p:nvSpPr>
        <p:spPr>
          <a:xfrm>
            <a:off x="609600" y="2887123"/>
            <a:ext cx="10972800" cy="402336"/>
          </a:xfrm>
          <a:ln>
            <a:noFill/>
          </a:ln>
        </p:spPr>
        <p:txBody>
          <a:bodyPr>
            <a:noAutofit/>
          </a:bodyPr>
          <a:lstStyle/>
          <a:p>
            <a:r>
              <a:rPr lang="en-US"/>
              <a:t>Tap to add title</a:t>
            </a:r>
          </a:p>
        </p:txBody>
      </p:sp>
      <p:sp>
        <p:nvSpPr>
          <p:cNvPr id="10" name="Text Placeholder 2"/>
          <p:cNvSpPr>
            <a:spLocks noGrp="1"/>
          </p:cNvSpPr>
          <p:nvPr>
            <p:ph type="body" sz="quarter" idx="16" hasCustomPrompt="1"/>
          </p:nvPr>
        </p:nvSpPr>
        <p:spPr>
          <a:xfrm>
            <a:off x="609600" y="3576098"/>
            <a:ext cx="10972800" cy="2748502"/>
          </a:xfrm>
        </p:spPr>
        <p:txBody>
          <a:bodyPr/>
          <a:lstStyle>
            <a:lvl1pPr>
              <a:defRPr/>
            </a:lvl1p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5254392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18_TextImage">
    <p:spTree>
      <p:nvGrpSpPr>
        <p:cNvPr id="1" name=""/>
        <p:cNvGrpSpPr/>
        <p:nvPr/>
      </p:nvGrpSpPr>
      <p:grpSpPr>
        <a:xfrm>
          <a:off x="0" y="0"/>
          <a:ext cx="0" cy="0"/>
          <a:chOff x="0" y="0"/>
          <a:chExt cx="0" cy="0"/>
        </a:xfrm>
      </p:grpSpPr>
      <p:sp>
        <p:nvSpPr>
          <p:cNvPr id="12" name="Title 1"/>
          <p:cNvSpPr>
            <a:spLocks noGrp="1"/>
          </p:cNvSpPr>
          <p:nvPr>
            <p:ph type="title" hasCustomPrompt="1"/>
          </p:nvPr>
        </p:nvSpPr>
        <p:spPr>
          <a:xfrm>
            <a:off x="609600" y="2887123"/>
            <a:ext cx="10972800" cy="402336"/>
          </a:xfrm>
          <a:ln>
            <a:noFill/>
          </a:ln>
        </p:spPr>
        <p:txBody>
          <a:bodyPr>
            <a:noAutofit/>
          </a:bodyPr>
          <a:lstStyle/>
          <a:p>
            <a:r>
              <a:rPr lang="en-US"/>
              <a:t>Tap to add title</a:t>
            </a:r>
          </a:p>
        </p:txBody>
      </p:sp>
      <p:sp>
        <p:nvSpPr>
          <p:cNvPr id="10" name="Picture Placeholder 6"/>
          <p:cNvSpPr>
            <a:spLocks noGrp="1"/>
          </p:cNvSpPr>
          <p:nvPr>
            <p:ph type="pic" sz="quarter" idx="11" hasCustomPrompt="1"/>
          </p:nvPr>
        </p:nvSpPr>
        <p:spPr>
          <a:xfrm>
            <a:off x="0" y="0"/>
            <a:ext cx="6062472" cy="25146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1" name="Picture Placeholder 6"/>
          <p:cNvSpPr>
            <a:spLocks noGrp="1"/>
          </p:cNvSpPr>
          <p:nvPr>
            <p:ph type="pic" sz="quarter" idx="12" hasCustomPrompt="1"/>
          </p:nvPr>
        </p:nvSpPr>
        <p:spPr>
          <a:xfrm>
            <a:off x="6129528" y="0"/>
            <a:ext cx="6062472" cy="25146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4" name="Text Placeholder 2"/>
          <p:cNvSpPr>
            <a:spLocks noGrp="1"/>
          </p:cNvSpPr>
          <p:nvPr>
            <p:ph type="body" sz="quarter" idx="14" hasCustomPrompt="1"/>
          </p:nvPr>
        </p:nvSpPr>
        <p:spPr>
          <a:xfrm>
            <a:off x="609600" y="3576098"/>
            <a:ext cx="5029200" cy="2748502"/>
          </a:xfrm>
        </p:spPr>
        <p:txBody>
          <a:bodyPr/>
          <a:lstStyle>
            <a:lvl1pPr>
              <a:defRPr/>
            </a:lvl1pPr>
          </a:lstStyle>
          <a:p>
            <a:pPr lvl="0"/>
            <a:r>
              <a:rPr lang="en-US"/>
              <a:t>Tap to add text col 1</a:t>
            </a:r>
          </a:p>
          <a:p>
            <a:pPr lvl="1"/>
            <a:r>
              <a:rPr lang="en-US"/>
              <a:t>Second level</a:t>
            </a:r>
          </a:p>
          <a:p>
            <a:pPr lvl="2"/>
            <a:r>
              <a:rPr lang="en-US"/>
              <a:t>Third level</a:t>
            </a:r>
          </a:p>
          <a:p>
            <a:pPr lvl="3"/>
            <a:r>
              <a:rPr lang="en-US"/>
              <a:t>Fourth level</a:t>
            </a:r>
          </a:p>
          <a:p>
            <a:pPr lvl="4"/>
            <a:r>
              <a:rPr lang="en-US"/>
              <a:t>Fifth level</a:t>
            </a:r>
          </a:p>
        </p:txBody>
      </p:sp>
      <p:sp>
        <p:nvSpPr>
          <p:cNvPr id="15" name="Text Placeholder 4"/>
          <p:cNvSpPr>
            <a:spLocks noGrp="1"/>
          </p:cNvSpPr>
          <p:nvPr>
            <p:ph type="body" sz="quarter" idx="15" hasCustomPrompt="1"/>
          </p:nvPr>
        </p:nvSpPr>
        <p:spPr>
          <a:xfrm>
            <a:off x="6086475" y="3575462"/>
            <a:ext cx="5495925" cy="2728409"/>
          </a:xfrm>
        </p:spPr>
        <p:txBody>
          <a:bodyPr/>
          <a:lstStyle>
            <a:lvl1pPr>
              <a:defRPr/>
            </a:lvl1pPr>
          </a:lstStyle>
          <a:p>
            <a:pPr lvl="0"/>
            <a:r>
              <a:rPr lang="en-US"/>
              <a:t>Tap to add text col 2</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1967735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_HeadlineImage">
    <p:spTree>
      <p:nvGrpSpPr>
        <p:cNvPr id="1" name=""/>
        <p:cNvGrpSpPr/>
        <p:nvPr/>
      </p:nvGrpSpPr>
      <p:grpSpPr>
        <a:xfrm>
          <a:off x="0" y="0"/>
          <a:ext cx="0" cy="0"/>
          <a:chOff x="0" y="0"/>
          <a:chExt cx="0" cy="0"/>
        </a:xfrm>
      </p:grpSpPr>
      <p:sp>
        <p:nvSpPr>
          <p:cNvPr id="7" name="Picture Placeholder 6"/>
          <p:cNvSpPr>
            <a:spLocks noGrp="1"/>
          </p:cNvSpPr>
          <p:nvPr>
            <p:ph type="pic" sz="quarter" idx="11" hasCustomPrompt="1"/>
          </p:nvPr>
        </p:nvSpPr>
        <p:spPr>
          <a:xfrm>
            <a:off x="0" y="0"/>
            <a:ext cx="12192000" cy="52578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6" name="Title 1"/>
          <p:cNvSpPr>
            <a:spLocks noGrp="1"/>
          </p:cNvSpPr>
          <p:nvPr>
            <p:ph type="title" hasCustomPrompt="1"/>
          </p:nvPr>
        </p:nvSpPr>
        <p:spPr>
          <a:xfrm>
            <a:off x="613012" y="5486400"/>
            <a:ext cx="10972800" cy="838200"/>
          </a:xfrm>
        </p:spPr>
        <p:txBody>
          <a:bodyPr>
            <a:noAutofit/>
          </a:bodyPr>
          <a:lstStyle/>
          <a:p>
            <a:r>
              <a:rPr lang="en-US"/>
              <a:t>Tap to add title</a:t>
            </a:r>
          </a:p>
        </p:txBody>
      </p:sp>
    </p:spTree>
    <p:extLst>
      <p:ext uri="{BB962C8B-B14F-4D97-AF65-F5344CB8AC3E}">
        <p14:creationId xmlns:p14="http://schemas.microsoft.com/office/powerpoint/2010/main" val="200687133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2_HeadlineImage">
    <p:spTree>
      <p:nvGrpSpPr>
        <p:cNvPr id="1" name=""/>
        <p:cNvGrpSpPr/>
        <p:nvPr/>
      </p:nvGrpSpPr>
      <p:grpSpPr>
        <a:xfrm>
          <a:off x="0" y="0"/>
          <a:ext cx="0" cy="0"/>
          <a:chOff x="0" y="0"/>
          <a:chExt cx="0" cy="0"/>
        </a:xfrm>
      </p:grpSpPr>
      <p:sp>
        <p:nvSpPr>
          <p:cNvPr id="7" name="Picture Placeholder 6"/>
          <p:cNvSpPr>
            <a:spLocks noGrp="1"/>
          </p:cNvSpPr>
          <p:nvPr>
            <p:ph type="pic" sz="quarter" idx="11" hasCustomPrompt="1"/>
          </p:nvPr>
        </p:nvSpPr>
        <p:spPr>
          <a:xfrm>
            <a:off x="-1" y="0"/>
            <a:ext cx="6061999" cy="52578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6" name="Picture Placeholder 6"/>
          <p:cNvSpPr>
            <a:spLocks noGrp="1"/>
          </p:cNvSpPr>
          <p:nvPr>
            <p:ph type="pic" sz="quarter" idx="12" hasCustomPrompt="1"/>
          </p:nvPr>
        </p:nvSpPr>
        <p:spPr>
          <a:xfrm>
            <a:off x="6128004" y="0"/>
            <a:ext cx="6063996" cy="52578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8" name="Title 1"/>
          <p:cNvSpPr>
            <a:spLocks noGrp="1"/>
          </p:cNvSpPr>
          <p:nvPr>
            <p:ph type="title" hasCustomPrompt="1"/>
          </p:nvPr>
        </p:nvSpPr>
        <p:spPr>
          <a:xfrm>
            <a:off x="609600" y="5483352"/>
            <a:ext cx="10972800" cy="841248"/>
          </a:xfrm>
        </p:spPr>
        <p:txBody>
          <a:bodyPr anchor="t" anchorCtr="0">
            <a:noAutofit/>
          </a:bodyPr>
          <a:lstStyle/>
          <a:p>
            <a:r>
              <a:rPr lang="en-US"/>
              <a:t>Tap to add title</a:t>
            </a:r>
          </a:p>
        </p:txBody>
      </p:sp>
    </p:spTree>
    <p:extLst>
      <p:ext uri="{BB962C8B-B14F-4D97-AF65-F5344CB8AC3E}">
        <p14:creationId xmlns:p14="http://schemas.microsoft.com/office/powerpoint/2010/main" val="142162926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3_HeadlineImage">
    <p:spTree>
      <p:nvGrpSpPr>
        <p:cNvPr id="1" name=""/>
        <p:cNvGrpSpPr/>
        <p:nvPr/>
      </p:nvGrpSpPr>
      <p:grpSpPr>
        <a:xfrm>
          <a:off x="0" y="0"/>
          <a:ext cx="0" cy="0"/>
          <a:chOff x="0" y="0"/>
          <a:chExt cx="0" cy="0"/>
        </a:xfrm>
      </p:grpSpPr>
      <p:sp>
        <p:nvSpPr>
          <p:cNvPr id="18" name="Picture Placeholder 10"/>
          <p:cNvSpPr>
            <a:spLocks noGrp="1"/>
          </p:cNvSpPr>
          <p:nvPr>
            <p:ph type="pic" sz="quarter" idx="13" hasCustomPrompt="1"/>
          </p:nvPr>
        </p:nvSpPr>
        <p:spPr>
          <a:xfrm>
            <a:off x="0" y="0"/>
            <a:ext cx="4014216" cy="224028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9" name="Picture Placeholder 10"/>
          <p:cNvSpPr>
            <a:spLocks noGrp="1"/>
          </p:cNvSpPr>
          <p:nvPr>
            <p:ph type="pic" sz="quarter" idx="14" hasCustomPrompt="1"/>
          </p:nvPr>
        </p:nvSpPr>
        <p:spPr>
          <a:xfrm>
            <a:off x="4084320" y="0"/>
            <a:ext cx="4014216" cy="224028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0" name="Picture Placeholder 10"/>
          <p:cNvSpPr>
            <a:spLocks noGrp="1"/>
          </p:cNvSpPr>
          <p:nvPr>
            <p:ph type="pic" sz="quarter" idx="15" hasCustomPrompt="1"/>
          </p:nvPr>
        </p:nvSpPr>
        <p:spPr>
          <a:xfrm>
            <a:off x="8177784" y="0"/>
            <a:ext cx="4014216" cy="224028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1" name="Picture Placeholder 10"/>
          <p:cNvSpPr>
            <a:spLocks noGrp="1"/>
          </p:cNvSpPr>
          <p:nvPr>
            <p:ph type="pic" sz="quarter" idx="16" hasCustomPrompt="1"/>
          </p:nvPr>
        </p:nvSpPr>
        <p:spPr>
          <a:xfrm>
            <a:off x="0" y="2308860"/>
            <a:ext cx="4014216" cy="224028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2" name="Picture Placeholder 10"/>
          <p:cNvSpPr>
            <a:spLocks noGrp="1"/>
          </p:cNvSpPr>
          <p:nvPr>
            <p:ph type="pic" sz="quarter" idx="17" hasCustomPrompt="1"/>
          </p:nvPr>
        </p:nvSpPr>
        <p:spPr>
          <a:xfrm>
            <a:off x="4084320" y="2308860"/>
            <a:ext cx="4014216" cy="224028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3" name="Picture Placeholder 10"/>
          <p:cNvSpPr>
            <a:spLocks noGrp="1"/>
          </p:cNvSpPr>
          <p:nvPr>
            <p:ph type="pic" sz="quarter" idx="18" hasCustomPrompt="1"/>
          </p:nvPr>
        </p:nvSpPr>
        <p:spPr>
          <a:xfrm>
            <a:off x="8177784" y="2308860"/>
            <a:ext cx="4014216" cy="224028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3" name="Text Placeholder 4"/>
          <p:cNvSpPr>
            <a:spLocks noGrp="1"/>
          </p:cNvSpPr>
          <p:nvPr>
            <p:ph type="body" sz="quarter" idx="10" hasCustomPrompt="1"/>
          </p:nvPr>
        </p:nvSpPr>
        <p:spPr>
          <a:xfrm>
            <a:off x="609600" y="6045200"/>
            <a:ext cx="10972800" cy="279400"/>
          </a:xfrm>
        </p:spPr>
        <p:txBody>
          <a:bodyPr>
            <a:noAutofit/>
          </a:bodyPr>
          <a:lstStyle>
            <a:lvl1pPr marL="0" indent="0">
              <a:spcBef>
                <a:spcPts val="0"/>
              </a:spcBef>
              <a:spcAft>
                <a:spcPts val="0"/>
              </a:spcAft>
              <a:buNone/>
              <a:defRPr/>
            </a:lvl1pPr>
            <a:lvl2pPr marL="457178" indent="0">
              <a:buNone/>
              <a:defRPr/>
            </a:lvl2pPr>
            <a:lvl3pPr marL="914354" indent="0">
              <a:buNone/>
              <a:defRPr/>
            </a:lvl3pPr>
            <a:lvl4pPr marL="1371532" indent="0">
              <a:buNone/>
              <a:defRPr/>
            </a:lvl4pPr>
            <a:lvl5pPr marL="1828709" indent="0">
              <a:buNone/>
              <a:defRPr/>
            </a:lvl5pPr>
          </a:lstStyle>
          <a:p>
            <a:pPr lvl="0"/>
            <a:r>
              <a:rPr lang="en-US"/>
              <a:t>Tap to add text</a:t>
            </a:r>
          </a:p>
        </p:txBody>
      </p:sp>
      <p:sp>
        <p:nvSpPr>
          <p:cNvPr id="14" name="Title 1"/>
          <p:cNvSpPr>
            <a:spLocks noGrp="1"/>
          </p:cNvSpPr>
          <p:nvPr>
            <p:ph type="title" hasCustomPrompt="1"/>
          </p:nvPr>
        </p:nvSpPr>
        <p:spPr>
          <a:xfrm>
            <a:off x="609600" y="4978400"/>
            <a:ext cx="10972800" cy="838200"/>
          </a:xfrm>
        </p:spPr>
        <p:txBody>
          <a:bodyPr>
            <a:noAutofit/>
          </a:bodyPr>
          <a:lstStyle/>
          <a:p>
            <a:r>
              <a:rPr lang="en-US"/>
              <a:t>Tap to add title</a:t>
            </a:r>
          </a:p>
        </p:txBody>
      </p:sp>
    </p:spTree>
    <p:extLst>
      <p:ext uri="{BB962C8B-B14F-4D97-AF65-F5344CB8AC3E}">
        <p14:creationId xmlns:p14="http://schemas.microsoft.com/office/powerpoint/2010/main" val="118933071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4_HeadlineImage">
    <p:spTree>
      <p:nvGrpSpPr>
        <p:cNvPr id="1" name=""/>
        <p:cNvGrpSpPr/>
        <p:nvPr/>
      </p:nvGrpSpPr>
      <p:grpSpPr>
        <a:xfrm>
          <a:off x="0" y="0"/>
          <a:ext cx="0" cy="0"/>
          <a:chOff x="0" y="0"/>
          <a:chExt cx="0" cy="0"/>
        </a:xfrm>
      </p:grpSpPr>
      <p:sp>
        <p:nvSpPr>
          <p:cNvPr id="22" name="Picture Placeholder 10"/>
          <p:cNvSpPr>
            <a:spLocks noGrp="1"/>
          </p:cNvSpPr>
          <p:nvPr>
            <p:ph type="pic" sz="quarter" idx="17" hasCustomPrompt="1"/>
          </p:nvPr>
        </p:nvSpPr>
        <p:spPr>
          <a:xfrm>
            <a:off x="0" y="0"/>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0" name="Picture Placeholder 10"/>
          <p:cNvSpPr>
            <a:spLocks noGrp="1"/>
          </p:cNvSpPr>
          <p:nvPr>
            <p:ph type="pic" sz="quarter" idx="18" hasCustomPrompt="1"/>
          </p:nvPr>
        </p:nvSpPr>
        <p:spPr>
          <a:xfrm>
            <a:off x="2451354" y="0"/>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1" name="Picture Placeholder 10"/>
          <p:cNvSpPr>
            <a:spLocks noGrp="1"/>
          </p:cNvSpPr>
          <p:nvPr>
            <p:ph type="pic" sz="quarter" idx="19" hasCustomPrompt="1"/>
          </p:nvPr>
        </p:nvSpPr>
        <p:spPr>
          <a:xfrm>
            <a:off x="4902708" y="0"/>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3" name="Picture Placeholder 10"/>
          <p:cNvSpPr>
            <a:spLocks noGrp="1"/>
          </p:cNvSpPr>
          <p:nvPr>
            <p:ph type="pic" sz="quarter" idx="20" hasCustomPrompt="1"/>
          </p:nvPr>
        </p:nvSpPr>
        <p:spPr>
          <a:xfrm>
            <a:off x="7354062" y="0"/>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4" name="Picture Placeholder 10"/>
          <p:cNvSpPr>
            <a:spLocks noGrp="1"/>
          </p:cNvSpPr>
          <p:nvPr>
            <p:ph type="pic" sz="quarter" idx="21" hasCustomPrompt="1"/>
          </p:nvPr>
        </p:nvSpPr>
        <p:spPr>
          <a:xfrm>
            <a:off x="9805416" y="0"/>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5" name="Picture Placeholder 10"/>
          <p:cNvSpPr>
            <a:spLocks noGrp="1"/>
          </p:cNvSpPr>
          <p:nvPr>
            <p:ph type="pic" sz="quarter" idx="22" hasCustomPrompt="1"/>
          </p:nvPr>
        </p:nvSpPr>
        <p:spPr>
          <a:xfrm>
            <a:off x="0" y="1541084"/>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6" name="Picture Placeholder 10"/>
          <p:cNvSpPr>
            <a:spLocks noGrp="1"/>
          </p:cNvSpPr>
          <p:nvPr>
            <p:ph type="pic" sz="quarter" idx="23" hasCustomPrompt="1"/>
          </p:nvPr>
        </p:nvSpPr>
        <p:spPr>
          <a:xfrm>
            <a:off x="2451354" y="1541084"/>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7" name="Picture Placeholder 10"/>
          <p:cNvSpPr>
            <a:spLocks noGrp="1"/>
          </p:cNvSpPr>
          <p:nvPr>
            <p:ph type="pic" sz="quarter" idx="24" hasCustomPrompt="1"/>
          </p:nvPr>
        </p:nvSpPr>
        <p:spPr>
          <a:xfrm>
            <a:off x="4902708" y="1548063"/>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4" name="Picture Placeholder 10"/>
          <p:cNvSpPr>
            <a:spLocks noGrp="1"/>
          </p:cNvSpPr>
          <p:nvPr>
            <p:ph type="pic" sz="quarter" idx="25" hasCustomPrompt="1"/>
          </p:nvPr>
        </p:nvSpPr>
        <p:spPr>
          <a:xfrm>
            <a:off x="7354062" y="1548063"/>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5" name="Picture Placeholder 10"/>
          <p:cNvSpPr>
            <a:spLocks noGrp="1"/>
          </p:cNvSpPr>
          <p:nvPr>
            <p:ph type="pic" sz="quarter" idx="26" hasCustomPrompt="1"/>
          </p:nvPr>
        </p:nvSpPr>
        <p:spPr>
          <a:xfrm>
            <a:off x="9805416" y="1548063"/>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6" name="Picture Placeholder 10"/>
          <p:cNvSpPr>
            <a:spLocks noGrp="1"/>
          </p:cNvSpPr>
          <p:nvPr>
            <p:ph type="pic" sz="quarter" idx="27" hasCustomPrompt="1"/>
          </p:nvPr>
        </p:nvSpPr>
        <p:spPr>
          <a:xfrm>
            <a:off x="0" y="3082169"/>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7" name="Picture Placeholder 10"/>
          <p:cNvSpPr>
            <a:spLocks noGrp="1"/>
          </p:cNvSpPr>
          <p:nvPr>
            <p:ph type="pic" sz="quarter" idx="28" hasCustomPrompt="1"/>
          </p:nvPr>
        </p:nvSpPr>
        <p:spPr>
          <a:xfrm>
            <a:off x="2451354" y="3082169"/>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8" name="Picture Placeholder 10"/>
          <p:cNvSpPr>
            <a:spLocks noGrp="1"/>
          </p:cNvSpPr>
          <p:nvPr>
            <p:ph type="pic" sz="quarter" idx="29" hasCustomPrompt="1"/>
          </p:nvPr>
        </p:nvSpPr>
        <p:spPr>
          <a:xfrm>
            <a:off x="4902708" y="3082169"/>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9" name="Picture Placeholder 10"/>
          <p:cNvSpPr>
            <a:spLocks noGrp="1"/>
          </p:cNvSpPr>
          <p:nvPr>
            <p:ph type="pic" sz="quarter" idx="30" hasCustomPrompt="1"/>
          </p:nvPr>
        </p:nvSpPr>
        <p:spPr>
          <a:xfrm>
            <a:off x="7354062" y="3082169"/>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0" name="Picture Placeholder 10"/>
          <p:cNvSpPr>
            <a:spLocks noGrp="1"/>
          </p:cNvSpPr>
          <p:nvPr>
            <p:ph type="pic" sz="quarter" idx="31" hasCustomPrompt="1"/>
          </p:nvPr>
        </p:nvSpPr>
        <p:spPr>
          <a:xfrm>
            <a:off x="9805416" y="3082169"/>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1" name="Text Placeholder 4"/>
          <p:cNvSpPr>
            <a:spLocks noGrp="1"/>
          </p:cNvSpPr>
          <p:nvPr>
            <p:ph type="body" sz="quarter" idx="10" hasCustomPrompt="1"/>
          </p:nvPr>
        </p:nvSpPr>
        <p:spPr>
          <a:xfrm>
            <a:off x="609600" y="6045200"/>
            <a:ext cx="10972800" cy="279400"/>
          </a:xfrm>
        </p:spPr>
        <p:txBody>
          <a:bodyPr>
            <a:noAutofit/>
          </a:bodyPr>
          <a:lstStyle>
            <a:lvl1pPr marL="0" indent="0">
              <a:spcBef>
                <a:spcPts val="0"/>
              </a:spcBef>
              <a:spcAft>
                <a:spcPts val="0"/>
              </a:spcAft>
              <a:buNone/>
              <a:defRPr/>
            </a:lvl1pPr>
            <a:lvl2pPr marL="457178" indent="0">
              <a:buNone/>
              <a:defRPr/>
            </a:lvl2pPr>
            <a:lvl3pPr marL="914354" indent="0">
              <a:buNone/>
              <a:defRPr/>
            </a:lvl3pPr>
            <a:lvl4pPr marL="1371532" indent="0">
              <a:buNone/>
              <a:defRPr/>
            </a:lvl4pPr>
            <a:lvl5pPr marL="1828709" indent="0">
              <a:buNone/>
              <a:defRPr/>
            </a:lvl5pPr>
          </a:lstStyle>
          <a:p>
            <a:pPr lvl="0"/>
            <a:r>
              <a:rPr lang="en-US"/>
              <a:t>Tap to add text</a:t>
            </a:r>
          </a:p>
        </p:txBody>
      </p:sp>
      <p:sp>
        <p:nvSpPr>
          <p:cNvPr id="23" name="Title 1"/>
          <p:cNvSpPr>
            <a:spLocks noGrp="1"/>
          </p:cNvSpPr>
          <p:nvPr>
            <p:ph type="title" hasCustomPrompt="1"/>
          </p:nvPr>
        </p:nvSpPr>
        <p:spPr>
          <a:xfrm>
            <a:off x="609600" y="4978400"/>
            <a:ext cx="10972800" cy="838200"/>
          </a:xfrm>
        </p:spPr>
        <p:txBody>
          <a:bodyPr>
            <a:noAutofit/>
          </a:bodyPr>
          <a:lstStyle/>
          <a:p>
            <a:r>
              <a:rPr lang="en-US"/>
              <a:t>Tap to add title</a:t>
            </a:r>
          </a:p>
        </p:txBody>
      </p:sp>
    </p:spTree>
    <p:extLst>
      <p:ext uri="{BB962C8B-B14F-4D97-AF65-F5344CB8AC3E}">
        <p14:creationId xmlns:p14="http://schemas.microsoft.com/office/powerpoint/2010/main" val="156878101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5_HeadlineImage">
    <p:spTree>
      <p:nvGrpSpPr>
        <p:cNvPr id="1" name=""/>
        <p:cNvGrpSpPr/>
        <p:nvPr/>
      </p:nvGrpSpPr>
      <p:grpSpPr>
        <a:xfrm>
          <a:off x="0" y="0"/>
          <a:ext cx="0" cy="0"/>
          <a:chOff x="0" y="0"/>
          <a:chExt cx="0" cy="0"/>
        </a:xfrm>
      </p:grpSpPr>
      <p:sp>
        <p:nvSpPr>
          <p:cNvPr id="18" name="Picture Placeholder 10"/>
          <p:cNvSpPr>
            <a:spLocks noGrp="1"/>
          </p:cNvSpPr>
          <p:nvPr>
            <p:ph type="pic" sz="quarter" idx="13" hasCustomPrompt="1"/>
          </p:nvPr>
        </p:nvSpPr>
        <p:spPr>
          <a:xfrm>
            <a:off x="0" y="2308860"/>
            <a:ext cx="12192000" cy="454914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7" name="Text Placeholder 4"/>
          <p:cNvSpPr>
            <a:spLocks noGrp="1"/>
          </p:cNvSpPr>
          <p:nvPr>
            <p:ph type="body" sz="quarter" idx="10" hasCustomPrompt="1"/>
          </p:nvPr>
        </p:nvSpPr>
        <p:spPr>
          <a:xfrm>
            <a:off x="609600" y="1447800"/>
            <a:ext cx="10972800" cy="279400"/>
          </a:xfrm>
        </p:spPr>
        <p:txBody>
          <a:bodyPr>
            <a:noAutofit/>
          </a:bodyPr>
          <a:lstStyle>
            <a:lvl1pPr marL="0" indent="0">
              <a:spcBef>
                <a:spcPts val="0"/>
              </a:spcBef>
              <a:spcAft>
                <a:spcPts val="0"/>
              </a:spcAft>
              <a:buNone/>
              <a:defRPr/>
            </a:lvl1pPr>
            <a:lvl2pPr marL="457178" indent="0">
              <a:buNone/>
              <a:defRPr/>
            </a:lvl2pPr>
            <a:lvl3pPr marL="914354" indent="0">
              <a:buNone/>
              <a:defRPr/>
            </a:lvl3pPr>
            <a:lvl4pPr marL="1371532" indent="0">
              <a:buNone/>
              <a:defRPr/>
            </a:lvl4pPr>
            <a:lvl5pPr marL="1828709" indent="0">
              <a:buNone/>
              <a:defRPr/>
            </a:lvl5pPr>
          </a:lstStyle>
          <a:p>
            <a:pPr lvl="0"/>
            <a:r>
              <a:rPr lang="en-US"/>
              <a:t>Tap to add text</a:t>
            </a:r>
          </a:p>
        </p:txBody>
      </p:sp>
      <p:sp>
        <p:nvSpPr>
          <p:cNvPr id="8" name="Title 1"/>
          <p:cNvSpPr>
            <a:spLocks noGrp="1"/>
          </p:cNvSpPr>
          <p:nvPr>
            <p:ph type="title" hasCustomPrompt="1"/>
          </p:nvPr>
        </p:nvSpPr>
        <p:spPr>
          <a:xfrm>
            <a:off x="609600" y="381000"/>
            <a:ext cx="10972800" cy="838200"/>
          </a:xfrm>
        </p:spPr>
        <p:txBody>
          <a:bodyPr>
            <a:noAutofit/>
          </a:bodyPr>
          <a:lstStyle/>
          <a:p>
            <a:r>
              <a:rPr lang="en-US"/>
              <a:t>Tap to add title</a:t>
            </a:r>
          </a:p>
        </p:txBody>
      </p:sp>
    </p:spTree>
    <p:extLst>
      <p:ext uri="{BB962C8B-B14F-4D97-AF65-F5344CB8AC3E}">
        <p14:creationId xmlns:p14="http://schemas.microsoft.com/office/powerpoint/2010/main" val="3952550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4_Cov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4038600"/>
            <a:ext cx="7110985" cy="926592"/>
          </a:xfrm>
        </p:spPr>
        <p:txBody>
          <a:bodyPr anchor="b">
            <a:noAutofit/>
          </a:bodyPr>
          <a:lstStyle>
            <a:lvl1pPr>
              <a:defRPr sz="3600"/>
            </a:lvl1pPr>
          </a:lstStyle>
          <a:p>
            <a:r>
              <a:rPr lang="en-US"/>
              <a:t>Title</a:t>
            </a:r>
          </a:p>
        </p:txBody>
      </p:sp>
      <p:sp>
        <p:nvSpPr>
          <p:cNvPr id="4" name="Picture Placeholder 3"/>
          <p:cNvSpPr>
            <a:spLocks noGrp="1"/>
          </p:cNvSpPr>
          <p:nvPr>
            <p:ph type="pic" sz="quarter" idx="10" hasCustomPrompt="1"/>
          </p:nvPr>
        </p:nvSpPr>
        <p:spPr>
          <a:xfrm>
            <a:off x="0" y="0"/>
            <a:ext cx="8278368" cy="3429000"/>
          </a:xfrm>
          <a:solidFill>
            <a:schemeClr val="accent1"/>
          </a:solidFill>
        </p:spPr>
        <p:txBody>
          <a:bodyPr lIns="91440" tIns="91440" rIns="91440" bIns="91440"/>
          <a:lstStyle>
            <a:lvl1pPr marL="0" indent="0">
              <a:buNone/>
              <a:defRPr sz="1600" baseline="0">
                <a:solidFill>
                  <a:schemeClr val="accent1">
                    <a:lumMod val="60000"/>
                    <a:lumOff val="40000"/>
                  </a:schemeClr>
                </a:solidFill>
              </a:defRPr>
            </a:lvl1pPr>
          </a:lstStyle>
          <a:p>
            <a:r>
              <a:rPr lang="en-US"/>
              <a:t>Color block or insert picture</a:t>
            </a:r>
          </a:p>
        </p:txBody>
      </p:sp>
      <p:sp>
        <p:nvSpPr>
          <p:cNvPr id="6" name="Picture Placeholder 5"/>
          <p:cNvSpPr>
            <a:spLocks noGrp="1"/>
          </p:cNvSpPr>
          <p:nvPr>
            <p:ph type="pic" sz="quarter" idx="11" hasCustomPrompt="1"/>
          </p:nvPr>
        </p:nvSpPr>
        <p:spPr>
          <a:xfrm>
            <a:off x="8342377" y="0"/>
            <a:ext cx="3849624" cy="6858000"/>
          </a:xfrm>
          <a:solidFill>
            <a:schemeClr val="bg2">
              <a:lumMod val="90000"/>
            </a:schemeClr>
          </a:solidFill>
        </p:spPr>
        <p:txBody>
          <a:bodyPr lIns="91440" tIns="91440" rIns="91440" bIns="91440"/>
          <a:lstStyle>
            <a:lvl1pPr marL="0" indent="0">
              <a:buNone/>
              <a:defRPr sz="1600" baseline="0">
                <a:solidFill>
                  <a:schemeClr val="tx2">
                    <a:lumMod val="60000"/>
                    <a:lumOff val="40000"/>
                  </a:schemeClr>
                </a:solidFill>
              </a:defRPr>
            </a:lvl1pPr>
          </a:lstStyle>
          <a:p>
            <a:r>
              <a:rPr lang="en-US"/>
              <a:t>Color block or insert photo</a:t>
            </a:r>
          </a:p>
        </p:txBody>
      </p:sp>
      <p:sp>
        <p:nvSpPr>
          <p:cNvPr id="7" name="Freeform 6"/>
          <p:cNvSpPr>
            <a:spLocks noChangeAspect="1" noEditPoints="1"/>
          </p:cNvSpPr>
          <p:nvPr/>
        </p:nvSpPr>
        <p:spPr bwMode="auto">
          <a:xfrm>
            <a:off x="609600" y="5958840"/>
            <a:ext cx="662720" cy="365760"/>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8" name="Text Placeholder 2"/>
          <p:cNvSpPr>
            <a:spLocks noGrp="1"/>
          </p:cNvSpPr>
          <p:nvPr>
            <p:ph type="body" sz="quarter" idx="12" hasCustomPrompt="1"/>
          </p:nvPr>
        </p:nvSpPr>
        <p:spPr>
          <a:xfrm>
            <a:off x="3823907" y="6135623"/>
            <a:ext cx="3894137" cy="173355"/>
          </a:xfrm>
        </p:spPr>
        <p:txBody>
          <a:bodyPr>
            <a:noAutofit/>
          </a:bodyPr>
          <a:lstStyle>
            <a:lvl1pPr marL="0" indent="0" algn="r">
              <a:spcBef>
                <a:spcPts val="0"/>
              </a:spcBef>
              <a:spcAft>
                <a:spcPts val="0"/>
              </a:spcAft>
              <a:buNone/>
              <a:defRPr sz="1600"/>
            </a:lvl1pPr>
            <a:lvl2pPr marL="457189" indent="0">
              <a:buNone/>
              <a:defRPr sz="1600"/>
            </a:lvl2pPr>
            <a:lvl3pPr marL="960067" indent="0">
              <a:buNone/>
              <a:defRPr sz="1600"/>
            </a:lvl3pPr>
            <a:lvl4pPr marL="1417245" indent="0">
              <a:buNone/>
              <a:defRPr sz="1600"/>
            </a:lvl4pPr>
            <a:lvl5pPr marL="1874423" indent="0">
              <a:buNone/>
              <a:defRPr sz="1600"/>
            </a:lvl5pPr>
          </a:lstStyle>
          <a:p>
            <a:pPr lvl="0"/>
            <a:r>
              <a:rPr lang="en-US"/>
              <a:t>MM/DD/YYYY</a:t>
            </a:r>
          </a:p>
        </p:txBody>
      </p:sp>
      <p:sp>
        <p:nvSpPr>
          <p:cNvPr id="5" name="Text Placeholder 4"/>
          <p:cNvSpPr>
            <a:spLocks noGrp="1"/>
          </p:cNvSpPr>
          <p:nvPr>
            <p:ph type="body" sz="quarter" idx="13" hasCustomPrompt="1"/>
          </p:nvPr>
        </p:nvSpPr>
        <p:spPr>
          <a:xfrm>
            <a:off x="609600" y="5102225"/>
            <a:ext cx="7110491" cy="301752"/>
          </a:xfrm>
        </p:spPr>
        <p:txBody>
          <a:bodyPr>
            <a:noAutofit/>
          </a:bodyPr>
          <a:lstStyle>
            <a:lvl1pPr marL="0" marR="0" indent="0" algn="l" defTabSz="914354" rtl="0" eaLnBrk="1" fontAlgn="auto" latinLnBrk="0" hangingPunct="1">
              <a:lnSpc>
                <a:spcPct val="90000"/>
              </a:lnSpc>
              <a:spcBef>
                <a:spcPts val="0"/>
              </a:spcBef>
              <a:spcAft>
                <a:spcPts val="0"/>
              </a:spcAft>
              <a:buClrTx/>
              <a:buSzTx/>
              <a:buFont typeface="Arial" panose="020B0604020202020204" pitchFamily="34" charset="0"/>
              <a:buNone/>
              <a:tabLst/>
              <a:defRPr sz="2800" b="1">
                <a:solidFill>
                  <a:schemeClr val="tx2"/>
                </a:solidFill>
                <a:latin typeface="+mn-lt"/>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Subhead</a:t>
            </a:r>
          </a:p>
        </p:txBody>
      </p:sp>
      <p:sp>
        <p:nvSpPr>
          <p:cNvPr id="9" name="Freeform 8"/>
          <p:cNvSpPr>
            <a:spLocks noChangeAspect="1" noEditPoints="1"/>
          </p:cNvSpPr>
          <p:nvPr/>
        </p:nvSpPr>
        <p:spPr bwMode="auto">
          <a:xfrm>
            <a:off x="609600" y="5958840"/>
            <a:ext cx="662720" cy="365760"/>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 name="Freeform 9"/>
          <p:cNvSpPr>
            <a:spLocks noChangeAspect="1" noEditPoints="1"/>
          </p:cNvSpPr>
          <p:nvPr userDrawn="1"/>
        </p:nvSpPr>
        <p:spPr bwMode="auto">
          <a:xfrm>
            <a:off x="609600" y="5958840"/>
            <a:ext cx="662720" cy="365760"/>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51"/>
          </a:p>
        </p:txBody>
      </p:sp>
    </p:spTree>
    <p:extLst>
      <p:ext uri="{BB962C8B-B14F-4D97-AF65-F5344CB8AC3E}">
        <p14:creationId xmlns:p14="http://schemas.microsoft.com/office/powerpoint/2010/main" val="108879073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6_HeadlineImage">
    <p:spTree>
      <p:nvGrpSpPr>
        <p:cNvPr id="1" name=""/>
        <p:cNvGrpSpPr/>
        <p:nvPr/>
      </p:nvGrpSpPr>
      <p:grpSpPr>
        <a:xfrm>
          <a:off x="0" y="0"/>
          <a:ext cx="0" cy="0"/>
          <a:chOff x="0" y="0"/>
          <a:chExt cx="0" cy="0"/>
        </a:xfrm>
      </p:grpSpPr>
      <p:sp>
        <p:nvSpPr>
          <p:cNvPr id="7" name="Picture Placeholder 6"/>
          <p:cNvSpPr>
            <a:spLocks noGrp="1"/>
          </p:cNvSpPr>
          <p:nvPr>
            <p:ph type="pic" sz="quarter" idx="11" hasCustomPrompt="1"/>
          </p:nvPr>
        </p:nvSpPr>
        <p:spPr>
          <a:xfrm>
            <a:off x="-1" y="1607574"/>
            <a:ext cx="6061999" cy="52578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6" name="Picture Placeholder 6"/>
          <p:cNvSpPr>
            <a:spLocks noGrp="1"/>
          </p:cNvSpPr>
          <p:nvPr>
            <p:ph type="pic" sz="quarter" idx="12" hasCustomPrompt="1"/>
          </p:nvPr>
        </p:nvSpPr>
        <p:spPr>
          <a:xfrm>
            <a:off x="6128004" y="1607574"/>
            <a:ext cx="6063996" cy="52578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8" name="Title 1"/>
          <p:cNvSpPr>
            <a:spLocks noGrp="1"/>
          </p:cNvSpPr>
          <p:nvPr>
            <p:ph type="title" hasCustomPrompt="1"/>
          </p:nvPr>
        </p:nvSpPr>
        <p:spPr>
          <a:xfrm>
            <a:off x="609600" y="390832"/>
            <a:ext cx="10972800" cy="841248"/>
          </a:xfrm>
        </p:spPr>
        <p:txBody>
          <a:bodyPr anchor="t" anchorCtr="0">
            <a:noAutofit/>
          </a:bodyPr>
          <a:lstStyle/>
          <a:p>
            <a:r>
              <a:rPr lang="en-US"/>
              <a:t>Tap to add title</a:t>
            </a:r>
          </a:p>
        </p:txBody>
      </p:sp>
    </p:spTree>
    <p:extLst>
      <p:ext uri="{BB962C8B-B14F-4D97-AF65-F5344CB8AC3E}">
        <p14:creationId xmlns:p14="http://schemas.microsoft.com/office/powerpoint/2010/main" val="395118216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7_HeadlineImage">
    <p:spTree>
      <p:nvGrpSpPr>
        <p:cNvPr id="1" name=""/>
        <p:cNvGrpSpPr/>
        <p:nvPr/>
      </p:nvGrpSpPr>
      <p:grpSpPr>
        <a:xfrm>
          <a:off x="0" y="0"/>
          <a:ext cx="0" cy="0"/>
          <a:chOff x="0" y="0"/>
          <a:chExt cx="0" cy="0"/>
        </a:xfrm>
      </p:grpSpPr>
      <p:sp>
        <p:nvSpPr>
          <p:cNvPr id="18" name="Picture Placeholder 10"/>
          <p:cNvSpPr>
            <a:spLocks noGrp="1"/>
          </p:cNvSpPr>
          <p:nvPr>
            <p:ph type="pic" sz="quarter" idx="13" hasCustomPrompt="1"/>
          </p:nvPr>
        </p:nvSpPr>
        <p:spPr>
          <a:xfrm>
            <a:off x="0" y="2308860"/>
            <a:ext cx="4014216" cy="224028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9" name="Picture Placeholder 10"/>
          <p:cNvSpPr>
            <a:spLocks noGrp="1"/>
          </p:cNvSpPr>
          <p:nvPr>
            <p:ph type="pic" sz="quarter" idx="14" hasCustomPrompt="1"/>
          </p:nvPr>
        </p:nvSpPr>
        <p:spPr>
          <a:xfrm>
            <a:off x="4084320" y="2308860"/>
            <a:ext cx="4014216" cy="224028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0" name="Picture Placeholder 10"/>
          <p:cNvSpPr>
            <a:spLocks noGrp="1"/>
          </p:cNvSpPr>
          <p:nvPr>
            <p:ph type="pic" sz="quarter" idx="15" hasCustomPrompt="1"/>
          </p:nvPr>
        </p:nvSpPr>
        <p:spPr>
          <a:xfrm>
            <a:off x="8177784" y="2308860"/>
            <a:ext cx="4014216" cy="224028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1" name="Picture Placeholder 10"/>
          <p:cNvSpPr>
            <a:spLocks noGrp="1"/>
          </p:cNvSpPr>
          <p:nvPr>
            <p:ph type="pic" sz="quarter" idx="16" hasCustomPrompt="1"/>
          </p:nvPr>
        </p:nvSpPr>
        <p:spPr>
          <a:xfrm>
            <a:off x="0" y="4617720"/>
            <a:ext cx="4014216" cy="224028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2" name="Picture Placeholder 10"/>
          <p:cNvSpPr>
            <a:spLocks noGrp="1"/>
          </p:cNvSpPr>
          <p:nvPr>
            <p:ph type="pic" sz="quarter" idx="17" hasCustomPrompt="1"/>
          </p:nvPr>
        </p:nvSpPr>
        <p:spPr>
          <a:xfrm>
            <a:off x="4084320" y="4617720"/>
            <a:ext cx="4014216" cy="224028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3" name="Picture Placeholder 10"/>
          <p:cNvSpPr>
            <a:spLocks noGrp="1"/>
          </p:cNvSpPr>
          <p:nvPr>
            <p:ph type="pic" sz="quarter" idx="18" hasCustomPrompt="1"/>
          </p:nvPr>
        </p:nvSpPr>
        <p:spPr>
          <a:xfrm>
            <a:off x="8177784" y="4617720"/>
            <a:ext cx="4014216" cy="224028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3" name="Text Placeholder 4"/>
          <p:cNvSpPr>
            <a:spLocks noGrp="1"/>
          </p:cNvSpPr>
          <p:nvPr>
            <p:ph type="body" sz="quarter" idx="10" hasCustomPrompt="1"/>
          </p:nvPr>
        </p:nvSpPr>
        <p:spPr>
          <a:xfrm>
            <a:off x="609600" y="1447800"/>
            <a:ext cx="10972800" cy="279400"/>
          </a:xfrm>
        </p:spPr>
        <p:txBody>
          <a:bodyPr>
            <a:noAutofit/>
          </a:bodyPr>
          <a:lstStyle>
            <a:lvl1pPr marL="0" indent="0">
              <a:spcBef>
                <a:spcPts val="0"/>
              </a:spcBef>
              <a:spcAft>
                <a:spcPts val="0"/>
              </a:spcAft>
              <a:buNone/>
              <a:defRPr/>
            </a:lvl1pPr>
            <a:lvl2pPr marL="457178" indent="0">
              <a:buNone/>
              <a:defRPr/>
            </a:lvl2pPr>
            <a:lvl3pPr marL="914354" indent="0">
              <a:buNone/>
              <a:defRPr/>
            </a:lvl3pPr>
            <a:lvl4pPr marL="1371532" indent="0">
              <a:buNone/>
              <a:defRPr/>
            </a:lvl4pPr>
            <a:lvl5pPr marL="1828709" indent="0">
              <a:buNone/>
              <a:defRPr/>
            </a:lvl5pPr>
          </a:lstStyle>
          <a:p>
            <a:pPr lvl="0"/>
            <a:r>
              <a:rPr lang="en-US"/>
              <a:t>Tap to add text</a:t>
            </a:r>
          </a:p>
        </p:txBody>
      </p:sp>
      <p:sp>
        <p:nvSpPr>
          <p:cNvPr id="14" name="Title 1"/>
          <p:cNvSpPr>
            <a:spLocks noGrp="1"/>
          </p:cNvSpPr>
          <p:nvPr>
            <p:ph type="title" hasCustomPrompt="1"/>
          </p:nvPr>
        </p:nvSpPr>
        <p:spPr>
          <a:xfrm>
            <a:off x="609600" y="381000"/>
            <a:ext cx="10972800" cy="838200"/>
          </a:xfrm>
        </p:spPr>
        <p:txBody>
          <a:bodyPr>
            <a:noAutofit/>
          </a:bodyPr>
          <a:lstStyle/>
          <a:p>
            <a:r>
              <a:rPr lang="en-US"/>
              <a:t>Tap to add title</a:t>
            </a:r>
          </a:p>
        </p:txBody>
      </p:sp>
    </p:spTree>
    <p:extLst>
      <p:ext uri="{BB962C8B-B14F-4D97-AF65-F5344CB8AC3E}">
        <p14:creationId xmlns:p14="http://schemas.microsoft.com/office/powerpoint/2010/main" val="330599503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8_HeadlineImage">
    <p:spTree>
      <p:nvGrpSpPr>
        <p:cNvPr id="1" name=""/>
        <p:cNvGrpSpPr/>
        <p:nvPr/>
      </p:nvGrpSpPr>
      <p:grpSpPr>
        <a:xfrm>
          <a:off x="0" y="0"/>
          <a:ext cx="0" cy="0"/>
          <a:chOff x="0" y="0"/>
          <a:chExt cx="0" cy="0"/>
        </a:xfrm>
      </p:grpSpPr>
      <p:sp>
        <p:nvSpPr>
          <p:cNvPr id="22" name="Picture Placeholder 10"/>
          <p:cNvSpPr>
            <a:spLocks noGrp="1"/>
          </p:cNvSpPr>
          <p:nvPr>
            <p:ph type="pic" sz="quarter" idx="17" hasCustomPrompt="1"/>
          </p:nvPr>
        </p:nvSpPr>
        <p:spPr>
          <a:xfrm>
            <a:off x="0" y="2303647"/>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0" name="Picture Placeholder 10"/>
          <p:cNvSpPr>
            <a:spLocks noGrp="1"/>
          </p:cNvSpPr>
          <p:nvPr>
            <p:ph type="pic" sz="quarter" idx="18" hasCustomPrompt="1"/>
          </p:nvPr>
        </p:nvSpPr>
        <p:spPr>
          <a:xfrm>
            <a:off x="2451354" y="2303647"/>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1" name="Picture Placeholder 10"/>
          <p:cNvSpPr>
            <a:spLocks noGrp="1"/>
          </p:cNvSpPr>
          <p:nvPr>
            <p:ph type="pic" sz="quarter" idx="19" hasCustomPrompt="1"/>
          </p:nvPr>
        </p:nvSpPr>
        <p:spPr>
          <a:xfrm>
            <a:off x="4902708" y="2303647"/>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3" name="Picture Placeholder 10"/>
          <p:cNvSpPr>
            <a:spLocks noGrp="1"/>
          </p:cNvSpPr>
          <p:nvPr>
            <p:ph type="pic" sz="quarter" idx="20" hasCustomPrompt="1"/>
          </p:nvPr>
        </p:nvSpPr>
        <p:spPr>
          <a:xfrm>
            <a:off x="7354062" y="2303647"/>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4" name="Picture Placeholder 10"/>
          <p:cNvSpPr>
            <a:spLocks noGrp="1"/>
          </p:cNvSpPr>
          <p:nvPr>
            <p:ph type="pic" sz="quarter" idx="21" hasCustomPrompt="1"/>
          </p:nvPr>
        </p:nvSpPr>
        <p:spPr>
          <a:xfrm>
            <a:off x="9805416" y="2303647"/>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5" name="Picture Placeholder 10"/>
          <p:cNvSpPr>
            <a:spLocks noGrp="1"/>
          </p:cNvSpPr>
          <p:nvPr>
            <p:ph type="pic" sz="quarter" idx="22" hasCustomPrompt="1"/>
          </p:nvPr>
        </p:nvSpPr>
        <p:spPr>
          <a:xfrm>
            <a:off x="0" y="3844731"/>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6" name="Picture Placeholder 10"/>
          <p:cNvSpPr>
            <a:spLocks noGrp="1"/>
          </p:cNvSpPr>
          <p:nvPr>
            <p:ph type="pic" sz="quarter" idx="23" hasCustomPrompt="1"/>
          </p:nvPr>
        </p:nvSpPr>
        <p:spPr>
          <a:xfrm>
            <a:off x="2451354" y="3844731"/>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7" name="Picture Placeholder 10"/>
          <p:cNvSpPr>
            <a:spLocks noGrp="1"/>
          </p:cNvSpPr>
          <p:nvPr>
            <p:ph type="pic" sz="quarter" idx="24" hasCustomPrompt="1"/>
          </p:nvPr>
        </p:nvSpPr>
        <p:spPr>
          <a:xfrm>
            <a:off x="4902708" y="3851710"/>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4" name="Picture Placeholder 10"/>
          <p:cNvSpPr>
            <a:spLocks noGrp="1"/>
          </p:cNvSpPr>
          <p:nvPr>
            <p:ph type="pic" sz="quarter" idx="25" hasCustomPrompt="1"/>
          </p:nvPr>
        </p:nvSpPr>
        <p:spPr>
          <a:xfrm>
            <a:off x="7354062" y="3851710"/>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5" name="Picture Placeholder 10"/>
          <p:cNvSpPr>
            <a:spLocks noGrp="1"/>
          </p:cNvSpPr>
          <p:nvPr>
            <p:ph type="pic" sz="quarter" idx="26" hasCustomPrompt="1"/>
          </p:nvPr>
        </p:nvSpPr>
        <p:spPr>
          <a:xfrm>
            <a:off x="9805416" y="3851710"/>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6" name="Picture Placeholder 10"/>
          <p:cNvSpPr>
            <a:spLocks noGrp="1"/>
          </p:cNvSpPr>
          <p:nvPr>
            <p:ph type="pic" sz="quarter" idx="27" hasCustomPrompt="1"/>
          </p:nvPr>
        </p:nvSpPr>
        <p:spPr>
          <a:xfrm>
            <a:off x="0" y="5385816"/>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7" name="Picture Placeholder 10"/>
          <p:cNvSpPr>
            <a:spLocks noGrp="1"/>
          </p:cNvSpPr>
          <p:nvPr>
            <p:ph type="pic" sz="quarter" idx="28" hasCustomPrompt="1"/>
          </p:nvPr>
        </p:nvSpPr>
        <p:spPr>
          <a:xfrm>
            <a:off x="2451354" y="5385816"/>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8" name="Picture Placeholder 10"/>
          <p:cNvSpPr>
            <a:spLocks noGrp="1"/>
          </p:cNvSpPr>
          <p:nvPr>
            <p:ph type="pic" sz="quarter" idx="29" hasCustomPrompt="1"/>
          </p:nvPr>
        </p:nvSpPr>
        <p:spPr>
          <a:xfrm>
            <a:off x="4902708" y="5385816"/>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9" name="Picture Placeholder 10"/>
          <p:cNvSpPr>
            <a:spLocks noGrp="1"/>
          </p:cNvSpPr>
          <p:nvPr>
            <p:ph type="pic" sz="quarter" idx="30" hasCustomPrompt="1"/>
          </p:nvPr>
        </p:nvSpPr>
        <p:spPr>
          <a:xfrm>
            <a:off x="7354062" y="5385816"/>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0" name="Picture Placeholder 10"/>
          <p:cNvSpPr>
            <a:spLocks noGrp="1"/>
          </p:cNvSpPr>
          <p:nvPr>
            <p:ph type="pic" sz="quarter" idx="31" hasCustomPrompt="1"/>
          </p:nvPr>
        </p:nvSpPr>
        <p:spPr>
          <a:xfrm>
            <a:off x="9805416" y="5385816"/>
            <a:ext cx="2386584" cy="1472184"/>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3" name="Text Placeholder 4"/>
          <p:cNvSpPr>
            <a:spLocks noGrp="1"/>
          </p:cNvSpPr>
          <p:nvPr>
            <p:ph type="body" sz="quarter" idx="10" hasCustomPrompt="1"/>
          </p:nvPr>
        </p:nvSpPr>
        <p:spPr>
          <a:xfrm>
            <a:off x="609600" y="1447800"/>
            <a:ext cx="10972800" cy="279400"/>
          </a:xfrm>
        </p:spPr>
        <p:txBody>
          <a:bodyPr>
            <a:noAutofit/>
          </a:bodyPr>
          <a:lstStyle>
            <a:lvl1pPr marL="0" indent="0">
              <a:spcBef>
                <a:spcPts val="0"/>
              </a:spcBef>
              <a:spcAft>
                <a:spcPts val="0"/>
              </a:spcAft>
              <a:buNone/>
              <a:defRPr/>
            </a:lvl1pPr>
            <a:lvl2pPr marL="457178" indent="0">
              <a:buNone/>
              <a:defRPr/>
            </a:lvl2pPr>
            <a:lvl3pPr marL="914354" indent="0">
              <a:buNone/>
              <a:defRPr/>
            </a:lvl3pPr>
            <a:lvl4pPr marL="1371532" indent="0">
              <a:buNone/>
              <a:defRPr/>
            </a:lvl4pPr>
            <a:lvl5pPr marL="1828709" indent="0">
              <a:buNone/>
              <a:defRPr/>
            </a:lvl5pPr>
          </a:lstStyle>
          <a:p>
            <a:pPr lvl="0"/>
            <a:r>
              <a:rPr lang="en-US"/>
              <a:t>Tap to add text</a:t>
            </a:r>
          </a:p>
        </p:txBody>
      </p:sp>
      <p:sp>
        <p:nvSpPr>
          <p:cNvPr id="31" name="Title 1"/>
          <p:cNvSpPr>
            <a:spLocks noGrp="1"/>
          </p:cNvSpPr>
          <p:nvPr>
            <p:ph type="title" hasCustomPrompt="1"/>
          </p:nvPr>
        </p:nvSpPr>
        <p:spPr>
          <a:xfrm>
            <a:off x="609600" y="381000"/>
            <a:ext cx="10972800" cy="838200"/>
          </a:xfrm>
        </p:spPr>
        <p:txBody>
          <a:bodyPr>
            <a:noAutofit/>
          </a:bodyPr>
          <a:lstStyle/>
          <a:p>
            <a:r>
              <a:rPr lang="en-US"/>
              <a:t>Tap to add title</a:t>
            </a:r>
          </a:p>
        </p:txBody>
      </p:sp>
    </p:spTree>
    <p:extLst>
      <p:ext uri="{BB962C8B-B14F-4D97-AF65-F5344CB8AC3E}">
        <p14:creationId xmlns:p14="http://schemas.microsoft.com/office/powerpoint/2010/main" val="288294347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1_Team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381000"/>
            <a:ext cx="10972800" cy="838200"/>
          </a:xfrm>
        </p:spPr>
        <p:txBody>
          <a:bodyPr>
            <a:noAutofit/>
          </a:bodyPr>
          <a:lstStyle/>
          <a:p>
            <a:r>
              <a:rPr lang="en-US"/>
              <a:t>Tap to add title</a:t>
            </a:r>
          </a:p>
        </p:txBody>
      </p:sp>
      <p:sp>
        <p:nvSpPr>
          <p:cNvPr id="8" name="Picture Placeholder 10"/>
          <p:cNvSpPr>
            <a:spLocks noGrp="1"/>
          </p:cNvSpPr>
          <p:nvPr>
            <p:ph type="pic" sz="quarter" idx="17" hasCustomPrompt="1"/>
          </p:nvPr>
        </p:nvSpPr>
        <p:spPr>
          <a:xfrm>
            <a:off x="609599" y="1828800"/>
            <a:ext cx="5340096" cy="3886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8" name="Text Placeholder 17"/>
          <p:cNvSpPr>
            <a:spLocks noGrp="1"/>
          </p:cNvSpPr>
          <p:nvPr>
            <p:ph type="body" sz="quarter" idx="23" hasCustomPrompt="1"/>
          </p:nvPr>
        </p:nvSpPr>
        <p:spPr>
          <a:xfrm>
            <a:off x="609600" y="5830195"/>
            <a:ext cx="5339303" cy="495300"/>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16" name="Text Placeholder 17"/>
          <p:cNvSpPr>
            <a:spLocks noGrp="1"/>
          </p:cNvSpPr>
          <p:nvPr>
            <p:ph type="body" sz="quarter" idx="25" hasCustomPrompt="1"/>
          </p:nvPr>
        </p:nvSpPr>
        <p:spPr>
          <a:xfrm>
            <a:off x="6243096" y="5830195"/>
            <a:ext cx="5339304" cy="495300"/>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7" name="Picture Placeholder 10"/>
          <p:cNvSpPr>
            <a:spLocks noGrp="1"/>
          </p:cNvSpPr>
          <p:nvPr>
            <p:ph type="pic" sz="quarter" idx="26" hasCustomPrompt="1"/>
          </p:nvPr>
        </p:nvSpPr>
        <p:spPr>
          <a:xfrm>
            <a:off x="6247085" y="1828800"/>
            <a:ext cx="5340096" cy="3886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Tree>
    <p:extLst>
      <p:ext uri="{BB962C8B-B14F-4D97-AF65-F5344CB8AC3E}">
        <p14:creationId xmlns:p14="http://schemas.microsoft.com/office/powerpoint/2010/main" val="344284310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2_Team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Autofit/>
          </a:bodyPr>
          <a:lstStyle/>
          <a:p>
            <a:r>
              <a:rPr lang="en-US"/>
              <a:t>Tap to add title</a:t>
            </a:r>
          </a:p>
        </p:txBody>
      </p:sp>
      <p:sp>
        <p:nvSpPr>
          <p:cNvPr id="8" name="Picture Placeholder 10"/>
          <p:cNvSpPr>
            <a:spLocks noGrp="1"/>
          </p:cNvSpPr>
          <p:nvPr>
            <p:ph type="pic" sz="quarter" idx="17" hasCustomPrompt="1"/>
          </p:nvPr>
        </p:nvSpPr>
        <p:spPr>
          <a:xfrm>
            <a:off x="635000" y="1828800"/>
            <a:ext cx="3450336" cy="29464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8" name="Text Placeholder 17"/>
          <p:cNvSpPr>
            <a:spLocks noGrp="1"/>
          </p:cNvSpPr>
          <p:nvPr>
            <p:ph type="body" sz="quarter" idx="23" hasCustomPrompt="1"/>
          </p:nvPr>
        </p:nvSpPr>
        <p:spPr>
          <a:xfrm>
            <a:off x="635000" y="4927601"/>
            <a:ext cx="3450336" cy="495300"/>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11" name="Picture Placeholder 10"/>
          <p:cNvSpPr>
            <a:spLocks noGrp="1"/>
          </p:cNvSpPr>
          <p:nvPr>
            <p:ph type="pic" sz="quarter" idx="24" hasCustomPrompt="1"/>
          </p:nvPr>
        </p:nvSpPr>
        <p:spPr>
          <a:xfrm>
            <a:off x="4401820" y="1828800"/>
            <a:ext cx="3413760" cy="29464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2" name="Text Placeholder 17"/>
          <p:cNvSpPr>
            <a:spLocks noGrp="1"/>
          </p:cNvSpPr>
          <p:nvPr>
            <p:ph type="body" sz="quarter" idx="25" hasCustomPrompt="1"/>
          </p:nvPr>
        </p:nvSpPr>
        <p:spPr>
          <a:xfrm>
            <a:off x="4401820" y="4927601"/>
            <a:ext cx="3413760" cy="495300"/>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13" name="Picture Placeholder 10"/>
          <p:cNvSpPr>
            <a:spLocks noGrp="1"/>
          </p:cNvSpPr>
          <p:nvPr>
            <p:ph type="pic" sz="quarter" idx="26" hasCustomPrompt="1"/>
          </p:nvPr>
        </p:nvSpPr>
        <p:spPr>
          <a:xfrm>
            <a:off x="8132064" y="1828800"/>
            <a:ext cx="3450336" cy="29464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4" name="Text Placeholder 17"/>
          <p:cNvSpPr>
            <a:spLocks noGrp="1"/>
          </p:cNvSpPr>
          <p:nvPr>
            <p:ph type="body" sz="quarter" idx="27" hasCustomPrompt="1"/>
          </p:nvPr>
        </p:nvSpPr>
        <p:spPr>
          <a:xfrm>
            <a:off x="8132064" y="4927601"/>
            <a:ext cx="3450336" cy="495300"/>
          </a:xfrm>
        </p:spPr>
        <p:txBody>
          <a:bodyPr>
            <a:noAutofit/>
          </a:bodyPr>
          <a:lstStyle>
            <a:lvl1pPr marL="0" indent="0" algn="ctr">
              <a:buNone/>
              <a:defRPr sz="1600" b="1" baseline="0"/>
            </a:lvl1pPr>
          </a:lstStyle>
          <a:p>
            <a:pPr lvl="0"/>
            <a:r>
              <a:rPr lang="en-US"/>
              <a:t>Name/Label</a:t>
            </a:r>
          </a:p>
        </p:txBody>
      </p:sp>
    </p:spTree>
    <p:extLst>
      <p:ext uri="{BB962C8B-B14F-4D97-AF65-F5344CB8AC3E}">
        <p14:creationId xmlns:p14="http://schemas.microsoft.com/office/powerpoint/2010/main" val="344811882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3_Team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Autofit/>
          </a:bodyPr>
          <a:lstStyle/>
          <a:p>
            <a:r>
              <a:rPr lang="en-US"/>
              <a:t>Tap to add title</a:t>
            </a:r>
          </a:p>
        </p:txBody>
      </p:sp>
      <p:sp>
        <p:nvSpPr>
          <p:cNvPr id="8" name="Picture Placeholder 10"/>
          <p:cNvSpPr>
            <a:spLocks noGrp="1"/>
          </p:cNvSpPr>
          <p:nvPr>
            <p:ph type="pic" sz="quarter" idx="17" hasCustomPrompt="1"/>
          </p:nvPr>
        </p:nvSpPr>
        <p:spPr>
          <a:xfrm>
            <a:off x="635000" y="1828800"/>
            <a:ext cx="2511552" cy="29464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8" name="Text Placeholder 17"/>
          <p:cNvSpPr>
            <a:spLocks noGrp="1"/>
          </p:cNvSpPr>
          <p:nvPr>
            <p:ph type="body" sz="quarter" idx="23" hasCustomPrompt="1"/>
          </p:nvPr>
        </p:nvSpPr>
        <p:spPr>
          <a:xfrm>
            <a:off x="634999" y="4927601"/>
            <a:ext cx="2511552" cy="495300"/>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20" name="Picture Placeholder 10"/>
          <p:cNvSpPr>
            <a:spLocks noGrp="1"/>
          </p:cNvSpPr>
          <p:nvPr>
            <p:ph type="pic" sz="quarter" idx="24" hasCustomPrompt="1"/>
          </p:nvPr>
        </p:nvSpPr>
        <p:spPr>
          <a:xfrm>
            <a:off x="3442885" y="1828800"/>
            <a:ext cx="2511552" cy="29464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1" name="Text Placeholder 17"/>
          <p:cNvSpPr>
            <a:spLocks noGrp="1"/>
          </p:cNvSpPr>
          <p:nvPr>
            <p:ph type="body" sz="quarter" idx="25" hasCustomPrompt="1"/>
          </p:nvPr>
        </p:nvSpPr>
        <p:spPr>
          <a:xfrm>
            <a:off x="3442885" y="4927601"/>
            <a:ext cx="2511552" cy="495300"/>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26" name="Picture Placeholder 10"/>
          <p:cNvSpPr>
            <a:spLocks noGrp="1"/>
          </p:cNvSpPr>
          <p:nvPr>
            <p:ph type="pic" sz="quarter" idx="26" hasCustomPrompt="1"/>
          </p:nvPr>
        </p:nvSpPr>
        <p:spPr>
          <a:xfrm>
            <a:off x="6250771" y="1828800"/>
            <a:ext cx="2511552" cy="29464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7" name="Text Placeholder 17"/>
          <p:cNvSpPr>
            <a:spLocks noGrp="1"/>
          </p:cNvSpPr>
          <p:nvPr>
            <p:ph type="body" sz="quarter" idx="27" hasCustomPrompt="1"/>
          </p:nvPr>
        </p:nvSpPr>
        <p:spPr>
          <a:xfrm>
            <a:off x="6250771" y="4927601"/>
            <a:ext cx="2511552" cy="495300"/>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28" name="Picture Placeholder 10"/>
          <p:cNvSpPr>
            <a:spLocks noGrp="1"/>
          </p:cNvSpPr>
          <p:nvPr>
            <p:ph type="pic" sz="quarter" idx="28" hasCustomPrompt="1"/>
          </p:nvPr>
        </p:nvSpPr>
        <p:spPr>
          <a:xfrm>
            <a:off x="9058656" y="1828800"/>
            <a:ext cx="2523744" cy="29464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9" name="Text Placeholder 17"/>
          <p:cNvSpPr>
            <a:spLocks noGrp="1"/>
          </p:cNvSpPr>
          <p:nvPr>
            <p:ph type="body" sz="quarter" idx="29" hasCustomPrompt="1"/>
          </p:nvPr>
        </p:nvSpPr>
        <p:spPr>
          <a:xfrm>
            <a:off x="9058656" y="4927601"/>
            <a:ext cx="2523744" cy="495300"/>
          </a:xfrm>
        </p:spPr>
        <p:txBody>
          <a:bodyPr>
            <a:noAutofit/>
          </a:bodyPr>
          <a:lstStyle>
            <a:lvl1pPr marL="0" indent="0" algn="ctr">
              <a:spcBef>
                <a:spcPts val="0"/>
              </a:spcBef>
              <a:spcAft>
                <a:spcPts val="0"/>
              </a:spcAft>
              <a:buNone/>
              <a:defRPr sz="1600" b="1" baseline="0"/>
            </a:lvl1pPr>
          </a:lstStyle>
          <a:p>
            <a:pPr lvl="0"/>
            <a:r>
              <a:rPr lang="en-US"/>
              <a:t>Name/Label</a:t>
            </a:r>
          </a:p>
        </p:txBody>
      </p:sp>
    </p:spTree>
    <p:extLst>
      <p:ext uri="{BB962C8B-B14F-4D97-AF65-F5344CB8AC3E}">
        <p14:creationId xmlns:p14="http://schemas.microsoft.com/office/powerpoint/2010/main" val="211365716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4_Team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Autofit/>
          </a:bodyPr>
          <a:lstStyle/>
          <a:p>
            <a:r>
              <a:rPr lang="en-US"/>
              <a:t>Tap to add title</a:t>
            </a:r>
          </a:p>
        </p:txBody>
      </p:sp>
      <p:sp>
        <p:nvSpPr>
          <p:cNvPr id="17" name="Picture Placeholder 10"/>
          <p:cNvSpPr>
            <a:spLocks noGrp="1"/>
          </p:cNvSpPr>
          <p:nvPr>
            <p:ph type="pic" sz="quarter" idx="17" hasCustomPrompt="1"/>
          </p:nvPr>
        </p:nvSpPr>
        <p:spPr>
          <a:xfrm>
            <a:off x="635000" y="1368425"/>
            <a:ext cx="3450336" cy="19050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0" name="Picture Placeholder 10"/>
          <p:cNvSpPr>
            <a:spLocks noGrp="1"/>
          </p:cNvSpPr>
          <p:nvPr>
            <p:ph type="pic" sz="quarter" idx="18" hasCustomPrompt="1"/>
          </p:nvPr>
        </p:nvSpPr>
        <p:spPr>
          <a:xfrm>
            <a:off x="4382008" y="1368425"/>
            <a:ext cx="3413760" cy="19050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1" name="Picture Placeholder 10"/>
          <p:cNvSpPr>
            <a:spLocks noGrp="1"/>
          </p:cNvSpPr>
          <p:nvPr>
            <p:ph type="pic" sz="quarter" idx="19" hasCustomPrompt="1"/>
          </p:nvPr>
        </p:nvSpPr>
        <p:spPr>
          <a:xfrm>
            <a:off x="8129016" y="1368425"/>
            <a:ext cx="3450336" cy="19050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6" name="Picture Placeholder 10"/>
          <p:cNvSpPr>
            <a:spLocks noGrp="1"/>
          </p:cNvSpPr>
          <p:nvPr>
            <p:ph type="pic" sz="quarter" idx="20" hasCustomPrompt="1"/>
          </p:nvPr>
        </p:nvSpPr>
        <p:spPr>
          <a:xfrm>
            <a:off x="635000" y="4076700"/>
            <a:ext cx="3450336" cy="19050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7" name="Picture Placeholder 10"/>
          <p:cNvSpPr>
            <a:spLocks noGrp="1"/>
          </p:cNvSpPr>
          <p:nvPr>
            <p:ph type="pic" sz="quarter" idx="21" hasCustomPrompt="1"/>
          </p:nvPr>
        </p:nvSpPr>
        <p:spPr>
          <a:xfrm>
            <a:off x="4382008" y="4076700"/>
            <a:ext cx="3413760" cy="19050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8" name="Picture Placeholder 10"/>
          <p:cNvSpPr>
            <a:spLocks noGrp="1"/>
          </p:cNvSpPr>
          <p:nvPr>
            <p:ph type="pic" sz="quarter" idx="22" hasCustomPrompt="1"/>
          </p:nvPr>
        </p:nvSpPr>
        <p:spPr>
          <a:xfrm>
            <a:off x="8129016" y="4076700"/>
            <a:ext cx="3450336" cy="19050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9" name="Text Placeholder 17"/>
          <p:cNvSpPr>
            <a:spLocks noGrp="1"/>
          </p:cNvSpPr>
          <p:nvPr>
            <p:ph type="body" sz="quarter" idx="23" hasCustomPrompt="1"/>
          </p:nvPr>
        </p:nvSpPr>
        <p:spPr>
          <a:xfrm>
            <a:off x="635000" y="3438527"/>
            <a:ext cx="3450336" cy="495300"/>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30" name="Text Placeholder 17"/>
          <p:cNvSpPr>
            <a:spLocks noGrp="1"/>
          </p:cNvSpPr>
          <p:nvPr>
            <p:ph type="body" sz="quarter" idx="24" hasCustomPrompt="1"/>
          </p:nvPr>
        </p:nvSpPr>
        <p:spPr>
          <a:xfrm>
            <a:off x="4382008" y="3438527"/>
            <a:ext cx="3413760" cy="495300"/>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31" name="Text Placeholder 17"/>
          <p:cNvSpPr>
            <a:spLocks noGrp="1"/>
          </p:cNvSpPr>
          <p:nvPr>
            <p:ph type="body" sz="quarter" idx="25" hasCustomPrompt="1"/>
          </p:nvPr>
        </p:nvSpPr>
        <p:spPr>
          <a:xfrm>
            <a:off x="8129016" y="3438527"/>
            <a:ext cx="3450336" cy="495300"/>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32" name="Text Placeholder 17"/>
          <p:cNvSpPr>
            <a:spLocks noGrp="1"/>
          </p:cNvSpPr>
          <p:nvPr>
            <p:ph type="body" sz="quarter" idx="26" hasCustomPrompt="1"/>
          </p:nvPr>
        </p:nvSpPr>
        <p:spPr>
          <a:xfrm>
            <a:off x="635000" y="6159500"/>
            <a:ext cx="3450336" cy="493776"/>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33" name="Text Placeholder 17"/>
          <p:cNvSpPr>
            <a:spLocks noGrp="1"/>
          </p:cNvSpPr>
          <p:nvPr>
            <p:ph type="body" sz="quarter" idx="27" hasCustomPrompt="1"/>
          </p:nvPr>
        </p:nvSpPr>
        <p:spPr>
          <a:xfrm>
            <a:off x="4382008" y="6159500"/>
            <a:ext cx="3413760" cy="493776"/>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34" name="Text Placeholder 17"/>
          <p:cNvSpPr>
            <a:spLocks noGrp="1"/>
          </p:cNvSpPr>
          <p:nvPr>
            <p:ph type="body" sz="quarter" idx="28" hasCustomPrompt="1"/>
          </p:nvPr>
        </p:nvSpPr>
        <p:spPr>
          <a:xfrm>
            <a:off x="8129016" y="6159500"/>
            <a:ext cx="3450336" cy="493776"/>
          </a:xfrm>
        </p:spPr>
        <p:txBody>
          <a:bodyPr>
            <a:noAutofit/>
          </a:bodyPr>
          <a:lstStyle>
            <a:lvl1pPr marL="0" indent="0" algn="ctr">
              <a:spcBef>
                <a:spcPts val="0"/>
              </a:spcBef>
              <a:spcAft>
                <a:spcPts val="0"/>
              </a:spcAft>
              <a:buNone/>
              <a:defRPr sz="1600" b="1" baseline="0"/>
            </a:lvl1pPr>
          </a:lstStyle>
          <a:p>
            <a:pPr lvl="0"/>
            <a:r>
              <a:rPr lang="en-US"/>
              <a:t>Name/Label</a:t>
            </a:r>
          </a:p>
        </p:txBody>
      </p:sp>
    </p:spTree>
    <p:extLst>
      <p:ext uri="{BB962C8B-B14F-4D97-AF65-F5344CB8AC3E}">
        <p14:creationId xmlns:p14="http://schemas.microsoft.com/office/powerpoint/2010/main" val="134166783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5_Team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Autofit/>
          </a:bodyPr>
          <a:lstStyle/>
          <a:p>
            <a:r>
              <a:rPr lang="en-US"/>
              <a:t>Tap to add title</a:t>
            </a:r>
          </a:p>
        </p:txBody>
      </p:sp>
      <p:sp>
        <p:nvSpPr>
          <p:cNvPr id="8" name="Picture Placeholder 10"/>
          <p:cNvSpPr>
            <a:spLocks noGrp="1"/>
          </p:cNvSpPr>
          <p:nvPr>
            <p:ph type="pic" sz="quarter" idx="17" hasCustomPrompt="1"/>
          </p:nvPr>
        </p:nvSpPr>
        <p:spPr>
          <a:xfrm>
            <a:off x="635000" y="1524000"/>
            <a:ext cx="2511552" cy="1600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8" name="Text Placeholder 17"/>
          <p:cNvSpPr>
            <a:spLocks noGrp="1"/>
          </p:cNvSpPr>
          <p:nvPr>
            <p:ph type="body" sz="quarter" idx="23" hasCustomPrompt="1"/>
          </p:nvPr>
        </p:nvSpPr>
        <p:spPr>
          <a:xfrm>
            <a:off x="635000" y="3276601"/>
            <a:ext cx="2511552" cy="495300"/>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20" name="Picture Placeholder 10"/>
          <p:cNvSpPr>
            <a:spLocks noGrp="1"/>
          </p:cNvSpPr>
          <p:nvPr>
            <p:ph type="pic" sz="quarter" idx="24" hasCustomPrompt="1"/>
          </p:nvPr>
        </p:nvSpPr>
        <p:spPr>
          <a:xfrm>
            <a:off x="3442885" y="1524000"/>
            <a:ext cx="2511552" cy="1600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1" name="Text Placeholder 17"/>
          <p:cNvSpPr>
            <a:spLocks noGrp="1"/>
          </p:cNvSpPr>
          <p:nvPr>
            <p:ph type="body" sz="quarter" idx="25" hasCustomPrompt="1"/>
          </p:nvPr>
        </p:nvSpPr>
        <p:spPr>
          <a:xfrm>
            <a:off x="3442885" y="3276601"/>
            <a:ext cx="2511552" cy="495300"/>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26" name="Picture Placeholder 10"/>
          <p:cNvSpPr>
            <a:spLocks noGrp="1"/>
          </p:cNvSpPr>
          <p:nvPr>
            <p:ph type="pic" sz="quarter" idx="26" hasCustomPrompt="1"/>
          </p:nvPr>
        </p:nvSpPr>
        <p:spPr>
          <a:xfrm>
            <a:off x="6250771" y="1524000"/>
            <a:ext cx="2511552" cy="1600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7" name="Text Placeholder 17"/>
          <p:cNvSpPr>
            <a:spLocks noGrp="1"/>
          </p:cNvSpPr>
          <p:nvPr>
            <p:ph type="body" sz="quarter" idx="27" hasCustomPrompt="1"/>
          </p:nvPr>
        </p:nvSpPr>
        <p:spPr>
          <a:xfrm>
            <a:off x="6250771" y="3276601"/>
            <a:ext cx="2511552" cy="495300"/>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28" name="Picture Placeholder 10"/>
          <p:cNvSpPr>
            <a:spLocks noGrp="1"/>
          </p:cNvSpPr>
          <p:nvPr>
            <p:ph type="pic" sz="quarter" idx="28" hasCustomPrompt="1"/>
          </p:nvPr>
        </p:nvSpPr>
        <p:spPr>
          <a:xfrm>
            <a:off x="9058656" y="1524000"/>
            <a:ext cx="2523744" cy="1600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9" name="Text Placeholder 17"/>
          <p:cNvSpPr>
            <a:spLocks noGrp="1"/>
          </p:cNvSpPr>
          <p:nvPr>
            <p:ph type="body" sz="quarter" idx="29" hasCustomPrompt="1"/>
          </p:nvPr>
        </p:nvSpPr>
        <p:spPr>
          <a:xfrm>
            <a:off x="9058656" y="3276601"/>
            <a:ext cx="2523744" cy="495300"/>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11" name="Picture Placeholder 10"/>
          <p:cNvSpPr>
            <a:spLocks noGrp="1"/>
          </p:cNvSpPr>
          <p:nvPr>
            <p:ph type="pic" sz="quarter" idx="30" hasCustomPrompt="1"/>
          </p:nvPr>
        </p:nvSpPr>
        <p:spPr>
          <a:xfrm>
            <a:off x="635000" y="4076700"/>
            <a:ext cx="2511552" cy="1600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2" name="Text Placeholder 17"/>
          <p:cNvSpPr>
            <a:spLocks noGrp="1"/>
          </p:cNvSpPr>
          <p:nvPr>
            <p:ph type="body" sz="quarter" idx="31" hasCustomPrompt="1"/>
          </p:nvPr>
        </p:nvSpPr>
        <p:spPr>
          <a:xfrm>
            <a:off x="635000" y="5829301"/>
            <a:ext cx="2511552" cy="495300"/>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13" name="Picture Placeholder 10"/>
          <p:cNvSpPr>
            <a:spLocks noGrp="1"/>
          </p:cNvSpPr>
          <p:nvPr>
            <p:ph type="pic" sz="quarter" idx="32" hasCustomPrompt="1"/>
          </p:nvPr>
        </p:nvSpPr>
        <p:spPr>
          <a:xfrm>
            <a:off x="3442885" y="4076700"/>
            <a:ext cx="2511552" cy="1600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4" name="Text Placeholder 17"/>
          <p:cNvSpPr>
            <a:spLocks noGrp="1"/>
          </p:cNvSpPr>
          <p:nvPr>
            <p:ph type="body" sz="quarter" idx="33" hasCustomPrompt="1"/>
          </p:nvPr>
        </p:nvSpPr>
        <p:spPr>
          <a:xfrm>
            <a:off x="3442885" y="5829301"/>
            <a:ext cx="2511552" cy="495300"/>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15" name="Picture Placeholder 10"/>
          <p:cNvSpPr>
            <a:spLocks noGrp="1"/>
          </p:cNvSpPr>
          <p:nvPr>
            <p:ph type="pic" sz="quarter" idx="34" hasCustomPrompt="1"/>
          </p:nvPr>
        </p:nvSpPr>
        <p:spPr>
          <a:xfrm>
            <a:off x="6250771" y="4076700"/>
            <a:ext cx="2511552" cy="1600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6" name="Text Placeholder 17"/>
          <p:cNvSpPr>
            <a:spLocks noGrp="1"/>
          </p:cNvSpPr>
          <p:nvPr>
            <p:ph type="body" sz="quarter" idx="35" hasCustomPrompt="1"/>
          </p:nvPr>
        </p:nvSpPr>
        <p:spPr>
          <a:xfrm>
            <a:off x="6250771" y="5829301"/>
            <a:ext cx="2511552" cy="495300"/>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17" name="Picture Placeholder 10"/>
          <p:cNvSpPr>
            <a:spLocks noGrp="1"/>
          </p:cNvSpPr>
          <p:nvPr>
            <p:ph type="pic" sz="quarter" idx="36" hasCustomPrompt="1"/>
          </p:nvPr>
        </p:nvSpPr>
        <p:spPr>
          <a:xfrm>
            <a:off x="9058656" y="4076700"/>
            <a:ext cx="2523744" cy="1600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9" name="Text Placeholder 17"/>
          <p:cNvSpPr>
            <a:spLocks noGrp="1"/>
          </p:cNvSpPr>
          <p:nvPr>
            <p:ph type="body" sz="quarter" idx="37" hasCustomPrompt="1"/>
          </p:nvPr>
        </p:nvSpPr>
        <p:spPr>
          <a:xfrm>
            <a:off x="9058656" y="5829301"/>
            <a:ext cx="2523744" cy="495300"/>
          </a:xfrm>
        </p:spPr>
        <p:txBody>
          <a:bodyPr>
            <a:noAutofit/>
          </a:bodyPr>
          <a:lstStyle>
            <a:lvl1pPr marL="0" indent="0" algn="ctr">
              <a:spcBef>
                <a:spcPts val="0"/>
              </a:spcBef>
              <a:spcAft>
                <a:spcPts val="0"/>
              </a:spcAft>
              <a:buNone/>
              <a:defRPr sz="1600" b="1" baseline="0"/>
            </a:lvl1pPr>
          </a:lstStyle>
          <a:p>
            <a:pPr lvl="0"/>
            <a:r>
              <a:rPr lang="en-US"/>
              <a:t>Name/Label</a:t>
            </a:r>
          </a:p>
        </p:txBody>
      </p:sp>
    </p:spTree>
    <p:extLst>
      <p:ext uri="{BB962C8B-B14F-4D97-AF65-F5344CB8AC3E}">
        <p14:creationId xmlns:p14="http://schemas.microsoft.com/office/powerpoint/2010/main" val="403706386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6_Team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Autofit/>
          </a:bodyPr>
          <a:lstStyle/>
          <a:p>
            <a:r>
              <a:rPr lang="en-US"/>
              <a:t>Tap to add title</a:t>
            </a:r>
          </a:p>
        </p:txBody>
      </p:sp>
      <p:sp>
        <p:nvSpPr>
          <p:cNvPr id="8" name="Picture Placeholder 10"/>
          <p:cNvSpPr>
            <a:spLocks noGrp="1"/>
          </p:cNvSpPr>
          <p:nvPr>
            <p:ph type="pic" sz="quarter" idx="17" hasCustomPrompt="1"/>
          </p:nvPr>
        </p:nvSpPr>
        <p:spPr>
          <a:xfrm>
            <a:off x="608624" y="1465243"/>
            <a:ext cx="1956816" cy="1600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8" name="Text Placeholder 17"/>
          <p:cNvSpPr>
            <a:spLocks noGrp="1"/>
          </p:cNvSpPr>
          <p:nvPr>
            <p:ph type="body" sz="quarter" idx="23" hasCustomPrompt="1"/>
          </p:nvPr>
        </p:nvSpPr>
        <p:spPr>
          <a:xfrm>
            <a:off x="608624" y="3217844"/>
            <a:ext cx="1956816" cy="495300"/>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20" name="Picture Placeholder 10"/>
          <p:cNvSpPr>
            <a:spLocks noGrp="1"/>
          </p:cNvSpPr>
          <p:nvPr>
            <p:ph type="pic" sz="quarter" idx="24" hasCustomPrompt="1"/>
          </p:nvPr>
        </p:nvSpPr>
        <p:spPr>
          <a:xfrm>
            <a:off x="2863212" y="1465243"/>
            <a:ext cx="1956816" cy="1600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1" name="Text Placeholder 17"/>
          <p:cNvSpPr>
            <a:spLocks noGrp="1"/>
          </p:cNvSpPr>
          <p:nvPr>
            <p:ph type="body" sz="quarter" idx="25" hasCustomPrompt="1"/>
          </p:nvPr>
        </p:nvSpPr>
        <p:spPr>
          <a:xfrm>
            <a:off x="2863212" y="3217844"/>
            <a:ext cx="1956816" cy="495300"/>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22" name="Picture Placeholder 10"/>
          <p:cNvSpPr>
            <a:spLocks noGrp="1"/>
          </p:cNvSpPr>
          <p:nvPr>
            <p:ph type="pic" sz="quarter" idx="38" hasCustomPrompt="1"/>
          </p:nvPr>
        </p:nvSpPr>
        <p:spPr>
          <a:xfrm>
            <a:off x="5117800" y="1465243"/>
            <a:ext cx="1956816" cy="1600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3" name="Text Placeholder 17"/>
          <p:cNvSpPr>
            <a:spLocks noGrp="1"/>
          </p:cNvSpPr>
          <p:nvPr>
            <p:ph type="body" sz="quarter" idx="39" hasCustomPrompt="1"/>
          </p:nvPr>
        </p:nvSpPr>
        <p:spPr>
          <a:xfrm>
            <a:off x="5117800" y="3217844"/>
            <a:ext cx="1956816" cy="495300"/>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25" name="Picture Placeholder 10"/>
          <p:cNvSpPr>
            <a:spLocks noGrp="1"/>
          </p:cNvSpPr>
          <p:nvPr>
            <p:ph type="pic" sz="quarter" idx="40" hasCustomPrompt="1"/>
          </p:nvPr>
        </p:nvSpPr>
        <p:spPr>
          <a:xfrm>
            <a:off x="7372388" y="1465243"/>
            <a:ext cx="1956816" cy="1600200"/>
          </a:xfrm>
          <a:solidFill>
            <a:schemeClr val="tx2"/>
          </a:solidFill>
        </p:spPr>
        <p:txBody>
          <a:bodyPr vert="horz" lIns="91440" tIns="91440" rIns="91440" bIns="91440" rtlCol="0">
            <a:normAutofit/>
          </a:bodyPr>
          <a:lstStyle>
            <a:lvl1pPr marL="0" indent="0">
              <a:buNone/>
              <a:defRPr lang="en-US" sz="1600" baseline="0">
                <a:solidFill>
                  <a:schemeClr val="tx2">
                    <a:lumMod val="60000"/>
                    <a:lumOff val="40000"/>
                  </a:schemeClr>
                </a:solidFill>
              </a:defRPr>
            </a:lvl1pPr>
          </a:lstStyle>
          <a:p>
            <a:pPr lvl="0"/>
            <a:r>
              <a:rPr lang="en-US"/>
              <a:t>Insert photo</a:t>
            </a:r>
          </a:p>
        </p:txBody>
      </p:sp>
      <p:sp>
        <p:nvSpPr>
          <p:cNvPr id="30" name="Text Placeholder 17"/>
          <p:cNvSpPr>
            <a:spLocks noGrp="1"/>
          </p:cNvSpPr>
          <p:nvPr>
            <p:ph type="body" sz="quarter" idx="41" hasCustomPrompt="1"/>
          </p:nvPr>
        </p:nvSpPr>
        <p:spPr>
          <a:xfrm>
            <a:off x="7372388" y="3217844"/>
            <a:ext cx="1956816" cy="495300"/>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32" name="Picture Placeholder 10"/>
          <p:cNvSpPr>
            <a:spLocks noGrp="1"/>
          </p:cNvSpPr>
          <p:nvPr>
            <p:ph type="pic" sz="quarter" idx="42" hasCustomPrompt="1"/>
          </p:nvPr>
        </p:nvSpPr>
        <p:spPr>
          <a:xfrm>
            <a:off x="9626977" y="1465243"/>
            <a:ext cx="1956816" cy="1600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3" name="Text Placeholder 17"/>
          <p:cNvSpPr>
            <a:spLocks noGrp="1"/>
          </p:cNvSpPr>
          <p:nvPr>
            <p:ph type="body" sz="quarter" idx="43" hasCustomPrompt="1"/>
          </p:nvPr>
        </p:nvSpPr>
        <p:spPr>
          <a:xfrm>
            <a:off x="9626977" y="3217844"/>
            <a:ext cx="1956816" cy="495300"/>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35" name="Picture Placeholder 10"/>
          <p:cNvSpPr>
            <a:spLocks noGrp="1"/>
          </p:cNvSpPr>
          <p:nvPr>
            <p:ph type="pic" sz="quarter" idx="44" hasCustomPrompt="1"/>
          </p:nvPr>
        </p:nvSpPr>
        <p:spPr>
          <a:xfrm>
            <a:off x="608624" y="4076699"/>
            <a:ext cx="1956816" cy="1600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6" name="Text Placeholder 17"/>
          <p:cNvSpPr>
            <a:spLocks noGrp="1"/>
          </p:cNvSpPr>
          <p:nvPr>
            <p:ph type="body" sz="quarter" idx="45" hasCustomPrompt="1"/>
          </p:nvPr>
        </p:nvSpPr>
        <p:spPr>
          <a:xfrm>
            <a:off x="608624" y="5829300"/>
            <a:ext cx="1956816" cy="495300"/>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37" name="Picture Placeholder 10"/>
          <p:cNvSpPr>
            <a:spLocks noGrp="1"/>
          </p:cNvSpPr>
          <p:nvPr>
            <p:ph type="pic" sz="quarter" idx="46" hasCustomPrompt="1"/>
          </p:nvPr>
        </p:nvSpPr>
        <p:spPr>
          <a:xfrm>
            <a:off x="2863212" y="4076699"/>
            <a:ext cx="1956816" cy="1600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8" name="Text Placeholder 17"/>
          <p:cNvSpPr>
            <a:spLocks noGrp="1"/>
          </p:cNvSpPr>
          <p:nvPr>
            <p:ph type="body" sz="quarter" idx="47" hasCustomPrompt="1"/>
          </p:nvPr>
        </p:nvSpPr>
        <p:spPr>
          <a:xfrm>
            <a:off x="2863212" y="5829300"/>
            <a:ext cx="1956816" cy="495300"/>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39" name="Picture Placeholder 10"/>
          <p:cNvSpPr>
            <a:spLocks noGrp="1"/>
          </p:cNvSpPr>
          <p:nvPr>
            <p:ph type="pic" sz="quarter" idx="48" hasCustomPrompt="1"/>
          </p:nvPr>
        </p:nvSpPr>
        <p:spPr>
          <a:xfrm>
            <a:off x="5117800" y="4076699"/>
            <a:ext cx="1956816" cy="1600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40" name="Text Placeholder 17"/>
          <p:cNvSpPr>
            <a:spLocks noGrp="1"/>
          </p:cNvSpPr>
          <p:nvPr>
            <p:ph type="body" sz="quarter" idx="49" hasCustomPrompt="1"/>
          </p:nvPr>
        </p:nvSpPr>
        <p:spPr>
          <a:xfrm>
            <a:off x="5117800" y="5829300"/>
            <a:ext cx="1956816" cy="495300"/>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41" name="Picture Placeholder 10"/>
          <p:cNvSpPr>
            <a:spLocks noGrp="1"/>
          </p:cNvSpPr>
          <p:nvPr>
            <p:ph type="pic" sz="quarter" idx="50" hasCustomPrompt="1"/>
          </p:nvPr>
        </p:nvSpPr>
        <p:spPr>
          <a:xfrm>
            <a:off x="7372388" y="4076699"/>
            <a:ext cx="1956816" cy="1600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42" name="Text Placeholder 17"/>
          <p:cNvSpPr>
            <a:spLocks noGrp="1"/>
          </p:cNvSpPr>
          <p:nvPr>
            <p:ph type="body" sz="quarter" idx="51" hasCustomPrompt="1"/>
          </p:nvPr>
        </p:nvSpPr>
        <p:spPr>
          <a:xfrm>
            <a:off x="7372388" y="5829300"/>
            <a:ext cx="1956816" cy="495300"/>
          </a:xfrm>
        </p:spPr>
        <p:txBody>
          <a:bodyPr>
            <a:noAutofit/>
          </a:bodyPr>
          <a:lstStyle>
            <a:lvl1pPr marL="0" indent="0" algn="ctr">
              <a:spcBef>
                <a:spcPts val="0"/>
              </a:spcBef>
              <a:spcAft>
                <a:spcPts val="0"/>
              </a:spcAft>
              <a:buNone/>
              <a:defRPr sz="1600" b="1" baseline="0"/>
            </a:lvl1pPr>
          </a:lstStyle>
          <a:p>
            <a:pPr lvl="0"/>
            <a:r>
              <a:rPr lang="en-US"/>
              <a:t>Name/Label</a:t>
            </a:r>
          </a:p>
        </p:txBody>
      </p:sp>
      <p:sp>
        <p:nvSpPr>
          <p:cNvPr id="43" name="Picture Placeholder 10"/>
          <p:cNvSpPr>
            <a:spLocks noGrp="1"/>
          </p:cNvSpPr>
          <p:nvPr>
            <p:ph type="pic" sz="quarter" idx="52" hasCustomPrompt="1"/>
          </p:nvPr>
        </p:nvSpPr>
        <p:spPr>
          <a:xfrm>
            <a:off x="9626977" y="4076699"/>
            <a:ext cx="1956816" cy="1600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44" name="Text Placeholder 17"/>
          <p:cNvSpPr>
            <a:spLocks noGrp="1"/>
          </p:cNvSpPr>
          <p:nvPr>
            <p:ph type="body" sz="quarter" idx="53" hasCustomPrompt="1"/>
          </p:nvPr>
        </p:nvSpPr>
        <p:spPr>
          <a:xfrm>
            <a:off x="9626977" y="5829300"/>
            <a:ext cx="1956816" cy="495300"/>
          </a:xfrm>
        </p:spPr>
        <p:txBody>
          <a:bodyPr>
            <a:noAutofit/>
          </a:bodyPr>
          <a:lstStyle>
            <a:lvl1pPr marL="0" indent="0" algn="ctr">
              <a:spcBef>
                <a:spcPts val="0"/>
              </a:spcBef>
              <a:spcAft>
                <a:spcPts val="0"/>
              </a:spcAft>
              <a:buNone/>
              <a:defRPr sz="1600" b="1" baseline="0"/>
            </a:lvl1pPr>
          </a:lstStyle>
          <a:p>
            <a:pPr lvl="0"/>
            <a:r>
              <a:rPr lang="en-US"/>
              <a:t>Name/Label</a:t>
            </a:r>
          </a:p>
        </p:txBody>
      </p:sp>
    </p:spTree>
    <p:extLst>
      <p:ext uri="{BB962C8B-B14F-4D97-AF65-F5344CB8AC3E}">
        <p14:creationId xmlns:p14="http://schemas.microsoft.com/office/powerpoint/2010/main" val="325062989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1_PartneringFirmLogos">
    <p:spTree>
      <p:nvGrpSpPr>
        <p:cNvPr id="1" name=""/>
        <p:cNvGrpSpPr/>
        <p:nvPr/>
      </p:nvGrpSpPr>
      <p:grpSpPr>
        <a:xfrm>
          <a:off x="0" y="0"/>
          <a:ext cx="0" cy="0"/>
          <a:chOff x="0" y="0"/>
          <a:chExt cx="0" cy="0"/>
        </a:xfrm>
      </p:grpSpPr>
      <p:sp>
        <p:nvSpPr>
          <p:cNvPr id="4" name="Text Placeholder 3"/>
          <p:cNvSpPr>
            <a:spLocks noGrp="1"/>
          </p:cNvSpPr>
          <p:nvPr>
            <p:ph type="body" sz="quarter" idx="53" hasCustomPrompt="1"/>
          </p:nvPr>
        </p:nvSpPr>
        <p:spPr>
          <a:xfrm>
            <a:off x="620650" y="1442243"/>
            <a:ext cx="10985500" cy="877887"/>
          </a:xfrm>
        </p:spPr>
        <p:txBody>
          <a:bodyPr/>
          <a:lstStyle>
            <a:lvl1pPr marL="0" indent="0">
              <a:spcBef>
                <a:spcPts val="0"/>
              </a:spcBef>
              <a:spcAft>
                <a:spcPts val="0"/>
              </a:spcAft>
              <a:buNone/>
              <a:defRPr/>
            </a:lvl1pPr>
          </a:lstStyle>
          <a:p>
            <a:pPr lvl="0"/>
            <a:r>
              <a:rPr lang="en-US"/>
              <a:t>Tap to add text</a:t>
            </a:r>
          </a:p>
        </p:txBody>
      </p:sp>
      <p:sp>
        <p:nvSpPr>
          <p:cNvPr id="2" name="Title 1"/>
          <p:cNvSpPr>
            <a:spLocks noGrp="1"/>
          </p:cNvSpPr>
          <p:nvPr>
            <p:ph type="title" hasCustomPrompt="1"/>
          </p:nvPr>
        </p:nvSpPr>
        <p:spPr>
          <a:xfrm>
            <a:off x="620650" y="381000"/>
            <a:ext cx="10972800" cy="838200"/>
          </a:xfrm>
        </p:spPr>
        <p:txBody>
          <a:bodyPr>
            <a:noAutofit/>
          </a:bodyPr>
          <a:lstStyle/>
          <a:p>
            <a:r>
              <a:rPr lang="en-US"/>
              <a:t>Tap to add title</a:t>
            </a:r>
          </a:p>
        </p:txBody>
      </p:sp>
      <p:sp>
        <p:nvSpPr>
          <p:cNvPr id="8" name="Picture Placeholder 10"/>
          <p:cNvSpPr>
            <a:spLocks noGrp="1"/>
          </p:cNvSpPr>
          <p:nvPr>
            <p:ph type="pic" sz="quarter" idx="17" hasCustomPrompt="1"/>
          </p:nvPr>
        </p:nvSpPr>
        <p:spPr>
          <a:xfrm>
            <a:off x="596900" y="2674918"/>
            <a:ext cx="1956816" cy="1600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0" name="Picture Placeholder 10"/>
          <p:cNvSpPr>
            <a:spLocks noGrp="1"/>
          </p:cNvSpPr>
          <p:nvPr>
            <p:ph type="pic" sz="quarter" idx="24" hasCustomPrompt="1"/>
          </p:nvPr>
        </p:nvSpPr>
        <p:spPr>
          <a:xfrm>
            <a:off x="2858327" y="2674918"/>
            <a:ext cx="1956816" cy="1600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2" name="Picture Placeholder 10"/>
          <p:cNvSpPr>
            <a:spLocks noGrp="1"/>
          </p:cNvSpPr>
          <p:nvPr>
            <p:ph type="pic" sz="quarter" idx="38" hasCustomPrompt="1"/>
          </p:nvPr>
        </p:nvSpPr>
        <p:spPr>
          <a:xfrm>
            <a:off x="5119754" y="2674918"/>
            <a:ext cx="1956816" cy="1600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5" name="Picture Placeholder 10"/>
          <p:cNvSpPr>
            <a:spLocks noGrp="1"/>
          </p:cNvSpPr>
          <p:nvPr>
            <p:ph type="pic" sz="quarter" idx="40" hasCustomPrompt="1"/>
          </p:nvPr>
        </p:nvSpPr>
        <p:spPr>
          <a:xfrm>
            <a:off x="7381181" y="2674918"/>
            <a:ext cx="1956816" cy="1600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2" name="Picture Placeholder 10"/>
          <p:cNvSpPr>
            <a:spLocks noGrp="1"/>
          </p:cNvSpPr>
          <p:nvPr>
            <p:ph type="pic" sz="quarter" idx="42" hasCustomPrompt="1"/>
          </p:nvPr>
        </p:nvSpPr>
        <p:spPr>
          <a:xfrm>
            <a:off x="9642609" y="2674918"/>
            <a:ext cx="1956816" cy="1600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5" name="Picture Placeholder 10"/>
          <p:cNvSpPr>
            <a:spLocks noGrp="1"/>
          </p:cNvSpPr>
          <p:nvPr>
            <p:ph type="pic" sz="quarter" idx="44" hasCustomPrompt="1"/>
          </p:nvPr>
        </p:nvSpPr>
        <p:spPr>
          <a:xfrm>
            <a:off x="596900" y="4560868"/>
            <a:ext cx="1956816" cy="1600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7" name="Picture Placeholder 10"/>
          <p:cNvSpPr>
            <a:spLocks noGrp="1"/>
          </p:cNvSpPr>
          <p:nvPr>
            <p:ph type="pic" sz="quarter" idx="46" hasCustomPrompt="1"/>
          </p:nvPr>
        </p:nvSpPr>
        <p:spPr>
          <a:xfrm>
            <a:off x="2858327" y="4560868"/>
            <a:ext cx="1956816" cy="1600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9" name="Picture Placeholder 10"/>
          <p:cNvSpPr>
            <a:spLocks noGrp="1"/>
          </p:cNvSpPr>
          <p:nvPr>
            <p:ph type="pic" sz="quarter" idx="48" hasCustomPrompt="1"/>
          </p:nvPr>
        </p:nvSpPr>
        <p:spPr>
          <a:xfrm>
            <a:off x="5119754" y="4560868"/>
            <a:ext cx="1956816" cy="1600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41" name="Picture Placeholder 10"/>
          <p:cNvSpPr>
            <a:spLocks noGrp="1"/>
          </p:cNvSpPr>
          <p:nvPr>
            <p:ph type="pic" sz="quarter" idx="50" hasCustomPrompt="1"/>
          </p:nvPr>
        </p:nvSpPr>
        <p:spPr>
          <a:xfrm>
            <a:off x="7381181" y="4560868"/>
            <a:ext cx="1956816" cy="1600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43" name="Picture Placeholder 10"/>
          <p:cNvSpPr>
            <a:spLocks noGrp="1"/>
          </p:cNvSpPr>
          <p:nvPr>
            <p:ph type="pic" sz="quarter" idx="52" hasCustomPrompt="1"/>
          </p:nvPr>
        </p:nvSpPr>
        <p:spPr>
          <a:xfrm>
            <a:off x="9642609" y="4560868"/>
            <a:ext cx="1956816" cy="16002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Tree>
    <p:extLst>
      <p:ext uri="{BB962C8B-B14F-4D97-AF65-F5344CB8AC3E}">
        <p14:creationId xmlns:p14="http://schemas.microsoft.com/office/powerpoint/2010/main" val="33752818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5_Cov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4038600"/>
            <a:ext cx="7130970" cy="1295400"/>
          </a:xfrm>
        </p:spPr>
        <p:txBody>
          <a:bodyPr anchor="t">
            <a:noAutofit/>
          </a:bodyPr>
          <a:lstStyle>
            <a:lvl1pPr>
              <a:defRPr sz="3600"/>
            </a:lvl1pPr>
          </a:lstStyle>
          <a:p>
            <a:r>
              <a:rPr lang="en-US"/>
              <a:t>Title</a:t>
            </a:r>
          </a:p>
        </p:txBody>
      </p:sp>
      <p:sp>
        <p:nvSpPr>
          <p:cNvPr id="4" name="Picture Placeholder 3"/>
          <p:cNvSpPr>
            <a:spLocks noGrp="1"/>
          </p:cNvSpPr>
          <p:nvPr>
            <p:ph type="pic" sz="quarter" idx="10" hasCustomPrompt="1"/>
          </p:nvPr>
        </p:nvSpPr>
        <p:spPr>
          <a:xfrm>
            <a:off x="0" y="0"/>
            <a:ext cx="8286162" cy="3429000"/>
          </a:xfrm>
          <a:solidFill>
            <a:schemeClr val="bg2">
              <a:lumMod val="75000"/>
            </a:schemeClr>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6" name="Picture Placeholder 5"/>
          <p:cNvSpPr>
            <a:spLocks noGrp="1"/>
          </p:cNvSpPr>
          <p:nvPr>
            <p:ph type="pic" sz="quarter" idx="11" hasCustomPrompt="1"/>
          </p:nvPr>
        </p:nvSpPr>
        <p:spPr>
          <a:xfrm>
            <a:off x="8350170" y="0"/>
            <a:ext cx="3840480" cy="3952973"/>
          </a:xfrm>
          <a:solidFill>
            <a:schemeClr val="bg2">
              <a:lumMod val="90000"/>
            </a:schemeClr>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8" name="Picture Placeholder 5"/>
          <p:cNvSpPr>
            <a:spLocks noGrp="1"/>
          </p:cNvSpPr>
          <p:nvPr>
            <p:ph type="pic" sz="quarter" idx="12" hasCustomPrompt="1"/>
          </p:nvPr>
        </p:nvSpPr>
        <p:spPr>
          <a:xfrm>
            <a:off x="8350170" y="4021904"/>
            <a:ext cx="3841830" cy="2836099"/>
          </a:xfrm>
          <a:solidFill>
            <a:schemeClr val="accent1"/>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accent1">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9" name="Freeform 8"/>
          <p:cNvSpPr>
            <a:spLocks noChangeAspect="1" noEditPoints="1"/>
          </p:cNvSpPr>
          <p:nvPr/>
        </p:nvSpPr>
        <p:spPr bwMode="auto">
          <a:xfrm>
            <a:off x="609600" y="5958840"/>
            <a:ext cx="662720" cy="365760"/>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7" name="Text Placeholder 2"/>
          <p:cNvSpPr>
            <a:spLocks noGrp="1"/>
          </p:cNvSpPr>
          <p:nvPr>
            <p:ph type="body" sz="quarter" idx="13" hasCustomPrompt="1"/>
          </p:nvPr>
        </p:nvSpPr>
        <p:spPr>
          <a:xfrm>
            <a:off x="3852482" y="6135623"/>
            <a:ext cx="3894137" cy="173355"/>
          </a:xfrm>
        </p:spPr>
        <p:txBody>
          <a:bodyPr>
            <a:noAutofit/>
          </a:bodyPr>
          <a:lstStyle>
            <a:lvl1pPr marL="0" indent="0" algn="r">
              <a:spcBef>
                <a:spcPts val="0"/>
              </a:spcBef>
              <a:spcAft>
                <a:spcPts val="0"/>
              </a:spcAft>
              <a:buNone/>
              <a:defRPr sz="1600"/>
            </a:lvl1pPr>
            <a:lvl2pPr marL="457189" indent="0">
              <a:buNone/>
              <a:defRPr sz="1600"/>
            </a:lvl2pPr>
            <a:lvl3pPr marL="960067" indent="0">
              <a:buNone/>
              <a:defRPr sz="1600"/>
            </a:lvl3pPr>
            <a:lvl4pPr marL="1417245" indent="0">
              <a:buNone/>
              <a:defRPr sz="1600"/>
            </a:lvl4pPr>
            <a:lvl5pPr marL="1874423" indent="0">
              <a:buNone/>
              <a:defRPr sz="1600"/>
            </a:lvl5pPr>
          </a:lstStyle>
          <a:p>
            <a:pPr lvl="0"/>
            <a:r>
              <a:rPr lang="en-US"/>
              <a:t>MM/DD/YYYY</a:t>
            </a:r>
          </a:p>
        </p:txBody>
      </p:sp>
      <p:sp>
        <p:nvSpPr>
          <p:cNvPr id="10" name="Freeform 9"/>
          <p:cNvSpPr>
            <a:spLocks noChangeAspect="1" noEditPoints="1"/>
          </p:cNvSpPr>
          <p:nvPr/>
        </p:nvSpPr>
        <p:spPr bwMode="auto">
          <a:xfrm>
            <a:off x="609600" y="5958840"/>
            <a:ext cx="662720" cy="365760"/>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1" name="Freeform 10"/>
          <p:cNvSpPr>
            <a:spLocks noChangeAspect="1" noEditPoints="1"/>
          </p:cNvSpPr>
          <p:nvPr userDrawn="1"/>
        </p:nvSpPr>
        <p:spPr bwMode="auto">
          <a:xfrm>
            <a:off x="609600" y="5958840"/>
            <a:ext cx="662720" cy="365760"/>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51"/>
          </a:p>
        </p:txBody>
      </p:sp>
    </p:spTree>
    <p:extLst>
      <p:ext uri="{BB962C8B-B14F-4D97-AF65-F5344CB8AC3E}">
        <p14:creationId xmlns:p14="http://schemas.microsoft.com/office/powerpoint/2010/main" val="414725230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1_Project">
    <p:bg>
      <p:bgPr>
        <a:solidFill>
          <a:schemeClr val="bg1"/>
        </a:solid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0" hasCustomPrompt="1"/>
          </p:nvPr>
        </p:nvSpPr>
        <p:spPr>
          <a:xfrm>
            <a:off x="0" y="0"/>
            <a:ext cx="12192000" cy="68580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project photo</a:t>
            </a:r>
          </a:p>
        </p:txBody>
      </p:sp>
      <p:sp>
        <p:nvSpPr>
          <p:cNvPr id="4" name="Title 1"/>
          <p:cNvSpPr>
            <a:spLocks noGrp="1"/>
          </p:cNvSpPr>
          <p:nvPr>
            <p:ph type="title" hasCustomPrompt="1"/>
          </p:nvPr>
        </p:nvSpPr>
        <p:spPr>
          <a:xfrm>
            <a:off x="609600" y="4419600"/>
            <a:ext cx="10972800" cy="838200"/>
          </a:xfrm>
        </p:spPr>
        <p:txBody>
          <a:bodyPr anchor="b">
            <a:noAutofit/>
          </a:bodyPr>
          <a:lstStyle>
            <a:lvl1pPr>
              <a:defRPr>
                <a:solidFill>
                  <a:schemeClr val="bg1"/>
                </a:solidFill>
              </a:defRPr>
            </a:lvl1pPr>
          </a:lstStyle>
          <a:p>
            <a:r>
              <a:rPr lang="en-US"/>
              <a:t>Tap to add project title</a:t>
            </a:r>
          </a:p>
        </p:txBody>
      </p:sp>
      <p:sp>
        <p:nvSpPr>
          <p:cNvPr id="3" name="Text Placeholder 2"/>
          <p:cNvSpPr>
            <a:spLocks noGrp="1"/>
          </p:cNvSpPr>
          <p:nvPr>
            <p:ph type="body" sz="quarter" idx="11"/>
          </p:nvPr>
        </p:nvSpPr>
        <p:spPr>
          <a:xfrm>
            <a:off x="609600" y="5334000"/>
            <a:ext cx="10972800" cy="914400"/>
          </a:xfrm>
        </p:spPr>
        <p:txBody>
          <a:bodyPr vert="horz" lIns="0" tIns="0" rIns="0" bIns="0" rtlCol="0" anchor="t">
            <a:noAutofit/>
          </a:bodyPr>
          <a:lstStyle>
            <a:lvl1pPr>
              <a:spcAft>
                <a:spcPts val="0"/>
              </a:spcAft>
              <a:defRPr lang="en-US" b="1" i="1" dirty="0" smtClean="0">
                <a:solidFill>
                  <a:schemeClr val="bg1"/>
                </a:solidFill>
                <a:latin typeface="+mj-lt"/>
                <a:ea typeface="+mj-ea"/>
                <a:cs typeface="+mj-cs"/>
              </a:defRPr>
            </a:lvl1pPr>
            <a:lvl2pPr>
              <a:defRPr lang="en-US" sz="1800" dirty="0" smtClean="0"/>
            </a:lvl2pPr>
            <a:lvl3pPr>
              <a:defRPr lang="en-US" sz="1800" dirty="0" smtClean="0"/>
            </a:lvl3pPr>
            <a:lvl4pPr>
              <a:defRPr lang="en-US" sz="1800" dirty="0" smtClean="0"/>
            </a:lvl4pPr>
            <a:lvl5pPr>
              <a:defRPr lang="en-US" sz="1800" dirty="0"/>
            </a:lvl5pPr>
          </a:lstStyle>
          <a:p>
            <a:pPr marL="0" lvl="0">
              <a:lnSpc>
                <a:spcPts val="2700"/>
              </a:lnSpc>
              <a:spcBef>
                <a:spcPct val="0"/>
              </a:spcBef>
              <a:buNone/>
            </a:pPr>
            <a:r>
              <a:rPr lang="en-US"/>
              <a:t>Click to edit Master text styles</a:t>
            </a:r>
          </a:p>
        </p:txBody>
      </p:sp>
      <p:sp>
        <p:nvSpPr>
          <p:cNvPr id="5" name="Text Placeholder 2"/>
          <p:cNvSpPr>
            <a:spLocks noGrp="1"/>
          </p:cNvSpPr>
          <p:nvPr>
            <p:ph type="body" sz="quarter" idx="12" hasCustomPrompt="1"/>
          </p:nvPr>
        </p:nvSpPr>
        <p:spPr>
          <a:xfrm rot="16200000">
            <a:off x="10110787" y="4776787"/>
            <a:ext cx="3967163" cy="195263"/>
          </a:xfrm>
        </p:spPr>
        <p:txBody>
          <a:bodyPr lIns="91440" tIns="91440" rIns="91440" bIns="91440" anchor="ctr">
            <a:noAutofit/>
          </a:bodyPr>
          <a:lstStyle>
            <a:lvl1pPr marL="0" indent="0">
              <a:buNone/>
              <a:defRPr sz="900">
                <a:solidFill>
                  <a:schemeClr val="bg1"/>
                </a:solidFill>
              </a:defRPr>
            </a:lvl1pPr>
            <a:lvl2pPr marL="457189" indent="0">
              <a:buNone/>
              <a:defRPr sz="900"/>
            </a:lvl2pPr>
            <a:lvl3pPr marL="960067" indent="0">
              <a:buNone/>
              <a:defRPr sz="900"/>
            </a:lvl3pPr>
            <a:lvl4pPr marL="1417245" indent="0">
              <a:buNone/>
              <a:defRPr sz="900"/>
            </a:lvl4pPr>
            <a:lvl5pPr marL="1874423" indent="0">
              <a:buNone/>
              <a:defRPr sz="900"/>
            </a:lvl5pPr>
          </a:lstStyle>
          <a:p>
            <a:pPr lvl="0"/>
            <a:r>
              <a:rPr lang="en-US"/>
              <a:t>© Click to add photo credit</a:t>
            </a:r>
          </a:p>
        </p:txBody>
      </p:sp>
    </p:spTree>
    <p:extLst>
      <p:ext uri="{BB962C8B-B14F-4D97-AF65-F5344CB8AC3E}">
        <p14:creationId xmlns:p14="http://schemas.microsoft.com/office/powerpoint/2010/main" val="368126892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2_Project">
    <p:bg>
      <p:bgPr>
        <a:solidFill>
          <a:schemeClr val="bg2"/>
        </a:solid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0" hasCustomPrompt="1"/>
          </p:nvPr>
        </p:nvSpPr>
        <p:spPr>
          <a:xfrm>
            <a:off x="0" y="0"/>
            <a:ext cx="12192000" cy="68580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project photo</a:t>
            </a:r>
          </a:p>
        </p:txBody>
      </p:sp>
      <p:sp>
        <p:nvSpPr>
          <p:cNvPr id="4" name="Title 1"/>
          <p:cNvSpPr>
            <a:spLocks noGrp="1"/>
          </p:cNvSpPr>
          <p:nvPr>
            <p:ph type="title" hasCustomPrompt="1"/>
          </p:nvPr>
        </p:nvSpPr>
        <p:spPr>
          <a:xfrm>
            <a:off x="609600" y="762000"/>
            <a:ext cx="10972800" cy="838200"/>
          </a:xfrm>
        </p:spPr>
        <p:txBody>
          <a:bodyPr anchor="b">
            <a:noAutofit/>
          </a:bodyPr>
          <a:lstStyle>
            <a:lvl1pPr algn="r">
              <a:defRPr>
                <a:solidFill>
                  <a:schemeClr val="bg1"/>
                </a:solidFill>
              </a:defRPr>
            </a:lvl1pPr>
          </a:lstStyle>
          <a:p>
            <a:r>
              <a:rPr lang="en-US"/>
              <a:t>Tap to add project title</a:t>
            </a:r>
          </a:p>
        </p:txBody>
      </p:sp>
      <p:sp>
        <p:nvSpPr>
          <p:cNvPr id="3" name="Text Placeholder 2"/>
          <p:cNvSpPr>
            <a:spLocks noGrp="1"/>
          </p:cNvSpPr>
          <p:nvPr>
            <p:ph type="body" sz="quarter" idx="11"/>
          </p:nvPr>
        </p:nvSpPr>
        <p:spPr>
          <a:xfrm>
            <a:off x="609600" y="1676400"/>
            <a:ext cx="10972800" cy="914400"/>
          </a:xfrm>
        </p:spPr>
        <p:txBody>
          <a:bodyPr vert="horz" lIns="0" tIns="0" rIns="0" bIns="0" rtlCol="0" anchor="t">
            <a:noAutofit/>
          </a:bodyPr>
          <a:lstStyle>
            <a:lvl1pPr algn="r">
              <a:spcAft>
                <a:spcPts val="0"/>
              </a:spcAft>
              <a:defRPr lang="en-US" b="1" i="1" dirty="0" smtClean="0">
                <a:solidFill>
                  <a:schemeClr val="bg1"/>
                </a:solidFill>
                <a:latin typeface="+mj-lt"/>
                <a:ea typeface="+mj-ea"/>
                <a:cs typeface="+mj-cs"/>
              </a:defRPr>
            </a:lvl1pPr>
            <a:lvl2pPr>
              <a:defRPr lang="en-US" sz="1800" dirty="0" smtClean="0"/>
            </a:lvl2pPr>
            <a:lvl3pPr>
              <a:defRPr lang="en-US" sz="1800" dirty="0" smtClean="0"/>
            </a:lvl3pPr>
            <a:lvl4pPr>
              <a:defRPr lang="en-US" sz="1800" dirty="0" smtClean="0"/>
            </a:lvl4pPr>
            <a:lvl5pPr>
              <a:defRPr lang="en-US" sz="1800" dirty="0"/>
            </a:lvl5pPr>
          </a:lstStyle>
          <a:p>
            <a:pPr marL="0" lvl="0">
              <a:lnSpc>
                <a:spcPts val="2700"/>
              </a:lnSpc>
              <a:spcBef>
                <a:spcPct val="0"/>
              </a:spcBef>
              <a:buNone/>
            </a:pPr>
            <a:r>
              <a:rPr lang="en-US"/>
              <a:t>Click to edit Master text styles</a:t>
            </a:r>
          </a:p>
        </p:txBody>
      </p:sp>
      <p:sp>
        <p:nvSpPr>
          <p:cNvPr id="5" name="Text Placeholder 2"/>
          <p:cNvSpPr>
            <a:spLocks noGrp="1"/>
          </p:cNvSpPr>
          <p:nvPr>
            <p:ph type="body" sz="quarter" idx="12" hasCustomPrompt="1"/>
          </p:nvPr>
        </p:nvSpPr>
        <p:spPr>
          <a:xfrm rot="16200000">
            <a:off x="10110787" y="4776787"/>
            <a:ext cx="3967163" cy="195263"/>
          </a:xfrm>
        </p:spPr>
        <p:txBody>
          <a:bodyPr lIns="91440" tIns="91440" rIns="91440" bIns="91440" anchor="ctr">
            <a:noAutofit/>
          </a:bodyPr>
          <a:lstStyle>
            <a:lvl1pPr marL="0" indent="0">
              <a:buNone/>
              <a:defRPr sz="900">
                <a:solidFill>
                  <a:schemeClr val="bg1"/>
                </a:solidFill>
              </a:defRPr>
            </a:lvl1pPr>
            <a:lvl2pPr marL="457189" indent="0">
              <a:buNone/>
              <a:defRPr sz="900"/>
            </a:lvl2pPr>
            <a:lvl3pPr marL="960067" indent="0">
              <a:buNone/>
              <a:defRPr sz="900"/>
            </a:lvl3pPr>
            <a:lvl4pPr marL="1417245" indent="0">
              <a:buNone/>
              <a:defRPr sz="900"/>
            </a:lvl4pPr>
            <a:lvl5pPr marL="1874423" indent="0">
              <a:buNone/>
              <a:defRPr sz="900"/>
            </a:lvl5pPr>
          </a:lstStyle>
          <a:p>
            <a:pPr lvl="0"/>
            <a:r>
              <a:rPr lang="en-US"/>
              <a:t>© Click to add photo credit</a:t>
            </a:r>
          </a:p>
        </p:txBody>
      </p:sp>
    </p:spTree>
    <p:extLst>
      <p:ext uri="{BB962C8B-B14F-4D97-AF65-F5344CB8AC3E}">
        <p14:creationId xmlns:p14="http://schemas.microsoft.com/office/powerpoint/2010/main" val="48858068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3_Project">
    <p:bg>
      <p:bgPr>
        <a:solidFill>
          <a:schemeClr val="bg1"/>
        </a:solidFill>
        <a:effectLst/>
      </p:bgPr>
    </p:bg>
    <p:spTree>
      <p:nvGrpSpPr>
        <p:cNvPr id="1" name=""/>
        <p:cNvGrpSpPr/>
        <p:nvPr/>
      </p:nvGrpSpPr>
      <p:grpSpPr>
        <a:xfrm>
          <a:off x="0" y="0"/>
          <a:ext cx="0" cy="0"/>
          <a:chOff x="0" y="0"/>
          <a:chExt cx="0" cy="0"/>
        </a:xfrm>
      </p:grpSpPr>
      <p:sp>
        <p:nvSpPr>
          <p:cNvPr id="5" name="Picture Placeholder 7"/>
          <p:cNvSpPr>
            <a:spLocks noGrp="1"/>
          </p:cNvSpPr>
          <p:nvPr>
            <p:ph type="pic" sz="quarter" idx="10" hasCustomPrompt="1"/>
          </p:nvPr>
        </p:nvSpPr>
        <p:spPr>
          <a:xfrm>
            <a:off x="0" y="0"/>
            <a:ext cx="12192000" cy="68580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project photo</a:t>
            </a:r>
          </a:p>
        </p:txBody>
      </p:sp>
      <p:sp>
        <p:nvSpPr>
          <p:cNvPr id="4" name="Title 1"/>
          <p:cNvSpPr>
            <a:spLocks noGrp="1"/>
          </p:cNvSpPr>
          <p:nvPr>
            <p:ph type="title" hasCustomPrompt="1"/>
          </p:nvPr>
        </p:nvSpPr>
        <p:spPr>
          <a:xfrm>
            <a:off x="0" y="6057781"/>
            <a:ext cx="12192000" cy="800219"/>
          </a:xfrm>
          <a:solidFill>
            <a:srgbClr val="000000">
              <a:alpha val="50196"/>
            </a:srgbClr>
          </a:solidFill>
        </p:spPr>
        <p:txBody>
          <a:bodyPr wrap="square" lIns="457200" tIns="274320" rIns="274320" bIns="274320" anchor="ctr">
            <a:spAutoFit/>
          </a:bodyPr>
          <a:lstStyle>
            <a:lvl1pPr>
              <a:lnSpc>
                <a:spcPct val="100000"/>
              </a:lnSpc>
              <a:defRPr sz="1600" baseline="0">
                <a:solidFill>
                  <a:schemeClr val="bg1"/>
                </a:solidFill>
              </a:defRPr>
            </a:lvl1pPr>
          </a:lstStyle>
          <a:p>
            <a:r>
              <a:rPr lang="en-US"/>
              <a:t>Tap to add Project Name/location/information</a:t>
            </a:r>
          </a:p>
        </p:txBody>
      </p:sp>
      <p:sp>
        <p:nvSpPr>
          <p:cNvPr id="3" name="Text Placeholder 2"/>
          <p:cNvSpPr>
            <a:spLocks noGrp="1"/>
          </p:cNvSpPr>
          <p:nvPr>
            <p:ph type="body" sz="quarter" idx="11" hasCustomPrompt="1"/>
          </p:nvPr>
        </p:nvSpPr>
        <p:spPr>
          <a:xfrm rot="16200000">
            <a:off x="10110787" y="3967845"/>
            <a:ext cx="3967163" cy="195263"/>
          </a:xfrm>
        </p:spPr>
        <p:txBody>
          <a:bodyPr lIns="91440" tIns="91440" rIns="91440" bIns="91440" anchor="ctr">
            <a:noAutofit/>
          </a:bodyPr>
          <a:lstStyle>
            <a:lvl1pPr marL="0" indent="0">
              <a:buNone/>
              <a:defRPr sz="900">
                <a:solidFill>
                  <a:schemeClr val="bg1"/>
                </a:solidFill>
              </a:defRPr>
            </a:lvl1pPr>
            <a:lvl2pPr marL="457189" indent="0">
              <a:buNone/>
              <a:defRPr sz="900"/>
            </a:lvl2pPr>
            <a:lvl3pPr marL="960067" indent="0">
              <a:buNone/>
              <a:defRPr sz="900"/>
            </a:lvl3pPr>
            <a:lvl4pPr marL="1417245" indent="0">
              <a:buNone/>
              <a:defRPr sz="900"/>
            </a:lvl4pPr>
            <a:lvl5pPr marL="1874423" indent="0">
              <a:buNone/>
              <a:defRPr sz="900"/>
            </a:lvl5pPr>
          </a:lstStyle>
          <a:p>
            <a:pPr lvl="0"/>
            <a:r>
              <a:rPr lang="en-US"/>
              <a:t>© Click to add photo credit</a:t>
            </a:r>
          </a:p>
        </p:txBody>
      </p:sp>
    </p:spTree>
    <p:extLst>
      <p:ext uri="{BB962C8B-B14F-4D97-AF65-F5344CB8AC3E}">
        <p14:creationId xmlns:p14="http://schemas.microsoft.com/office/powerpoint/2010/main" val="331016315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4_Project">
    <p:bg>
      <p:bgPr>
        <a:solidFill>
          <a:schemeClr val="bg1"/>
        </a:solidFill>
        <a:effectLst/>
      </p:bgPr>
    </p:bg>
    <p:spTree>
      <p:nvGrpSpPr>
        <p:cNvPr id="1" name=""/>
        <p:cNvGrpSpPr/>
        <p:nvPr/>
      </p:nvGrpSpPr>
      <p:grpSpPr>
        <a:xfrm>
          <a:off x="0" y="0"/>
          <a:ext cx="0" cy="0"/>
          <a:chOff x="0" y="0"/>
          <a:chExt cx="0" cy="0"/>
        </a:xfrm>
      </p:grpSpPr>
      <p:sp>
        <p:nvSpPr>
          <p:cNvPr id="6" name="Picture Placeholder 7"/>
          <p:cNvSpPr>
            <a:spLocks noGrp="1"/>
          </p:cNvSpPr>
          <p:nvPr>
            <p:ph type="pic" sz="quarter" idx="10" hasCustomPrompt="1"/>
          </p:nvPr>
        </p:nvSpPr>
        <p:spPr>
          <a:xfrm>
            <a:off x="0" y="0"/>
            <a:ext cx="12192000" cy="68580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project photo</a:t>
            </a:r>
          </a:p>
        </p:txBody>
      </p:sp>
      <p:sp>
        <p:nvSpPr>
          <p:cNvPr id="4" name="Title 1"/>
          <p:cNvSpPr>
            <a:spLocks noGrp="1"/>
          </p:cNvSpPr>
          <p:nvPr>
            <p:ph type="title" hasCustomPrompt="1"/>
          </p:nvPr>
        </p:nvSpPr>
        <p:spPr>
          <a:xfrm>
            <a:off x="0" y="4925083"/>
            <a:ext cx="3505200" cy="1046440"/>
          </a:xfrm>
          <a:solidFill>
            <a:srgbClr val="000000">
              <a:alpha val="50196"/>
            </a:srgbClr>
          </a:solidFill>
        </p:spPr>
        <p:txBody>
          <a:bodyPr wrap="square" lIns="457200" tIns="274320" rIns="274320" bIns="274320" anchor="ctr">
            <a:spAutoFit/>
          </a:bodyPr>
          <a:lstStyle>
            <a:lvl1pPr>
              <a:lnSpc>
                <a:spcPct val="100000"/>
              </a:lnSpc>
              <a:defRPr sz="1600" baseline="0">
                <a:solidFill>
                  <a:schemeClr val="bg1"/>
                </a:solidFill>
              </a:defRPr>
            </a:lvl1pPr>
          </a:lstStyle>
          <a:p>
            <a:r>
              <a:rPr lang="en-US"/>
              <a:t>Tap to add Project Name/location/information</a:t>
            </a:r>
          </a:p>
        </p:txBody>
      </p:sp>
      <p:sp>
        <p:nvSpPr>
          <p:cNvPr id="5" name="Text Placeholder 2"/>
          <p:cNvSpPr>
            <a:spLocks noGrp="1"/>
          </p:cNvSpPr>
          <p:nvPr>
            <p:ph type="body" sz="quarter" idx="11" hasCustomPrompt="1"/>
          </p:nvPr>
        </p:nvSpPr>
        <p:spPr>
          <a:xfrm rot="16200000">
            <a:off x="10110787" y="4776787"/>
            <a:ext cx="3967163" cy="195263"/>
          </a:xfrm>
        </p:spPr>
        <p:txBody>
          <a:bodyPr lIns="91440" tIns="91440" rIns="91440" bIns="91440" anchor="ctr">
            <a:noAutofit/>
          </a:bodyPr>
          <a:lstStyle>
            <a:lvl1pPr marL="0" indent="0">
              <a:buNone/>
              <a:defRPr sz="900">
                <a:solidFill>
                  <a:schemeClr val="bg1"/>
                </a:solidFill>
              </a:defRPr>
            </a:lvl1pPr>
            <a:lvl2pPr marL="457189" indent="0">
              <a:buNone/>
              <a:defRPr sz="900"/>
            </a:lvl2pPr>
            <a:lvl3pPr marL="960067" indent="0">
              <a:buNone/>
              <a:defRPr sz="900"/>
            </a:lvl3pPr>
            <a:lvl4pPr marL="1417245" indent="0">
              <a:buNone/>
              <a:defRPr sz="900"/>
            </a:lvl4pPr>
            <a:lvl5pPr marL="1874423" indent="0">
              <a:buNone/>
              <a:defRPr sz="900"/>
            </a:lvl5pPr>
          </a:lstStyle>
          <a:p>
            <a:pPr lvl="0"/>
            <a:r>
              <a:rPr lang="en-US"/>
              <a:t>© Click to add photo credit</a:t>
            </a:r>
          </a:p>
        </p:txBody>
      </p:sp>
    </p:spTree>
    <p:extLst>
      <p:ext uri="{BB962C8B-B14F-4D97-AF65-F5344CB8AC3E}">
        <p14:creationId xmlns:p14="http://schemas.microsoft.com/office/powerpoint/2010/main" val="275037843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1_FullBleed">
    <p:bg>
      <p:bgPr>
        <a:solidFill>
          <a:schemeClr val="bg1"/>
        </a:solidFill>
        <a:effectLst/>
      </p:bgPr>
    </p:bg>
    <p:spTree>
      <p:nvGrpSpPr>
        <p:cNvPr id="1" name=""/>
        <p:cNvGrpSpPr/>
        <p:nvPr/>
      </p:nvGrpSpPr>
      <p:grpSpPr>
        <a:xfrm>
          <a:off x="0" y="0"/>
          <a:ext cx="0" cy="0"/>
          <a:chOff x="0" y="0"/>
          <a:chExt cx="0" cy="0"/>
        </a:xfrm>
      </p:grpSpPr>
      <p:sp>
        <p:nvSpPr>
          <p:cNvPr id="4" name="Picture Placeholder 7"/>
          <p:cNvSpPr>
            <a:spLocks noGrp="1"/>
          </p:cNvSpPr>
          <p:nvPr>
            <p:ph type="pic" sz="quarter" idx="10" hasCustomPrompt="1"/>
          </p:nvPr>
        </p:nvSpPr>
        <p:spPr>
          <a:xfrm>
            <a:off x="0" y="0"/>
            <a:ext cx="12192000" cy="68580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project photo</a:t>
            </a:r>
          </a:p>
        </p:txBody>
      </p:sp>
      <p:sp>
        <p:nvSpPr>
          <p:cNvPr id="3" name="Text Placeholder 2"/>
          <p:cNvSpPr>
            <a:spLocks noGrp="1"/>
          </p:cNvSpPr>
          <p:nvPr>
            <p:ph type="body" sz="quarter" idx="11" hasCustomPrompt="1"/>
          </p:nvPr>
        </p:nvSpPr>
        <p:spPr>
          <a:xfrm rot="16200000">
            <a:off x="10110787" y="4776787"/>
            <a:ext cx="3967163" cy="195263"/>
          </a:xfrm>
        </p:spPr>
        <p:txBody>
          <a:bodyPr lIns="91440" tIns="91440" rIns="91440" bIns="91440" anchor="ctr">
            <a:noAutofit/>
          </a:bodyPr>
          <a:lstStyle>
            <a:lvl1pPr marL="0" indent="0">
              <a:spcBef>
                <a:spcPts val="0"/>
              </a:spcBef>
              <a:spcAft>
                <a:spcPts val="0"/>
              </a:spcAft>
              <a:buNone/>
              <a:defRPr sz="900">
                <a:solidFill>
                  <a:schemeClr val="bg1"/>
                </a:solidFill>
              </a:defRPr>
            </a:lvl1pPr>
            <a:lvl2pPr marL="457189" indent="0">
              <a:buNone/>
              <a:defRPr sz="900"/>
            </a:lvl2pPr>
            <a:lvl3pPr marL="960067" indent="0">
              <a:buNone/>
              <a:defRPr sz="900"/>
            </a:lvl3pPr>
            <a:lvl4pPr marL="1417245" indent="0">
              <a:buNone/>
              <a:defRPr sz="900"/>
            </a:lvl4pPr>
            <a:lvl5pPr marL="1874423" indent="0">
              <a:buNone/>
              <a:defRPr sz="900"/>
            </a:lvl5pPr>
          </a:lstStyle>
          <a:p>
            <a:pPr lvl="0"/>
            <a:r>
              <a:rPr lang="en-US"/>
              <a:t>© Click to add photo credit</a:t>
            </a:r>
          </a:p>
        </p:txBody>
      </p:sp>
    </p:spTree>
    <p:extLst>
      <p:ext uri="{BB962C8B-B14F-4D97-AF65-F5344CB8AC3E}">
        <p14:creationId xmlns:p14="http://schemas.microsoft.com/office/powerpoint/2010/main" val="429148979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2_FullBleed">
    <p:spTree>
      <p:nvGrpSpPr>
        <p:cNvPr id="1" name=""/>
        <p:cNvGrpSpPr/>
        <p:nvPr/>
      </p:nvGrpSpPr>
      <p:grpSpPr>
        <a:xfrm>
          <a:off x="0" y="0"/>
          <a:ext cx="0" cy="0"/>
          <a:chOff x="0" y="0"/>
          <a:chExt cx="0" cy="0"/>
        </a:xfrm>
      </p:grpSpPr>
      <p:sp>
        <p:nvSpPr>
          <p:cNvPr id="4" name="Rectangle 3"/>
          <p:cNvSpPr/>
          <p:nvPr/>
        </p:nvSpPr>
        <p:spPr>
          <a:xfrm>
            <a:off x="12039600" y="0"/>
            <a:ext cx="1524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6" name="Picture Placeholder 5"/>
          <p:cNvSpPr>
            <a:spLocks noGrp="1"/>
          </p:cNvSpPr>
          <p:nvPr>
            <p:ph type="pic" sz="quarter" idx="10" hasCustomPrompt="1"/>
          </p:nvPr>
        </p:nvSpPr>
        <p:spPr>
          <a:xfrm>
            <a:off x="0" y="0"/>
            <a:ext cx="12038810" cy="68580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5" name="Text Placeholder 2"/>
          <p:cNvSpPr>
            <a:spLocks noGrp="1"/>
          </p:cNvSpPr>
          <p:nvPr>
            <p:ph type="body" sz="quarter" idx="11" hasCustomPrompt="1"/>
          </p:nvPr>
        </p:nvSpPr>
        <p:spPr>
          <a:xfrm rot="16200000">
            <a:off x="9949423" y="4776787"/>
            <a:ext cx="3967163" cy="195263"/>
          </a:xfrm>
        </p:spPr>
        <p:txBody>
          <a:bodyPr lIns="91440" tIns="91440" rIns="91440" bIns="91440" anchor="ctr">
            <a:noAutofit/>
          </a:bodyPr>
          <a:lstStyle>
            <a:lvl1pPr marL="0" indent="0">
              <a:spcBef>
                <a:spcPts val="0"/>
              </a:spcBef>
              <a:spcAft>
                <a:spcPts val="0"/>
              </a:spcAft>
              <a:buNone/>
              <a:defRPr sz="900">
                <a:solidFill>
                  <a:schemeClr val="bg1"/>
                </a:solidFill>
              </a:defRPr>
            </a:lvl1pPr>
            <a:lvl2pPr marL="457189" indent="0">
              <a:buNone/>
              <a:defRPr sz="900"/>
            </a:lvl2pPr>
            <a:lvl3pPr marL="960067" indent="0">
              <a:buNone/>
              <a:defRPr sz="900"/>
            </a:lvl3pPr>
            <a:lvl4pPr marL="1417245" indent="0">
              <a:buNone/>
              <a:defRPr sz="900"/>
            </a:lvl4pPr>
            <a:lvl5pPr marL="1874423" indent="0">
              <a:buNone/>
              <a:defRPr sz="900"/>
            </a:lvl5pPr>
          </a:lstStyle>
          <a:p>
            <a:pPr lvl="0"/>
            <a:r>
              <a:rPr lang="en-US"/>
              <a:t>© Click to add photo credit</a:t>
            </a:r>
          </a:p>
        </p:txBody>
      </p:sp>
      <p:sp>
        <p:nvSpPr>
          <p:cNvPr id="7" name="Rectangle 6"/>
          <p:cNvSpPr/>
          <p:nvPr/>
        </p:nvSpPr>
        <p:spPr>
          <a:xfrm>
            <a:off x="12039600" y="0"/>
            <a:ext cx="1524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8" name="Rectangle 7"/>
          <p:cNvSpPr/>
          <p:nvPr userDrawn="1"/>
        </p:nvSpPr>
        <p:spPr>
          <a:xfrm>
            <a:off x="12039600" y="0"/>
            <a:ext cx="1524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Tree>
    <p:extLst>
      <p:ext uri="{BB962C8B-B14F-4D97-AF65-F5344CB8AC3E}">
        <p14:creationId xmlns:p14="http://schemas.microsoft.com/office/powerpoint/2010/main" val="249828633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1_Collage">
    <p:spTree>
      <p:nvGrpSpPr>
        <p:cNvPr id="1" name=""/>
        <p:cNvGrpSpPr/>
        <p:nvPr/>
      </p:nvGrpSpPr>
      <p:grpSpPr>
        <a:xfrm>
          <a:off x="0" y="0"/>
          <a:ext cx="0" cy="0"/>
          <a:chOff x="0" y="0"/>
          <a:chExt cx="0" cy="0"/>
        </a:xfrm>
      </p:grpSpPr>
      <p:sp>
        <p:nvSpPr>
          <p:cNvPr id="7" name="Picture Placeholder 6"/>
          <p:cNvSpPr>
            <a:spLocks noGrp="1"/>
          </p:cNvSpPr>
          <p:nvPr>
            <p:ph type="pic" sz="quarter" idx="11" hasCustomPrompt="1"/>
          </p:nvPr>
        </p:nvSpPr>
        <p:spPr>
          <a:xfrm>
            <a:off x="473" y="0"/>
            <a:ext cx="6061999" cy="68580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project photo</a:t>
            </a:r>
          </a:p>
        </p:txBody>
      </p:sp>
      <p:sp>
        <p:nvSpPr>
          <p:cNvPr id="6" name="Picture Placeholder 6"/>
          <p:cNvSpPr>
            <a:spLocks noGrp="1"/>
          </p:cNvSpPr>
          <p:nvPr>
            <p:ph type="pic" sz="quarter" idx="12" hasCustomPrompt="1"/>
          </p:nvPr>
        </p:nvSpPr>
        <p:spPr>
          <a:xfrm>
            <a:off x="6133626" y="0"/>
            <a:ext cx="6058374" cy="68580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project photo</a:t>
            </a:r>
          </a:p>
        </p:txBody>
      </p:sp>
      <p:sp>
        <p:nvSpPr>
          <p:cNvPr id="4" name="Text Placeholder 3"/>
          <p:cNvSpPr>
            <a:spLocks noGrp="1"/>
          </p:cNvSpPr>
          <p:nvPr>
            <p:ph type="body" sz="quarter" idx="13" hasCustomPrompt="1"/>
          </p:nvPr>
        </p:nvSpPr>
        <p:spPr>
          <a:xfrm>
            <a:off x="0" y="6422119"/>
            <a:ext cx="6062472" cy="435881"/>
          </a:xfrm>
          <a:solidFill>
            <a:schemeClr val="tx1">
              <a:alpha val="50000"/>
            </a:schemeClr>
          </a:solidFill>
        </p:spPr>
        <p:txBody>
          <a:bodyPr lIns="640080" tIns="91440" rIns="457200" bIns="91440">
            <a:normAutofit/>
          </a:bodyPr>
          <a:lstStyle>
            <a:lvl1pPr marL="0" indent="0">
              <a:spcBef>
                <a:spcPts val="0"/>
              </a:spcBef>
              <a:spcAft>
                <a:spcPts val="0"/>
              </a:spcAft>
              <a:buNone/>
              <a:defRPr sz="1800" baseline="0">
                <a:solidFill>
                  <a:schemeClr val="bg1"/>
                </a:solidFill>
                <a:latin typeface="+mn-lt"/>
              </a:defRPr>
            </a:lvl1pPr>
          </a:lstStyle>
          <a:p>
            <a:pPr lvl="0"/>
            <a:r>
              <a:rPr lang="en-US"/>
              <a:t>Click to edit Master photo caption styles</a:t>
            </a:r>
          </a:p>
        </p:txBody>
      </p:sp>
      <p:sp>
        <p:nvSpPr>
          <p:cNvPr id="5" name="Text Placeholder 3"/>
          <p:cNvSpPr>
            <a:spLocks noGrp="1"/>
          </p:cNvSpPr>
          <p:nvPr>
            <p:ph type="body" sz="quarter" idx="14" hasCustomPrompt="1"/>
          </p:nvPr>
        </p:nvSpPr>
        <p:spPr>
          <a:xfrm>
            <a:off x="6133626" y="6422119"/>
            <a:ext cx="6062472" cy="435881"/>
          </a:xfrm>
          <a:solidFill>
            <a:schemeClr val="tx1">
              <a:alpha val="50000"/>
            </a:schemeClr>
          </a:solidFill>
        </p:spPr>
        <p:txBody>
          <a:bodyPr lIns="640080" tIns="91440" rIns="457200" bIns="91440">
            <a:normAutofit/>
          </a:bodyPr>
          <a:lstStyle>
            <a:lvl1pPr marL="0" indent="0">
              <a:spcBef>
                <a:spcPts val="0"/>
              </a:spcBef>
              <a:spcAft>
                <a:spcPts val="0"/>
              </a:spcAft>
              <a:buNone/>
              <a:defRPr sz="1800" baseline="0">
                <a:solidFill>
                  <a:schemeClr val="bg1"/>
                </a:solidFill>
                <a:latin typeface="+mn-lt"/>
              </a:defRPr>
            </a:lvl1pPr>
          </a:lstStyle>
          <a:p>
            <a:pPr lvl="0"/>
            <a:r>
              <a:rPr lang="en-US"/>
              <a:t>Click to edit Master photo caption styles</a:t>
            </a:r>
          </a:p>
        </p:txBody>
      </p:sp>
    </p:spTree>
    <p:extLst>
      <p:ext uri="{BB962C8B-B14F-4D97-AF65-F5344CB8AC3E}">
        <p14:creationId xmlns:p14="http://schemas.microsoft.com/office/powerpoint/2010/main" val="305645950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2_Collage">
    <p:spTree>
      <p:nvGrpSpPr>
        <p:cNvPr id="1" name=""/>
        <p:cNvGrpSpPr/>
        <p:nvPr/>
      </p:nvGrpSpPr>
      <p:grpSpPr>
        <a:xfrm>
          <a:off x="0" y="0"/>
          <a:ext cx="0" cy="0"/>
          <a:chOff x="0" y="0"/>
          <a:chExt cx="0" cy="0"/>
        </a:xfrm>
      </p:grpSpPr>
      <p:sp>
        <p:nvSpPr>
          <p:cNvPr id="11" name="Picture Placeholder 10"/>
          <p:cNvSpPr>
            <a:spLocks noGrp="1"/>
          </p:cNvSpPr>
          <p:nvPr>
            <p:ph type="pic" sz="quarter" idx="10" hasCustomPrompt="1"/>
          </p:nvPr>
        </p:nvSpPr>
        <p:spPr>
          <a:xfrm>
            <a:off x="1742" y="0"/>
            <a:ext cx="7907272" cy="68580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2" name="Picture Placeholder 10"/>
          <p:cNvSpPr>
            <a:spLocks noGrp="1"/>
          </p:cNvSpPr>
          <p:nvPr>
            <p:ph type="pic" sz="quarter" idx="27" hasCustomPrompt="1"/>
          </p:nvPr>
        </p:nvSpPr>
        <p:spPr>
          <a:xfrm>
            <a:off x="7973022" y="0"/>
            <a:ext cx="4218978" cy="68580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Tree>
    <p:extLst>
      <p:ext uri="{BB962C8B-B14F-4D97-AF65-F5344CB8AC3E}">
        <p14:creationId xmlns:p14="http://schemas.microsoft.com/office/powerpoint/2010/main" val="134061559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3_Collage">
    <p:spTree>
      <p:nvGrpSpPr>
        <p:cNvPr id="1" name=""/>
        <p:cNvGrpSpPr/>
        <p:nvPr/>
      </p:nvGrpSpPr>
      <p:grpSpPr>
        <a:xfrm>
          <a:off x="0" y="0"/>
          <a:ext cx="0" cy="0"/>
          <a:chOff x="0" y="0"/>
          <a:chExt cx="0" cy="0"/>
        </a:xfrm>
      </p:grpSpPr>
      <p:sp>
        <p:nvSpPr>
          <p:cNvPr id="12" name="Picture Placeholder 10"/>
          <p:cNvSpPr>
            <a:spLocks noGrp="1"/>
          </p:cNvSpPr>
          <p:nvPr>
            <p:ph type="pic" sz="quarter" idx="10" hasCustomPrompt="1"/>
          </p:nvPr>
        </p:nvSpPr>
        <p:spPr>
          <a:xfrm>
            <a:off x="0" y="0"/>
            <a:ext cx="4014216" cy="68580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3" name="Picture Placeholder 10"/>
          <p:cNvSpPr>
            <a:spLocks noGrp="1"/>
          </p:cNvSpPr>
          <p:nvPr>
            <p:ph type="pic" sz="quarter" idx="11" hasCustomPrompt="1"/>
          </p:nvPr>
        </p:nvSpPr>
        <p:spPr>
          <a:xfrm>
            <a:off x="4084320" y="0"/>
            <a:ext cx="8107680" cy="685800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Tree>
    <p:extLst>
      <p:ext uri="{BB962C8B-B14F-4D97-AF65-F5344CB8AC3E}">
        <p14:creationId xmlns:p14="http://schemas.microsoft.com/office/powerpoint/2010/main" val="356827725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4_Collage">
    <p:spTree>
      <p:nvGrpSpPr>
        <p:cNvPr id="1" name=""/>
        <p:cNvGrpSpPr/>
        <p:nvPr/>
      </p:nvGrpSpPr>
      <p:grpSpPr>
        <a:xfrm>
          <a:off x="0" y="0"/>
          <a:ext cx="0" cy="0"/>
          <a:chOff x="0" y="0"/>
          <a:chExt cx="0" cy="0"/>
        </a:xfrm>
      </p:grpSpPr>
      <p:sp>
        <p:nvSpPr>
          <p:cNvPr id="7" name="Picture Placeholder 6"/>
          <p:cNvSpPr>
            <a:spLocks noGrp="1"/>
          </p:cNvSpPr>
          <p:nvPr>
            <p:ph type="pic" sz="quarter" idx="11" hasCustomPrompt="1"/>
          </p:nvPr>
        </p:nvSpPr>
        <p:spPr>
          <a:xfrm>
            <a:off x="0" y="0"/>
            <a:ext cx="6062472" cy="338937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6" name="Picture Placeholder 6"/>
          <p:cNvSpPr>
            <a:spLocks noGrp="1"/>
          </p:cNvSpPr>
          <p:nvPr>
            <p:ph type="pic" sz="quarter" idx="12" hasCustomPrompt="1"/>
          </p:nvPr>
        </p:nvSpPr>
        <p:spPr>
          <a:xfrm>
            <a:off x="6128004" y="0"/>
            <a:ext cx="6062472" cy="338937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4" name="Picture Placeholder 6"/>
          <p:cNvSpPr>
            <a:spLocks noGrp="1"/>
          </p:cNvSpPr>
          <p:nvPr>
            <p:ph type="pic" sz="quarter" idx="13" hasCustomPrompt="1"/>
          </p:nvPr>
        </p:nvSpPr>
        <p:spPr>
          <a:xfrm>
            <a:off x="0" y="3468624"/>
            <a:ext cx="6062472" cy="338937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5" name="Picture Placeholder 6"/>
          <p:cNvSpPr>
            <a:spLocks noGrp="1"/>
          </p:cNvSpPr>
          <p:nvPr>
            <p:ph type="pic" sz="quarter" idx="14" hasCustomPrompt="1"/>
          </p:nvPr>
        </p:nvSpPr>
        <p:spPr>
          <a:xfrm>
            <a:off x="6128004" y="3468624"/>
            <a:ext cx="6062472" cy="338937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Tree>
    <p:extLst>
      <p:ext uri="{BB962C8B-B14F-4D97-AF65-F5344CB8AC3E}">
        <p14:creationId xmlns:p14="http://schemas.microsoft.com/office/powerpoint/2010/main" val="35544005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6_Cov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718999" y="4038600"/>
            <a:ext cx="4858766" cy="923544"/>
          </a:xfrm>
        </p:spPr>
        <p:txBody>
          <a:bodyPr anchor="b">
            <a:noAutofit/>
          </a:bodyPr>
          <a:lstStyle>
            <a:lvl1pPr>
              <a:defRPr sz="3600"/>
            </a:lvl1pPr>
          </a:lstStyle>
          <a:p>
            <a:r>
              <a:rPr lang="en-US"/>
              <a:t>Title</a:t>
            </a:r>
          </a:p>
        </p:txBody>
      </p:sp>
      <p:sp>
        <p:nvSpPr>
          <p:cNvPr id="4" name="Picture Placeholder 3"/>
          <p:cNvSpPr>
            <a:spLocks noGrp="1"/>
          </p:cNvSpPr>
          <p:nvPr>
            <p:ph type="pic" sz="quarter" idx="10" hasCustomPrompt="1"/>
          </p:nvPr>
        </p:nvSpPr>
        <p:spPr>
          <a:xfrm>
            <a:off x="-19051" y="0"/>
            <a:ext cx="6115051" cy="6858000"/>
          </a:xfrm>
          <a:solidFill>
            <a:schemeClr val="accent1"/>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accent1">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6" name="Picture Placeholder 5"/>
          <p:cNvSpPr>
            <a:spLocks noGrp="1"/>
          </p:cNvSpPr>
          <p:nvPr>
            <p:ph type="pic" sz="quarter" idx="11" hasCustomPrompt="1"/>
          </p:nvPr>
        </p:nvSpPr>
        <p:spPr>
          <a:xfrm>
            <a:off x="6165130" y="0"/>
            <a:ext cx="6026870" cy="3429000"/>
          </a:xfrm>
          <a:solidFill>
            <a:schemeClr val="bg2">
              <a:lumMod val="90000"/>
            </a:schemeClr>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8" name="Freeform 7"/>
          <p:cNvSpPr>
            <a:spLocks noChangeAspect="1" noEditPoints="1"/>
          </p:cNvSpPr>
          <p:nvPr/>
        </p:nvSpPr>
        <p:spPr bwMode="auto">
          <a:xfrm>
            <a:off x="10948797" y="5958840"/>
            <a:ext cx="662720" cy="365760"/>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7" name="Text Placeholder 2"/>
          <p:cNvSpPr>
            <a:spLocks noGrp="1"/>
          </p:cNvSpPr>
          <p:nvPr>
            <p:ph type="body" sz="quarter" idx="12" hasCustomPrompt="1"/>
          </p:nvPr>
        </p:nvSpPr>
        <p:spPr>
          <a:xfrm>
            <a:off x="6718999" y="6135623"/>
            <a:ext cx="3894137" cy="173355"/>
          </a:xfrm>
        </p:spPr>
        <p:txBody>
          <a:bodyPr>
            <a:noAutofit/>
          </a:bodyPr>
          <a:lstStyle>
            <a:lvl1pPr marL="0" indent="0" algn="l">
              <a:spcBef>
                <a:spcPts val="0"/>
              </a:spcBef>
              <a:spcAft>
                <a:spcPts val="0"/>
              </a:spcAft>
              <a:buNone/>
              <a:defRPr sz="1600"/>
            </a:lvl1pPr>
            <a:lvl2pPr marL="457189" indent="0">
              <a:buNone/>
              <a:defRPr sz="1600"/>
            </a:lvl2pPr>
            <a:lvl3pPr marL="960067" indent="0">
              <a:buNone/>
              <a:defRPr sz="1600"/>
            </a:lvl3pPr>
            <a:lvl4pPr marL="1417245" indent="0">
              <a:buNone/>
              <a:defRPr sz="1600"/>
            </a:lvl4pPr>
            <a:lvl5pPr marL="1874423" indent="0">
              <a:buNone/>
              <a:defRPr sz="1600"/>
            </a:lvl5pPr>
          </a:lstStyle>
          <a:p>
            <a:pPr lvl="0"/>
            <a:r>
              <a:rPr lang="en-US"/>
              <a:t>MM/DD/YYYY</a:t>
            </a:r>
          </a:p>
        </p:txBody>
      </p:sp>
      <p:sp>
        <p:nvSpPr>
          <p:cNvPr id="10" name="Text Placeholder 4"/>
          <p:cNvSpPr>
            <a:spLocks noGrp="1"/>
          </p:cNvSpPr>
          <p:nvPr>
            <p:ph type="body" sz="quarter" idx="13" hasCustomPrompt="1"/>
          </p:nvPr>
        </p:nvSpPr>
        <p:spPr>
          <a:xfrm>
            <a:off x="6718999" y="5102225"/>
            <a:ext cx="4855464" cy="301879"/>
          </a:xfrm>
        </p:spPr>
        <p:txBody>
          <a:bodyPr>
            <a:noAutofit/>
          </a:bodyPr>
          <a:lstStyle>
            <a:lvl1pPr marL="0" marR="0" indent="0" algn="l" defTabSz="914354" rtl="0" eaLnBrk="1" fontAlgn="auto" latinLnBrk="0" hangingPunct="1">
              <a:lnSpc>
                <a:spcPct val="90000"/>
              </a:lnSpc>
              <a:spcBef>
                <a:spcPts val="0"/>
              </a:spcBef>
              <a:spcAft>
                <a:spcPts val="0"/>
              </a:spcAft>
              <a:buClrTx/>
              <a:buSzTx/>
              <a:buFont typeface="Arial" panose="020B0604020202020204" pitchFamily="34" charset="0"/>
              <a:buNone/>
              <a:tabLst/>
              <a:defRPr sz="2800" b="1">
                <a:solidFill>
                  <a:schemeClr val="tx2"/>
                </a:solidFill>
                <a:latin typeface="+mn-lt"/>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Subhead</a:t>
            </a:r>
          </a:p>
        </p:txBody>
      </p:sp>
      <p:sp>
        <p:nvSpPr>
          <p:cNvPr id="9" name="Freeform 8"/>
          <p:cNvSpPr>
            <a:spLocks noChangeAspect="1" noEditPoints="1"/>
          </p:cNvSpPr>
          <p:nvPr/>
        </p:nvSpPr>
        <p:spPr bwMode="auto">
          <a:xfrm>
            <a:off x="10948797" y="5958840"/>
            <a:ext cx="662720" cy="365760"/>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1" name="Freeform 10"/>
          <p:cNvSpPr>
            <a:spLocks noChangeAspect="1" noEditPoints="1"/>
          </p:cNvSpPr>
          <p:nvPr userDrawn="1"/>
        </p:nvSpPr>
        <p:spPr bwMode="auto">
          <a:xfrm>
            <a:off x="10948797" y="5958840"/>
            <a:ext cx="662720" cy="365760"/>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51"/>
          </a:p>
        </p:txBody>
      </p:sp>
    </p:spTree>
    <p:extLst>
      <p:ext uri="{BB962C8B-B14F-4D97-AF65-F5344CB8AC3E}">
        <p14:creationId xmlns:p14="http://schemas.microsoft.com/office/powerpoint/2010/main" val="22237120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5_Collage">
    <p:spTree>
      <p:nvGrpSpPr>
        <p:cNvPr id="1" name=""/>
        <p:cNvGrpSpPr/>
        <p:nvPr/>
      </p:nvGrpSpPr>
      <p:grpSpPr>
        <a:xfrm>
          <a:off x="0" y="0"/>
          <a:ext cx="0" cy="0"/>
          <a:chOff x="0" y="0"/>
          <a:chExt cx="0" cy="0"/>
        </a:xfrm>
      </p:grpSpPr>
      <p:sp>
        <p:nvSpPr>
          <p:cNvPr id="11" name="Picture Placeholder 10"/>
          <p:cNvSpPr>
            <a:spLocks noGrp="1"/>
          </p:cNvSpPr>
          <p:nvPr>
            <p:ph type="pic" sz="quarter" idx="10" hasCustomPrompt="1"/>
          </p:nvPr>
        </p:nvSpPr>
        <p:spPr>
          <a:xfrm>
            <a:off x="1741" y="0"/>
            <a:ext cx="5103659" cy="68580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68" name="Picture Placeholder 10"/>
          <p:cNvSpPr>
            <a:spLocks noGrp="1"/>
          </p:cNvSpPr>
          <p:nvPr>
            <p:ph type="pic" sz="quarter" idx="26" hasCustomPrompt="1"/>
          </p:nvPr>
        </p:nvSpPr>
        <p:spPr>
          <a:xfrm>
            <a:off x="9764675" y="3981365"/>
            <a:ext cx="2427325" cy="2877312"/>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2" name="Picture Placeholder 10"/>
          <p:cNvSpPr>
            <a:spLocks noGrp="1"/>
          </p:cNvSpPr>
          <p:nvPr>
            <p:ph type="pic" sz="quarter" idx="27" hasCustomPrompt="1"/>
          </p:nvPr>
        </p:nvSpPr>
        <p:spPr>
          <a:xfrm>
            <a:off x="5168291" y="-2"/>
            <a:ext cx="7023709" cy="3916681"/>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3" name="Picture Placeholder 10"/>
          <p:cNvSpPr>
            <a:spLocks noGrp="1"/>
          </p:cNvSpPr>
          <p:nvPr>
            <p:ph type="pic" sz="quarter" idx="28" hasCustomPrompt="1"/>
          </p:nvPr>
        </p:nvSpPr>
        <p:spPr>
          <a:xfrm>
            <a:off x="5168291" y="3980688"/>
            <a:ext cx="4533493" cy="2877312"/>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Tree>
    <p:extLst>
      <p:ext uri="{BB962C8B-B14F-4D97-AF65-F5344CB8AC3E}">
        <p14:creationId xmlns:p14="http://schemas.microsoft.com/office/powerpoint/2010/main" val="46292922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6_Collage">
    <p:spTree>
      <p:nvGrpSpPr>
        <p:cNvPr id="1" name=""/>
        <p:cNvGrpSpPr/>
        <p:nvPr/>
      </p:nvGrpSpPr>
      <p:grpSpPr>
        <a:xfrm>
          <a:off x="0" y="0"/>
          <a:ext cx="0" cy="0"/>
          <a:chOff x="0" y="0"/>
          <a:chExt cx="0" cy="0"/>
        </a:xfrm>
      </p:grpSpPr>
      <p:sp>
        <p:nvSpPr>
          <p:cNvPr id="11" name="Picture Placeholder 10"/>
          <p:cNvSpPr>
            <a:spLocks noGrp="1"/>
          </p:cNvSpPr>
          <p:nvPr>
            <p:ph type="pic" sz="quarter" idx="10" hasCustomPrompt="1"/>
          </p:nvPr>
        </p:nvSpPr>
        <p:spPr>
          <a:xfrm>
            <a:off x="9857" y="-1"/>
            <a:ext cx="5706884" cy="32004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2" name="Picture Placeholder 10"/>
          <p:cNvSpPr>
            <a:spLocks noGrp="1"/>
          </p:cNvSpPr>
          <p:nvPr>
            <p:ph type="pic" sz="quarter" idx="27" hasCustomPrompt="1"/>
          </p:nvPr>
        </p:nvSpPr>
        <p:spPr>
          <a:xfrm>
            <a:off x="5779919" y="-1"/>
            <a:ext cx="6412081" cy="3832465"/>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3" name="Picture Placeholder 10"/>
          <p:cNvSpPr>
            <a:spLocks noGrp="1"/>
          </p:cNvSpPr>
          <p:nvPr>
            <p:ph type="pic" sz="quarter" idx="28" hasCustomPrompt="1"/>
          </p:nvPr>
        </p:nvSpPr>
        <p:spPr>
          <a:xfrm>
            <a:off x="5779919" y="3896472"/>
            <a:ext cx="6412081" cy="2961528"/>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6" name="Picture Placeholder 10"/>
          <p:cNvSpPr>
            <a:spLocks noGrp="1"/>
          </p:cNvSpPr>
          <p:nvPr>
            <p:ph type="pic" sz="quarter" idx="29" hasCustomPrompt="1"/>
          </p:nvPr>
        </p:nvSpPr>
        <p:spPr>
          <a:xfrm>
            <a:off x="1740" y="3264407"/>
            <a:ext cx="2679193" cy="3593593"/>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7" name="Picture Placeholder 10"/>
          <p:cNvSpPr>
            <a:spLocks noGrp="1"/>
          </p:cNvSpPr>
          <p:nvPr>
            <p:ph type="pic" sz="quarter" idx="30" hasCustomPrompt="1"/>
          </p:nvPr>
        </p:nvSpPr>
        <p:spPr>
          <a:xfrm>
            <a:off x="2744941" y="3264407"/>
            <a:ext cx="2971800" cy="3593592"/>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Tree>
    <p:extLst>
      <p:ext uri="{BB962C8B-B14F-4D97-AF65-F5344CB8AC3E}">
        <p14:creationId xmlns:p14="http://schemas.microsoft.com/office/powerpoint/2010/main" val="233083563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7_Collage">
    <p:spTree>
      <p:nvGrpSpPr>
        <p:cNvPr id="1" name=""/>
        <p:cNvGrpSpPr/>
        <p:nvPr/>
      </p:nvGrpSpPr>
      <p:grpSpPr>
        <a:xfrm>
          <a:off x="0" y="0"/>
          <a:ext cx="0" cy="0"/>
          <a:chOff x="0" y="0"/>
          <a:chExt cx="0" cy="0"/>
        </a:xfrm>
      </p:grpSpPr>
      <p:sp>
        <p:nvSpPr>
          <p:cNvPr id="12" name="Picture Placeholder 10"/>
          <p:cNvSpPr>
            <a:spLocks noGrp="1"/>
          </p:cNvSpPr>
          <p:nvPr>
            <p:ph type="pic" sz="quarter" idx="10" hasCustomPrompt="1"/>
          </p:nvPr>
        </p:nvSpPr>
        <p:spPr>
          <a:xfrm>
            <a:off x="0" y="0"/>
            <a:ext cx="4014216" cy="3392072"/>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3" name="Picture Placeholder 10"/>
          <p:cNvSpPr>
            <a:spLocks noGrp="1"/>
          </p:cNvSpPr>
          <p:nvPr>
            <p:ph type="pic" sz="quarter" idx="11" hasCustomPrompt="1"/>
          </p:nvPr>
        </p:nvSpPr>
        <p:spPr>
          <a:xfrm>
            <a:off x="4084320" y="0"/>
            <a:ext cx="4014216" cy="3392072"/>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4" name="Picture Placeholder 10"/>
          <p:cNvSpPr>
            <a:spLocks noGrp="1"/>
          </p:cNvSpPr>
          <p:nvPr>
            <p:ph type="pic" sz="quarter" idx="12" hasCustomPrompt="1"/>
          </p:nvPr>
        </p:nvSpPr>
        <p:spPr>
          <a:xfrm>
            <a:off x="8177784" y="0"/>
            <a:ext cx="4014216" cy="3392072"/>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5" name="Picture Placeholder 10"/>
          <p:cNvSpPr>
            <a:spLocks noGrp="1"/>
          </p:cNvSpPr>
          <p:nvPr>
            <p:ph type="pic" sz="quarter" idx="13" hasCustomPrompt="1"/>
          </p:nvPr>
        </p:nvSpPr>
        <p:spPr>
          <a:xfrm>
            <a:off x="0" y="3460652"/>
            <a:ext cx="4014216" cy="3397348"/>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4" name="Picture Placeholder 10"/>
          <p:cNvSpPr>
            <a:spLocks noGrp="1"/>
          </p:cNvSpPr>
          <p:nvPr>
            <p:ph type="pic" sz="quarter" idx="14" hasCustomPrompt="1"/>
          </p:nvPr>
        </p:nvSpPr>
        <p:spPr>
          <a:xfrm>
            <a:off x="4084320" y="3460652"/>
            <a:ext cx="4014216" cy="3397348"/>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5" name="Picture Placeholder 10"/>
          <p:cNvSpPr>
            <a:spLocks noGrp="1"/>
          </p:cNvSpPr>
          <p:nvPr>
            <p:ph type="pic" sz="quarter" idx="15" hasCustomPrompt="1"/>
          </p:nvPr>
        </p:nvSpPr>
        <p:spPr>
          <a:xfrm>
            <a:off x="8177784" y="3460652"/>
            <a:ext cx="4014216" cy="3397348"/>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Tree>
    <p:extLst>
      <p:ext uri="{BB962C8B-B14F-4D97-AF65-F5344CB8AC3E}">
        <p14:creationId xmlns:p14="http://schemas.microsoft.com/office/powerpoint/2010/main" val="317403935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8_Collage">
    <p:spTree>
      <p:nvGrpSpPr>
        <p:cNvPr id="1" name=""/>
        <p:cNvGrpSpPr/>
        <p:nvPr/>
      </p:nvGrpSpPr>
      <p:grpSpPr>
        <a:xfrm>
          <a:off x="0" y="0"/>
          <a:ext cx="0" cy="0"/>
          <a:chOff x="0" y="0"/>
          <a:chExt cx="0" cy="0"/>
        </a:xfrm>
      </p:grpSpPr>
      <p:sp>
        <p:nvSpPr>
          <p:cNvPr id="11" name="Picture Placeholder 10"/>
          <p:cNvSpPr>
            <a:spLocks noGrp="1"/>
          </p:cNvSpPr>
          <p:nvPr>
            <p:ph type="pic" sz="quarter" idx="10" hasCustomPrompt="1"/>
          </p:nvPr>
        </p:nvSpPr>
        <p:spPr>
          <a:xfrm>
            <a:off x="0" y="0"/>
            <a:ext cx="4014216" cy="224028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6" name="Picture Placeholder 10"/>
          <p:cNvSpPr>
            <a:spLocks noGrp="1"/>
          </p:cNvSpPr>
          <p:nvPr>
            <p:ph type="pic" sz="quarter" idx="11" hasCustomPrompt="1"/>
          </p:nvPr>
        </p:nvSpPr>
        <p:spPr>
          <a:xfrm>
            <a:off x="4084320" y="0"/>
            <a:ext cx="4014216" cy="224028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7" name="Picture Placeholder 10"/>
          <p:cNvSpPr>
            <a:spLocks noGrp="1"/>
          </p:cNvSpPr>
          <p:nvPr>
            <p:ph type="pic" sz="quarter" idx="12" hasCustomPrompt="1"/>
          </p:nvPr>
        </p:nvSpPr>
        <p:spPr>
          <a:xfrm>
            <a:off x="8177784" y="0"/>
            <a:ext cx="4014216" cy="224028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8" name="Picture Placeholder 10"/>
          <p:cNvSpPr>
            <a:spLocks noGrp="1"/>
          </p:cNvSpPr>
          <p:nvPr>
            <p:ph type="pic" sz="quarter" idx="13" hasCustomPrompt="1"/>
          </p:nvPr>
        </p:nvSpPr>
        <p:spPr>
          <a:xfrm>
            <a:off x="0" y="2308860"/>
            <a:ext cx="4014216" cy="224028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9" name="Picture Placeholder 10"/>
          <p:cNvSpPr>
            <a:spLocks noGrp="1"/>
          </p:cNvSpPr>
          <p:nvPr>
            <p:ph type="pic" sz="quarter" idx="14" hasCustomPrompt="1"/>
          </p:nvPr>
        </p:nvSpPr>
        <p:spPr>
          <a:xfrm>
            <a:off x="4084320" y="2308860"/>
            <a:ext cx="4014216" cy="224028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0" name="Picture Placeholder 10"/>
          <p:cNvSpPr>
            <a:spLocks noGrp="1"/>
          </p:cNvSpPr>
          <p:nvPr>
            <p:ph type="pic" sz="quarter" idx="15" hasCustomPrompt="1"/>
          </p:nvPr>
        </p:nvSpPr>
        <p:spPr>
          <a:xfrm>
            <a:off x="8177784" y="2308860"/>
            <a:ext cx="4014216" cy="224028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1" name="Picture Placeholder 10"/>
          <p:cNvSpPr>
            <a:spLocks noGrp="1"/>
          </p:cNvSpPr>
          <p:nvPr>
            <p:ph type="pic" sz="quarter" idx="16" hasCustomPrompt="1"/>
          </p:nvPr>
        </p:nvSpPr>
        <p:spPr>
          <a:xfrm>
            <a:off x="0" y="4617720"/>
            <a:ext cx="4014216" cy="224028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2" name="Picture Placeholder 10"/>
          <p:cNvSpPr>
            <a:spLocks noGrp="1"/>
          </p:cNvSpPr>
          <p:nvPr>
            <p:ph type="pic" sz="quarter" idx="17" hasCustomPrompt="1"/>
          </p:nvPr>
        </p:nvSpPr>
        <p:spPr>
          <a:xfrm>
            <a:off x="4084320" y="4617720"/>
            <a:ext cx="4014216" cy="224028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3" name="Picture Placeholder 10"/>
          <p:cNvSpPr>
            <a:spLocks noGrp="1"/>
          </p:cNvSpPr>
          <p:nvPr>
            <p:ph type="pic" sz="quarter" idx="18" hasCustomPrompt="1"/>
          </p:nvPr>
        </p:nvSpPr>
        <p:spPr>
          <a:xfrm>
            <a:off x="8177784" y="4617720"/>
            <a:ext cx="4014216" cy="2240280"/>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Tree>
    <p:extLst>
      <p:ext uri="{BB962C8B-B14F-4D97-AF65-F5344CB8AC3E}">
        <p14:creationId xmlns:p14="http://schemas.microsoft.com/office/powerpoint/2010/main" val="418356257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9_Collage">
    <p:spTree>
      <p:nvGrpSpPr>
        <p:cNvPr id="1" name=""/>
        <p:cNvGrpSpPr/>
        <p:nvPr/>
      </p:nvGrpSpPr>
      <p:grpSpPr>
        <a:xfrm>
          <a:off x="0" y="0"/>
          <a:ext cx="0" cy="0"/>
          <a:chOff x="0" y="0"/>
          <a:chExt cx="0" cy="0"/>
        </a:xfrm>
      </p:grpSpPr>
      <p:sp>
        <p:nvSpPr>
          <p:cNvPr id="12" name="Picture Placeholder 10"/>
          <p:cNvSpPr>
            <a:spLocks noGrp="1"/>
          </p:cNvSpPr>
          <p:nvPr>
            <p:ph type="pic" sz="quarter" idx="10" hasCustomPrompt="1"/>
          </p:nvPr>
        </p:nvSpPr>
        <p:spPr>
          <a:xfrm>
            <a:off x="0" y="0"/>
            <a:ext cx="2999232" cy="1664208"/>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9" name="Picture Placeholder 10"/>
          <p:cNvSpPr>
            <a:spLocks noGrp="1"/>
          </p:cNvSpPr>
          <p:nvPr>
            <p:ph type="pic" sz="quarter" idx="11" hasCustomPrompt="1"/>
          </p:nvPr>
        </p:nvSpPr>
        <p:spPr>
          <a:xfrm>
            <a:off x="3064256" y="0"/>
            <a:ext cx="2999232" cy="1664208"/>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0" name="Picture Placeholder 10"/>
          <p:cNvSpPr>
            <a:spLocks noGrp="1"/>
          </p:cNvSpPr>
          <p:nvPr>
            <p:ph type="pic" sz="quarter" idx="12" hasCustomPrompt="1"/>
          </p:nvPr>
        </p:nvSpPr>
        <p:spPr>
          <a:xfrm>
            <a:off x="6128512" y="0"/>
            <a:ext cx="2999232" cy="1664208"/>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1" name="Picture Placeholder 10"/>
          <p:cNvSpPr>
            <a:spLocks noGrp="1"/>
          </p:cNvSpPr>
          <p:nvPr>
            <p:ph type="pic" sz="quarter" idx="13" hasCustomPrompt="1"/>
          </p:nvPr>
        </p:nvSpPr>
        <p:spPr>
          <a:xfrm>
            <a:off x="9192768" y="0"/>
            <a:ext cx="2999232" cy="1664208"/>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6" name="Picture Placeholder 10"/>
          <p:cNvSpPr>
            <a:spLocks noGrp="1"/>
          </p:cNvSpPr>
          <p:nvPr>
            <p:ph type="pic" sz="quarter" idx="14" hasCustomPrompt="1"/>
          </p:nvPr>
        </p:nvSpPr>
        <p:spPr>
          <a:xfrm>
            <a:off x="0" y="1731264"/>
            <a:ext cx="2999232" cy="1664208"/>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7" name="Picture Placeholder 10"/>
          <p:cNvSpPr>
            <a:spLocks noGrp="1"/>
          </p:cNvSpPr>
          <p:nvPr>
            <p:ph type="pic" sz="quarter" idx="15" hasCustomPrompt="1"/>
          </p:nvPr>
        </p:nvSpPr>
        <p:spPr>
          <a:xfrm>
            <a:off x="3064256" y="1731264"/>
            <a:ext cx="2999232" cy="1664208"/>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8" name="Picture Placeholder 10"/>
          <p:cNvSpPr>
            <a:spLocks noGrp="1"/>
          </p:cNvSpPr>
          <p:nvPr>
            <p:ph type="pic" sz="quarter" idx="16" hasCustomPrompt="1"/>
          </p:nvPr>
        </p:nvSpPr>
        <p:spPr>
          <a:xfrm>
            <a:off x="6128512" y="1731264"/>
            <a:ext cx="2999232" cy="1664208"/>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9" name="Picture Placeholder 10"/>
          <p:cNvSpPr>
            <a:spLocks noGrp="1"/>
          </p:cNvSpPr>
          <p:nvPr>
            <p:ph type="pic" sz="quarter" idx="17" hasCustomPrompt="1"/>
          </p:nvPr>
        </p:nvSpPr>
        <p:spPr>
          <a:xfrm>
            <a:off x="9192768" y="1731264"/>
            <a:ext cx="2999232" cy="1664208"/>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0" name="Picture Placeholder 10"/>
          <p:cNvSpPr>
            <a:spLocks noGrp="1"/>
          </p:cNvSpPr>
          <p:nvPr>
            <p:ph type="pic" sz="quarter" idx="18" hasCustomPrompt="1"/>
          </p:nvPr>
        </p:nvSpPr>
        <p:spPr>
          <a:xfrm>
            <a:off x="0" y="3462528"/>
            <a:ext cx="2999232" cy="1664208"/>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1" name="Picture Placeholder 10"/>
          <p:cNvSpPr>
            <a:spLocks noGrp="1"/>
          </p:cNvSpPr>
          <p:nvPr>
            <p:ph type="pic" sz="quarter" idx="19" hasCustomPrompt="1"/>
          </p:nvPr>
        </p:nvSpPr>
        <p:spPr>
          <a:xfrm>
            <a:off x="3064256" y="3462528"/>
            <a:ext cx="2999232" cy="1664208"/>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2" name="Picture Placeholder 10"/>
          <p:cNvSpPr>
            <a:spLocks noGrp="1"/>
          </p:cNvSpPr>
          <p:nvPr>
            <p:ph type="pic" sz="quarter" idx="20" hasCustomPrompt="1"/>
          </p:nvPr>
        </p:nvSpPr>
        <p:spPr>
          <a:xfrm>
            <a:off x="6128512" y="3462528"/>
            <a:ext cx="2999232" cy="1664208"/>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3" name="Picture Placeholder 10"/>
          <p:cNvSpPr>
            <a:spLocks noGrp="1"/>
          </p:cNvSpPr>
          <p:nvPr>
            <p:ph type="pic" sz="quarter" idx="21" hasCustomPrompt="1"/>
          </p:nvPr>
        </p:nvSpPr>
        <p:spPr>
          <a:xfrm>
            <a:off x="9192768" y="3462528"/>
            <a:ext cx="2999232" cy="1664208"/>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6" name="Picture Placeholder 10"/>
          <p:cNvSpPr>
            <a:spLocks noGrp="1"/>
          </p:cNvSpPr>
          <p:nvPr>
            <p:ph type="pic" sz="quarter" idx="22" hasCustomPrompt="1"/>
          </p:nvPr>
        </p:nvSpPr>
        <p:spPr>
          <a:xfrm>
            <a:off x="0" y="5193792"/>
            <a:ext cx="2999232" cy="1664208"/>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7" name="Picture Placeholder 10"/>
          <p:cNvSpPr>
            <a:spLocks noGrp="1"/>
          </p:cNvSpPr>
          <p:nvPr>
            <p:ph type="pic" sz="quarter" idx="23" hasCustomPrompt="1"/>
          </p:nvPr>
        </p:nvSpPr>
        <p:spPr>
          <a:xfrm>
            <a:off x="3064256" y="5193792"/>
            <a:ext cx="2999232" cy="1664208"/>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8" name="Picture Placeholder 10"/>
          <p:cNvSpPr>
            <a:spLocks noGrp="1"/>
          </p:cNvSpPr>
          <p:nvPr>
            <p:ph type="pic" sz="quarter" idx="24" hasCustomPrompt="1"/>
          </p:nvPr>
        </p:nvSpPr>
        <p:spPr>
          <a:xfrm>
            <a:off x="6128512" y="5193792"/>
            <a:ext cx="2999232" cy="1664208"/>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29" name="Picture Placeholder 10"/>
          <p:cNvSpPr>
            <a:spLocks noGrp="1"/>
          </p:cNvSpPr>
          <p:nvPr>
            <p:ph type="pic" sz="quarter" idx="25" hasCustomPrompt="1"/>
          </p:nvPr>
        </p:nvSpPr>
        <p:spPr>
          <a:xfrm>
            <a:off x="9192768" y="5193792"/>
            <a:ext cx="2999232" cy="1664208"/>
          </a:xfrm>
          <a:solidFill>
            <a:schemeClr val="tx2"/>
          </a:solidFill>
        </p:spPr>
        <p:txBody>
          <a:bodyPr vert="horz" lIns="91440" tIns="91440" rIns="91440" bIns="91440" rtlCol="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lang="en-US"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Tree>
    <p:extLst>
      <p:ext uri="{BB962C8B-B14F-4D97-AF65-F5344CB8AC3E}">
        <p14:creationId xmlns:p14="http://schemas.microsoft.com/office/powerpoint/2010/main" val="29951601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10_Collage">
    <p:spTree>
      <p:nvGrpSpPr>
        <p:cNvPr id="1" name=""/>
        <p:cNvGrpSpPr/>
        <p:nvPr/>
      </p:nvGrpSpPr>
      <p:grpSpPr>
        <a:xfrm>
          <a:off x="0" y="0"/>
          <a:ext cx="0" cy="0"/>
          <a:chOff x="0" y="0"/>
          <a:chExt cx="0" cy="0"/>
        </a:xfrm>
      </p:grpSpPr>
      <p:sp>
        <p:nvSpPr>
          <p:cNvPr id="33" name="Picture Placeholder 10"/>
          <p:cNvSpPr>
            <a:spLocks noGrp="1"/>
          </p:cNvSpPr>
          <p:nvPr>
            <p:ph type="pic" sz="quarter" idx="11" hasCustomPrompt="1"/>
          </p:nvPr>
        </p:nvSpPr>
        <p:spPr>
          <a:xfrm>
            <a:off x="2043031" y="0"/>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4" name="Picture Placeholder 10"/>
          <p:cNvSpPr>
            <a:spLocks noGrp="1"/>
          </p:cNvSpPr>
          <p:nvPr>
            <p:ph type="pic" sz="quarter" idx="12" hasCustomPrompt="1"/>
          </p:nvPr>
        </p:nvSpPr>
        <p:spPr>
          <a:xfrm>
            <a:off x="4086933" y="0"/>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5" name="Picture Placeholder 10"/>
          <p:cNvSpPr>
            <a:spLocks noGrp="1"/>
          </p:cNvSpPr>
          <p:nvPr>
            <p:ph type="pic" sz="quarter" idx="13" hasCustomPrompt="1"/>
          </p:nvPr>
        </p:nvSpPr>
        <p:spPr>
          <a:xfrm>
            <a:off x="6129964" y="0"/>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6" name="Picture Placeholder 10"/>
          <p:cNvSpPr>
            <a:spLocks noGrp="1"/>
          </p:cNvSpPr>
          <p:nvPr>
            <p:ph type="pic" sz="quarter" idx="14" hasCustomPrompt="1"/>
          </p:nvPr>
        </p:nvSpPr>
        <p:spPr>
          <a:xfrm>
            <a:off x="8172995" y="0"/>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7" name="Picture Placeholder 10"/>
          <p:cNvSpPr>
            <a:spLocks noGrp="1"/>
          </p:cNvSpPr>
          <p:nvPr>
            <p:ph type="pic" sz="quarter" idx="15" hasCustomPrompt="1"/>
          </p:nvPr>
        </p:nvSpPr>
        <p:spPr>
          <a:xfrm>
            <a:off x="10216024" y="0"/>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8" name="Picture Placeholder 10"/>
          <p:cNvSpPr>
            <a:spLocks noGrp="1"/>
          </p:cNvSpPr>
          <p:nvPr>
            <p:ph type="pic" sz="quarter" idx="16" hasCustomPrompt="1"/>
          </p:nvPr>
        </p:nvSpPr>
        <p:spPr>
          <a:xfrm>
            <a:off x="0" y="1385316"/>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9" name="Picture Placeholder 10"/>
          <p:cNvSpPr>
            <a:spLocks noGrp="1"/>
          </p:cNvSpPr>
          <p:nvPr>
            <p:ph type="pic" sz="quarter" idx="17" hasCustomPrompt="1"/>
          </p:nvPr>
        </p:nvSpPr>
        <p:spPr>
          <a:xfrm>
            <a:off x="2043031" y="1385316"/>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40" name="Picture Placeholder 10"/>
          <p:cNvSpPr>
            <a:spLocks noGrp="1"/>
          </p:cNvSpPr>
          <p:nvPr>
            <p:ph type="pic" sz="quarter" idx="18" hasCustomPrompt="1"/>
          </p:nvPr>
        </p:nvSpPr>
        <p:spPr>
          <a:xfrm>
            <a:off x="4086933" y="1385316"/>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41" name="Picture Placeholder 10"/>
          <p:cNvSpPr>
            <a:spLocks noGrp="1"/>
          </p:cNvSpPr>
          <p:nvPr>
            <p:ph type="pic" sz="quarter" idx="19" hasCustomPrompt="1"/>
          </p:nvPr>
        </p:nvSpPr>
        <p:spPr>
          <a:xfrm>
            <a:off x="6129964" y="1385316"/>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42" name="Picture Placeholder 10"/>
          <p:cNvSpPr>
            <a:spLocks noGrp="1"/>
          </p:cNvSpPr>
          <p:nvPr>
            <p:ph type="pic" sz="quarter" idx="20" hasCustomPrompt="1"/>
          </p:nvPr>
        </p:nvSpPr>
        <p:spPr>
          <a:xfrm>
            <a:off x="8172995" y="1385316"/>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43" name="Picture Placeholder 10"/>
          <p:cNvSpPr>
            <a:spLocks noGrp="1"/>
          </p:cNvSpPr>
          <p:nvPr>
            <p:ph type="pic" sz="quarter" idx="21" hasCustomPrompt="1"/>
          </p:nvPr>
        </p:nvSpPr>
        <p:spPr>
          <a:xfrm>
            <a:off x="10216024" y="1385316"/>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50" name="Picture Placeholder 10"/>
          <p:cNvSpPr>
            <a:spLocks noGrp="1"/>
          </p:cNvSpPr>
          <p:nvPr>
            <p:ph type="pic" sz="quarter" idx="22" hasCustomPrompt="1"/>
          </p:nvPr>
        </p:nvSpPr>
        <p:spPr>
          <a:xfrm>
            <a:off x="0" y="2770632"/>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1"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51" name="Picture Placeholder 10"/>
          <p:cNvSpPr>
            <a:spLocks noGrp="1"/>
          </p:cNvSpPr>
          <p:nvPr>
            <p:ph type="pic" sz="quarter" idx="23" hasCustomPrompt="1"/>
          </p:nvPr>
        </p:nvSpPr>
        <p:spPr>
          <a:xfrm>
            <a:off x="2043031" y="2770632"/>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1"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52" name="Picture Placeholder 10"/>
          <p:cNvSpPr>
            <a:spLocks noGrp="1"/>
          </p:cNvSpPr>
          <p:nvPr>
            <p:ph type="pic" sz="quarter" idx="24" hasCustomPrompt="1"/>
          </p:nvPr>
        </p:nvSpPr>
        <p:spPr>
          <a:xfrm>
            <a:off x="4086933" y="2770632"/>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1"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53" name="Picture Placeholder 10"/>
          <p:cNvSpPr>
            <a:spLocks noGrp="1"/>
          </p:cNvSpPr>
          <p:nvPr>
            <p:ph type="pic" sz="quarter" idx="25" hasCustomPrompt="1"/>
          </p:nvPr>
        </p:nvSpPr>
        <p:spPr>
          <a:xfrm>
            <a:off x="6129964" y="2770632"/>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1"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54" name="Picture Placeholder 10"/>
          <p:cNvSpPr>
            <a:spLocks noGrp="1"/>
          </p:cNvSpPr>
          <p:nvPr>
            <p:ph type="pic" sz="quarter" idx="26" hasCustomPrompt="1"/>
          </p:nvPr>
        </p:nvSpPr>
        <p:spPr>
          <a:xfrm>
            <a:off x="8172995" y="2770632"/>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1"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55" name="Picture Placeholder 10"/>
          <p:cNvSpPr>
            <a:spLocks noGrp="1"/>
          </p:cNvSpPr>
          <p:nvPr>
            <p:ph type="pic" sz="quarter" idx="27" hasCustomPrompt="1"/>
          </p:nvPr>
        </p:nvSpPr>
        <p:spPr>
          <a:xfrm>
            <a:off x="10216024" y="2770632"/>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1"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56" name="Picture Placeholder 10"/>
          <p:cNvSpPr>
            <a:spLocks noGrp="1"/>
          </p:cNvSpPr>
          <p:nvPr>
            <p:ph type="pic" sz="quarter" idx="28" hasCustomPrompt="1"/>
          </p:nvPr>
        </p:nvSpPr>
        <p:spPr>
          <a:xfrm>
            <a:off x="0" y="4155948"/>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1"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57" name="Picture Placeholder 10"/>
          <p:cNvSpPr>
            <a:spLocks noGrp="1"/>
          </p:cNvSpPr>
          <p:nvPr>
            <p:ph type="pic" sz="quarter" idx="29" hasCustomPrompt="1"/>
          </p:nvPr>
        </p:nvSpPr>
        <p:spPr>
          <a:xfrm>
            <a:off x="2043031" y="4155948"/>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1"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83" name="Picture Placeholder 10"/>
          <p:cNvSpPr>
            <a:spLocks noGrp="1"/>
          </p:cNvSpPr>
          <p:nvPr>
            <p:ph type="pic" sz="quarter" idx="30" hasCustomPrompt="1"/>
          </p:nvPr>
        </p:nvSpPr>
        <p:spPr>
          <a:xfrm>
            <a:off x="4086933" y="4155948"/>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1"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84" name="Picture Placeholder 10"/>
          <p:cNvSpPr>
            <a:spLocks noGrp="1"/>
          </p:cNvSpPr>
          <p:nvPr>
            <p:ph type="pic" sz="quarter" idx="31" hasCustomPrompt="1"/>
          </p:nvPr>
        </p:nvSpPr>
        <p:spPr>
          <a:xfrm>
            <a:off x="6129964" y="4155948"/>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1"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85" name="Picture Placeholder 10"/>
          <p:cNvSpPr>
            <a:spLocks noGrp="1"/>
          </p:cNvSpPr>
          <p:nvPr>
            <p:ph type="pic" sz="quarter" idx="32" hasCustomPrompt="1"/>
          </p:nvPr>
        </p:nvSpPr>
        <p:spPr>
          <a:xfrm>
            <a:off x="8172995" y="4155948"/>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1"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86" name="Picture Placeholder 10"/>
          <p:cNvSpPr>
            <a:spLocks noGrp="1"/>
          </p:cNvSpPr>
          <p:nvPr>
            <p:ph type="pic" sz="quarter" idx="33" hasCustomPrompt="1"/>
          </p:nvPr>
        </p:nvSpPr>
        <p:spPr>
          <a:xfrm>
            <a:off x="10216024" y="4155948"/>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1"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87" name="Picture Placeholder 10"/>
          <p:cNvSpPr>
            <a:spLocks noGrp="1"/>
          </p:cNvSpPr>
          <p:nvPr>
            <p:ph type="pic" sz="quarter" idx="34" hasCustomPrompt="1"/>
          </p:nvPr>
        </p:nvSpPr>
        <p:spPr>
          <a:xfrm>
            <a:off x="0" y="5541264"/>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1"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88" name="Picture Placeholder 10"/>
          <p:cNvSpPr>
            <a:spLocks noGrp="1"/>
          </p:cNvSpPr>
          <p:nvPr>
            <p:ph type="pic" sz="quarter" idx="35" hasCustomPrompt="1"/>
          </p:nvPr>
        </p:nvSpPr>
        <p:spPr>
          <a:xfrm>
            <a:off x="2043031" y="5541264"/>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1"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89" name="Picture Placeholder 10"/>
          <p:cNvSpPr>
            <a:spLocks noGrp="1"/>
          </p:cNvSpPr>
          <p:nvPr>
            <p:ph type="pic" sz="quarter" idx="36" hasCustomPrompt="1"/>
          </p:nvPr>
        </p:nvSpPr>
        <p:spPr>
          <a:xfrm>
            <a:off x="4086933" y="5541264"/>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1"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90" name="Picture Placeholder 10"/>
          <p:cNvSpPr>
            <a:spLocks noGrp="1"/>
          </p:cNvSpPr>
          <p:nvPr>
            <p:ph type="pic" sz="quarter" idx="37" hasCustomPrompt="1"/>
          </p:nvPr>
        </p:nvSpPr>
        <p:spPr>
          <a:xfrm>
            <a:off x="6129964" y="5541264"/>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1"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91" name="Picture Placeholder 10"/>
          <p:cNvSpPr>
            <a:spLocks noGrp="1"/>
          </p:cNvSpPr>
          <p:nvPr>
            <p:ph type="pic" sz="quarter" idx="38" hasCustomPrompt="1"/>
          </p:nvPr>
        </p:nvSpPr>
        <p:spPr>
          <a:xfrm>
            <a:off x="8172995" y="5541264"/>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1"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92" name="Picture Placeholder 10"/>
          <p:cNvSpPr>
            <a:spLocks noGrp="1"/>
          </p:cNvSpPr>
          <p:nvPr>
            <p:ph type="pic" sz="quarter" idx="39" hasCustomPrompt="1"/>
          </p:nvPr>
        </p:nvSpPr>
        <p:spPr>
          <a:xfrm>
            <a:off x="10216024" y="5541264"/>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1"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2" name="Picture Placeholder 10"/>
          <p:cNvSpPr>
            <a:spLocks noGrp="1"/>
          </p:cNvSpPr>
          <p:nvPr>
            <p:ph type="pic" sz="quarter" idx="40" hasCustomPrompt="1"/>
          </p:nvPr>
        </p:nvSpPr>
        <p:spPr>
          <a:xfrm>
            <a:off x="0" y="0"/>
            <a:ext cx="1975104" cy="1316736"/>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aseline="-250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Tree>
    <p:extLst>
      <p:ext uri="{BB962C8B-B14F-4D97-AF65-F5344CB8AC3E}">
        <p14:creationId xmlns:p14="http://schemas.microsoft.com/office/powerpoint/2010/main" val="415277705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1_CollageText">
    <p:spTree>
      <p:nvGrpSpPr>
        <p:cNvPr id="1" name=""/>
        <p:cNvGrpSpPr/>
        <p:nvPr/>
      </p:nvGrpSpPr>
      <p:grpSpPr>
        <a:xfrm>
          <a:off x="0" y="0"/>
          <a:ext cx="0" cy="0"/>
          <a:chOff x="0" y="0"/>
          <a:chExt cx="0" cy="0"/>
        </a:xfrm>
      </p:grpSpPr>
      <p:sp>
        <p:nvSpPr>
          <p:cNvPr id="11" name="Picture Placeholder 10"/>
          <p:cNvSpPr>
            <a:spLocks noGrp="1"/>
          </p:cNvSpPr>
          <p:nvPr>
            <p:ph type="pic" sz="quarter" idx="10" hasCustomPrompt="1"/>
          </p:nvPr>
        </p:nvSpPr>
        <p:spPr>
          <a:xfrm>
            <a:off x="0" y="0"/>
            <a:ext cx="5123999" cy="4062984"/>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15" name="Picture Placeholder 10"/>
          <p:cNvSpPr>
            <a:spLocks noGrp="1"/>
          </p:cNvSpPr>
          <p:nvPr>
            <p:ph type="pic" sz="quarter" idx="14" hasCustomPrompt="1"/>
          </p:nvPr>
        </p:nvSpPr>
        <p:spPr>
          <a:xfrm>
            <a:off x="0" y="4126992"/>
            <a:ext cx="5123999" cy="2731008"/>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aseline="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68" name="Picture Placeholder 10"/>
          <p:cNvSpPr>
            <a:spLocks noGrp="1"/>
          </p:cNvSpPr>
          <p:nvPr>
            <p:ph type="pic" sz="quarter" idx="26" hasCustomPrompt="1"/>
          </p:nvPr>
        </p:nvSpPr>
        <p:spPr>
          <a:xfrm>
            <a:off x="5189748" y="-1"/>
            <a:ext cx="2413250" cy="2907793"/>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2" name="Picture Placeholder 10"/>
          <p:cNvSpPr>
            <a:spLocks noGrp="1"/>
          </p:cNvSpPr>
          <p:nvPr>
            <p:ph type="pic" sz="quarter" idx="27" hasCustomPrompt="1"/>
          </p:nvPr>
        </p:nvSpPr>
        <p:spPr>
          <a:xfrm>
            <a:off x="5189748" y="2971800"/>
            <a:ext cx="7002252" cy="3886200"/>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3" name="Picture Placeholder 10"/>
          <p:cNvSpPr>
            <a:spLocks noGrp="1"/>
          </p:cNvSpPr>
          <p:nvPr>
            <p:ph type="pic" sz="quarter" idx="28" hasCustomPrompt="1"/>
          </p:nvPr>
        </p:nvSpPr>
        <p:spPr>
          <a:xfrm>
            <a:off x="7667006" y="-2"/>
            <a:ext cx="4524994" cy="2907792"/>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photo</a:t>
            </a:r>
          </a:p>
        </p:txBody>
      </p:sp>
      <p:sp>
        <p:nvSpPr>
          <p:cNvPr id="3" name="Text Placeholder 2"/>
          <p:cNvSpPr>
            <a:spLocks noGrp="1"/>
          </p:cNvSpPr>
          <p:nvPr>
            <p:ph type="body" sz="quarter" idx="29" hasCustomPrompt="1"/>
          </p:nvPr>
        </p:nvSpPr>
        <p:spPr>
          <a:xfrm>
            <a:off x="603250" y="4692650"/>
            <a:ext cx="3968750" cy="1476375"/>
          </a:xfrm>
        </p:spPr>
        <p:txBody>
          <a:bodyPr/>
          <a:lstStyle>
            <a:lvl1pPr marL="0" marR="0" indent="0" algn="l" defTabSz="914354" rtl="0" eaLnBrk="1" fontAlgn="auto" latinLnBrk="0" hangingPunct="1">
              <a:lnSpc>
                <a:spcPct val="90000"/>
              </a:lnSpc>
              <a:spcBef>
                <a:spcPts val="0"/>
              </a:spcBef>
              <a:spcAft>
                <a:spcPts val="0"/>
              </a:spcAft>
              <a:buClrTx/>
              <a:buSzTx/>
              <a:buFont typeface="Arial" panose="020B0604020202020204" pitchFamily="34" charset="0"/>
              <a:buNone/>
              <a:tabLst/>
              <a:defRPr/>
            </a:lvl1pPr>
            <a:lvl2pPr marL="457189" indent="0">
              <a:buNone/>
              <a:defRPr/>
            </a:lvl2pPr>
            <a:lvl3pPr marL="960067" indent="0">
              <a:buNone/>
              <a:defRPr/>
            </a:lvl3pPr>
            <a:lvl4pPr marL="1417245" indent="0">
              <a:buNone/>
              <a:defRPr/>
            </a:lvl4pPr>
            <a:lvl5pPr marL="1874423" indent="0">
              <a:buNone/>
              <a:defRPr/>
            </a:lvl5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Tap to add text/caption</a:t>
            </a:r>
          </a:p>
        </p:txBody>
      </p:sp>
    </p:spTree>
    <p:extLst>
      <p:ext uri="{BB962C8B-B14F-4D97-AF65-F5344CB8AC3E}">
        <p14:creationId xmlns:p14="http://schemas.microsoft.com/office/powerpoint/2010/main" val="281308444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1_OrgChar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ctr">
              <a:defRPr/>
            </a:lvl1pPr>
          </a:lstStyle>
          <a:p>
            <a:r>
              <a:rPr lang="en-US"/>
              <a:t>Tap to add Master Org Chart title</a:t>
            </a:r>
          </a:p>
        </p:txBody>
      </p:sp>
      <p:sp>
        <p:nvSpPr>
          <p:cNvPr id="4" name="Text Placeholder 3"/>
          <p:cNvSpPr>
            <a:spLocks noGrp="1"/>
          </p:cNvSpPr>
          <p:nvPr>
            <p:ph type="body" sz="quarter" idx="10" hasCustomPrompt="1"/>
          </p:nvPr>
        </p:nvSpPr>
        <p:spPr>
          <a:xfrm>
            <a:off x="622300" y="1463485"/>
            <a:ext cx="10972800" cy="438467"/>
          </a:xfrm>
          <a:solidFill>
            <a:schemeClr val="accent1"/>
          </a:solidFill>
        </p:spPr>
        <p:txBody>
          <a:bodyPr lIns="91440" tIns="91440" rIns="91440" bIns="91440" anchor="ctr">
            <a:noAutofit/>
          </a:bodyPr>
          <a:lstStyle>
            <a:lvl1pPr marL="0" indent="0" algn="ctr">
              <a:spcBef>
                <a:spcPts val="0"/>
              </a:spcBef>
              <a:spcAft>
                <a:spcPts val="0"/>
              </a:spcAft>
              <a:buNone/>
              <a:defRPr sz="2400" b="1" baseline="0">
                <a:solidFill>
                  <a:schemeClr val="bg1"/>
                </a:solidFill>
              </a:defRPr>
            </a:lvl1pPr>
            <a:lvl2pPr marL="457189" indent="0">
              <a:buNone/>
              <a:defRPr sz="2400" b="1"/>
            </a:lvl2pPr>
            <a:lvl3pPr marL="960067" indent="0">
              <a:buNone/>
              <a:defRPr sz="2400" b="1"/>
            </a:lvl3pPr>
            <a:lvl4pPr marL="1417245" indent="0">
              <a:buNone/>
              <a:defRPr sz="2400" b="1"/>
            </a:lvl4pPr>
            <a:lvl5pPr marL="1874423" indent="0">
              <a:buNone/>
              <a:defRPr sz="2400" b="1"/>
            </a:lvl5pPr>
          </a:lstStyle>
          <a:p>
            <a:pPr lvl="0"/>
            <a:r>
              <a:rPr lang="en-US"/>
              <a:t>Tap to add Tier 1 Heading</a:t>
            </a:r>
          </a:p>
        </p:txBody>
      </p:sp>
      <p:sp>
        <p:nvSpPr>
          <p:cNvPr id="6" name="Text Placeholder 3"/>
          <p:cNvSpPr>
            <a:spLocks noGrp="1"/>
          </p:cNvSpPr>
          <p:nvPr>
            <p:ph type="body" sz="quarter" idx="11" hasCustomPrompt="1"/>
          </p:nvPr>
        </p:nvSpPr>
        <p:spPr>
          <a:xfrm>
            <a:off x="614172" y="3442075"/>
            <a:ext cx="10972800" cy="438467"/>
          </a:xfrm>
          <a:solidFill>
            <a:schemeClr val="accent1">
              <a:lumMod val="40000"/>
              <a:lumOff val="60000"/>
            </a:schemeClr>
          </a:solidFill>
        </p:spPr>
        <p:txBody>
          <a:bodyPr lIns="91440" tIns="91440" rIns="91440" bIns="91440" anchor="ctr">
            <a:noAutofit/>
          </a:bodyPr>
          <a:lstStyle>
            <a:lvl1pPr marL="0" indent="0" algn="ctr">
              <a:spcBef>
                <a:spcPts val="0"/>
              </a:spcBef>
              <a:spcAft>
                <a:spcPts val="0"/>
              </a:spcAft>
              <a:buNone/>
              <a:defRPr sz="2400" b="1">
                <a:solidFill>
                  <a:schemeClr val="tx1"/>
                </a:solidFill>
              </a:defRPr>
            </a:lvl1pPr>
            <a:lvl2pPr marL="457189" indent="0">
              <a:buNone/>
              <a:defRPr sz="2400" b="1"/>
            </a:lvl2pPr>
            <a:lvl3pPr marL="960067" indent="0">
              <a:buNone/>
              <a:defRPr sz="2400" b="1"/>
            </a:lvl3pPr>
            <a:lvl4pPr marL="1417245" indent="0">
              <a:buNone/>
              <a:defRPr sz="2400" b="1"/>
            </a:lvl4pPr>
            <a:lvl5pPr marL="1874423" indent="0">
              <a:buNone/>
              <a:defRPr sz="2400" b="1"/>
            </a:lvl5pPr>
          </a:lstStyle>
          <a:p>
            <a:pPr lvl="0"/>
            <a:r>
              <a:rPr lang="en-US"/>
              <a:t>Tap to add Tier 2 Header</a:t>
            </a:r>
          </a:p>
        </p:txBody>
      </p:sp>
      <p:sp>
        <p:nvSpPr>
          <p:cNvPr id="27" name="Text Placeholder 7"/>
          <p:cNvSpPr>
            <a:spLocks noGrp="1"/>
          </p:cNvSpPr>
          <p:nvPr>
            <p:ph type="body" sz="quarter" idx="46" hasCustomPrompt="1"/>
          </p:nvPr>
        </p:nvSpPr>
        <p:spPr>
          <a:xfrm>
            <a:off x="591820" y="2093584"/>
            <a:ext cx="3200400" cy="228600"/>
          </a:xfrm>
        </p:spPr>
        <p:txBody>
          <a:bodyPr rIns="182880" anchor="b">
            <a:noAutofit/>
          </a:bodyPr>
          <a:lstStyle>
            <a:lvl1pPr marL="0" indent="0" algn="ctr">
              <a:spcBef>
                <a:spcPts val="0"/>
              </a:spcBef>
              <a:spcAft>
                <a:spcPts val="0"/>
              </a:spcAft>
              <a:buNone/>
              <a:defRPr sz="2000" b="1" baseline="0">
                <a:solidFill>
                  <a:schemeClr val="tx1"/>
                </a:solidFill>
              </a:defRPr>
            </a:lvl1pPr>
            <a:lvl2pPr marL="457189" indent="0">
              <a:buNone/>
              <a:defRPr sz="1800"/>
            </a:lvl2pPr>
            <a:lvl3pPr marL="960067" indent="0">
              <a:buNone/>
              <a:defRPr sz="1800"/>
            </a:lvl3pPr>
            <a:lvl4pPr marL="1417245" indent="0">
              <a:buNone/>
              <a:defRPr sz="1800"/>
            </a:lvl4pPr>
            <a:lvl5pPr marL="1874423" indent="0">
              <a:buNone/>
              <a:defRPr sz="1800"/>
            </a:lvl5pPr>
          </a:lstStyle>
          <a:p>
            <a:pPr lvl="0"/>
            <a:r>
              <a:rPr lang="en-US"/>
              <a:t>FirstName </a:t>
            </a:r>
            <a:r>
              <a:rPr lang="en-US" err="1"/>
              <a:t>LastName</a:t>
            </a:r>
            <a:endParaRPr lang="en-US"/>
          </a:p>
        </p:txBody>
      </p:sp>
      <p:sp>
        <p:nvSpPr>
          <p:cNvPr id="28" name="Text Placeholder 7"/>
          <p:cNvSpPr>
            <a:spLocks noGrp="1"/>
          </p:cNvSpPr>
          <p:nvPr>
            <p:ph type="body" sz="quarter" idx="47" hasCustomPrompt="1"/>
          </p:nvPr>
        </p:nvSpPr>
        <p:spPr>
          <a:xfrm>
            <a:off x="591820" y="2397541"/>
            <a:ext cx="3200400" cy="557784"/>
          </a:xfrm>
        </p:spPr>
        <p:txBody>
          <a:bodyPr rIns="182880">
            <a:noAutofit/>
          </a:bodyPr>
          <a:lstStyle>
            <a:lvl1pPr marL="0" indent="0" algn="ctr">
              <a:spcBef>
                <a:spcPts val="0"/>
              </a:spcBef>
              <a:spcAft>
                <a:spcPts val="0"/>
              </a:spcAft>
              <a:buNone/>
              <a:defRPr sz="2000" b="0" i="1" baseline="0">
                <a:solidFill>
                  <a:schemeClr val="tx1"/>
                </a:solidFill>
              </a:defRPr>
            </a:lvl1pPr>
            <a:lvl2pPr marL="457189" indent="0">
              <a:buNone/>
              <a:defRPr sz="1800" b="0" i="1"/>
            </a:lvl2pPr>
            <a:lvl3pPr marL="960067" indent="0">
              <a:buNone/>
              <a:defRPr sz="1800" b="0" i="1"/>
            </a:lvl3pPr>
            <a:lvl4pPr marL="1417245" indent="0">
              <a:buNone/>
              <a:defRPr sz="1800" b="0" i="1"/>
            </a:lvl4pPr>
            <a:lvl5pPr marL="1874423" indent="0">
              <a:buNone/>
              <a:defRPr sz="1800" b="0" i="1"/>
            </a:lvl5pPr>
          </a:lstStyle>
          <a:p>
            <a:pPr lvl="0"/>
            <a:r>
              <a:rPr lang="en-US"/>
              <a:t>Business Title</a:t>
            </a:r>
          </a:p>
        </p:txBody>
      </p:sp>
      <p:sp>
        <p:nvSpPr>
          <p:cNvPr id="29" name="Text Placeholder 7"/>
          <p:cNvSpPr>
            <a:spLocks noGrp="1"/>
          </p:cNvSpPr>
          <p:nvPr>
            <p:ph type="body" sz="quarter" idx="48" hasCustomPrompt="1"/>
          </p:nvPr>
        </p:nvSpPr>
        <p:spPr>
          <a:xfrm>
            <a:off x="4495800" y="2093584"/>
            <a:ext cx="3200400" cy="228600"/>
          </a:xfrm>
        </p:spPr>
        <p:txBody>
          <a:bodyPr rIns="182880" anchor="b">
            <a:noAutofit/>
          </a:bodyPr>
          <a:lstStyle>
            <a:lvl1pPr marL="0" indent="0" algn="ctr">
              <a:spcBef>
                <a:spcPts val="0"/>
              </a:spcBef>
              <a:spcAft>
                <a:spcPts val="0"/>
              </a:spcAft>
              <a:buNone/>
              <a:defRPr sz="2000" b="1" baseline="0">
                <a:solidFill>
                  <a:schemeClr val="tx1"/>
                </a:solidFill>
              </a:defRPr>
            </a:lvl1pPr>
            <a:lvl2pPr marL="457189" indent="0">
              <a:buNone/>
              <a:defRPr sz="1800"/>
            </a:lvl2pPr>
            <a:lvl3pPr marL="960067" indent="0">
              <a:buNone/>
              <a:defRPr sz="1800"/>
            </a:lvl3pPr>
            <a:lvl4pPr marL="1417245" indent="0">
              <a:buNone/>
              <a:defRPr sz="1800"/>
            </a:lvl4pPr>
            <a:lvl5pPr marL="1874423" indent="0">
              <a:buNone/>
              <a:defRPr sz="1800"/>
            </a:lvl5pPr>
          </a:lstStyle>
          <a:p>
            <a:pPr lvl="0"/>
            <a:r>
              <a:rPr lang="en-US"/>
              <a:t>FirstName </a:t>
            </a:r>
            <a:r>
              <a:rPr lang="en-US" err="1"/>
              <a:t>LastName</a:t>
            </a:r>
            <a:endParaRPr lang="en-US"/>
          </a:p>
        </p:txBody>
      </p:sp>
      <p:sp>
        <p:nvSpPr>
          <p:cNvPr id="30" name="Text Placeholder 7"/>
          <p:cNvSpPr>
            <a:spLocks noGrp="1"/>
          </p:cNvSpPr>
          <p:nvPr>
            <p:ph type="body" sz="quarter" idx="49" hasCustomPrompt="1"/>
          </p:nvPr>
        </p:nvSpPr>
        <p:spPr>
          <a:xfrm>
            <a:off x="4495800" y="2397541"/>
            <a:ext cx="3200400" cy="557784"/>
          </a:xfrm>
        </p:spPr>
        <p:txBody>
          <a:bodyPr rIns="182880">
            <a:noAutofit/>
          </a:bodyPr>
          <a:lstStyle>
            <a:lvl1pPr marL="0" indent="0" algn="ctr">
              <a:spcBef>
                <a:spcPts val="0"/>
              </a:spcBef>
              <a:spcAft>
                <a:spcPts val="0"/>
              </a:spcAft>
              <a:buNone/>
              <a:defRPr sz="2000" b="0" i="1" baseline="0">
                <a:solidFill>
                  <a:schemeClr val="tx1"/>
                </a:solidFill>
              </a:defRPr>
            </a:lvl1pPr>
            <a:lvl2pPr marL="457189" indent="0">
              <a:buNone/>
              <a:defRPr sz="1800" b="0" i="1"/>
            </a:lvl2pPr>
            <a:lvl3pPr marL="960067" indent="0">
              <a:buNone/>
              <a:defRPr sz="1800" b="0" i="1"/>
            </a:lvl3pPr>
            <a:lvl4pPr marL="1417245" indent="0">
              <a:buNone/>
              <a:defRPr sz="1800" b="0" i="1"/>
            </a:lvl4pPr>
            <a:lvl5pPr marL="1874423" indent="0">
              <a:buNone/>
              <a:defRPr sz="1800" b="0" i="1"/>
            </a:lvl5pPr>
          </a:lstStyle>
          <a:p>
            <a:pPr lvl="0"/>
            <a:r>
              <a:rPr lang="en-US"/>
              <a:t>Business Title</a:t>
            </a:r>
          </a:p>
        </p:txBody>
      </p:sp>
      <p:sp>
        <p:nvSpPr>
          <p:cNvPr id="31" name="Text Placeholder 7"/>
          <p:cNvSpPr>
            <a:spLocks noGrp="1"/>
          </p:cNvSpPr>
          <p:nvPr>
            <p:ph type="body" sz="quarter" idx="50" hasCustomPrompt="1"/>
          </p:nvPr>
        </p:nvSpPr>
        <p:spPr>
          <a:xfrm>
            <a:off x="8382000" y="2093584"/>
            <a:ext cx="3200400" cy="228600"/>
          </a:xfrm>
        </p:spPr>
        <p:txBody>
          <a:bodyPr rIns="182880" anchor="b">
            <a:noAutofit/>
          </a:bodyPr>
          <a:lstStyle>
            <a:lvl1pPr marL="0" indent="0" algn="ctr">
              <a:spcBef>
                <a:spcPts val="0"/>
              </a:spcBef>
              <a:spcAft>
                <a:spcPts val="0"/>
              </a:spcAft>
              <a:buNone/>
              <a:defRPr sz="2000" b="1" baseline="0">
                <a:solidFill>
                  <a:schemeClr val="tx1"/>
                </a:solidFill>
              </a:defRPr>
            </a:lvl1pPr>
            <a:lvl2pPr marL="457189" indent="0">
              <a:buNone/>
              <a:defRPr sz="1800"/>
            </a:lvl2pPr>
            <a:lvl3pPr marL="960067" indent="0">
              <a:buNone/>
              <a:defRPr sz="1800"/>
            </a:lvl3pPr>
            <a:lvl4pPr marL="1417245" indent="0">
              <a:buNone/>
              <a:defRPr sz="1800"/>
            </a:lvl4pPr>
            <a:lvl5pPr marL="1874423" indent="0">
              <a:buNone/>
              <a:defRPr sz="1800"/>
            </a:lvl5pPr>
          </a:lstStyle>
          <a:p>
            <a:pPr lvl="0"/>
            <a:r>
              <a:rPr lang="en-US"/>
              <a:t>FirstName </a:t>
            </a:r>
            <a:r>
              <a:rPr lang="en-US" err="1"/>
              <a:t>LastName</a:t>
            </a:r>
            <a:endParaRPr lang="en-US"/>
          </a:p>
        </p:txBody>
      </p:sp>
      <p:sp>
        <p:nvSpPr>
          <p:cNvPr id="32" name="Text Placeholder 7"/>
          <p:cNvSpPr>
            <a:spLocks noGrp="1"/>
          </p:cNvSpPr>
          <p:nvPr>
            <p:ph type="body" sz="quarter" idx="51" hasCustomPrompt="1"/>
          </p:nvPr>
        </p:nvSpPr>
        <p:spPr>
          <a:xfrm>
            <a:off x="8382000" y="2397541"/>
            <a:ext cx="3200400" cy="557784"/>
          </a:xfrm>
        </p:spPr>
        <p:txBody>
          <a:bodyPr rIns="182880">
            <a:noAutofit/>
          </a:bodyPr>
          <a:lstStyle>
            <a:lvl1pPr marL="0" indent="0" algn="ctr">
              <a:spcBef>
                <a:spcPts val="0"/>
              </a:spcBef>
              <a:spcAft>
                <a:spcPts val="0"/>
              </a:spcAft>
              <a:buNone/>
              <a:defRPr sz="2000" b="0" i="1" baseline="0">
                <a:solidFill>
                  <a:schemeClr val="tx1"/>
                </a:solidFill>
              </a:defRPr>
            </a:lvl1pPr>
            <a:lvl2pPr marL="457189" indent="0">
              <a:buNone/>
              <a:defRPr sz="1800" b="0" i="1"/>
            </a:lvl2pPr>
            <a:lvl3pPr marL="960067" indent="0">
              <a:buNone/>
              <a:defRPr sz="1800" b="0" i="1"/>
            </a:lvl3pPr>
            <a:lvl4pPr marL="1417245" indent="0">
              <a:buNone/>
              <a:defRPr sz="1800" b="0" i="1"/>
            </a:lvl4pPr>
            <a:lvl5pPr marL="1874423" indent="0">
              <a:buNone/>
              <a:defRPr sz="1800" b="0" i="1"/>
            </a:lvl5pPr>
          </a:lstStyle>
          <a:p>
            <a:pPr lvl="0"/>
            <a:r>
              <a:rPr lang="en-US"/>
              <a:t>Business Title</a:t>
            </a:r>
          </a:p>
        </p:txBody>
      </p:sp>
      <p:sp>
        <p:nvSpPr>
          <p:cNvPr id="33" name="Text Placeholder 7"/>
          <p:cNvSpPr>
            <a:spLocks noGrp="1"/>
          </p:cNvSpPr>
          <p:nvPr>
            <p:ph type="body" sz="quarter" idx="52" hasCustomPrompt="1"/>
          </p:nvPr>
        </p:nvSpPr>
        <p:spPr>
          <a:xfrm>
            <a:off x="591820" y="4069507"/>
            <a:ext cx="3200400" cy="228600"/>
          </a:xfrm>
        </p:spPr>
        <p:txBody>
          <a:bodyPr rIns="182880" anchor="b">
            <a:noAutofit/>
          </a:bodyPr>
          <a:lstStyle>
            <a:lvl1pPr marL="0" indent="0" algn="ctr">
              <a:spcBef>
                <a:spcPts val="0"/>
              </a:spcBef>
              <a:spcAft>
                <a:spcPts val="0"/>
              </a:spcAft>
              <a:buNone/>
              <a:defRPr sz="2000" b="1" baseline="0">
                <a:solidFill>
                  <a:schemeClr val="tx1"/>
                </a:solidFill>
              </a:defRPr>
            </a:lvl1pPr>
            <a:lvl2pPr marL="457189" indent="0">
              <a:buNone/>
              <a:defRPr sz="1800"/>
            </a:lvl2pPr>
            <a:lvl3pPr marL="960067" indent="0">
              <a:buNone/>
              <a:defRPr sz="1800"/>
            </a:lvl3pPr>
            <a:lvl4pPr marL="1417245" indent="0">
              <a:buNone/>
              <a:defRPr sz="1800"/>
            </a:lvl4pPr>
            <a:lvl5pPr marL="1874423" indent="0">
              <a:buNone/>
              <a:defRPr sz="1800"/>
            </a:lvl5pPr>
          </a:lstStyle>
          <a:p>
            <a:pPr lvl="0"/>
            <a:r>
              <a:rPr lang="en-US"/>
              <a:t>FirstName </a:t>
            </a:r>
            <a:r>
              <a:rPr lang="en-US" err="1"/>
              <a:t>LastName</a:t>
            </a:r>
            <a:endParaRPr lang="en-US"/>
          </a:p>
        </p:txBody>
      </p:sp>
      <p:sp>
        <p:nvSpPr>
          <p:cNvPr id="34" name="Text Placeholder 7"/>
          <p:cNvSpPr>
            <a:spLocks noGrp="1"/>
          </p:cNvSpPr>
          <p:nvPr>
            <p:ph type="body" sz="quarter" idx="53" hasCustomPrompt="1"/>
          </p:nvPr>
        </p:nvSpPr>
        <p:spPr>
          <a:xfrm>
            <a:off x="591820" y="4373464"/>
            <a:ext cx="3200400" cy="557784"/>
          </a:xfrm>
        </p:spPr>
        <p:txBody>
          <a:bodyPr rIns="182880">
            <a:noAutofit/>
          </a:bodyPr>
          <a:lstStyle>
            <a:lvl1pPr marL="0" indent="0" algn="ctr">
              <a:spcBef>
                <a:spcPts val="0"/>
              </a:spcBef>
              <a:spcAft>
                <a:spcPts val="0"/>
              </a:spcAft>
              <a:buNone/>
              <a:defRPr sz="2000" b="0" i="1" baseline="0">
                <a:solidFill>
                  <a:schemeClr val="tx1"/>
                </a:solidFill>
              </a:defRPr>
            </a:lvl1pPr>
            <a:lvl2pPr marL="457189" indent="0">
              <a:buNone/>
              <a:defRPr sz="1800" b="0" i="1"/>
            </a:lvl2pPr>
            <a:lvl3pPr marL="960067" indent="0">
              <a:buNone/>
              <a:defRPr sz="1800" b="0" i="1"/>
            </a:lvl3pPr>
            <a:lvl4pPr marL="1417245" indent="0">
              <a:buNone/>
              <a:defRPr sz="1800" b="0" i="1"/>
            </a:lvl4pPr>
            <a:lvl5pPr marL="1874423" indent="0">
              <a:buNone/>
              <a:defRPr sz="1800" b="0" i="1"/>
            </a:lvl5pPr>
          </a:lstStyle>
          <a:p>
            <a:pPr lvl="0"/>
            <a:r>
              <a:rPr lang="en-US"/>
              <a:t>Business Title</a:t>
            </a:r>
          </a:p>
        </p:txBody>
      </p:sp>
      <p:sp>
        <p:nvSpPr>
          <p:cNvPr id="35" name="Text Placeholder 7"/>
          <p:cNvSpPr>
            <a:spLocks noGrp="1"/>
          </p:cNvSpPr>
          <p:nvPr>
            <p:ph type="body" sz="quarter" idx="54" hasCustomPrompt="1"/>
          </p:nvPr>
        </p:nvSpPr>
        <p:spPr>
          <a:xfrm>
            <a:off x="4495800" y="4069507"/>
            <a:ext cx="3200400" cy="228600"/>
          </a:xfrm>
        </p:spPr>
        <p:txBody>
          <a:bodyPr rIns="182880" anchor="b">
            <a:noAutofit/>
          </a:bodyPr>
          <a:lstStyle>
            <a:lvl1pPr marL="0" indent="0" algn="ctr">
              <a:spcBef>
                <a:spcPts val="0"/>
              </a:spcBef>
              <a:spcAft>
                <a:spcPts val="0"/>
              </a:spcAft>
              <a:buNone/>
              <a:defRPr sz="2000" b="1" baseline="0">
                <a:solidFill>
                  <a:schemeClr val="tx1"/>
                </a:solidFill>
              </a:defRPr>
            </a:lvl1pPr>
            <a:lvl2pPr marL="457189" indent="0">
              <a:buNone/>
              <a:defRPr sz="1800"/>
            </a:lvl2pPr>
            <a:lvl3pPr marL="960067" indent="0">
              <a:buNone/>
              <a:defRPr sz="1800"/>
            </a:lvl3pPr>
            <a:lvl4pPr marL="1417245" indent="0">
              <a:buNone/>
              <a:defRPr sz="1800"/>
            </a:lvl4pPr>
            <a:lvl5pPr marL="1874423" indent="0">
              <a:buNone/>
              <a:defRPr sz="1800"/>
            </a:lvl5pPr>
          </a:lstStyle>
          <a:p>
            <a:pPr lvl="0"/>
            <a:r>
              <a:rPr lang="en-US"/>
              <a:t>FirstName </a:t>
            </a:r>
            <a:r>
              <a:rPr lang="en-US" err="1"/>
              <a:t>LastName</a:t>
            </a:r>
            <a:endParaRPr lang="en-US"/>
          </a:p>
        </p:txBody>
      </p:sp>
      <p:sp>
        <p:nvSpPr>
          <p:cNvPr id="36" name="Text Placeholder 7"/>
          <p:cNvSpPr>
            <a:spLocks noGrp="1"/>
          </p:cNvSpPr>
          <p:nvPr>
            <p:ph type="body" sz="quarter" idx="55" hasCustomPrompt="1"/>
          </p:nvPr>
        </p:nvSpPr>
        <p:spPr>
          <a:xfrm>
            <a:off x="4495800" y="4373464"/>
            <a:ext cx="3200400" cy="557784"/>
          </a:xfrm>
        </p:spPr>
        <p:txBody>
          <a:bodyPr rIns="182880">
            <a:noAutofit/>
          </a:bodyPr>
          <a:lstStyle>
            <a:lvl1pPr marL="0" indent="0" algn="ctr">
              <a:spcBef>
                <a:spcPts val="0"/>
              </a:spcBef>
              <a:spcAft>
                <a:spcPts val="0"/>
              </a:spcAft>
              <a:buNone/>
              <a:defRPr sz="2000" b="0" i="1" baseline="0">
                <a:solidFill>
                  <a:schemeClr val="tx1"/>
                </a:solidFill>
              </a:defRPr>
            </a:lvl1pPr>
            <a:lvl2pPr marL="457189" indent="0">
              <a:buNone/>
              <a:defRPr sz="1800" b="0" i="1"/>
            </a:lvl2pPr>
            <a:lvl3pPr marL="960067" indent="0">
              <a:buNone/>
              <a:defRPr sz="1800" b="0" i="1"/>
            </a:lvl3pPr>
            <a:lvl4pPr marL="1417245" indent="0">
              <a:buNone/>
              <a:defRPr sz="1800" b="0" i="1"/>
            </a:lvl4pPr>
            <a:lvl5pPr marL="1874423" indent="0">
              <a:buNone/>
              <a:defRPr sz="1800" b="0" i="1"/>
            </a:lvl5pPr>
          </a:lstStyle>
          <a:p>
            <a:pPr lvl="0"/>
            <a:r>
              <a:rPr lang="en-US"/>
              <a:t>Business Title</a:t>
            </a:r>
          </a:p>
        </p:txBody>
      </p:sp>
      <p:sp>
        <p:nvSpPr>
          <p:cNvPr id="37" name="Text Placeholder 7"/>
          <p:cNvSpPr>
            <a:spLocks noGrp="1"/>
          </p:cNvSpPr>
          <p:nvPr>
            <p:ph type="body" sz="quarter" idx="56" hasCustomPrompt="1"/>
          </p:nvPr>
        </p:nvSpPr>
        <p:spPr>
          <a:xfrm>
            <a:off x="8382000" y="4069507"/>
            <a:ext cx="3200400" cy="228600"/>
          </a:xfrm>
        </p:spPr>
        <p:txBody>
          <a:bodyPr rIns="182880" anchor="b">
            <a:noAutofit/>
          </a:bodyPr>
          <a:lstStyle>
            <a:lvl1pPr marL="0" indent="0" algn="ctr">
              <a:spcBef>
                <a:spcPts val="0"/>
              </a:spcBef>
              <a:spcAft>
                <a:spcPts val="0"/>
              </a:spcAft>
              <a:buNone/>
              <a:defRPr sz="2000" b="1" baseline="0">
                <a:solidFill>
                  <a:schemeClr val="tx1"/>
                </a:solidFill>
              </a:defRPr>
            </a:lvl1pPr>
            <a:lvl2pPr marL="457189" indent="0">
              <a:buNone/>
              <a:defRPr sz="1800"/>
            </a:lvl2pPr>
            <a:lvl3pPr marL="960067" indent="0">
              <a:buNone/>
              <a:defRPr sz="1800"/>
            </a:lvl3pPr>
            <a:lvl4pPr marL="1417245" indent="0">
              <a:buNone/>
              <a:defRPr sz="1800"/>
            </a:lvl4pPr>
            <a:lvl5pPr marL="1874423" indent="0">
              <a:buNone/>
              <a:defRPr sz="1800"/>
            </a:lvl5pPr>
          </a:lstStyle>
          <a:p>
            <a:pPr lvl="0"/>
            <a:r>
              <a:rPr lang="en-US"/>
              <a:t>FirstName </a:t>
            </a:r>
            <a:r>
              <a:rPr lang="en-US" err="1"/>
              <a:t>LastName</a:t>
            </a:r>
            <a:endParaRPr lang="en-US"/>
          </a:p>
        </p:txBody>
      </p:sp>
      <p:sp>
        <p:nvSpPr>
          <p:cNvPr id="38" name="Text Placeholder 7"/>
          <p:cNvSpPr>
            <a:spLocks noGrp="1"/>
          </p:cNvSpPr>
          <p:nvPr>
            <p:ph type="body" sz="quarter" idx="57" hasCustomPrompt="1"/>
          </p:nvPr>
        </p:nvSpPr>
        <p:spPr>
          <a:xfrm>
            <a:off x="8382000" y="4373464"/>
            <a:ext cx="3200400" cy="557784"/>
          </a:xfrm>
        </p:spPr>
        <p:txBody>
          <a:bodyPr rIns="182880">
            <a:noAutofit/>
          </a:bodyPr>
          <a:lstStyle>
            <a:lvl1pPr marL="0" indent="0" algn="ctr">
              <a:spcBef>
                <a:spcPts val="0"/>
              </a:spcBef>
              <a:spcAft>
                <a:spcPts val="0"/>
              </a:spcAft>
              <a:buNone/>
              <a:defRPr sz="2000" b="0" i="1" baseline="0">
                <a:solidFill>
                  <a:schemeClr val="tx1"/>
                </a:solidFill>
              </a:defRPr>
            </a:lvl1pPr>
            <a:lvl2pPr marL="457189" indent="0">
              <a:buNone/>
              <a:defRPr sz="1800" b="0" i="1"/>
            </a:lvl2pPr>
            <a:lvl3pPr marL="960067" indent="0">
              <a:buNone/>
              <a:defRPr sz="1800" b="0" i="1"/>
            </a:lvl3pPr>
            <a:lvl4pPr marL="1417245" indent="0">
              <a:buNone/>
              <a:defRPr sz="1800" b="0" i="1"/>
            </a:lvl4pPr>
            <a:lvl5pPr marL="1874423" indent="0">
              <a:buNone/>
              <a:defRPr sz="1800" b="0" i="1"/>
            </a:lvl5pPr>
          </a:lstStyle>
          <a:p>
            <a:pPr lvl="0"/>
            <a:r>
              <a:rPr lang="en-US"/>
              <a:t>Business Title</a:t>
            </a:r>
          </a:p>
        </p:txBody>
      </p:sp>
      <p:sp>
        <p:nvSpPr>
          <p:cNvPr id="39" name="Text Placeholder 7"/>
          <p:cNvSpPr>
            <a:spLocks noGrp="1"/>
          </p:cNvSpPr>
          <p:nvPr>
            <p:ph type="body" sz="quarter" idx="58" hasCustomPrompt="1"/>
          </p:nvPr>
        </p:nvSpPr>
        <p:spPr>
          <a:xfrm>
            <a:off x="591820" y="5295962"/>
            <a:ext cx="3200400" cy="228600"/>
          </a:xfrm>
        </p:spPr>
        <p:txBody>
          <a:bodyPr rIns="182880" anchor="b">
            <a:noAutofit/>
          </a:bodyPr>
          <a:lstStyle>
            <a:lvl1pPr marL="0" indent="0" algn="ctr">
              <a:spcBef>
                <a:spcPts val="0"/>
              </a:spcBef>
              <a:spcAft>
                <a:spcPts val="0"/>
              </a:spcAft>
              <a:buNone/>
              <a:defRPr sz="2000" b="1" baseline="0">
                <a:solidFill>
                  <a:schemeClr val="tx1"/>
                </a:solidFill>
              </a:defRPr>
            </a:lvl1pPr>
            <a:lvl2pPr marL="457189" indent="0">
              <a:buNone/>
              <a:defRPr sz="1800"/>
            </a:lvl2pPr>
            <a:lvl3pPr marL="960067" indent="0">
              <a:buNone/>
              <a:defRPr sz="1800"/>
            </a:lvl3pPr>
            <a:lvl4pPr marL="1417245" indent="0">
              <a:buNone/>
              <a:defRPr sz="1800"/>
            </a:lvl4pPr>
            <a:lvl5pPr marL="1874423" indent="0">
              <a:buNone/>
              <a:defRPr sz="1800"/>
            </a:lvl5pPr>
          </a:lstStyle>
          <a:p>
            <a:pPr lvl="0"/>
            <a:r>
              <a:rPr lang="en-US"/>
              <a:t>FirstName </a:t>
            </a:r>
            <a:r>
              <a:rPr lang="en-US" err="1"/>
              <a:t>LastName</a:t>
            </a:r>
            <a:endParaRPr lang="en-US"/>
          </a:p>
        </p:txBody>
      </p:sp>
      <p:sp>
        <p:nvSpPr>
          <p:cNvPr id="40" name="Text Placeholder 7"/>
          <p:cNvSpPr>
            <a:spLocks noGrp="1"/>
          </p:cNvSpPr>
          <p:nvPr>
            <p:ph type="body" sz="quarter" idx="59" hasCustomPrompt="1"/>
          </p:nvPr>
        </p:nvSpPr>
        <p:spPr>
          <a:xfrm>
            <a:off x="591820" y="5599919"/>
            <a:ext cx="3200400" cy="557784"/>
          </a:xfrm>
        </p:spPr>
        <p:txBody>
          <a:bodyPr rIns="182880">
            <a:noAutofit/>
          </a:bodyPr>
          <a:lstStyle>
            <a:lvl1pPr marL="0" indent="0" algn="ctr">
              <a:spcBef>
                <a:spcPts val="0"/>
              </a:spcBef>
              <a:spcAft>
                <a:spcPts val="0"/>
              </a:spcAft>
              <a:buNone/>
              <a:defRPr sz="2000" b="0" i="1" baseline="0">
                <a:solidFill>
                  <a:schemeClr val="tx1"/>
                </a:solidFill>
              </a:defRPr>
            </a:lvl1pPr>
            <a:lvl2pPr marL="457189" indent="0">
              <a:buNone/>
              <a:defRPr sz="1800" b="0" i="1"/>
            </a:lvl2pPr>
            <a:lvl3pPr marL="960067" indent="0">
              <a:buNone/>
              <a:defRPr sz="1800" b="0" i="1"/>
            </a:lvl3pPr>
            <a:lvl4pPr marL="1417245" indent="0">
              <a:buNone/>
              <a:defRPr sz="1800" b="0" i="1"/>
            </a:lvl4pPr>
            <a:lvl5pPr marL="1874423" indent="0">
              <a:buNone/>
              <a:defRPr sz="1800" b="0" i="1"/>
            </a:lvl5pPr>
          </a:lstStyle>
          <a:p>
            <a:pPr lvl="0"/>
            <a:r>
              <a:rPr lang="en-US"/>
              <a:t>Business Title</a:t>
            </a:r>
          </a:p>
        </p:txBody>
      </p:sp>
      <p:sp>
        <p:nvSpPr>
          <p:cNvPr id="41" name="Text Placeholder 7"/>
          <p:cNvSpPr>
            <a:spLocks noGrp="1"/>
          </p:cNvSpPr>
          <p:nvPr>
            <p:ph type="body" sz="quarter" idx="60" hasCustomPrompt="1"/>
          </p:nvPr>
        </p:nvSpPr>
        <p:spPr>
          <a:xfrm>
            <a:off x="4495800" y="5295962"/>
            <a:ext cx="3200400" cy="228600"/>
          </a:xfrm>
        </p:spPr>
        <p:txBody>
          <a:bodyPr rIns="182880" anchor="b">
            <a:noAutofit/>
          </a:bodyPr>
          <a:lstStyle>
            <a:lvl1pPr marL="0" indent="0" algn="ctr">
              <a:spcBef>
                <a:spcPts val="0"/>
              </a:spcBef>
              <a:spcAft>
                <a:spcPts val="0"/>
              </a:spcAft>
              <a:buNone/>
              <a:defRPr sz="2000" b="1" baseline="0">
                <a:solidFill>
                  <a:schemeClr val="tx1"/>
                </a:solidFill>
              </a:defRPr>
            </a:lvl1pPr>
            <a:lvl2pPr marL="457189" indent="0">
              <a:buNone/>
              <a:defRPr sz="1800"/>
            </a:lvl2pPr>
            <a:lvl3pPr marL="960067" indent="0">
              <a:buNone/>
              <a:defRPr sz="1800"/>
            </a:lvl3pPr>
            <a:lvl4pPr marL="1417245" indent="0">
              <a:buNone/>
              <a:defRPr sz="1800"/>
            </a:lvl4pPr>
            <a:lvl5pPr marL="1874423" indent="0">
              <a:buNone/>
              <a:defRPr sz="1800"/>
            </a:lvl5pPr>
          </a:lstStyle>
          <a:p>
            <a:pPr lvl="0"/>
            <a:r>
              <a:rPr lang="en-US"/>
              <a:t>FirstName </a:t>
            </a:r>
            <a:r>
              <a:rPr lang="en-US" err="1"/>
              <a:t>LastName</a:t>
            </a:r>
            <a:endParaRPr lang="en-US"/>
          </a:p>
        </p:txBody>
      </p:sp>
      <p:sp>
        <p:nvSpPr>
          <p:cNvPr id="42" name="Text Placeholder 7"/>
          <p:cNvSpPr>
            <a:spLocks noGrp="1"/>
          </p:cNvSpPr>
          <p:nvPr>
            <p:ph type="body" sz="quarter" idx="61" hasCustomPrompt="1"/>
          </p:nvPr>
        </p:nvSpPr>
        <p:spPr>
          <a:xfrm>
            <a:off x="4495800" y="5599919"/>
            <a:ext cx="3200400" cy="557784"/>
          </a:xfrm>
        </p:spPr>
        <p:txBody>
          <a:bodyPr rIns="182880">
            <a:noAutofit/>
          </a:bodyPr>
          <a:lstStyle>
            <a:lvl1pPr marL="0" indent="0" algn="ctr">
              <a:spcBef>
                <a:spcPts val="0"/>
              </a:spcBef>
              <a:spcAft>
                <a:spcPts val="0"/>
              </a:spcAft>
              <a:buNone/>
              <a:defRPr sz="2000" b="0" i="1" baseline="0">
                <a:solidFill>
                  <a:schemeClr val="tx1"/>
                </a:solidFill>
              </a:defRPr>
            </a:lvl1pPr>
            <a:lvl2pPr marL="457189" indent="0">
              <a:buNone/>
              <a:defRPr sz="1800" b="0" i="1"/>
            </a:lvl2pPr>
            <a:lvl3pPr marL="960067" indent="0">
              <a:buNone/>
              <a:defRPr sz="1800" b="0" i="1"/>
            </a:lvl3pPr>
            <a:lvl4pPr marL="1417245" indent="0">
              <a:buNone/>
              <a:defRPr sz="1800" b="0" i="1"/>
            </a:lvl4pPr>
            <a:lvl5pPr marL="1874423" indent="0">
              <a:buNone/>
              <a:defRPr sz="1800" b="0" i="1"/>
            </a:lvl5pPr>
          </a:lstStyle>
          <a:p>
            <a:pPr lvl="0"/>
            <a:r>
              <a:rPr lang="en-US"/>
              <a:t>Business Title</a:t>
            </a:r>
          </a:p>
        </p:txBody>
      </p:sp>
      <p:sp>
        <p:nvSpPr>
          <p:cNvPr id="43" name="Text Placeholder 7"/>
          <p:cNvSpPr>
            <a:spLocks noGrp="1"/>
          </p:cNvSpPr>
          <p:nvPr>
            <p:ph type="body" sz="quarter" idx="62" hasCustomPrompt="1"/>
          </p:nvPr>
        </p:nvSpPr>
        <p:spPr>
          <a:xfrm>
            <a:off x="8382000" y="5295962"/>
            <a:ext cx="3200400" cy="228600"/>
          </a:xfrm>
        </p:spPr>
        <p:txBody>
          <a:bodyPr rIns="182880" anchor="b">
            <a:noAutofit/>
          </a:bodyPr>
          <a:lstStyle>
            <a:lvl1pPr marL="0" indent="0" algn="ctr">
              <a:spcBef>
                <a:spcPts val="0"/>
              </a:spcBef>
              <a:spcAft>
                <a:spcPts val="0"/>
              </a:spcAft>
              <a:buNone/>
              <a:defRPr sz="2000" b="1" baseline="0">
                <a:solidFill>
                  <a:schemeClr val="tx1"/>
                </a:solidFill>
              </a:defRPr>
            </a:lvl1pPr>
            <a:lvl2pPr marL="457189" indent="0">
              <a:buNone/>
              <a:defRPr sz="1800"/>
            </a:lvl2pPr>
            <a:lvl3pPr marL="960067" indent="0">
              <a:buNone/>
              <a:defRPr sz="1800"/>
            </a:lvl3pPr>
            <a:lvl4pPr marL="1417245" indent="0">
              <a:buNone/>
              <a:defRPr sz="1800"/>
            </a:lvl4pPr>
            <a:lvl5pPr marL="1874423" indent="0">
              <a:buNone/>
              <a:defRPr sz="1800"/>
            </a:lvl5pPr>
          </a:lstStyle>
          <a:p>
            <a:pPr lvl="0"/>
            <a:r>
              <a:rPr lang="en-US"/>
              <a:t>FirstName </a:t>
            </a:r>
            <a:r>
              <a:rPr lang="en-US" err="1"/>
              <a:t>LastName</a:t>
            </a:r>
            <a:endParaRPr lang="en-US"/>
          </a:p>
        </p:txBody>
      </p:sp>
      <p:sp>
        <p:nvSpPr>
          <p:cNvPr id="44" name="Text Placeholder 7"/>
          <p:cNvSpPr>
            <a:spLocks noGrp="1"/>
          </p:cNvSpPr>
          <p:nvPr>
            <p:ph type="body" sz="quarter" idx="63" hasCustomPrompt="1"/>
          </p:nvPr>
        </p:nvSpPr>
        <p:spPr>
          <a:xfrm>
            <a:off x="8382000" y="5599919"/>
            <a:ext cx="3200400" cy="557784"/>
          </a:xfrm>
        </p:spPr>
        <p:txBody>
          <a:bodyPr rIns="182880">
            <a:noAutofit/>
          </a:bodyPr>
          <a:lstStyle>
            <a:lvl1pPr marL="0" indent="0" algn="ctr">
              <a:spcBef>
                <a:spcPts val="0"/>
              </a:spcBef>
              <a:spcAft>
                <a:spcPts val="0"/>
              </a:spcAft>
              <a:buNone/>
              <a:defRPr sz="2000" b="0" i="1" baseline="0">
                <a:solidFill>
                  <a:schemeClr val="tx1"/>
                </a:solidFill>
              </a:defRPr>
            </a:lvl1pPr>
            <a:lvl2pPr marL="457189" indent="0">
              <a:buNone/>
              <a:defRPr sz="1800" b="0" i="1"/>
            </a:lvl2pPr>
            <a:lvl3pPr marL="960067" indent="0">
              <a:buNone/>
              <a:defRPr sz="1800" b="0" i="1"/>
            </a:lvl3pPr>
            <a:lvl4pPr marL="1417245" indent="0">
              <a:buNone/>
              <a:defRPr sz="1800" b="0" i="1"/>
            </a:lvl4pPr>
            <a:lvl5pPr marL="1874423" indent="0">
              <a:buNone/>
              <a:defRPr sz="1800" b="0" i="1"/>
            </a:lvl5pPr>
          </a:lstStyle>
          <a:p>
            <a:pPr lvl="0"/>
            <a:r>
              <a:rPr lang="en-US"/>
              <a:t>Business Title</a:t>
            </a:r>
          </a:p>
        </p:txBody>
      </p:sp>
    </p:spTree>
    <p:extLst>
      <p:ext uri="{BB962C8B-B14F-4D97-AF65-F5344CB8AC3E}">
        <p14:creationId xmlns:p14="http://schemas.microsoft.com/office/powerpoint/2010/main" val="424006570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2_OrgChar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ctr">
              <a:defRPr/>
            </a:lvl1pPr>
          </a:lstStyle>
          <a:p>
            <a:r>
              <a:rPr lang="en-US"/>
              <a:t>Tap to add Master Org Chart title</a:t>
            </a:r>
          </a:p>
        </p:txBody>
      </p:sp>
      <p:sp>
        <p:nvSpPr>
          <p:cNvPr id="4" name="Text Placeholder 3"/>
          <p:cNvSpPr>
            <a:spLocks noGrp="1"/>
          </p:cNvSpPr>
          <p:nvPr>
            <p:ph type="body" sz="quarter" idx="10" hasCustomPrompt="1"/>
          </p:nvPr>
        </p:nvSpPr>
        <p:spPr>
          <a:xfrm>
            <a:off x="609600" y="1463485"/>
            <a:ext cx="10972800" cy="438467"/>
          </a:xfrm>
          <a:solidFill>
            <a:schemeClr val="accent1"/>
          </a:solidFill>
        </p:spPr>
        <p:txBody>
          <a:bodyPr lIns="91440" tIns="91440" rIns="91440" bIns="91440" anchor="ctr">
            <a:noAutofit/>
          </a:bodyPr>
          <a:lstStyle>
            <a:lvl1pPr marL="0" indent="0" algn="ctr">
              <a:spcBef>
                <a:spcPts val="0"/>
              </a:spcBef>
              <a:spcAft>
                <a:spcPts val="0"/>
              </a:spcAft>
              <a:buNone/>
              <a:defRPr sz="2400" b="1" baseline="0">
                <a:solidFill>
                  <a:schemeClr val="bg1"/>
                </a:solidFill>
              </a:defRPr>
            </a:lvl1pPr>
            <a:lvl2pPr marL="457189" indent="0">
              <a:buNone/>
              <a:defRPr sz="2400" b="1"/>
            </a:lvl2pPr>
            <a:lvl3pPr marL="960067" indent="0">
              <a:buNone/>
              <a:defRPr sz="2400" b="1"/>
            </a:lvl3pPr>
            <a:lvl4pPr marL="1417245" indent="0">
              <a:buNone/>
              <a:defRPr sz="2400" b="1"/>
            </a:lvl4pPr>
            <a:lvl5pPr marL="1874423" indent="0">
              <a:buNone/>
              <a:defRPr sz="2400" b="1"/>
            </a:lvl5pPr>
          </a:lstStyle>
          <a:p>
            <a:pPr lvl="0"/>
            <a:r>
              <a:rPr lang="en-US"/>
              <a:t>Click to edit Tier 1 Heading</a:t>
            </a:r>
          </a:p>
        </p:txBody>
      </p:sp>
      <p:sp>
        <p:nvSpPr>
          <p:cNvPr id="6" name="Text Placeholder 3"/>
          <p:cNvSpPr>
            <a:spLocks noGrp="1"/>
          </p:cNvSpPr>
          <p:nvPr>
            <p:ph type="body" sz="quarter" idx="11" hasCustomPrompt="1"/>
          </p:nvPr>
        </p:nvSpPr>
        <p:spPr>
          <a:xfrm>
            <a:off x="609600" y="3513198"/>
            <a:ext cx="10972800" cy="438467"/>
          </a:xfrm>
          <a:solidFill>
            <a:schemeClr val="accent1">
              <a:lumMod val="40000"/>
              <a:lumOff val="60000"/>
            </a:schemeClr>
          </a:solidFill>
        </p:spPr>
        <p:txBody>
          <a:bodyPr lIns="91440" tIns="91440" rIns="91440" bIns="91440" anchor="ctr">
            <a:noAutofit/>
          </a:bodyPr>
          <a:lstStyle>
            <a:lvl1pPr marL="0" indent="0" algn="ctr">
              <a:spcBef>
                <a:spcPts val="0"/>
              </a:spcBef>
              <a:spcAft>
                <a:spcPts val="0"/>
              </a:spcAft>
              <a:buNone/>
              <a:defRPr sz="2400" b="1">
                <a:solidFill>
                  <a:schemeClr val="tx1"/>
                </a:solidFill>
              </a:defRPr>
            </a:lvl1pPr>
            <a:lvl2pPr marL="457189" indent="0">
              <a:buNone/>
              <a:defRPr sz="2400" b="1"/>
            </a:lvl2pPr>
            <a:lvl3pPr marL="960067" indent="0">
              <a:buNone/>
              <a:defRPr sz="2400" b="1"/>
            </a:lvl3pPr>
            <a:lvl4pPr marL="1417245" indent="0">
              <a:buNone/>
              <a:defRPr sz="2400" b="1"/>
            </a:lvl4pPr>
            <a:lvl5pPr marL="1874423" indent="0">
              <a:buNone/>
              <a:defRPr sz="2400" b="1"/>
            </a:lvl5pPr>
          </a:lstStyle>
          <a:p>
            <a:pPr lvl="0"/>
            <a:r>
              <a:rPr lang="en-US"/>
              <a:t>Tap to add Tier 2 Header</a:t>
            </a:r>
          </a:p>
        </p:txBody>
      </p:sp>
      <p:sp>
        <p:nvSpPr>
          <p:cNvPr id="11" name="Text Placeholder 7"/>
          <p:cNvSpPr>
            <a:spLocks noGrp="1"/>
          </p:cNvSpPr>
          <p:nvPr>
            <p:ph type="body" sz="quarter" idx="14" hasCustomPrompt="1"/>
          </p:nvPr>
        </p:nvSpPr>
        <p:spPr>
          <a:xfrm>
            <a:off x="1654977" y="2030243"/>
            <a:ext cx="2350008" cy="457200"/>
          </a:xfrm>
        </p:spPr>
        <p:txBody>
          <a:bodyPr rIns="182880" anchor="b">
            <a:noAutofit/>
          </a:bodyPr>
          <a:lstStyle>
            <a:lvl1pPr marL="0" indent="0">
              <a:spcBef>
                <a:spcPts val="0"/>
              </a:spcBef>
              <a:spcAft>
                <a:spcPts val="0"/>
              </a:spcAft>
              <a:buNone/>
              <a:defRPr sz="1800" b="1" baseline="0">
                <a:solidFill>
                  <a:schemeClr val="tx1"/>
                </a:solidFill>
              </a:defRPr>
            </a:lvl1pPr>
            <a:lvl2pPr marL="457189" indent="0">
              <a:buNone/>
              <a:defRPr sz="1800"/>
            </a:lvl2pPr>
            <a:lvl3pPr marL="960067" indent="0">
              <a:buNone/>
              <a:defRPr sz="1800"/>
            </a:lvl3pPr>
            <a:lvl4pPr marL="1417245" indent="0">
              <a:buNone/>
              <a:defRPr sz="1800"/>
            </a:lvl4pPr>
            <a:lvl5pPr marL="1874423" indent="0">
              <a:buNone/>
              <a:defRPr sz="1800"/>
            </a:lvl5pPr>
          </a:lstStyle>
          <a:p>
            <a:pPr lvl="0"/>
            <a:r>
              <a:rPr lang="en-US"/>
              <a:t>FirstName </a:t>
            </a:r>
            <a:r>
              <a:rPr lang="en-US" err="1"/>
              <a:t>LastName</a:t>
            </a:r>
            <a:endParaRPr lang="en-US"/>
          </a:p>
        </p:txBody>
      </p:sp>
      <p:sp>
        <p:nvSpPr>
          <p:cNvPr id="12" name="Text Placeholder 7"/>
          <p:cNvSpPr>
            <a:spLocks noGrp="1"/>
          </p:cNvSpPr>
          <p:nvPr>
            <p:ph type="body" sz="quarter" idx="15" hasCustomPrompt="1"/>
          </p:nvPr>
        </p:nvSpPr>
        <p:spPr>
          <a:xfrm>
            <a:off x="1654977" y="2552873"/>
            <a:ext cx="2350008" cy="630936"/>
          </a:xfrm>
        </p:spPr>
        <p:txBody>
          <a:bodyPr rIns="182880">
            <a:noAutofit/>
          </a:bodyPr>
          <a:lstStyle>
            <a:lvl1pPr marL="0" indent="0">
              <a:spcBef>
                <a:spcPts val="0"/>
              </a:spcBef>
              <a:spcAft>
                <a:spcPts val="0"/>
              </a:spcAft>
              <a:buNone/>
              <a:defRPr sz="1800" b="0" i="1" baseline="0">
                <a:solidFill>
                  <a:schemeClr val="tx1"/>
                </a:solidFill>
              </a:defRPr>
            </a:lvl1pPr>
            <a:lvl2pPr marL="457189" indent="0">
              <a:buNone/>
              <a:defRPr sz="1800" b="0" i="1"/>
            </a:lvl2pPr>
            <a:lvl3pPr marL="960067" indent="0">
              <a:buNone/>
              <a:defRPr sz="1800" b="0" i="1"/>
            </a:lvl3pPr>
            <a:lvl4pPr marL="1417245" indent="0">
              <a:buNone/>
              <a:defRPr sz="1800" b="0" i="1"/>
            </a:lvl4pPr>
            <a:lvl5pPr marL="1874423" indent="0">
              <a:buNone/>
              <a:defRPr sz="1800" b="0" i="1"/>
            </a:lvl5pPr>
          </a:lstStyle>
          <a:p>
            <a:pPr lvl="0"/>
            <a:r>
              <a:rPr lang="en-US"/>
              <a:t>Business Title</a:t>
            </a:r>
          </a:p>
        </p:txBody>
      </p:sp>
      <p:sp>
        <p:nvSpPr>
          <p:cNvPr id="9" name="Picture Placeholder 8"/>
          <p:cNvSpPr>
            <a:spLocks noGrp="1"/>
          </p:cNvSpPr>
          <p:nvPr>
            <p:ph type="pic" sz="quarter" idx="30" hasCustomPrompt="1"/>
          </p:nvPr>
        </p:nvSpPr>
        <p:spPr>
          <a:xfrm>
            <a:off x="614795" y="2029384"/>
            <a:ext cx="914400" cy="1154425"/>
          </a:xfrm>
          <a:solidFill>
            <a:schemeClr val="tx2">
              <a:lumMod val="20000"/>
              <a:lumOff val="80000"/>
            </a:schemeClr>
          </a:solidFill>
        </p:spPr>
        <p:txBody>
          <a:bodyPr lIns="91440" tIns="91440" rIns="91440" bIns="91440">
            <a:normAutofit/>
          </a:bodyPr>
          <a:lstStyle>
            <a:lvl1pPr marL="0" indent="0">
              <a:buNone/>
              <a:defRPr sz="1400" baseline="0">
                <a:solidFill>
                  <a:schemeClr val="tx2">
                    <a:lumMod val="60000"/>
                    <a:lumOff val="40000"/>
                  </a:schemeClr>
                </a:solidFill>
              </a:defRPr>
            </a:lvl1pPr>
          </a:lstStyle>
          <a:p>
            <a:r>
              <a:rPr lang="en-US"/>
              <a:t>Insert headshot</a:t>
            </a:r>
          </a:p>
        </p:txBody>
      </p:sp>
      <p:sp>
        <p:nvSpPr>
          <p:cNvPr id="31" name="Text Placeholder 7"/>
          <p:cNvSpPr>
            <a:spLocks noGrp="1"/>
          </p:cNvSpPr>
          <p:nvPr>
            <p:ph type="body" sz="quarter" idx="31" hasCustomPrompt="1"/>
          </p:nvPr>
        </p:nvSpPr>
        <p:spPr>
          <a:xfrm>
            <a:off x="5455036" y="2030244"/>
            <a:ext cx="2350008" cy="457200"/>
          </a:xfrm>
        </p:spPr>
        <p:txBody>
          <a:bodyPr rIns="182880" anchor="b">
            <a:noAutofit/>
          </a:bodyPr>
          <a:lstStyle>
            <a:lvl1pPr marL="0" indent="0">
              <a:spcBef>
                <a:spcPts val="0"/>
              </a:spcBef>
              <a:spcAft>
                <a:spcPts val="0"/>
              </a:spcAft>
              <a:buNone/>
              <a:defRPr sz="1800" b="1" baseline="0">
                <a:solidFill>
                  <a:schemeClr val="tx1"/>
                </a:solidFill>
              </a:defRPr>
            </a:lvl1pPr>
            <a:lvl2pPr marL="457189" indent="0">
              <a:buNone/>
              <a:defRPr sz="1800"/>
            </a:lvl2pPr>
            <a:lvl3pPr marL="960067" indent="0">
              <a:buNone/>
              <a:defRPr sz="1800"/>
            </a:lvl3pPr>
            <a:lvl4pPr marL="1417245" indent="0">
              <a:buNone/>
              <a:defRPr sz="1800"/>
            </a:lvl4pPr>
            <a:lvl5pPr marL="1874423" indent="0">
              <a:buNone/>
              <a:defRPr sz="1800"/>
            </a:lvl5pPr>
          </a:lstStyle>
          <a:p>
            <a:pPr lvl="0"/>
            <a:r>
              <a:rPr lang="en-US"/>
              <a:t>FirstName </a:t>
            </a:r>
            <a:r>
              <a:rPr lang="en-US" err="1"/>
              <a:t>LastName</a:t>
            </a:r>
            <a:endParaRPr lang="en-US"/>
          </a:p>
        </p:txBody>
      </p:sp>
      <p:sp>
        <p:nvSpPr>
          <p:cNvPr id="32" name="Text Placeholder 7"/>
          <p:cNvSpPr>
            <a:spLocks noGrp="1"/>
          </p:cNvSpPr>
          <p:nvPr>
            <p:ph type="body" sz="quarter" idx="32" hasCustomPrompt="1"/>
          </p:nvPr>
        </p:nvSpPr>
        <p:spPr>
          <a:xfrm>
            <a:off x="5455036" y="2553503"/>
            <a:ext cx="2350008" cy="630306"/>
          </a:xfrm>
        </p:spPr>
        <p:txBody>
          <a:bodyPr rIns="182880">
            <a:noAutofit/>
          </a:bodyPr>
          <a:lstStyle>
            <a:lvl1pPr marL="0" indent="0">
              <a:spcBef>
                <a:spcPts val="0"/>
              </a:spcBef>
              <a:spcAft>
                <a:spcPts val="0"/>
              </a:spcAft>
              <a:buNone/>
              <a:defRPr sz="1800" b="0" i="1" baseline="0">
                <a:solidFill>
                  <a:schemeClr val="tx1"/>
                </a:solidFill>
              </a:defRPr>
            </a:lvl1pPr>
            <a:lvl2pPr marL="457189" indent="0">
              <a:buNone/>
              <a:defRPr sz="1800" b="0" i="1"/>
            </a:lvl2pPr>
            <a:lvl3pPr marL="960067" indent="0">
              <a:buNone/>
              <a:defRPr sz="1800" b="0" i="1"/>
            </a:lvl3pPr>
            <a:lvl4pPr marL="1417245" indent="0">
              <a:buNone/>
              <a:defRPr sz="1800" b="0" i="1"/>
            </a:lvl4pPr>
            <a:lvl5pPr marL="1874423" indent="0">
              <a:buNone/>
              <a:defRPr sz="1800" b="0" i="1"/>
            </a:lvl5pPr>
          </a:lstStyle>
          <a:p>
            <a:pPr lvl="0"/>
            <a:r>
              <a:rPr lang="en-US"/>
              <a:t>Business Title</a:t>
            </a:r>
          </a:p>
          <a:p>
            <a:pPr lvl="0"/>
            <a:endParaRPr lang="en-US"/>
          </a:p>
        </p:txBody>
      </p:sp>
      <p:sp>
        <p:nvSpPr>
          <p:cNvPr id="33" name="Picture Placeholder 8"/>
          <p:cNvSpPr>
            <a:spLocks noGrp="1"/>
          </p:cNvSpPr>
          <p:nvPr>
            <p:ph type="pic" sz="quarter" idx="33" hasCustomPrompt="1"/>
          </p:nvPr>
        </p:nvSpPr>
        <p:spPr>
          <a:xfrm>
            <a:off x="4430819" y="2029384"/>
            <a:ext cx="914400" cy="1154425"/>
          </a:xfrm>
          <a:solidFill>
            <a:schemeClr val="tx2">
              <a:lumMod val="20000"/>
              <a:lumOff val="80000"/>
            </a:schemeClr>
          </a:solidFill>
        </p:spPr>
        <p:txBody>
          <a:bodyPr lIns="91440" tIns="91440" rIns="91440" bIns="9144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200" baseline="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headshot</a:t>
            </a:r>
          </a:p>
        </p:txBody>
      </p:sp>
      <p:sp>
        <p:nvSpPr>
          <p:cNvPr id="34" name="Text Placeholder 7"/>
          <p:cNvSpPr>
            <a:spLocks noGrp="1"/>
          </p:cNvSpPr>
          <p:nvPr>
            <p:ph type="body" sz="quarter" idx="34" hasCustomPrompt="1"/>
          </p:nvPr>
        </p:nvSpPr>
        <p:spPr>
          <a:xfrm>
            <a:off x="9221968" y="2030244"/>
            <a:ext cx="2360430" cy="457200"/>
          </a:xfrm>
        </p:spPr>
        <p:txBody>
          <a:bodyPr rIns="182880" anchor="b">
            <a:noAutofit/>
          </a:bodyPr>
          <a:lstStyle>
            <a:lvl1pPr marL="0" indent="0">
              <a:lnSpc>
                <a:spcPct val="90000"/>
              </a:lnSpc>
              <a:spcBef>
                <a:spcPts val="0"/>
              </a:spcBef>
              <a:spcAft>
                <a:spcPts val="0"/>
              </a:spcAft>
              <a:buNone/>
              <a:defRPr sz="1800" b="1" baseline="0">
                <a:solidFill>
                  <a:schemeClr val="tx1"/>
                </a:solidFill>
              </a:defRPr>
            </a:lvl1pPr>
            <a:lvl2pPr marL="457189" indent="0">
              <a:buNone/>
              <a:defRPr sz="1800"/>
            </a:lvl2pPr>
            <a:lvl3pPr marL="960067" indent="0">
              <a:buNone/>
              <a:defRPr sz="1800"/>
            </a:lvl3pPr>
            <a:lvl4pPr marL="1417245" indent="0">
              <a:buNone/>
              <a:defRPr sz="1800"/>
            </a:lvl4pPr>
            <a:lvl5pPr marL="1874423" indent="0">
              <a:buNone/>
              <a:defRPr sz="1800"/>
            </a:lvl5pPr>
          </a:lstStyle>
          <a:p>
            <a:pPr lvl="0"/>
            <a:r>
              <a:rPr lang="en-US"/>
              <a:t>FirstName </a:t>
            </a:r>
            <a:r>
              <a:rPr lang="en-US" err="1"/>
              <a:t>LastName</a:t>
            </a:r>
            <a:endParaRPr lang="en-US"/>
          </a:p>
        </p:txBody>
      </p:sp>
      <p:sp>
        <p:nvSpPr>
          <p:cNvPr id="35" name="Text Placeholder 7"/>
          <p:cNvSpPr>
            <a:spLocks noGrp="1"/>
          </p:cNvSpPr>
          <p:nvPr>
            <p:ph type="body" sz="quarter" idx="35" hasCustomPrompt="1"/>
          </p:nvPr>
        </p:nvSpPr>
        <p:spPr>
          <a:xfrm>
            <a:off x="9221968" y="2552873"/>
            <a:ext cx="2345915" cy="630936"/>
          </a:xfrm>
        </p:spPr>
        <p:txBody>
          <a:bodyPr rIns="182880">
            <a:noAutofit/>
          </a:bodyPr>
          <a:lstStyle>
            <a:lvl1pPr marL="0" indent="0">
              <a:spcBef>
                <a:spcPts val="0"/>
              </a:spcBef>
              <a:spcAft>
                <a:spcPts val="0"/>
              </a:spcAft>
              <a:buNone/>
              <a:defRPr sz="1800" b="0" i="1" baseline="0">
                <a:solidFill>
                  <a:schemeClr val="tx1"/>
                </a:solidFill>
              </a:defRPr>
            </a:lvl1pPr>
            <a:lvl2pPr marL="457189" indent="0">
              <a:buNone/>
              <a:defRPr sz="1800" b="0" i="1"/>
            </a:lvl2pPr>
            <a:lvl3pPr marL="960067" indent="0">
              <a:buNone/>
              <a:defRPr sz="1800" b="0" i="1"/>
            </a:lvl3pPr>
            <a:lvl4pPr marL="1417245" indent="0">
              <a:buNone/>
              <a:defRPr sz="1800" b="0" i="1"/>
            </a:lvl4pPr>
            <a:lvl5pPr marL="1874423" indent="0">
              <a:buNone/>
              <a:defRPr sz="1800" b="0" i="1"/>
            </a:lvl5pPr>
          </a:lstStyle>
          <a:p>
            <a:pPr lvl="0"/>
            <a:r>
              <a:rPr lang="en-US"/>
              <a:t>Business Title</a:t>
            </a:r>
          </a:p>
        </p:txBody>
      </p:sp>
      <p:sp>
        <p:nvSpPr>
          <p:cNvPr id="36" name="Picture Placeholder 8"/>
          <p:cNvSpPr>
            <a:spLocks noGrp="1"/>
          </p:cNvSpPr>
          <p:nvPr>
            <p:ph type="pic" sz="quarter" idx="36" hasCustomPrompt="1"/>
          </p:nvPr>
        </p:nvSpPr>
        <p:spPr>
          <a:xfrm>
            <a:off x="8197750" y="2029384"/>
            <a:ext cx="914400" cy="1154425"/>
          </a:xfrm>
          <a:solidFill>
            <a:schemeClr val="tx2">
              <a:lumMod val="20000"/>
              <a:lumOff val="80000"/>
            </a:schemeClr>
          </a:solidFill>
        </p:spPr>
        <p:txBody>
          <a:bodyPr lIns="91440" tIns="91440" rIns="91440" bIns="9144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200" baseline="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headshot</a:t>
            </a:r>
          </a:p>
          <a:p>
            <a:endParaRPr lang="en-US"/>
          </a:p>
        </p:txBody>
      </p:sp>
      <p:sp>
        <p:nvSpPr>
          <p:cNvPr id="37" name="Text Placeholder 7"/>
          <p:cNvSpPr>
            <a:spLocks noGrp="1"/>
          </p:cNvSpPr>
          <p:nvPr>
            <p:ph type="body" sz="quarter" idx="37" hasCustomPrompt="1"/>
          </p:nvPr>
        </p:nvSpPr>
        <p:spPr>
          <a:xfrm>
            <a:off x="1654977" y="4084019"/>
            <a:ext cx="2350008" cy="457200"/>
          </a:xfrm>
        </p:spPr>
        <p:txBody>
          <a:bodyPr rIns="182880" anchor="b">
            <a:noAutofit/>
          </a:bodyPr>
          <a:lstStyle>
            <a:lvl1pPr marL="0" indent="0">
              <a:spcBef>
                <a:spcPts val="0"/>
              </a:spcBef>
              <a:spcAft>
                <a:spcPts val="0"/>
              </a:spcAft>
              <a:buNone/>
              <a:defRPr sz="1800" b="1" baseline="0">
                <a:solidFill>
                  <a:schemeClr val="tx1"/>
                </a:solidFill>
              </a:defRPr>
            </a:lvl1pPr>
            <a:lvl2pPr marL="457189" indent="0">
              <a:buNone/>
              <a:defRPr sz="1800"/>
            </a:lvl2pPr>
            <a:lvl3pPr marL="960067" indent="0">
              <a:buNone/>
              <a:defRPr sz="1800"/>
            </a:lvl3pPr>
            <a:lvl4pPr marL="1417245" indent="0">
              <a:buNone/>
              <a:defRPr sz="1800"/>
            </a:lvl4pPr>
            <a:lvl5pPr marL="1874423" indent="0">
              <a:buNone/>
              <a:defRPr sz="1800"/>
            </a:lvl5pPr>
          </a:lstStyle>
          <a:p>
            <a:pPr lvl="0"/>
            <a:r>
              <a:rPr lang="en-US" err="1"/>
              <a:t>FirstName</a:t>
            </a:r>
            <a:r>
              <a:rPr lang="en-US"/>
              <a:t> LastName</a:t>
            </a:r>
          </a:p>
        </p:txBody>
      </p:sp>
      <p:sp>
        <p:nvSpPr>
          <p:cNvPr id="38" name="Text Placeholder 7"/>
          <p:cNvSpPr>
            <a:spLocks noGrp="1"/>
          </p:cNvSpPr>
          <p:nvPr>
            <p:ph type="body" sz="quarter" idx="38" hasCustomPrompt="1"/>
          </p:nvPr>
        </p:nvSpPr>
        <p:spPr>
          <a:xfrm>
            <a:off x="1654977" y="4610226"/>
            <a:ext cx="2350008" cy="630936"/>
          </a:xfrm>
        </p:spPr>
        <p:txBody>
          <a:bodyPr rIns="182880">
            <a:noAutofit/>
          </a:bodyPr>
          <a:lstStyle>
            <a:lvl1pPr marL="0" indent="0">
              <a:spcBef>
                <a:spcPts val="0"/>
              </a:spcBef>
              <a:spcAft>
                <a:spcPts val="0"/>
              </a:spcAft>
              <a:buNone/>
              <a:defRPr sz="1800" b="0" i="1" baseline="0">
                <a:solidFill>
                  <a:schemeClr val="tx1"/>
                </a:solidFill>
              </a:defRPr>
            </a:lvl1pPr>
            <a:lvl2pPr marL="457189" indent="0">
              <a:buNone/>
              <a:defRPr sz="1800" b="0" i="1"/>
            </a:lvl2pPr>
            <a:lvl3pPr marL="960067" indent="0">
              <a:buNone/>
              <a:defRPr sz="1800" b="0" i="1"/>
            </a:lvl3pPr>
            <a:lvl4pPr marL="1417245" indent="0">
              <a:buNone/>
              <a:defRPr sz="1800" b="0" i="1"/>
            </a:lvl4pPr>
            <a:lvl5pPr marL="1874423" indent="0">
              <a:buNone/>
              <a:defRPr sz="1800" b="0" i="1"/>
            </a:lvl5pPr>
          </a:lstStyle>
          <a:p>
            <a:pPr lvl="0"/>
            <a:r>
              <a:rPr lang="en-US"/>
              <a:t>Business Title</a:t>
            </a:r>
          </a:p>
        </p:txBody>
      </p:sp>
      <p:sp>
        <p:nvSpPr>
          <p:cNvPr id="39" name="Picture Placeholder 8"/>
          <p:cNvSpPr>
            <a:spLocks noGrp="1"/>
          </p:cNvSpPr>
          <p:nvPr>
            <p:ph type="pic" sz="quarter" idx="39" hasCustomPrompt="1"/>
          </p:nvPr>
        </p:nvSpPr>
        <p:spPr>
          <a:xfrm>
            <a:off x="614795" y="4089018"/>
            <a:ext cx="914400" cy="1152144"/>
          </a:xfrm>
          <a:solidFill>
            <a:schemeClr val="tx2">
              <a:lumMod val="20000"/>
              <a:lumOff val="80000"/>
            </a:schemeClr>
          </a:solidFill>
        </p:spPr>
        <p:txBody>
          <a:bodyPr lIns="91440" tIns="91440" rIns="91440" bIns="9144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2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headshot</a:t>
            </a:r>
          </a:p>
          <a:p>
            <a:endParaRPr lang="en-US"/>
          </a:p>
        </p:txBody>
      </p:sp>
      <p:sp>
        <p:nvSpPr>
          <p:cNvPr id="40" name="Text Placeholder 7"/>
          <p:cNvSpPr>
            <a:spLocks noGrp="1"/>
          </p:cNvSpPr>
          <p:nvPr>
            <p:ph type="body" sz="quarter" idx="40" hasCustomPrompt="1"/>
          </p:nvPr>
        </p:nvSpPr>
        <p:spPr>
          <a:xfrm>
            <a:off x="5455036" y="4084019"/>
            <a:ext cx="2350008" cy="457200"/>
          </a:xfrm>
        </p:spPr>
        <p:txBody>
          <a:bodyPr rIns="182880" anchor="b">
            <a:noAutofit/>
          </a:bodyPr>
          <a:lstStyle>
            <a:lvl1pPr marL="0" indent="0">
              <a:spcBef>
                <a:spcPts val="0"/>
              </a:spcBef>
              <a:spcAft>
                <a:spcPts val="0"/>
              </a:spcAft>
              <a:buNone/>
              <a:defRPr sz="1800" b="1" baseline="0">
                <a:solidFill>
                  <a:schemeClr val="tx1"/>
                </a:solidFill>
              </a:defRPr>
            </a:lvl1pPr>
            <a:lvl2pPr marL="457189" indent="0">
              <a:buNone/>
              <a:defRPr sz="1800"/>
            </a:lvl2pPr>
            <a:lvl3pPr marL="960067" indent="0">
              <a:buNone/>
              <a:defRPr sz="1800"/>
            </a:lvl3pPr>
            <a:lvl4pPr marL="1417245" indent="0">
              <a:buNone/>
              <a:defRPr sz="1800"/>
            </a:lvl4pPr>
            <a:lvl5pPr marL="1874423" indent="0">
              <a:buNone/>
              <a:defRPr sz="1800"/>
            </a:lvl5pPr>
          </a:lstStyle>
          <a:p>
            <a:pPr lvl="0"/>
            <a:r>
              <a:rPr lang="en-US"/>
              <a:t>FirstName LastName</a:t>
            </a:r>
          </a:p>
        </p:txBody>
      </p:sp>
      <p:sp>
        <p:nvSpPr>
          <p:cNvPr id="41" name="Text Placeholder 7"/>
          <p:cNvSpPr>
            <a:spLocks noGrp="1"/>
          </p:cNvSpPr>
          <p:nvPr>
            <p:ph type="body" sz="quarter" idx="41" hasCustomPrompt="1"/>
          </p:nvPr>
        </p:nvSpPr>
        <p:spPr>
          <a:xfrm>
            <a:off x="5455036" y="4610226"/>
            <a:ext cx="2350008" cy="630936"/>
          </a:xfrm>
        </p:spPr>
        <p:txBody>
          <a:bodyPr rIns="182880">
            <a:noAutofit/>
          </a:bodyPr>
          <a:lstStyle>
            <a:lvl1pPr marL="0" indent="0">
              <a:spcBef>
                <a:spcPts val="0"/>
              </a:spcBef>
              <a:spcAft>
                <a:spcPts val="0"/>
              </a:spcAft>
              <a:buNone/>
              <a:defRPr sz="1800" b="0" i="1" baseline="0">
                <a:solidFill>
                  <a:schemeClr val="tx1"/>
                </a:solidFill>
              </a:defRPr>
            </a:lvl1pPr>
            <a:lvl2pPr marL="457189" indent="0">
              <a:buNone/>
              <a:defRPr sz="1800" b="0" i="1"/>
            </a:lvl2pPr>
            <a:lvl3pPr marL="960067" indent="0">
              <a:buNone/>
              <a:defRPr sz="1800" b="0" i="1"/>
            </a:lvl3pPr>
            <a:lvl4pPr marL="1417245" indent="0">
              <a:buNone/>
              <a:defRPr sz="1800" b="0" i="1"/>
            </a:lvl4pPr>
            <a:lvl5pPr marL="1874423" indent="0">
              <a:buNone/>
              <a:defRPr sz="1800" b="0" i="1"/>
            </a:lvl5pPr>
          </a:lstStyle>
          <a:p>
            <a:pPr lvl="0"/>
            <a:r>
              <a:rPr lang="en-US"/>
              <a:t>Business Title</a:t>
            </a:r>
          </a:p>
        </p:txBody>
      </p:sp>
      <p:sp>
        <p:nvSpPr>
          <p:cNvPr id="42" name="Picture Placeholder 8"/>
          <p:cNvSpPr>
            <a:spLocks noGrp="1"/>
          </p:cNvSpPr>
          <p:nvPr>
            <p:ph type="pic" sz="quarter" idx="42" hasCustomPrompt="1"/>
          </p:nvPr>
        </p:nvSpPr>
        <p:spPr>
          <a:xfrm>
            <a:off x="4430819" y="4089018"/>
            <a:ext cx="914400" cy="1152144"/>
          </a:xfrm>
          <a:solidFill>
            <a:schemeClr val="tx2">
              <a:lumMod val="20000"/>
              <a:lumOff val="80000"/>
            </a:schemeClr>
          </a:solidFill>
        </p:spPr>
        <p:txBody>
          <a:bodyPr lIns="91440" tIns="91440" rIns="91440" bIns="9144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2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headshot</a:t>
            </a:r>
          </a:p>
          <a:p>
            <a:endParaRPr lang="en-US"/>
          </a:p>
        </p:txBody>
      </p:sp>
      <p:sp>
        <p:nvSpPr>
          <p:cNvPr id="43" name="Text Placeholder 7"/>
          <p:cNvSpPr>
            <a:spLocks noGrp="1"/>
          </p:cNvSpPr>
          <p:nvPr>
            <p:ph type="body" sz="quarter" idx="43" hasCustomPrompt="1"/>
          </p:nvPr>
        </p:nvSpPr>
        <p:spPr>
          <a:xfrm>
            <a:off x="9221968" y="4084019"/>
            <a:ext cx="2360430" cy="457200"/>
          </a:xfrm>
        </p:spPr>
        <p:txBody>
          <a:bodyPr rIns="182880" anchor="b">
            <a:noAutofit/>
          </a:bodyPr>
          <a:lstStyle>
            <a:lvl1pPr marL="0" indent="0">
              <a:spcBef>
                <a:spcPts val="0"/>
              </a:spcBef>
              <a:spcAft>
                <a:spcPts val="0"/>
              </a:spcAft>
              <a:buNone/>
              <a:defRPr sz="1800" b="1" baseline="0">
                <a:solidFill>
                  <a:schemeClr val="tx1"/>
                </a:solidFill>
              </a:defRPr>
            </a:lvl1pPr>
            <a:lvl2pPr marL="457189" indent="0">
              <a:buNone/>
              <a:defRPr sz="1800"/>
            </a:lvl2pPr>
            <a:lvl3pPr marL="960067" indent="0">
              <a:buNone/>
              <a:defRPr sz="1800"/>
            </a:lvl3pPr>
            <a:lvl4pPr marL="1417245" indent="0">
              <a:buNone/>
              <a:defRPr sz="1800"/>
            </a:lvl4pPr>
            <a:lvl5pPr marL="1874423" indent="0">
              <a:buNone/>
              <a:defRPr sz="1800"/>
            </a:lvl5pPr>
          </a:lstStyle>
          <a:p>
            <a:pPr lvl="0"/>
            <a:r>
              <a:rPr lang="en-US"/>
              <a:t>FirstName LastName</a:t>
            </a:r>
          </a:p>
        </p:txBody>
      </p:sp>
      <p:sp>
        <p:nvSpPr>
          <p:cNvPr id="44" name="Text Placeholder 7"/>
          <p:cNvSpPr>
            <a:spLocks noGrp="1"/>
          </p:cNvSpPr>
          <p:nvPr>
            <p:ph type="body" sz="quarter" idx="44" hasCustomPrompt="1"/>
          </p:nvPr>
        </p:nvSpPr>
        <p:spPr>
          <a:xfrm>
            <a:off x="9221968" y="4610226"/>
            <a:ext cx="2345915" cy="630936"/>
          </a:xfrm>
        </p:spPr>
        <p:txBody>
          <a:bodyPr rIns="182880">
            <a:noAutofit/>
          </a:bodyPr>
          <a:lstStyle>
            <a:lvl1pPr marL="0" indent="0">
              <a:spcBef>
                <a:spcPts val="0"/>
              </a:spcBef>
              <a:spcAft>
                <a:spcPts val="0"/>
              </a:spcAft>
              <a:buNone/>
              <a:defRPr sz="1800" b="0" i="1" baseline="0">
                <a:solidFill>
                  <a:schemeClr val="tx1"/>
                </a:solidFill>
              </a:defRPr>
            </a:lvl1pPr>
            <a:lvl2pPr marL="457189" indent="0">
              <a:buNone/>
              <a:defRPr sz="1800" b="0" i="1"/>
            </a:lvl2pPr>
            <a:lvl3pPr marL="960067" indent="0">
              <a:buNone/>
              <a:defRPr sz="1800" b="0" i="1"/>
            </a:lvl3pPr>
            <a:lvl4pPr marL="1417245" indent="0">
              <a:buNone/>
              <a:defRPr sz="1800" b="0" i="1"/>
            </a:lvl4pPr>
            <a:lvl5pPr marL="1874423" indent="0">
              <a:buNone/>
              <a:defRPr sz="1800" b="0" i="1"/>
            </a:lvl5pPr>
          </a:lstStyle>
          <a:p>
            <a:pPr lvl="0"/>
            <a:r>
              <a:rPr lang="en-US"/>
              <a:t>Business Title</a:t>
            </a:r>
          </a:p>
        </p:txBody>
      </p:sp>
      <p:sp>
        <p:nvSpPr>
          <p:cNvPr id="45" name="Picture Placeholder 8"/>
          <p:cNvSpPr>
            <a:spLocks noGrp="1"/>
          </p:cNvSpPr>
          <p:nvPr>
            <p:ph type="pic" sz="quarter" idx="45" hasCustomPrompt="1"/>
          </p:nvPr>
        </p:nvSpPr>
        <p:spPr>
          <a:xfrm>
            <a:off x="8197750" y="4089018"/>
            <a:ext cx="914400" cy="1152144"/>
          </a:xfrm>
          <a:solidFill>
            <a:schemeClr val="tx2">
              <a:lumMod val="20000"/>
              <a:lumOff val="80000"/>
            </a:schemeClr>
          </a:solidFill>
        </p:spPr>
        <p:txBody>
          <a:bodyPr lIns="91440" tIns="91440" rIns="91440" bIns="9144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2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headshot</a:t>
            </a:r>
          </a:p>
          <a:p>
            <a:endParaRPr lang="en-US"/>
          </a:p>
        </p:txBody>
      </p:sp>
      <p:sp>
        <p:nvSpPr>
          <p:cNvPr id="55" name="Text Placeholder 7"/>
          <p:cNvSpPr>
            <a:spLocks noGrp="1"/>
          </p:cNvSpPr>
          <p:nvPr>
            <p:ph type="body" sz="quarter" idx="46" hasCustomPrompt="1"/>
          </p:nvPr>
        </p:nvSpPr>
        <p:spPr>
          <a:xfrm>
            <a:off x="1654977" y="5425230"/>
            <a:ext cx="2350008" cy="457200"/>
          </a:xfrm>
        </p:spPr>
        <p:txBody>
          <a:bodyPr rIns="182880" anchor="b">
            <a:noAutofit/>
          </a:bodyPr>
          <a:lstStyle>
            <a:lvl1pPr marL="0" indent="0">
              <a:buNone/>
              <a:defRPr sz="1800" b="1" baseline="0">
                <a:solidFill>
                  <a:schemeClr val="tx1"/>
                </a:solidFill>
              </a:defRPr>
            </a:lvl1pPr>
            <a:lvl2pPr marL="457189" indent="0">
              <a:buNone/>
              <a:defRPr sz="1800"/>
            </a:lvl2pPr>
            <a:lvl3pPr marL="960067" indent="0">
              <a:buNone/>
              <a:defRPr sz="1800"/>
            </a:lvl3pPr>
            <a:lvl4pPr marL="1417245" indent="0">
              <a:buNone/>
              <a:defRPr sz="1800"/>
            </a:lvl4pPr>
            <a:lvl5pPr marL="1874423" indent="0">
              <a:buNone/>
              <a:defRPr sz="1800"/>
            </a:lvl5pPr>
          </a:lstStyle>
          <a:p>
            <a:pPr lvl="0"/>
            <a:r>
              <a:rPr lang="en-US"/>
              <a:t>FirstName </a:t>
            </a:r>
            <a:r>
              <a:rPr lang="en-US" err="1"/>
              <a:t>LastName</a:t>
            </a:r>
            <a:endParaRPr lang="en-US"/>
          </a:p>
        </p:txBody>
      </p:sp>
      <p:sp>
        <p:nvSpPr>
          <p:cNvPr id="56" name="Text Placeholder 7"/>
          <p:cNvSpPr>
            <a:spLocks noGrp="1"/>
          </p:cNvSpPr>
          <p:nvPr>
            <p:ph type="body" sz="quarter" idx="47" hasCustomPrompt="1"/>
          </p:nvPr>
        </p:nvSpPr>
        <p:spPr>
          <a:xfrm>
            <a:off x="1654977" y="5960963"/>
            <a:ext cx="2350008" cy="630936"/>
          </a:xfrm>
        </p:spPr>
        <p:txBody>
          <a:bodyPr rIns="182880">
            <a:noAutofit/>
          </a:bodyPr>
          <a:lstStyle>
            <a:lvl1pPr marL="0" indent="0">
              <a:buNone/>
              <a:defRPr sz="1800" b="0" i="1" baseline="0">
                <a:solidFill>
                  <a:schemeClr val="tx1"/>
                </a:solidFill>
              </a:defRPr>
            </a:lvl1pPr>
            <a:lvl2pPr marL="457189" indent="0">
              <a:buNone/>
              <a:defRPr sz="1800" b="0" i="1"/>
            </a:lvl2pPr>
            <a:lvl3pPr marL="960067" indent="0">
              <a:buNone/>
              <a:defRPr sz="1800" b="0" i="1"/>
            </a:lvl3pPr>
            <a:lvl4pPr marL="1417245" indent="0">
              <a:buNone/>
              <a:defRPr sz="1800" b="0" i="1"/>
            </a:lvl4pPr>
            <a:lvl5pPr marL="1874423" indent="0">
              <a:buNone/>
              <a:defRPr sz="1800" b="0" i="1"/>
            </a:lvl5pPr>
          </a:lstStyle>
          <a:p>
            <a:pPr lvl="0"/>
            <a:r>
              <a:rPr lang="en-US"/>
              <a:t>Business Title</a:t>
            </a:r>
          </a:p>
        </p:txBody>
      </p:sp>
      <p:sp>
        <p:nvSpPr>
          <p:cNvPr id="57" name="Picture Placeholder 8"/>
          <p:cNvSpPr>
            <a:spLocks noGrp="1"/>
          </p:cNvSpPr>
          <p:nvPr>
            <p:ph type="pic" sz="quarter" idx="48" hasCustomPrompt="1"/>
          </p:nvPr>
        </p:nvSpPr>
        <p:spPr>
          <a:xfrm>
            <a:off x="614795" y="5439755"/>
            <a:ext cx="914400" cy="1152144"/>
          </a:xfrm>
          <a:solidFill>
            <a:schemeClr val="tx2">
              <a:lumMod val="20000"/>
              <a:lumOff val="80000"/>
            </a:schemeClr>
          </a:solidFill>
        </p:spPr>
        <p:txBody>
          <a:bodyPr lIns="91440" tIns="91440" rIns="91440" bIns="9144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2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headshot</a:t>
            </a:r>
          </a:p>
          <a:p>
            <a:endParaRPr lang="en-US"/>
          </a:p>
        </p:txBody>
      </p:sp>
      <p:sp>
        <p:nvSpPr>
          <p:cNvPr id="58" name="Text Placeholder 7"/>
          <p:cNvSpPr>
            <a:spLocks noGrp="1"/>
          </p:cNvSpPr>
          <p:nvPr>
            <p:ph type="body" sz="quarter" idx="49" hasCustomPrompt="1"/>
          </p:nvPr>
        </p:nvSpPr>
        <p:spPr>
          <a:xfrm>
            <a:off x="5455036" y="5425230"/>
            <a:ext cx="2350008" cy="457200"/>
          </a:xfrm>
        </p:spPr>
        <p:txBody>
          <a:bodyPr rIns="182880" anchor="b">
            <a:noAutofit/>
          </a:bodyPr>
          <a:lstStyle>
            <a:lvl1pPr marL="0" indent="0">
              <a:spcBef>
                <a:spcPts val="0"/>
              </a:spcBef>
              <a:spcAft>
                <a:spcPts val="0"/>
              </a:spcAft>
              <a:buNone/>
              <a:defRPr sz="1800" b="1" baseline="0">
                <a:solidFill>
                  <a:schemeClr val="tx1"/>
                </a:solidFill>
              </a:defRPr>
            </a:lvl1pPr>
            <a:lvl2pPr marL="457189" indent="0">
              <a:buNone/>
              <a:defRPr sz="1800"/>
            </a:lvl2pPr>
            <a:lvl3pPr marL="960067" indent="0">
              <a:buNone/>
              <a:defRPr sz="1800"/>
            </a:lvl3pPr>
            <a:lvl4pPr marL="1417245" indent="0">
              <a:buNone/>
              <a:defRPr sz="1800"/>
            </a:lvl4pPr>
            <a:lvl5pPr marL="1874423" indent="0">
              <a:buNone/>
              <a:defRPr sz="1800"/>
            </a:lvl5pPr>
          </a:lstStyle>
          <a:p>
            <a:pPr lvl="0"/>
            <a:r>
              <a:rPr lang="en-US"/>
              <a:t>FirstName </a:t>
            </a:r>
            <a:r>
              <a:rPr lang="en-US" err="1"/>
              <a:t>LastName</a:t>
            </a:r>
            <a:endParaRPr lang="en-US"/>
          </a:p>
        </p:txBody>
      </p:sp>
      <p:sp>
        <p:nvSpPr>
          <p:cNvPr id="59" name="Text Placeholder 7"/>
          <p:cNvSpPr>
            <a:spLocks noGrp="1"/>
          </p:cNvSpPr>
          <p:nvPr>
            <p:ph type="body" sz="quarter" idx="50" hasCustomPrompt="1"/>
          </p:nvPr>
        </p:nvSpPr>
        <p:spPr>
          <a:xfrm>
            <a:off x="5455036" y="5960963"/>
            <a:ext cx="2350008" cy="630936"/>
          </a:xfrm>
        </p:spPr>
        <p:txBody>
          <a:bodyPr rIns="182880">
            <a:noAutofit/>
          </a:bodyPr>
          <a:lstStyle>
            <a:lvl1pPr marL="0" indent="0">
              <a:spcBef>
                <a:spcPts val="0"/>
              </a:spcBef>
              <a:spcAft>
                <a:spcPts val="0"/>
              </a:spcAft>
              <a:buNone/>
              <a:defRPr sz="1800" b="0" i="1" baseline="0">
                <a:solidFill>
                  <a:schemeClr val="tx1"/>
                </a:solidFill>
              </a:defRPr>
            </a:lvl1pPr>
            <a:lvl2pPr marL="457189" indent="0">
              <a:buNone/>
              <a:defRPr sz="1800" b="0" i="1"/>
            </a:lvl2pPr>
            <a:lvl3pPr marL="960067" indent="0">
              <a:buNone/>
              <a:defRPr sz="1800" b="0" i="1"/>
            </a:lvl3pPr>
            <a:lvl4pPr marL="1417245" indent="0">
              <a:buNone/>
              <a:defRPr sz="1800" b="0" i="1"/>
            </a:lvl4pPr>
            <a:lvl5pPr marL="1874423" indent="0">
              <a:buNone/>
              <a:defRPr sz="1800" b="0" i="1"/>
            </a:lvl5pPr>
          </a:lstStyle>
          <a:p>
            <a:pPr lvl="0"/>
            <a:r>
              <a:rPr lang="en-US"/>
              <a:t>Business Title</a:t>
            </a:r>
          </a:p>
        </p:txBody>
      </p:sp>
      <p:sp>
        <p:nvSpPr>
          <p:cNvPr id="60" name="Picture Placeholder 8"/>
          <p:cNvSpPr>
            <a:spLocks noGrp="1"/>
          </p:cNvSpPr>
          <p:nvPr>
            <p:ph type="pic" sz="quarter" idx="51" hasCustomPrompt="1"/>
          </p:nvPr>
        </p:nvSpPr>
        <p:spPr>
          <a:xfrm>
            <a:off x="4430819" y="5439755"/>
            <a:ext cx="914400" cy="1152144"/>
          </a:xfrm>
          <a:solidFill>
            <a:schemeClr val="tx2">
              <a:lumMod val="20000"/>
              <a:lumOff val="80000"/>
            </a:schemeClr>
          </a:solidFill>
        </p:spPr>
        <p:txBody>
          <a:bodyPr lIns="91440" tIns="91440" rIns="91440" bIns="9144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2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headshot</a:t>
            </a:r>
          </a:p>
          <a:p>
            <a:endParaRPr lang="en-US"/>
          </a:p>
        </p:txBody>
      </p:sp>
      <p:sp>
        <p:nvSpPr>
          <p:cNvPr id="61" name="Text Placeholder 7"/>
          <p:cNvSpPr>
            <a:spLocks noGrp="1"/>
          </p:cNvSpPr>
          <p:nvPr>
            <p:ph type="body" sz="quarter" idx="52" hasCustomPrompt="1"/>
          </p:nvPr>
        </p:nvSpPr>
        <p:spPr>
          <a:xfrm>
            <a:off x="9221968" y="5425230"/>
            <a:ext cx="2360430" cy="457200"/>
          </a:xfrm>
        </p:spPr>
        <p:txBody>
          <a:bodyPr rIns="182880" anchor="b">
            <a:noAutofit/>
          </a:bodyPr>
          <a:lstStyle>
            <a:lvl1pPr marL="0" indent="0">
              <a:spcBef>
                <a:spcPts val="0"/>
              </a:spcBef>
              <a:spcAft>
                <a:spcPts val="0"/>
              </a:spcAft>
              <a:buNone/>
              <a:defRPr sz="1800" b="1" baseline="0">
                <a:solidFill>
                  <a:schemeClr val="tx1"/>
                </a:solidFill>
              </a:defRPr>
            </a:lvl1pPr>
            <a:lvl2pPr marL="457189" indent="0">
              <a:buNone/>
              <a:defRPr sz="1800"/>
            </a:lvl2pPr>
            <a:lvl3pPr marL="960067" indent="0">
              <a:buNone/>
              <a:defRPr sz="1800"/>
            </a:lvl3pPr>
            <a:lvl4pPr marL="1417245" indent="0">
              <a:buNone/>
              <a:defRPr sz="1800"/>
            </a:lvl4pPr>
            <a:lvl5pPr marL="1874423" indent="0">
              <a:buNone/>
              <a:defRPr sz="1800"/>
            </a:lvl5pPr>
          </a:lstStyle>
          <a:p>
            <a:pPr lvl="0"/>
            <a:r>
              <a:rPr lang="en-US"/>
              <a:t>FirstName </a:t>
            </a:r>
            <a:r>
              <a:rPr lang="en-US" err="1"/>
              <a:t>LastName</a:t>
            </a:r>
            <a:endParaRPr lang="en-US"/>
          </a:p>
        </p:txBody>
      </p:sp>
      <p:sp>
        <p:nvSpPr>
          <p:cNvPr id="62" name="Text Placeholder 7"/>
          <p:cNvSpPr>
            <a:spLocks noGrp="1"/>
          </p:cNvSpPr>
          <p:nvPr>
            <p:ph type="body" sz="quarter" idx="53" hasCustomPrompt="1"/>
          </p:nvPr>
        </p:nvSpPr>
        <p:spPr>
          <a:xfrm>
            <a:off x="9221968" y="5960963"/>
            <a:ext cx="2345915" cy="630936"/>
          </a:xfrm>
        </p:spPr>
        <p:txBody>
          <a:bodyPr rIns="182880">
            <a:noAutofit/>
          </a:bodyPr>
          <a:lstStyle>
            <a:lvl1pPr marL="0" indent="0">
              <a:spcBef>
                <a:spcPts val="0"/>
              </a:spcBef>
              <a:spcAft>
                <a:spcPts val="0"/>
              </a:spcAft>
              <a:buNone/>
              <a:defRPr sz="1800" b="0" i="1" baseline="0">
                <a:solidFill>
                  <a:schemeClr val="tx1"/>
                </a:solidFill>
              </a:defRPr>
            </a:lvl1pPr>
            <a:lvl2pPr marL="457189" indent="0">
              <a:buNone/>
              <a:defRPr sz="1800" b="0" i="1"/>
            </a:lvl2pPr>
            <a:lvl3pPr marL="960067" indent="0">
              <a:buNone/>
              <a:defRPr sz="1800" b="0" i="1"/>
            </a:lvl3pPr>
            <a:lvl4pPr marL="1417245" indent="0">
              <a:buNone/>
              <a:defRPr sz="1800" b="0" i="1"/>
            </a:lvl4pPr>
            <a:lvl5pPr marL="1874423" indent="0">
              <a:buNone/>
              <a:defRPr sz="1800" b="0" i="1"/>
            </a:lvl5pPr>
          </a:lstStyle>
          <a:p>
            <a:pPr lvl="0"/>
            <a:r>
              <a:rPr lang="en-US"/>
              <a:t>Business Title</a:t>
            </a:r>
          </a:p>
        </p:txBody>
      </p:sp>
      <p:sp>
        <p:nvSpPr>
          <p:cNvPr id="63" name="Picture Placeholder 8"/>
          <p:cNvSpPr>
            <a:spLocks noGrp="1"/>
          </p:cNvSpPr>
          <p:nvPr>
            <p:ph type="pic" sz="quarter" idx="54" hasCustomPrompt="1"/>
          </p:nvPr>
        </p:nvSpPr>
        <p:spPr>
          <a:xfrm>
            <a:off x="8197750" y="5439755"/>
            <a:ext cx="914400" cy="1152144"/>
          </a:xfrm>
          <a:solidFill>
            <a:schemeClr val="tx2">
              <a:lumMod val="20000"/>
              <a:lumOff val="80000"/>
            </a:schemeClr>
          </a:solidFill>
        </p:spPr>
        <p:txBody>
          <a:bodyPr lIns="91440" tIns="91440" rIns="91440" bIns="91440">
            <a:norm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2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headshot</a:t>
            </a:r>
          </a:p>
          <a:p>
            <a:endParaRPr lang="en-US"/>
          </a:p>
        </p:txBody>
      </p:sp>
    </p:spTree>
    <p:extLst>
      <p:ext uri="{BB962C8B-B14F-4D97-AF65-F5344CB8AC3E}">
        <p14:creationId xmlns:p14="http://schemas.microsoft.com/office/powerpoint/2010/main" val="119272904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3_OrgChartImage">
    <p:spTree>
      <p:nvGrpSpPr>
        <p:cNvPr id="1" name=""/>
        <p:cNvGrpSpPr/>
        <p:nvPr/>
      </p:nvGrpSpPr>
      <p:grpSpPr>
        <a:xfrm>
          <a:off x="0" y="0"/>
          <a:ext cx="0" cy="0"/>
          <a:chOff x="0" y="0"/>
          <a:chExt cx="0" cy="0"/>
        </a:xfrm>
      </p:grpSpPr>
      <p:sp>
        <p:nvSpPr>
          <p:cNvPr id="7" name="Picture Placeholder 6"/>
          <p:cNvSpPr>
            <a:spLocks noGrp="1"/>
          </p:cNvSpPr>
          <p:nvPr>
            <p:ph type="pic" sz="quarter" idx="11" hasCustomPrompt="1"/>
          </p:nvPr>
        </p:nvSpPr>
        <p:spPr>
          <a:xfrm>
            <a:off x="0" y="1356527"/>
            <a:ext cx="12192000" cy="5501473"/>
          </a:xfrm>
          <a:solidFill>
            <a:schemeClr val="tx2"/>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Insert JPG/PNG of org chart</a:t>
            </a:r>
          </a:p>
        </p:txBody>
      </p:sp>
      <p:sp>
        <p:nvSpPr>
          <p:cNvPr id="4" name="Title 1"/>
          <p:cNvSpPr>
            <a:spLocks noGrp="1"/>
          </p:cNvSpPr>
          <p:nvPr>
            <p:ph type="title" hasCustomPrompt="1"/>
          </p:nvPr>
        </p:nvSpPr>
        <p:spPr>
          <a:xfrm>
            <a:off x="609600" y="381000"/>
            <a:ext cx="10972800" cy="838200"/>
          </a:xfrm>
        </p:spPr>
        <p:txBody>
          <a:bodyPr anchor="t" anchorCtr="0"/>
          <a:lstStyle>
            <a:lvl1pPr algn="ctr">
              <a:defRPr/>
            </a:lvl1pPr>
          </a:lstStyle>
          <a:p>
            <a:r>
              <a:rPr lang="en-US"/>
              <a:t>Tap to add Master Org Chart title</a:t>
            </a:r>
          </a:p>
        </p:txBody>
      </p:sp>
    </p:spTree>
    <p:extLst>
      <p:ext uri="{BB962C8B-B14F-4D97-AF65-F5344CB8AC3E}">
        <p14:creationId xmlns:p14="http://schemas.microsoft.com/office/powerpoint/2010/main" val="33808651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7_Cov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13156" y="4038600"/>
            <a:ext cx="4850075" cy="923544"/>
          </a:xfrm>
        </p:spPr>
        <p:txBody>
          <a:bodyPr anchor="b">
            <a:noAutofit/>
          </a:bodyPr>
          <a:lstStyle>
            <a:lvl1pPr>
              <a:defRPr sz="3600"/>
            </a:lvl1pPr>
          </a:lstStyle>
          <a:p>
            <a:r>
              <a:rPr lang="en-US"/>
              <a:t>Title</a:t>
            </a:r>
          </a:p>
        </p:txBody>
      </p:sp>
      <p:sp>
        <p:nvSpPr>
          <p:cNvPr id="4" name="Picture Placeholder 3"/>
          <p:cNvSpPr>
            <a:spLocks noGrp="1"/>
          </p:cNvSpPr>
          <p:nvPr>
            <p:ph type="pic" sz="quarter" idx="10" hasCustomPrompt="1"/>
          </p:nvPr>
        </p:nvSpPr>
        <p:spPr>
          <a:xfrm>
            <a:off x="6076949" y="0"/>
            <a:ext cx="6115051" cy="6858000"/>
          </a:xfrm>
          <a:solidFill>
            <a:schemeClr val="accent1"/>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accent1">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6" name="Picture Placeholder 5"/>
          <p:cNvSpPr>
            <a:spLocks noGrp="1"/>
          </p:cNvSpPr>
          <p:nvPr>
            <p:ph type="pic" sz="quarter" idx="11" hasCustomPrompt="1"/>
          </p:nvPr>
        </p:nvSpPr>
        <p:spPr>
          <a:xfrm>
            <a:off x="0" y="0"/>
            <a:ext cx="6026870" cy="3429000"/>
          </a:xfrm>
          <a:solidFill>
            <a:schemeClr val="bg2">
              <a:lumMod val="90000"/>
            </a:schemeClr>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8" name="Freeform 7"/>
          <p:cNvSpPr>
            <a:spLocks noChangeAspect="1" noEditPoints="1"/>
          </p:cNvSpPr>
          <p:nvPr/>
        </p:nvSpPr>
        <p:spPr bwMode="auto">
          <a:xfrm>
            <a:off x="613156" y="5958840"/>
            <a:ext cx="662720" cy="365760"/>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7" name="Text Placeholder 2"/>
          <p:cNvSpPr>
            <a:spLocks noGrp="1"/>
          </p:cNvSpPr>
          <p:nvPr>
            <p:ph type="body" sz="quarter" idx="12" hasCustomPrompt="1"/>
          </p:nvPr>
        </p:nvSpPr>
        <p:spPr>
          <a:xfrm>
            <a:off x="1527047" y="6135623"/>
            <a:ext cx="3932493" cy="192025"/>
          </a:xfrm>
        </p:spPr>
        <p:txBody>
          <a:bodyPr>
            <a:noAutofit/>
          </a:bodyPr>
          <a:lstStyle>
            <a:lvl1pPr marL="0" indent="0" algn="r">
              <a:spcBef>
                <a:spcPts val="0"/>
              </a:spcBef>
              <a:spcAft>
                <a:spcPts val="0"/>
              </a:spcAft>
              <a:buNone/>
              <a:defRPr sz="1600"/>
            </a:lvl1pPr>
            <a:lvl2pPr marL="457189" indent="0">
              <a:buNone/>
              <a:defRPr sz="1600"/>
            </a:lvl2pPr>
            <a:lvl3pPr marL="960067" indent="0">
              <a:buNone/>
              <a:defRPr sz="1600"/>
            </a:lvl3pPr>
            <a:lvl4pPr marL="1417245" indent="0">
              <a:buNone/>
              <a:defRPr sz="1600"/>
            </a:lvl4pPr>
            <a:lvl5pPr marL="1874423" indent="0">
              <a:buNone/>
              <a:defRPr sz="1600"/>
            </a:lvl5pPr>
          </a:lstStyle>
          <a:p>
            <a:pPr lvl="0"/>
            <a:r>
              <a:rPr lang="en-US"/>
              <a:t>MM/DD/YYYY</a:t>
            </a:r>
          </a:p>
        </p:txBody>
      </p:sp>
      <p:sp>
        <p:nvSpPr>
          <p:cNvPr id="10" name="Text Placeholder 4"/>
          <p:cNvSpPr>
            <a:spLocks noGrp="1"/>
          </p:cNvSpPr>
          <p:nvPr>
            <p:ph type="body" sz="quarter" idx="13" hasCustomPrompt="1"/>
          </p:nvPr>
        </p:nvSpPr>
        <p:spPr>
          <a:xfrm>
            <a:off x="613156" y="5102225"/>
            <a:ext cx="4851749" cy="301752"/>
          </a:xfrm>
        </p:spPr>
        <p:txBody>
          <a:bodyPr>
            <a:noAutofit/>
          </a:bodyPr>
          <a:lstStyle>
            <a:lvl1pPr marL="0" marR="0" indent="0" algn="l" defTabSz="914354" rtl="0" eaLnBrk="1" fontAlgn="auto" latinLnBrk="0" hangingPunct="1">
              <a:lnSpc>
                <a:spcPct val="90000"/>
              </a:lnSpc>
              <a:spcBef>
                <a:spcPts val="0"/>
              </a:spcBef>
              <a:spcAft>
                <a:spcPts val="0"/>
              </a:spcAft>
              <a:buClrTx/>
              <a:buSzTx/>
              <a:buFont typeface="Arial" panose="020B0604020202020204" pitchFamily="34" charset="0"/>
              <a:buNone/>
              <a:tabLst/>
              <a:defRPr sz="2800" b="1">
                <a:solidFill>
                  <a:schemeClr val="tx2"/>
                </a:solidFill>
                <a:latin typeface="+mn-lt"/>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Subhead</a:t>
            </a:r>
          </a:p>
        </p:txBody>
      </p:sp>
      <p:sp>
        <p:nvSpPr>
          <p:cNvPr id="9" name="Freeform 8"/>
          <p:cNvSpPr>
            <a:spLocks noChangeAspect="1" noEditPoints="1"/>
          </p:cNvSpPr>
          <p:nvPr/>
        </p:nvSpPr>
        <p:spPr bwMode="auto">
          <a:xfrm>
            <a:off x="613156" y="5958840"/>
            <a:ext cx="662720" cy="365760"/>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1" name="Freeform 10"/>
          <p:cNvSpPr>
            <a:spLocks noChangeAspect="1" noEditPoints="1"/>
          </p:cNvSpPr>
          <p:nvPr userDrawn="1"/>
        </p:nvSpPr>
        <p:spPr bwMode="auto">
          <a:xfrm>
            <a:off x="613156" y="5958840"/>
            <a:ext cx="662720" cy="365760"/>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51"/>
          </a:p>
        </p:txBody>
      </p:sp>
    </p:spTree>
    <p:extLst>
      <p:ext uri="{BB962C8B-B14F-4D97-AF65-F5344CB8AC3E}">
        <p14:creationId xmlns:p14="http://schemas.microsoft.com/office/powerpoint/2010/main" val="173593497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Blank Black">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614534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Blank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07016545"/>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90" Type="http://schemas.openxmlformats.org/officeDocument/2006/relationships/slideLayout" Target="../slideLayouts/slideLayout90.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theme" Target="../theme/theme1.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381000"/>
            <a:ext cx="10972800" cy="838200"/>
          </a:xfrm>
          <a:prstGeom prst="rect">
            <a:avLst/>
          </a:prstGeom>
        </p:spPr>
        <p:txBody>
          <a:bodyPr vert="horz" lIns="0" tIns="0" rIns="0" bIns="0" rtlCol="0" anchor="t">
            <a:noAutofit/>
          </a:bodyPr>
          <a:lstStyle/>
          <a:p>
            <a:r>
              <a:rPr lang="en-US"/>
              <a:t>Tap to add title</a:t>
            </a:r>
          </a:p>
        </p:txBody>
      </p:sp>
      <p:sp>
        <p:nvSpPr>
          <p:cNvPr id="3" name="Text Placeholder 2"/>
          <p:cNvSpPr>
            <a:spLocks noGrp="1"/>
          </p:cNvSpPr>
          <p:nvPr>
            <p:ph type="body" idx="1"/>
          </p:nvPr>
        </p:nvSpPr>
        <p:spPr>
          <a:xfrm>
            <a:off x="609600" y="1447800"/>
            <a:ext cx="10972800" cy="4876800"/>
          </a:xfrm>
          <a:prstGeom prst="rect">
            <a:avLst/>
          </a:prstGeom>
        </p:spPr>
        <p:txBody>
          <a:bodyPr vert="horz" lIns="0" tIns="0" rIns="0" bIns="0" rtlCol="0">
            <a:noAutofit/>
          </a:body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00255762"/>
      </p:ext>
    </p:extLst>
  </p:cSld>
  <p:clrMap bg1="lt1" tx1="dk1" bg2="lt2" tx2="dk2" accent1="accent1" accent2="accent2" accent3="accent3" accent4="accent4" accent5="accent5" accent6="accent6" hlink="hlink" folHlink="folHlink"/>
  <p:sldLayoutIdLst>
    <p:sldLayoutId id="2147484249" r:id="rId1"/>
    <p:sldLayoutId id="2147484250" r:id="rId2"/>
    <p:sldLayoutId id="2147484251" r:id="rId3"/>
    <p:sldLayoutId id="2147484252" r:id="rId4"/>
    <p:sldLayoutId id="2147484253" r:id="rId5"/>
    <p:sldLayoutId id="2147484254" r:id="rId6"/>
    <p:sldLayoutId id="2147484255" r:id="rId7"/>
    <p:sldLayoutId id="2147484256" r:id="rId8"/>
    <p:sldLayoutId id="2147484257" r:id="rId9"/>
    <p:sldLayoutId id="2147484258" r:id="rId10"/>
    <p:sldLayoutId id="2147484259" r:id="rId11"/>
    <p:sldLayoutId id="2147484260" r:id="rId12"/>
    <p:sldLayoutId id="2147484261" r:id="rId13"/>
    <p:sldLayoutId id="2147484262" r:id="rId14"/>
    <p:sldLayoutId id="2147484263" r:id="rId15"/>
    <p:sldLayoutId id="2147484264" r:id="rId16"/>
    <p:sldLayoutId id="2147484265" r:id="rId17"/>
    <p:sldLayoutId id="2147484266" r:id="rId18"/>
    <p:sldLayoutId id="2147484267" r:id="rId19"/>
    <p:sldLayoutId id="2147484268" r:id="rId20"/>
    <p:sldLayoutId id="2147484269" r:id="rId21"/>
    <p:sldLayoutId id="2147484270" r:id="rId22"/>
    <p:sldLayoutId id="2147484271" r:id="rId23"/>
    <p:sldLayoutId id="2147484272" r:id="rId24"/>
    <p:sldLayoutId id="2147484273" r:id="rId25"/>
    <p:sldLayoutId id="2147484274" r:id="rId26"/>
    <p:sldLayoutId id="2147484275" r:id="rId27"/>
    <p:sldLayoutId id="2147484276" r:id="rId28"/>
    <p:sldLayoutId id="2147484277" r:id="rId29"/>
    <p:sldLayoutId id="2147484278" r:id="rId30"/>
    <p:sldLayoutId id="2147484279" r:id="rId31"/>
    <p:sldLayoutId id="2147484280" r:id="rId32"/>
    <p:sldLayoutId id="2147484281" r:id="rId33"/>
    <p:sldLayoutId id="2147484282" r:id="rId34"/>
    <p:sldLayoutId id="2147484283" r:id="rId35"/>
    <p:sldLayoutId id="2147484284" r:id="rId36"/>
    <p:sldLayoutId id="2147484285" r:id="rId37"/>
    <p:sldLayoutId id="2147484286" r:id="rId38"/>
    <p:sldLayoutId id="2147484287" r:id="rId39"/>
    <p:sldLayoutId id="2147484288" r:id="rId40"/>
    <p:sldLayoutId id="2147484289" r:id="rId41"/>
    <p:sldLayoutId id="2147484290" r:id="rId42"/>
    <p:sldLayoutId id="2147484291" r:id="rId43"/>
    <p:sldLayoutId id="2147484292" r:id="rId44"/>
    <p:sldLayoutId id="2147484293" r:id="rId45"/>
    <p:sldLayoutId id="2147484294" r:id="rId46"/>
    <p:sldLayoutId id="2147484295" r:id="rId47"/>
    <p:sldLayoutId id="2147484296" r:id="rId48"/>
    <p:sldLayoutId id="2147484297" r:id="rId49"/>
    <p:sldLayoutId id="2147484298" r:id="rId50"/>
    <p:sldLayoutId id="2147484299" r:id="rId51"/>
    <p:sldLayoutId id="2147484300" r:id="rId52"/>
    <p:sldLayoutId id="2147484301" r:id="rId53"/>
    <p:sldLayoutId id="2147484302" r:id="rId54"/>
    <p:sldLayoutId id="2147484303" r:id="rId55"/>
    <p:sldLayoutId id="2147484304" r:id="rId56"/>
    <p:sldLayoutId id="2147484305" r:id="rId57"/>
    <p:sldLayoutId id="2147484306" r:id="rId58"/>
    <p:sldLayoutId id="2147484307" r:id="rId59"/>
    <p:sldLayoutId id="2147484308" r:id="rId60"/>
    <p:sldLayoutId id="2147484309" r:id="rId61"/>
    <p:sldLayoutId id="2147484310" r:id="rId62"/>
    <p:sldLayoutId id="2147484311" r:id="rId63"/>
    <p:sldLayoutId id="2147484312" r:id="rId64"/>
    <p:sldLayoutId id="2147484313" r:id="rId65"/>
    <p:sldLayoutId id="2147484314" r:id="rId66"/>
    <p:sldLayoutId id="2147484315" r:id="rId67"/>
    <p:sldLayoutId id="2147484316" r:id="rId68"/>
    <p:sldLayoutId id="2147484317" r:id="rId69"/>
    <p:sldLayoutId id="2147484318" r:id="rId70"/>
    <p:sldLayoutId id="2147484319" r:id="rId71"/>
    <p:sldLayoutId id="2147484320" r:id="rId72"/>
    <p:sldLayoutId id="2147484321" r:id="rId73"/>
    <p:sldLayoutId id="2147484322" r:id="rId74"/>
    <p:sldLayoutId id="2147484323" r:id="rId75"/>
    <p:sldLayoutId id="2147484324" r:id="rId76"/>
    <p:sldLayoutId id="2147484325" r:id="rId77"/>
    <p:sldLayoutId id="2147484326" r:id="rId78"/>
    <p:sldLayoutId id="2147484327" r:id="rId79"/>
    <p:sldLayoutId id="2147484328" r:id="rId80"/>
    <p:sldLayoutId id="2147484329" r:id="rId81"/>
    <p:sldLayoutId id="2147484330" r:id="rId82"/>
    <p:sldLayoutId id="2147484331" r:id="rId83"/>
    <p:sldLayoutId id="2147484332" r:id="rId84"/>
    <p:sldLayoutId id="2147484333" r:id="rId85"/>
    <p:sldLayoutId id="2147484334" r:id="rId86"/>
    <p:sldLayoutId id="2147484335" r:id="rId87"/>
    <p:sldLayoutId id="2147484336" r:id="rId88"/>
    <p:sldLayoutId id="2147484337" r:id="rId89"/>
    <p:sldLayoutId id="2147484338" r:id="rId90"/>
    <p:sldLayoutId id="2147484339" r:id="rId91"/>
  </p:sldLayoutIdLst>
  <p:txStyles>
    <p:titleStyle>
      <a:lvl1pPr algn="l" defTabSz="914354" rtl="0" eaLnBrk="1" latinLnBrk="0" hangingPunct="1">
        <a:lnSpc>
          <a:spcPct val="90000"/>
        </a:lnSpc>
        <a:spcBef>
          <a:spcPct val="0"/>
        </a:spcBef>
        <a:buNone/>
        <a:defRPr sz="3200" b="1" kern="1200">
          <a:solidFill>
            <a:schemeClr val="tx1"/>
          </a:solidFill>
          <a:latin typeface="+mj-lt"/>
          <a:ea typeface="+mj-ea"/>
          <a:cs typeface="+mj-cs"/>
        </a:defRPr>
      </a:lvl1pPr>
    </p:titleStyle>
    <p:body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0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18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16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1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384">
          <p15:clr>
            <a:srgbClr val="F26B43"/>
          </p15:clr>
        </p15:guide>
        <p15:guide id="4" orient="horz" pos="240">
          <p15:clr>
            <a:srgbClr val="F26B43"/>
          </p15:clr>
        </p15:guide>
        <p15:guide id="5" orient="horz" pos="3984">
          <p15:clr>
            <a:srgbClr val="F26B43"/>
          </p15:clr>
        </p15:guide>
        <p15:guide id="6" pos="729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30.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37.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34.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44.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21.xml"/><Relationship Id="rId1" Type="http://schemas.openxmlformats.org/officeDocument/2006/relationships/slideLayout" Target="../slideLayouts/slideLayout30.xml"/><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30.xml"/><Relationship Id="rId4" Type="http://schemas.openxmlformats.org/officeDocument/2006/relationships/image" Target="../media/image19.jpeg"/></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notesSlide" Target="../notesSlides/notesSlide23.xml"/><Relationship Id="rId1" Type="http://schemas.openxmlformats.org/officeDocument/2006/relationships/slideLayout" Target="../slideLayouts/slideLayout9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30.xml"/><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25.xml"/><Relationship Id="rId1" Type="http://schemas.openxmlformats.org/officeDocument/2006/relationships/slideLayout" Target="../slideLayouts/slideLayout30.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6.xml"/><Relationship Id="rId1" Type="http://schemas.openxmlformats.org/officeDocument/2006/relationships/slideLayout" Target="../slideLayouts/slideLayout30.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7.xml"/><Relationship Id="rId1" Type="http://schemas.openxmlformats.org/officeDocument/2006/relationships/slideLayout" Target="../slideLayouts/slideLayout4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notesSlide" Target="../notesSlides/notesSlide30.xml"/><Relationship Id="rId1" Type="http://schemas.openxmlformats.org/officeDocument/2006/relationships/slideLayout" Target="../slideLayouts/slideLayout30.xml"/><Relationship Id="rId4" Type="http://schemas.openxmlformats.org/officeDocument/2006/relationships/image" Target="../media/image31.wmf"/></Relationships>
</file>

<file path=ppt/slides/_rels/slide31.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notesSlide" Target="../notesSlides/notesSlide31.xml"/><Relationship Id="rId1" Type="http://schemas.openxmlformats.org/officeDocument/2006/relationships/slideLayout" Target="../slideLayouts/slideLayout30.xml"/><Relationship Id="rId5" Type="http://schemas.openxmlformats.org/officeDocument/2006/relationships/image" Target="../media/image33.svg"/><Relationship Id="rId4" Type="http://schemas.openxmlformats.org/officeDocument/2006/relationships/image" Target="../media/image32.png"/></Relationships>
</file>

<file path=ppt/slides/_rels/slide32.xml.rels><?xml version="1.0" encoding="UTF-8" standalone="yes"?>
<Relationships xmlns="http://schemas.openxmlformats.org/package/2006/relationships"><Relationship Id="rId8" Type="http://schemas.openxmlformats.org/officeDocument/2006/relationships/image" Target="../media/image39.sv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32.xml"/><Relationship Id="rId1" Type="http://schemas.openxmlformats.org/officeDocument/2006/relationships/slideLayout" Target="../slideLayouts/slideLayout30.xml"/><Relationship Id="rId6" Type="http://schemas.openxmlformats.org/officeDocument/2006/relationships/image" Target="../media/image37.svg"/><Relationship Id="rId5" Type="http://schemas.openxmlformats.org/officeDocument/2006/relationships/image" Target="../media/image36.png"/><Relationship Id="rId4" Type="http://schemas.openxmlformats.org/officeDocument/2006/relationships/image" Target="../media/image35.svg"/></Relationships>
</file>

<file path=ppt/slides/_rels/slide33.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33.xml"/><Relationship Id="rId1" Type="http://schemas.openxmlformats.org/officeDocument/2006/relationships/slideLayout" Target="../slideLayouts/slideLayout30.xml"/></Relationships>
</file>

<file path=ppt/slides/_rels/slide34.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notesSlide" Target="../notesSlides/notesSlide34.xml"/><Relationship Id="rId1" Type="http://schemas.openxmlformats.org/officeDocument/2006/relationships/slideLayout" Target="../slideLayouts/slideLayout30.xml"/></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5.xml"/><Relationship Id="rId1" Type="http://schemas.openxmlformats.org/officeDocument/2006/relationships/slideLayout" Target="../slideLayouts/slideLayout30.xml"/></Relationships>
</file>

<file path=ppt/slides/_rels/slide36.x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notesSlide" Target="../notesSlides/notesSlide36.xml"/><Relationship Id="rId1" Type="http://schemas.openxmlformats.org/officeDocument/2006/relationships/slideLayout" Target="../slideLayouts/slideLayout44.xml"/></Relationships>
</file>

<file path=ppt/slides/_rels/slide37.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37.xml"/><Relationship Id="rId1" Type="http://schemas.openxmlformats.org/officeDocument/2006/relationships/slideLayout" Target="../slideLayouts/slideLayout30.xml"/></Relationships>
</file>

<file path=ppt/slides/_rels/slide3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8.xml"/><Relationship Id="rId1" Type="http://schemas.openxmlformats.org/officeDocument/2006/relationships/slideLayout" Target="../slideLayouts/slideLayout30.xml"/></Relationships>
</file>

<file path=ppt/slides/_rels/slide39.x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notesSlide" Target="../notesSlides/notesSlide39.xml"/><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0.xml"/><Relationship Id="rId1" Type="http://schemas.openxmlformats.org/officeDocument/2006/relationships/slideLayout" Target="../slideLayouts/slideLayout3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8.xml"/></Relationships>
</file>

<file path=ppt/slides/_rels/slide4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2.xml"/><Relationship Id="rId1" Type="http://schemas.openxmlformats.org/officeDocument/2006/relationships/slideLayout" Target="../slideLayouts/slideLayout30.xml"/><Relationship Id="rId5" Type="http://schemas.openxmlformats.org/officeDocument/2006/relationships/image" Target="../media/image49.wmf"/><Relationship Id="rId4" Type="http://schemas.openxmlformats.org/officeDocument/2006/relationships/oleObject" Target="../embeddings/oleObject1.bin"/></Relationships>
</file>

<file path=ppt/slides/_rels/slide4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3.xml"/><Relationship Id="rId1" Type="http://schemas.openxmlformats.org/officeDocument/2006/relationships/slideLayout" Target="../slideLayouts/slideLayout30.xml"/></Relationships>
</file>

<file path=ppt/slides/_rels/slide44.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44.xml"/><Relationship Id="rId1" Type="http://schemas.openxmlformats.org/officeDocument/2006/relationships/slideLayout" Target="../slideLayouts/slideLayout91.xml"/></Relationships>
</file>

<file path=ppt/slides/_rels/slide4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5.xml"/><Relationship Id="rId1" Type="http://schemas.openxmlformats.org/officeDocument/2006/relationships/slideLayout" Target="../slideLayouts/slideLayout30.xml"/><Relationship Id="rId4" Type="http://schemas.openxmlformats.org/officeDocument/2006/relationships/comments" Target="../comments/comment2.xml"/></Relationships>
</file>

<file path=ppt/slides/_rels/slide4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6.xml"/><Relationship Id="rId1" Type="http://schemas.openxmlformats.org/officeDocument/2006/relationships/slideLayout" Target="../slideLayouts/slideLayout30.xml"/></Relationships>
</file>

<file path=ppt/slides/_rels/slide4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7.xml"/><Relationship Id="rId1" Type="http://schemas.openxmlformats.org/officeDocument/2006/relationships/slideLayout" Target="../slideLayouts/slideLayout91.xml"/><Relationship Id="rId4" Type="http://schemas.openxmlformats.org/officeDocument/2006/relationships/image" Target="../media/image54.png"/></Relationships>
</file>

<file path=ppt/slides/_rels/slide4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8.xml"/><Relationship Id="rId1" Type="http://schemas.openxmlformats.org/officeDocument/2006/relationships/slideLayout" Target="../slideLayouts/slideLayout30.xml"/><Relationship Id="rId4" Type="http://schemas.openxmlformats.org/officeDocument/2006/relationships/image" Target="../media/image56.png"/></Relationships>
</file>

<file path=ppt/slides/_rels/slide4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9.xml"/><Relationship Id="rId1" Type="http://schemas.openxmlformats.org/officeDocument/2006/relationships/slideLayout" Target="../slideLayouts/slideLayout30.xml"/><Relationship Id="rId4" Type="http://schemas.openxmlformats.org/officeDocument/2006/relationships/image" Target="../media/image58.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0.xml"/><Relationship Id="rId4" Type="http://schemas.openxmlformats.org/officeDocument/2006/relationships/comments" Target="../comments/comment1.xml"/></Relationships>
</file>

<file path=ppt/slides/_rels/slide5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0.xml"/><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51.xml"/><Relationship Id="rId1" Type="http://schemas.openxmlformats.org/officeDocument/2006/relationships/slideLayout" Target="../slideLayouts/slideLayout30.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5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52.xml"/><Relationship Id="rId1" Type="http://schemas.openxmlformats.org/officeDocument/2006/relationships/slideLayout" Target="../slideLayouts/slideLayout30.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5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54.xml"/><Relationship Id="rId1" Type="http://schemas.openxmlformats.org/officeDocument/2006/relationships/slideLayout" Target="../slideLayouts/slideLayout3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56.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8.jpeg"/><Relationship Id="rId7" Type="http://schemas.openxmlformats.org/officeDocument/2006/relationships/chart" Target="../charts/chart3.xml"/><Relationship Id="rId2" Type="http://schemas.openxmlformats.org/officeDocument/2006/relationships/notesSlide" Target="../notesSlides/notesSlide55.xml"/><Relationship Id="rId1" Type="http://schemas.openxmlformats.org/officeDocument/2006/relationships/slideLayout" Target="../slideLayouts/slideLayout35.xml"/><Relationship Id="rId6" Type="http://schemas.openxmlformats.org/officeDocument/2006/relationships/image" Target="../media/image69.png"/><Relationship Id="rId5" Type="http://schemas.openxmlformats.org/officeDocument/2006/relationships/chart" Target="../charts/chart2.xml"/><Relationship Id="rId4" Type="http://schemas.openxmlformats.org/officeDocument/2006/relationships/chart" Target="../charts/chart1.xml"/></Relationships>
</file>

<file path=ppt/slides/_rels/slide57.xml.rels><?xml version="1.0" encoding="UTF-8" standalone="yes"?>
<Relationships xmlns="http://schemas.openxmlformats.org/package/2006/relationships"><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notesSlide" Target="../notesSlides/notesSlide56.xml"/><Relationship Id="rId1" Type="http://schemas.openxmlformats.org/officeDocument/2006/relationships/slideLayout" Target="../slideLayouts/slideLayout30.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5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57.xml"/><Relationship Id="rId1" Type="http://schemas.openxmlformats.org/officeDocument/2006/relationships/slideLayout" Target="../slideLayouts/slideLayout34.xml"/><Relationship Id="rId4" Type="http://schemas.openxmlformats.org/officeDocument/2006/relationships/image" Target="../media/image77.png"/></Relationships>
</file>

<file path=ppt/slides/_rels/slide5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58.xml"/><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91.xml"/></Relationships>
</file>

<file path=ppt/slides/_rels/slide60.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59.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91.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38559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a:t>“Level of Protection” and Damage</a:t>
            </a:r>
          </a:p>
        </p:txBody>
      </p:sp>
      <p:sp>
        <p:nvSpPr>
          <p:cNvPr id="43011" name="Rectangle 3"/>
          <p:cNvSpPr>
            <a:spLocks noGrp="1" noChangeArrowheads="1"/>
          </p:cNvSpPr>
          <p:nvPr>
            <p:ph type="body" sz="quarter" idx="10"/>
          </p:nvPr>
        </p:nvSpPr>
        <p:spPr>
          <a:xfrm>
            <a:off x="619759" y="1219200"/>
            <a:ext cx="10972165" cy="5105400"/>
          </a:xfrm>
        </p:spPr>
        <p:txBody>
          <a:bodyPr/>
          <a:lstStyle/>
          <a:p>
            <a:r>
              <a:rPr lang="en-US"/>
              <a:t>Low level of protection (high AEP) for city of Sacramento. (See graph below)</a:t>
            </a:r>
          </a:p>
          <a:p>
            <a:r>
              <a:rPr lang="en-US"/>
              <a:t>Recent major floods in 1986 and 1997.</a:t>
            </a:r>
          </a:p>
          <a:p>
            <a:r>
              <a:rPr lang="en-US"/>
              <a:t>Estimated damages = $187 million in 1986 and $524 million in 1997.</a:t>
            </a:r>
          </a:p>
          <a:p>
            <a:endParaRPr lang="en-US"/>
          </a:p>
        </p:txBody>
      </p:sp>
      <p:pic>
        <p:nvPicPr>
          <p:cNvPr id="12" name="Picture 11" descr="A picture containing icon&#10;&#10;Description automatically generated">
            <a:extLst>
              <a:ext uri="{FF2B5EF4-FFF2-40B4-BE49-F238E27FC236}">
                <a16:creationId xmlns:a16="http://schemas.microsoft.com/office/drawing/2014/main" id="{A422BCF1-1F7D-4C04-AF1F-E733C1ECADB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135813" y="2459160"/>
            <a:ext cx="7940056" cy="465430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picture containing grass, water, nature, outdoor&#10;&#10;Description automatically generated">
            <a:extLst>
              <a:ext uri="{FF2B5EF4-FFF2-40B4-BE49-F238E27FC236}">
                <a16:creationId xmlns:a16="http://schemas.microsoft.com/office/drawing/2014/main" id="{1419105B-A71A-4EFA-A233-D154368E690E}"/>
              </a:ext>
            </a:extLst>
          </p:cNvPr>
          <p:cNvPicPr>
            <a:picLocks noGrp="1" noChangeAspect="1"/>
          </p:cNvPicPr>
          <p:nvPr>
            <p:ph type="pic" sz="quarter" idx="10"/>
          </p:nvPr>
        </p:nvPicPr>
        <p:blipFill rotWithShape="1">
          <a:blip r:embed="rId3" cstate="print">
            <a:extLst>
              <a:ext uri="{28A0092B-C50C-407E-A947-70E740481C1C}">
                <a14:useLocalDpi xmlns:a14="http://schemas.microsoft.com/office/drawing/2010/main"/>
              </a:ext>
            </a:extLst>
          </a:blip>
          <a:srcRect/>
          <a:stretch/>
        </p:blipFill>
        <p:spPr>
          <a:xfrm>
            <a:off x="0" y="-1"/>
            <a:ext cx="12192000" cy="4836695"/>
          </a:xfrm>
        </p:spPr>
      </p:pic>
      <p:sp>
        <p:nvSpPr>
          <p:cNvPr id="5" name="Text Placeholder 4">
            <a:extLst>
              <a:ext uri="{FF2B5EF4-FFF2-40B4-BE49-F238E27FC236}">
                <a16:creationId xmlns:a16="http://schemas.microsoft.com/office/drawing/2014/main" id="{8E3AC06D-1728-4F90-A7A6-AB794663CDE4}"/>
              </a:ext>
            </a:extLst>
          </p:cNvPr>
          <p:cNvSpPr>
            <a:spLocks noGrp="1"/>
          </p:cNvSpPr>
          <p:nvPr>
            <p:ph type="body" sz="quarter" idx="11"/>
          </p:nvPr>
        </p:nvSpPr>
        <p:spPr>
          <a:xfrm>
            <a:off x="1524000" y="5406195"/>
            <a:ext cx="1143000" cy="762000"/>
          </a:xfrm>
        </p:spPr>
        <p:txBody>
          <a:bodyPr/>
          <a:lstStyle/>
          <a:p>
            <a:r>
              <a:rPr lang="en-US"/>
              <a:t>02</a:t>
            </a:r>
          </a:p>
        </p:txBody>
      </p:sp>
      <p:sp>
        <p:nvSpPr>
          <p:cNvPr id="6" name="Text Placeholder 5">
            <a:extLst>
              <a:ext uri="{FF2B5EF4-FFF2-40B4-BE49-F238E27FC236}">
                <a16:creationId xmlns:a16="http://schemas.microsoft.com/office/drawing/2014/main" id="{857E8F30-34E3-4D2E-9BFD-81A7CABF59E1}"/>
              </a:ext>
            </a:extLst>
          </p:cNvPr>
          <p:cNvSpPr>
            <a:spLocks noGrp="1"/>
          </p:cNvSpPr>
          <p:nvPr>
            <p:ph type="body" sz="quarter" idx="12"/>
          </p:nvPr>
        </p:nvSpPr>
        <p:spPr>
          <a:xfrm>
            <a:off x="2667000" y="5406195"/>
            <a:ext cx="8915400" cy="1295400"/>
          </a:xfrm>
        </p:spPr>
        <p:txBody>
          <a:bodyPr/>
          <a:lstStyle/>
          <a:p>
            <a:r>
              <a:rPr lang="en-US" sz="3200" b="0">
                <a:solidFill>
                  <a:sysClr val="windowText" lastClr="000000"/>
                </a:solidFill>
              </a:rPr>
              <a:t>Who assessed the risk there and why?</a:t>
            </a:r>
          </a:p>
          <a:p>
            <a:endParaRPr lang="en-US" sz="3200"/>
          </a:p>
        </p:txBody>
      </p:sp>
    </p:spTree>
    <p:extLst>
      <p:ext uri="{BB962C8B-B14F-4D97-AF65-F5344CB8AC3E}">
        <p14:creationId xmlns:p14="http://schemas.microsoft.com/office/powerpoint/2010/main" val="1550698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Timeline&#10;&#10;Description automatically generated">
            <a:extLst>
              <a:ext uri="{FF2B5EF4-FFF2-40B4-BE49-F238E27FC236}">
                <a16:creationId xmlns:a16="http://schemas.microsoft.com/office/drawing/2014/main" id="{1D62A47C-9F76-463E-9E91-13F52A31CB8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1925" y="-527783"/>
            <a:ext cx="11868150" cy="7913565"/>
          </a:xfrm>
          <a:prstGeom prst="rect">
            <a:avLst/>
          </a:prstGeom>
        </p:spPr>
      </p:pic>
      <p:sp>
        <p:nvSpPr>
          <p:cNvPr id="5" name="Title 4">
            <a:extLst>
              <a:ext uri="{FF2B5EF4-FFF2-40B4-BE49-F238E27FC236}">
                <a16:creationId xmlns:a16="http://schemas.microsoft.com/office/drawing/2014/main" id="{7E8A67AA-1D62-4A0A-AAC0-04D1D8BCF802}"/>
              </a:ext>
            </a:extLst>
          </p:cNvPr>
          <p:cNvSpPr>
            <a:spLocks noGrp="1"/>
          </p:cNvSpPr>
          <p:nvPr>
            <p:ph type="title"/>
          </p:nvPr>
        </p:nvSpPr>
        <p:spPr/>
        <p:txBody>
          <a:bodyPr/>
          <a:lstStyle/>
          <a:p>
            <a:r>
              <a:rPr lang="en-US">
                <a:solidFill>
                  <a:schemeClr val="accent1"/>
                </a:solidFill>
              </a:rPr>
              <a:t>Who assessed risk there and why? </a:t>
            </a:r>
          </a:p>
        </p:txBody>
      </p:sp>
      <p:sp>
        <p:nvSpPr>
          <p:cNvPr id="2" name="Rectangle 3">
            <a:extLst>
              <a:ext uri="{FF2B5EF4-FFF2-40B4-BE49-F238E27FC236}">
                <a16:creationId xmlns:a16="http://schemas.microsoft.com/office/drawing/2014/main" id="{05CB4290-B48F-373A-1762-EC3A235B19E8}"/>
              </a:ext>
            </a:extLst>
          </p:cNvPr>
          <p:cNvSpPr>
            <a:spLocks noGrp="1" noChangeArrowheads="1"/>
          </p:cNvSpPr>
          <p:nvPr>
            <p:ph type="body" sz="quarter" idx="10"/>
          </p:nvPr>
        </p:nvSpPr>
        <p:spPr>
          <a:xfrm>
            <a:off x="715009" y="5573223"/>
            <a:ext cx="10972165" cy="5105400"/>
          </a:xfrm>
        </p:spPr>
        <p:txBody>
          <a:bodyPr/>
          <a:lstStyle/>
          <a:p>
            <a:r>
              <a:rPr lang="en-US"/>
              <a:t>Recent studies include 2022 CVFPP and 2024 Yolo Bypass Comprehensive Study</a:t>
            </a:r>
          </a:p>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1027"/>
          <p:cNvSpPr>
            <a:spLocks noGrp="1" noChangeArrowheads="1"/>
          </p:cNvSpPr>
          <p:nvPr>
            <p:ph type="body" sz="quarter" idx="10"/>
          </p:nvPr>
        </p:nvSpPr>
        <p:spPr/>
        <p:txBody>
          <a:bodyPr/>
          <a:lstStyle/>
          <a:p>
            <a:pPr marL="0" indent="0">
              <a:buNone/>
            </a:pPr>
            <a:r>
              <a:rPr lang="en-US" sz="2800" b="1">
                <a:solidFill>
                  <a:schemeClr val="tx2"/>
                </a:solidFill>
              </a:rPr>
              <a:t>Other related studies included:</a:t>
            </a:r>
          </a:p>
          <a:p>
            <a:r>
              <a:rPr lang="en-US" b="1">
                <a:solidFill>
                  <a:srgbClr val="003399"/>
                </a:solidFill>
              </a:rPr>
              <a:t>Risk reduction planning studies</a:t>
            </a:r>
            <a:r>
              <a:rPr lang="en-US"/>
              <a:t>. </a:t>
            </a:r>
          </a:p>
          <a:p>
            <a:pPr lvl="1"/>
            <a:r>
              <a:rPr lang="en-US"/>
              <a:t>Sacramento Area Flood Control Agency (SAFCA) </a:t>
            </a:r>
          </a:p>
          <a:p>
            <a:pPr lvl="1"/>
            <a:r>
              <a:rPr lang="en-US"/>
              <a:t>City of West Sacramento </a:t>
            </a:r>
          </a:p>
          <a:p>
            <a:pPr lvl="1"/>
            <a:r>
              <a:rPr lang="en-US"/>
              <a:t>Three Rivers Levee Improvement Authority</a:t>
            </a:r>
          </a:p>
          <a:p>
            <a:r>
              <a:rPr lang="en-US" b="1">
                <a:solidFill>
                  <a:srgbClr val="003399"/>
                </a:solidFill>
              </a:rPr>
              <a:t>Permitting studies</a:t>
            </a:r>
            <a:r>
              <a:rPr lang="en-US"/>
              <a:t>. For Section 408 and State permits.</a:t>
            </a:r>
          </a:p>
        </p:txBody>
      </p:sp>
      <p:sp>
        <p:nvSpPr>
          <p:cNvPr id="4" name="Title 3">
            <a:extLst>
              <a:ext uri="{FF2B5EF4-FFF2-40B4-BE49-F238E27FC236}">
                <a16:creationId xmlns:a16="http://schemas.microsoft.com/office/drawing/2014/main" id="{8CEDD5D0-7CC5-431B-9FF0-24607689A17D}"/>
              </a:ext>
            </a:extLst>
          </p:cNvPr>
          <p:cNvSpPr>
            <a:spLocks noGrp="1"/>
          </p:cNvSpPr>
          <p:nvPr>
            <p:ph type="title"/>
          </p:nvPr>
        </p:nvSpPr>
        <p:spPr/>
        <p:txBody>
          <a:bodyPr/>
          <a:lstStyle/>
          <a:p>
            <a:r>
              <a:rPr lang="en-US">
                <a:solidFill>
                  <a:schemeClr val="accent1"/>
                </a:solidFill>
              </a:rPr>
              <a:t>Who assessed risk there and why?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picture containing grass, water, nature, outdoor&#10;&#10;Description automatically generated">
            <a:extLst>
              <a:ext uri="{FF2B5EF4-FFF2-40B4-BE49-F238E27FC236}">
                <a16:creationId xmlns:a16="http://schemas.microsoft.com/office/drawing/2014/main" id="{1419105B-A71A-4EFA-A233-D154368E690E}"/>
              </a:ext>
            </a:extLst>
          </p:cNvPr>
          <p:cNvPicPr>
            <a:picLocks noGrp="1" noChangeAspect="1"/>
          </p:cNvPicPr>
          <p:nvPr>
            <p:ph type="pic" sz="quarter" idx="10"/>
          </p:nvPr>
        </p:nvPicPr>
        <p:blipFill rotWithShape="1">
          <a:blip r:embed="rId3" cstate="print">
            <a:extLst>
              <a:ext uri="{28A0092B-C50C-407E-A947-70E740481C1C}">
                <a14:useLocalDpi xmlns:a14="http://schemas.microsoft.com/office/drawing/2010/main"/>
              </a:ext>
            </a:extLst>
          </a:blip>
          <a:srcRect/>
          <a:stretch/>
        </p:blipFill>
        <p:spPr>
          <a:xfrm>
            <a:off x="0" y="-1"/>
            <a:ext cx="12192000" cy="4836695"/>
          </a:xfrm>
        </p:spPr>
      </p:pic>
      <p:sp>
        <p:nvSpPr>
          <p:cNvPr id="5" name="Text Placeholder 4">
            <a:extLst>
              <a:ext uri="{FF2B5EF4-FFF2-40B4-BE49-F238E27FC236}">
                <a16:creationId xmlns:a16="http://schemas.microsoft.com/office/drawing/2014/main" id="{8E3AC06D-1728-4F90-A7A6-AB794663CDE4}"/>
              </a:ext>
            </a:extLst>
          </p:cNvPr>
          <p:cNvSpPr>
            <a:spLocks noGrp="1"/>
          </p:cNvSpPr>
          <p:nvPr>
            <p:ph type="body" sz="quarter" idx="11"/>
          </p:nvPr>
        </p:nvSpPr>
        <p:spPr>
          <a:xfrm>
            <a:off x="1524000" y="5406195"/>
            <a:ext cx="1143000" cy="762000"/>
          </a:xfrm>
        </p:spPr>
        <p:txBody>
          <a:bodyPr/>
          <a:lstStyle/>
          <a:p>
            <a:r>
              <a:rPr lang="en-US"/>
              <a:t>03</a:t>
            </a:r>
          </a:p>
        </p:txBody>
      </p:sp>
      <p:sp>
        <p:nvSpPr>
          <p:cNvPr id="6" name="Text Placeholder 5">
            <a:extLst>
              <a:ext uri="{FF2B5EF4-FFF2-40B4-BE49-F238E27FC236}">
                <a16:creationId xmlns:a16="http://schemas.microsoft.com/office/drawing/2014/main" id="{857E8F30-34E3-4D2E-9BFD-81A7CABF59E1}"/>
              </a:ext>
            </a:extLst>
          </p:cNvPr>
          <p:cNvSpPr>
            <a:spLocks noGrp="1"/>
          </p:cNvSpPr>
          <p:nvPr>
            <p:ph type="body" sz="quarter" idx="12"/>
          </p:nvPr>
        </p:nvSpPr>
        <p:spPr>
          <a:xfrm>
            <a:off x="2667000" y="5406195"/>
            <a:ext cx="8915400" cy="1295400"/>
          </a:xfrm>
        </p:spPr>
        <p:txBody>
          <a:bodyPr/>
          <a:lstStyle/>
          <a:p>
            <a:r>
              <a:rPr lang="en-US" sz="3200" b="0">
                <a:solidFill>
                  <a:sysClr val="windowText" lastClr="000000"/>
                </a:solidFill>
              </a:rPr>
              <a:t>How was risk assessed for the system?</a:t>
            </a:r>
          </a:p>
          <a:p>
            <a:endParaRPr lang="en-US" sz="3200"/>
          </a:p>
        </p:txBody>
      </p:sp>
    </p:spTree>
    <p:extLst>
      <p:ext uri="{BB962C8B-B14F-4D97-AF65-F5344CB8AC3E}">
        <p14:creationId xmlns:p14="http://schemas.microsoft.com/office/powerpoint/2010/main" val="19830466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algn="ctr"/>
            <a:r>
              <a:rPr lang="en-US"/>
              <a:t>How We Assessed Risk</a:t>
            </a:r>
          </a:p>
        </p:txBody>
      </p:sp>
      <p:pic>
        <p:nvPicPr>
          <p:cNvPr id="122884"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276601" y="1371601"/>
            <a:ext cx="5641157" cy="5242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ChangeArrowheads="1"/>
          </p:cNvSpPr>
          <p:nvPr/>
        </p:nvSpPr>
        <p:spPr bwMode="auto">
          <a:xfrm>
            <a:off x="3286125" y="-466725"/>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2292" name="Rectangle 4"/>
          <p:cNvSpPr>
            <a:spLocks noGrp="1" noChangeArrowheads="1"/>
          </p:cNvSpPr>
          <p:nvPr>
            <p:ph type="title"/>
          </p:nvPr>
        </p:nvSpPr>
        <p:spPr/>
        <p:txBody>
          <a:bodyPr/>
          <a:lstStyle/>
          <a:p>
            <a:r>
              <a:rPr lang="en-US"/>
              <a:t>Model Configuration</a:t>
            </a:r>
          </a:p>
        </p:txBody>
      </p:sp>
      <p:sp>
        <p:nvSpPr>
          <p:cNvPr id="12295" name="Rectangle 7"/>
          <p:cNvSpPr>
            <a:spLocks noGrp="1" noChangeArrowheads="1"/>
          </p:cNvSpPr>
          <p:nvPr>
            <p:ph type="body" sz="quarter" idx="10"/>
          </p:nvPr>
        </p:nvSpPr>
        <p:spPr>
          <a:xfrm>
            <a:off x="609600" y="1409350"/>
            <a:ext cx="5686425" cy="4915250"/>
          </a:xfrm>
        </p:spPr>
        <p:txBody>
          <a:bodyPr/>
          <a:lstStyle/>
          <a:p>
            <a:pPr>
              <a:lnSpc>
                <a:spcPct val="90000"/>
              </a:lnSpc>
            </a:pPr>
            <a:r>
              <a:rPr lang="en-US"/>
              <a:t>About 60 impact areas.</a:t>
            </a:r>
          </a:p>
          <a:p>
            <a:pPr>
              <a:lnSpc>
                <a:spcPct val="90000"/>
              </a:lnSpc>
            </a:pPr>
            <a:r>
              <a:rPr lang="en-US"/>
              <a:t>Consequence related to stage on adjacent/predominate stream.</a:t>
            </a:r>
          </a:p>
          <a:p>
            <a:pPr>
              <a:lnSpc>
                <a:spcPct val="90000"/>
              </a:lnSpc>
            </a:pPr>
            <a:r>
              <a:rPr lang="en-US"/>
              <a:t>Stage-consequence and H&amp;H models from Comp.</a:t>
            </a:r>
          </a:p>
        </p:txBody>
      </p:sp>
      <p:pic>
        <p:nvPicPr>
          <p:cNvPr id="8" name="Picture 2" descr="sac impact areas2 labels">
            <a:extLst>
              <a:ext uri="{FF2B5EF4-FFF2-40B4-BE49-F238E27FC236}">
                <a16:creationId xmlns:a16="http://schemas.microsoft.com/office/drawing/2014/main" id="{B8DB6281-5B9A-499F-B783-1B16DB2CCE49}"/>
              </a:ext>
            </a:extLst>
          </p:cNvPr>
          <p:cNvPicPr>
            <a:picLocks noGrp="1" noChangeAspect="1" noChangeArrowheads="1"/>
          </p:cNvPicPr>
          <p:nvPr>
            <p:ph type="pic" sz="quarter" idx="11"/>
          </p:nvPr>
        </p:nvPicPr>
        <p:blipFill rotWithShape="1">
          <a:blip r:embed="rId3" cstate="print">
            <a:extLst>
              <a:ext uri="{28A0092B-C50C-407E-A947-70E740481C1C}">
                <a14:useLocalDpi xmlns:a14="http://schemas.microsoft.com/office/drawing/2010/main"/>
              </a:ext>
            </a:extLst>
          </a:blip>
          <a:srcRect l="3571" t="2305" r="7731" b="12006"/>
          <a:stretch/>
        </p:blipFill>
        <p:spPr bwMode="auto">
          <a:xfrm>
            <a:off x="6705598" y="0"/>
            <a:ext cx="5486401"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76395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193" name="Group 17"/>
          <p:cNvGrpSpPr>
            <a:grpSpLocks/>
          </p:cNvGrpSpPr>
          <p:nvPr/>
        </p:nvGrpSpPr>
        <p:grpSpPr bwMode="auto">
          <a:xfrm>
            <a:off x="6909929" y="1540764"/>
            <a:ext cx="3776471" cy="3776471"/>
            <a:chOff x="3504" y="1248"/>
            <a:chExt cx="1680" cy="1680"/>
          </a:xfrm>
        </p:grpSpPr>
        <p:sp>
          <p:nvSpPr>
            <p:cNvPr id="50190" name="Oval 14"/>
            <p:cNvSpPr>
              <a:spLocks noChangeArrowheads="1"/>
            </p:cNvSpPr>
            <p:nvPr/>
          </p:nvSpPr>
          <p:spPr bwMode="auto">
            <a:xfrm>
              <a:off x="3504" y="1248"/>
              <a:ext cx="1680" cy="1680"/>
            </a:xfrm>
            <a:prstGeom prst="ellipse">
              <a:avLst/>
            </a:prstGeom>
            <a:noFill/>
            <a:ln w="508000">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92" name="Line 16"/>
            <p:cNvSpPr>
              <a:spLocks noChangeShapeType="1"/>
            </p:cNvSpPr>
            <p:nvPr/>
          </p:nvSpPr>
          <p:spPr bwMode="auto">
            <a:xfrm flipH="1">
              <a:off x="3888" y="1536"/>
              <a:ext cx="1008" cy="1152"/>
            </a:xfrm>
            <a:prstGeom prst="line">
              <a:avLst/>
            </a:prstGeom>
            <a:noFill/>
            <a:ln w="5080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50182" name="Rectangle 6"/>
          <p:cNvSpPr>
            <a:spLocks noGrp="1" noChangeArrowheads="1"/>
          </p:cNvSpPr>
          <p:nvPr>
            <p:ph type="title"/>
          </p:nvPr>
        </p:nvSpPr>
        <p:spPr/>
        <p:txBody>
          <a:bodyPr/>
          <a:lstStyle/>
          <a:p>
            <a:r>
              <a:rPr lang="en-US"/>
              <a:t>Hydrologic Analyses</a:t>
            </a:r>
          </a:p>
        </p:txBody>
      </p:sp>
      <p:sp>
        <p:nvSpPr>
          <p:cNvPr id="50185" name="Rectangle 9"/>
          <p:cNvSpPr>
            <a:spLocks noGrp="1" noChangeArrowheads="1"/>
          </p:cNvSpPr>
          <p:nvPr>
            <p:ph type="body" sz="quarter" idx="12"/>
          </p:nvPr>
        </p:nvSpPr>
        <p:spPr>
          <a:xfrm>
            <a:off x="609600" y="1441228"/>
            <a:ext cx="5590784" cy="4873752"/>
          </a:xfrm>
        </p:spPr>
        <p:txBody>
          <a:bodyPr/>
          <a:lstStyle/>
          <a:p>
            <a:r>
              <a:rPr lang="en-US"/>
              <a:t>Highly regulated stream </a:t>
            </a:r>
          </a:p>
          <a:p>
            <a:pPr lvl="1"/>
            <a:r>
              <a:rPr lang="en-US"/>
              <a:t>Frequency model not appropriate.</a:t>
            </a:r>
          </a:p>
          <a:p>
            <a:r>
              <a:rPr lang="en-US"/>
              <a:t>Common design storm approach wouldn’t work.</a:t>
            </a:r>
          </a:p>
          <a:p>
            <a:r>
              <a:rPr lang="en-US"/>
              <a:t>Alternative approach by SPK relies on: </a:t>
            </a:r>
          </a:p>
          <a:p>
            <a:pPr lvl="1"/>
            <a:r>
              <a:rPr lang="en-US"/>
              <a:t>Gaged flows </a:t>
            </a:r>
          </a:p>
          <a:p>
            <a:pPr lvl="1"/>
            <a:r>
              <a:rPr lang="en-US"/>
              <a:t>Historical patterns</a:t>
            </a:r>
          </a:p>
          <a:p>
            <a:pPr lvl="1"/>
            <a:r>
              <a:rPr lang="en-US"/>
              <a:t>Composite floodplain concept</a:t>
            </a:r>
          </a:p>
          <a:p>
            <a:r>
              <a:rPr lang="en-US"/>
              <a:t>Update underway.</a:t>
            </a:r>
          </a:p>
        </p:txBody>
      </p:sp>
      <p:pic>
        <p:nvPicPr>
          <p:cNvPr id="4" name="Picture 3">
            <a:extLst>
              <a:ext uri="{FF2B5EF4-FFF2-40B4-BE49-F238E27FC236}">
                <a16:creationId xmlns:a16="http://schemas.microsoft.com/office/drawing/2014/main" id="{A6A62019-4EF2-4400-94BB-271A71BFE362}"/>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7215839" y="0"/>
            <a:ext cx="3017398" cy="6629592"/>
          </a:xfrm>
          <a:prstGeom prst="rect">
            <a:avLst/>
          </a:prstGeom>
        </p:spPr>
      </p:pic>
      <p:sp>
        <p:nvSpPr>
          <p:cNvPr id="5" name="Rectangle 4">
            <a:extLst>
              <a:ext uri="{FF2B5EF4-FFF2-40B4-BE49-F238E27FC236}">
                <a16:creationId xmlns:a16="http://schemas.microsoft.com/office/drawing/2014/main" id="{D6C7E998-374E-4931-B9B8-760E65D16193}"/>
              </a:ext>
            </a:extLst>
          </p:cNvPr>
          <p:cNvSpPr/>
          <p:nvPr/>
        </p:nvSpPr>
        <p:spPr>
          <a:xfrm>
            <a:off x="9474604" y="570735"/>
            <a:ext cx="1898150" cy="646331"/>
          </a:xfrm>
          <a:prstGeom prst="rect">
            <a:avLst/>
          </a:prstGeom>
        </p:spPr>
        <p:txBody>
          <a:bodyPr wrap="square">
            <a:spAutoFit/>
          </a:bodyPr>
          <a:lstStyle/>
          <a:p>
            <a:r>
              <a:rPr lang="en-US"/>
              <a:t>Design Storm of Specified Probability</a:t>
            </a:r>
          </a:p>
        </p:txBody>
      </p:sp>
      <p:sp>
        <p:nvSpPr>
          <p:cNvPr id="12" name="Rectangle 11">
            <a:extLst>
              <a:ext uri="{FF2B5EF4-FFF2-40B4-BE49-F238E27FC236}">
                <a16:creationId xmlns:a16="http://schemas.microsoft.com/office/drawing/2014/main" id="{C9A2B566-83AA-4F85-9C1E-A14C23500F91}"/>
              </a:ext>
            </a:extLst>
          </p:cNvPr>
          <p:cNvSpPr/>
          <p:nvPr/>
        </p:nvSpPr>
        <p:spPr>
          <a:xfrm>
            <a:off x="9590072" y="2902578"/>
            <a:ext cx="2107279" cy="646331"/>
          </a:xfrm>
          <a:prstGeom prst="rect">
            <a:avLst/>
          </a:prstGeom>
        </p:spPr>
        <p:txBody>
          <a:bodyPr wrap="square">
            <a:spAutoFit/>
          </a:bodyPr>
          <a:lstStyle/>
          <a:p>
            <a:r>
              <a:rPr lang="en-US"/>
              <a:t>Calibrated Rainfall-Runoff-Routing Model</a:t>
            </a:r>
          </a:p>
        </p:txBody>
      </p:sp>
      <p:sp>
        <p:nvSpPr>
          <p:cNvPr id="11" name="Rectangle 10">
            <a:extLst>
              <a:ext uri="{FF2B5EF4-FFF2-40B4-BE49-F238E27FC236}">
                <a16:creationId xmlns:a16="http://schemas.microsoft.com/office/drawing/2014/main" id="{D778CDD3-DC9E-48C2-A50A-0A7A79534783}"/>
              </a:ext>
            </a:extLst>
          </p:cNvPr>
          <p:cNvSpPr/>
          <p:nvPr/>
        </p:nvSpPr>
        <p:spPr>
          <a:xfrm>
            <a:off x="9590072" y="5385323"/>
            <a:ext cx="1913152" cy="646331"/>
          </a:xfrm>
          <a:prstGeom prst="rect">
            <a:avLst/>
          </a:prstGeom>
        </p:spPr>
        <p:txBody>
          <a:bodyPr wrap="square">
            <a:spAutoFit/>
          </a:bodyPr>
          <a:lstStyle/>
          <a:p>
            <a:r>
              <a:rPr lang="en-US"/>
              <a:t>Runoff peak of known probability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1027"/>
          <p:cNvSpPr>
            <a:spLocks noGrp="1" noChangeArrowheads="1"/>
          </p:cNvSpPr>
          <p:nvPr>
            <p:ph type="body" sz="quarter" idx="10"/>
          </p:nvPr>
        </p:nvSpPr>
        <p:spPr>
          <a:xfrm>
            <a:off x="5524500" y="1450848"/>
            <a:ext cx="6057900" cy="4873752"/>
          </a:xfrm>
        </p:spPr>
        <p:txBody>
          <a:bodyPr/>
          <a:lstStyle/>
          <a:p>
            <a:r>
              <a:rPr lang="en-US"/>
              <a:t>Hydraulic analyses now use HEC-RAS.</a:t>
            </a:r>
          </a:p>
          <a:p>
            <a:r>
              <a:rPr lang="en-US"/>
              <a:t>Geometric data collected. </a:t>
            </a:r>
          </a:p>
          <a:p>
            <a:r>
              <a:rPr lang="en-US"/>
              <a:t>100+ routing reaches and 3,000 cross sections.</a:t>
            </a:r>
          </a:p>
          <a:p>
            <a:r>
              <a:rPr lang="en-US"/>
              <a:t>Extensive use of advanced modeling features.</a:t>
            </a:r>
          </a:p>
          <a:p>
            <a:pPr>
              <a:buFontTx/>
              <a:buNone/>
            </a:pPr>
            <a:endParaRPr lang="en-US"/>
          </a:p>
        </p:txBody>
      </p:sp>
      <p:sp>
        <p:nvSpPr>
          <p:cNvPr id="51202" name="Rectangle 1026"/>
          <p:cNvSpPr>
            <a:spLocks noGrp="1" noChangeArrowheads="1"/>
          </p:cNvSpPr>
          <p:nvPr>
            <p:ph type="title"/>
          </p:nvPr>
        </p:nvSpPr>
        <p:spPr>
          <a:xfrm>
            <a:off x="5524500" y="381000"/>
            <a:ext cx="6057900" cy="838200"/>
          </a:xfrm>
        </p:spPr>
        <p:txBody>
          <a:bodyPr/>
          <a:lstStyle/>
          <a:p>
            <a:r>
              <a:rPr lang="en-US"/>
              <a:t>Hydraulic Analyses</a:t>
            </a:r>
          </a:p>
        </p:txBody>
      </p:sp>
      <p:pic>
        <p:nvPicPr>
          <p:cNvPr id="4" name="Picture Placeholder 3">
            <a:extLst>
              <a:ext uri="{FF2B5EF4-FFF2-40B4-BE49-F238E27FC236}">
                <a16:creationId xmlns:a16="http://schemas.microsoft.com/office/drawing/2014/main" id="{AF4237A2-1293-444C-8D9B-24F169934F83}"/>
              </a:ext>
            </a:extLst>
          </p:cNvPr>
          <p:cNvPicPr>
            <a:picLocks noGrp="1" noChangeAspect="1"/>
          </p:cNvPicPr>
          <p:nvPr>
            <p:ph type="pic" sz="quarter" idx="11"/>
          </p:nvPr>
        </p:nvPicPr>
        <p:blipFill rotWithShape="1">
          <a:blip r:embed="rId3" cstate="print">
            <a:extLst>
              <a:ext uri="{28A0092B-C50C-407E-A947-70E740481C1C}">
                <a14:useLocalDpi xmlns:a14="http://schemas.microsoft.com/office/drawing/2010/main"/>
              </a:ext>
            </a:extLst>
          </a:blip>
          <a:srcRect/>
          <a:stretch/>
        </p:blipFill>
        <p:spPr>
          <a:xfrm>
            <a:off x="0" y="0"/>
            <a:ext cx="4857750" cy="6858000"/>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itle 1"/>
          <p:cNvSpPr>
            <a:spLocks noGrp="1"/>
          </p:cNvSpPr>
          <p:nvPr>
            <p:ph type="title"/>
          </p:nvPr>
        </p:nvSpPr>
        <p:spPr>
          <a:xfrm>
            <a:off x="6727971" y="381000"/>
            <a:ext cx="4471332" cy="838200"/>
          </a:xfrm>
        </p:spPr>
        <p:txBody>
          <a:bodyPr/>
          <a:lstStyle/>
          <a:p>
            <a:r>
              <a:rPr lang="en-US"/>
              <a:t>Exposure for Consequence Analysis</a:t>
            </a:r>
          </a:p>
        </p:txBody>
      </p:sp>
      <p:graphicFrame>
        <p:nvGraphicFramePr>
          <p:cNvPr id="3" name="Table 2"/>
          <p:cNvGraphicFramePr>
            <a:graphicFrameLocks noGrp="1"/>
          </p:cNvGraphicFramePr>
          <p:nvPr>
            <p:extLst>
              <p:ext uri="{D42A27DB-BD31-4B8C-83A1-F6EECF244321}">
                <p14:modId xmlns:p14="http://schemas.microsoft.com/office/powerpoint/2010/main" val="4066970231"/>
              </p:ext>
            </p:extLst>
          </p:nvPr>
        </p:nvGraphicFramePr>
        <p:xfrm>
          <a:off x="6727970" y="1579564"/>
          <a:ext cx="3802870" cy="4161840"/>
        </p:xfrm>
        <a:graphic>
          <a:graphicData uri="http://schemas.openxmlformats.org/drawingml/2006/table">
            <a:tbl>
              <a:tblPr firstRow="1" bandRow="1">
                <a:tableStyleId>{5C22544A-7EE6-4342-B048-85BDC9FD1C3A}</a:tableStyleId>
              </a:tblPr>
              <a:tblGrid>
                <a:gridCol w="1901435">
                  <a:extLst>
                    <a:ext uri="{9D8B030D-6E8A-4147-A177-3AD203B41FA5}">
                      <a16:colId xmlns:a16="http://schemas.microsoft.com/office/drawing/2014/main" val="20000"/>
                    </a:ext>
                  </a:extLst>
                </a:gridCol>
                <a:gridCol w="1901435">
                  <a:extLst>
                    <a:ext uri="{9D8B030D-6E8A-4147-A177-3AD203B41FA5}">
                      <a16:colId xmlns:a16="http://schemas.microsoft.com/office/drawing/2014/main" val="20001"/>
                    </a:ext>
                  </a:extLst>
                </a:gridCol>
              </a:tblGrid>
              <a:tr h="1001809">
                <a:tc>
                  <a:txBody>
                    <a:bodyPr/>
                    <a:lstStyle/>
                    <a:p>
                      <a:pPr algn="ctr"/>
                      <a:r>
                        <a:rPr lang="en-US" sz="1500"/>
                        <a:t>Parcel ID (1)</a:t>
                      </a:r>
                    </a:p>
                  </a:txBody>
                  <a:tcPr marL="111303" marR="111303" marT="55657" marB="55657" anchor="ctr"/>
                </a:tc>
                <a:tc>
                  <a:txBody>
                    <a:bodyPr/>
                    <a:lstStyle/>
                    <a:p>
                      <a:pPr algn="ctr"/>
                      <a:r>
                        <a:rPr lang="en-US" sz="1500"/>
                        <a:t>Value of Property</a:t>
                      </a:r>
                    </a:p>
                    <a:p>
                      <a:pPr algn="ctr"/>
                      <a:r>
                        <a:rPr lang="en-US" sz="1500"/>
                        <a:t>($1,000) (2)</a:t>
                      </a:r>
                    </a:p>
                  </a:txBody>
                  <a:tcPr marL="111303" marR="111303" marT="55657" marB="55657" anchor="ctr"/>
                </a:tc>
                <a:extLst>
                  <a:ext uri="{0D108BD9-81ED-4DB2-BD59-A6C34878D82A}">
                    <a16:rowId xmlns:a16="http://schemas.microsoft.com/office/drawing/2014/main" val="10000"/>
                  </a:ext>
                </a:extLst>
              </a:tr>
              <a:tr h="451433">
                <a:tc>
                  <a:txBody>
                    <a:bodyPr/>
                    <a:lstStyle/>
                    <a:p>
                      <a:pPr algn="ctr"/>
                      <a:r>
                        <a:rPr lang="en-US" sz="1500"/>
                        <a:t>046-491-005-000</a:t>
                      </a:r>
                    </a:p>
                  </a:txBody>
                  <a:tcPr marL="111303" marR="111303" marT="55657" marB="55657" anchor="ctr"/>
                </a:tc>
                <a:tc>
                  <a:txBody>
                    <a:bodyPr/>
                    <a:lstStyle/>
                    <a:p>
                      <a:pPr algn="ctr"/>
                      <a:r>
                        <a:rPr lang="en-US" sz="1500"/>
                        <a:t>165.83</a:t>
                      </a:r>
                    </a:p>
                  </a:txBody>
                  <a:tcPr marL="111303" marR="111303" marT="55657" marB="55657" anchor="ctr"/>
                </a:tc>
                <a:extLst>
                  <a:ext uri="{0D108BD9-81ED-4DB2-BD59-A6C34878D82A}">
                    <a16:rowId xmlns:a16="http://schemas.microsoft.com/office/drawing/2014/main" val="10001"/>
                  </a:ext>
                </a:extLst>
              </a:tr>
              <a:tr h="451433">
                <a:tc>
                  <a:txBody>
                    <a:bodyPr/>
                    <a:lstStyle/>
                    <a:p>
                      <a:pPr algn="ctr"/>
                      <a:r>
                        <a:rPr lang="en-US" sz="1500"/>
                        <a:t>046-491-004-000</a:t>
                      </a:r>
                    </a:p>
                  </a:txBody>
                  <a:tcPr marL="111303" marR="111303" marT="55657" marB="55657" anchor="ctr"/>
                </a:tc>
                <a:tc>
                  <a:txBody>
                    <a:bodyPr/>
                    <a:lstStyle/>
                    <a:p>
                      <a:pPr algn="ctr"/>
                      <a:r>
                        <a:rPr lang="en-US" sz="1500"/>
                        <a:t>150.97</a:t>
                      </a:r>
                    </a:p>
                  </a:txBody>
                  <a:tcPr marL="111303" marR="111303" marT="55657" marB="55657" anchor="ctr"/>
                </a:tc>
                <a:extLst>
                  <a:ext uri="{0D108BD9-81ED-4DB2-BD59-A6C34878D82A}">
                    <a16:rowId xmlns:a16="http://schemas.microsoft.com/office/drawing/2014/main" val="10002"/>
                  </a:ext>
                </a:extLst>
              </a:tr>
              <a:tr h="451433">
                <a:tc>
                  <a:txBody>
                    <a:bodyPr/>
                    <a:lstStyle/>
                    <a:p>
                      <a:pPr algn="ctr"/>
                      <a:r>
                        <a:rPr lang="en-US" sz="1500"/>
                        <a:t>046-492-008-000</a:t>
                      </a:r>
                    </a:p>
                  </a:txBody>
                  <a:tcPr marL="111303" marR="111303" marT="55657" marB="55657" anchor="ctr"/>
                </a:tc>
                <a:tc>
                  <a:txBody>
                    <a:bodyPr/>
                    <a:lstStyle/>
                    <a:p>
                      <a:pPr algn="ctr"/>
                      <a:r>
                        <a:rPr lang="en-US" sz="1500"/>
                        <a:t>217.21</a:t>
                      </a:r>
                    </a:p>
                  </a:txBody>
                  <a:tcPr marL="111303" marR="111303" marT="55657" marB="55657" anchor="ctr"/>
                </a:tc>
                <a:extLst>
                  <a:ext uri="{0D108BD9-81ED-4DB2-BD59-A6C34878D82A}">
                    <a16:rowId xmlns:a16="http://schemas.microsoft.com/office/drawing/2014/main" val="10003"/>
                  </a:ext>
                </a:extLst>
              </a:tr>
              <a:tr h="451433">
                <a:tc>
                  <a:txBody>
                    <a:bodyPr/>
                    <a:lstStyle/>
                    <a:p>
                      <a:pPr algn="ctr"/>
                      <a:r>
                        <a:rPr lang="en-US" sz="1500"/>
                        <a:t>046-503-001-000</a:t>
                      </a:r>
                    </a:p>
                  </a:txBody>
                  <a:tcPr marL="111303" marR="111303" marT="55657" marB="55657" anchor="ctr"/>
                </a:tc>
                <a:tc>
                  <a:txBody>
                    <a:bodyPr/>
                    <a:lstStyle/>
                    <a:p>
                      <a:pPr algn="ctr"/>
                      <a:r>
                        <a:rPr lang="en-US" sz="1500"/>
                        <a:t>239.81</a:t>
                      </a:r>
                    </a:p>
                  </a:txBody>
                  <a:tcPr marL="111303" marR="111303" marT="55657" marB="55657" anchor="ctr"/>
                </a:tc>
                <a:extLst>
                  <a:ext uri="{0D108BD9-81ED-4DB2-BD59-A6C34878D82A}">
                    <a16:rowId xmlns:a16="http://schemas.microsoft.com/office/drawing/2014/main" val="10004"/>
                  </a:ext>
                </a:extLst>
              </a:tr>
              <a:tr h="451433">
                <a:tc>
                  <a:txBody>
                    <a:bodyPr/>
                    <a:lstStyle/>
                    <a:p>
                      <a:pPr algn="ctr"/>
                      <a:r>
                        <a:rPr lang="en-US" sz="1500"/>
                        <a:t>046-492-002-000</a:t>
                      </a:r>
                    </a:p>
                  </a:txBody>
                  <a:tcPr marL="111303" marR="111303" marT="55657" marB="55657" anchor="ctr"/>
                </a:tc>
                <a:tc>
                  <a:txBody>
                    <a:bodyPr/>
                    <a:lstStyle/>
                    <a:p>
                      <a:pPr algn="ctr"/>
                      <a:r>
                        <a:rPr lang="en-US" sz="1500"/>
                        <a:t>192.66</a:t>
                      </a:r>
                    </a:p>
                  </a:txBody>
                  <a:tcPr marL="111303" marR="111303" marT="55657" marB="55657" anchor="ctr"/>
                </a:tc>
                <a:extLst>
                  <a:ext uri="{0D108BD9-81ED-4DB2-BD59-A6C34878D82A}">
                    <a16:rowId xmlns:a16="http://schemas.microsoft.com/office/drawing/2014/main" val="10005"/>
                  </a:ext>
                </a:extLst>
              </a:tr>
              <a:tr h="451433">
                <a:tc>
                  <a:txBody>
                    <a:bodyPr/>
                    <a:lstStyle/>
                    <a:p>
                      <a:pPr algn="ctr"/>
                      <a:r>
                        <a:rPr lang="en-US" sz="1500"/>
                        <a:t>046-521-005-000</a:t>
                      </a:r>
                    </a:p>
                  </a:txBody>
                  <a:tcPr marL="111303" marR="111303" marT="55657" marB="55657" anchor="ctr"/>
                </a:tc>
                <a:tc>
                  <a:txBody>
                    <a:bodyPr/>
                    <a:lstStyle/>
                    <a:p>
                      <a:pPr algn="ctr"/>
                      <a:r>
                        <a:rPr lang="en-US" sz="1500"/>
                        <a:t>219.72</a:t>
                      </a:r>
                    </a:p>
                  </a:txBody>
                  <a:tcPr marL="111303" marR="111303" marT="55657" marB="55657" anchor="ctr"/>
                </a:tc>
                <a:extLst>
                  <a:ext uri="{0D108BD9-81ED-4DB2-BD59-A6C34878D82A}">
                    <a16:rowId xmlns:a16="http://schemas.microsoft.com/office/drawing/2014/main" val="10006"/>
                  </a:ext>
                </a:extLst>
              </a:tr>
              <a:tr h="451433">
                <a:tc>
                  <a:txBody>
                    <a:bodyPr/>
                    <a:lstStyle/>
                    <a:p>
                      <a:pPr algn="ctr"/>
                      <a:r>
                        <a:rPr lang="en-US" sz="1500"/>
                        <a:t>046-491-002-000</a:t>
                      </a:r>
                    </a:p>
                  </a:txBody>
                  <a:tcPr marL="111303" marR="111303" marT="55657" marB="55657" anchor="ctr"/>
                </a:tc>
                <a:tc>
                  <a:txBody>
                    <a:bodyPr/>
                    <a:lstStyle/>
                    <a:p>
                      <a:pPr algn="ctr"/>
                      <a:r>
                        <a:rPr lang="en-US" sz="1500"/>
                        <a:t>195.40</a:t>
                      </a:r>
                    </a:p>
                  </a:txBody>
                  <a:tcPr marL="111303" marR="111303" marT="55657" marB="55657" anchor="ctr"/>
                </a:tc>
                <a:extLst>
                  <a:ext uri="{0D108BD9-81ED-4DB2-BD59-A6C34878D82A}">
                    <a16:rowId xmlns:a16="http://schemas.microsoft.com/office/drawing/2014/main" val="10007"/>
                  </a:ext>
                </a:extLst>
              </a:tr>
            </a:tbl>
          </a:graphicData>
        </a:graphic>
      </p:graphicFrame>
      <p:pic>
        <p:nvPicPr>
          <p:cNvPr id="17" name="Picture 6">
            <a:extLst>
              <a:ext uri="{FF2B5EF4-FFF2-40B4-BE49-F238E27FC236}">
                <a16:creationId xmlns:a16="http://schemas.microsoft.com/office/drawing/2014/main" id="{F5F447DB-A831-469F-A3C3-6D6053BC7EA0}"/>
              </a:ext>
            </a:extLst>
          </p:cNvPr>
          <p:cNvPicPr>
            <a:picLocks noGrp="1" noChangeAspect="1" noChangeArrowheads="1"/>
          </p:cNvPicPr>
          <p:nvPr>
            <p:ph type="pic" sz="quarter" idx="11"/>
          </p:nvPr>
        </p:nvPicPr>
        <p:blipFill rotWithShape="1">
          <a:blip r:embed="rId3" cstate="print">
            <a:extLst>
              <a:ext uri="{28A0092B-C50C-407E-A947-70E740481C1C}">
                <a14:useLocalDpi xmlns:a14="http://schemas.microsoft.com/office/drawing/2010/main"/>
              </a:ext>
            </a:extLst>
          </a:blip>
          <a:srcRect/>
          <a:stretch/>
        </p:blipFill>
        <p:spPr bwMode="auto">
          <a:xfrm>
            <a:off x="-1" y="0"/>
            <a:ext cx="588068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30310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609600" y="1714847"/>
            <a:ext cx="7401886" cy="926592"/>
          </a:xfrm>
        </p:spPr>
        <p:txBody>
          <a:bodyPr/>
          <a:lstStyle/>
          <a:p>
            <a:pPr>
              <a:lnSpc>
                <a:spcPct val="100000"/>
              </a:lnSpc>
            </a:pPr>
            <a:r>
              <a:rPr lang="en-US">
                <a:solidFill>
                  <a:schemeClr val="accent1"/>
                </a:solidFill>
              </a:rPr>
              <a:t>Risk Analyses in a Complex Interconnected System: Sacramento River</a:t>
            </a:r>
          </a:p>
        </p:txBody>
      </p:sp>
      <p:sp>
        <p:nvSpPr>
          <p:cNvPr id="15" name="Text Placeholder 14"/>
          <p:cNvSpPr>
            <a:spLocks noGrp="1"/>
          </p:cNvSpPr>
          <p:nvPr>
            <p:ph type="body" sz="quarter" idx="12"/>
          </p:nvPr>
        </p:nvSpPr>
        <p:spPr>
          <a:xfrm>
            <a:off x="609600" y="4144161"/>
            <a:ext cx="3894137" cy="173355"/>
          </a:xfrm>
        </p:spPr>
        <p:txBody>
          <a:bodyPr/>
          <a:lstStyle/>
          <a:p>
            <a:pPr algn="l"/>
            <a:r>
              <a:rPr lang="en-US"/>
              <a:t>February 2024</a:t>
            </a:r>
          </a:p>
        </p:txBody>
      </p:sp>
      <p:sp>
        <p:nvSpPr>
          <p:cNvPr id="16" name="Text Placeholder 15"/>
          <p:cNvSpPr>
            <a:spLocks noGrp="1"/>
          </p:cNvSpPr>
          <p:nvPr>
            <p:ph type="body" sz="quarter" idx="13"/>
          </p:nvPr>
        </p:nvSpPr>
        <p:spPr>
          <a:xfrm>
            <a:off x="584993" y="2887363"/>
            <a:ext cx="7110491" cy="1241571"/>
          </a:xfrm>
        </p:spPr>
        <p:txBody>
          <a:bodyPr>
            <a:normAutofit/>
          </a:bodyPr>
          <a:lstStyle/>
          <a:p>
            <a:pPr>
              <a:lnSpc>
                <a:spcPct val="100000"/>
              </a:lnSpc>
            </a:pPr>
            <a:r>
              <a:rPr lang="en-US" sz="2400"/>
              <a:t>David Ford, PE, PhD</a:t>
            </a:r>
            <a:br>
              <a:rPr lang="en-US" sz="2400"/>
            </a:br>
            <a:r>
              <a:rPr lang="en-US" sz="2400"/>
              <a:t>Nathan </a:t>
            </a:r>
            <a:r>
              <a:rPr lang="en-US" sz="2400" err="1"/>
              <a:t>Pingel</a:t>
            </a:r>
            <a:r>
              <a:rPr lang="en-US" sz="2400"/>
              <a:t>, PE</a:t>
            </a:r>
            <a:br>
              <a:rPr lang="en-US" sz="2400"/>
            </a:br>
            <a:r>
              <a:rPr lang="en-US" sz="2400"/>
              <a:t>Steve </a:t>
            </a:r>
            <a:r>
              <a:rPr lang="en-US" sz="2400" err="1"/>
              <a:t>Cowdin</a:t>
            </a:r>
            <a:r>
              <a:rPr lang="en-US" sz="2400"/>
              <a:t>, CFM</a:t>
            </a:r>
          </a:p>
          <a:p>
            <a:endParaRPr lang="en-US"/>
          </a:p>
        </p:txBody>
      </p:sp>
      <p:pic>
        <p:nvPicPr>
          <p:cNvPr id="17" name="Picture 2">
            <a:extLst>
              <a:ext uri="{FF2B5EF4-FFF2-40B4-BE49-F238E27FC236}">
                <a16:creationId xmlns:a16="http://schemas.microsoft.com/office/drawing/2014/main" id="{670C0C79-1F9D-41F9-BA54-07F103DFF492}"/>
              </a:ext>
            </a:extLst>
          </p:cNvPr>
          <p:cNvPicPr>
            <a:picLocks noGrp="1" noChangeAspect="1" noChangeArrowheads="1"/>
          </p:cNvPicPr>
          <p:nvPr>
            <p:ph type="pic" sz="quarter" idx="11"/>
          </p:nvPr>
        </p:nvPicPr>
        <p:blipFill rotWithShape="1">
          <a:blip r:embed="rId3" cstate="print">
            <a:extLst>
              <a:ext uri="{28A0092B-C50C-407E-A947-70E740481C1C}">
                <a14:useLocalDpi xmlns:a14="http://schemas.microsoft.com/office/drawing/2010/main"/>
              </a:ext>
            </a:extLst>
          </a:blip>
          <a:srcRect/>
          <a:stretch/>
        </p:blipFill>
        <p:spPr bwMode="auto">
          <a:xfrm>
            <a:off x="7340367" y="0"/>
            <a:ext cx="4851633"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46932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picture containing grass, water, nature, outdoor&#10;&#10;Description automatically generated">
            <a:extLst>
              <a:ext uri="{FF2B5EF4-FFF2-40B4-BE49-F238E27FC236}">
                <a16:creationId xmlns:a16="http://schemas.microsoft.com/office/drawing/2014/main" id="{1419105B-A71A-4EFA-A233-D154368E690E}"/>
              </a:ext>
            </a:extLst>
          </p:cNvPr>
          <p:cNvPicPr>
            <a:picLocks noGrp="1" noChangeAspect="1"/>
          </p:cNvPicPr>
          <p:nvPr>
            <p:ph type="pic" sz="quarter" idx="10"/>
          </p:nvPr>
        </p:nvPicPr>
        <p:blipFill rotWithShape="1">
          <a:blip r:embed="rId3" cstate="print">
            <a:extLst>
              <a:ext uri="{28A0092B-C50C-407E-A947-70E740481C1C}">
                <a14:useLocalDpi xmlns:a14="http://schemas.microsoft.com/office/drawing/2010/main"/>
              </a:ext>
            </a:extLst>
          </a:blip>
          <a:srcRect/>
          <a:stretch/>
        </p:blipFill>
        <p:spPr>
          <a:xfrm>
            <a:off x="0" y="-1"/>
            <a:ext cx="12192000" cy="4836695"/>
          </a:xfrm>
        </p:spPr>
      </p:pic>
      <p:sp>
        <p:nvSpPr>
          <p:cNvPr id="5" name="Text Placeholder 4">
            <a:extLst>
              <a:ext uri="{FF2B5EF4-FFF2-40B4-BE49-F238E27FC236}">
                <a16:creationId xmlns:a16="http://schemas.microsoft.com/office/drawing/2014/main" id="{8E3AC06D-1728-4F90-A7A6-AB794663CDE4}"/>
              </a:ext>
            </a:extLst>
          </p:cNvPr>
          <p:cNvSpPr>
            <a:spLocks noGrp="1"/>
          </p:cNvSpPr>
          <p:nvPr>
            <p:ph type="body" sz="quarter" idx="11"/>
          </p:nvPr>
        </p:nvSpPr>
        <p:spPr>
          <a:xfrm>
            <a:off x="1524000" y="5406195"/>
            <a:ext cx="1143000" cy="762000"/>
          </a:xfrm>
        </p:spPr>
        <p:txBody>
          <a:bodyPr/>
          <a:lstStyle/>
          <a:p>
            <a:r>
              <a:rPr lang="en-US"/>
              <a:t>04</a:t>
            </a:r>
          </a:p>
        </p:txBody>
      </p:sp>
      <p:sp>
        <p:nvSpPr>
          <p:cNvPr id="6" name="Text Placeholder 5">
            <a:extLst>
              <a:ext uri="{FF2B5EF4-FFF2-40B4-BE49-F238E27FC236}">
                <a16:creationId xmlns:a16="http://schemas.microsoft.com/office/drawing/2014/main" id="{857E8F30-34E3-4D2E-9BFD-81A7CABF59E1}"/>
              </a:ext>
            </a:extLst>
          </p:cNvPr>
          <p:cNvSpPr>
            <a:spLocks noGrp="1"/>
          </p:cNvSpPr>
          <p:nvPr>
            <p:ph type="body" sz="quarter" idx="12"/>
          </p:nvPr>
        </p:nvSpPr>
        <p:spPr>
          <a:xfrm>
            <a:off x="2667000" y="5406195"/>
            <a:ext cx="8915400" cy="1295400"/>
          </a:xfrm>
        </p:spPr>
        <p:txBody>
          <a:bodyPr/>
          <a:lstStyle/>
          <a:p>
            <a:r>
              <a:rPr lang="en-US" sz="3200" b="0">
                <a:solidFill>
                  <a:sysClr val="windowText" lastClr="000000"/>
                </a:solidFill>
              </a:rPr>
              <a:t>What makes analysis difficult?</a:t>
            </a:r>
          </a:p>
          <a:p>
            <a:endParaRPr lang="en-US" sz="3200"/>
          </a:p>
        </p:txBody>
      </p:sp>
    </p:spTree>
    <p:extLst>
      <p:ext uri="{BB962C8B-B14F-4D97-AF65-F5344CB8AC3E}">
        <p14:creationId xmlns:p14="http://schemas.microsoft.com/office/powerpoint/2010/main" val="17458368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solidFill>
                  <a:schemeClr val="accent1"/>
                </a:solidFill>
              </a:rPr>
              <a:t>Part 1: What makes analysis difficult?</a:t>
            </a:r>
          </a:p>
        </p:txBody>
      </p:sp>
      <p:pic>
        <p:nvPicPr>
          <p:cNvPr id="16389" name="Picture 5"/>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1219200"/>
            <a:ext cx="3992266" cy="5695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93" name="Picture 9"/>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l="10228" t="11061" r="7438" b="4966"/>
          <a:stretch/>
        </p:blipFill>
        <p:spPr bwMode="auto">
          <a:xfrm>
            <a:off x="4149306" y="1972747"/>
            <a:ext cx="7948660" cy="3351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1026"/>
          <p:cNvSpPr>
            <a:spLocks noGrp="1" noChangeArrowheads="1"/>
          </p:cNvSpPr>
          <p:nvPr>
            <p:ph type="title"/>
          </p:nvPr>
        </p:nvSpPr>
        <p:spPr/>
        <p:txBody>
          <a:bodyPr/>
          <a:lstStyle/>
          <a:p>
            <a:r>
              <a:rPr lang="en-US"/>
              <a:t>How We Deal With That</a:t>
            </a:r>
          </a:p>
        </p:txBody>
      </p:sp>
      <p:pic>
        <p:nvPicPr>
          <p:cNvPr id="123906"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181363" y="2080815"/>
            <a:ext cx="3401037" cy="3348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9810"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06963" y="1926371"/>
            <a:ext cx="5486400"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Arrow: Right 7">
            <a:extLst>
              <a:ext uri="{FF2B5EF4-FFF2-40B4-BE49-F238E27FC236}">
                <a16:creationId xmlns:a16="http://schemas.microsoft.com/office/drawing/2014/main" id="{6D875380-9CEF-4272-AF7F-C00CC0D099AF}"/>
              </a:ext>
            </a:extLst>
          </p:cNvPr>
          <p:cNvSpPr/>
          <p:nvPr/>
        </p:nvSpPr>
        <p:spPr>
          <a:xfrm>
            <a:off x="6418652" y="3423940"/>
            <a:ext cx="1337421" cy="662461"/>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488996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102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295651" y="685800"/>
            <a:ext cx="4686300" cy="617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376" name="Line 1032"/>
          <p:cNvSpPr>
            <a:spLocks noChangeShapeType="1"/>
          </p:cNvSpPr>
          <p:nvPr/>
        </p:nvSpPr>
        <p:spPr bwMode="auto">
          <a:xfrm flipV="1">
            <a:off x="3890864" y="2407297"/>
            <a:ext cx="1306287" cy="9332"/>
          </a:xfrm>
          <a:prstGeom prst="line">
            <a:avLst/>
          </a:prstGeom>
          <a:noFill/>
          <a:ln w="698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58375" name="Picture 103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1985045"/>
            <a:ext cx="4054540" cy="2625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Line 1032">
            <a:extLst>
              <a:ext uri="{FF2B5EF4-FFF2-40B4-BE49-F238E27FC236}">
                <a16:creationId xmlns:a16="http://schemas.microsoft.com/office/drawing/2014/main" id="{E7D73FEB-82D4-4FEE-90BD-DF0EAE62BE20}"/>
              </a:ext>
            </a:extLst>
          </p:cNvPr>
          <p:cNvSpPr>
            <a:spLocks noChangeShapeType="1"/>
          </p:cNvSpPr>
          <p:nvPr/>
        </p:nvSpPr>
        <p:spPr bwMode="auto">
          <a:xfrm flipH="1">
            <a:off x="6288833" y="1524000"/>
            <a:ext cx="2489331" cy="2587726"/>
          </a:xfrm>
          <a:prstGeom prst="line">
            <a:avLst/>
          </a:prstGeom>
          <a:noFill/>
          <a:ln w="698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Line 1032">
            <a:extLst>
              <a:ext uri="{FF2B5EF4-FFF2-40B4-BE49-F238E27FC236}">
                <a16:creationId xmlns:a16="http://schemas.microsoft.com/office/drawing/2014/main" id="{0DFE5E46-61B7-4204-8E8A-855CBEE86821}"/>
              </a:ext>
            </a:extLst>
          </p:cNvPr>
          <p:cNvSpPr>
            <a:spLocks noChangeShapeType="1"/>
          </p:cNvSpPr>
          <p:nvPr/>
        </p:nvSpPr>
        <p:spPr bwMode="auto">
          <a:xfrm flipH="1">
            <a:off x="6637176" y="3738908"/>
            <a:ext cx="2320212" cy="666750"/>
          </a:xfrm>
          <a:prstGeom prst="line">
            <a:avLst/>
          </a:prstGeom>
          <a:noFill/>
          <a:ln w="698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 name="Line 1032">
            <a:extLst>
              <a:ext uri="{FF2B5EF4-FFF2-40B4-BE49-F238E27FC236}">
                <a16:creationId xmlns:a16="http://schemas.microsoft.com/office/drawing/2014/main" id="{1FCEE2DA-61C3-423C-B4D2-A1D0EB4242DA}"/>
              </a:ext>
            </a:extLst>
          </p:cNvPr>
          <p:cNvSpPr>
            <a:spLocks noChangeShapeType="1"/>
          </p:cNvSpPr>
          <p:nvPr/>
        </p:nvSpPr>
        <p:spPr bwMode="auto">
          <a:xfrm flipH="1" flipV="1">
            <a:off x="6761527" y="5520013"/>
            <a:ext cx="2401132" cy="320392"/>
          </a:xfrm>
          <a:prstGeom prst="line">
            <a:avLst/>
          </a:prstGeom>
          <a:noFill/>
          <a:ln w="698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58372" name="Picture 1028"/>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658808" y="0"/>
            <a:ext cx="3533192" cy="2304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373" name="Picture 1029"/>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8658808" y="2330621"/>
            <a:ext cx="3533192" cy="2279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371" name="Picture 1027"/>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a:stretch/>
        </p:blipFill>
        <p:spPr bwMode="auto">
          <a:xfrm>
            <a:off x="8658808" y="4636562"/>
            <a:ext cx="3533192" cy="2348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2">
            <a:extLst>
              <a:ext uri="{FF2B5EF4-FFF2-40B4-BE49-F238E27FC236}">
                <a16:creationId xmlns:a16="http://schemas.microsoft.com/office/drawing/2014/main" id="{37C50F3D-FE48-4C98-9842-1B17868A8757}"/>
              </a:ext>
            </a:extLst>
          </p:cNvPr>
          <p:cNvSpPr txBox="1">
            <a:spLocks noChangeArrowheads="1"/>
          </p:cNvSpPr>
          <p:nvPr/>
        </p:nvSpPr>
        <p:spPr>
          <a:xfrm>
            <a:off x="609600" y="266700"/>
            <a:ext cx="10972800" cy="838200"/>
          </a:xfrm>
          <a:prstGeom prst="rect">
            <a:avLst/>
          </a:prstGeom>
        </p:spPr>
        <p:txBody>
          <a:bodyPr/>
          <a:lstStyle>
            <a:lvl1pPr algn="l" defTabSz="914354" rtl="0" eaLnBrk="1" latinLnBrk="0" hangingPunct="1">
              <a:lnSpc>
                <a:spcPct val="90000"/>
              </a:lnSpc>
              <a:spcBef>
                <a:spcPct val="0"/>
              </a:spcBef>
              <a:buNone/>
              <a:defRPr sz="3200" b="1" kern="1200">
                <a:solidFill>
                  <a:schemeClr val="tx1"/>
                </a:solidFill>
                <a:latin typeface="+mj-lt"/>
                <a:ea typeface="+mj-ea"/>
                <a:cs typeface="+mj-cs"/>
              </a:defRPr>
            </a:lvl1pPr>
          </a:lstStyle>
          <a:p>
            <a:r>
              <a:rPr lang="en-US">
                <a:solidFill>
                  <a:schemeClr val="accent1"/>
                </a:solidFill>
              </a:rPr>
              <a:t>Part 2: What makes analysis difficult?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1026"/>
          <p:cNvSpPr>
            <a:spLocks noGrp="1" noChangeArrowheads="1"/>
          </p:cNvSpPr>
          <p:nvPr>
            <p:ph type="title"/>
          </p:nvPr>
        </p:nvSpPr>
        <p:spPr/>
        <p:txBody>
          <a:bodyPr/>
          <a:lstStyle/>
          <a:p>
            <a:r>
              <a:rPr lang="en-US"/>
              <a:t>How We Deal With That</a:t>
            </a:r>
          </a:p>
        </p:txBody>
      </p:sp>
      <p:pic>
        <p:nvPicPr>
          <p:cNvPr id="120835"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730608" y="2040100"/>
            <a:ext cx="3767137" cy="3083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0836"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09600" y="1544427"/>
            <a:ext cx="4671322" cy="4078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Arrow: Right 6">
            <a:extLst>
              <a:ext uri="{FF2B5EF4-FFF2-40B4-BE49-F238E27FC236}">
                <a16:creationId xmlns:a16="http://schemas.microsoft.com/office/drawing/2014/main" id="{C4738851-A883-4B57-B99F-C6C20CEBBF59}"/>
              </a:ext>
            </a:extLst>
          </p:cNvPr>
          <p:cNvSpPr/>
          <p:nvPr/>
        </p:nvSpPr>
        <p:spPr>
          <a:xfrm>
            <a:off x="5846579" y="3250573"/>
            <a:ext cx="1337421" cy="662461"/>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118346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613170" y="1469122"/>
            <a:ext cx="6965659" cy="4635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2">
            <a:extLst>
              <a:ext uri="{FF2B5EF4-FFF2-40B4-BE49-F238E27FC236}">
                <a16:creationId xmlns:a16="http://schemas.microsoft.com/office/drawing/2014/main" id="{5DCCB0E6-0CBE-4D43-9437-B67ABC5A75B2}"/>
              </a:ext>
            </a:extLst>
          </p:cNvPr>
          <p:cNvSpPr>
            <a:spLocks noGrp="1" noChangeArrowheads="1"/>
          </p:cNvSpPr>
          <p:nvPr>
            <p:ph type="title"/>
          </p:nvPr>
        </p:nvSpPr>
        <p:spPr>
          <a:xfrm>
            <a:off x="609600" y="381000"/>
            <a:ext cx="10972800" cy="838200"/>
          </a:xfrm>
        </p:spPr>
        <p:txBody>
          <a:bodyPr/>
          <a:lstStyle/>
          <a:p>
            <a:r>
              <a:rPr lang="en-US">
                <a:solidFill>
                  <a:schemeClr val="accent1"/>
                </a:solidFill>
              </a:rPr>
              <a:t>Part 3: What makes analysis difficult?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1026"/>
          <p:cNvSpPr>
            <a:spLocks noGrp="1" noChangeArrowheads="1"/>
          </p:cNvSpPr>
          <p:nvPr>
            <p:ph type="title"/>
          </p:nvPr>
        </p:nvSpPr>
        <p:spPr/>
        <p:txBody>
          <a:bodyPr/>
          <a:lstStyle/>
          <a:p>
            <a:r>
              <a:rPr lang="en-US"/>
              <a:t>How We Deal With That</a:t>
            </a:r>
          </a:p>
        </p:txBody>
      </p:sp>
      <p:pic>
        <p:nvPicPr>
          <p:cNvPr id="119810"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60584" y="1138237"/>
            <a:ext cx="6070832" cy="5121143"/>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74" name="Rectangle 10"/>
          <p:cNvSpPr>
            <a:spLocks noGrp="1" noChangeArrowheads="1"/>
          </p:cNvSpPr>
          <p:nvPr>
            <p:ph type="body" sz="quarter" idx="10"/>
          </p:nvPr>
        </p:nvSpPr>
        <p:spPr>
          <a:xfrm>
            <a:off x="4778927" y="1903854"/>
            <a:ext cx="5486400" cy="4873752"/>
          </a:xfrm>
        </p:spPr>
        <p:txBody>
          <a:bodyPr/>
          <a:lstStyle/>
          <a:p>
            <a:pPr>
              <a:lnSpc>
                <a:spcPct val="90000"/>
              </a:lnSpc>
            </a:pPr>
            <a:r>
              <a:rPr lang="en-US"/>
              <a:t>What is p=0.01 stage at index point 1?</a:t>
            </a:r>
          </a:p>
          <a:p>
            <a:pPr>
              <a:lnSpc>
                <a:spcPct val="90000"/>
              </a:lnSpc>
            </a:pPr>
            <a:r>
              <a:rPr lang="en-US"/>
              <a:t>What is p=0.01 stage at index point 4?</a:t>
            </a:r>
          </a:p>
        </p:txBody>
      </p:sp>
      <p:sp>
        <p:nvSpPr>
          <p:cNvPr id="36878" name="Rectangle 14"/>
          <p:cNvSpPr>
            <a:spLocks noGrp="1" noChangeArrowheads="1"/>
          </p:cNvSpPr>
          <p:nvPr>
            <p:ph type="title"/>
          </p:nvPr>
        </p:nvSpPr>
        <p:spPr>
          <a:xfrm>
            <a:off x="3848100" y="834006"/>
            <a:ext cx="7795819" cy="838200"/>
          </a:xfrm>
        </p:spPr>
        <p:txBody>
          <a:bodyPr/>
          <a:lstStyle/>
          <a:p>
            <a:r>
              <a:rPr lang="en-US">
                <a:solidFill>
                  <a:schemeClr val="accent1"/>
                </a:solidFill>
              </a:rPr>
              <a:t>Part 4. What makes analysis difficult?</a:t>
            </a:r>
          </a:p>
        </p:txBody>
      </p:sp>
      <p:pic>
        <p:nvPicPr>
          <p:cNvPr id="36877" name="Picture 13"/>
          <p:cNvPicPr>
            <a:picLocks noChangeAspect="1" noChangeArrowheads="1"/>
          </p:cNvPicPr>
          <p:nvPr/>
        </p:nvPicPr>
        <p:blipFill>
          <a:blip r:embed="rId3" cstate="print">
            <a:extLst>
              <a:ext uri="{28A0092B-C50C-407E-A947-70E740481C1C}">
                <a14:useLocalDpi xmlns:a14="http://schemas.microsoft.com/office/drawing/2010/main"/>
              </a:ext>
            </a:extLst>
          </a:blip>
          <a:srcRect/>
          <a:stretch/>
        </p:blipFill>
        <p:spPr bwMode="auto">
          <a:xfrm>
            <a:off x="491349" y="133567"/>
            <a:ext cx="3745800" cy="6644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7D50EE7-2BD0-4172-980F-64C6E4723407}"/>
              </a:ext>
            </a:extLst>
          </p:cNvPr>
          <p:cNvSpPr/>
          <p:nvPr/>
        </p:nvSpPr>
        <p:spPr>
          <a:xfrm>
            <a:off x="2927757" y="205040"/>
            <a:ext cx="5704513" cy="6447919"/>
          </a:xfrm>
          <a:prstGeom prst="rect">
            <a:avLst/>
          </a:prstGeom>
        </p:spPr>
        <p:txBody>
          <a:bodyPr wrap="square">
            <a:spAutoFit/>
          </a:bodyPr>
          <a:lstStyle/>
          <a:p>
            <a:pPr algn="ctr"/>
            <a:r>
              <a:rPr lang="en-US" sz="41300" b="1">
                <a:solidFill>
                  <a:schemeClr val="bg1">
                    <a:alpha val="61000"/>
                  </a:schemeClr>
                </a:solidFill>
                <a:latin typeface="+mj-lt"/>
              </a:rPr>
              <a:t>?</a:t>
            </a:r>
          </a:p>
        </p:txBody>
      </p:sp>
      <p:sp>
        <p:nvSpPr>
          <p:cNvPr id="70658" name="Rectangle 2"/>
          <p:cNvSpPr>
            <a:spLocks noGrp="1" noChangeArrowheads="1"/>
          </p:cNvSpPr>
          <p:nvPr>
            <p:ph type="title"/>
          </p:nvPr>
        </p:nvSpPr>
        <p:spPr/>
        <p:txBody>
          <a:bodyPr/>
          <a:lstStyle/>
          <a:p>
            <a:r>
              <a:rPr lang="en-US"/>
              <a:t>What would you do?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a:t>Possible solutions</a:t>
            </a:r>
          </a:p>
        </p:txBody>
      </p:sp>
      <p:sp>
        <p:nvSpPr>
          <p:cNvPr id="28675" name="Rectangle 3"/>
          <p:cNvSpPr>
            <a:spLocks noGrp="1" noChangeArrowheads="1"/>
          </p:cNvSpPr>
          <p:nvPr>
            <p:ph type="body" sz="quarter" idx="10"/>
          </p:nvPr>
        </p:nvSpPr>
        <p:spPr/>
        <p:txBody>
          <a:bodyPr/>
          <a:lstStyle/>
          <a:p>
            <a:pPr marL="457200" indent="-457200">
              <a:buFontTx/>
              <a:buAutoNum type="arabicPeriod"/>
            </a:pPr>
            <a:r>
              <a:rPr lang="en-US"/>
              <a:t>Ignore it and hope that it goes away or that no one else notices. (Good luck.)</a:t>
            </a:r>
          </a:p>
          <a:p>
            <a:pPr marL="457200" indent="-457200">
              <a:buFontTx/>
              <a:buAutoNum type="arabicPeriod"/>
            </a:pPr>
            <a:r>
              <a:rPr lang="en-US"/>
              <a:t>Use the worst case, like FEMA does. </a:t>
            </a:r>
            <a:br>
              <a:rPr lang="en-US"/>
            </a:br>
            <a:r>
              <a:rPr lang="en-US"/>
              <a:t>(Defeats the purpose of risk analysis, doesn’t it?) </a:t>
            </a:r>
          </a:p>
          <a:p>
            <a:pPr marL="457200" indent="-457200">
              <a:buFontTx/>
              <a:buAutoNum type="arabicPeriod"/>
            </a:pPr>
            <a:r>
              <a:rPr lang="en-US"/>
              <a:t>Use frequency-based storm analysis with complete enumeration.</a:t>
            </a:r>
          </a:p>
          <a:p>
            <a:pPr marL="457200" indent="-457200">
              <a:buFontTx/>
              <a:buAutoNum type="arabicPeriod"/>
            </a:pPr>
            <a:r>
              <a:rPr lang="en-US"/>
              <a:t>Use frequency-based storm analysis with selective enumeration.</a:t>
            </a:r>
          </a:p>
          <a:p>
            <a:pPr marL="457200" indent="-457200">
              <a:buFontTx/>
              <a:buAutoNum type="arabicPeriod"/>
            </a:pPr>
            <a:r>
              <a:rPr lang="en-US"/>
              <a:t>Use frequency-based storm analysis with integrated sampling.</a:t>
            </a:r>
          </a:p>
          <a:p>
            <a:pPr marL="457200" indent="-457200">
              <a:buFontTx/>
              <a:buAutoNum type="arabicPeriod"/>
            </a:pPr>
            <a:r>
              <a:rPr lang="en-US"/>
              <a:t>Use period-of-record analysis.</a:t>
            </a:r>
          </a:p>
          <a:p>
            <a:pPr marL="457200" indent="-457200">
              <a:buFontTx/>
              <a:buAutoNum type="arabicPeriod"/>
            </a:pP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D35B9FB-AFE2-4D9C-82F0-55AEA42D27B5}"/>
              </a:ext>
            </a:extLst>
          </p:cNvPr>
          <p:cNvSpPr>
            <a:spLocks noGrp="1"/>
          </p:cNvSpPr>
          <p:nvPr>
            <p:ph type="body" sz="quarter" idx="10"/>
          </p:nvPr>
        </p:nvSpPr>
        <p:spPr>
          <a:xfrm>
            <a:off x="642362" y="1819161"/>
            <a:ext cx="533400" cy="381000"/>
          </a:xfrm>
        </p:spPr>
        <p:txBody>
          <a:bodyPr vert="horz" lIns="0" tIns="0" rIns="0" bIns="0" rtlCol="0">
            <a:normAutofit/>
          </a:bodyPr>
          <a:lstStyle/>
          <a:p>
            <a:pPr>
              <a:spcAft>
                <a:spcPts val="600"/>
              </a:spcAft>
            </a:pPr>
            <a:r>
              <a:rPr lang="en-US" sz="2600" b="1" kern="1200" spc="-151">
                <a:latin typeface="+mj-lt"/>
                <a:ea typeface="+mn-ea"/>
                <a:cs typeface="+mn-cs"/>
              </a:rPr>
              <a:t>01</a:t>
            </a:r>
          </a:p>
        </p:txBody>
      </p:sp>
      <p:sp>
        <p:nvSpPr>
          <p:cNvPr id="9" name="Text Placeholder 8">
            <a:extLst>
              <a:ext uri="{FF2B5EF4-FFF2-40B4-BE49-F238E27FC236}">
                <a16:creationId xmlns:a16="http://schemas.microsoft.com/office/drawing/2014/main" id="{3A4A2182-8857-4885-A9F9-CB6F5FD50B4F}"/>
              </a:ext>
            </a:extLst>
          </p:cNvPr>
          <p:cNvSpPr>
            <a:spLocks noGrp="1"/>
          </p:cNvSpPr>
          <p:nvPr>
            <p:ph type="body" sz="quarter" idx="11"/>
          </p:nvPr>
        </p:nvSpPr>
        <p:spPr>
          <a:xfrm>
            <a:off x="1175762" y="2594955"/>
            <a:ext cx="4642774" cy="381000"/>
          </a:xfrm>
        </p:spPr>
        <p:txBody>
          <a:bodyPr vert="horz" lIns="0" tIns="0" rIns="0" bIns="0" rtlCol="0">
            <a:normAutofit/>
          </a:bodyPr>
          <a:lstStyle/>
          <a:p>
            <a:pPr>
              <a:spcAft>
                <a:spcPts val="600"/>
              </a:spcAft>
            </a:pPr>
            <a:r>
              <a:rPr lang="en-US" sz="2000" b="0" kern="1200" spc="0">
                <a:latin typeface="+mj-lt"/>
                <a:ea typeface="+mn-ea"/>
                <a:cs typeface="+mn-cs"/>
              </a:rPr>
              <a:t>Who has assessed risk there and why?</a:t>
            </a:r>
          </a:p>
          <a:p>
            <a:pPr>
              <a:spcAft>
                <a:spcPts val="600"/>
              </a:spcAft>
            </a:pPr>
            <a:endParaRPr lang="en-US" sz="2000" b="0" kern="1200" spc="0">
              <a:latin typeface="+mj-lt"/>
              <a:ea typeface="+mn-ea"/>
              <a:cs typeface="+mn-cs"/>
            </a:endParaRPr>
          </a:p>
        </p:txBody>
      </p:sp>
      <p:sp>
        <p:nvSpPr>
          <p:cNvPr id="8" name="Text Placeholder 7">
            <a:extLst>
              <a:ext uri="{FF2B5EF4-FFF2-40B4-BE49-F238E27FC236}">
                <a16:creationId xmlns:a16="http://schemas.microsoft.com/office/drawing/2014/main" id="{C22A0F8E-03E1-4B84-A473-448065071472}"/>
              </a:ext>
            </a:extLst>
          </p:cNvPr>
          <p:cNvSpPr>
            <a:spLocks noGrp="1"/>
          </p:cNvSpPr>
          <p:nvPr>
            <p:ph type="body" sz="quarter" idx="12"/>
          </p:nvPr>
        </p:nvSpPr>
        <p:spPr>
          <a:xfrm>
            <a:off x="642362" y="2585797"/>
            <a:ext cx="533400" cy="381000"/>
          </a:xfrm>
        </p:spPr>
        <p:txBody>
          <a:bodyPr vert="horz" lIns="0" tIns="0" rIns="0" bIns="0" rtlCol="0">
            <a:normAutofit/>
          </a:bodyPr>
          <a:lstStyle/>
          <a:p>
            <a:pPr>
              <a:spcAft>
                <a:spcPts val="600"/>
              </a:spcAft>
            </a:pPr>
            <a:r>
              <a:rPr lang="en-US" sz="2600" b="1" kern="1200" spc="-151">
                <a:latin typeface="+mj-lt"/>
                <a:ea typeface="+mn-ea"/>
                <a:cs typeface="+mn-cs"/>
              </a:rPr>
              <a:t>02</a:t>
            </a:r>
          </a:p>
        </p:txBody>
      </p:sp>
      <p:sp>
        <p:nvSpPr>
          <p:cNvPr id="13" name="Text Placeholder 12">
            <a:extLst>
              <a:ext uri="{FF2B5EF4-FFF2-40B4-BE49-F238E27FC236}">
                <a16:creationId xmlns:a16="http://schemas.microsoft.com/office/drawing/2014/main" id="{CA93B2F8-CBEE-4D02-9737-24B3FF4FDED7}"/>
              </a:ext>
            </a:extLst>
          </p:cNvPr>
          <p:cNvSpPr>
            <a:spLocks noGrp="1"/>
          </p:cNvSpPr>
          <p:nvPr>
            <p:ph type="body" sz="quarter" idx="13"/>
          </p:nvPr>
        </p:nvSpPr>
        <p:spPr>
          <a:xfrm>
            <a:off x="1175762" y="3347854"/>
            <a:ext cx="4642774" cy="381000"/>
          </a:xfrm>
        </p:spPr>
        <p:txBody>
          <a:bodyPr vert="horz" lIns="0" tIns="0" rIns="0" bIns="0" rtlCol="0">
            <a:normAutofit/>
          </a:bodyPr>
          <a:lstStyle/>
          <a:p>
            <a:pPr>
              <a:spcAft>
                <a:spcPts val="600"/>
              </a:spcAft>
            </a:pPr>
            <a:r>
              <a:rPr lang="en-US" sz="2000" b="0" kern="1200" spc="0">
                <a:latin typeface="+mj-lt"/>
                <a:ea typeface="+mn-ea"/>
                <a:cs typeface="+mn-cs"/>
              </a:rPr>
              <a:t>How was risk assessed for the system?</a:t>
            </a:r>
          </a:p>
          <a:p>
            <a:pPr>
              <a:spcAft>
                <a:spcPts val="600"/>
              </a:spcAft>
            </a:pPr>
            <a:endParaRPr lang="en-US" sz="2000" b="0" kern="1200" spc="0">
              <a:latin typeface="+mj-lt"/>
              <a:ea typeface="+mn-ea"/>
              <a:cs typeface="+mn-cs"/>
            </a:endParaRPr>
          </a:p>
        </p:txBody>
      </p:sp>
      <p:sp>
        <p:nvSpPr>
          <p:cNvPr id="12" name="Text Placeholder 11">
            <a:extLst>
              <a:ext uri="{FF2B5EF4-FFF2-40B4-BE49-F238E27FC236}">
                <a16:creationId xmlns:a16="http://schemas.microsoft.com/office/drawing/2014/main" id="{3B1998A6-4D9A-4058-AFD8-705DFAD68855}"/>
              </a:ext>
            </a:extLst>
          </p:cNvPr>
          <p:cNvSpPr>
            <a:spLocks noGrp="1"/>
          </p:cNvSpPr>
          <p:nvPr>
            <p:ph type="body" sz="quarter" idx="14"/>
          </p:nvPr>
        </p:nvSpPr>
        <p:spPr>
          <a:xfrm>
            <a:off x="642362" y="3352433"/>
            <a:ext cx="533400" cy="381000"/>
          </a:xfrm>
        </p:spPr>
        <p:txBody>
          <a:bodyPr vert="horz" lIns="0" tIns="0" rIns="0" bIns="0" rtlCol="0">
            <a:normAutofit/>
          </a:bodyPr>
          <a:lstStyle/>
          <a:p>
            <a:pPr>
              <a:spcAft>
                <a:spcPts val="600"/>
              </a:spcAft>
            </a:pPr>
            <a:r>
              <a:rPr lang="en-US" sz="2600" b="1" kern="1200" spc="-151">
                <a:latin typeface="+mj-lt"/>
                <a:ea typeface="+mn-ea"/>
                <a:cs typeface="+mn-cs"/>
              </a:rPr>
              <a:t>03</a:t>
            </a:r>
          </a:p>
        </p:txBody>
      </p:sp>
      <p:sp>
        <p:nvSpPr>
          <p:cNvPr id="17" name="Text Placeholder 16">
            <a:extLst>
              <a:ext uri="{FF2B5EF4-FFF2-40B4-BE49-F238E27FC236}">
                <a16:creationId xmlns:a16="http://schemas.microsoft.com/office/drawing/2014/main" id="{411DAD96-EC17-4C86-A9AF-BD5238C0CD84}"/>
              </a:ext>
            </a:extLst>
          </p:cNvPr>
          <p:cNvSpPr>
            <a:spLocks noGrp="1"/>
          </p:cNvSpPr>
          <p:nvPr>
            <p:ph type="body" sz="quarter" idx="15"/>
          </p:nvPr>
        </p:nvSpPr>
        <p:spPr>
          <a:xfrm>
            <a:off x="1175762" y="4132806"/>
            <a:ext cx="4642774" cy="381000"/>
          </a:xfrm>
        </p:spPr>
        <p:txBody>
          <a:bodyPr vert="horz" lIns="0" tIns="0" rIns="0" bIns="0" rtlCol="0">
            <a:normAutofit/>
          </a:bodyPr>
          <a:lstStyle/>
          <a:p>
            <a:pPr>
              <a:spcAft>
                <a:spcPts val="600"/>
              </a:spcAft>
            </a:pPr>
            <a:r>
              <a:rPr lang="en-US" sz="2000" b="0" kern="1200" spc="0">
                <a:latin typeface="+mj-lt"/>
                <a:ea typeface="+mn-ea"/>
                <a:cs typeface="+mn-cs"/>
              </a:rPr>
              <a:t>What makes that assessment difficult?</a:t>
            </a:r>
          </a:p>
          <a:p>
            <a:pPr>
              <a:spcAft>
                <a:spcPts val="600"/>
              </a:spcAft>
            </a:pPr>
            <a:endParaRPr lang="en-US" sz="2000" b="0" kern="1200" spc="0">
              <a:latin typeface="+mj-lt"/>
              <a:ea typeface="+mn-ea"/>
              <a:cs typeface="+mn-cs"/>
            </a:endParaRPr>
          </a:p>
        </p:txBody>
      </p:sp>
      <p:sp>
        <p:nvSpPr>
          <p:cNvPr id="16" name="Text Placeholder 15">
            <a:extLst>
              <a:ext uri="{FF2B5EF4-FFF2-40B4-BE49-F238E27FC236}">
                <a16:creationId xmlns:a16="http://schemas.microsoft.com/office/drawing/2014/main" id="{EEA1E165-2673-43FF-8B71-0AAC8B5E5A70}"/>
              </a:ext>
            </a:extLst>
          </p:cNvPr>
          <p:cNvSpPr>
            <a:spLocks noGrp="1"/>
          </p:cNvSpPr>
          <p:nvPr>
            <p:ph type="body" sz="quarter" idx="16"/>
          </p:nvPr>
        </p:nvSpPr>
        <p:spPr>
          <a:xfrm>
            <a:off x="642362" y="4119069"/>
            <a:ext cx="533400" cy="381000"/>
          </a:xfrm>
        </p:spPr>
        <p:txBody>
          <a:bodyPr vert="horz" lIns="0" tIns="0" rIns="0" bIns="0" rtlCol="0">
            <a:normAutofit/>
          </a:bodyPr>
          <a:lstStyle/>
          <a:p>
            <a:pPr>
              <a:spcAft>
                <a:spcPts val="600"/>
              </a:spcAft>
            </a:pPr>
            <a:r>
              <a:rPr lang="en-US" sz="2600" b="1" kern="1200" spc="-151">
                <a:latin typeface="+mj-lt"/>
                <a:ea typeface="+mn-ea"/>
                <a:cs typeface="+mn-cs"/>
              </a:rPr>
              <a:t>04</a:t>
            </a:r>
          </a:p>
        </p:txBody>
      </p:sp>
      <p:sp>
        <p:nvSpPr>
          <p:cNvPr id="21" name="Rectangle 2">
            <a:extLst>
              <a:ext uri="{FF2B5EF4-FFF2-40B4-BE49-F238E27FC236}">
                <a16:creationId xmlns:a16="http://schemas.microsoft.com/office/drawing/2014/main" id="{6F85C553-7078-4438-BB91-338C7B6C47C2}"/>
              </a:ext>
            </a:extLst>
          </p:cNvPr>
          <p:cNvSpPr txBox="1">
            <a:spLocks noChangeArrowheads="1"/>
          </p:cNvSpPr>
          <p:nvPr/>
        </p:nvSpPr>
        <p:spPr>
          <a:xfrm>
            <a:off x="627888" y="1304642"/>
            <a:ext cx="5055948" cy="474464"/>
          </a:xfrm>
          <a:prstGeom prst="rect">
            <a:avLst/>
          </a:prstGeom>
        </p:spPr>
        <p:txBody>
          <a:bodyPr vert="horz" lIns="0" tIns="0" rIns="0" bIns="0" rtlCol="0">
            <a:normAutofit/>
          </a:bodyPr>
          <a:lstStyle>
            <a:lvl1pPr algn="l" defTabSz="914354" rtl="0" eaLnBrk="1" latinLnBrk="0" hangingPunct="1">
              <a:lnSpc>
                <a:spcPct val="90000"/>
              </a:lnSpc>
              <a:spcBef>
                <a:spcPct val="0"/>
              </a:spcBef>
              <a:buNone/>
              <a:defRPr sz="3200" b="1" kern="1200">
                <a:solidFill>
                  <a:schemeClr val="tx1"/>
                </a:solidFill>
                <a:latin typeface="+mj-lt"/>
                <a:ea typeface="+mj-ea"/>
                <a:cs typeface="+mj-cs"/>
              </a:defRPr>
            </a:lvl1pPr>
          </a:lstStyle>
          <a:p>
            <a:pPr>
              <a:spcBef>
                <a:spcPts val="0"/>
              </a:spcBef>
              <a:spcAft>
                <a:spcPts val="600"/>
              </a:spcAft>
            </a:pPr>
            <a:r>
              <a:rPr lang="en-US" sz="2800" kern="1200" spc="0">
                <a:solidFill>
                  <a:schemeClr val="accent1"/>
                </a:solidFill>
                <a:latin typeface="+mj-lt"/>
                <a:ea typeface="+mn-ea"/>
                <a:cs typeface="+mn-cs"/>
              </a:rPr>
              <a:t>Questions that I will address:</a:t>
            </a:r>
          </a:p>
        </p:txBody>
      </p:sp>
      <p:pic>
        <p:nvPicPr>
          <p:cNvPr id="23" name="Picture Placeholder 22" descr="A picture containing outdoor, building, rock, bridge&#10;&#10;Description automatically generated">
            <a:extLst>
              <a:ext uri="{FF2B5EF4-FFF2-40B4-BE49-F238E27FC236}">
                <a16:creationId xmlns:a16="http://schemas.microsoft.com/office/drawing/2014/main" id="{87EBA78C-A036-4EE9-B4F7-287222263E57}"/>
              </a:ext>
            </a:extLst>
          </p:cNvPr>
          <p:cNvPicPr>
            <a:picLocks noGrp="1" noChangeAspect="1"/>
          </p:cNvPicPr>
          <p:nvPr>
            <p:ph type="pic" sz="quarter" idx="26"/>
          </p:nvPr>
        </p:nvPicPr>
        <p:blipFill rotWithShape="1">
          <a:blip r:embed="rId3" cstate="print">
            <a:extLst>
              <a:ext uri="{28A0092B-C50C-407E-A947-70E740481C1C}">
                <a14:useLocalDpi xmlns:a14="http://schemas.microsoft.com/office/drawing/2010/main"/>
              </a:ext>
            </a:extLst>
          </a:blip>
          <a:srcRect/>
          <a:stretch/>
        </p:blipFill>
        <p:spPr>
          <a:xfrm>
            <a:off x="6508166" y="10"/>
            <a:ext cx="5683834" cy="6857990"/>
          </a:xfrm>
          <a:noFill/>
        </p:spPr>
      </p:pic>
      <p:sp>
        <p:nvSpPr>
          <p:cNvPr id="33" name="Rectangle 3">
            <a:extLst>
              <a:ext uri="{FF2B5EF4-FFF2-40B4-BE49-F238E27FC236}">
                <a16:creationId xmlns:a16="http://schemas.microsoft.com/office/drawing/2014/main" id="{AC36B20F-0305-4010-8CC9-61A7B78AEBB2}"/>
              </a:ext>
            </a:extLst>
          </p:cNvPr>
          <p:cNvSpPr txBox="1">
            <a:spLocks noChangeArrowheads="1"/>
          </p:cNvSpPr>
          <p:nvPr/>
        </p:nvSpPr>
        <p:spPr>
          <a:xfrm>
            <a:off x="1175762" y="1802034"/>
            <a:ext cx="4858512" cy="609600"/>
          </a:xfrm>
          <a:prstGeom prst="rect">
            <a:avLst/>
          </a:prstGeom>
        </p:spPr>
        <p:txBody>
          <a:bodyPr vert="horz" lIns="0" tIns="0" rIns="0" bIns="0" rtlCol="0">
            <a:noAutofit/>
          </a:bodyPr>
          <a:lstStyle>
            <a:lvl1pPr marL="0" indent="0" algn="l" defTabSz="914354" rtl="0" eaLnBrk="1" latinLnBrk="0" hangingPunct="1">
              <a:lnSpc>
                <a:spcPct val="90000"/>
              </a:lnSpc>
              <a:spcBef>
                <a:spcPts val="0"/>
              </a:spcBef>
              <a:spcAft>
                <a:spcPts val="0"/>
              </a:spcAft>
              <a:buFont typeface="Arial" panose="020B0604020202020204" pitchFamily="34" charset="0"/>
              <a:buNone/>
              <a:defRPr sz="2800" b="1" kern="1200" spc="-151">
                <a:solidFill>
                  <a:schemeClr val="accent1"/>
                </a:solidFill>
                <a:latin typeface="+mj-lt"/>
                <a:ea typeface="+mn-ea"/>
                <a:cs typeface="+mn-cs"/>
              </a:defRPr>
            </a:lvl1pPr>
            <a:lvl2pPr marL="457178" indent="0" algn="l" defTabSz="914354" rtl="0" eaLnBrk="1" latinLnBrk="0" hangingPunct="1">
              <a:lnSpc>
                <a:spcPct val="90000"/>
              </a:lnSpc>
              <a:spcBef>
                <a:spcPts val="600"/>
              </a:spcBef>
              <a:spcAft>
                <a:spcPts val="600"/>
              </a:spcAft>
              <a:buFont typeface="Arial" panose="020B0604020202020204" pitchFamily="34" charset="0"/>
              <a:buNone/>
              <a:defRPr sz="2000" kern="1200">
                <a:solidFill>
                  <a:sysClr val="windowText" lastClr="000000"/>
                </a:solidFill>
                <a:latin typeface="+mj-lt"/>
                <a:ea typeface="+mn-ea"/>
                <a:cs typeface="+mn-cs"/>
              </a:defRPr>
            </a:lvl2pPr>
            <a:lvl3pPr marL="914354" indent="0" algn="l" defTabSz="914354" rtl="0" eaLnBrk="1" latinLnBrk="0" hangingPunct="1">
              <a:lnSpc>
                <a:spcPct val="90000"/>
              </a:lnSpc>
              <a:spcBef>
                <a:spcPts val="600"/>
              </a:spcBef>
              <a:spcAft>
                <a:spcPts val="600"/>
              </a:spcAft>
              <a:buFont typeface="Arial" panose="020B0604020202020204" pitchFamily="34" charset="0"/>
              <a:buNone/>
              <a:defRPr sz="1800" kern="1200">
                <a:solidFill>
                  <a:sysClr val="windowText" lastClr="000000"/>
                </a:solidFill>
                <a:latin typeface="+mj-lt"/>
                <a:ea typeface="+mn-ea"/>
                <a:cs typeface="+mn-cs"/>
              </a:defRPr>
            </a:lvl3pPr>
            <a:lvl4pPr marL="1371532" indent="0" algn="l" defTabSz="914354" rtl="0" eaLnBrk="1" latinLnBrk="0" hangingPunct="1">
              <a:lnSpc>
                <a:spcPct val="90000"/>
              </a:lnSpc>
              <a:spcBef>
                <a:spcPts val="600"/>
              </a:spcBef>
              <a:spcAft>
                <a:spcPts val="600"/>
              </a:spcAft>
              <a:buFont typeface="Arial" panose="020B0604020202020204" pitchFamily="34" charset="0"/>
              <a:buNone/>
              <a:defRPr sz="1600" kern="1200">
                <a:solidFill>
                  <a:sysClr val="windowText" lastClr="000000"/>
                </a:solidFill>
                <a:latin typeface="+mj-lt"/>
                <a:ea typeface="+mn-ea"/>
                <a:cs typeface="+mn-cs"/>
              </a:defRPr>
            </a:lvl4pPr>
            <a:lvl5pPr marL="1828709" indent="0" algn="l" defTabSz="914354" rtl="0" eaLnBrk="1" latinLnBrk="0" hangingPunct="1">
              <a:lnSpc>
                <a:spcPct val="90000"/>
              </a:lnSpc>
              <a:spcBef>
                <a:spcPts val="600"/>
              </a:spcBef>
              <a:spcAft>
                <a:spcPts val="600"/>
              </a:spcAft>
              <a:buFont typeface="Arial" panose="020B0604020202020204" pitchFamily="34" charset="0"/>
              <a:buNone/>
              <a:defRPr sz="1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2000" b="0" spc="0">
                <a:solidFill>
                  <a:sysClr val="windowText" lastClr="000000"/>
                </a:solidFill>
              </a:rPr>
              <a:t>What’s the flooding situation in the lower Sacramento River system?</a:t>
            </a:r>
          </a:p>
        </p:txBody>
      </p:sp>
      <p:sp>
        <p:nvSpPr>
          <p:cNvPr id="37" name="Text Placeholder 16">
            <a:extLst>
              <a:ext uri="{FF2B5EF4-FFF2-40B4-BE49-F238E27FC236}">
                <a16:creationId xmlns:a16="http://schemas.microsoft.com/office/drawing/2014/main" id="{0FA7A7B9-3A66-4AA9-A9B8-613C0E6396B8}"/>
              </a:ext>
            </a:extLst>
          </p:cNvPr>
          <p:cNvSpPr txBox="1">
            <a:spLocks/>
          </p:cNvSpPr>
          <p:nvPr/>
        </p:nvSpPr>
        <p:spPr>
          <a:xfrm>
            <a:off x="1204710" y="4885705"/>
            <a:ext cx="4642774" cy="381000"/>
          </a:xfrm>
          <a:prstGeom prst="rect">
            <a:avLst/>
          </a:prstGeom>
        </p:spPr>
        <p:txBody>
          <a:bodyPr vert="horz" lIns="0" tIns="0" rIns="0" bIns="0" rtlCol="0">
            <a:normAutofit/>
          </a:bodyPr>
          <a:lstStyle>
            <a:lvl1pPr marL="0" indent="0" algn="l" defTabSz="914354" rtl="0" eaLnBrk="1" latinLnBrk="0" hangingPunct="1">
              <a:lnSpc>
                <a:spcPct val="90000"/>
              </a:lnSpc>
              <a:spcBef>
                <a:spcPts val="0"/>
              </a:spcBef>
              <a:spcAft>
                <a:spcPts val="0"/>
              </a:spcAft>
              <a:buFont typeface="Arial" panose="020B0604020202020204" pitchFamily="34" charset="0"/>
              <a:buNone/>
              <a:defRPr sz="2800" b="0" kern="1200" spc="0">
                <a:solidFill>
                  <a:sysClr val="windowText" lastClr="000000"/>
                </a:solidFill>
                <a:latin typeface="+mj-lt"/>
                <a:ea typeface="+mn-ea"/>
                <a:cs typeface="+mn-cs"/>
              </a:defRPr>
            </a:lvl1pPr>
            <a:lvl2pPr marL="457178" indent="0" algn="l" defTabSz="914354" rtl="0" eaLnBrk="1" latinLnBrk="0" hangingPunct="1">
              <a:lnSpc>
                <a:spcPct val="90000"/>
              </a:lnSpc>
              <a:spcBef>
                <a:spcPts val="600"/>
              </a:spcBef>
              <a:spcAft>
                <a:spcPts val="600"/>
              </a:spcAft>
              <a:buFont typeface="Arial" panose="020B0604020202020204" pitchFamily="34" charset="0"/>
              <a:buNone/>
              <a:defRPr sz="2000" kern="1200">
                <a:solidFill>
                  <a:sysClr val="windowText" lastClr="000000"/>
                </a:solidFill>
                <a:latin typeface="+mj-lt"/>
                <a:ea typeface="+mn-ea"/>
                <a:cs typeface="+mn-cs"/>
              </a:defRPr>
            </a:lvl2pPr>
            <a:lvl3pPr marL="914354" indent="0" algn="l" defTabSz="914354" rtl="0" eaLnBrk="1" latinLnBrk="0" hangingPunct="1">
              <a:lnSpc>
                <a:spcPct val="90000"/>
              </a:lnSpc>
              <a:spcBef>
                <a:spcPts val="600"/>
              </a:spcBef>
              <a:spcAft>
                <a:spcPts val="600"/>
              </a:spcAft>
              <a:buFont typeface="Arial" panose="020B0604020202020204" pitchFamily="34" charset="0"/>
              <a:buNone/>
              <a:defRPr sz="1800" kern="1200">
                <a:solidFill>
                  <a:sysClr val="windowText" lastClr="000000"/>
                </a:solidFill>
                <a:latin typeface="+mj-lt"/>
                <a:ea typeface="+mn-ea"/>
                <a:cs typeface="+mn-cs"/>
              </a:defRPr>
            </a:lvl3pPr>
            <a:lvl4pPr marL="1371532" indent="0" algn="l" defTabSz="914354" rtl="0" eaLnBrk="1" latinLnBrk="0" hangingPunct="1">
              <a:lnSpc>
                <a:spcPct val="90000"/>
              </a:lnSpc>
              <a:spcBef>
                <a:spcPts val="600"/>
              </a:spcBef>
              <a:spcAft>
                <a:spcPts val="600"/>
              </a:spcAft>
              <a:buFont typeface="Arial" panose="020B0604020202020204" pitchFamily="34" charset="0"/>
              <a:buNone/>
              <a:defRPr sz="1600" kern="1200">
                <a:solidFill>
                  <a:sysClr val="windowText" lastClr="000000"/>
                </a:solidFill>
                <a:latin typeface="+mj-lt"/>
                <a:ea typeface="+mn-ea"/>
                <a:cs typeface="+mn-cs"/>
              </a:defRPr>
            </a:lvl4pPr>
            <a:lvl5pPr marL="1828709" indent="0" algn="l" defTabSz="914354" rtl="0" eaLnBrk="1" latinLnBrk="0" hangingPunct="1">
              <a:lnSpc>
                <a:spcPct val="90000"/>
              </a:lnSpc>
              <a:spcBef>
                <a:spcPts val="600"/>
              </a:spcBef>
              <a:spcAft>
                <a:spcPts val="600"/>
              </a:spcAft>
              <a:buFont typeface="Arial" panose="020B0604020202020204" pitchFamily="34" charset="0"/>
              <a:buNone/>
              <a:defRPr sz="1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600"/>
              </a:spcAft>
            </a:pPr>
            <a:r>
              <a:rPr lang="en-US" sz="2000"/>
              <a:t>What can you learn from our analyses?</a:t>
            </a:r>
          </a:p>
          <a:p>
            <a:pPr>
              <a:spcAft>
                <a:spcPts val="600"/>
              </a:spcAft>
            </a:pPr>
            <a:endParaRPr lang="en-US" sz="2000"/>
          </a:p>
        </p:txBody>
      </p:sp>
      <p:sp>
        <p:nvSpPr>
          <p:cNvPr id="39" name="Text Placeholder 15">
            <a:extLst>
              <a:ext uri="{FF2B5EF4-FFF2-40B4-BE49-F238E27FC236}">
                <a16:creationId xmlns:a16="http://schemas.microsoft.com/office/drawing/2014/main" id="{95B2A1AB-51D0-4B97-8BE7-874A9B9B7DC5}"/>
              </a:ext>
            </a:extLst>
          </p:cNvPr>
          <p:cNvSpPr txBox="1">
            <a:spLocks/>
          </p:cNvSpPr>
          <p:nvPr/>
        </p:nvSpPr>
        <p:spPr>
          <a:xfrm>
            <a:off x="671310" y="4885705"/>
            <a:ext cx="533400" cy="381000"/>
          </a:xfrm>
          <a:prstGeom prst="rect">
            <a:avLst/>
          </a:prstGeom>
        </p:spPr>
        <p:txBody>
          <a:bodyPr vert="horz" lIns="0" tIns="0" rIns="0" bIns="0" rtlCol="0">
            <a:normAutofit/>
          </a:bodyPr>
          <a:lstStyle>
            <a:lvl1pPr marL="0" indent="0" algn="l" defTabSz="914354" rtl="0" eaLnBrk="1" latinLnBrk="0" hangingPunct="1">
              <a:lnSpc>
                <a:spcPct val="90000"/>
              </a:lnSpc>
              <a:spcBef>
                <a:spcPts val="0"/>
              </a:spcBef>
              <a:spcAft>
                <a:spcPts val="0"/>
              </a:spcAft>
              <a:buFont typeface="Arial" panose="020B0604020202020204" pitchFamily="34" charset="0"/>
              <a:buNone/>
              <a:defRPr sz="2800" b="1" kern="1200" spc="-151">
                <a:solidFill>
                  <a:schemeClr val="accent1"/>
                </a:solidFill>
                <a:latin typeface="+mj-lt"/>
                <a:ea typeface="+mn-ea"/>
                <a:cs typeface="+mn-cs"/>
              </a:defRPr>
            </a:lvl1pPr>
            <a:lvl2pPr marL="457178" indent="0" algn="l" defTabSz="914354" rtl="0" eaLnBrk="1" latinLnBrk="0" hangingPunct="1">
              <a:lnSpc>
                <a:spcPct val="90000"/>
              </a:lnSpc>
              <a:spcBef>
                <a:spcPts val="600"/>
              </a:spcBef>
              <a:spcAft>
                <a:spcPts val="600"/>
              </a:spcAft>
              <a:buFont typeface="Arial" panose="020B0604020202020204" pitchFamily="34" charset="0"/>
              <a:buNone/>
              <a:defRPr sz="2000" kern="1200">
                <a:solidFill>
                  <a:sysClr val="windowText" lastClr="000000"/>
                </a:solidFill>
                <a:latin typeface="+mj-lt"/>
                <a:ea typeface="+mn-ea"/>
                <a:cs typeface="+mn-cs"/>
              </a:defRPr>
            </a:lvl2pPr>
            <a:lvl3pPr marL="914354" indent="0" algn="l" defTabSz="914354" rtl="0" eaLnBrk="1" latinLnBrk="0" hangingPunct="1">
              <a:lnSpc>
                <a:spcPct val="90000"/>
              </a:lnSpc>
              <a:spcBef>
                <a:spcPts val="600"/>
              </a:spcBef>
              <a:spcAft>
                <a:spcPts val="600"/>
              </a:spcAft>
              <a:buFont typeface="Arial" panose="020B0604020202020204" pitchFamily="34" charset="0"/>
              <a:buNone/>
              <a:defRPr sz="1800" kern="1200">
                <a:solidFill>
                  <a:sysClr val="windowText" lastClr="000000"/>
                </a:solidFill>
                <a:latin typeface="+mj-lt"/>
                <a:ea typeface="+mn-ea"/>
                <a:cs typeface="+mn-cs"/>
              </a:defRPr>
            </a:lvl3pPr>
            <a:lvl4pPr marL="1371532" indent="0" algn="l" defTabSz="914354" rtl="0" eaLnBrk="1" latinLnBrk="0" hangingPunct="1">
              <a:lnSpc>
                <a:spcPct val="90000"/>
              </a:lnSpc>
              <a:spcBef>
                <a:spcPts val="600"/>
              </a:spcBef>
              <a:spcAft>
                <a:spcPts val="600"/>
              </a:spcAft>
              <a:buFont typeface="Arial" panose="020B0604020202020204" pitchFamily="34" charset="0"/>
              <a:buNone/>
              <a:defRPr sz="1600" kern="1200">
                <a:solidFill>
                  <a:sysClr val="windowText" lastClr="000000"/>
                </a:solidFill>
                <a:latin typeface="+mj-lt"/>
                <a:ea typeface="+mn-ea"/>
                <a:cs typeface="+mn-cs"/>
              </a:defRPr>
            </a:lvl4pPr>
            <a:lvl5pPr marL="1828709" indent="0" algn="l" defTabSz="914354" rtl="0" eaLnBrk="1" latinLnBrk="0" hangingPunct="1">
              <a:lnSpc>
                <a:spcPct val="90000"/>
              </a:lnSpc>
              <a:spcBef>
                <a:spcPts val="600"/>
              </a:spcBef>
              <a:spcAft>
                <a:spcPts val="600"/>
              </a:spcAft>
              <a:buFont typeface="Arial" panose="020B0604020202020204" pitchFamily="34" charset="0"/>
              <a:buNone/>
              <a:defRPr sz="1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600"/>
              </a:spcAft>
            </a:pPr>
            <a:r>
              <a:rPr lang="en-US" sz="2600"/>
              <a:t>05</a:t>
            </a:r>
          </a:p>
        </p:txBody>
      </p:sp>
      <p:sp>
        <p:nvSpPr>
          <p:cNvPr id="2" name="Text Placeholder 15">
            <a:extLst>
              <a:ext uri="{FF2B5EF4-FFF2-40B4-BE49-F238E27FC236}">
                <a16:creationId xmlns:a16="http://schemas.microsoft.com/office/drawing/2014/main" id="{9A081B6F-B9B4-0CD4-D3F3-0D44F11A68AA}"/>
              </a:ext>
            </a:extLst>
          </p:cNvPr>
          <p:cNvSpPr txBox="1">
            <a:spLocks/>
          </p:cNvSpPr>
          <p:nvPr/>
        </p:nvSpPr>
        <p:spPr>
          <a:xfrm>
            <a:off x="642362" y="5652342"/>
            <a:ext cx="533400" cy="381000"/>
          </a:xfrm>
          <a:prstGeom prst="rect">
            <a:avLst/>
          </a:prstGeom>
        </p:spPr>
        <p:txBody>
          <a:bodyPr vert="horz" lIns="0" tIns="0" rIns="0" bIns="0" rtlCol="0">
            <a:normAutofit/>
          </a:bodyPr>
          <a:lstStyle>
            <a:lvl1pPr marL="0" indent="0" algn="l" defTabSz="914354" rtl="0" eaLnBrk="1" latinLnBrk="0" hangingPunct="1">
              <a:lnSpc>
                <a:spcPct val="90000"/>
              </a:lnSpc>
              <a:spcBef>
                <a:spcPts val="0"/>
              </a:spcBef>
              <a:spcAft>
                <a:spcPts val="0"/>
              </a:spcAft>
              <a:buFont typeface="Arial" panose="020B0604020202020204" pitchFamily="34" charset="0"/>
              <a:buNone/>
              <a:defRPr sz="2800" b="1" kern="1200" spc="-151">
                <a:solidFill>
                  <a:schemeClr val="accent1"/>
                </a:solidFill>
                <a:latin typeface="+mj-lt"/>
                <a:ea typeface="+mn-ea"/>
                <a:cs typeface="+mn-cs"/>
              </a:defRPr>
            </a:lvl1pPr>
            <a:lvl2pPr marL="457178" indent="0" algn="l" defTabSz="914354" rtl="0" eaLnBrk="1" latinLnBrk="0" hangingPunct="1">
              <a:lnSpc>
                <a:spcPct val="90000"/>
              </a:lnSpc>
              <a:spcBef>
                <a:spcPts val="600"/>
              </a:spcBef>
              <a:spcAft>
                <a:spcPts val="600"/>
              </a:spcAft>
              <a:buFont typeface="Arial" panose="020B0604020202020204" pitchFamily="34" charset="0"/>
              <a:buNone/>
              <a:defRPr sz="2000" kern="1200">
                <a:solidFill>
                  <a:sysClr val="windowText" lastClr="000000"/>
                </a:solidFill>
                <a:latin typeface="+mj-lt"/>
                <a:ea typeface="+mn-ea"/>
                <a:cs typeface="+mn-cs"/>
              </a:defRPr>
            </a:lvl2pPr>
            <a:lvl3pPr marL="914354" indent="0" algn="l" defTabSz="914354" rtl="0" eaLnBrk="1" latinLnBrk="0" hangingPunct="1">
              <a:lnSpc>
                <a:spcPct val="90000"/>
              </a:lnSpc>
              <a:spcBef>
                <a:spcPts val="600"/>
              </a:spcBef>
              <a:spcAft>
                <a:spcPts val="600"/>
              </a:spcAft>
              <a:buFont typeface="Arial" panose="020B0604020202020204" pitchFamily="34" charset="0"/>
              <a:buNone/>
              <a:defRPr sz="1800" kern="1200">
                <a:solidFill>
                  <a:sysClr val="windowText" lastClr="000000"/>
                </a:solidFill>
                <a:latin typeface="+mj-lt"/>
                <a:ea typeface="+mn-ea"/>
                <a:cs typeface="+mn-cs"/>
              </a:defRPr>
            </a:lvl3pPr>
            <a:lvl4pPr marL="1371532" indent="0" algn="l" defTabSz="914354" rtl="0" eaLnBrk="1" latinLnBrk="0" hangingPunct="1">
              <a:lnSpc>
                <a:spcPct val="90000"/>
              </a:lnSpc>
              <a:spcBef>
                <a:spcPts val="600"/>
              </a:spcBef>
              <a:spcAft>
                <a:spcPts val="600"/>
              </a:spcAft>
              <a:buFont typeface="Arial" panose="020B0604020202020204" pitchFamily="34" charset="0"/>
              <a:buNone/>
              <a:defRPr sz="1600" kern="1200">
                <a:solidFill>
                  <a:sysClr val="windowText" lastClr="000000"/>
                </a:solidFill>
                <a:latin typeface="+mj-lt"/>
                <a:ea typeface="+mn-ea"/>
                <a:cs typeface="+mn-cs"/>
              </a:defRPr>
            </a:lvl4pPr>
            <a:lvl5pPr marL="1828709" indent="0" algn="l" defTabSz="914354" rtl="0" eaLnBrk="1" latinLnBrk="0" hangingPunct="1">
              <a:lnSpc>
                <a:spcPct val="90000"/>
              </a:lnSpc>
              <a:spcBef>
                <a:spcPts val="600"/>
              </a:spcBef>
              <a:spcAft>
                <a:spcPts val="600"/>
              </a:spcAft>
              <a:buFont typeface="Arial" panose="020B0604020202020204" pitchFamily="34" charset="0"/>
              <a:buNone/>
              <a:defRPr sz="1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600"/>
              </a:spcAft>
            </a:pPr>
            <a:r>
              <a:rPr lang="en-US" sz="2600"/>
              <a:t>06</a:t>
            </a:r>
          </a:p>
        </p:txBody>
      </p:sp>
      <p:sp>
        <p:nvSpPr>
          <p:cNvPr id="3" name="Text Placeholder 16">
            <a:extLst>
              <a:ext uri="{FF2B5EF4-FFF2-40B4-BE49-F238E27FC236}">
                <a16:creationId xmlns:a16="http://schemas.microsoft.com/office/drawing/2014/main" id="{2665771E-2EC6-6F22-5FB8-32A702A561A3}"/>
              </a:ext>
            </a:extLst>
          </p:cNvPr>
          <p:cNvSpPr txBox="1">
            <a:spLocks/>
          </p:cNvSpPr>
          <p:nvPr/>
        </p:nvSpPr>
        <p:spPr>
          <a:xfrm>
            <a:off x="1237488" y="5652342"/>
            <a:ext cx="4642774" cy="381000"/>
          </a:xfrm>
          <a:prstGeom prst="rect">
            <a:avLst/>
          </a:prstGeom>
        </p:spPr>
        <p:txBody>
          <a:bodyPr vert="horz" lIns="0" tIns="0" rIns="0" bIns="0" rtlCol="0">
            <a:normAutofit/>
          </a:bodyPr>
          <a:lstStyle>
            <a:lvl1pPr marL="0" indent="0" algn="l" defTabSz="914354" rtl="0" eaLnBrk="1" latinLnBrk="0" hangingPunct="1">
              <a:lnSpc>
                <a:spcPct val="90000"/>
              </a:lnSpc>
              <a:spcBef>
                <a:spcPts val="0"/>
              </a:spcBef>
              <a:spcAft>
                <a:spcPts val="0"/>
              </a:spcAft>
              <a:buFont typeface="Arial" panose="020B0604020202020204" pitchFamily="34" charset="0"/>
              <a:buNone/>
              <a:defRPr sz="2800" b="0" kern="1200" spc="0">
                <a:solidFill>
                  <a:sysClr val="windowText" lastClr="000000"/>
                </a:solidFill>
                <a:latin typeface="+mj-lt"/>
                <a:ea typeface="+mn-ea"/>
                <a:cs typeface="+mn-cs"/>
              </a:defRPr>
            </a:lvl1pPr>
            <a:lvl2pPr marL="457178" indent="0" algn="l" defTabSz="914354" rtl="0" eaLnBrk="1" latinLnBrk="0" hangingPunct="1">
              <a:lnSpc>
                <a:spcPct val="90000"/>
              </a:lnSpc>
              <a:spcBef>
                <a:spcPts val="600"/>
              </a:spcBef>
              <a:spcAft>
                <a:spcPts val="600"/>
              </a:spcAft>
              <a:buFont typeface="Arial" panose="020B0604020202020204" pitchFamily="34" charset="0"/>
              <a:buNone/>
              <a:defRPr sz="2000" kern="1200">
                <a:solidFill>
                  <a:sysClr val="windowText" lastClr="000000"/>
                </a:solidFill>
                <a:latin typeface="+mj-lt"/>
                <a:ea typeface="+mn-ea"/>
                <a:cs typeface="+mn-cs"/>
              </a:defRPr>
            </a:lvl2pPr>
            <a:lvl3pPr marL="914354" indent="0" algn="l" defTabSz="914354" rtl="0" eaLnBrk="1" latinLnBrk="0" hangingPunct="1">
              <a:lnSpc>
                <a:spcPct val="90000"/>
              </a:lnSpc>
              <a:spcBef>
                <a:spcPts val="600"/>
              </a:spcBef>
              <a:spcAft>
                <a:spcPts val="600"/>
              </a:spcAft>
              <a:buFont typeface="Arial" panose="020B0604020202020204" pitchFamily="34" charset="0"/>
              <a:buNone/>
              <a:defRPr sz="1800" kern="1200">
                <a:solidFill>
                  <a:sysClr val="windowText" lastClr="000000"/>
                </a:solidFill>
                <a:latin typeface="+mj-lt"/>
                <a:ea typeface="+mn-ea"/>
                <a:cs typeface="+mn-cs"/>
              </a:defRPr>
            </a:lvl3pPr>
            <a:lvl4pPr marL="1371532" indent="0" algn="l" defTabSz="914354" rtl="0" eaLnBrk="1" latinLnBrk="0" hangingPunct="1">
              <a:lnSpc>
                <a:spcPct val="90000"/>
              </a:lnSpc>
              <a:spcBef>
                <a:spcPts val="600"/>
              </a:spcBef>
              <a:spcAft>
                <a:spcPts val="600"/>
              </a:spcAft>
              <a:buFont typeface="Arial" panose="020B0604020202020204" pitchFamily="34" charset="0"/>
              <a:buNone/>
              <a:defRPr sz="1600" kern="1200">
                <a:solidFill>
                  <a:sysClr val="windowText" lastClr="000000"/>
                </a:solidFill>
                <a:latin typeface="+mj-lt"/>
                <a:ea typeface="+mn-ea"/>
                <a:cs typeface="+mn-cs"/>
              </a:defRPr>
            </a:lvl4pPr>
            <a:lvl5pPr marL="1828709" indent="0" algn="l" defTabSz="914354" rtl="0" eaLnBrk="1" latinLnBrk="0" hangingPunct="1">
              <a:lnSpc>
                <a:spcPct val="90000"/>
              </a:lnSpc>
              <a:spcBef>
                <a:spcPts val="600"/>
              </a:spcBef>
              <a:spcAft>
                <a:spcPts val="600"/>
              </a:spcAft>
              <a:buFont typeface="Arial" panose="020B0604020202020204" pitchFamily="34" charset="0"/>
              <a:buNone/>
              <a:defRPr sz="1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600"/>
              </a:spcAft>
            </a:pPr>
            <a:r>
              <a:rPr lang="en-US" sz="2000"/>
              <a:t>What about equity benefits?</a:t>
            </a:r>
          </a:p>
          <a:p>
            <a:pPr>
              <a:spcAft>
                <a:spcPts val="600"/>
              </a:spcAft>
            </a:pPr>
            <a:endParaRPr lang="en-US" sz="2000"/>
          </a:p>
        </p:txBody>
      </p:sp>
    </p:spTree>
    <p:extLst>
      <p:ext uri="{BB962C8B-B14F-4D97-AF65-F5344CB8AC3E}">
        <p14:creationId xmlns:p14="http://schemas.microsoft.com/office/powerpoint/2010/main" val="33482865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09600" y="381000"/>
            <a:ext cx="10744200" cy="838200"/>
          </a:xfrm>
        </p:spPr>
        <p:txBody>
          <a:bodyPr/>
          <a:lstStyle/>
          <a:p>
            <a:r>
              <a:rPr lang="en-US" sz="2800"/>
              <a:t>Frequency-Based Storm Analysis with Complete Enumeration</a:t>
            </a:r>
          </a:p>
        </p:txBody>
      </p:sp>
      <p:pic>
        <p:nvPicPr>
          <p:cNvPr id="21507"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12710" y="2057400"/>
            <a:ext cx="4572000" cy="342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08" name="Picture 4"/>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455710" y="1888736"/>
            <a:ext cx="4408270" cy="3857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Arrow: Right 6">
            <a:extLst>
              <a:ext uri="{FF2B5EF4-FFF2-40B4-BE49-F238E27FC236}">
                <a16:creationId xmlns:a16="http://schemas.microsoft.com/office/drawing/2014/main" id="{B22773FA-7374-4C06-BDAF-605BE26B0823}"/>
              </a:ext>
            </a:extLst>
          </p:cNvPr>
          <p:cNvSpPr/>
          <p:nvPr/>
        </p:nvSpPr>
        <p:spPr>
          <a:xfrm>
            <a:off x="5651499" y="3429000"/>
            <a:ext cx="1337421" cy="662461"/>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5" name="Text Box 15"/>
          <p:cNvSpPr txBox="1">
            <a:spLocks noChangeArrowheads="1"/>
          </p:cNvSpPr>
          <p:nvPr/>
        </p:nvSpPr>
        <p:spPr bwMode="auto">
          <a:xfrm>
            <a:off x="1239393" y="4629213"/>
            <a:ext cx="3456910"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solidFill>
                  <a:schemeClr val="tx2"/>
                </a:solidFill>
                <a:latin typeface="+mj-lt"/>
              </a:rPr>
              <a:t>Ask experts to identify more-likely failure scenarios. </a:t>
            </a:r>
          </a:p>
          <a:p>
            <a:pPr algn="ctr">
              <a:spcBef>
                <a:spcPct val="50000"/>
              </a:spcBef>
            </a:pPr>
            <a:r>
              <a:rPr lang="en-US" b="1">
                <a:solidFill>
                  <a:schemeClr val="accent2"/>
                </a:solidFill>
                <a:latin typeface="+mj-lt"/>
              </a:rPr>
              <a:t>Evaluate only those.</a:t>
            </a:r>
          </a:p>
        </p:txBody>
      </p:sp>
      <p:pic>
        <p:nvPicPr>
          <p:cNvPr id="61443"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441232" y="1976470"/>
            <a:ext cx="4572000" cy="342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448" name="Line 8"/>
          <p:cNvSpPr>
            <a:spLocks noChangeShapeType="1"/>
          </p:cNvSpPr>
          <p:nvPr/>
        </p:nvSpPr>
        <p:spPr bwMode="auto">
          <a:xfrm flipH="1">
            <a:off x="8498632" y="3957669"/>
            <a:ext cx="381000" cy="533400"/>
          </a:xfrm>
          <a:prstGeom prst="line">
            <a:avLst/>
          </a:prstGeom>
          <a:noFill/>
          <a:ln w="762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49" name="Line 9"/>
          <p:cNvSpPr>
            <a:spLocks noChangeShapeType="1"/>
          </p:cNvSpPr>
          <p:nvPr/>
        </p:nvSpPr>
        <p:spPr bwMode="auto">
          <a:xfrm flipH="1">
            <a:off x="9413032" y="3271869"/>
            <a:ext cx="381000" cy="533400"/>
          </a:xfrm>
          <a:prstGeom prst="line">
            <a:avLst/>
          </a:prstGeom>
          <a:noFill/>
          <a:ln w="762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50" name="Line 10"/>
          <p:cNvSpPr>
            <a:spLocks noChangeShapeType="1"/>
          </p:cNvSpPr>
          <p:nvPr/>
        </p:nvSpPr>
        <p:spPr bwMode="auto">
          <a:xfrm flipH="1">
            <a:off x="8651032" y="2281269"/>
            <a:ext cx="381000" cy="533400"/>
          </a:xfrm>
          <a:prstGeom prst="line">
            <a:avLst/>
          </a:prstGeom>
          <a:noFill/>
          <a:ln w="762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51" name="Line 11"/>
          <p:cNvSpPr>
            <a:spLocks noChangeShapeType="1"/>
          </p:cNvSpPr>
          <p:nvPr/>
        </p:nvSpPr>
        <p:spPr bwMode="auto">
          <a:xfrm flipH="1">
            <a:off x="10403632" y="5176869"/>
            <a:ext cx="381000" cy="533400"/>
          </a:xfrm>
          <a:prstGeom prst="line">
            <a:avLst/>
          </a:prstGeom>
          <a:noFill/>
          <a:ln w="762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52" name="Line 12"/>
          <p:cNvSpPr>
            <a:spLocks noChangeShapeType="1"/>
          </p:cNvSpPr>
          <p:nvPr/>
        </p:nvSpPr>
        <p:spPr bwMode="auto">
          <a:xfrm flipH="1">
            <a:off x="10403632" y="4643469"/>
            <a:ext cx="381000" cy="533400"/>
          </a:xfrm>
          <a:prstGeom prst="line">
            <a:avLst/>
          </a:prstGeom>
          <a:noFill/>
          <a:ln w="762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53" name="Line 13"/>
          <p:cNvSpPr>
            <a:spLocks noChangeShapeType="1"/>
          </p:cNvSpPr>
          <p:nvPr/>
        </p:nvSpPr>
        <p:spPr bwMode="auto">
          <a:xfrm flipH="1">
            <a:off x="10327432" y="2509869"/>
            <a:ext cx="381000" cy="533400"/>
          </a:xfrm>
          <a:prstGeom prst="line">
            <a:avLst/>
          </a:prstGeom>
          <a:noFill/>
          <a:ln w="762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56" name="Line 16"/>
          <p:cNvSpPr>
            <a:spLocks noChangeShapeType="1"/>
          </p:cNvSpPr>
          <p:nvPr/>
        </p:nvSpPr>
        <p:spPr bwMode="auto">
          <a:xfrm flipH="1">
            <a:off x="10327432" y="3576669"/>
            <a:ext cx="381000" cy="533400"/>
          </a:xfrm>
          <a:prstGeom prst="line">
            <a:avLst/>
          </a:prstGeom>
          <a:noFill/>
          <a:ln w="762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 name="Rectangle 2">
            <a:extLst>
              <a:ext uri="{FF2B5EF4-FFF2-40B4-BE49-F238E27FC236}">
                <a16:creationId xmlns:a16="http://schemas.microsoft.com/office/drawing/2014/main" id="{F30A7E43-4FB8-4838-AC64-209A30AC2D8B}"/>
              </a:ext>
            </a:extLst>
          </p:cNvPr>
          <p:cNvSpPr txBox="1">
            <a:spLocks noChangeArrowheads="1"/>
          </p:cNvSpPr>
          <p:nvPr/>
        </p:nvSpPr>
        <p:spPr>
          <a:xfrm>
            <a:off x="609599" y="381000"/>
            <a:ext cx="10734675" cy="838200"/>
          </a:xfrm>
          <a:prstGeom prst="rect">
            <a:avLst/>
          </a:prstGeom>
        </p:spPr>
        <p:txBody>
          <a:bodyPr vert="horz" lIns="0" tIns="0" rIns="0" bIns="0" rtlCol="0" anchor="t">
            <a:noAutofit/>
          </a:bodyPr>
          <a:lstStyle>
            <a:lvl1pPr algn="l" defTabSz="914354" rtl="0" eaLnBrk="1" latinLnBrk="0" hangingPunct="1">
              <a:lnSpc>
                <a:spcPct val="90000"/>
              </a:lnSpc>
              <a:spcBef>
                <a:spcPct val="0"/>
              </a:spcBef>
              <a:buNone/>
              <a:defRPr sz="3200" b="1" kern="1200">
                <a:solidFill>
                  <a:schemeClr val="tx1"/>
                </a:solidFill>
                <a:latin typeface="+mj-lt"/>
                <a:ea typeface="+mj-ea"/>
                <a:cs typeface="+mj-cs"/>
              </a:defRPr>
            </a:lvl1pPr>
          </a:lstStyle>
          <a:p>
            <a:r>
              <a:rPr lang="en-US" sz="2800"/>
              <a:t>Frequency-Based Storm Analysis with Selective Enumeration</a:t>
            </a:r>
          </a:p>
        </p:txBody>
      </p:sp>
      <p:pic>
        <p:nvPicPr>
          <p:cNvPr id="23" name="Graphic 22">
            <a:extLst>
              <a:ext uri="{FF2B5EF4-FFF2-40B4-BE49-F238E27FC236}">
                <a16:creationId xmlns:a16="http://schemas.microsoft.com/office/drawing/2014/main" id="{C7050219-8968-45BD-9161-C1071779DC7A}"/>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632761" y="1976470"/>
            <a:ext cx="2670174" cy="2670174"/>
          </a:xfrm>
          <a:prstGeom prst="rect">
            <a:avLst/>
          </a:prstGeom>
        </p:spPr>
      </p:pic>
      <p:sp>
        <p:nvSpPr>
          <p:cNvPr id="6" name="Arrow: Right 5">
            <a:extLst>
              <a:ext uri="{FF2B5EF4-FFF2-40B4-BE49-F238E27FC236}">
                <a16:creationId xmlns:a16="http://schemas.microsoft.com/office/drawing/2014/main" id="{C82F8010-C0C9-483A-A58F-9B58F46D797E}"/>
              </a:ext>
            </a:extLst>
          </p:cNvPr>
          <p:cNvSpPr/>
          <p:nvPr/>
        </p:nvSpPr>
        <p:spPr>
          <a:xfrm>
            <a:off x="4836335" y="3280395"/>
            <a:ext cx="1337421" cy="662461"/>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5"/>
          <p:cNvSpPr>
            <a:spLocks noGrp="1" noChangeArrowheads="1"/>
          </p:cNvSpPr>
          <p:nvPr>
            <p:ph type="title"/>
          </p:nvPr>
        </p:nvSpPr>
        <p:spPr/>
        <p:txBody>
          <a:bodyPr/>
          <a:lstStyle/>
          <a:p>
            <a:r>
              <a:rPr lang="en-US"/>
              <a:t>Steps in our solution</a:t>
            </a:r>
          </a:p>
        </p:txBody>
      </p:sp>
      <p:sp>
        <p:nvSpPr>
          <p:cNvPr id="22534" name="Rectangle 6"/>
          <p:cNvSpPr>
            <a:spLocks noGrp="1" noChangeArrowheads="1"/>
          </p:cNvSpPr>
          <p:nvPr>
            <p:ph type="body" sz="quarter" idx="10"/>
          </p:nvPr>
        </p:nvSpPr>
        <p:spPr>
          <a:xfrm>
            <a:off x="619759" y="1452880"/>
            <a:ext cx="7076441" cy="4871720"/>
          </a:xfrm>
        </p:spPr>
        <p:txBody>
          <a:bodyPr/>
          <a:lstStyle/>
          <a:p>
            <a:pPr>
              <a:lnSpc>
                <a:spcPct val="100000"/>
              </a:lnSpc>
            </a:pPr>
            <a:r>
              <a:rPr lang="en-US" sz="2400"/>
              <a:t>Found experts. </a:t>
            </a:r>
          </a:p>
          <a:p>
            <a:pPr>
              <a:lnSpc>
                <a:spcPct val="100000"/>
              </a:lnSpc>
            </a:pPr>
            <a:r>
              <a:rPr lang="en-US" sz="2400"/>
              <a:t>Provided info</a:t>
            </a:r>
            <a:r>
              <a:rPr lang="en-US"/>
              <a:t>rmation.</a:t>
            </a:r>
          </a:p>
          <a:p>
            <a:pPr>
              <a:lnSpc>
                <a:spcPct val="100000"/>
              </a:lnSpc>
            </a:pPr>
            <a:r>
              <a:rPr lang="en-US"/>
              <a:t>Opinions on failure for p=0.50 to p=0.002 events.</a:t>
            </a:r>
          </a:p>
          <a:p>
            <a:pPr>
              <a:lnSpc>
                <a:spcPct val="100000"/>
              </a:lnSpc>
            </a:pPr>
            <a:r>
              <a:rPr lang="en-US"/>
              <a:t>Configured and ran HEC-FDA.</a:t>
            </a:r>
          </a:p>
          <a:p>
            <a:pPr>
              <a:lnSpc>
                <a:spcPct val="100000"/>
              </a:lnSpc>
            </a:pPr>
            <a:r>
              <a:rPr lang="en-US"/>
              <a:t>Statistically analyzed computed EAD and other measures of performance.</a:t>
            </a:r>
          </a:p>
          <a:p>
            <a:pPr>
              <a:lnSpc>
                <a:spcPct val="100000"/>
              </a:lnSpc>
            </a:pPr>
            <a:endParaRPr lang="en-US" sz="2400"/>
          </a:p>
        </p:txBody>
      </p:sp>
      <p:pic>
        <p:nvPicPr>
          <p:cNvPr id="6" name="Graphic 5">
            <a:extLst>
              <a:ext uri="{FF2B5EF4-FFF2-40B4-BE49-F238E27FC236}">
                <a16:creationId xmlns:a16="http://schemas.microsoft.com/office/drawing/2014/main" id="{3926D464-3544-40B2-9E6F-8F0D463F467E}"/>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8591789" y="2411167"/>
            <a:ext cx="1642188" cy="1642188"/>
          </a:xfrm>
          <a:prstGeom prst="rect">
            <a:avLst/>
          </a:prstGeom>
        </p:spPr>
      </p:pic>
      <p:pic>
        <p:nvPicPr>
          <p:cNvPr id="7" name="Graphic 6">
            <a:extLst>
              <a:ext uri="{FF2B5EF4-FFF2-40B4-BE49-F238E27FC236}">
                <a16:creationId xmlns:a16="http://schemas.microsoft.com/office/drawing/2014/main" id="{62BA935B-B86E-4397-BF78-8B7070ACF58A}"/>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8351365" y="381000"/>
            <a:ext cx="1968491" cy="1968491"/>
          </a:xfrm>
          <a:prstGeom prst="rect">
            <a:avLst/>
          </a:prstGeom>
        </p:spPr>
      </p:pic>
      <p:pic>
        <p:nvPicPr>
          <p:cNvPr id="8" name="Graphic 7">
            <a:extLst>
              <a:ext uri="{FF2B5EF4-FFF2-40B4-BE49-F238E27FC236}">
                <a16:creationId xmlns:a16="http://schemas.microsoft.com/office/drawing/2014/main" id="{64499368-F0A7-4EA9-A3B3-3EA7BF8CADD2}"/>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8730859" y="4362552"/>
            <a:ext cx="1840566" cy="1840566"/>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5"/>
          <p:cNvSpPr>
            <a:spLocks noGrp="1" noChangeArrowheads="1"/>
          </p:cNvSpPr>
          <p:nvPr>
            <p:ph type="title"/>
          </p:nvPr>
        </p:nvSpPr>
        <p:spPr>
          <a:xfrm>
            <a:off x="609600" y="381000"/>
            <a:ext cx="9196873" cy="838200"/>
          </a:xfrm>
        </p:spPr>
        <p:txBody>
          <a:bodyPr/>
          <a:lstStyle/>
          <a:p>
            <a:r>
              <a:rPr lang="en-US"/>
              <a:t>Stage-Frequency Functions for Expert Scenarios for SAC36</a:t>
            </a:r>
          </a:p>
        </p:txBody>
      </p:sp>
      <p:pic>
        <p:nvPicPr>
          <p:cNvPr id="14340"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14600" y="1501775"/>
            <a:ext cx="7162800" cy="497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35" name="Rectangle 175"/>
          <p:cNvSpPr>
            <a:spLocks noGrp="1" noChangeArrowheads="1"/>
          </p:cNvSpPr>
          <p:nvPr>
            <p:ph type="title"/>
          </p:nvPr>
        </p:nvSpPr>
        <p:spPr/>
        <p:txBody>
          <a:bodyPr/>
          <a:lstStyle/>
          <a:p>
            <a:r>
              <a:rPr lang="en-US"/>
              <a:t>Results of Analysis for SAC36 </a:t>
            </a:r>
          </a:p>
        </p:txBody>
      </p:sp>
      <p:pic>
        <p:nvPicPr>
          <p:cNvPr id="15534" name="Picture 174"/>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667000" y="1320800"/>
            <a:ext cx="7924800" cy="462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AF2AAE7-4644-4B17-B413-FC75AD9CD1E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039100" y="2698494"/>
            <a:ext cx="4057649" cy="4057649"/>
          </a:xfrm>
          <a:prstGeom prst="rect">
            <a:avLst/>
          </a:prstGeom>
        </p:spPr>
      </p:pic>
      <p:sp>
        <p:nvSpPr>
          <p:cNvPr id="74754" name="Rectangle 2"/>
          <p:cNvSpPr>
            <a:spLocks noGrp="1" noChangeArrowheads="1"/>
          </p:cNvSpPr>
          <p:nvPr>
            <p:ph type="title"/>
          </p:nvPr>
        </p:nvSpPr>
        <p:spPr/>
        <p:txBody>
          <a:bodyPr/>
          <a:lstStyle/>
          <a:p>
            <a:r>
              <a:rPr lang="en-US"/>
              <a:t>Why it is so hard to keep your eye on the ball…</a:t>
            </a:r>
          </a:p>
        </p:txBody>
      </p:sp>
      <p:sp>
        <p:nvSpPr>
          <p:cNvPr id="74755" name="Rectangle 3"/>
          <p:cNvSpPr>
            <a:spLocks noGrp="1" noChangeArrowheads="1"/>
          </p:cNvSpPr>
          <p:nvPr>
            <p:ph type="body" sz="quarter" idx="10"/>
          </p:nvPr>
        </p:nvSpPr>
        <p:spPr/>
        <p:txBody>
          <a:bodyPr/>
          <a:lstStyle/>
          <a:p>
            <a:pPr>
              <a:lnSpc>
                <a:spcPct val="100000"/>
              </a:lnSpc>
            </a:pPr>
            <a:r>
              <a:rPr lang="en-US" b="1" i="1">
                <a:solidFill>
                  <a:schemeClr val="accent5"/>
                </a:solidFill>
              </a:rPr>
              <a:t>Paterno v. State of California</a:t>
            </a:r>
            <a:r>
              <a:rPr lang="en-US" b="1">
                <a:solidFill>
                  <a:schemeClr val="accent5"/>
                </a:solidFill>
              </a:rPr>
              <a:t>. </a:t>
            </a:r>
          </a:p>
          <a:p>
            <a:pPr lvl="1">
              <a:lnSpc>
                <a:spcPct val="100000"/>
              </a:lnSpc>
            </a:pPr>
            <a:r>
              <a:rPr lang="en-US"/>
              <a:t>3000 plaintiffs sued for damages when Linda levee collapsed in 1986.</a:t>
            </a:r>
          </a:p>
          <a:p>
            <a:pPr lvl="1">
              <a:lnSpc>
                <a:spcPct val="100000"/>
              </a:lnSpc>
            </a:pPr>
            <a:r>
              <a:rPr lang="en-US"/>
              <a:t>State’s potential liability $800M to $1.5B.</a:t>
            </a:r>
            <a:br>
              <a:rPr lang="en-US"/>
            </a:br>
            <a:endParaRPr lang="en-US"/>
          </a:p>
          <a:p>
            <a:pPr>
              <a:lnSpc>
                <a:spcPct val="100000"/>
              </a:lnSpc>
            </a:pPr>
            <a:r>
              <a:rPr lang="en-US" b="1">
                <a:solidFill>
                  <a:schemeClr val="accent5"/>
                </a:solidFill>
              </a:rPr>
              <a:t>Most-likely future without project condition now? </a:t>
            </a:r>
          </a:p>
          <a:p>
            <a:pPr lvl="1">
              <a:lnSpc>
                <a:spcPct val="100000"/>
              </a:lnSpc>
            </a:pPr>
            <a:r>
              <a:rPr lang="en-US"/>
              <a:t>Maybe fix levees to design profile. But when?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71061" y="118810"/>
            <a:ext cx="5793906" cy="64779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319" name="Rectangle 7"/>
          <p:cNvSpPr>
            <a:spLocks noGrp="1" noChangeArrowheads="1"/>
          </p:cNvSpPr>
          <p:nvPr>
            <p:ph type="body" sz="quarter" idx="10"/>
          </p:nvPr>
        </p:nvSpPr>
        <p:spPr>
          <a:xfrm>
            <a:off x="7115175" y="1633790"/>
            <a:ext cx="4467225" cy="4843208"/>
          </a:xfrm>
        </p:spPr>
        <p:txBody>
          <a:bodyPr/>
          <a:lstStyle/>
          <a:p>
            <a:pPr>
              <a:lnSpc>
                <a:spcPct val="100000"/>
              </a:lnSpc>
            </a:pPr>
            <a:r>
              <a:rPr lang="en-US"/>
              <a:t>Configured UNET. </a:t>
            </a:r>
          </a:p>
          <a:p>
            <a:pPr>
              <a:lnSpc>
                <a:spcPct val="100000"/>
              </a:lnSpc>
            </a:pPr>
            <a:r>
              <a:rPr lang="en-US"/>
              <a:t>Created “sub-impact areas.”</a:t>
            </a:r>
          </a:p>
          <a:p>
            <a:pPr>
              <a:lnSpc>
                <a:spcPct val="100000"/>
              </a:lnSpc>
            </a:pPr>
            <a:r>
              <a:rPr lang="en-US"/>
              <a:t>Computed EAD, AEP, CNP.</a:t>
            </a:r>
          </a:p>
          <a:p>
            <a:pPr>
              <a:lnSpc>
                <a:spcPct val="100000"/>
              </a:lnSpc>
            </a:pPr>
            <a:r>
              <a:rPr lang="en-US"/>
              <a:t>Now, channel elevation to floodplain surfaces.</a:t>
            </a:r>
          </a:p>
        </p:txBody>
      </p:sp>
      <p:sp>
        <p:nvSpPr>
          <p:cNvPr id="13320" name="Rectangle 8"/>
          <p:cNvSpPr>
            <a:spLocks noGrp="1" noChangeArrowheads="1"/>
          </p:cNvSpPr>
          <p:nvPr>
            <p:ph type="title"/>
          </p:nvPr>
        </p:nvSpPr>
        <p:spPr>
          <a:xfrm>
            <a:off x="4200525" y="533400"/>
            <a:ext cx="7381875" cy="685800"/>
          </a:xfrm>
        </p:spPr>
        <p:txBody>
          <a:bodyPr/>
          <a:lstStyle/>
          <a:p>
            <a:r>
              <a:rPr lang="en-US">
                <a:solidFill>
                  <a:schemeClr val="accent1"/>
                </a:solidFill>
              </a:rPr>
              <a:t>Part 5. What makes analysis difficult?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Rectangle 3"/>
          <p:cNvSpPr>
            <a:spLocks noGrp="1" noChangeArrowheads="1"/>
          </p:cNvSpPr>
          <p:nvPr>
            <p:ph type="body" sz="quarter" idx="10"/>
          </p:nvPr>
        </p:nvSpPr>
        <p:spPr>
          <a:xfrm>
            <a:off x="619760" y="1452880"/>
            <a:ext cx="5669074" cy="4871720"/>
          </a:xfrm>
        </p:spPr>
        <p:txBody>
          <a:bodyPr/>
          <a:lstStyle/>
          <a:p>
            <a:pPr>
              <a:lnSpc>
                <a:spcPct val="90000"/>
              </a:lnSpc>
            </a:pPr>
            <a:r>
              <a:rPr lang="en-US"/>
              <a:t>Development continues.</a:t>
            </a:r>
          </a:p>
          <a:p>
            <a:pPr>
              <a:lnSpc>
                <a:spcPct val="90000"/>
              </a:lnSpc>
            </a:pPr>
            <a:r>
              <a:rPr lang="en-US"/>
              <a:t>Forecasted future damage.</a:t>
            </a:r>
          </a:p>
          <a:p>
            <a:pPr lvl="1"/>
            <a:r>
              <a:rPr lang="en-US"/>
              <a:t>Future, without-project = conditions expected in absence of project.</a:t>
            </a:r>
          </a:p>
          <a:p>
            <a:pPr lvl="1"/>
            <a:r>
              <a:rPr lang="en-US"/>
              <a:t>Must consider NFIP participation.</a:t>
            </a:r>
          </a:p>
          <a:p>
            <a:pPr lvl="1"/>
            <a:r>
              <a:rPr lang="en-US"/>
              <a:t>Used population projections.</a:t>
            </a:r>
          </a:p>
          <a:p>
            <a:pPr>
              <a:lnSpc>
                <a:spcPct val="90000"/>
              </a:lnSpc>
            </a:pPr>
            <a:r>
              <a:rPr lang="en-US"/>
              <a:t>Scaled or recomputed EAD.</a:t>
            </a:r>
          </a:p>
        </p:txBody>
      </p:sp>
      <p:pic>
        <p:nvPicPr>
          <p:cNvPr id="68613" name="Picture 5"/>
          <p:cNvPicPr>
            <a:picLocks noGrp="1" noChangeAspect="1" noChangeArrowheads="1"/>
          </p:cNvPicPr>
          <p:nvPr>
            <p:ph sz="half" idx="4294967295"/>
          </p:nvPr>
        </p:nvPicPr>
        <p:blipFill>
          <a:blip r:embed="rId3">
            <a:extLst>
              <a:ext uri="{28A0092B-C50C-407E-A947-70E740481C1C}">
                <a14:useLocalDpi xmlns:a14="http://schemas.microsoft.com/office/drawing/2010/main"/>
              </a:ext>
            </a:extLst>
          </a:blip>
          <a:srcRect/>
          <a:stretch>
            <a:fillRect/>
          </a:stretch>
        </p:blipFill>
        <p:spPr>
          <a:xfrm>
            <a:off x="6932645" y="1452880"/>
            <a:ext cx="4419600" cy="2411413"/>
          </a:xfrm>
          <a:prstGeom prst="rect">
            <a:avLst/>
          </a:prstGeom>
          <a:noFill/>
          <a:ln/>
          <a:extLst>
            <a:ext uri="{91240B29-F687-4F45-9708-019B960494DF}">
              <a14:hiddenLine xmlns:a14="http://schemas.microsoft.com/office/drawing/2010/main" w="12700" cap="flat" cmpd="sng">
                <a:solidFill>
                  <a:schemeClr val="tx1"/>
                </a:solidFill>
                <a:prstDash val="solid"/>
                <a:miter lim="800000"/>
                <a:headEnd/>
                <a:tailEnd/>
              </a14:hiddenLine>
            </a:ext>
          </a:extLst>
        </p:spPr>
      </p:pic>
      <p:sp>
        <p:nvSpPr>
          <p:cNvPr id="5" name="Rectangle 2">
            <a:extLst>
              <a:ext uri="{FF2B5EF4-FFF2-40B4-BE49-F238E27FC236}">
                <a16:creationId xmlns:a16="http://schemas.microsoft.com/office/drawing/2014/main" id="{F9608229-FB13-464F-AEC8-BDBB644910F2}"/>
              </a:ext>
            </a:extLst>
          </p:cNvPr>
          <p:cNvSpPr txBox="1">
            <a:spLocks noChangeArrowheads="1"/>
          </p:cNvSpPr>
          <p:nvPr/>
        </p:nvSpPr>
        <p:spPr>
          <a:xfrm>
            <a:off x="762000" y="533400"/>
            <a:ext cx="10972800" cy="838200"/>
          </a:xfrm>
          <a:prstGeom prst="rect">
            <a:avLst/>
          </a:prstGeom>
        </p:spPr>
        <p:txBody>
          <a:bodyPr/>
          <a:lstStyle>
            <a:lvl1pPr algn="l" defTabSz="914354" rtl="0" eaLnBrk="1" latinLnBrk="0" hangingPunct="1">
              <a:lnSpc>
                <a:spcPct val="90000"/>
              </a:lnSpc>
              <a:spcBef>
                <a:spcPct val="0"/>
              </a:spcBef>
              <a:buNone/>
              <a:defRPr sz="3200" b="1" kern="1200">
                <a:solidFill>
                  <a:schemeClr val="tx1"/>
                </a:solidFill>
                <a:latin typeface="+mj-lt"/>
                <a:ea typeface="+mj-ea"/>
                <a:cs typeface="+mj-cs"/>
              </a:defRPr>
            </a:lvl1pPr>
          </a:lstStyle>
          <a:p>
            <a:r>
              <a:rPr lang="en-US">
                <a:solidFill>
                  <a:schemeClr val="accent1"/>
                </a:solidFill>
              </a:rPr>
              <a:t>Part 6. What makes analysis difficult?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type="body" sz="quarter" idx="10"/>
          </p:nvPr>
        </p:nvSpPr>
        <p:spPr>
          <a:xfrm>
            <a:off x="609600" y="1104900"/>
            <a:ext cx="8353425" cy="858078"/>
          </a:xfrm>
        </p:spPr>
        <p:txBody>
          <a:bodyPr/>
          <a:lstStyle/>
          <a:p>
            <a:pPr marL="0" indent="0">
              <a:buNone/>
            </a:pPr>
            <a:r>
              <a:rPr lang="en-US"/>
              <a:t>Sacramento River system has outstanding flood forecasting/ response system in place.</a:t>
            </a:r>
          </a:p>
        </p:txBody>
      </p:sp>
      <p:pic>
        <p:nvPicPr>
          <p:cNvPr id="75782" name="Picture 6"/>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592087" y="2048703"/>
            <a:ext cx="7007825" cy="4514022"/>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5400">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a:extLst>
              <a:ext uri="{FF2B5EF4-FFF2-40B4-BE49-F238E27FC236}">
                <a16:creationId xmlns:a16="http://schemas.microsoft.com/office/drawing/2014/main" id="{39692612-F080-484D-89C4-BD4D5B9498BF}"/>
              </a:ext>
            </a:extLst>
          </p:cNvPr>
          <p:cNvSpPr>
            <a:spLocks noGrp="1" noChangeArrowheads="1"/>
          </p:cNvSpPr>
          <p:nvPr>
            <p:ph type="title"/>
          </p:nvPr>
        </p:nvSpPr>
        <p:spPr>
          <a:xfrm>
            <a:off x="609600" y="381000"/>
            <a:ext cx="10972800" cy="838200"/>
          </a:xfrm>
        </p:spPr>
        <p:txBody>
          <a:bodyPr/>
          <a:lstStyle/>
          <a:p>
            <a:r>
              <a:rPr lang="en-US">
                <a:solidFill>
                  <a:schemeClr val="accent1"/>
                </a:solidFill>
              </a:rPr>
              <a:t>Part 7: What makes analysis difficult?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7" name="Rectangle 5"/>
          <p:cNvSpPr>
            <a:spLocks noGrp="1" noChangeArrowheads="1"/>
          </p:cNvSpPr>
          <p:nvPr>
            <p:ph type="title"/>
          </p:nvPr>
        </p:nvSpPr>
        <p:spPr/>
        <p:txBody>
          <a:bodyPr/>
          <a:lstStyle/>
          <a:p>
            <a:r>
              <a:rPr lang="en-US"/>
              <a:t>Depth-damage-warning time</a:t>
            </a:r>
          </a:p>
        </p:txBody>
      </p:sp>
      <p:pic>
        <p:nvPicPr>
          <p:cNvPr id="79876"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69398" y="950782"/>
            <a:ext cx="9253203" cy="5526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picture containing grass, water, nature, outdoor&#10;&#10;Description automatically generated">
            <a:extLst>
              <a:ext uri="{FF2B5EF4-FFF2-40B4-BE49-F238E27FC236}">
                <a16:creationId xmlns:a16="http://schemas.microsoft.com/office/drawing/2014/main" id="{1419105B-A71A-4EFA-A233-D154368E690E}"/>
              </a:ext>
            </a:extLst>
          </p:cNvPr>
          <p:cNvPicPr>
            <a:picLocks noGrp="1" noChangeAspect="1"/>
          </p:cNvPicPr>
          <p:nvPr>
            <p:ph type="pic" sz="quarter" idx="10"/>
          </p:nvPr>
        </p:nvPicPr>
        <p:blipFill rotWithShape="1">
          <a:blip r:embed="rId3" cstate="print">
            <a:extLst>
              <a:ext uri="{28A0092B-C50C-407E-A947-70E740481C1C}">
                <a14:useLocalDpi xmlns:a14="http://schemas.microsoft.com/office/drawing/2010/main"/>
              </a:ext>
            </a:extLst>
          </a:blip>
          <a:srcRect/>
          <a:stretch/>
        </p:blipFill>
        <p:spPr>
          <a:xfrm>
            <a:off x="0" y="-1"/>
            <a:ext cx="12192000" cy="4836695"/>
          </a:xfrm>
        </p:spPr>
      </p:pic>
      <p:sp>
        <p:nvSpPr>
          <p:cNvPr id="5" name="Text Placeholder 4">
            <a:extLst>
              <a:ext uri="{FF2B5EF4-FFF2-40B4-BE49-F238E27FC236}">
                <a16:creationId xmlns:a16="http://schemas.microsoft.com/office/drawing/2014/main" id="{8E3AC06D-1728-4F90-A7A6-AB794663CDE4}"/>
              </a:ext>
            </a:extLst>
          </p:cNvPr>
          <p:cNvSpPr>
            <a:spLocks noGrp="1"/>
          </p:cNvSpPr>
          <p:nvPr>
            <p:ph type="body" sz="quarter" idx="11"/>
          </p:nvPr>
        </p:nvSpPr>
        <p:spPr>
          <a:xfrm>
            <a:off x="1524000" y="5406195"/>
            <a:ext cx="1143000" cy="762000"/>
          </a:xfrm>
        </p:spPr>
        <p:txBody>
          <a:bodyPr/>
          <a:lstStyle/>
          <a:p>
            <a:r>
              <a:rPr lang="en-US"/>
              <a:t>01</a:t>
            </a:r>
          </a:p>
        </p:txBody>
      </p:sp>
      <p:sp>
        <p:nvSpPr>
          <p:cNvPr id="6" name="Text Placeholder 5">
            <a:extLst>
              <a:ext uri="{FF2B5EF4-FFF2-40B4-BE49-F238E27FC236}">
                <a16:creationId xmlns:a16="http://schemas.microsoft.com/office/drawing/2014/main" id="{857E8F30-34E3-4D2E-9BFD-81A7CABF59E1}"/>
              </a:ext>
            </a:extLst>
          </p:cNvPr>
          <p:cNvSpPr>
            <a:spLocks noGrp="1"/>
          </p:cNvSpPr>
          <p:nvPr>
            <p:ph type="body" sz="quarter" idx="12"/>
          </p:nvPr>
        </p:nvSpPr>
        <p:spPr>
          <a:xfrm>
            <a:off x="2667000" y="5406195"/>
            <a:ext cx="8915400" cy="1295400"/>
          </a:xfrm>
        </p:spPr>
        <p:txBody>
          <a:bodyPr/>
          <a:lstStyle/>
          <a:p>
            <a:r>
              <a:rPr lang="en-US" sz="3200" b="0">
                <a:solidFill>
                  <a:sysClr val="windowText" lastClr="000000"/>
                </a:solidFill>
              </a:rPr>
              <a:t>What’s the flooding situation in the lower Sacramento River system?</a:t>
            </a:r>
          </a:p>
          <a:p>
            <a:endParaRPr lang="en-US" sz="3200"/>
          </a:p>
        </p:txBody>
      </p:sp>
    </p:spTree>
    <p:extLst>
      <p:ext uri="{BB962C8B-B14F-4D97-AF65-F5344CB8AC3E}">
        <p14:creationId xmlns:p14="http://schemas.microsoft.com/office/powerpoint/2010/main" val="30108276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1" name="Rectangle 3"/>
          <p:cNvSpPr>
            <a:spLocks noGrp="1" noChangeArrowheads="1"/>
          </p:cNvSpPr>
          <p:nvPr>
            <p:ph type="body" sz="quarter" idx="10"/>
          </p:nvPr>
        </p:nvSpPr>
        <p:spPr>
          <a:xfrm>
            <a:off x="619759" y="1996752"/>
            <a:ext cx="5874347" cy="4327848"/>
          </a:xfrm>
        </p:spPr>
        <p:txBody>
          <a:bodyPr/>
          <a:lstStyle/>
          <a:p>
            <a:r>
              <a:rPr lang="en-US"/>
              <a:t>Flooding from multiple sources with levees to protect.</a:t>
            </a:r>
          </a:p>
          <a:p>
            <a:pPr lvl="1"/>
            <a:r>
              <a:rPr lang="en-US"/>
              <a:t>For example, RD 784 (see right).</a:t>
            </a:r>
            <a:br>
              <a:rPr lang="en-US"/>
            </a:br>
            <a:endParaRPr lang="en-US"/>
          </a:p>
          <a:p>
            <a:r>
              <a:rPr lang="en-US"/>
              <a:t>How do we characterize risk and potential damage in a case such as this?</a:t>
            </a:r>
          </a:p>
        </p:txBody>
      </p:sp>
      <p:pic>
        <p:nvPicPr>
          <p:cNvPr id="114692" name="Picture 4"/>
          <p:cNvPicPr>
            <a:picLocks noGrp="1" noChangeAspect="1" noChangeArrowheads="1"/>
          </p:cNvPicPr>
          <p:nvPr>
            <p:ph sz="half" idx="4294967295"/>
          </p:nvPr>
        </p:nvPicPr>
        <p:blipFill>
          <a:blip r:embed="rId3" cstate="print">
            <a:extLst>
              <a:ext uri="{28A0092B-C50C-407E-A947-70E740481C1C}">
                <a14:useLocalDpi xmlns:a14="http://schemas.microsoft.com/office/drawing/2010/main"/>
              </a:ext>
            </a:extLst>
          </a:blip>
          <a:srcRect/>
          <a:stretch>
            <a:fillRect/>
          </a:stretch>
        </p:blipFill>
        <p:spPr>
          <a:xfrm>
            <a:off x="6932645" y="0"/>
            <a:ext cx="5259355" cy="684995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Rectangle 2">
            <a:extLst>
              <a:ext uri="{FF2B5EF4-FFF2-40B4-BE49-F238E27FC236}">
                <a16:creationId xmlns:a16="http://schemas.microsoft.com/office/drawing/2014/main" id="{4DCA3143-B119-49E8-9343-7E25802183E7}"/>
              </a:ext>
            </a:extLst>
          </p:cNvPr>
          <p:cNvSpPr>
            <a:spLocks noGrp="1" noChangeArrowheads="1"/>
          </p:cNvSpPr>
          <p:nvPr>
            <p:ph type="title"/>
          </p:nvPr>
        </p:nvSpPr>
        <p:spPr>
          <a:xfrm>
            <a:off x="609600" y="381000"/>
            <a:ext cx="5743575" cy="1181100"/>
          </a:xfrm>
        </p:spPr>
        <p:txBody>
          <a:bodyPr/>
          <a:lstStyle/>
          <a:p>
            <a:r>
              <a:rPr lang="en-US">
                <a:solidFill>
                  <a:schemeClr val="accent1"/>
                </a:solidFill>
              </a:rPr>
              <a:t>Part 8: What makes analysis difficult?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7D50EE7-2BD0-4172-980F-64C6E4723407}"/>
              </a:ext>
            </a:extLst>
          </p:cNvPr>
          <p:cNvSpPr/>
          <p:nvPr/>
        </p:nvSpPr>
        <p:spPr>
          <a:xfrm>
            <a:off x="2927757" y="205040"/>
            <a:ext cx="5704513" cy="6447919"/>
          </a:xfrm>
          <a:prstGeom prst="rect">
            <a:avLst/>
          </a:prstGeom>
        </p:spPr>
        <p:txBody>
          <a:bodyPr wrap="square">
            <a:spAutoFit/>
          </a:bodyPr>
          <a:lstStyle/>
          <a:p>
            <a:pPr algn="ctr"/>
            <a:r>
              <a:rPr lang="en-US" sz="41300" b="1">
                <a:solidFill>
                  <a:schemeClr val="bg1">
                    <a:alpha val="61000"/>
                  </a:schemeClr>
                </a:solidFill>
                <a:latin typeface="+mj-lt"/>
              </a:rPr>
              <a:t>?</a:t>
            </a:r>
          </a:p>
        </p:txBody>
      </p:sp>
      <p:sp>
        <p:nvSpPr>
          <p:cNvPr id="70658" name="Rectangle 2"/>
          <p:cNvSpPr>
            <a:spLocks noGrp="1" noChangeArrowheads="1"/>
          </p:cNvSpPr>
          <p:nvPr>
            <p:ph type="title"/>
          </p:nvPr>
        </p:nvSpPr>
        <p:spPr/>
        <p:txBody>
          <a:bodyPr/>
          <a:lstStyle/>
          <a:p>
            <a:r>
              <a:rPr lang="en-US"/>
              <a:t>What would you do?</a:t>
            </a:r>
          </a:p>
        </p:txBody>
      </p:sp>
    </p:spTree>
    <p:extLst>
      <p:ext uri="{BB962C8B-B14F-4D97-AF65-F5344CB8AC3E}">
        <p14:creationId xmlns:p14="http://schemas.microsoft.com/office/powerpoint/2010/main" val="162140947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55" name="Rectangle 11"/>
          <p:cNvSpPr>
            <a:spLocks noGrp="1" noChangeArrowheads="1"/>
          </p:cNvSpPr>
          <p:nvPr>
            <p:ph type="title"/>
          </p:nvPr>
        </p:nvSpPr>
        <p:spPr/>
        <p:txBody>
          <a:bodyPr/>
          <a:lstStyle/>
          <a:p>
            <a:r>
              <a:rPr lang="en-US"/>
              <a:t>Our Previous Approach</a:t>
            </a:r>
            <a:endParaRPr lang="en-US" i="1"/>
          </a:p>
        </p:txBody>
      </p:sp>
      <p:sp>
        <p:nvSpPr>
          <p:cNvPr id="82956" name="Rectangle 12"/>
          <p:cNvSpPr>
            <a:spLocks noGrp="1" noChangeArrowheads="1"/>
          </p:cNvSpPr>
          <p:nvPr>
            <p:ph type="body" sz="quarter" idx="10"/>
          </p:nvPr>
        </p:nvSpPr>
        <p:spPr>
          <a:xfrm>
            <a:off x="619760" y="1382320"/>
            <a:ext cx="6114415" cy="4871720"/>
          </a:xfrm>
        </p:spPr>
        <p:txBody>
          <a:bodyPr/>
          <a:lstStyle/>
          <a:p>
            <a:r>
              <a:rPr lang="en-US"/>
              <a:t>Identified index point (IP) on each stream.</a:t>
            </a:r>
            <a:br>
              <a:rPr lang="en-US"/>
            </a:br>
            <a:endParaRPr lang="en-US"/>
          </a:p>
          <a:p>
            <a:r>
              <a:rPr lang="en-US"/>
              <a:t>Computed weighted EAD, with weights assigned as:</a:t>
            </a:r>
            <a:br>
              <a:rPr lang="en-US"/>
            </a:br>
            <a:br>
              <a:rPr lang="en-US"/>
            </a:br>
            <a:br>
              <a:rPr lang="en-US"/>
            </a:br>
            <a:br>
              <a:rPr lang="en-US"/>
            </a:br>
            <a:endParaRPr lang="en-US"/>
          </a:p>
          <a:p>
            <a:r>
              <a:rPr lang="en-US" i="1"/>
              <a:t>AEP</a:t>
            </a:r>
            <a:r>
              <a:rPr lang="en-US"/>
              <a:t> = min (</a:t>
            </a:r>
            <a:r>
              <a:rPr lang="en-US" i="1"/>
              <a:t>AEP</a:t>
            </a:r>
            <a:r>
              <a:rPr lang="en-US" i="1" baseline="-25000"/>
              <a:t>IP</a:t>
            </a:r>
            <a:r>
              <a:rPr lang="en-US"/>
              <a:t>)</a:t>
            </a:r>
          </a:p>
          <a:p>
            <a:endParaRPr lang="en-US"/>
          </a:p>
        </p:txBody>
      </p:sp>
      <p:pic>
        <p:nvPicPr>
          <p:cNvPr id="82958" name="Picture 14"/>
          <p:cNvPicPr>
            <a:picLocks noGrp="1" noChangeAspect="1" noChangeArrowheads="1"/>
          </p:cNvPicPr>
          <p:nvPr>
            <p:ph sz="quarter" idx="4294967295"/>
          </p:nvPr>
        </p:nvPicPr>
        <p:blipFill>
          <a:blip r:embed="rId3">
            <a:extLst>
              <a:ext uri="{28A0092B-C50C-407E-A947-70E740481C1C}">
                <a14:useLocalDpi xmlns:a14="http://schemas.microsoft.com/office/drawing/2010/main"/>
              </a:ext>
            </a:extLst>
          </a:blip>
          <a:srcRect/>
          <a:stretch/>
        </p:blipFill>
        <p:spPr>
          <a:xfrm>
            <a:off x="6734175" y="-265962"/>
            <a:ext cx="4166316" cy="738992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82961" name="Object 17"/>
          <p:cNvGraphicFramePr>
            <a:graphicFrameLocks noGrp="1" noChangeAspect="1"/>
          </p:cNvGraphicFramePr>
          <p:nvPr>
            <p:ph sz="quarter" idx="4294967295"/>
            <p:extLst>
              <p:ext uri="{D42A27DB-BD31-4B8C-83A1-F6EECF244321}">
                <p14:modId xmlns:p14="http://schemas.microsoft.com/office/powerpoint/2010/main" val="385377149"/>
              </p:ext>
            </p:extLst>
          </p:nvPr>
        </p:nvGraphicFramePr>
        <p:xfrm>
          <a:off x="2297663" y="3122949"/>
          <a:ext cx="1955800" cy="911225"/>
        </p:xfrm>
        <a:graphic>
          <a:graphicData uri="http://schemas.openxmlformats.org/presentationml/2006/ole">
            <mc:AlternateContent xmlns:mc="http://schemas.openxmlformats.org/markup-compatibility/2006">
              <mc:Choice xmlns:v="urn:schemas-microsoft-com:vml" Requires="v">
                <p:oleObj name="Equation" r:id="rId4" imgW="2044440" imgH="952200" progId="Equation.3">
                  <p:embed/>
                </p:oleObj>
              </mc:Choice>
              <mc:Fallback>
                <p:oleObj name="Equation" r:id="rId4" imgW="2044440" imgH="952200" progId="Equation.3">
                  <p:embed/>
                  <p:pic>
                    <p:nvPicPr>
                      <p:cNvPr id="82961" name="Object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97663" y="3122949"/>
                        <a:ext cx="1955800" cy="911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n-US"/>
              <a:t>Our Current Approach</a:t>
            </a:r>
            <a:endParaRPr lang="en-US" i="1"/>
          </a:p>
        </p:txBody>
      </p:sp>
      <p:sp>
        <p:nvSpPr>
          <p:cNvPr id="108547" name="Rectangle 3"/>
          <p:cNvSpPr>
            <a:spLocks noGrp="1" noChangeArrowheads="1"/>
          </p:cNvSpPr>
          <p:nvPr>
            <p:ph type="body" sz="quarter" idx="10"/>
          </p:nvPr>
        </p:nvSpPr>
        <p:spPr>
          <a:xfrm>
            <a:off x="619759" y="1452880"/>
            <a:ext cx="5647691" cy="4871720"/>
          </a:xfrm>
        </p:spPr>
        <p:txBody>
          <a:bodyPr/>
          <a:lstStyle/>
          <a:p>
            <a:r>
              <a:rPr lang="en-US"/>
              <a:t>Assess independence of IPs </a:t>
            </a:r>
          </a:p>
          <a:p>
            <a:pPr lvl="1"/>
            <a:r>
              <a:rPr lang="en-US"/>
              <a:t>Assess degrees of correlations</a:t>
            </a:r>
          </a:p>
          <a:p>
            <a:pPr lvl="1"/>
            <a:r>
              <a:rPr lang="en-US"/>
              <a:t>Use appropriate methods based on findings.</a:t>
            </a:r>
          </a:p>
          <a:p>
            <a:r>
              <a:rPr lang="en-US"/>
              <a:t>Compute EAD with that.</a:t>
            </a:r>
          </a:p>
          <a:p>
            <a:r>
              <a:rPr lang="en-US"/>
              <a:t>Determine AEP with that.</a:t>
            </a:r>
          </a:p>
          <a:p>
            <a:pPr>
              <a:buFontTx/>
              <a:buNone/>
            </a:pPr>
            <a:endParaRPr lang="en-US"/>
          </a:p>
        </p:txBody>
      </p:sp>
      <p:pic>
        <p:nvPicPr>
          <p:cNvPr id="5" name="Picture 14">
            <a:extLst>
              <a:ext uri="{FF2B5EF4-FFF2-40B4-BE49-F238E27FC236}">
                <a16:creationId xmlns:a16="http://schemas.microsoft.com/office/drawing/2014/main" id="{F3398CED-52C4-4CA6-B248-3D8AD3FF6F85}"/>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p:blipFill>
        <p:spPr>
          <a:xfrm>
            <a:off x="6713515" y="-265962"/>
            <a:ext cx="4166316" cy="738992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581401" y="76200"/>
            <a:ext cx="4980491" cy="6708724"/>
          </a:xfrm>
          <a:prstGeom prst="rect">
            <a:avLst/>
          </a:prstGeom>
          <a:noFill/>
          <a:ln w="9525">
            <a:solidFill>
              <a:schemeClr val="tx1"/>
            </a:solidFill>
            <a:miter lim="800000"/>
            <a:headEnd/>
            <a:tailEnd/>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495801" y="1600201"/>
            <a:ext cx="2505075" cy="3757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oup 17"/>
          <p:cNvGrpSpPr>
            <a:grpSpLocks/>
          </p:cNvGrpSpPr>
          <p:nvPr/>
        </p:nvGrpSpPr>
        <p:grpSpPr bwMode="auto">
          <a:xfrm>
            <a:off x="3462337" y="1524000"/>
            <a:ext cx="4572000" cy="4343400"/>
            <a:chOff x="3504" y="1248"/>
            <a:chExt cx="1680" cy="1680"/>
          </a:xfrm>
        </p:grpSpPr>
        <p:sp>
          <p:nvSpPr>
            <p:cNvPr id="6" name="Oval 14"/>
            <p:cNvSpPr>
              <a:spLocks noChangeArrowheads="1"/>
            </p:cNvSpPr>
            <p:nvPr/>
          </p:nvSpPr>
          <p:spPr bwMode="auto">
            <a:xfrm>
              <a:off x="3504" y="1248"/>
              <a:ext cx="1680" cy="1680"/>
            </a:xfrm>
            <a:prstGeom prst="ellipse">
              <a:avLst/>
            </a:prstGeom>
            <a:noFill/>
            <a:ln w="5080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Line 16"/>
            <p:cNvSpPr>
              <a:spLocks noChangeShapeType="1"/>
            </p:cNvSpPr>
            <p:nvPr/>
          </p:nvSpPr>
          <p:spPr bwMode="auto">
            <a:xfrm flipH="1">
              <a:off x="3888" y="1536"/>
              <a:ext cx="1008" cy="1152"/>
            </a:xfrm>
            <a:prstGeom prst="line">
              <a:avLst/>
            </a:prstGeom>
            <a:noFill/>
            <a:ln w="5080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9" name="Rectangle 2">
            <a:extLst>
              <a:ext uri="{FF2B5EF4-FFF2-40B4-BE49-F238E27FC236}">
                <a16:creationId xmlns:a16="http://schemas.microsoft.com/office/drawing/2014/main" id="{49A482B0-50B5-4DA7-B3EB-C045EF02E0A2}"/>
              </a:ext>
            </a:extLst>
          </p:cNvPr>
          <p:cNvSpPr>
            <a:spLocks noGrp="1" noChangeArrowheads="1"/>
          </p:cNvSpPr>
          <p:nvPr>
            <p:ph type="title"/>
          </p:nvPr>
        </p:nvSpPr>
        <p:spPr>
          <a:xfrm>
            <a:off x="609600" y="381000"/>
            <a:ext cx="10106025" cy="1181100"/>
          </a:xfrm>
        </p:spPr>
        <p:txBody>
          <a:bodyPr/>
          <a:lstStyle/>
          <a:p>
            <a:r>
              <a:rPr lang="en-US">
                <a:solidFill>
                  <a:schemeClr val="accent1"/>
                </a:solidFill>
              </a:rPr>
              <a:t>Part 9: What makes analysis difficult?</a:t>
            </a:r>
          </a:p>
        </p:txBody>
      </p:sp>
    </p:spTree>
    <p:extLst>
      <p:ext uri="{BB962C8B-B14F-4D97-AF65-F5344CB8AC3E}">
        <p14:creationId xmlns:p14="http://schemas.microsoft.com/office/powerpoint/2010/main" val="14896531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1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0" y="0"/>
            <a:ext cx="4226362" cy="6892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Table 5"/>
          <p:cNvGraphicFramePr>
            <a:graphicFrameLocks noGrp="1"/>
          </p:cNvGraphicFramePr>
          <p:nvPr>
            <p:extLst>
              <p:ext uri="{D42A27DB-BD31-4B8C-83A1-F6EECF244321}">
                <p14:modId xmlns:p14="http://schemas.microsoft.com/office/powerpoint/2010/main" val="2686897014"/>
              </p:ext>
            </p:extLst>
          </p:nvPr>
        </p:nvGraphicFramePr>
        <p:xfrm>
          <a:off x="695805" y="1965961"/>
          <a:ext cx="4127866" cy="2805032"/>
        </p:xfrm>
        <a:graphic>
          <a:graphicData uri="http://schemas.openxmlformats.org/drawingml/2006/table">
            <a:tbl>
              <a:tblPr firstRow="1" bandRow="1">
                <a:tableStyleId>{5C22544A-7EE6-4342-B048-85BDC9FD1C3A}</a:tableStyleId>
              </a:tblPr>
              <a:tblGrid>
                <a:gridCol w="2063933">
                  <a:extLst>
                    <a:ext uri="{9D8B030D-6E8A-4147-A177-3AD203B41FA5}">
                      <a16:colId xmlns:a16="http://schemas.microsoft.com/office/drawing/2014/main" val="20000"/>
                    </a:ext>
                  </a:extLst>
                </a:gridCol>
                <a:gridCol w="2063933">
                  <a:extLst>
                    <a:ext uri="{9D8B030D-6E8A-4147-A177-3AD203B41FA5}">
                      <a16:colId xmlns:a16="http://schemas.microsoft.com/office/drawing/2014/main" val="20001"/>
                    </a:ext>
                  </a:extLst>
                </a:gridCol>
              </a:tblGrid>
              <a:tr h="845676">
                <a:tc>
                  <a:txBody>
                    <a:bodyPr/>
                    <a:lstStyle/>
                    <a:p>
                      <a:pPr algn="ctr"/>
                      <a:r>
                        <a:rPr lang="en-US" sz="1600"/>
                        <a:t>Impact area (1)</a:t>
                      </a:r>
                    </a:p>
                  </a:txBody>
                  <a:tcPr marL="120816" marR="120816" marT="60392" marB="60392" anchor="ctr"/>
                </a:tc>
                <a:tc>
                  <a:txBody>
                    <a:bodyPr/>
                    <a:lstStyle/>
                    <a:p>
                      <a:pPr algn="ctr"/>
                      <a:r>
                        <a:rPr lang="en-US" sz="1600"/>
                        <a:t>Population</a:t>
                      </a:r>
                      <a:r>
                        <a:rPr lang="en-US" sz="1600" baseline="0"/>
                        <a:t> in floodplain </a:t>
                      </a:r>
                      <a:r>
                        <a:rPr lang="en-US" sz="1600"/>
                        <a:t>(2)</a:t>
                      </a:r>
                    </a:p>
                  </a:txBody>
                  <a:tcPr marL="120816" marR="120816" marT="60392" marB="60392" anchor="ctr"/>
                </a:tc>
                <a:extLst>
                  <a:ext uri="{0D108BD9-81ED-4DB2-BD59-A6C34878D82A}">
                    <a16:rowId xmlns:a16="http://schemas.microsoft.com/office/drawing/2014/main" val="10000"/>
                  </a:ext>
                </a:extLst>
              </a:tr>
              <a:tr h="489839">
                <a:tc>
                  <a:txBody>
                    <a:bodyPr/>
                    <a:lstStyle/>
                    <a:p>
                      <a:pPr algn="ctr"/>
                      <a:r>
                        <a:rPr lang="en-US" sz="1600"/>
                        <a:t>SAC38</a:t>
                      </a:r>
                    </a:p>
                  </a:txBody>
                  <a:tcPr marL="120816" marR="120816" marT="60392" marB="60392"/>
                </a:tc>
                <a:tc>
                  <a:txBody>
                    <a:bodyPr/>
                    <a:lstStyle/>
                    <a:p>
                      <a:pPr algn="ctr"/>
                      <a:r>
                        <a:rPr lang="en-US" sz="1600"/>
                        <a:t>91644</a:t>
                      </a:r>
                    </a:p>
                  </a:txBody>
                  <a:tcPr marL="120816" marR="120816" marT="60392" marB="60392"/>
                </a:tc>
                <a:extLst>
                  <a:ext uri="{0D108BD9-81ED-4DB2-BD59-A6C34878D82A}">
                    <a16:rowId xmlns:a16="http://schemas.microsoft.com/office/drawing/2014/main" val="10001"/>
                  </a:ext>
                </a:extLst>
              </a:tr>
              <a:tr h="489839">
                <a:tc>
                  <a:txBody>
                    <a:bodyPr/>
                    <a:lstStyle/>
                    <a:p>
                      <a:pPr algn="ctr"/>
                      <a:r>
                        <a:rPr lang="en-US" sz="1600"/>
                        <a:t>SAC39</a:t>
                      </a:r>
                    </a:p>
                  </a:txBody>
                  <a:tcPr marL="120816" marR="120816" marT="60392" marB="60392"/>
                </a:tc>
                <a:tc>
                  <a:txBody>
                    <a:bodyPr/>
                    <a:lstStyle/>
                    <a:p>
                      <a:pPr algn="ctr"/>
                      <a:r>
                        <a:rPr lang="en-US" sz="1600"/>
                        <a:t>789797</a:t>
                      </a:r>
                    </a:p>
                  </a:txBody>
                  <a:tcPr marL="120816" marR="120816" marT="60392" marB="60392"/>
                </a:tc>
                <a:extLst>
                  <a:ext uri="{0D108BD9-81ED-4DB2-BD59-A6C34878D82A}">
                    <a16:rowId xmlns:a16="http://schemas.microsoft.com/office/drawing/2014/main" val="10002"/>
                  </a:ext>
                </a:extLst>
              </a:tr>
              <a:tr h="489839">
                <a:tc>
                  <a:txBody>
                    <a:bodyPr/>
                    <a:lstStyle/>
                    <a:p>
                      <a:pPr algn="ctr"/>
                      <a:r>
                        <a:rPr lang="en-US" sz="1600"/>
                        <a:t>SAC40</a:t>
                      </a:r>
                    </a:p>
                  </a:txBody>
                  <a:tcPr marL="120816" marR="120816" marT="60392" marB="60392"/>
                </a:tc>
                <a:tc>
                  <a:txBody>
                    <a:bodyPr/>
                    <a:lstStyle/>
                    <a:p>
                      <a:pPr algn="ctr"/>
                      <a:r>
                        <a:rPr lang="en-US" sz="1600"/>
                        <a:t>7217</a:t>
                      </a:r>
                    </a:p>
                  </a:txBody>
                  <a:tcPr marL="120816" marR="120816" marT="60392" marB="60392"/>
                </a:tc>
                <a:extLst>
                  <a:ext uri="{0D108BD9-81ED-4DB2-BD59-A6C34878D82A}">
                    <a16:rowId xmlns:a16="http://schemas.microsoft.com/office/drawing/2014/main" val="10003"/>
                  </a:ext>
                </a:extLst>
              </a:tr>
              <a:tr h="489839">
                <a:tc>
                  <a:txBody>
                    <a:bodyPr/>
                    <a:lstStyle/>
                    <a:p>
                      <a:pPr algn="ctr"/>
                      <a:r>
                        <a:rPr lang="en-US" sz="1600" b="0"/>
                        <a:t>SJ99</a:t>
                      </a:r>
                    </a:p>
                  </a:txBody>
                  <a:tcPr marL="120816" marR="120816" marT="60392" marB="60392"/>
                </a:tc>
                <a:tc>
                  <a:txBody>
                    <a:bodyPr/>
                    <a:lstStyle/>
                    <a:p>
                      <a:pPr algn="ctr"/>
                      <a:r>
                        <a:rPr lang="en-US" sz="1600" b="0"/>
                        <a:t>12565</a:t>
                      </a:r>
                    </a:p>
                  </a:txBody>
                  <a:tcPr marL="120816" marR="120816" marT="60392" marB="60392"/>
                </a:tc>
                <a:extLst>
                  <a:ext uri="{0D108BD9-81ED-4DB2-BD59-A6C34878D82A}">
                    <a16:rowId xmlns:a16="http://schemas.microsoft.com/office/drawing/2014/main" val="10005"/>
                  </a:ext>
                </a:extLst>
              </a:tr>
            </a:tbl>
          </a:graphicData>
        </a:graphic>
      </p:graphicFrame>
      <p:sp>
        <p:nvSpPr>
          <p:cNvPr id="4" name="Title 1"/>
          <p:cNvSpPr>
            <a:spLocks noGrp="1"/>
          </p:cNvSpPr>
          <p:nvPr>
            <p:ph type="title"/>
          </p:nvPr>
        </p:nvSpPr>
        <p:spPr>
          <a:xfrm>
            <a:off x="609600" y="381000"/>
            <a:ext cx="3442283" cy="838200"/>
          </a:xfrm>
        </p:spPr>
        <p:txBody>
          <a:bodyPr/>
          <a:lstStyle/>
          <a:p>
            <a:r>
              <a:rPr lang="en-US"/>
              <a:t>Exposure for Life Risk Analysis</a:t>
            </a:r>
          </a:p>
        </p:txBody>
      </p:sp>
    </p:spTree>
    <p:extLst>
      <p:ext uri="{BB962C8B-B14F-4D97-AF65-F5344CB8AC3E}">
        <p14:creationId xmlns:p14="http://schemas.microsoft.com/office/powerpoint/2010/main" val="288357627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2" name="Group 1"/>
          <p:cNvGrpSpPr>
            <a:grpSpLocks/>
          </p:cNvGrpSpPr>
          <p:nvPr/>
        </p:nvGrpSpPr>
        <p:grpSpPr bwMode="auto">
          <a:xfrm>
            <a:off x="3240088" y="1066800"/>
            <a:ext cx="5943600" cy="4953000"/>
            <a:chOff x="2743200" y="1676400"/>
            <a:chExt cx="4343400" cy="3619500"/>
          </a:xfrm>
        </p:grpSpPr>
        <p:pic>
          <p:nvPicPr>
            <p:cNvPr id="15364"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43200" y="1676400"/>
              <a:ext cx="4343400" cy="361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68" name="Text Box 6"/>
            <p:cNvSpPr txBox="1">
              <a:spLocks noChangeArrowheads="1"/>
            </p:cNvSpPr>
            <p:nvPr/>
          </p:nvSpPr>
          <p:spPr bwMode="auto">
            <a:xfrm>
              <a:off x="4050628" y="2462945"/>
              <a:ext cx="380512" cy="201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defRPr/>
              </a:pPr>
              <a:r>
                <a:rPr lang="en-US" sz="1200" b="1">
                  <a:solidFill>
                    <a:srgbClr val="FF3300"/>
                  </a:solidFill>
                  <a:latin typeface="+mn-lt"/>
                </a:rPr>
                <a:t>2.1</a:t>
              </a:r>
            </a:p>
          </p:txBody>
        </p:sp>
      </p:grpSp>
      <p:pic>
        <p:nvPicPr>
          <p:cNvPr id="15363" name="Picture 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019801" y="2047876"/>
            <a:ext cx="682625"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524568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3000"/>
              <a:t>Vulnerability</a:t>
            </a:r>
          </a:p>
        </p:txBody>
      </p:sp>
      <p:sp>
        <p:nvSpPr>
          <p:cNvPr id="16387" name="AutoShape 4"/>
          <p:cNvSpPr>
            <a:spLocks noChangeArrowheads="1"/>
          </p:cNvSpPr>
          <p:nvPr/>
        </p:nvSpPr>
        <p:spPr bwMode="auto">
          <a:xfrm>
            <a:off x="4572000" y="3352800"/>
            <a:ext cx="762000" cy="228600"/>
          </a:xfrm>
          <a:prstGeom prst="rightArrow">
            <a:avLst>
              <a:gd name="adj1" fmla="val 50000"/>
              <a:gd name="adj2" fmla="val 83333"/>
            </a:avLst>
          </a:prstGeom>
          <a:solidFill>
            <a:srgbClr val="FF33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88" name="AutoShape 8"/>
          <p:cNvSpPr>
            <a:spLocks noChangeArrowheads="1"/>
          </p:cNvSpPr>
          <p:nvPr/>
        </p:nvSpPr>
        <p:spPr bwMode="auto">
          <a:xfrm>
            <a:off x="3276600" y="2833688"/>
            <a:ext cx="228600" cy="304800"/>
          </a:xfrm>
          <a:prstGeom prst="downArrow">
            <a:avLst>
              <a:gd name="adj1" fmla="val 50000"/>
              <a:gd name="adj2" fmla="val 33333"/>
            </a:avLst>
          </a:prstGeom>
          <a:solidFill>
            <a:srgbClr val="FF33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pic>
        <p:nvPicPr>
          <p:cNvPr id="16389" name="Picture 8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85939" y="1416051"/>
            <a:ext cx="6332537" cy="344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90" name="Picture 8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975351" y="2689225"/>
            <a:ext cx="4449763"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32294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z="3000"/>
              <a:t>Consequence-Likelihood Computed with HEC-FDA</a:t>
            </a:r>
          </a:p>
        </p:txBody>
      </p:sp>
      <p:pic>
        <p:nvPicPr>
          <p:cNvPr id="1741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438401" y="1371600"/>
            <a:ext cx="4848225" cy="179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2"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334000" y="2552700"/>
            <a:ext cx="4876800" cy="3390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36834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6" name="Picture 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254237" y="371137"/>
            <a:ext cx="5683526" cy="6115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picture containing grass, water, nature, outdoor&#10;&#10;Description automatically generated">
            <a:extLst>
              <a:ext uri="{FF2B5EF4-FFF2-40B4-BE49-F238E27FC236}">
                <a16:creationId xmlns:a16="http://schemas.microsoft.com/office/drawing/2014/main" id="{1419105B-A71A-4EFA-A233-D154368E690E}"/>
              </a:ext>
            </a:extLst>
          </p:cNvPr>
          <p:cNvPicPr>
            <a:picLocks noGrp="1" noChangeAspect="1"/>
          </p:cNvPicPr>
          <p:nvPr>
            <p:ph type="pic" sz="quarter" idx="10"/>
          </p:nvPr>
        </p:nvPicPr>
        <p:blipFill rotWithShape="1">
          <a:blip r:embed="rId3" cstate="print">
            <a:extLst>
              <a:ext uri="{28A0092B-C50C-407E-A947-70E740481C1C}">
                <a14:useLocalDpi xmlns:a14="http://schemas.microsoft.com/office/drawing/2010/main"/>
              </a:ext>
            </a:extLst>
          </a:blip>
          <a:srcRect/>
          <a:stretch/>
        </p:blipFill>
        <p:spPr>
          <a:xfrm>
            <a:off x="0" y="-1"/>
            <a:ext cx="12192000" cy="4836695"/>
          </a:xfrm>
        </p:spPr>
      </p:pic>
      <p:sp>
        <p:nvSpPr>
          <p:cNvPr id="5" name="Text Placeholder 4">
            <a:extLst>
              <a:ext uri="{FF2B5EF4-FFF2-40B4-BE49-F238E27FC236}">
                <a16:creationId xmlns:a16="http://schemas.microsoft.com/office/drawing/2014/main" id="{8E3AC06D-1728-4F90-A7A6-AB794663CDE4}"/>
              </a:ext>
            </a:extLst>
          </p:cNvPr>
          <p:cNvSpPr>
            <a:spLocks noGrp="1"/>
          </p:cNvSpPr>
          <p:nvPr>
            <p:ph type="body" sz="quarter" idx="11"/>
          </p:nvPr>
        </p:nvSpPr>
        <p:spPr>
          <a:xfrm>
            <a:off x="1524000" y="5406195"/>
            <a:ext cx="1143000" cy="762000"/>
          </a:xfrm>
        </p:spPr>
        <p:txBody>
          <a:bodyPr/>
          <a:lstStyle/>
          <a:p>
            <a:r>
              <a:rPr lang="en-US"/>
              <a:t>05</a:t>
            </a:r>
          </a:p>
        </p:txBody>
      </p:sp>
      <p:sp>
        <p:nvSpPr>
          <p:cNvPr id="6" name="Text Placeholder 5">
            <a:extLst>
              <a:ext uri="{FF2B5EF4-FFF2-40B4-BE49-F238E27FC236}">
                <a16:creationId xmlns:a16="http://schemas.microsoft.com/office/drawing/2014/main" id="{857E8F30-34E3-4D2E-9BFD-81A7CABF59E1}"/>
              </a:ext>
            </a:extLst>
          </p:cNvPr>
          <p:cNvSpPr>
            <a:spLocks noGrp="1"/>
          </p:cNvSpPr>
          <p:nvPr>
            <p:ph type="body" sz="quarter" idx="12"/>
          </p:nvPr>
        </p:nvSpPr>
        <p:spPr>
          <a:xfrm>
            <a:off x="2667000" y="5406195"/>
            <a:ext cx="8915400" cy="1295400"/>
          </a:xfrm>
        </p:spPr>
        <p:txBody>
          <a:bodyPr/>
          <a:lstStyle/>
          <a:p>
            <a:r>
              <a:rPr lang="en-US" sz="3200" b="0">
                <a:solidFill>
                  <a:sysClr val="windowText" lastClr="000000"/>
                </a:solidFill>
              </a:rPr>
              <a:t>What can you learn from our analyses?</a:t>
            </a:r>
          </a:p>
          <a:p>
            <a:endParaRPr lang="en-US" sz="3200"/>
          </a:p>
        </p:txBody>
      </p:sp>
    </p:spTree>
    <p:extLst>
      <p:ext uri="{BB962C8B-B14F-4D97-AF65-F5344CB8AC3E}">
        <p14:creationId xmlns:p14="http://schemas.microsoft.com/office/powerpoint/2010/main" val="22283766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Rectangle 3"/>
          <p:cNvSpPr>
            <a:spLocks noGrp="1" noChangeArrowheads="1"/>
          </p:cNvSpPr>
          <p:nvPr>
            <p:ph type="body" sz="quarter" idx="10"/>
          </p:nvPr>
        </p:nvSpPr>
        <p:spPr>
          <a:xfrm>
            <a:off x="3711541" y="5432229"/>
            <a:ext cx="5933163" cy="530390"/>
          </a:xfrm>
        </p:spPr>
        <p:txBody>
          <a:bodyPr/>
          <a:lstStyle/>
          <a:p>
            <a:pPr marL="0" indent="0">
              <a:lnSpc>
                <a:spcPct val="100000"/>
              </a:lnSpc>
              <a:buNone/>
            </a:pPr>
            <a:r>
              <a:rPr lang="en-US" b="1"/>
              <a:t>Answer the questions that are relevant. </a:t>
            </a:r>
          </a:p>
        </p:txBody>
      </p:sp>
      <p:pic>
        <p:nvPicPr>
          <p:cNvPr id="5" name="Picture 4" descr="A picture containing text, paper clip, light&#10;&#10;Description automatically generated">
            <a:extLst>
              <a:ext uri="{FF2B5EF4-FFF2-40B4-BE49-F238E27FC236}">
                <a16:creationId xmlns:a16="http://schemas.microsoft.com/office/drawing/2014/main" id="{6D523737-60FE-430E-9387-FF472EE9A1B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837062" y="453384"/>
            <a:ext cx="1831852" cy="1831852"/>
          </a:xfrm>
          <a:prstGeom prst="rect">
            <a:avLst/>
          </a:prstGeom>
        </p:spPr>
      </p:pic>
      <p:pic>
        <p:nvPicPr>
          <p:cNvPr id="8" name="Picture 7" descr="Logo&#10;&#10;Description automatically generated">
            <a:extLst>
              <a:ext uri="{FF2B5EF4-FFF2-40B4-BE49-F238E27FC236}">
                <a16:creationId xmlns:a16="http://schemas.microsoft.com/office/drawing/2014/main" id="{31F11DB1-34C6-4380-862F-93CFCB9C513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787002" y="1890970"/>
            <a:ext cx="1831852" cy="1831852"/>
          </a:xfrm>
          <a:prstGeom prst="rect">
            <a:avLst/>
          </a:prstGeom>
        </p:spPr>
      </p:pic>
      <p:pic>
        <p:nvPicPr>
          <p:cNvPr id="10" name="Picture 9" descr="Logo, company name&#10;&#10;Description automatically generated">
            <a:extLst>
              <a:ext uri="{FF2B5EF4-FFF2-40B4-BE49-F238E27FC236}">
                <a16:creationId xmlns:a16="http://schemas.microsoft.com/office/drawing/2014/main" id="{D45EDF71-7AFE-405B-AC32-841D13AFA049}"/>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798271" y="3343912"/>
            <a:ext cx="1831852" cy="1831852"/>
          </a:xfrm>
          <a:prstGeom prst="rect">
            <a:avLst/>
          </a:prstGeom>
        </p:spPr>
      </p:pic>
      <p:pic>
        <p:nvPicPr>
          <p:cNvPr id="12" name="Picture 11">
            <a:extLst>
              <a:ext uri="{FF2B5EF4-FFF2-40B4-BE49-F238E27FC236}">
                <a16:creationId xmlns:a16="http://schemas.microsoft.com/office/drawing/2014/main" id="{211A9DC5-9A40-43E3-A4BE-6416B2DFE8C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798271" y="4796854"/>
            <a:ext cx="1831852" cy="1831852"/>
          </a:xfrm>
          <a:prstGeom prst="rect">
            <a:avLst/>
          </a:prstGeom>
        </p:spPr>
      </p:pic>
      <p:sp>
        <p:nvSpPr>
          <p:cNvPr id="15" name="Rectangle 14">
            <a:extLst>
              <a:ext uri="{FF2B5EF4-FFF2-40B4-BE49-F238E27FC236}">
                <a16:creationId xmlns:a16="http://schemas.microsoft.com/office/drawing/2014/main" id="{A45FA7CD-8331-4F59-B1EB-ABDF9F8E179B}"/>
              </a:ext>
            </a:extLst>
          </p:cNvPr>
          <p:cNvSpPr/>
          <p:nvPr/>
        </p:nvSpPr>
        <p:spPr>
          <a:xfrm>
            <a:off x="3707705" y="984285"/>
            <a:ext cx="6096000" cy="830997"/>
          </a:xfrm>
          <a:prstGeom prst="rect">
            <a:avLst/>
          </a:prstGeom>
        </p:spPr>
        <p:txBody>
          <a:bodyPr>
            <a:spAutoFit/>
          </a:bodyPr>
          <a:lstStyle/>
          <a:p>
            <a:r>
              <a:rPr lang="en-US" sz="2400" b="1">
                <a:solidFill>
                  <a:sysClr val="windowText" lastClr="000000"/>
                </a:solidFill>
                <a:latin typeface="Arial"/>
              </a:rPr>
              <a:t>Maintain maximum flexibility in developing depth-damage model.</a:t>
            </a:r>
            <a:endParaRPr lang="en-US"/>
          </a:p>
        </p:txBody>
      </p:sp>
      <p:sp>
        <p:nvSpPr>
          <p:cNvPr id="16" name="Rectangle 15">
            <a:extLst>
              <a:ext uri="{FF2B5EF4-FFF2-40B4-BE49-F238E27FC236}">
                <a16:creationId xmlns:a16="http://schemas.microsoft.com/office/drawing/2014/main" id="{D1C1A52C-AC94-4FF1-972A-768E61F7B908}"/>
              </a:ext>
            </a:extLst>
          </p:cNvPr>
          <p:cNvSpPr/>
          <p:nvPr/>
        </p:nvSpPr>
        <p:spPr>
          <a:xfrm>
            <a:off x="3607585" y="2606482"/>
            <a:ext cx="6747353" cy="830997"/>
          </a:xfrm>
          <a:prstGeom prst="rect">
            <a:avLst/>
          </a:prstGeom>
        </p:spPr>
        <p:txBody>
          <a:bodyPr wrap="square">
            <a:spAutoFit/>
          </a:bodyPr>
          <a:lstStyle/>
          <a:p>
            <a:pPr lvl="0">
              <a:spcBef>
                <a:spcPts val="1200"/>
              </a:spcBef>
              <a:spcAft>
                <a:spcPts val="600"/>
              </a:spcAft>
            </a:pPr>
            <a:r>
              <a:rPr lang="en-US" sz="2400" b="1">
                <a:solidFill>
                  <a:sysClr val="windowText" lastClr="000000"/>
                </a:solidFill>
                <a:latin typeface="Arial"/>
              </a:rPr>
              <a:t>Work cooperatively with other analysts. </a:t>
            </a:r>
            <a:br>
              <a:rPr lang="en-US" sz="2400" b="1">
                <a:solidFill>
                  <a:sysClr val="windowText" lastClr="000000"/>
                </a:solidFill>
                <a:latin typeface="Arial"/>
              </a:rPr>
            </a:br>
            <a:endParaRPr lang="en-US" sz="2400" b="1">
              <a:solidFill>
                <a:sysClr val="windowText" lastClr="000000"/>
              </a:solidFill>
              <a:latin typeface="Arial"/>
            </a:endParaRPr>
          </a:p>
        </p:txBody>
      </p:sp>
      <p:sp>
        <p:nvSpPr>
          <p:cNvPr id="17" name="Rectangle 16">
            <a:extLst>
              <a:ext uri="{FF2B5EF4-FFF2-40B4-BE49-F238E27FC236}">
                <a16:creationId xmlns:a16="http://schemas.microsoft.com/office/drawing/2014/main" id="{528D4EDA-BA34-486F-BCAA-D2A00EF3322C}"/>
              </a:ext>
            </a:extLst>
          </p:cNvPr>
          <p:cNvSpPr/>
          <p:nvPr/>
        </p:nvSpPr>
        <p:spPr>
          <a:xfrm>
            <a:off x="3630123" y="3813180"/>
            <a:ext cx="6096000" cy="830997"/>
          </a:xfrm>
          <a:prstGeom prst="rect">
            <a:avLst/>
          </a:prstGeom>
        </p:spPr>
        <p:txBody>
          <a:bodyPr>
            <a:spAutoFit/>
          </a:bodyPr>
          <a:lstStyle/>
          <a:p>
            <a:r>
              <a:rPr lang="en-US" sz="2400" b="1">
                <a:solidFill>
                  <a:sysClr val="windowText" lastClr="000000"/>
                </a:solidFill>
                <a:latin typeface="Arial"/>
              </a:rPr>
              <a:t>Account for future conditions but</a:t>
            </a:r>
            <a:r>
              <a:rPr lang="en-US" sz="2400">
                <a:solidFill>
                  <a:sysClr val="windowText" lastClr="000000"/>
                </a:solidFill>
                <a:latin typeface="Arial"/>
              </a:rPr>
              <a:t> be sure to follow the regulations closely. </a:t>
            </a:r>
            <a:endParaRPr lang="en-US"/>
          </a:p>
        </p:txBody>
      </p:sp>
    </p:spTree>
    <p:extLst>
      <p:ext uri="{BB962C8B-B14F-4D97-AF65-F5344CB8AC3E}">
        <p14:creationId xmlns:p14="http://schemas.microsoft.com/office/powerpoint/2010/main" val="362516964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3"/>
          <p:cNvSpPr>
            <a:spLocks noGrp="1" noChangeArrowheads="1"/>
          </p:cNvSpPr>
          <p:nvPr>
            <p:ph type="body" sz="quarter" idx="10"/>
          </p:nvPr>
        </p:nvSpPr>
        <p:spPr>
          <a:xfrm>
            <a:off x="3707705" y="5646840"/>
            <a:ext cx="4879166" cy="424732"/>
          </a:xfrm>
        </p:spPr>
        <p:txBody>
          <a:bodyPr/>
          <a:lstStyle/>
          <a:p>
            <a:pPr marL="0" indent="0">
              <a:lnSpc>
                <a:spcPct val="90000"/>
              </a:lnSpc>
              <a:buNone/>
            </a:pPr>
            <a:r>
              <a:rPr lang="en-US" b="1"/>
              <a:t>Don’t forget life risk analysis</a:t>
            </a:r>
            <a:r>
              <a:rPr lang="en-US"/>
              <a:t>.</a:t>
            </a:r>
          </a:p>
          <a:p>
            <a:pPr marL="0" indent="0">
              <a:lnSpc>
                <a:spcPct val="90000"/>
              </a:lnSpc>
              <a:buNone/>
            </a:pPr>
            <a:endParaRPr lang="en-US"/>
          </a:p>
        </p:txBody>
      </p:sp>
      <p:sp>
        <p:nvSpPr>
          <p:cNvPr id="4" name="Rectangle 3">
            <a:extLst>
              <a:ext uri="{FF2B5EF4-FFF2-40B4-BE49-F238E27FC236}">
                <a16:creationId xmlns:a16="http://schemas.microsoft.com/office/drawing/2014/main" id="{0602DF64-44D7-4371-A09F-4D2096481785}"/>
              </a:ext>
            </a:extLst>
          </p:cNvPr>
          <p:cNvSpPr/>
          <p:nvPr/>
        </p:nvSpPr>
        <p:spPr>
          <a:xfrm>
            <a:off x="3707705" y="1011756"/>
            <a:ext cx="3841116" cy="424732"/>
          </a:xfrm>
          <a:prstGeom prst="rect">
            <a:avLst/>
          </a:prstGeom>
        </p:spPr>
        <p:txBody>
          <a:bodyPr wrap="none">
            <a:spAutoFit/>
          </a:bodyPr>
          <a:lstStyle/>
          <a:p>
            <a:pPr lvl="0">
              <a:lnSpc>
                <a:spcPct val="90000"/>
              </a:lnSpc>
              <a:spcBef>
                <a:spcPts val="1200"/>
              </a:spcBef>
              <a:spcAft>
                <a:spcPts val="600"/>
              </a:spcAft>
            </a:pPr>
            <a:r>
              <a:rPr lang="en-US" sz="2400" b="1">
                <a:solidFill>
                  <a:sysClr val="windowText" lastClr="000000"/>
                </a:solidFill>
                <a:latin typeface="Arial"/>
              </a:rPr>
              <a:t>Look hard at the results. </a:t>
            </a:r>
          </a:p>
        </p:txBody>
      </p:sp>
      <p:sp>
        <p:nvSpPr>
          <p:cNvPr id="5" name="Rectangle 4">
            <a:extLst>
              <a:ext uri="{FF2B5EF4-FFF2-40B4-BE49-F238E27FC236}">
                <a16:creationId xmlns:a16="http://schemas.microsoft.com/office/drawing/2014/main" id="{DB0CF937-EABD-4197-B525-2000028FD7C0}"/>
              </a:ext>
            </a:extLst>
          </p:cNvPr>
          <p:cNvSpPr/>
          <p:nvPr/>
        </p:nvSpPr>
        <p:spPr>
          <a:xfrm>
            <a:off x="3707705" y="2399901"/>
            <a:ext cx="6096000" cy="757130"/>
          </a:xfrm>
          <a:prstGeom prst="rect">
            <a:avLst/>
          </a:prstGeom>
        </p:spPr>
        <p:txBody>
          <a:bodyPr>
            <a:spAutoFit/>
          </a:bodyPr>
          <a:lstStyle/>
          <a:p>
            <a:pPr lvl="0">
              <a:lnSpc>
                <a:spcPct val="90000"/>
              </a:lnSpc>
              <a:spcBef>
                <a:spcPts val="1200"/>
              </a:spcBef>
              <a:spcAft>
                <a:spcPts val="600"/>
              </a:spcAft>
            </a:pPr>
            <a:r>
              <a:rPr lang="en-US" sz="2400">
                <a:solidFill>
                  <a:sysClr val="windowText" lastClr="000000"/>
                </a:solidFill>
                <a:latin typeface="Arial"/>
              </a:rPr>
              <a:t>Account for the </a:t>
            </a:r>
            <a:r>
              <a:rPr lang="en-US" sz="2400" b="1">
                <a:solidFill>
                  <a:sysClr val="windowText" lastClr="000000"/>
                </a:solidFill>
                <a:latin typeface="Arial"/>
              </a:rPr>
              <a:t>impacts of flood warning </a:t>
            </a:r>
            <a:r>
              <a:rPr lang="en-US" sz="2400">
                <a:solidFill>
                  <a:sysClr val="windowText" lastClr="000000"/>
                </a:solidFill>
                <a:latin typeface="Arial"/>
              </a:rPr>
              <a:t>in your watershed.</a:t>
            </a:r>
          </a:p>
        </p:txBody>
      </p:sp>
      <p:sp>
        <p:nvSpPr>
          <p:cNvPr id="7" name="Rectangle 6">
            <a:extLst>
              <a:ext uri="{FF2B5EF4-FFF2-40B4-BE49-F238E27FC236}">
                <a16:creationId xmlns:a16="http://schemas.microsoft.com/office/drawing/2014/main" id="{EFB78303-5B24-4C31-8ABC-1E78A178BBF0}"/>
              </a:ext>
            </a:extLst>
          </p:cNvPr>
          <p:cNvSpPr/>
          <p:nvPr/>
        </p:nvSpPr>
        <p:spPr>
          <a:xfrm>
            <a:off x="3707705" y="3886171"/>
            <a:ext cx="6096000" cy="757130"/>
          </a:xfrm>
          <a:prstGeom prst="rect">
            <a:avLst/>
          </a:prstGeom>
        </p:spPr>
        <p:txBody>
          <a:bodyPr>
            <a:spAutoFit/>
          </a:bodyPr>
          <a:lstStyle/>
          <a:p>
            <a:pPr lvl="0">
              <a:lnSpc>
                <a:spcPct val="90000"/>
              </a:lnSpc>
              <a:spcBef>
                <a:spcPts val="1200"/>
              </a:spcBef>
              <a:spcAft>
                <a:spcPts val="600"/>
              </a:spcAft>
            </a:pPr>
            <a:r>
              <a:rPr lang="en-US" sz="2400" b="1">
                <a:solidFill>
                  <a:sysClr val="windowText" lastClr="000000"/>
                </a:solidFill>
                <a:latin typeface="Arial"/>
              </a:rPr>
              <a:t>Don’t oversimplify cases with multiple sources of flooding. </a:t>
            </a:r>
          </a:p>
        </p:txBody>
      </p:sp>
      <p:pic>
        <p:nvPicPr>
          <p:cNvPr id="10" name="Picture 9" descr="Icon&#10;&#10;Description automatically generated">
            <a:extLst>
              <a:ext uri="{FF2B5EF4-FFF2-40B4-BE49-F238E27FC236}">
                <a16:creationId xmlns:a16="http://schemas.microsoft.com/office/drawing/2014/main" id="{3F7D0DDE-75F8-4B29-818B-DDAC564911C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875853" y="352936"/>
            <a:ext cx="1831852" cy="1831852"/>
          </a:xfrm>
          <a:prstGeom prst="rect">
            <a:avLst/>
          </a:prstGeom>
        </p:spPr>
      </p:pic>
      <p:pic>
        <p:nvPicPr>
          <p:cNvPr id="12" name="Picture 11" descr="Logo, company name&#10;&#10;Description automatically generated">
            <a:extLst>
              <a:ext uri="{FF2B5EF4-FFF2-40B4-BE49-F238E27FC236}">
                <a16:creationId xmlns:a16="http://schemas.microsoft.com/office/drawing/2014/main" id="{85FEA6EF-349F-4D12-805A-45ACA97AF10D}"/>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875853" y="1826705"/>
            <a:ext cx="1831852" cy="1831852"/>
          </a:xfrm>
          <a:prstGeom prst="rect">
            <a:avLst/>
          </a:prstGeom>
        </p:spPr>
      </p:pic>
      <p:pic>
        <p:nvPicPr>
          <p:cNvPr id="14" name="Picture 13" descr="A picture containing text&#10;&#10;Description automatically generated">
            <a:extLst>
              <a:ext uri="{FF2B5EF4-FFF2-40B4-BE49-F238E27FC236}">
                <a16:creationId xmlns:a16="http://schemas.microsoft.com/office/drawing/2014/main" id="{922147B5-AA17-4D50-B75C-01B85DA609C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757106" y="3371775"/>
            <a:ext cx="1831852" cy="1831852"/>
          </a:xfrm>
          <a:prstGeom prst="rect">
            <a:avLst/>
          </a:prstGeom>
        </p:spPr>
      </p:pic>
      <p:pic>
        <p:nvPicPr>
          <p:cNvPr id="16" name="Picture 15" descr="Icon&#10;&#10;Description automatically generated">
            <a:extLst>
              <a:ext uri="{FF2B5EF4-FFF2-40B4-BE49-F238E27FC236}">
                <a16:creationId xmlns:a16="http://schemas.microsoft.com/office/drawing/2014/main" id="{89F12E9B-3E0D-493A-A98E-03E64512BD04}"/>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680925" y="4913414"/>
            <a:ext cx="1831852" cy="1831852"/>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picture containing grass, water, nature, outdoor&#10;&#10;Description automatically generated">
            <a:extLst>
              <a:ext uri="{FF2B5EF4-FFF2-40B4-BE49-F238E27FC236}">
                <a16:creationId xmlns:a16="http://schemas.microsoft.com/office/drawing/2014/main" id="{1419105B-A71A-4EFA-A233-D154368E690E}"/>
              </a:ext>
            </a:extLst>
          </p:cNvPr>
          <p:cNvPicPr>
            <a:picLocks noGrp="1" noChangeAspect="1"/>
          </p:cNvPicPr>
          <p:nvPr>
            <p:ph type="pic" sz="quarter" idx="10"/>
          </p:nvPr>
        </p:nvPicPr>
        <p:blipFill rotWithShape="1">
          <a:blip r:embed="rId3" cstate="print">
            <a:extLst>
              <a:ext uri="{28A0092B-C50C-407E-A947-70E740481C1C}">
                <a14:useLocalDpi xmlns:a14="http://schemas.microsoft.com/office/drawing/2010/main"/>
              </a:ext>
            </a:extLst>
          </a:blip>
          <a:srcRect/>
          <a:stretch/>
        </p:blipFill>
        <p:spPr>
          <a:xfrm>
            <a:off x="0" y="-1"/>
            <a:ext cx="12192000" cy="4836695"/>
          </a:xfrm>
        </p:spPr>
      </p:pic>
      <p:sp>
        <p:nvSpPr>
          <p:cNvPr id="5" name="Text Placeholder 4">
            <a:extLst>
              <a:ext uri="{FF2B5EF4-FFF2-40B4-BE49-F238E27FC236}">
                <a16:creationId xmlns:a16="http://schemas.microsoft.com/office/drawing/2014/main" id="{8E3AC06D-1728-4F90-A7A6-AB794663CDE4}"/>
              </a:ext>
            </a:extLst>
          </p:cNvPr>
          <p:cNvSpPr>
            <a:spLocks noGrp="1"/>
          </p:cNvSpPr>
          <p:nvPr>
            <p:ph type="body" sz="quarter" idx="11"/>
          </p:nvPr>
        </p:nvSpPr>
        <p:spPr>
          <a:xfrm>
            <a:off x="1524000" y="5406195"/>
            <a:ext cx="1143000" cy="762000"/>
          </a:xfrm>
        </p:spPr>
        <p:txBody>
          <a:bodyPr/>
          <a:lstStyle/>
          <a:p>
            <a:r>
              <a:rPr lang="en-US"/>
              <a:t>06</a:t>
            </a:r>
          </a:p>
        </p:txBody>
      </p:sp>
      <p:sp>
        <p:nvSpPr>
          <p:cNvPr id="6" name="Text Placeholder 5">
            <a:extLst>
              <a:ext uri="{FF2B5EF4-FFF2-40B4-BE49-F238E27FC236}">
                <a16:creationId xmlns:a16="http://schemas.microsoft.com/office/drawing/2014/main" id="{857E8F30-34E3-4D2E-9BFD-81A7CABF59E1}"/>
              </a:ext>
            </a:extLst>
          </p:cNvPr>
          <p:cNvSpPr>
            <a:spLocks noGrp="1"/>
          </p:cNvSpPr>
          <p:nvPr>
            <p:ph type="body" sz="quarter" idx="12"/>
          </p:nvPr>
        </p:nvSpPr>
        <p:spPr>
          <a:xfrm>
            <a:off x="2667000" y="5406195"/>
            <a:ext cx="8915400" cy="1295400"/>
          </a:xfrm>
        </p:spPr>
        <p:txBody>
          <a:bodyPr/>
          <a:lstStyle/>
          <a:p>
            <a:r>
              <a:rPr lang="en-US" sz="3200" b="0">
                <a:solidFill>
                  <a:sysClr val="windowText" lastClr="000000"/>
                </a:solidFill>
              </a:rPr>
              <a:t>What about equity benefits?</a:t>
            </a:r>
          </a:p>
          <a:p>
            <a:endParaRPr lang="en-US" sz="3200"/>
          </a:p>
        </p:txBody>
      </p:sp>
    </p:spTree>
    <p:extLst>
      <p:ext uri="{BB962C8B-B14F-4D97-AF65-F5344CB8AC3E}">
        <p14:creationId xmlns:p14="http://schemas.microsoft.com/office/powerpoint/2010/main" val="91688859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63216F3-79DF-2461-C337-8E5BF9CBC8EA}"/>
              </a:ext>
            </a:extLst>
          </p:cNvPr>
          <p:cNvSpPr>
            <a:spLocks noGrp="1"/>
          </p:cNvSpPr>
          <p:nvPr>
            <p:ph type="title"/>
          </p:nvPr>
        </p:nvSpPr>
        <p:spPr>
          <a:xfrm>
            <a:off x="609600" y="381000"/>
            <a:ext cx="7720373" cy="838200"/>
          </a:xfrm>
        </p:spPr>
        <p:txBody>
          <a:bodyPr/>
          <a:lstStyle/>
          <a:p>
            <a:r>
              <a:rPr lang="en-US"/>
              <a:t>Equity in Valuation of Water Resource Investments</a:t>
            </a:r>
          </a:p>
        </p:txBody>
      </p:sp>
      <p:sp>
        <p:nvSpPr>
          <p:cNvPr id="7" name="Text Placeholder 6">
            <a:extLst>
              <a:ext uri="{FF2B5EF4-FFF2-40B4-BE49-F238E27FC236}">
                <a16:creationId xmlns:a16="http://schemas.microsoft.com/office/drawing/2014/main" id="{CFC4B5E4-5223-A444-A52B-5A9CAF293C76}"/>
              </a:ext>
            </a:extLst>
          </p:cNvPr>
          <p:cNvSpPr>
            <a:spLocks noGrp="1"/>
          </p:cNvSpPr>
          <p:nvPr>
            <p:ph type="body" sz="quarter" idx="10"/>
          </p:nvPr>
        </p:nvSpPr>
        <p:spPr>
          <a:xfrm>
            <a:off x="619760" y="1473462"/>
            <a:ext cx="7720373" cy="4871720"/>
          </a:xfrm>
        </p:spPr>
        <p:txBody>
          <a:bodyPr/>
          <a:lstStyle/>
          <a:p>
            <a:r>
              <a:rPr lang="en-US"/>
              <a:t>Recognition of Equity Impacts</a:t>
            </a:r>
          </a:p>
          <a:p>
            <a:pPr lvl="1"/>
            <a:r>
              <a:rPr lang="en-US"/>
              <a:t>Traditional evaluation methods based on protection of high valued structures drive a benefit-cost ratio</a:t>
            </a:r>
          </a:p>
          <a:p>
            <a:pPr lvl="1"/>
            <a:r>
              <a:rPr lang="en-US"/>
              <a:t>Historically, annual losses from flood damage disproportionately impact low-income communities</a:t>
            </a:r>
          </a:p>
          <a:p>
            <a:r>
              <a:rPr lang="en-US"/>
              <a:t>Project Evaluation with Economics</a:t>
            </a:r>
          </a:p>
          <a:p>
            <a:pPr lvl="1"/>
            <a:r>
              <a:rPr lang="en-US"/>
              <a:t>Benefit-Cost Analysis (BCA): Standard approach but </a:t>
            </a:r>
            <a:r>
              <a:rPr lang="en-US" b="1" i="1">
                <a:solidFill>
                  <a:srgbClr val="C00000"/>
                </a:solidFill>
              </a:rPr>
              <a:t>no input on equity</a:t>
            </a:r>
          </a:p>
          <a:p>
            <a:pPr lvl="1"/>
            <a:r>
              <a:rPr lang="en-US" sz="2400" b="1" i="1">
                <a:solidFill>
                  <a:schemeClr val="accent1"/>
                </a:solidFill>
              </a:rPr>
              <a:t>Weighted BCA: supplemental approach accounts for incomes of beneficiaries and provides additional information on benefiting community</a:t>
            </a:r>
          </a:p>
          <a:p>
            <a:endParaRPr lang="en-US"/>
          </a:p>
        </p:txBody>
      </p:sp>
      <p:pic>
        <p:nvPicPr>
          <p:cNvPr id="2" name="Picture Placeholder 4" descr="Shape, icon, arrow&#10;&#10;Description automatically generated">
            <a:extLst>
              <a:ext uri="{FF2B5EF4-FFF2-40B4-BE49-F238E27FC236}">
                <a16:creationId xmlns:a16="http://schemas.microsoft.com/office/drawing/2014/main" id="{799013A0-7C30-7160-1EC4-88F983A38163}"/>
              </a:ext>
            </a:extLst>
          </p:cNvPr>
          <p:cNvPicPr>
            <a:picLocks noChangeAspect="1"/>
          </p:cNvPicPr>
          <p:nvPr/>
        </p:nvPicPr>
        <p:blipFill>
          <a:blip r:embed="rId3">
            <a:extLst>
              <a:ext uri="{28A0092B-C50C-407E-A947-70E740481C1C}">
                <a14:useLocalDpi xmlns:a14="http://schemas.microsoft.com/office/drawing/2010/main" val="0"/>
              </a:ext>
            </a:extLst>
          </a:blip>
          <a:srcRect l="16082" r="16082"/>
          <a:stretch>
            <a:fillRect/>
          </a:stretch>
        </p:blipFill>
        <p:spPr>
          <a:xfrm>
            <a:off x="8340133" y="-3998"/>
            <a:ext cx="3851868" cy="6861998"/>
          </a:xfrm>
          <a:prstGeom prst="rect">
            <a:avLst/>
          </a:prstGeom>
        </p:spPr>
      </p:pic>
      <p:sp>
        <p:nvSpPr>
          <p:cNvPr id="3" name="TextBox 2">
            <a:extLst>
              <a:ext uri="{FF2B5EF4-FFF2-40B4-BE49-F238E27FC236}">
                <a16:creationId xmlns:a16="http://schemas.microsoft.com/office/drawing/2014/main" id="{CD822007-95F1-CC85-1EB3-D942D1BC79F9}"/>
              </a:ext>
            </a:extLst>
          </p:cNvPr>
          <p:cNvSpPr txBox="1"/>
          <p:nvPr/>
        </p:nvSpPr>
        <p:spPr>
          <a:xfrm>
            <a:off x="10686460" y="6503224"/>
            <a:ext cx="1505540" cy="261610"/>
          </a:xfrm>
          <a:prstGeom prst="rect">
            <a:avLst/>
          </a:prstGeom>
          <a:noFill/>
        </p:spPr>
        <p:txBody>
          <a:bodyPr wrap="none" rtlCol="0">
            <a:spAutoFit/>
          </a:bodyPr>
          <a:lstStyle/>
          <a:p>
            <a:r>
              <a:rPr lang="en-US" sz="1100" i="1"/>
              <a:t>Image: US Water Alliance</a:t>
            </a:r>
          </a:p>
        </p:txBody>
      </p:sp>
    </p:spTree>
    <p:extLst>
      <p:ext uri="{BB962C8B-B14F-4D97-AF65-F5344CB8AC3E}">
        <p14:creationId xmlns:p14="http://schemas.microsoft.com/office/powerpoint/2010/main" val="126854239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D18CBDF3-DB25-F995-8C71-093DEDE90776}"/>
              </a:ext>
            </a:extLst>
          </p:cNvPr>
          <p:cNvSpPr/>
          <p:nvPr/>
        </p:nvSpPr>
        <p:spPr>
          <a:xfrm>
            <a:off x="8264405" y="2576143"/>
            <a:ext cx="2870478" cy="206996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b="1"/>
              <a:t>Study Area</a:t>
            </a:r>
          </a:p>
        </p:txBody>
      </p:sp>
      <p:grpSp>
        <p:nvGrpSpPr>
          <p:cNvPr id="31" name="Group 30">
            <a:extLst>
              <a:ext uri="{FF2B5EF4-FFF2-40B4-BE49-F238E27FC236}">
                <a16:creationId xmlns:a16="http://schemas.microsoft.com/office/drawing/2014/main" id="{056E95BD-8D63-7552-6C2A-457210B74E63}"/>
              </a:ext>
            </a:extLst>
          </p:cNvPr>
          <p:cNvGrpSpPr/>
          <p:nvPr/>
        </p:nvGrpSpPr>
        <p:grpSpPr>
          <a:xfrm>
            <a:off x="9399867" y="1802421"/>
            <a:ext cx="1889088" cy="1611923"/>
            <a:chOff x="9399867" y="1802421"/>
            <a:chExt cx="1889088" cy="1611923"/>
          </a:xfrm>
        </p:grpSpPr>
        <p:sp>
          <p:nvSpPr>
            <p:cNvPr id="13" name="Flowchart: Process 12">
              <a:extLst>
                <a:ext uri="{FF2B5EF4-FFF2-40B4-BE49-F238E27FC236}">
                  <a16:creationId xmlns:a16="http://schemas.microsoft.com/office/drawing/2014/main" id="{B048EFD2-17C8-D735-A4FB-D3AFC98D2335}"/>
                </a:ext>
              </a:extLst>
            </p:cNvPr>
            <p:cNvSpPr/>
            <p:nvPr/>
          </p:nvSpPr>
          <p:spPr>
            <a:xfrm>
              <a:off x="9399868" y="2576144"/>
              <a:ext cx="1735015" cy="838200"/>
            </a:xfrm>
            <a:prstGeom prst="flowChartProcess">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8" name="Flowchart: Process 17">
              <a:extLst>
                <a:ext uri="{FF2B5EF4-FFF2-40B4-BE49-F238E27FC236}">
                  <a16:creationId xmlns:a16="http://schemas.microsoft.com/office/drawing/2014/main" id="{25C3E896-20C4-C10B-B8B6-170FA720C13F}"/>
                </a:ext>
              </a:extLst>
            </p:cNvPr>
            <p:cNvSpPr/>
            <p:nvPr/>
          </p:nvSpPr>
          <p:spPr>
            <a:xfrm>
              <a:off x="9399867" y="1802421"/>
              <a:ext cx="1889088" cy="1611921"/>
            </a:xfrm>
            <a:prstGeom prst="flowChartProcess">
              <a:avLst/>
            </a:prstGeom>
            <a:no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313746B4-2526-E380-EE83-8408D58CB389}"/>
                </a:ext>
              </a:extLst>
            </p:cNvPr>
            <p:cNvSpPr txBox="1"/>
            <p:nvPr/>
          </p:nvSpPr>
          <p:spPr>
            <a:xfrm>
              <a:off x="10489747" y="1892228"/>
              <a:ext cx="466794" cy="461665"/>
            </a:xfrm>
            <a:prstGeom prst="rect">
              <a:avLst/>
            </a:prstGeom>
            <a:noFill/>
          </p:spPr>
          <p:txBody>
            <a:bodyPr wrap="none" rtlCol="0">
              <a:spAutoFit/>
            </a:bodyPr>
            <a:lstStyle/>
            <a:p>
              <a:r>
                <a:rPr lang="en-US" sz="2400" b="1"/>
                <a:t>$$</a:t>
              </a:r>
            </a:p>
          </p:txBody>
        </p:sp>
      </p:grpSp>
      <p:grpSp>
        <p:nvGrpSpPr>
          <p:cNvPr id="32" name="Group 31">
            <a:extLst>
              <a:ext uri="{FF2B5EF4-FFF2-40B4-BE49-F238E27FC236}">
                <a16:creationId xmlns:a16="http://schemas.microsoft.com/office/drawing/2014/main" id="{BEBCCE5C-41CE-ED84-BBEE-6C53A50C4EB0}"/>
              </a:ext>
            </a:extLst>
          </p:cNvPr>
          <p:cNvGrpSpPr/>
          <p:nvPr/>
        </p:nvGrpSpPr>
        <p:grpSpPr>
          <a:xfrm>
            <a:off x="7510779" y="3414343"/>
            <a:ext cx="3778176" cy="1626578"/>
            <a:chOff x="7510779" y="3414343"/>
            <a:chExt cx="3778176" cy="1626578"/>
          </a:xfrm>
        </p:grpSpPr>
        <p:sp>
          <p:nvSpPr>
            <p:cNvPr id="14" name="Flowchart: Process 13">
              <a:extLst>
                <a:ext uri="{FF2B5EF4-FFF2-40B4-BE49-F238E27FC236}">
                  <a16:creationId xmlns:a16="http://schemas.microsoft.com/office/drawing/2014/main" id="{3528CCAF-E1E0-CF68-7CBF-81AB743F4E12}"/>
                </a:ext>
              </a:extLst>
            </p:cNvPr>
            <p:cNvSpPr/>
            <p:nvPr/>
          </p:nvSpPr>
          <p:spPr>
            <a:xfrm>
              <a:off x="8264405" y="3414343"/>
              <a:ext cx="2870478" cy="1231761"/>
            </a:xfrm>
            <a:prstGeom prst="flowChartProces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0" name="Flowchart: Process 19">
              <a:extLst>
                <a:ext uri="{FF2B5EF4-FFF2-40B4-BE49-F238E27FC236}">
                  <a16:creationId xmlns:a16="http://schemas.microsoft.com/office/drawing/2014/main" id="{46CCD286-441E-81FE-5CA7-1A0FB09F998C}"/>
                </a:ext>
              </a:extLst>
            </p:cNvPr>
            <p:cNvSpPr/>
            <p:nvPr/>
          </p:nvSpPr>
          <p:spPr>
            <a:xfrm>
              <a:off x="7510779" y="3429000"/>
              <a:ext cx="3778176" cy="1611921"/>
            </a:xfrm>
            <a:prstGeom prst="flowChartProcess">
              <a:avLst/>
            </a:prstGeom>
            <a:no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F30D51AE-7973-021E-638D-56ECC39D1287}"/>
                </a:ext>
              </a:extLst>
            </p:cNvPr>
            <p:cNvSpPr txBox="1"/>
            <p:nvPr/>
          </p:nvSpPr>
          <p:spPr>
            <a:xfrm>
              <a:off x="7664437" y="4415271"/>
              <a:ext cx="325730" cy="461665"/>
            </a:xfrm>
            <a:prstGeom prst="rect">
              <a:avLst/>
            </a:prstGeom>
            <a:noFill/>
          </p:spPr>
          <p:txBody>
            <a:bodyPr wrap="none" rtlCol="0">
              <a:spAutoFit/>
            </a:bodyPr>
            <a:lstStyle/>
            <a:p>
              <a:r>
                <a:rPr lang="en-US" sz="2400" b="1"/>
                <a:t>$</a:t>
              </a:r>
            </a:p>
          </p:txBody>
        </p:sp>
      </p:grpSp>
      <p:grpSp>
        <p:nvGrpSpPr>
          <p:cNvPr id="33" name="Group 32">
            <a:extLst>
              <a:ext uri="{FF2B5EF4-FFF2-40B4-BE49-F238E27FC236}">
                <a16:creationId xmlns:a16="http://schemas.microsoft.com/office/drawing/2014/main" id="{0E0DC060-16D3-8A19-3C94-E2DC22E247D8}"/>
              </a:ext>
            </a:extLst>
          </p:cNvPr>
          <p:cNvGrpSpPr/>
          <p:nvPr/>
        </p:nvGrpSpPr>
        <p:grpSpPr>
          <a:xfrm>
            <a:off x="7510779" y="1803726"/>
            <a:ext cx="1889090" cy="1611920"/>
            <a:chOff x="7510779" y="1798646"/>
            <a:chExt cx="1889090" cy="1615698"/>
          </a:xfrm>
        </p:grpSpPr>
        <p:sp>
          <p:nvSpPr>
            <p:cNvPr id="12" name="Flowchart: Process 11">
              <a:extLst>
                <a:ext uri="{FF2B5EF4-FFF2-40B4-BE49-F238E27FC236}">
                  <a16:creationId xmlns:a16="http://schemas.microsoft.com/office/drawing/2014/main" id="{2C9AB3A6-728E-7812-C0CB-1DBC7B8B30D7}"/>
                </a:ext>
              </a:extLst>
            </p:cNvPr>
            <p:cNvSpPr/>
            <p:nvPr/>
          </p:nvSpPr>
          <p:spPr>
            <a:xfrm>
              <a:off x="8264405" y="2576144"/>
              <a:ext cx="1135464" cy="838200"/>
            </a:xfrm>
            <a:prstGeom prst="flowChartProcess">
              <a:avLst/>
            </a:prstGeom>
            <a:solidFill>
              <a:schemeClr val="accent4">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lowchart: Process 15">
              <a:extLst>
                <a:ext uri="{FF2B5EF4-FFF2-40B4-BE49-F238E27FC236}">
                  <a16:creationId xmlns:a16="http://schemas.microsoft.com/office/drawing/2014/main" id="{8200B092-65AF-4837-536E-3D9173CCFC80}"/>
                </a:ext>
              </a:extLst>
            </p:cNvPr>
            <p:cNvSpPr/>
            <p:nvPr/>
          </p:nvSpPr>
          <p:spPr>
            <a:xfrm>
              <a:off x="7510779" y="1798646"/>
              <a:ext cx="1889088" cy="1611921"/>
            </a:xfrm>
            <a:prstGeom prst="flowChartProcess">
              <a:avLst/>
            </a:prstGeom>
            <a:no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EE0AE17D-8D56-D388-BEAF-41AFF2021854}"/>
                </a:ext>
              </a:extLst>
            </p:cNvPr>
            <p:cNvSpPr txBox="1"/>
            <p:nvPr/>
          </p:nvSpPr>
          <p:spPr>
            <a:xfrm>
              <a:off x="7606453" y="1888453"/>
              <a:ext cx="607859" cy="461665"/>
            </a:xfrm>
            <a:prstGeom prst="rect">
              <a:avLst/>
            </a:prstGeom>
            <a:noFill/>
          </p:spPr>
          <p:txBody>
            <a:bodyPr wrap="none" rtlCol="0">
              <a:spAutoFit/>
            </a:bodyPr>
            <a:lstStyle/>
            <a:p>
              <a:r>
                <a:rPr lang="en-US" sz="2400" b="1"/>
                <a:t>$$$</a:t>
              </a:r>
            </a:p>
          </p:txBody>
        </p:sp>
      </p:grpSp>
      <p:sp>
        <p:nvSpPr>
          <p:cNvPr id="5" name="Title 4">
            <a:extLst>
              <a:ext uri="{FF2B5EF4-FFF2-40B4-BE49-F238E27FC236}">
                <a16:creationId xmlns:a16="http://schemas.microsoft.com/office/drawing/2014/main" id="{CE6707FC-217D-DDCF-D37C-CB4E1F96C4DA}"/>
              </a:ext>
            </a:extLst>
          </p:cNvPr>
          <p:cNvSpPr>
            <a:spLocks noGrp="1"/>
          </p:cNvSpPr>
          <p:nvPr>
            <p:ph type="title"/>
          </p:nvPr>
        </p:nvSpPr>
        <p:spPr/>
        <p:txBody>
          <a:bodyPr/>
          <a:lstStyle/>
          <a:p>
            <a:r>
              <a:rPr lang="en-US"/>
              <a:t>Weighted BCA Using Income</a:t>
            </a:r>
          </a:p>
        </p:txBody>
      </p:sp>
      <p:sp>
        <p:nvSpPr>
          <p:cNvPr id="6" name="Text Placeholder 5">
            <a:extLst>
              <a:ext uri="{FF2B5EF4-FFF2-40B4-BE49-F238E27FC236}">
                <a16:creationId xmlns:a16="http://schemas.microsoft.com/office/drawing/2014/main" id="{97D73C4A-95D3-467C-3759-4F2162FDB2DF}"/>
              </a:ext>
            </a:extLst>
          </p:cNvPr>
          <p:cNvSpPr>
            <a:spLocks noGrp="1"/>
          </p:cNvSpPr>
          <p:nvPr>
            <p:ph type="body" sz="quarter" idx="10"/>
          </p:nvPr>
        </p:nvSpPr>
        <p:spPr>
          <a:xfrm>
            <a:off x="609601" y="1181196"/>
            <a:ext cx="6755842" cy="4407130"/>
          </a:xfrm>
        </p:spPr>
        <p:txBody>
          <a:bodyPr/>
          <a:lstStyle/>
          <a:p>
            <a:r>
              <a:rPr lang="en-US"/>
              <a:t>Value of project benefits and costs based on beneficiaries’ income</a:t>
            </a:r>
          </a:p>
          <a:p>
            <a:r>
              <a:rPr lang="en-US">
                <a:ln w="3175">
                  <a:noFill/>
                </a:ln>
              </a:rPr>
              <a:t>Higher-income people gain less value from an additional dollar compared to a lower-income person</a:t>
            </a:r>
          </a:p>
          <a:p>
            <a:r>
              <a:rPr lang="en-US">
                <a:ln w="3175">
                  <a:noFill/>
                </a:ln>
              </a:rPr>
              <a:t>Incomes of beneficiaries can affect how they value the monetized benefits and costs</a:t>
            </a:r>
          </a:p>
          <a:p>
            <a:r>
              <a:rPr lang="en-US">
                <a:ln w="3175">
                  <a:noFill/>
                </a:ln>
              </a:rPr>
              <a:t>In a flood risk reduction context, lower-income persons would benefit proportionally more from reduced flood risk than those with higher incomes</a:t>
            </a:r>
            <a:endParaRPr lang="en-US"/>
          </a:p>
        </p:txBody>
      </p:sp>
    </p:spTree>
    <p:extLst>
      <p:ext uri="{BB962C8B-B14F-4D97-AF65-F5344CB8AC3E}">
        <p14:creationId xmlns:p14="http://schemas.microsoft.com/office/powerpoint/2010/main" val="982939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Arrow: Right 27">
            <a:extLst>
              <a:ext uri="{FF2B5EF4-FFF2-40B4-BE49-F238E27FC236}">
                <a16:creationId xmlns:a16="http://schemas.microsoft.com/office/drawing/2014/main" id="{56A7B94B-F164-65E2-6A03-03A4330BED21}"/>
              </a:ext>
            </a:extLst>
          </p:cNvPr>
          <p:cNvSpPr/>
          <p:nvPr/>
        </p:nvSpPr>
        <p:spPr>
          <a:xfrm>
            <a:off x="1343024" y="3463879"/>
            <a:ext cx="8133485" cy="432273"/>
          </a:xfrm>
          <a:prstGeom prst="rightArrow">
            <a:avLst>
              <a:gd name="adj1" fmla="val 50000"/>
              <a:gd name="adj2" fmla="val 35324"/>
            </a:avLst>
          </a:prstGeom>
          <a:solidFill>
            <a:schemeClr val="bg2"/>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6BF1E595-1653-D060-72BB-68B56D55A1A7}"/>
              </a:ext>
            </a:extLst>
          </p:cNvPr>
          <p:cNvPicPr>
            <a:picLocks noChangeAspect="1"/>
          </p:cNvPicPr>
          <p:nvPr/>
        </p:nvPicPr>
        <p:blipFill>
          <a:blip r:embed="rId3"/>
          <a:stretch>
            <a:fillRect/>
          </a:stretch>
        </p:blipFill>
        <p:spPr>
          <a:xfrm>
            <a:off x="470207" y="2569695"/>
            <a:ext cx="2216444" cy="2417114"/>
          </a:xfrm>
          <a:prstGeom prst="rect">
            <a:avLst/>
          </a:prstGeom>
        </p:spPr>
      </p:pic>
      <p:sp>
        <p:nvSpPr>
          <p:cNvPr id="9" name="Title 8">
            <a:extLst>
              <a:ext uri="{FF2B5EF4-FFF2-40B4-BE49-F238E27FC236}">
                <a16:creationId xmlns:a16="http://schemas.microsoft.com/office/drawing/2014/main" id="{8DAF7F83-2103-852D-6AD3-01D8B03C35AB}"/>
              </a:ext>
            </a:extLst>
          </p:cNvPr>
          <p:cNvSpPr>
            <a:spLocks noGrp="1"/>
          </p:cNvSpPr>
          <p:nvPr>
            <p:ph type="title"/>
          </p:nvPr>
        </p:nvSpPr>
        <p:spPr>
          <a:xfrm>
            <a:off x="548717" y="143847"/>
            <a:ext cx="5257800" cy="475379"/>
          </a:xfrm>
        </p:spPr>
        <p:txBody>
          <a:bodyPr/>
          <a:lstStyle/>
          <a:p>
            <a:r>
              <a:rPr lang="en-US" sz="3200"/>
              <a:t>Analytical Outline</a:t>
            </a:r>
          </a:p>
        </p:txBody>
      </p:sp>
      <p:sp>
        <p:nvSpPr>
          <p:cNvPr id="3" name="Oval 2">
            <a:extLst>
              <a:ext uri="{FF2B5EF4-FFF2-40B4-BE49-F238E27FC236}">
                <a16:creationId xmlns:a16="http://schemas.microsoft.com/office/drawing/2014/main" id="{536D95D3-269B-545A-8716-AE79848F9F76}"/>
              </a:ext>
            </a:extLst>
          </p:cNvPr>
          <p:cNvSpPr/>
          <p:nvPr/>
        </p:nvSpPr>
        <p:spPr>
          <a:xfrm>
            <a:off x="36643" y="2370278"/>
            <a:ext cx="442011" cy="39769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1</a:t>
            </a:r>
          </a:p>
        </p:txBody>
      </p:sp>
      <p:graphicFrame>
        <p:nvGraphicFramePr>
          <p:cNvPr id="16" name="Chart 15">
            <a:extLst>
              <a:ext uri="{FF2B5EF4-FFF2-40B4-BE49-F238E27FC236}">
                <a16:creationId xmlns:a16="http://schemas.microsoft.com/office/drawing/2014/main" id="{3BF70BDA-0FDA-94AB-DFB0-C8B1B1B561BE}"/>
              </a:ext>
            </a:extLst>
          </p:cNvPr>
          <p:cNvGraphicFramePr>
            <a:graphicFrameLocks/>
          </p:cNvGraphicFramePr>
          <p:nvPr/>
        </p:nvGraphicFramePr>
        <p:xfrm>
          <a:off x="6292203" y="4399954"/>
          <a:ext cx="2288590" cy="198070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9" name="Chart 18">
            <a:extLst>
              <a:ext uri="{FF2B5EF4-FFF2-40B4-BE49-F238E27FC236}">
                <a16:creationId xmlns:a16="http://schemas.microsoft.com/office/drawing/2014/main" id="{E672B455-F692-4297-B175-19CB43BBA179}"/>
              </a:ext>
            </a:extLst>
          </p:cNvPr>
          <p:cNvGraphicFramePr>
            <a:graphicFrameLocks/>
          </p:cNvGraphicFramePr>
          <p:nvPr/>
        </p:nvGraphicFramePr>
        <p:xfrm>
          <a:off x="6266633" y="1493305"/>
          <a:ext cx="2284713" cy="1963669"/>
        </p:xfrm>
        <a:graphic>
          <a:graphicData uri="http://schemas.openxmlformats.org/drawingml/2006/chart">
            <c:chart xmlns:c="http://schemas.openxmlformats.org/drawingml/2006/chart" xmlns:r="http://schemas.openxmlformats.org/officeDocument/2006/relationships" r:id="rId5"/>
          </a:graphicData>
        </a:graphic>
      </p:graphicFrame>
      <p:pic>
        <p:nvPicPr>
          <p:cNvPr id="25" name="Picture 24">
            <a:extLst>
              <a:ext uri="{FF2B5EF4-FFF2-40B4-BE49-F238E27FC236}">
                <a16:creationId xmlns:a16="http://schemas.microsoft.com/office/drawing/2014/main" id="{3E743269-733D-C93C-35D5-D0E67FC2FECC}"/>
              </a:ext>
            </a:extLst>
          </p:cNvPr>
          <p:cNvPicPr>
            <a:picLocks noChangeAspect="1"/>
          </p:cNvPicPr>
          <p:nvPr/>
        </p:nvPicPr>
        <p:blipFill>
          <a:blip r:embed="rId6"/>
          <a:stretch>
            <a:fillRect/>
          </a:stretch>
        </p:blipFill>
        <p:spPr>
          <a:xfrm>
            <a:off x="9507869" y="2553005"/>
            <a:ext cx="2097962" cy="2417686"/>
          </a:xfrm>
          <a:prstGeom prst="rect">
            <a:avLst/>
          </a:prstGeom>
        </p:spPr>
      </p:pic>
      <p:sp>
        <p:nvSpPr>
          <p:cNvPr id="13" name="Oval 12">
            <a:extLst>
              <a:ext uri="{FF2B5EF4-FFF2-40B4-BE49-F238E27FC236}">
                <a16:creationId xmlns:a16="http://schemas.microsoft.com/office/drawing/2014/main" id="{22F2708D-1C91-0A40-5282-89680CE13775}"/>
              </a:ext>
            </a:extLst>
          </p:cNvPr>
          <p:cNvSpPr/>
          <p:nvPr/>
        </p:nvSpPr>
        <p:spPr>
          <a:xfrm>
            <a:off x="6023401" y="3938934"/>
            <a:ext cx="365057" cy="36081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5</a:t>
            </a:r>
          </a:p>
        </p:txBody>
      </p:sp>
      <p:sp>
        <p:nvSpPr>
          <p:cNvPr id="12" name="Oval 11">
            <a:extLst>
              <a:ext uri="{FF2B5EF4-FFF2-40B4-BE49-F238E27FC236}">
                <a16:creationId xmlns:a16="http://schemas.microsoft.com/office/drawing/2014/main" id="{12AD7B07-F865-D0E8-ED06-FD4A9A1FAC7D}"/>
              </a:ext>
            </a:extLst>
          </p:cNvPr>
          <p:cNvSpPr/>
          <p:nvPr/>
        </p:nvSpPr>
        <p:spPr>
          <a:xfrm>
            <a:off x="5968654" y="1220514"/>
            <a:ext cx="442011" cy="39769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3</a:t>
            </a:r>
          </a:p>
        </p:txBody>
      </p:sp>
      <p:sp>
        <p:nvSpPr>
          <p:cNvPr id="4" name="Oval 3">
            <a:extLst>
              <a:ext uri="{FF2B5EF4-FFF2-40B4-BE49-F238E27FC236}">
                <a16:creationId xmlns:a16="http://schemas.microsoft.com/office/drawing/2014/main" id="{12BA1062-81D5-37A8-0A34-E86E4F3A0000}"/>
              </a:ext>
            </a:extLst>
          </p:cNvPr>
          <p:cNvSpPr/>
          <p:nvPr/>
        </p:nvSpPr>
        <p:spPr>
          <a:xfrm>
            <a:off x="2884978" y="1255516"/>
            <a:ext cx="442011" cy="39769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2</a:t>
            </a:r>
          </a:p>
        </p:txBody>
      </p:sp>
      <p:sp>
        <p:nvSpPr>
          <p:cNvPr id="11" name="Oval 10">
            <a:extLst>
              <a:ext uri="{FF2B5EF4-FFF2-40B4-BE49-F238E27FC236}">
                <a16:creationId xmlns:a16="http://schemas.microsoft.com/office/drawing/2014/main" id="{213FE6AC-67BF-D0D6-8A44-447E8C962291}"/>
              </a:ext>
            </a:extLst>
          </p:cNvPr>
          <p:cNvSpPr/>
          <p:nvPr/>
        </p:nvSpPr>
        <p:spPr>
          <a:xfrm>
            <a:off x="3000552" y="3972255"/>
            <a:ext cx="442011" cy="39769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4</a:t>
            </a:r>
          </a:p>
        </p:txBody>
      </p:sp>
      <p:sp>
        <p:nvSpPr>
          <p:cNvPr id="14" name="Oval 13">
            <a:extLst>
              <a:ext uri="{FF2B5EF4-FFF2-40B4-BE49-F238E27FC236}">
                <a16:creationId xmlns:a16="http://schemas.microsoft.com/office/drawing/2014/main" id="{9A4E565C-AA3B-FE82-0C99-49BEC7BD79FD}"/>
              </a:ext>
            </a:extLst>
          </p:cNvPr>
          <p:cNvSpPr/>
          <p:nvPr/>
        </p:nvSpPr>
        <p:spPr>
          <a:xfrm>
            <a:off x="9286863" y="2354159"/>
            <a:ext cx="442011" cy="39769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6</a:t>
            </a:r>
          </a:p>
        </p:txBody>
      </p:sp>
      <p:sp>
        <p:nvSpPr>
          <p:cNvPr id="5" name="TextBox 4">
            <a:extLst>
              <a:ext uri="{FF2B5EF4-FFF2-40B4-BE49-F238E27FC236}">
                <a16:creationId xmlns:a16="http://schemas.microsoft.com/office/drawing/2014/main" id="{F836F21A-E76A-BB8C-6AAB-3252FFA67204}"/>
              </a:ext>
            </a:extLst>
          </p:cNvPr>
          <p:cNvSpPr txBox="1"/>
          <p:nvPr/>
        </p:nvSpPr>
        <p:spPr>
          <a:xfrm>
            <a:off x="3326989" y="1128875"/>
            <a:ext cx="2345841" cy="286232"/>
          </a:xfrm>
          <a:prstGeom prst="rect">
            <a:avLst/>
          </a:prstGeom>
          <a:noFill/>
        </p:spPr>
        <p:txBody>
          <a:bodyPr wrap="square">
            <a:spAutoFit/>
          </a:bodyPr>
          <a:lstStyle/>
          <a:p>
            <a:pPr algn="ctr" rtl="0">
              <a:defRPr sz="1260" b="0" i="0" u="none" strike="noStrike" kern="1200" spc="0" baseline="0">
                <a:solidFill>
                  <a:prstClr val="black">
                    <a:lumMod val="65000"/>
                    <a:lumOff val="35000"/>
                  </a:prstClr>
                </a:solidFill>
                <a:latin typeface="+mn-lt"/>
                <a:ea typeface="+mn-ea"/>
                <a:cs typeface="+mn-cs"/>
              </a:defRPr>
            </a:pPr>
            <a:r>
              <a:rPr lang="en-US"/>
              <a:t>Regional</a:t>
            </a:r>
            <a:r>
              <a:rPr lang="en-US" baseline="0"/>
              <a:t> Income Distribution</a:t>
            </a:r>
            <a:endParaRPr lang="en-US"/>
          </a:p>
        </p:txBody>
      </p:sp>
      <p:graphicFrame>
        <p:nvGraphicFramePr>
          <p:cNvPr id="6" name="Chart 5">
            <a:extLst>
              <a:ext uri="{FF2B5EF4-FFF2-40B4-BE49-F238E27FC236}">
                <a16:creationId xmlns:a16="http://schemas.microsoft.com/office/drawing/2014/main" id="{B8C21113-33A7-40D2-B91C-79A4C1103162}"/>
              </a:ext>
            </a:extLst>
          </p:cNvPr>
          <p:cNvGraphicFramePr>
            <a:graphicFrameLocks/>
          </p:cNvGraphicFramePr>
          <p:nvPr/>
        </p:nvGraphicFramePr>
        <p:xfrm>
          <a:off x="3315397" y="1493305"/>
          <a:ext cx="2357433" cy="1963669"/>
        </p:xfrm>
        <a:graphic>
          <a:graphicData uri="http://schemas.openxmlformats.org/drawingml/2006/chart">
            <c:chart xmlns:c="http://schemas.openxmlformats.org/drawingml/2006/chart" xmlns:r="http://schemas.openxmlformats.org/officeDocument/2006/relationships" r:id="rId7"/>
          </a:graphicData>
        </a:graphic>
      </p:graphicFrame>
      <p:sp>
        <p:nvSpPr>
          <p:cNvPr id="20" name="TextBox 19">
            <a:extLst>
              <a:ext uri="{FF2B5EF4-FFF2-40B4-BE49-F238E27FC236}">
                <a16:creationId xmlns:a16="http://schemas.microsoft.com/office/drawing/2014/main" id="{68E68B69-2231-B6F8-BD9B-589CE85EFD2F}"/>
              </a:ext>
            </a:extLst>
          </p:cNvPr>
          <p:cNvSpPr txBox="1"/>
          <p:nvPr/>
        </p:nvSpPr>
        <p:spPr>
          <a:xfrm>
            <a:off x="6237185" y="3773573"/>
            <a:ext cx="2343608" cy="523220"/>
          </a:xfrm>
          <a:prstGeom prst="rect">
            <a:avLst/>
          </a:prstGeom>
          <a:noFill/>
        </p:spPr>
        <p:txBody>
          <a:bodyPr wrap="square">
            <a:spAutoFit/>
          </a:bodyPr>
          <a:lstStyle/>
          <a:p>
            <a:pPr algn="ctr" rtl="0">
              <a:defRPr sz="1400" b="0" i="0" u="none" strike="noStrike" kern="1200" spc="0" baseline="0">
                <a:solidFill>
                  <a:prstClr val="black">
                    <a:lumMod val="65000"/>
                    <a:lumOff val="35000"/>
                  </a:prstClr>
                </a:solidFill>
                <a:latin typeface="+mn-lt"/>
                <a:ea typeface="+mn-ea"/>
                <a:cs typeface="+mn-cs"/>
              </a:defRPr>
            </a:pPr>
            <a:r>
              <a:rPr lang="en-US"/>
              <a:t>Distribution </a:t>
            </a:r>
            <a:r>
              <a:rPr lang="en-US" baseline="0"/>
              <a:t>of Benefits, per Benefit Category</a:t>
            </a:r>
          </a:p>
        </p:txBody>
      </p:sp>
      <p:sp>
        <p:nvSpPr>
          <p:cNvPr id="2" name="TextBox 1">
            <a:extLst>
              <a:ext uri="{FF2B5EF4-FFF2-40B4-BE49-F238E27FC236}">
                <a16:creationId xmlns:a16="http://schemas.microsoft.com/office/drawing/2014/main" id="{5E49DC95-DBC8-A5AC-52F3-C133FB0DB593}"/>
              </a:ext>
            </a:extLst>
          </p:cNvPr>
          <p:cNvSpPr txBox="1"/>
          <p:nvPr/>
        </p:nvSpPr>
        <p:spPr>
          <a:xfrm>
            <a:off x="409732" y="2245898"/>
            <a:ext cx="2345841" cy="286232"/>
          </a:xfrm>
          <a:prstGeom prst="rect">
            <a:avLst/>
          </a:prstGeom>
          <a:noFill/>
        </p:spPr>
        <p:txBody>
          <a:bodyPr wrap="square">
            <a:spAutoFit/>
          </a:bodyPr>
          <a:lstStyle/>
          <a:p>
            <a:pPr algn="ctr" rtl="0">
              <a:defRPr sz="1260" b="0" i="0" u="none" strike="noStrike" kern="1200" spc="0" baseline="0">
                <a:solidFill>
                  <a:prstClr val="black">
                    <a:lumMod val="65000"/>
                    <a:lumOff val="35000"/>
                  </a:prstClr>
                </a:solidFill>
                <a:latin typeface="+mn-lt"/>
                <a:ea typeface="+mn-ea"/>
                <a:cs typeface="+mn-cs"/>
              </a:defRPr>
            </a:pPr>
            <a:r>
              <a:rPr lang="en-US"/>
              <a:t>Standard BCA</a:t>
            </a:r>
          </a:p>
        </p:txBody>
      </p:sp>
      <p:sp>
        <p:nvSpPr>
          <p:cNvPr id="7" name="TextBox 6">
            <a:extLst>
              <a:ext uri="{FF2B5EF4-FFF2-40B4-BE49-F238E27FC236}">
                <a16:creationId xmlns:a16="http://schemas.microsoft.com/office/drawing/2014/main" id="{9A2ED4FA-4046-0FE1-5DF9-D290621C011E}"/>
              </a:ext>
            </a:extLst>
          </p:cNvPr>
          <p:cNvSpPr txBox="1"/>
          <p:nvPr/>
        </p:nvSpPr>
        <p:spPr>
          <a:xfrm>
            <a:off x="9383929" y="2204176"/>
            <a:ext cx="2345841" cy="286232"/>
          </a:xfrm>
          <a:prstGeom prst="rect">
            <a:avLst/>
          </a:prstGeom>
          <a:noFill/>
        </p:spPr>
        <p:txBody>
          <a:bodyPr wrap="square">
            <a:spAutoFit/>
          </a:bodyPr>
          <a:lstStyle/>
          <a:p>
            <a:pPr algn="ctr" rtl="0">
              <a:defRPr sz="1260" b="0" i="0" u="none" strike="noStrike" kern="1200" spc="0" baseline="0">
                <a:solidFill>
                  <a:prstClr val="black">
                    <a:lumMod val="65000"/>
                    <a:lumOff val="35000"/>
                  </a:prstClr>
                </a:solidFill>
                <a:latin typeface="+mn-lt"/>
                <a:ea typeface="+mn-ea"/>
                <a:cs typeface="+mn-cs"/>
              </a:defRPr>
            </a:pPr>
            <a:r>
              <a:rPr lang="en-US"/>
              <a:t>Weighted BCA</a:t>
            </a:r>
          </a:p>
        </p:txBody>
      </p:sp>
      <p:sp>
        <p:nvSpPr>
          <p:cNvPr id="17" name="TextBox 16">
            <a:extLst>
              <a:ext uri="{FF2B5EF4-FFF2-40B4-BE49-F238E27FC236}">
                <a16:creationId xmlns:a16="http://schemas.microsoft.com/office/drawing/2014/main" id="{1574F4E6-6046-63C6-344B-3D5FB733B612}"/>
              </a:ext>
            </a:extLst>
          </p:cNvPr>
          <p:cNvSpPr txBox="1"/>
          <p:nvPr/>
        </p:nvSpPr>
        <p:spPr>
          <a:xfrm>
            <a:off x="6266632" y="1128875"/>
            <a:ext cx="2284713" cy="286232"/>
          </a:xfrm>
          <a:prstGeom prst="rect">
            <a:avLst/>
          </a:prstGeom>
          <a:noFill/>
        </p:spPr>
        <p:txBody>
          <a:bodyPr wrap="square">
            <a:spAutoFit/>
          </a:bodyPr>
          <a:lstStyle/>
          <a:p>
            <a:pPr algn="ctr" rtl="0">
              <a:defRPr sz="1260" b="0" i="0" u="none" strike="noStrike" kern="1200" spc="0" baseline="0">
                <a:solidFill>
                  <a:prstClr val="black">
                    <a:lumMod val="65000"/>
                    <a:lumOff val="35000"/>
                  </a:prstClr>
                </a:solidFill>
                <a:latin typeface="+mn-lt"/>
                <a:ea typeface="+mn-ea"/>
                <a:cs typeface="+mn-cs"/>
              </a:defRPr>
            </a:pPr>
            <a:r>
              <a:rPr lang="en-US"/>
              <a:t>Estimated Weights</a:t>
            </a:r>
          </a:p>
        </p:txBody>
      </p:sp>
      <p:sp>
        <p:nvSpPr>
          <p:cNvPr id="15" name="TextBox 14">
            <a:extLst>
              <a:ext uri="{FF2B5EF4-FFF2-40B4-BE49-F238E27FC236}">
                <a16:creationId xmlns:a16="http://schemas.microsoft.com/office/drawing/2014/main" id="{C861DA9A-9E18-8ED0-5D43-F6B4673F9932}"/>
              </a:ext>
            </a:extLst>
          </p:cNvPr>
          <p:cNvSpPr txBox="1"/>
          <p:nvPr/>
        </p:nvSpPr>
        <p:spPr>
          <a:xfrm>
            <a:off x="3054799" y="3979161"/>
            <a:ext cx="2873491" cy="307777"/>
          </a:xfrm>
          <a:prstGeom prst="rect">
            <a:avLst/>
          </a:prstGeom>
          <a:noFill/>
        </p:spPr>
        <p:txBody>
          <a:bodyPr wrap="square">
            <a:spAutoFit/>
          </a:bodyPr>
          <a:lstStyle/>
          <a:p>
            <a:pPr algn="ctr" rtl="0">
              <a:defRPr sz="1400" b="0" i="0" u="none" strike="noStrike" kern="1200" spc="0" baseline="0">
                <a:solidFill>
                  <a:prstClr val="black">
                    <a:lumMod val="65000"/>
                    <a:lumOff val="35000"/>
                  </a:prstClr>
                </a:solidFill>
                <a:latin typeface="+mn-lt"/>
                <a:ea typeface="+mn-ea"/>
                <a:cs typeface="+mn-cs"/>
              </a:defRPr>
            </a:pPr>
            <a:r>
              <a:rPr lang="en-US"/>
              <a:t>Incomes </a:t>
            </a:r>
            <a:r>
              <a:rPr lang="en-US" baseline="0"/>
              <a:t>of Beneficiaries</a:t>
            </a:r>
          </a:p>
        </p:txBody>
      </p:sp>
      <p:pic>
        <p:nvPicPr>
          <p:cNvPr id="29" name="Picture 28">
            <a:extLst>
              <a:ext uri="{FF2B5EF4-FFF2-40B4-BE49-F238E27FC236}">
                <a16:creationId xmlns:a16="http://schemas.microsoft.com/office/drawing/2014/main" id="{B8D92764-2C82-280F-FA7E-2E5DE56D58FB}"/>
              </a:ext>
            </a:extLst>
          </p:cNvPr>
          <p:cNvPicPr>
            <a:picLocks noChangeAspect="1"/>
          </p:cNvPicPr>
          <p:nvPr/>
        </p:nvPicPr>
        <p:blipFill>
          <a:blip r:embed="rId8"/>
          <a:stretch>
            <a:fillRect/>
          </a:stretch>
        </p:blipFill>
        <p:spPr>
          <a:xfrm>
            <a:off x="3254576" y="4369946"/>
            <a:ext cx="2490665" cy="2010710"/>
          </a:xfrm>
          <a:prstGeom prst="rect">
            <a:avLst/>
          </a:prstGeom>
        </p:spPr>
      </p:pic>
    </p:spTree>
    <p:extLst>
      <p:ext uri="{BB962C8B-B14F-4D97-AF65-F5344CB8AC3E}">
        <p14:creationId xmlns:p14="http://schemas.microsoft.com/office/powerpoint/2010/main" val="178771900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334B9718-085E-5C80-CF2C-BA1C7708E759}"/>
              </a:ext>
            </a:extLst>
          </p:cNvPr>
          <p:cNvSpPr>
            <a:spLocks noGrp="1"/>
          </p:cNvSpPr>
          <p:nvPr>
            <p:ph type="title"/>
          </p:nvPr>
        </p:nvSpPr>
        <p:spPr>
          <a:xfrm>
            <a:off x="609600" y="381000"/>
            <a:ext cx="11239500" cy="426212"/>
          </a:xfrm>
        </p:spPr>
        <p:txBody>
          <a:bodyPr/>
          <a:lstStyle/>
          <a:p>
            <a:r>
              <a:rPr lang="en-US" sz="3600"/>
              <a:t>Weighted BCA (wBCA): Analysis of Distributional Effects</a:t>
            </a:r>
          </a:p>
        </p:txBody>
      </p:sp>
      <mc:AlternateContent xmlns:mc="http://schemas.openxmlformats.org/markup-compatibility/2006" xmlns:a14="http://schemas.microsoft.com/office/drawing/2010/main">
        <mc:Choice Requires="a14">
          <p:sp>
            <p:nvSpPr>
              <p:cNvPr id="20" name="Text Placeholder 19">
                <a:extLst>
                  <a:ext uri="{FF2B5EF4-FFF2-40B4-BE49-F238E27FC236}">
                    <a16:creationId xmlns:a16="http://schemas.microsoft.com/office/drawing/2014/main" id="{5F71AFE9-DC00-9578-37E3-6156000E1F27}"/>
                  </a:ext>
                </a:extLst>
              </p:cNvPr>
              <p:cNvSpPr>
                <a:spLocks noGrp="1"/>
              </p:cNvSpPr>
              <p:nvPr>
                <p:ph type="body" sz="quarter" idx="10"/>
              </p:nvPr>
            </p:nvSpPr>
            <p:spPr>
              <a:xfrm>
                <a:off x="665629" y="1381328"/>
                <a:ext cx="6321097" cy="5476671"/>
              </a:xfrm>
              <a:ln>
                <a:noFill/>
              </a:ln>
            </p:spPr>
            <p:txBody>
              <a:bodyPr>
                <a:normAutofit lnSpcReduction="10000"/>
              </a:bodyPr>
              <a:lstStyle/>
              <a:p>
                <a:pPr>
                  <a:lnSpc>
                    <a:spcPct val="110000"/>
                  </a:lnSpc>
                </a:pPr>
                <a:r>
                  <a:rPr lang="en-US" sz="1800">
                    <a:ln w="3175">
                      <a:noFill/>
                    </a:ln>
                  </a:rPr>
                  <a:t>wBCA is </a:t>
                </a:r>
                <a:r>
                  <a:rPr lang="en-US" sz="1800" b="1">
                    <a:ln w="3175">
                      <a:noFill/>
                    </a:ln>
                    <a:solidFill>
                      <a:schemeClr val="accent1"/>
                    </a:solidFill>
                  </a:rPr>
                  <a:t>derived from economic theory</a:t>
                </a:r>
              </a:p>
              <a:p>
                <a:pPr>
                  <a:lnSpc>
                    <a:spcPct val="110000"/>
                  </a:lnSpc>
                </a:pPr>
                <a:r>
                  <a:rPr lang="en-US" sz="1800">
                    <a:ln w="3175">
                      <a:noFill/>
                    </a:ln>
                  </a:rPr>
                  <a:t>Weights </a:t>
                </a:r>
                <a14:m>
                  <m:oMath xmlns:m="http://schemas.openxmlformats.org/officeDocument/2006/math">
                    <m:sSubSup>
                      <m:sSubSupPr>
                        <m:ctrlPr>
                          <a:rPr lang="en-US" sz="1800" b="1" i="1">
                            <a:solidFill>
                              <a:schemeClr val="accent1"/>
                            </a:solidFill>
                            <a:latin typeface="Cambria Math" panose="02040503050406030204" pitchFamily="18" charset="0"/>
                          </a:rPr>
                        </m:ctrlPr>
                      </m:sSubSupPr>
                      <m:e>
                        <m:r>
                          <a:rPr lang="en-US" sz="1800" b="1" i="1">
                            <a:solidFill>
                              <a:schemeClr val="accent1"/>
                            </a:solidFill>
                            <a:latin typeface="Cambria Math" panose="02040503050406030204" pitchFamily="18" charset="0"/>
                          </a:rPr>
                          <m:t>𝒘</m:t>
                        </m:r>
                      </m:e>
                      <m:sub>
                        <m:r>
                          <a:rPr lang="en-US" sz="1800" b="1" i="1">
                            <a:solidFill>
                              <a:schemeClr val="accent1"/>
                            </a:solidFill>
                            <a:latin typeface="Cambria Math" panose="02040503050406030204" pitchFamily="18" charset="0"/>
                          </a:rPr>
                          <m:t>𝒊</m:t>
                        </m:r>
                      </m:sub>
                      <m:sup>
                        <m:r>
                          <a:rPr lang="el-GR" sz="1800" b="1" i="1">
                            <a:solidFill>
                              <a:schemeClr val="accent1"/>
                            </a:solidFill>
                            <a:latin typeface="Cambria Math" panose="02040503050406030204" pitchFamily="18" charset="0"/>
                            <a:ea typeface="Cambria Math" panose="02040503050406030204" pitchFamily="18" charset="0"/>
                          </a:rPr>
                          <m:t>𝜶</m:t>
                        </m:r>
                      </m:sup>
                    </m:sSubSup>
                    <m:r>
                      <a:rPr lang="el-GR" sz="1800" b="1" i="1">
                        <a:solidFill>
                          <a:schemeClr val="accent1"/>
                        </a:solidFill>
                        <a:latin typeface="Cambria Math" panose="02040503050406030204" pitchFamily="18" charset="0"/>
                        <a:ea typeface="Cambria Math" panose="02040503050406030204" pitchFamily="18" charset="0"/>
                      </a:rPr>
                      <m:t> </m:t>
                    </m:r>
                  </m:oMath>
                </a14:m>
                <a:r>
                  <a:rPr lang="en-US" sz="1800">
                    <a:ln w="3175">
                      <a:noFill/>
                    </a:ln>
                  </a:rPr>
                  <a:t>equal marginal utility of income “MU” (</a:t>
                </a:r>
                <a14:m>
                  <m:oMath xmlns:m="http://schemas.openxmlformats.org/officeDocument/2006/math">
                    <m:f>
                      <m:fPr>
                        <m:type m:val="lin"/>
                        <m:ctrlPr>
                          <a:rPr lang="en-US" sz="1800" i="1">
                            <a:ln w="3175">
                              <a:noFill/>
                            </a:ln>
                            <a:latin typeface="Cambria Math" panose="02040503050406030204" pitchFamily="18" charset="0"/>
                          </a:rPr>
                        </m:ctrlPr>
                      </m:fPr>
                      <m:num>
                        <m:r>
                          <a:rPr lang="en-US" sz="1800">
                            <a:ln w="3175">
                              <a:noFill/>
                            </a:ln>
                            <a:latin typeface="Cambria Math" panose="02040503050406030204" pitchFamily="18" charset="0"/>
                          </a:rPr>
                          <m:t>𝜹</m:t>
                        </m:r>
                        <m:r>
                          <a:rPr lang="en-US" sz="1800">
                            <a:ln w="3175">
                              <a:noFill/>
                            </a:ln>
                            <a:latin typeface="Cambria Math" panose="02040503050406030204" pitchFamily="18" charset="0"/>
                          </a:rPr>
                          <m:t>𝑼</m:t>
                        </m:r>
                      </m:num>
                      <m:den>
                        <m:r>
                          <a:rPr lang="en-US" sz="1800">
                            <a:ln w="3175">
                              <a:noFill/>
                            </a:ln>
                            <a:latin typeface="Cambria Math" panose="02040503050406030204" pitchFamily="18" charset="0"/>
                          </a:rPr>
                          <m:t>𝜹</m:t>
                        </m:r>
                        <m:sSub>
                          <m:sSubPr>
                            <m:ctrlPr>
                              <a:rPr lang="en-US" sz="1800" i="1">
                                <a:ln w="3175">
                                  <a:noFill/>
                                </a:ln>
                                <a:latin typeface="Cambria Math" panose="02040503050406030204" pitchFamily="18" charset="0"/>
                              </a:rPr>
                            </m:ctrlPr>
                          </m:sSubPr>
                          <m:e>
                            <m:r>
                              <a:rPr lang="en-US" sz="1800">
                                <a:ln w="3175">
                                  <a:noFill/>
                                </a:ln>
                                <a:latin typeface="Cambria Math" panose="02040503050406030204" pitchFamily="18" charset="0"/>
                              </a:rPr>
                              <m:t>𝒚</m:t>
                            </m:r>
                          </m:e>
                          <m:sub>
                            <m:r>
                              <a:rPr lang="en-US" sz="1800">
                                <a:ln w="3175">
                                  <a:noFill/>
                                </a:ln>
                                <a:latin typeface="Cambria Math" panose="02040503050406030204" pitchFamily="18" charset="0"/>
                              </a:rPr>
                              <m:t>𝒊</m:t>
                            </m:r>
                          </m:sub>
                        </m:sSub>
                      </m:den>
                    </m:f>
                  </m:oMath>
                </a14:m>
                <a:r>
                  <a:rPr lang="en-US" sz="1800">
                    <a:ln w="3175">
                      <a:noFill/>
                    </a:ln>
                  </a:rPr>
                  <a:t>) for an income (or group of incomes)</a:t>
                </a:r>
              </a:p>
              <a:p>
                <a:r>
                  <a:rPr lang="en-US" sz="1800" b="1">
                    <a:solidFill>
                      <a:schemeClr val="accent1"/>
                    </a:solidFill>
                  </a:rPr>
                  <a:t>Key Concept: </a:t>
                </a:r>
                <a:r>
                  <a:rPr lang="en-US" sz="1800">
                    <a:solidFill>
                      <a:schemeClr val="accent1"/>
                    </a:solidFill>
                  </a:rPr>
                  <a:t>$ means more to lower income persons than higher income persons</a:t>
                </a:r>
              </a:p>
              <a:p>
                <a:pPr>
                  <a:lnSpc>
                    <a:spcPct val="110000"/>
                  </a:lnSpc>
                </a:pPr>
                <a:r>
                  <a:rPr lang="en-US" sz="1800">
                    <a:ln w="3175">
                      <a:noFill/>
                    </a:ln>
                  </a:rPr>
                  <a:t>Weighted net present value (</a:t>
                </a:r>
                <a:r>
                  <a:rPr lang="en-US" sz="1800" b="1" err="1">
                    <a:ln w="3175">
                      <a:noFill/>
                    </a:ln>
                    <a:solidFill>
                      <a:schemeClr val="accent1"/>
                    </a:solidFill>
                  </a:rPr>
                  <a:t>wNPV</a:t>
                </a:r>
                <a:r>
                  <a:rPr lang="en-US" sz="1800">
                    <a:ln w="3175">
                      <a:noFill/>
                    </a:ln>
                  </a:rPr>
                  <a:t>) combines weights with estimated benefits </a:t>
                </a:r>
                <a14:m>
                  <m:oMath xmlns:m="http://schemas.openxmlformats.org/officeDocument/2006/math">
                    <m:sSub>
                      <m:sSubPr>
                        <m:ctrlPr>
                          <a:rPr lang="en-US" sz="1800" i="1" smtClean="0">
                            <a:ln w="3175">
                              <a:noFill/>
                            </a:ln>
                            <a:latin typeface="Cambria Math" panose="02040503050406030204" pitchFamily="18" charset="0"/>
                          </a:rPr>
                        </m:ctrlPr>
                      </m:sSubPr>
                      <m:e>
                        <m:r>
                          <a:rPr lang="en-US" sz="1800" i="1">
                            <a:ln w="3175">
                              <a:noFill/>
                            </a:ln>
                            <a:latin typeface="Cambria Math" panose="02040503050406030204" pitchFamily="18" charset="0"/>
                          </a:rPr>
                          <m:t>𝐵</m:t>
                        </m:r>
                      </m:e>
                      <m:sub>
                        <m:r>
                          <a:rPr lang="en-US" sz="1800" i="1">
                            <a:ln w="3175">
                              <a:noFill/>
                            </a:ln>
                            <a:latin typeface="Cambria Math" panose="02040503050406030204" pitchFamily="18" charset="0"/>
                          </a:rPr>
                          <m:t>𝑖𝑗</m:t>
                        </m:r>
                      </m:sub>
                    </m:sSub>
                    <m:r>
                      <a:rPr lang="en-US" sz="1800" i="1">
                        <a:ln w="3175">
                          <a:noFill/>
                        </a:ln>
                        <a:latin typeface="Cambria Math" panose="02040503050406030204" pitchFamily="18" charset="0"/>
                      </a:rPr>
                      <m:t> </m:t>
                    </m:r>
                  </m:oMath>
                </a14:m>
                <a:r>
                  <a:rPr lang="en-US" sz="1800">
                    <a:ln w="3175">
                      <a:noFill/>
                    </a:ln>
                  </a:rPr>
                  <a:t>and costs </a:t>
                </a:r>
                <a14:m>
                  <m:oMath xmlns:m="http://schemas.openxmlformats.org/officeDocument/2006/math">
                    <m:sSub>
                      <m:sSubPr>
                        <m:ctrlPr>
                          <a:rPr lang="en-US" sz="1800" i="1">
                            <a:ln w="3175">
                              <a:noFill/>
                            </a:ln>
                            <a:latin typeface="Cambria Math" panose="02040503050406030204" pitchFamily="18" charset="0"/>
                          </a:rPr>
                        </m:ctrlPr>
                      </m:sSubPr>
                      <m:e>
                        <m:r>
                          <a:rPr lang="en-US" sz="1800" i="1">
                            <a:ln w="3175">
                              <a:noFill/>
                            </a:ln>
                            <a:latin typeface="Cambria Math" panose="02040503050406030204" pitchFamily="18" charset="0"/>
                          </a:rPr>
                          <m:t>𝐶</m:t>
                        </m:r>
                      </m:e>
                      <m:sub>
                        <m:r>
                          <a:rPr lang="en-US" sz="1800" i="1">
                            <a:ln w="3175">
                              <a:noFill/>
                            </a:ln>
                            <a:latin typeface="Cambria Math" panose="02040503050406030204" pitchFamily="18" charset="0"/>
                          </a:rPr>
                          <m:t>𝑖𝑘</m:t>
                        </m:r>
                      </m:sub>
                    </m:sSub>
                    <m:r>
                      <a:rPr lang="en-US" sz="1800" b="0" i="1" smtClean="0">
                        <a:ln w="3175">
                          <a:noFill/>
                        </a:ln>
                        <a:latin typeface="Cambria Math" panose="02040503050406030204" pitchFamily="18" charset="0"/>
                      </a:rPr>
                      <m:t>:</m:t>
                    </m:r>
                    <m:r>
                      <a:rPr lang="en-US" sz="1800" i="1">
                        <a:ln w="3175">
                          <a:noFill/>
                        </a:ln>
                        <a:latin typeface="Cambria Math" panose="02040503050406030204" pitchFamily="18" charset="0"/>
                      </a:rPr>
                      <m:t> </m:t>
                    </m:r>
                  </m:oMath>
                </a14:m>
                <a:r>
                  <a:rPr lang="en-US" sz="1800">
                    <a:ln w="3175">
                      <a:noFill/>
                    </a:ln>
                  </a:rPr>
                  <a:t> </a:t>
                </a:r>
              </a:p>
              <a:p>
                <a:pPr marL="0" indent="0">
                  <a:lnSpc>
                    <a:spcPct val="110000"/>
                  </a:lnSpc>
                  <a:buNone/>
                </a:pPr>
                <a14:m>
                  <m:oMathPara xmlns:m="http://schemas.openxmlformats.org/officeDocument/2006/math">
                    <m:oMathParaPr>
                      <m:jc m:val="centerGroup"/>
                    </m:oMathParaPr>
                    <m:oMath xmlns:m="http://schemas.openxmlformats.org/officeDocument/2006/math">
                      <m:r>
                        <a:rPr lang="en-US" sz="1800" b="1" i="1" smtClean="0">
                          <a:ln w="3175">
                            <a:noFill/>
                          </a:ln>
                          <a:solidFill>
                            <a:schemeClr val="accent1"/>
                          </a:solidFill>
                          <a:latin typeface="Cambria Math" panose="02040503050406030204" pitchFamily="18" charset="0"/>
                        </a:rPr>
                        <m:t>𝒘𝑵𝑷𝑽</m:t>
                      </m:r>
                      <m:r>
                        <a:rPr lang="en-US" sz="1800">
                          <a:ln w="3175">
                            <a:noFill/>
                          </a:ln>
                          <a:latin typeface="Cambria Math" panose="02040503050406030204" pitchFamily="18" charset="0"/>
                        </a:rPr>
                        <m:t>=</m:t>
                      </m:r>
                      <m:nary>
                        <m:naryPr>
                          <m:chr m:val="∑"/>
                          <m:limLoc m:val="undOvr"/>
                          <m:ctrlPr>
                            <a:rPr lang="en-US" sz="1800" i="1">
                              <a:ln w="3175">
                                <a:noFill/>
                              </a:ln>
                              <a:latin typeface="Cambria Math" panose="02040503050406030204" pitchFamily="18" charset="0"/>
                            </a:rPr>
                          </m:ctrlPr>
                        </m:naryPr>
                        <m:sub>
                          <m:r>
                            <a:rPr lang="en-US" sz="1800" i="1">
                              <a:ln w="3175">
                                <a:noFill/>
                              </a:ln>
                              <a:latin typeface="Cambria Math" panose="02040503050406030204" pitchFamily="18" charset="0"/>
                            </a:rPr>
                            <m:t>𝑖</m:t>
                          </m:r>
                        </m:sub>
                        <m:sup>
                          <m:r>
                            <a:rPr lang="en-US" sz="1800" i="1">
                              <a:ln w="3175">
                                <a:noFill/>
                              </a:ln>
                              <a:latin typeface="Cambria Math" panose="02040503050406030204" pitchFamily="18" charset="0"/>
                            </a:rPr>
                            <m:t>𝐼</m:t>
                          </m:r>
                        </m:sup>
                        <m:e>
                          <m:d>
                            <m:dPr>
                              <m:begChr m:val="["/>
                              <m:endChr m:val="]"/>
                              <m:ctrlPr>
                                <a:rPr lang="en-US" sz="1800" i="1">
                                  <a:ln w="3175">
                                    <a:noFill/>
                                  </a:ln>
                                  <a:latin typeface="Cambria Math" panose="02040503050406030204" pitchFamily="18" charset="0"/>
                                </a:rPr>
                              </m:ctrlPr>
                            </m:dPr>
                            <m:e>
                              <m:nary>
                                <m:naryPr>
                                  <m:chr m:val="∑"/>
                                  <m:limLoc m:val="undOvr"/>
                                  <m:ctrlPr>
                                    <a:rPr lang="en-US" sz="1800" i="1">
                                      <a:ln w="3175">
                                        <a:noFill/>
                                      </a:ln>
                                      <a:latin typeface="Cambria Math" panose="02040503050406030204" pitchFamily="18" charset="0"/>
                                    </a:rPr>
                                  </m:ctrlPr>
                                </m:naryPr>
                                <m:sub>
                                  <m:r>
                                    <a:rPr lang="en-US" sz="1800" i="1">
                                      <a:ln w="3175">
                                        <a:noFill/>
                                      </a:ln>
                                      <a:latin typeface="Cambria Math" panose="02040503050406030204" pitchFamily="18" charset="0"/>
                                    </a:rPr>
                                    <m:t>𝑗</m:t>
                                  </m:r>
                                </m:sub>
                                <m:sup>
                                  <m:r>
                                    <a:rPr lang="en-US" sz="1800" i="1">
                                      <a:ln w="3175">
                                        <a:noFill/>
                                      </a:ln>
                                      <a:latin typeface="Cambria Math" panose="02040503050406030204" pitchFamily="18" charset="0"/>
                                    </a:rPr>
                                    <m:t>𝐽</m:t>
                                  </m:r>
                                </m:sup>
                                <m:e>
                                  <m:sSubSup>
                                    <m:sSubSupPr>
                                      <m:ctrlPr>
                                        <a:rPr lang="en-US" sz="1800" b="1" i="1" smtClean="0">
                                          <a:ln w="3175">
                                            <a:noFill/>
                                          </a:ln>
                                          <a:solidFill>
                                            <a:schemeClr val="accent1"/>
                                          </a:solidFill>
                                          <a:latin typeface="Cambria Math" panose="02040503050406030204" pitchFamily="18" charset="0"/>
                                        </a:rPr>
                                      </m:ctrlPr>
                                    </m:sSubSupPr>
                                    <m:e>
                                      <m:r>
                                        <a:rPr lang="en-US" sz="1800" b="1" i="1">
                                          <a:ln w="3175">
                                            <a:noFill/>
                                          </a:ln>
                                          <a:solidFill>
                                            <a:schemeClr val="accent1"/>
                                          </a:solidFill>
                                          <a:latin typeface="Cambria Math" panose="02040503050406030204" pitchFamily="18" charset="0"/>
                                        </a:rPr>
                                        <m:t>𝒘</m:t>
                                      </m:r>
                                    </m:e>
                                    <m:sub>
                                      <m:r>
                                        <a:rPr lang="en-US" sz="1800" b="1" i="1">
                                          <a:ln w="3175">
                                            <a:noFill/>
                                          </a:ln>
                                          <a:solidFill>
                                            <a:schemeClr val="accent1"/>
                                          </a:solidFill>
                                          <a:latin typeface="Cambria Math" panose="02040503050406030204" pitchFamily="18" charset="0"/>
                                        </a:rPr>
                                        <m:t>𝒊</m:t>
                                      </m:r>
                                    </m:sub>
                                    <m:sup>
                                      <m:r>
                                        <a:rPr lang="en-US" sz="1800" b="1" i="1">
                                          <a:ln w="3175">
                                            <a:noFill/>
                                          </a:ln>
                                          <a:solidFill>
                                            <a:schemeClr val="accent1"/>
                                          </a:solidFill>
                                          <a:latin typeface="Cambria Math" panose="02040503050406030204" pitchFamily="18" charset="0"/>
                                        </a:rPr>
                                        <m:t>𝜶</m:t>
                                      </m:r>
                                    </m:sup>
                                  </m:sSubSup>
                                  <m:r>
                                    <a:rPr lang="en-US" sz="1800">
                                      <a:ln w="3175">
                                        <a:noFill/>
                                      </a:ln>
                                      <a:latin typeface="Cambria Math" panose="02040503050406030204" pitchFamily="18" charset="0"/>
                                    </a:rPr>
                                    <m:t>∙</m:t>
                                  </m:r>
                                  <m:sSub>
                                    <m:sSubPr>
                                      <m:ctrlPr>
                                        <a:rPr lang="en-US" sz="1800" i="1">
                                          <a:ln w="3175">
                                            <a:noFill/>
                                          </a:ln>
                                          <a:latin typeface="Cambria Math" panose="02040503050406030204" pitchFamily="18" charset="0"/>
                                        </a:rPr>
                                      </m:ctrlPr>
                                    </m:sSubPr>
                                    <m:e>
                                      <m:r>
                                        <a:rPr lang="en-US" sz="1800" i="1">
                                          <a:ln w="3175">
                                            <a:noFill/>
                                          </a:ln>
                                          <a:latin typeface="Cambria Math" panose="02040503050406030204" pitchFamily="18" charset="0"/>
                                        </a:rPr>
                                        <m:t>𝐵</m:t>
                                      </m:r>
                                    </m:e>
                                    <m:sub>
                                      <m:r>
                                        <a:rPr lang="en-US" sz="1800" i="1">
                                          <a:ln w="3175">
                                            <a:noFill/>
                                          </a:ln>
                                          <a:latin typeface="Cambria Math" panose="02040503050406030204" pitchFamily="18" charset="0"/>
                                        </a:rPr>
                                        <m:t>𝑖𝑗</m:t>
                                      </m:r>
                                    </m:sub>
                                  </m:sSub>
                                  <m:r>
                                    <a:rPr lang="en-US" sz="1800" i="1">
                                      <a:ln w="3175">
                                        <a:noFill/>
                                      </a:ln>
                                      <a:latin typeface="Cambria Math" panose="02040503050406030204" pitchFamily="18" charset="0"/>
                                    </a:rPr>
                                    <m:t>−</m:t>
                                  </m:r>
                                  <m:nary>
                                    <m:naryPr>
                                      <m:chr m:val="∑"/>
                                      <m:limLoc m:val="undOvr"/>
                                      <m:ctrlPr>
                                        <a:rPr lang="en-US" sz="1800" i="1">
                                          <a:ln w="3175">
                                            <a:noFill/>
                                          </a:ln>
                                          <a:latin typeface="Cambria Math" panose="02040503050406030204" pitchFamily="18" charset="0"/>
                                        </a:rPr>
                                      </m:ctrlPr>
                                    </m:naryPr>
                                    <m:sub>
                                      <m:r>
                                        <a:rPr lang="en-US" sz="1800" i="1">
                                          <a:ln w="3175">
                                            <a:noFill/>
                                          </a:ln>
                                          <a:latin typeface="Cambria Math" panose="02040503050406030204" pitchFamily="18" charset="0"/>
                                        </a:rPr>
                                        <m:t>𝑘</m:t>
                                      </m:r>
                                    </m:sub>
                                    <m:sup>
                                      <m:r>
                                        <a:rPr lang="en-US" sz="1800" i="1">
                                          <a:ln w="3175">
                                            <a:noFill/>
                                          </a:ln>
                                          <a:latin typeface="Cambria Math" panose="02040503050406030204" pitchFamily="18" charset="0"/>
                                        </a:rPr>
                                        <m:t>𝐾</m:t>
                                      </m:r>
                                    </m:sup>
                                    <m:e>
                                      <m:sSubSup>
                                        <m:sSubSupPr>
                                          <m:ctrlPr>
                                            <a:rPr lang="en-US" sz="1800" b="1" i="1" smtClean="0">
                                              <a:ln w="3175">
                                                <a:noFill/>
                                              </a:ln>
                                              <a:solidFill>
                                                <a:schemeClr val="accent1"/>
                                              </a:solidFill>
                                              <a:latin typeface="Cambria Math" panose="02040503050406030204" pitchFamily="18" charset="0"/>
                                            </a:rPr>
                                          </m:ctrlPr>
                                        </m:sSubSupPr>
                                        <m:e>
                                          <m:r>
                                            <a:rPr lang="en-US" sz="1800" b="1" i="1">
                                              <a:ln w="3175">
                                                <a:noFill/>
                                              </a:ln>
                                              <a:solidFill>
                                                <a:schemeClr val="accent1"/>
                                              </a:solidFill>
                                              <a:latin typeface="Cambria Math" panose="02040503050406030204" pitchFamily="18" charset="0"/>
                                            </a:rPr>
                                            <m:t>𝒘</m:t>
                                          </m:r>
                                        </m:e>
                                        <m:sub>
                                          <m:r>
                                            <a:rPr lang="en-US" sz="1800" b="1" i="1">
                                              <a:ln w="3175">
                                                <a:noFill/>
                                              </a:ln>
                                              <a:solidFill>
                                                <a:schemeClr val="accent1"/>
                                              </a:solidFill>
                                              <a:latin typeface="Cambria Math" panose="02040503050406030204" pitchFamily="18" charset="0"/>
                                            </a:rPr>
                                            <m:t>𝒊</m:t>
                                          </m:r>
                                        </m:sub>
                                        <m:sup>
                                          <m:r>
                                            <a:rPr lang="en-US" sz="1800" b="1" i="1">
                                              <a:ln w="3175">
                                                <a:noFill/>
                                              </a:ln>
                                              <a:solidFill>
                                                <a:schemeClr val="accent1"/>
                                              </a:solidFill>
                                              <a:latin typeface="Cambria Math" panose="02040503050406030204" pitchFamily="18" charset="0"/>
                                            </a:rPr>
                                            <m:t>𝜶</m:t>
                                          </m:r>
                                        </m:sup>
                                      </m:sSubSup>
                                      <m:r>
                                        <a:rPr lang="en-US" sz="1800">
                                          <a:ln w="3175">
                                            <a:noFill/>
                                          </a:ln>
                                          <a:latin typeface="Cambria Math" panose="02040503050406030204" pitchFamily="18" charset="0"/>
                                        </a:rPr>
                                        <m:t>∙</m:t>
                                      </m:r>
                                      <m:sSub>
                                        <m:sSubPr>
                                          <m:ctrlPr>
                                            <a:rPr lang="en-US" sz="1800" i="1">
                                              <a:ln w="3175">
                                                <a:noFill/>
                                              </a:ln>
                                              <a:latin typeface="Cambria Math" panose="02040503050406030204" pitchFamily="18" charset="0"/>
                                            </a:rPr>
                                          </m:ctrlPr>
                                        </m:sSubPr>
                                        <m:e>
                                          <m:r>
                                            <a:rPr lang="en-US" sz="1800" i="1">
                                              <a:ln w="3175">
                                                <a:noFill/>
                                              </a:ln>
                                              <a:latin typeface="Cambria Math" panose="02040503050406030204" pitchFamily="18" charset="0"/>
                                            </a:rPr>
                                            <m:t>𝐶</m:t>
                                          </m:r>
                                        </m:e>
                                        <m:sub>
                                          <m:r>
                                            <a:rPr lang="en-US" sz="1800" i="1">
                                              <a:ln w="3175">
                                                <a:noFill/>
                                              </a:ln>
                                              <a:latin typeface="Cambria Math" panose="02040503050406030204" pitchFamily="18" charset="0"/>
                                            </a:rPr>
                                            <m:t>𝑖𝑘</m:t>
                                          </m:r>
                                        </m:sub>
                                      </m:sSub>
                                    </m:e>
                                  </m:nary>
                                </m:e>
                              </m:nary>
                            </m:e>
                          </m:d>
                        </m:e>
                      </m:nary>
                    </m:oMath>
                  </m:oMathPara>
                </a14:m>
                <a:endParaRPr lang="en-US" sz="1800">
                  <a:ln w="3175">
                    <a:noFill/>
                  </a:ln>
                </a:endParaRPr>
              </a:p>
              <a:p>
                <a:pPr>
                  <a:lnSpc>
                    <a:spcPct val="110000"/>
                  </a:lnSpc>
                </a:pPr>
                <a:r>
                  <a:rPr lang="en-US" sz="1800">
                    <a:ln w="3175">
                      <a:noFill/>
                    </a:ln>
                  </a:rPr>
                  <a:t>Equity is represented by distribution of benefits &amp; costs and associated utility value of outcomes</a:t>
                </a:r>
              </a:p>
              <a:p>
                <a:pPr>
                  <a:lnSpc>
                    <a:spcPct val="110000"/>
                  </a:lnSpc>
                </a:pPr>
                <a:r>
                  <a:rPr lang="en-US" sz="1800" i="1">
                    <a:ln w="3175">
                      <a:noFill/>
                    </a:ln>
                  </a:rPr>
                  <a:t>US OMB indicated in 2023 that this approach is an acceptable form of analysis</a:t>
                </a:r>
              </a:p>
              <a:p>
                <a:pPr>
                  <a:lnSpc>
                    <a:spcPct val="110000"/>
                  </a:lnSpc>
                </a:pPr>
                <a:endParaRPr lang="en-US">
                  <a:ln w="3175">
                    <a:noFill/>
                  </a:ln>
                </a:endParaRPr>
              </a:p>
            </p:txBody>
          </p:sp>
        </mc:Choice>
        <mc:Fallback xmlns="">
          <p:sp>
            <p:nvSpPr>
              <p:cNvPr id="20" name="Text Placeholder 19">
                <a:extLst>
                  <a:ext uri="{FF2B5EF4-FFF2-40B4-BE49-F238E27FC236}">
                    <a16:creationId xmlns:a16="http://schemas.microsoft.com/office/drawing/2014/main" id="{5F71AFE9-DC00-9578-37E3-6156000E1F27}"/>
                  </a:ext>
                </a:extLst>
              </p:cNvPr>
              <p:cNvSpPr>
                <a:spLocks noGrp="1" noRot="1" noChangeAspect="1" noMove="1" noResize="1" noEditPoints="1" noAdjustHandles="1" noChangeArrowheads="1" noChangeShapeType="1" noTextEdit="1"/>
              </p:cNvSpPr>
              <p:nvPr>
                <p:ph type="body" sz="quarter" idx="10"/>
              </p:nvPr>
            </p:nvSpPr>
            <p:spPr>
              <a:xfrm>
                <a:off x="665629" y="1381328"/>
                <a:ext cx="6321097" cy="5476671"/>
              </a:xfrm>
              <a:blipFill>
                <a:blip r:embed="rId3"/>
                <a:stretch>
                  <a:fillRect l="-2025" t="-1448" r="-2604"/>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1E9A5E10-4ED2-F1A7-DECF-88F3DA61FAB6}"/>
                  </a:ext>
                </a:extLst>
              </p:cNvPr>
              <p:cNvSpPr txBox="1"/>
              <p:nvPr/>
            </p:nvSpPr>
            <p:spPr>
              <a:xfrm>
                <a:off x="7334250" y="2667000"/>
                <a:ext cx="3638550" cy="183492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US" sz="4800" i="1" smtClean="0">
                              <a:solidFill>
                                <a:schemeClr val="accent1"/>
                              </a:solidFill>
                              <a:latin typeface="Cambria Math" panose="02040503050406030204" pitchFamily="18" charset="0"/>
                            </a:rPr>
                          </m:ctrlPr>
                        </m:sSubSupPr>
                        <m:e>
                          <m:r>
                            <a:rPr lang="en-US" sz="4800">
                              <a:solidFill>
                                <a:schemeClr val="accent1"/>
                              </a:solidFill>
                              <a:latin typeface="Cambria Math" panose="02040503050406030204" pitchFamily="18" charset="0"/>
                            </a:rPr>
                            <m:t>𝑤</m:t>
                          </m:r>
                        </m:e>
                        <m:sub>
                          <m:r>
                            <a:rPr lang="en-US" sz="4800">
                              <a:solidFill>
                                <a:schemeClr val="accent1"/>
                              </a:solidFill>
                              <a:latin typeface="Cambria Math" panose="02040503050406030204" pitchFamily="18" charset="0"/>
                            </a:rPr>
                            <m:t>𝑖</m:t>
                          </m:r>
                        </m:sub>
                        <m:sup>
                          <m:r>
                            <m:rPr>
                              <m:sty m:val="p"/>
                            </m:rPr>
                            <a:rPr lang="el-GR" sz="4800" i="1" smtClean="0">
                              <a:solidFill>
                                <a:schemeClr val="accent1"/>
                              </a:solidFill>
                              <a:latin typeface="Cambria Math" panose="02040503050406030204" pitchFamily="18" charset="0"/>
                              <a:ea typeface="Cambria Math" panose="02040503050406030204" pitchFamily="18" charset="0"/>
                            </a:rPr>
                            <m:t>α</m:t>
                          </m:r>
                        </m:sup>
                      </m:sSubSup>
                      <m:r>
                        <a:rPr lang="en-GB" sz="4800">
                          <a:solidFill>
                            <a:schemeClr val="accent1"/>
                          </a:solidFill>
                          <a:latin typeface="Cambria Math" panose="02040503050406030204" pitchFamily="18" charset="0"/>
                        </a:rPr>
                        <m:t>=</m:t>
                      </m:r>
                      <m:sSup>
                        <m:sSupPr>
                          <m:ctrlPr>
                            <a:rPr lang="en-US" sz="4800" i="1">
                              <a:solidFill>
                                <a:schemeClr val="accent1"/>
                              </a:solidFill>
                              <a:latin typeface="Cambria Math" panose="02040503050406030204" pitchFamily="18" charset="0"/>
                            </a:rPr>
                          </m:ctrlPr>
                        </m:sSupPr>
                        <m:e>
                          <m:d>
                            <m:dPr>
                              <m:ctrlPr>
                                <a:rPr lang="en-US" sz="4800" i="1">
                                  <a:solidFill>
                                    <a:schemeClr val="accent1"/>
                                  </a:solidFill>
                                  <a:latin typeface="Cambria Math" panose="02040503050406030204" pitchFamily="18" charset="0"/>
                                </a:rPr>
                              </m:ctrlPr>
                            </m:dPr>
                            <m:e>
                              <m:f>
                                <m:fPr>
                                  <m:ctrlPr>
                                    <a:rPr lang="en-US" sz="4800" i="1">
                                      <a:solidFill>
                                        <a:schemeClr val="accent1"/>
                                      </a:solidFill>
                                      <a:latin typeface="Cambria Math" panose="02040503050406030204" pitchFamily="18" charset="0"/>
                                    </a:rPr>
                                  </m:ctrlPr>
                                </m:fPr>
                                <m:num>
                                  <m:sSub>
                                    <m:sSubPr>
                                      <m:ctrlPr>
                                        <a:rPr lang="en-US" sz="4800" i="1">
                                          <a:solidFill>
                                            <a:schemeClr val="accent1"/>
                                          </a:solidFill>
                                          <a:latin typeface="Cambria Math" panose="02040503050406030204" pitchFamily="18" charset="0"/>
                                        </a:rPr>
                                      </m:ctrlPr>
                                    </m:sSubPr>
                                    <m:e>
                                      <m:r>
                                        <a:rPr lang="en-GB" sz="4800">
                                          <a:solidFill>
                                            <a:schemeClr val="accent1"/>
                                          </a:solidFill>
                                          <a:latin typeface="Cambria Math" panose="02040503050406030204" pitchFamily="18" charset="0"/>
                                        </a:rPr>
                                        <m:t>𝑦</m:t>
                                      </m:r>
                                    </m:e>
                                    <m:sub>
                                      <m:r>
                                        <m:rPr>
                                          <m:sty m:val="p"/>
                                        </m:rPr>
                                        <a:rPr lang="el-GR" sz="4800" i="1">
                                          <a:solidFill>
                                            <a:schemeClr val="accent1"/>
                                          </a:solidFill>
                                          <a:latin typeface="Cambria Math" panose="02040503050406030204" pitchFamily="18" charset="0"/>
                                          <a:ea typeface="Cambria Math" panose="02040503050406030204" pitchFamily="18" charset="0"/>
                                        </a:rPr>
                                        <m:t>α</m:t>
                                      </m:r>
                                    </m:sub>
                                  </m:sSub>
                                </m:num>
                                <m:den>
                                  <m:sSub>
                                    <m:sSubPr>
                                      <m:ctrlPr>
                                        <a:rPr lang="en-US" sz="4800" i="1">
                                          <a:solidFill>
                                            <a:schemeClr val="accent1"/>
                                          </a:solidFill>
                                          <a:latin typeface="Cambria Math" panose="02040503050406030204" pitchFamily="18" charset="0"/>
                                        </a:rPr>
                                      </m:ctrlPr>
                                    </m:sSubPr>
                                    <m:e>
                                      <m:r>
                                        <a:rPr lang="en-GB" sz="4800">
                                          <a:solidFill>
                                            <a:schemeClr val="accent1"/>
                                          </a:solidFill>
                                          <a:latin typeface="Cambria Math" panose="02040503050406030204" pitchFamily="18" charset="0"/>
                                        </a:rPr>
                                        <m:t>𝑦</m:t>
                                      </m:r>
                                    </m:e>
                                    <m:sub>
                                      <m:r>
                                        <a:rPr lang="en-US" sz="4800">
                                          <a:solidFill>
                                            <a:schemeClr val="accent1"/>
                                          </a:solidFill>
                                          <a:latin typeface="Cambria Math" panose="02040503050406030204" pitchFamily="18" charset="0"/>
                                        </a:rPr>
                                        <m:t>𝑖</m:t>
                                      </m:r>
                                    </m:sub>
                                  </m:sSub>
                                </m:den>
                              </m:f>
                            </m:e>
                          </m:d>
                        </m:e>
                        <m:sup>
                          <m:r>
                            <a:rPr lang="en-US" sz="4800">
                              <a:solidFill>
                                <a:schemeClr val="accent1"/>
                              </a:solidFill>
                              <a:latin typeface="Cambria Math" panose="02040503050406030204" pitchFamily="18" charset="0"/>
                            </a:rPr>
                            <m:t>𝜺</m:t>
                          </m:r>
                        </m:sup>
                      </m:sSup>
                    </m:oMath>
                  </m:oMathPara>
                </a14:m>
                <a:endParaRPr lang="en-US"/>
              </a:p>
            </p:txBody>
          </p:sp>
        </mc:Choice>
        <mc:Fallback xmlns="">
          <p:sp>
            <p:nvSpPr>
              <p:cNvPr id="22" name="TextBox 21">
                <a:extLst>
                  <a:ext uri="{FF2B5EF4-FFF2-40B4-BE49-F238E27FC236}">
                    <a16:creationId xmlns:a16="http://schemas.microsoft.com/office/drawing/2014/main" id="{1E9A5E10-4ED2-F1A7-DECF-88F3DA61FAB6}"/>
                  </a:ext>
                </a:extLst>
              </p:cNvPr>
              <p:cNvSpPr txBox="1">
                <a:spLocks noRot="1" noChangeAspect="1" noMove="1" noResize="1" noEditPoints="1" noAdjustHandles="1" noChangeArrowheads="1" noChangeShapeType="1" noTextEdit="1"/>
              </p:cNvSpPr>
              <p:nvPr/>
            </p:nvSpPr>
            <p:spPr>
              <a:xfrm>
                <a:off x="7334250" y="2667000"/>
                <a:ext cx="3638550" cy="1834926"/>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901183CC-C973-43E0-B726-736033B5F98E}"/>
                  </a:ext>
                </a:extLst>
              </p:cNvPr>
              <p:cNvSpPr txBox="1"/>
              <p:nvPr/>
            </p:nvSpPr>
            <p:spPr>
              <a:xfrm>
                <a:off x="9557708" y="997447"/>
                <a:ext cx="2509295" cy="707886"/>
              </a:xfrm>
              <a:prstGeom prst="rect">
                <a:avLst/>
              </a:prstGeom>
              <a:noFill/>
            </p:spPr>
            <p:txBody>
              <a:bodyPr wrap="square">
                <a:spAutoFit/>
              </a:bodyPr>
              <a:lstStyle/>
              <a:p>
                <a:pPr marL="0" lvl="1" indent="0">
                  <a:buNone/>
                </a:pPr>
                <a14:m>
                  <m:oMath xmlns:m="http://schemas.openxmlformats.org/officeDocument/2006/math">
                    <m:r>
                      <a:rPr lang="en-US" sz="2000" i="1" smtClean="0">
                        <a:latin typeface="Cambria Math" panose="02040503050406030204" pitchFamily="18" charset="0"/>
                      </a:rPr>
                      <m:t>𝜀</m:t>
                    </m:r>
                  </m:oMath>
                </a14:m>
                <a:r>
                  <a:rPr lang="en-US" sz="2000" i="1"/>
                  <a:t> = elasticity of marginal utility of income </a:t>
                </a:r>
              </a:p>
            </p:txBody>
          </p:sp>
        </mc:Choice>
        <mc:Fallback xmlns="">
          <p:sp>
            <p:nvSpPr>
              <p:cNvPr id="26" name="TextBox 25">
                <a:extLst>
                  <a:ext uri="{FF2B5EF4-FFF2-40B4-BE49-F238E27FC236}">
                    <a16:creationId xmlns:a16="http://schemas.microsoft.com/office/drawing/2014/main" id="{901183CC-C973-43E0-B726-736033B5F98E}"/>
                  </a:ext>
                </a:extLst>
              </p:cNvPr>
              <p:cNvSpPr txBox="1">
                <a:spLocks noRot="1" noChangeAspect="1" noMove="1" noResize="1" noEditPoints="1" noAdjustHandles="1" noChangeArrowheads="1" noChangeShapeType="1" noTextEdit="1"/>
              </p:cNvSpPr>
              <p:nvPr/>
            </p:nvSpPr>
            <p:spPr>
              <a:xfrm>
                <a:off x="9557708" y="997447"/>
                <a:ext cx="2509295" cy="707886"/>
              </a:xfrm>
              <a:prstGeom prst="rect">
                <a:avLst/>
              </a:prstGeom>
              <a:blipFill>
                <a:blip r:embed="rId5"/>
                <a:stretch>
                  <a:fillRect l="-2676" t="-4310" b="-5862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C8BD866C-8BD5-6443-7B85-6A10D88513F2}"/>
                  </a:ext>
                </a:extLst>
              </p:cNvPr>
              <p:cNvSpPr txBox="1"/>
              <p:nvPr/>
            </p:nvSpPr>
            <p:spPr>
              <a:xfrm>
                <a:off x="9848850" y="5197309"/>
                <a:ext cx="1876304" cy="707886"/>
              </a:xfrm>
              <a:prstGeom prst="rect">
                <a:avLst/>
              </a:prstGeom>
              <a:noFill/>
            </p:spPr>
            <p:txBody>
              <a:bodyPr wrap="square">
                <a:spAutoFit/>
              </a:bodyPr>
              <a:lstStyle/>
              <a:p>
                <a14:m>
                  <m:oMath xmlns:m="http://schemas.openxmlformats.org/officeDocument/2006/math">
                    <m:sSub>
                      <m:sSubPr>
                        <m:ctrlPr>
                          <a:rPr lang="en-US" sz="2000" i="1" smtClean="0">
                            <a:latin typeface="Cambria Math" panose="02040503050406030204" pitchFamily="18" charset="0"/>
                          </a:rPr>
                        </m:ctrlPr>
                      </m:sSubPr>
                      <m:e>
                        <m:r>
                          <a:rPr lang="en-GB" sz="2000" i="1">
                            <a:latin typeface="Cambria Math" panose="02040503050406030204" pitchFamily="18" charset="0"/>
                          </a:rPr>
                          <m:t>𝑦</m:t>
                        </m:r>
                      </m:e>
                      <m:sub>
                        <m:r>
                          <a:rPr lang="en-GB" sz="2000" i="1">
                            <a:latin typeface="Cambria Math" panose="02040503050406030204" pitchFamily="18" charset="0"/>
                          </a:rPr>
                          <m:t>𝑖</m:t>
                        </m:r>
                      </m:sub>
                    </m:sSub>
                  </m:oMath>
                </a14:m>
                <a:r>
                  <a:rPr lang="en-US" sz="2000" i="1"/>
                  <a:t> = income group </a:t>
                </a:r>
                <a14:m>
                  <m:oMath xmlns:m="http://schemas.openxmlformats.org/officeDocument/2006/math">
                    <m:r>
                      <a:rPr lang="en-GB" sz="2000" i="1">
                        <a:latin typeface="Cambria Math" panose="02040503050406030204" pitchFamily="18" charset="0"/>
                      </a:rPr>
                      <m:t>𝑖</m:t>
                    </m:r>
                  </m:oMath>
                </a14:m>
                <a:r>
                  <a:rPr lang="en-US" sz="2000" i="1"/>
                  <a:t> in region</a:t>
                </a:r>
                <a:endParaRPr lang="en-US" sz="2000"/>
              </a:p>
            </p:txBody>
          </p:sp>
        </mc:Choice>
        <mc:Fallback xmlns="">
          <p:sp>
            <p:nvSpPr>
              <p:cNvPr id="28" name="TextBox 27">
                <a:extLst>
                  <a:ext uri="{FF2B5EF4-FFF2-40B4-BE49-F238E27FC236}">
                    <a16:creationId xmlns:a16="http://schemas.microsoft.com/office/drawing/2014/main" id="{C8BD866C-8BD5-6443-7B85-6A10D88513F2}"/>
                  </a:ext>
                </a:extLst>
              </p:cNvPr>
              <p:cNvSpPr txBox="1">
                <a:spLocks noRot="1" noChangeAspect="1" noMove="1" noResize="1" noEditPoints="1" noAdjustHandles="1" noChangeArrowheads="1" noChangeShapeType="1" noTextEdit="1"/>
              </p:cNvSpPr>
              <p:nvPr/>
            </p:nvSpPr>
            <p:spPr>
              <a:xfrm>
                <a:off x="9848850" y="5197309"/>
                <a:ext cx="1876304" cy="707886"/>
              </a:xfrm>
              <a:prstGeom prst="rect">
                <a:avLst/>
              </a:prstGeom>
              <a:blipFill>
                <a:blip r:embed="rId6"/>
                <a:stretch>
                  <a:fillRect l="-3583" t="-4310" b="-5862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2DC08083-690B-0E73-F5D1-02447CBFBD88}"/>
                  </a:ext>
                </a:extLst>
              </p:cNvPr>
              <p:cNvSpPr txBox="1"/>
              <p:nvPr/>
            </p:nvSpPr>
            <p:spPr>
              <a:xfrm>
                <a:off x="7737730" y="1759658"/>
                <a:ext cx="1943099" cy="707886"/>
              </a:xfrm>
              <a:prstGeom prst="rect">
                <a:avLst/>
              </a:prstGeom>
              <a:noFill/>
            </p:spPr>
            <p:txBody>
              <a:bodyPr wrap="square">
                <a:spAutoFit/>
              </a:bodyPr>
              <a:lstStyle/>
              <a:p>
                <a:pPr marL="0" lvl="1" indent="0">
                  <a:buNone/>
                </a:pPr>
                <a14:m>
                  <m:oMath xmlns:m="http://schemas.openxmlformats.org/officeDocument/2006/math">
                    <m:sSub>
                      <m:sSubPr>
                        <m:ctrlPr>
                          <a:rPr lang="en-US" sz="2000" i="1" smtClean="0">
                            <a:latin typeface="Cambria Math" panose="02040503050406030204" pitchFamily="18" charset="0"/>
                          </a:rPr>
                        </m:ctrlPr>
                      </m:sSubPr>
                      <m:e>
                        <m:r>
                          <a:rPr lang="en-GB" sz="2000" i="1">
                            <a:latin typeface="Cambria Math" panose="02040503050406030204" pitchFamily="18" charset="0"/>
                          </a:rPr>
                          <m:t>𝑦</m:t>
                        </m:r>
                      </m:e>
                      <m:sub>
                        <m:r>
                          <m:rPr>
                            <m:sty m:val="p"/>
                          </m:rPr>
                          <a:rPr lang="el-GR" sz="2000" i="1">
                            <a:latin typeface="Cambria Math" panose="02040503050406030204" pitchFamily="18" charset="0"/>
                            <a:ea typeface="Cambria Math" panose="02040503050406030204" pitchFamily="18" charset="0"/>
                          </a:rPr>
                          <m:t>α</m:t>
                        </m:r>
                      </m:sub>
                    </m:sSub>
                  </m:oMath>
                </a14:m>
                <a:r>
                  <a:rPr lang="en-US" sz="2000" i="1"/>
                  <a:t>= benchmark income of region</a:t>
                </a:r>
                <a:endParaRPr lang="en-US" i="1"/>
              </a:p>
            </p:txBody>
          </p:sp>
        </mc:Choice>
        <mc:Fallback xmlns="">
          <p:sp>
            <p:nvSpPr>
              <p:cNvPr id="30" name="TextBox 29">
                <a:extLst>
                  <a:ext uri="{FF2B5EF4-FFF2-40B4-BE49-F238E27FC236}">
                    <a16:creationId xmlns:a16="http://schemas.microsoft.com/office/drawing/2014/main" id="{2DC08083-690B-0E73-F5D1-02447CBFBD88}"/>
                  </a:ext>
                </a:extLst>
              </p:cNvPr>
              <p:cNvSpPr txBox="1">
                <a:spLocks noRot="1" noChangeAspect="1" noMove="1" noResize="1" noEditPoints="1" noAdjustHandles="1" noChangeArrowheads="1" noChangeShapeType="1" noTextEdit="1"/>
              </p:cNvSpPr>
              <p:nvPr/>
            </p:nvSpPr>
            <p:spPr>
              <a:xfrm>
                <a:off x="7737730" y="1759658"/>
                <a:ext cx="1943099" cy="707886"/>
              </a:xfrm>
              <a:prstGeom prst="rect">
                <a:avLst/>
              </a:prstGeom>
              <a:blipFill>
                <a:blip r:embed="rId7"/>
                <a:stretch>
                  <a:fillRect l="-3135" t="-4310" r="-5329" b="-58621"/>
                </a:stretch>
              </a:blipFill>
            </p:spPr>
            <p:txBody>
              <a:bodyPr/>
              <a:lstStyle/>
              <a:p>
                <a:r>
                  <a:rPr lang="en-US">
                    <a:noFill/>
                  </a:rPr>
                  <a:t> </a:t>
                </a:r>
              </a:p>
            </p:txBody>
          </p:sp>
        </mc:Fallback>
      </mc:AlternateContent>
      <p:sp>
        <p:nvSpPr>
          <p:cNvPr id="32" name="Freeform: Shape 31">
            <a:extLst>
              <a:ext uri="{FF2B5EF4-FFF2-40B4-BE49-F238E27FC236}">
                <a16:creationId xmlns:a16="http://schemas.microsoft.com/office/drawing/2014/main" id="{5D4C3396-E003-E6A3-4F20-B8ACC965DB68}"/>
              </a:ext>
            </a:extLst>
          </p:cNvPr>
          <p:cNvSpPr/>
          <p:nvPr/>
        </p:nvSpPr>
        <p:spPr>
          <a:xfrm flipH="1">
            <a:off x="10326975" y="1663644"/>
            <a:ext cx="187835" cy="1146329"/>
          </a:xfrm>
          <a:custGeom>
            <a:avLst/>
            <a:gdLst>
              <a:gd name="connsiteX0" fmla="*/ 0 w 471090"/>
              <a:gd name="connsiteY0" fmla="*/ 0 h 1348509"/>
              <a:gd name="connsiteX1" fmla="*/ 471055 w 471090"/>
              <a:gd name="connsiteY1" fmla="*/ 729672 h 1348509"/>
              <a:gd name="connsiteX2" fmla="*/ 27709 w 471090"/>
              <a:gd name="connsiteY2" fmla="*/ 1348509 h 1348509"/>
              <a:gd name="connsiteX3" fmla="*/ 27709 w 471090"/>
              <a:gd name="connsiteY3" fmla="*/ 1348509 h 1348509"/>
            </a:gdLst>
            <a:ahLst/>
            <a:cxnLst>
              <a:cxn ang="0">
                <a:pos x="connsiteX0" y="connsiteY0"/>
              </a:cxn>
              <a:cxn ang="0">
                <a:pos x="connsiteX1" y="connsiteY1"/>
              </a:cxn>
              <a:cxn ang="0">
                <a:pos x="connsiteX2" y="connsiteY2"/>
              </a:cxn>
              <a:cxn ang="0">
                <a:pos x="connsiteX3" y="connsiteY3"/>
              </a:cxn>
            </a:cxnLst>
            <a:rect l="l" t="t" r="r" b="b"/>
            <a:pathLst>
              <a:path w="471090" h="1348509">
                <a:moveTo>
                  <a:pt x="0" y="0"/>
                </a:moveTo>
                <a:cubicBezTo>
                  <a:pt x="233218" y="252460"/>
                  <a:pt x="466437" y="504921"/>
                  <a:pt x="471055" y="729672"/>
                </a:cubicBezTo>
                <a:cubicBezTo>
                  <a:pt x="475673" y="954423"/>
                  <a:pt x="27709" y="1348509"/>
                  <a:pt x="27709" y="1348509"/>
                </a:cubicBezTo>
                <a:lnTo>
                  <a:pt x="27709" y="1348509"/>
                </a:lnTo>
              </a:path>
            </a:pathLst>
          </a:custGeom>
          <a:noFill/>
          <a:ln w="28575">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112363E0-52DB-D7EC-9D38-8CC7BC9431CB}"/>
              </a:ext>
            </a:extLst>
          </p:cNvPr>
          <p:cNvSpPr/>
          <p:nvPr/>
        </p:nvSpPr>
        <p:spPr>
          <a:xfrm rot="20549220">
            <a:off x="9581421" y="2211829"/>
            <a:ext cx="198817" cy="803154"/>
          </a:xfrm>
          <a:custGeom>
            <a:avLst/>
            <a:gdLst>
              <a:gd name="connsiteX0" fmla="*/ 0 w 471090"/>
              <a:gd name="connsiteY0" fmla="*/ 0 h 1348509"/>
              <a:gd name="connsiteX1" fmla="*/ 471055 w 471090"/>
              <a:gd name="connsiteY1" fmla="*/ 729672 h 1348509"/>
              <a:gd name="connsiteX2" fmla="*/ 27709 w 471090"/>
              <a:gd name="connsiteY2" fmla="*/ 1348509 h 1348509"/>
              <a:gd name="connsiteX3" fmla="*/ 27709 w 471090"/>
              <a:gd name="connsiteY3" fmla="*/ 1348509 h 1348509"/>
            </a:gdLst>
            <a:ahLst/>
            <a:cxnLst>
              <a:cxn ang="0">
                <a:pos x="connsiteX0" y="connsiteY0"/>
              </a:cxn>
              <a:cxn ang="0">
                <a:pos x="connsiteX1" y="connsiteY1"/>
              </a:cxn>
              <a:cxn ang="0">
                <a:pos x="connsiteX2" y="connsiteY2"/>
              </a:cxn>
              <a:cxn ang="0">
                <a:pos x="connsiteX3" y="connsiteY3"/>
              </a:cxn>
            </a:cxnLst>
            <a:rect l="l" t="t" r="r" b="b"/>
            <a:pathLst>
              <a:path w="471090" h="1348509">
                <a:moveTo>
                  <a:pt x="0" y="0"/>
                </a:moveTo>
                <a:cubicBezTo>
                  <a:pt x="233218" y="252460"/>
                  <a:pt x="466437" y="504921"/>
                  <a:pt x="471055" y="729672"/>
                </a:cubicBezTo>
                <a:cubicBezTo>
                  <a:pt x="475673" y="954423"/>
                  <a:pt x="27709" y="1348509"/>
                  <a:pt x="27709" y="1348509"/>
                </a:cubicBezTo>
                <a:lnTo>
                  <a:pt x="27709" y="1348509"/>
                </a:lnTo>
              </a:path>
            </a:pathLst>
          </a:custGeom>
          <a:noFill/>
          <a:ln w="28575">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Shape 33">
            <a:extLst>
              <a:ext uri="{FF2B5EF4-FFF2-40B4-BE49-F238E27FC236}">
                <a16:creationId xmlns:a16="http://schemas.microsoft.com/office/drawing/2014/main" id="{5002FE49-14FE-BCAC-4692-95A93607B7A4}"/>
              </a:ext>
            </a:extLst>
          </p:cNvPr>
          <p:cNvSpPr/>
          <p:nvPr/>
        </p:nvSpPr>
        <p:spPr>
          <a:xfrm rot="10304119">
            <a:off x="9569582" y="4432895"/>
            <a:ext cx="254611" cy="963810"/>
          </a:xfrm>
          <a:custGeom>
            <a:avLst/>
            <a:gdLst>
              <a:gd name="connsiteX0" fmla="*/ 0 w 471090"/>
              <a:gd name="connsiteY0" fmla="*/ 0 h 1348509"/>
              <a:gd name="connsiteX1" fmla="*/ 471055 w 471090"/>
              <a:gd name="connsiteY1" fmla="*/ 729672 h 1348509"/>
              <a:gd name="connsiteX2" fmla="*/ 27709 w 471090"/>
              <a:gd name="connsiteY2" fmla="*/ 1348509 h 1348509"/>
              <a:gd name="connsiteX3" fmla="*/ 27709 w 471090"/>
              <a:gd name="connsiteY3" fmla="*/ 1348509 h 1348509"/>
            </a:gdLst>
            <a:ahLst/>
            <a:cxnLst>
              <a:cxn ang="0">
                <a:pos x="connsiteX0" y="connsiteY0"/>
              </a:cxn>
              <a:cxn ang="0">
                <a:pos x="connsiteX1" y="connsiteY1"/>
              </a:cxn>
              <a:cxn ang="0">
                <a:pos x="connsiteX2" y="connsiteY2"/>
              </a:cxn>
              <a:cxn ang="0">
                <a:pos x="connsiteX3" y="connsiteY3"/>
              </a:cxn>
            </a:cxnLst>
            <a:rect l="l" t="t" r="r" b="b"/>
            <a:pathLst>
              <a:path w="471090" h="1348509">
                <a:moveTo>
                  <a:pt x="0" y="0"/>
                </a:moveTo>
                <a:cubicBezTo>
                  <a:pt x="233218" y="252460"/>
                  <a:pt x="466437" y="504921"/>
                  <a:pt x="471055" y="729672"/>
                </a:cubicBezTo>
                <a:cubicBezTo>
                  <a:pt x="475673" y="954423"/>
                  <a:pt x="27709" y="1348509"/>
                  <a:pt x="27709" y="1348509"/>
                </a:cubicBezTo>
                <a:lnTo>
                  <a:pt x="27709" y="1348509"/>
                </a:lnTo>
              </a:path>
            </a:pathLst>
          </a:custGeom>
          <a:noFill/>
          <a:ln w="28575">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Shape 2">
            <a:extLst>
              <a:ext uri="{FF2B5EF4-FFF2-40B4-BE49-F238E27FC236}">
                <a16:creationId xmlns:a16="http://schemas.microsoft.com/office/drawing/2014/main" id="{40022340-B4C0-C332-CA42-37573418DAF7}"/>
              </a:ext>
            </a:extLst>
          </p:cNvPr>
          <p:cNvSpPr/>
          <p:nvPr/>
        </p:nvSpPr>
        <p:spPr>
          <a:xfrm rot="4371467" flipH="1">
            <a:off x="6342757" y="2754747"/>
            <a:ext cx="145619" cy="2082546"/>
          </a:xfrm>
          <a:custGeom>
            <a:avLst/>
            <a:gdLst>
              <a:gd name="connsiteX0" fmla="*/ 0 w 471090"/>
              <a:gd name="connsiteY0" fmla="*/ 0 h 1348509"/>
              <a:gd name="connsiteX1" fmla="*/ 471055 w 471090"/>
              <a:gd name="connsiteY1" fmla="*/ 729672 h 1348509"/>
              <a:gd name="connsiteX2" fmla="*/ 27709 w 471090"/>
              <a:gd name="connsiteY2" fmla="*/ 1348509 h 1348509"/>
              <a:gd name="connsiteX3" fmla="*/ 27709 w 471090"/>
              <a:gd name="connsiteY3" fmla="*/ 1348509 h 1348509"/>
            </a:gdLst>
            <a:ahLst/>
            <a:cxnLst>
              <a:cxn ang="0">
                <a:pos x="connsiteX0" y="connsiteY0"/>
              </a:cxn>
              <a:cxn ang="0">
                <a:pos x="connsiteX1" y="connsiteY1"/>
              </a:cxn>
              <a:cxn ang="0">
                <a:pos x="connsiteX2" y="connsiteY2"/>
              </a:cxn>
              <a:cxn ang="0">
                <a:pos x="connsiteX3" y="connsiteY3"/>
              </a:cxn>
            </a:cxnLst>
            <a:rect l="l" t="t" r="r" b="b"/>
            <a:pathLst>
              <a:path w="471090" h="1348509">
                <a:moveTo>
                  <a:pt x="0" y="0"/>
                </a:moveTo>
                <a:cubicBezTo>
                  <a:pt x="233218" y="252460"/>
                  <a:pt x="466437" y="504921"/>
                  <a:pt x="471055" y="729672"/>
                </a:cubicBezTo>
                <a:cubicBezTo>
                  <a:pt x="475673" y="954423"/>
                  <a:pt x="27709" y="1348509"/>
                  <a:pt x="27709" y="1348509"/>
                </a:cubicBezTo>
                <a:lnTo>
                  <a:pt x="27709" y="1348509"/>
                </a:lnTo>
              </a:path>
            </a:pathLst>
          </a:custGeom>
          <a:noFill/>
          <a:ln w="6350">
            <a:solidFill>
              <a:schemeClr val="accent1"/>
            </a:solidFill>
            <a:prstDash val="dash"/>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Shape 3">
            <a:extLst>
              <a:ext uri="{FF2B5EF4-FFF2-40B4-BE49-F238E27FC236}">
                <a16:creationId xmlns:a16="http://schemas.microsoft.com/office/drawing/2014/main" id="{D382C995-D754-C3A8-C3BF-07E59927F733}"/>
              </a:ext>
            </a:extLst>
          </p:cNvPr>
          <p:cNvSpPr/>
          <p:nvPr/>
        </p:nvSpPr>
        <p:spPr>
          <a:xfrm rot="4687113" flipH="1">
            <a:off x="5583298" y="2019911"/>
            <a:ext cx="183578" cy="3552219"/>
          </a:xfrm>
          <a:custGeom>
            <a:avLst/>
            <a:gdLst>
              <a:gd name="connsiteX0" fmla="*/ 0 w 471090"/>
              <a:gd name="connsiteY0" fmla="*/ 0 h 1348509"/>
              <a:gd name="connsiteX1" fmla="*/ 471055 w 471090"/>
              <a:gd name="connsiteY1" fmla="*/ 729672 h 1348509"/>
              <a:gd name="connsiteX2" fmla="*/ 27709 w 471090"/>
              <a:gd name="connsiteY2" fmla="*/ 1348509 h 1348509"/>
              <a:gd name="connsiteX3" fmla="*/ 27709 w 471090"/>
              <a:gd name="connsiteY3" fmla="*/ 1348509 h 1348509"/>
            </a:gdLst>
            <a:ahLst/>
            <a:cxnLst>
              <a:cxn ang="0">
                <a:pos x="connsiteX0" y="connsiteY0"/>
              </a:cxn>
              <a:cxn ang="0">
                <a:pos x="connsiteX1" y="connsiteY1"/>
              </a:cxn>
              <a:cxn ang="0">
                <a:pos x="connsiteX2" y="connsiteY2"/>
              </a:cxn>
              <a:cxn ang="0">
                <a:pos x="connsiteX3" y="connsiteY3"/>
              </a:cxn>
            </a:cxnLst>
            <a:rect l="l" t="t" r="r" b="b"/>
            <a:pathLst>
              <a:path w="471090" h="1348509">
                <a:moveTo>
                  <a:pt x="0" y="0"/>
                </a:moveTo>
                <a:cubicBezTo>
                  <a:pt x="233218" y="252460"/>
                  <a:pt x="466437" y="504921"/>
                  <a:pt x="471055" y="729672"/>
                </a:cubicBezTo>
                <a:cubicBezTo>
                  <a:pt x="475673" y="954423"/>
                  <a:pt x="27709" y="1348509"/>
                  <a:pt x="27709" y="1348509"/>
                </a:cubicBezTo>
                <a:lnTo>
                  <a:pt x="27709" y="1348509"/>
                </a:lnTo>
              </a:path>
            </a:pathLst>
          </a:custGeom>
          <a:noFill/>
          <a:ln w="6350">
            <a:solidFill>
              <a:schemeClr val="accent1"/>
            </a:solidFill>
            <a:prstDash val="dash"/>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6061261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DAEB104-30B2-2D19-3E06-0940957D93BC}"/>
              </a:ext>
            </a:extLst>
          </p:cNvPr>
          <p:cNvSpPr>
            <a:spLocks noGrp="1"/>
          </p:cNvSpPr>
          <p:nvPr>
            <p:ph type="title"/>
          </p:nvPr>
        </p:nvSpPr>
        <p:spPr/>
        <p:txBody>
          <a:bodyPr/>
          <a:lstStyle/>
          <a:p>
            <a:endParaRPr lang="en-US"/>
          </a:p>
        </p:txBody>
      </p:sp>
      <p:sp>
        <p:nvSpPr>
          <p:cNvPr id="6" name="Text Placeholder 5">
            <a:extLst>
              <a:ext uri="{FF2B5EF4-FFF2-40B4-BE49-F238E27FC236}">
                <a16:creationId xmlns:a16="http://schemas.microsoft.com/office/drawing/2014/main" id="{BF7ED9F9-0548-9C10-EB3C-75216338F743}"/>
              </a:ext>
            </a:extLst>
          </p:cNvPr>
          <p:cNvSpPr>
            <a:spLocks noGrp="1"/>
          </p:cNvSpPr>
          <p:nvPr>
            <p:ph type="body" sz="quarter" idx="12"/>
          </p:nvPr>
        </p:nvSpPr>
        <p:spPr/>
        <p:txBody>
          <a:bodyPr/>
          <a:lstStyle/>
          <a:p>
            <a:endParaRPr lang="en-US"/>
          </a:p>
        </p:txBody>
      </p:sp>
      <p:sp>
        <p:nvSpPr>
          <p:cNvPr id="7" name="Text Placeholder 6">
            <a:extLst>
              <a:ext uri="{FF2B5EF4-FFF2-40B4-BE49-F238E27FC236}">
                <a16:creationId xmlns:a16="http://schemas.microsoft.com/office/drawing/2014/main" id="{61401B4E-A3CC-743D-108C-E01EAA12F7E7}"/>
              </a:ext>
            </a:extLst>
          </p:cNvPr>
          <p:cNvSpPr>
            <a:spLocks noGrp="1"/>
          </p:cNvSpPr>
          <p:nvPr>
            <p:ph type="body" sz="quarter" idx="13"/>
          </p:nvPr>
        </p:nvSpPr>
        <p:spPr/>
        <p:txBody>
          <a:bodyPr/>
          <a:lstStyle/>
          <a:p>
            <a:endParaRPr lang="en-US"/>
          </a:p>
        </p:txBody>
      </p:sp>
      <p:pic>
        <p:nvPicPr>
          <p:cNvPr id="13" name="Picture 12">
            <a:extLst>
              <a:ext uri="{FF2B5EF4-FFF2-40B4-BE49-F238E27FC236}">
                <a16:creationId xmlns:a16="http://schemas.microsoft.com/office/drawing/2014/main" id="{BFC138AF-C2E8-A24F-ED56-4D02F2F6A3F6}"/>
              </a:ext>
            </a:extLst>
          </p:cNvPr>
          <p:cNvPicPr>
            <a:picLocks noChangeAspect="1"/>
          </p:cNvPicPr>
          <p:nvPr/>
        </p:nvPicPr>
        <p:blipFill>
          <a:blip r:embed="rId3"/>
          <a:stretch>
            <a:fillRect/>
          </a:stretch>
        </p:blipFill>
        <p:spPr>
          <a:xfrm>
            <a:off x="6295322" y="0"/>
            <a:ext cx="5896678" cy="6858000"/>
          </a:xfrm>
          <a:prstGeom prst="rect">
            <a:avLst/>
          </a:prstGeom>
        </p:spPr>
      </p:pic>
      <p:pic>
        <p:nvPicPr>
          <p:cNvPr id="15" name="Picture 14">
            <a:extLst>
              <a:ext uri="{FF2B5EF4-FFF2-40B4-BE49-F238E27FC236}">
                <a16:creationId xmlns:a16="http://schemas.microsoft.com/office/drawing/2014/main" id="{8BE51C8A-AD60-7C6D-391E-34B75052D195}"/>
              </a:ext>
            </a:extLst>
          </p:cNvPr>
          <p:cNvPicPr>
            <a:picLocks noChangeAspect="1"/>
          </p:cNvPicPr>
          <p:nvPr/>
        </p:nvPicPr>
        <p:blipFill rotWithShape="1">
          <a:blip r:embed="rId4"/>
          <a:srcRect r="2373"/>
          <a:stretch/>
        </p:blipFill>
        <p:spPr>
          <a:xfrm>
            <a:off x="1" y="0"/>
            <a:ext cx="6295322" cy="6858000"/>
          </a:xfrm>
          <a:prstGeom prst="rect">
            <a:avLst/>
          </a:prstGeom>
        </p:spPr>
      </p:pic>
      <p:sp>
        <p:nvSpPr>
          <p:cNvPr id="16" name="TextBox 15">
            <a:extLst>
              <a:ext uri="{FF2B5EF4-FFF2-40B4-BE49-F238E27FC236}">
                <a16:creationId xmlns:a16="http://schemas.microsoft.com/office/drawing/2014/main" id="{52CE09CA-7FA5-D749-F084-AB6F19329051}"/>
              </a:ext>
            </a:extLst>
          </p:cNvPr>
          <p:cNvSpPr txBox="1"/>
          <p:nvPr/>
        </p:nvSpPr>
        <p:spPr>
          <a:xfrm>
            <a:off x="4767570" y="15270"/>
            <a:ext cx="1513114" cy="1569660"/>
          </a:xfrm>
          <a:prstGeom prst="rect">
            <a:avLst/>
          </a:prstGeom>
          <a:noFill/>
        </p:spPr>
        <p:txBody>
          <a:bodyPr wrap="square" rtlCol="0">
            <a:spAutoFit/>
          </a:bodyPr>
          <a:lstStyle/>
          <a:p>
            <a:r>
              <a:rPr lang="en-US" sz="2400" b="1"/>
              <a:t>Areas with potential stage reduction</a:t>
            </a:r>
          </a:p>
        </p:txBody>
      </p:sp>
      <p:sp>
        <p:nvSpPr>
          <p:cNvPr id="17" name="TextBox 16">
            <a:extLst>
              <a:ext uri="{FF2B5EF4-FFF2-40B4-BE49-F238E27FC236}">
                <a16:creationId xmlns:a16="http://schemas.microsoft.com/office/drawing/2014/main" id="{92CD4AAD-393E-8DC8-E8C5-B05C689C6E2D}"/>
              </a:ext>
            </a:extLst>
          </p:cNvPr>
          <p:cNvSpPr txBox="1"/>
          <p:nvPr/>
        </p:nvSpPr>
        <p:spPr>
          <a:xfrm>
            <a:off x="10254343" y="15270"/>
            <a:ext cx="1972004" cy="1938992"/>
          </a:xfrm>
          <a:prstGeom prst="rect">
            <a:avLst/>
          </a:prstGeom>
          <a:noFill/>
        </p:spPr>
        <p:txBody>
          <a:bodyPr wrap="square" rtlCol="0">
            <a:spAutoFit/>
          </a:bodyPr>
          <a:lstStyle/>
          <a:p>
            <a:r>
              <a:rPr lang="en-US" sz="2400" b="1"/>
              <a:t>Areas identified as disadvantaged using CEQ Tool</a:t>
            </a:r>
          </a:p>
        </p:txBody>
      </p:sp>
    </p:spTree>
    <p:extLst>
      <p:ext uri="{BB962C8B-B14F-4D97-AF65-F5344CB8AC3E}">
        <p14:creationId xmlns:p14="http://schemas.microsoft.com/office/powerpoint/2010/main" val="8225897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US"/>
              <a:t>Guidance for Distributional Analyses for Flood Risk Mitigation Projects</a:t>
            </a:r>
          </a:p>
        </p:txBody>
      </p:sp>
      <p:sp>
        <p:nvSpPr>
          <p:cNvPr id="74755" name="Rectangle 3"/>
          <p:cNvSpPr>
            <a:spLocks noGrp="1" noChangeArrowheads="1"/>
          </p:cNvSpPr>
          <p:nvPr>
            <p:ph type="body" sz="quarter" idx="10"/>
          </p:nvPr>
        </p:nvSpPr>
        <p:spPr>
          <a:xfrm>
            <a:off x="619760" y="1452880"/>
            <a:ext cx="7146854" cy="4682743"/>
          </a:xfrm>
        </p:spPr>
        <p:txBody>
          <a:bodyPr/>
          <a:lstStyle/>
          <a:p>
            <a:pPr>
              <a:lnSpc>
                <a:spcPct val="100000"/>
              </a:lnSpc>
            </a:pPr>
            <a:r>
              <a:rPr lang="en-US">
                <a:solidFill>
                  <a:schemeClr val="tx1"/>
                </a:solidFill>
              </a:rPr>
              <a:t>2013 Principles, Requirements, and Guidelines (PR&amp;G)</a:t>
            </a:r>
          </a:p>
          <a:p>
            <a:pPr lvl="1">
              <a:lnSpc>
                <a:spcPct val="100000"/>
              </a:lnSpc>
            </a:pPr>
            <a:r>
              <a:rPr lang="en-US"/>
              <a:t>PR&amp;G establish importance of distributional impacts.</a:t>
            </a:r>
          </a:p>
          <a:p>
            <a:pPr lvl="1">
              <a:lnSpc>
                <a:spcPct val="100000"/>
              </a:lnSpc>
            </a:pPr>
            <a:r>
              <a:rPr lang="en-US"/>
              <a:t>No specific guidance provided but federal agencies to develop Agency Specific Procedures (ASP) how to do this.</a:t>
            </a:r>
            <a:br>
              <a:rPr lang="en-US"/>
            </a:br>
            <a:endParaRPr lang="en-US"/>
          </a:p>
          <a:p>
            <a:pPr>
              <a:lnSpc>
                <a:spcPct val="100000"/>
              </a:lnSpc>
            </a:pPr>
            <a:r>
              <a:rPr lang="en-US">
                <a:solidFill>
                  <a:schemeClr val="tx1"/>
                </a:solidFill>
              </a:rPr>
              <a:t>USACE ASP Pre-Publication (February 1, 2024)</a:t>
            </a:r>
          </a:p>
          <a:p>
            <a:pPr lvl="1">
              <a:lnSpc>
                <a:spcPct val="100000"/>
              </a:lnSpc>
            </a:pPr>
            <a:r>
              <a:rPr lang="en-US">
                <a:solidFill>
                  <a:schemeClr val="tx1"/>
                </a:solidFill>
              </a:rPr>
              <a:t>“…the Corps would decide how best to weigh the different kinds of benefits (rather than automatically giving each of the benefit categories “equal” weight).</a:t>
            </a:r>
          </a:p>
          <a:p>
            <a:pPr lvl="1">
              <a:lnSpc>
                <a:spcPct val="100000"/>
              </a:lnSpc>
            </a:pPr>
            <a:endParaRPr lang="en-US"/>
          </a:p>
        </p:txBody>
      </p:sp>
      <p:pic>
        <p:nvPicPr>
          <p:cNvPr id="2" name="Picture 1">
            <a:extLst>
              <a:ext uri="{FF2B5EF4-FFF2-40B4-BE49-F238E27FC236}">
                <a16:creationId xmlns:a16="http://schemas.microsoft.com/office/drawing/2014/main" id="{9B39EE25-F19A-3AD6-D513-5219DB5AE6C4}"/>
              </a:ext>
            </a:extLst>
          </p:cNvPr>
          <p:cNvPicPr>
            <a:picLocks noChangeAspect="1"/>
          </p:cNvPicPr>
          <p:nvPr/>
        </p:nvPicPr>
        <p:blipFill>
          <a:blip r:embed="rId3"/>
          <a:stretch>
            <a:fillRect/>
          </a:stretch>
        </p:blipFill>
        <p:spPr>
          <a:xfrm>
            <a:off x="7967508" y="1562582"/>
            <a:ext cx="3614892" cy="4156352"/>
          </a:xfrm>
          <a:prstGeom prst="rect">
            <a:avLst/>
          </a:prstGeom>
          <a:ln w="63500">
            <a:solidFill>
              <a:schemeClr val="accent1"/>
            </a:solidFill>
          </a:ln>
        </p:spPr>
      </p:pic>
    </p:spTree>
    <p:extLst>
      <p:ext uri="{BB962C8B-B14F-4D97-AF65-F5344CB8AC3E}">
        <p14:creationId xmlns:p14="http://schemas.microsoft.com/office/powerpoint/2010/main" val="24466609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226266" y="228600"/>
            <a:ext cx="4610100" cy="6199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083" name="AutoShape 3"/>
          <p:cNvSpPr>
            <a:spLocks/>
          </p:cNvSpPr>
          <p:nvPr/>
        </p:nvSpPr>
        <p:spPr bwMode="auto">
          <a:xfrm>
            <a:off x="7696200" y="939949"/>
            <a:ext cx="1981200" cy="875288"/>
          </a:xfrm>
          <a:prstGeom prst="borderCallout1">
            <a:avLst>
              <a:gd name="adj1" fmla="val 13019"/>
              <a:gd name="adj2" fmla="val -3847"/>
              <a:gd name="adj3" fmla="val -32370"/>
              <a:gd name="adj4" fmla="val -52083"/>
            </a:avLst>
          </a:prstGeom>
          <a:solidFill>
            <a:srgbClr val="FA9F31"/>
          </a:solidFill>
          <a:ln w="12700" algn="ctr">
            <a:noFill/>
            <a:miter lim="800000"/>
            <a:headEnd/>
            <a:tailEnd/>
          </a:ln>
          <a:effectLst/>
        </p:spPr>
        <p:txBody>
          <a:bodyPr anchor="ctr"/>
          <a:lstStyle/>
          <a:p>
            <a:pPr algn="ctr"/>
            <a:r>
              <a:rPr lang="en-US"/>
              <a:t>High desert. Snowy winters. MAP=12”</a:t>
            </a:r>
          </a:p>
        </p:txBody>
      </p:sp>
      <p:sp>
        <p:nvSpPr>
          <p:cNvPr id="46085" name="AutoShape 5"/>
          <p:cNvSpPr>
            <a:spLocks/>
          </p:cNvSpPr>
          <p:nvPr/>
        </p:nvSpPr>
        <p:spPr bwMode="auto">
          <a:xfrm>
            <a:off x="6345922" y="5725141"/>
            <a:ext cx="2730966" cy="874552"/>
          </a:xfrm>
          <a:prstGeom prst="borderCallout1">
            <a:avLst>
              <a:gd name="adj1" fmla="val 9375"/>
              <a:gd name="adj2" fmla="val -3333"/>
              <a:gd name="adj3" fmla="val -70574"/>
              <a:gd name="adj4" fmla="val -55972"/>
            </a:avLst>
          </a:prstGeom>
          <a:solidFill>
            <a:srgbClr val="C175CA"/>
          </a:solidFill>
          <a:ln w="12700" algn="ctr">
            <a:noFill/>
            <a:miter lim="800000"/>
            <a:headEnd/>
            <a:tailEnd/>
          </a:ln>
          <a:effectLst/>
        </p:spPr>
        <p:txBody>
          <a:bodyPr anchor="ctr"/>
          <a:lstStyle/>
          <a:p>
            <a:pPr algn="ctr"/>
            <a:r>
              <a:rPr lang="en-US"/>
              <a:t>Sac Valley. Rain Oct-May. MAP=18” Elevations to 0.</a:t>
            </a:r>
          </a:p>
        </p:txBody>
      </p:sp>
      <p:sp>
        <p:nvSpPr>
          <p:cNvPr id="46089" name="AutoShape 9"/>
          <p:cNvSpPr>
            <a:spLocks/>
          </p:cNvSpPr>
          <p:nvPr/>
        </p:nvSpPr>
        <p:spPr bwMode="auto">
          <a:xfrm>
            <a:off x="7696200" y="3215080"/>
            <a:ext cx="2866938" cy="875288"/>
          </a:xfrm>
          <a:prstGeom prst="borderCallout1">
            <a:avLst>
              <a:gd name="adj1" fmla="val 7500"/>
              <a:gd name="adj2" fmla="val -4000"/>
              <a:gd name="adj3" fmla="val 15208"/>
              <a:gd name="adj4" fmla="val -57667"/>
            </a:avLst>
          </a:prstGeom>
          <a:solidFill>
            <a:srgbClr val="F7B6C8"/>
          </a:solidFill>
          <a:ln w="12700" algn="ctr">
            <a:noFill/>
            <a:miter lim="800000"/>
            <a:headEnd/>
            <a:tailEnd/>
          </a:ln>
          <a:effectLst/>
        </p:spPr>
        <p:txBody>
          <a:bodyPr anchor="ctr"/>
          <a:lstStyle/>
          <a:p>
            <a:pPr algn="ctr"/>
            <a:r>
              <a:rPr lang="en-US"/>
              <a:t>Sierra Nevada. Heavy winter snowfall. Elevations to 7000.</a:t>
            </a:r>
          </a:p>
        </p:txBody>
      </p:sp>
      <p:sp>
        <p:nvSpPr>
          <p:cNvPr id="46090" name="AutoShape 10"/>
          <p:cNvSpPr>
            <a:spLocks/>
          </p:cNvSpPr>
          <p:nvPr/>
        </p:nvSpPr>
        <p:spPr bwMode="auto">
          <a:xfrm>
            <a:off x="1308684" y="3603751"/>
            <a:ext cx="2340528" cy="875288"/>
          </a:xfrm>
          <a:prstGeom prst="borderCallout1">
            <a:avLst>
              <a:gd name="adj1" fmla="val 81867"/>
              <a:gd name="adj2" fmla="val 99532"/>
              <a:gd name="adj3" fmla="val 95437"/>
              <a:gd name="adj4" fmla="val 139700"/>
            </a:avLst>
          </a:prstGeom>
          <a:solidFill>
            <a:srgbClr val="C4E3D6"/>
          </a:solidFill>
          <a:ln w="12700">
            <a:noFill/>
            <a:miter lim="800000"/>
            <a:headEnd/>
            <a:tailEnd/>
          </a:ln>
          <a:effectLst/>
        </p:spPr>
        <p:txBody>
          <a:bodyPr anchor="ctr"/>
          <a:lstStyle/>
          <a:p>
            <a:pPr algn="ctr"/>
            <a:r>
              <a:rPr lang="en-US"/>
              <a:t>Coastal mountain range. Rainy, but little snow.</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58" name="Picture 2"/>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20" y="10"/>
            <a:ext cx="12191980" cy="685799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2551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9A7880D-0F1A-4E4A-AAD3-D135F8BAABDC}"/>
              </a:ext>
            </a:extLst>
          </p:cNvPr>
          <p:cNvGrpSpPr/>
          <p:nvPr/>
        </p:nvGrpSpPr>
        <p:grpSpPr>
          <a:xfrm>
            <a:off x="1791820" y="138445"/>
            <a:ext cx="5120708" cy="6719555"/>
            <a:chOff x="3956180" y="123032"/>
            <a:chExt cx="4871282" cy="6392251"/>
          </a:xfrm>
        </p:grpSpPr>
        <p:pic>
          <p:nvPicPr>
            <p:cNvPr id="45058" name="Picture 2"/>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b="6159"/>
            <a:stretch/>
          </p:blipFill>
          <p:spPr bwMode="auto">
            <a:xfrm>
              <a:off x="4125287" y="123032"/>
              <a:ext cx="4702175" cy="6204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a:extLst>
                <a:ext uri="{FF2B5EF4-FFF2-40B4-BE49-F238E27FC236}">
                  <a16:creationId xmlns:a16="http://schemas.microsoft.com/office/drawing/2014/main" id="{21711D31-B2D3-423D-A0FA-D73AAF844CF2}"/>
                </a:ext>
              </a:extLst>
            </p:cNvPr>
            <p:cNvSpPr/>
            <p:nvPr/>
          </p:nvSpPr>
          <p:spPr>
            <a:xfrm>
              <a:off x="3956180" y="4814596"/>
              <a:ext cx="1558212" cy="17006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a:extLst>
              <a:ext uri="{FF2B5EF4-FFF2-40B4-BE49-F238E27FC236}">
                <a16:creationId xmlns:a16="http://schemas.microsoft.com/office/drawing/2014/main" id="{DC8490C9-2517-4B45-A8EF-77B88DD9CA38}"/>
              </a:ext>
            </a:extLst>
          </p:cNvPr>
          <p:cNvGrpSpPr/>
          <p:nvPr/>
        </p:nvGrpSpPr>
        <p:grpSpPr>
          <a:xfrm>
            <a:off x="7644664" y="1665451"/>
            <a:ext cx="2554180" cy="3272176"/>
            <a:chOff x="1384494" y="1837189"/>
            <a:chExt cx="2554180" cy="3272176"/>
          </a:xfrm>
        </p:grpSpPr>
        <p:pic>
          <p:nvPicPr>
            <p:cNvPr id="3" name="Picture 2">
              <a:extLst>
                <a:ext uri="{FF2B5EF4-FFF2-40B4-BE49-F238E27FC236}">
                  <a16:creationId xmlns:a16="http://schemas.microsoft.com/office/drawing/2014/main" id="{9F213596-1A42-4799-BEFA-675B0A3173F5}"/>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t="71036" r="69735" b="-1"/>
            <a:stretch/>
          </p:blipFill>
          <p:spPr bwMode="auto">
            <a:xfrm>
              <a:off x="1384494" y="1899634"/>
              <a:ext cx="2385073" cy="3209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a:extLst>
                <a:ext uri="{FF2B5EF4-FFF2-40B4-BE49-F238E27FC236}">
                  <a16:creationId xmlns:a16="http://schemas.microsoft.com/office/drawing/2014/main" id="{BCDD6C17-F0E5-4D2B-B8DD-E8E221701677}"/>
                </a:ext>
              </a:extLst>
            </p:cNvPr>
            <p:cNvSpPr/>
            <p:nvPr/>
          </p:nvSpPr>
          <p:spPr>
            <a:xfrm>
              <a:off x="3640822" y="1837189"/>
              <a:ext cx="297852" cy="2265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7" name="Rectangle 5"/>
          <p:cNvSpPr>
            <a:spLocks noGrp="1" noChangeArrowheads="1"/>
          </p:cNvSpPr>
          <p:nvPr>
            <p:ph type="title"/>
          </p:nvPr>
        </p:nvSpPr>
        <p:spPr>
          <a:xfrm>
            <a:off x="609600" y="709612"/>
            <a:ext cx="10972800" cy="509587"/>
          </a:xfrm>
        </p:spPr>
        <p:txBody>
          <a:bodyPr/>
          <a:lstStyle/>
          <a:p>
            <a:pPr algn="ctr"/>
            <a:r>
              <a:rPr lang="en-US"/>
              <a:t>Sacramento River Near Airport</a:t>
            </a:r>
          </a:p>
        </p:txBody>
      </p:sp>
      <p:pic>
        <p:nvPicPr>
          <p:cNvPr id="4" name="Picture 3" descr="A picture containing text, nature&#10;&#10;Description automatically generated">
            <a:extLst>
              <a:ext uri="{FF2B5EF4-FFF2-40B4-BE49-F238E27FC236}">
                <a16:creationId xmlns:a16="http://schemas.microsoft.com/office/drawing/2014/main" id="{920B6C30-6223-451B-BB75-95BBB5A5A61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1905000"/>
            <a:ext cx="12191999" cy="4953000"/>
          </a:xfrm>
          <a:prstGeom prst="rect">
            <a:avLst/>
          </a:prstGeom>
        </p:spPr>
      </p:pic>
      <p:sp>
        <p:nvSpPr>
          <p:cNvPr id="5" name="Rectangle 4">
            <a:extLst>
              <a:ext uri="{FF2B5EF4-FFF2-40B4-BE49-F238E27FC236}">
                <a16:creationId xmlns:a16="http://schemas.microsoft.com/office/drawing/2014/main" id="{0BB33DCF-0524-4A3A-A9DD-ABEDB52D2F08}"/>
              </a:ext>
            </a:extLst>
          </p:cNvPr>
          <p:cNvSpPr/>
          <p:nvPr/>
        </p:nvSpPr>
        <p:spPr>
          <a:xfrm>
            <a:off x="4081463" y="2495550"/>
            <a:ext cx="1752600" cy="1814513"/>
          </a:xfrm>
          <a:prstGeom prst="rect">
            <a:avLst/>
          </a:pr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a:extLst>
              <a:ext uri="{FF2B5EF4-FFF2-40B4-BE49-F238E27FC236}">
                <a16:creationId xmlns:a16="http://schemas.microsoft.com/office/drawing/2014/main" id="{0EB791EC-4936-47DE-9D4F-9961E49C02B1}"/>
              </a:ext>
            </a:extLst>
          </p:cNvPr>
          <p:cNvPicPr>
            <a:picLocks noGrp="1" noChangeAspect="1" noChangeArrowheads="1"/>
          </p:cNvPicPr>
          <p:nvPr>
            <p:ph type="pic" sz="quarter" idx="10"/>
          </p:nvPr>
        </p:nvPicPr>
        <p:blipFill>
          <a:blip r:embed="rId3" cstate="print">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938" name="Rectangle 2"/>
          <p:cNvSpPr>
            <a:spLocks noGrp="1" noChangeArrowheads="1"/>
          </p:cNvSpPr>
          <p:nvPr>
            <p:ph type="title" idx="4294967295"/>
          </p:nvPr>
        </p:nvSpPr>
        <p:spPr>
          <a:xfrm>
            <a:off x="609600" y="3926633"/>
            <a:ext cx="10972800" cy="838200"/>
          </a:xfrm>
        </p:spPr>
        <p:txBody>
          <a:bodyPr/>
          <a:lstStyle/>
          <a:p>
            <a:pPr algn="ctr"/>
            <a:r>
              <a:rPr lang="en-US">
                <a:solidFill>
                  <a:schemeClr val="bg1"/>
                </a:solidFill>
              </a:rPr>
              <a:t>Sacramento River Near Downtown</a:t>
            </a:r>
          </a:p>
        </p:txBody>
      </p:sp>
    </p:spTree>
    <p:extLst>
      <p:ext uri="{BB962C8B-B14F-4D97-AF65-F5344CB8AC3E}">
        <p14:creationId xmlns:p14="http://schemas.microsoft.com/office/powerpoint/2010/main" val="1123402294"/>
      </p:ext>
    </p:extLst>
  </p:cSld>
  <p:clrMapOvr>
    <a:masterClrMapping/>
  </p:clrMapOvr>
</p:sld>
</file>

<file path=ppt/theme/theme1.xml><?xml version="1.0" encoding="utf-8"?>
<a:theme xmlns:a="http://schemas.openxmlformats.org/drawingml/2006/main" name="HDR_Template_WhtBkg_Blue_10092019">
  <a:themeElements>
    <a:clrScheme name="HDR Brand">
      <a:dk1>
        <a:sysClr val="windowText" lastClr="000000"/>
      </a:dk1>
      <a:lt1>
        <a:sysClr val="window" lastClr="FFFFFF"/>
      </a:lt1>
      <a:dk2>
        <a:srgbClr val="54585A"/>
      </a:dk2>
      <a:lt2>
        <a:srgbClr val="E3E4E5"/>
      </a:lt2>
      <a:accent1>
        <a:srgbClr val="4298B5"/>
      </a:accent1>
      <a:accent2>
        <a:srgbClr val="C8102E"/>
      </a:accent2>
      <a:accent3>
        <a:srgbClr val="FFC600"/>
      </a:accent3>
      <a:accent4>
        <a:srgbClr val="78BE20"/>
      </a:accent4>
      <a:accent5>
        <a:srgbClr val="004C97"/>
      </a:accent5>
      <a:accent6>
        <a:srgbClr val="772583"/>
      </a:accent6>
      <a:hlink>
        <a:srgbClr val="0070C0"/>
      </a:hlink>
      <a:folHlink>
        <a:srgbClr val="BFBFBF"/>
      </a:folHlink>
    </a:clrScheme>
    <a:fontScheme name="Custom 3">
      <a:majorFont>
        <a:latin typeface="Arial"/>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6" id="{A731282E-C9AA-4DA8-B290-244551163A77}" vid="{4E89144C-4BEB-4D65-9F14-913D72F75A0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1536A391BA2EA46BC544AD068F58460" ma:contentTypeVersion="0" ma:contentTypeDescription="Create a new document." ma:contentTypeScope="" ma:versionID="7c11535d98ea2c19d4bb1b7c92a03995">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727717E-9EA4-4E45-AD7B-812B5E8D2172}">
  <ds:schemaRefs>
    <ds:schemaRef ds:uri="http://purl.org/dc/elements/1.1/"/>
    <ds:schemaRef ds:uri="http://purl.org/dc/terms/"/>
    <ds:schemaRef ds:uri="http://schemas.microsoft.com/internal/obd"/>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49FE8081-5A08-4CEC-98F7-B9DDB3604F6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043B568-630B-402B-9D77-F3996E94DF1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60</Slides>
  <Notes>59</Notes>
  <HiddenSlides>0</HiddenSlide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HDR_Template_WhtBkg_Blue_10092019</vt:lpstr>
      <vt:lpstr>PowerPoint Presentation</vt:lpstr>
      <vt:lpstr>Risk Analyses in a Complex Interconnected System: Sacramento River</vt:lpstr>
      <vt:lpstr>PowerPoint Presentation</vt:lpstr>
      <vt:lpstr>PowerPoint Presentation</vt:lpstr>
      <vt:lpstr>PowerPoint Presentation</vt:lpstr>
      <vt:lpstr>PowerPoint Presentation</vt:lpstr>
      <vt:lpstr>PowerPoint Presentation</vt:lpstr>
      <vt:lpstr>Sacramento River Near Airport</vt:lpstr>
      <vt:lpstr>Sacramento River Near Downtown</vt:lpstr>
      <vt:lpstr>“Level of Protection” and Damage</vt:lpstr>
      <vt:lpstr>PowerPoint Presentation</vt:lpstr>
      <vt:lpstr>Who assessed risk there and why? </vt:lpstr>
      <vt:lpstr>Who assessed risk there and why?</vt:lpstr>
      <vt:lpstr>PowerPoint Presentation</vt:lpstr>
      <vt:lpstr>How We Assessed Risk</vt:lpstr>
      <vt:lpstr>Model Configuration</vt:lpstr>
      <vt:lpstr>Hydrologic Analyses</vt:lpstr>
      <vt:lpstr>Hydraulic Analyses</vt:lpstr>
      <vt:lpstr>Exposure for Consequence Analysis</vt:lpstr>
      <vt:lpstr>PowerPoint Presentation</vt:lpstr>
      <vt:lpstr>Part 1: What makes analysis difficult?</vt:lpstr>
      <vt:lpstr>How We Deal With That</vt:lpstr>
      <vt:lpstr>PowerPoint Presentation</vt:lpstr>
      <vt:lpstr>How We Deal With That</vt:lpstr>
      <vt:lpstr>Part 3: What makes analysis difficult?</vt:lpstr>
      <vt:lpstr>How We Deal With That</vt:lpstr>
      <vt:lpstr>Part 4. What makes analysis difficult?</vt:lpstr>
      <vt:lpstr>What would you do?</vt:lpstr>
      <vt:lpstr>Possible solutions</vt:lpstr>
      <vt:lpstr>Frequency-Based Storm Analysis with Complete Enumeration</vt:lpstr>
      <vt:lpstr>PowerPoint Presentation</vt:lpstr>
      <vt:lpstr>Steps in our solution</vt:lpstr>
      <vt:lpstr>Stage-Frequency Functions for Expert Scenarios for SAC36</vt:lpstr>
      <vt:lpstr>Results of Analysis for SAC36 </vt:lpstr>
      <vt:lpstr>Why it is so hard to keep your eye on the ball…</vt:lpstr>
      <vt:lpstr>Part 5. What makes analysis difficult?</vt:lpstr>
      <vt:lpstr>PowerPoint Presentation</vt:lpstr>
      <vt:lpstr>Part 7: What makes analysis difficult?</vt:lpstr>
      <vt:lpstr>Depth-damage-warning time</vt:lpstr>
      <vt:lpstr>Part 8: What makes analysis difficult?</vt:lpstr>
      <vt:lpstr>What would you do?</vt:lpstr>
      <vt:lpstr>Our Previous Approach</vt:lpstr>
      <vt:lpstr>Our Current Approach</vt:lpstr>
      <vt:lpstr>PowerPoint Presentation</vt:lpstr>
      <vt:lpstr>Part 9: What makes analysis difficult?</vt:lpstr>
      <vt:lpstr>Exposure for Life Risk Analysis</vt:lpstr>
      <vt:lpstr>PowerPoint Presentation</vt:lpstr>
      <vt:lpstr>Vulnerability</vt:lpstr>
      <vt:lpstr>Consequence-Likelihood Computed with HEC-FDA</vt:lpstr>
      <vt:lpstr>PowerPoint Presentation</vt:lpstr>
      <vt:lpstr>PowerPoint Presentation</vt:lpstr>
      <vt:lpstr>PowerPoint Presentation</vt:lpstr>
      <vt:lpstr>PowerPoint Presentation</vt:lpstr>
      <vt:lpstr>Equity in Valuation of Water Resource Investments</vt:lpstr>
      <vt:lpstr>Weighted BCA Using Income</vt:lpstr>
      <vt:lpstr>Analytical Outline</vt:lpstr>
      <vt:lpstr>Weighted BCA (wBCA): Analysis of Distributional Effects</vt:lpstr>
      <vt:lpstr>PowerPoint Presentation</vt:lpstr>
      <vt:lpstr>Guidance for Distributional Analyses for Flood Risk Mitigation Projects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Best Practices (Content)</dc:title>
  <dc:creator>Roadman, Sarah</dc:creator>
  <cp:revision>2</cp:revision>
  <cp:lastPrinted>2021-01-12T22:25:30Z</cp:lastPrinted>
  <dcterms:created xsi:type="dcterms:W3CDTF">2020-12-30T22:18:44Z</dcterms:created>
  <dcterms:modified xsi:type="dcterms:W3CDTF">2024-02-16T21:09:22Z</dcterms:modified>
</cp:coreProperties>
</file>