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15.xml" ContentType="application/vnd.openxmlformats-officedocument.presentationml.tags+xml"/>
  <Override PartName="/ppt/notesSlides/notesSlide9.xml" ContentType="application/vnd.openxmlformats-officedocument.presentationml.notesSlide+xml"/>
  <Override PartName="/ppt/tags/tag16.xml" ContentType="application/vnd.openxmlformats-officedocument.presentationml.tags+xml"/>
  <Override PartName="/ppt/notesSlides/notesSlide10.xml" ContentType="application/vnd.openxmlformats-officedocument.presentationml.notesSlide+xml"/>
  <Override PartName="/ppt/tags/tag1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tags/tag22.xml" ContentType="application/vnd.openxmlformats-officedocument.presentationml.tags+xml"/>
  <Override PartName="/ppt/notesSlides/notesSlide20.xml" ContentType="application/vnd.openxmlformats-officedocument.presentationml.notesSlide+xml"/>
  <Override PartName="/ppt/tags/tag23.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25.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26.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27.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28.xml" ContentType="application/vnd.openxmlformats-officedocument.presentationml.tags+xml"/>
  <Override PartName="/ppt/notesSlides/notesSlide34.xml" ContentType="application/vnd.openxmlformats-officedocument.presentationml.notesSlide+xml"/>
  <Override PartName="/ppt/tags/tag29.xml" ContentType="application/vnd.openxmlformats-officedocument.presentationml.tags+xml"/>
  <Override PartName="/ppt/notesSlides/notesSlide35.xml" ContentType="application/vnd.openxmlformats-officedocument.presentationml.notesSlide+xml"/>
  <Override PartName="/ppt/tags/tag30.xml" ContentType="application/vnd.openxmlformats-officedocument.presentationml.tags+xml"/>
  <Override PartName="/ppt/notesSlides/notesSlide36.xml" ContentType="application/vnd.openxmlformats-officedocument.presentationml.notesSlide+xml"/>
  <Override PartName="/ppt/tags/tag31.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32.xml" ContentType="application/vnd.openxmlformats-officedocument.presentationml.tags+xml"/>
  <Override PartName="/ppt/notesSlides/notesSlide39.xml" ContentType="application/vnd.openxmlformats-officedocument.presentationml.notesSlide+xml"/>
  <Override PartName="/ppt/tags/tag33.xml" ContentType="application/vnd.openxmlformats-officedocument.presentationml.tags+xml"/>
  <Override PartName="/ppt/notesSlides/notesSlide40.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9"/>
  </p:notesMasterIdLst>
  <p:handoutMasterIdLst>
    <p:handoutMasterId r:id="rId60"/>
  </p:handoutMasterIdLst>
  <p:sldIdLst>
    <p:sldId id="335" r:id="rId2"/>
    <p:sldId id="470" r:id="rId3"/>
    <p:sldId id="480" r:id="rId4"/>
    <p:sldId id="883" r:id="rId5"/>
    <p:sldId id="884" r:id="rId6"/>
    <p:sldId id="882" r:id="rId7"/>
    <p:sldId id="424" r:id="rId8"/>
    <p:sldId id="425" r:id="rId9"/>
    <p:sldId id="426" r:id="rId10"/>
    <p:sldId id="471" r:id="rId11"/>
    <p:sldId id="472" r:id="rId12"/>
    <p:sldId id="430" r:id="rId13"/>
    <p:sldId id="431" r:id="rId14"/>
    <p:sldId id="473" r:id="rId15"/>
    <p:sldId id="885" r:id="rId16"/>
    <p:sldId id="474" r:id="rId17"/>
    <p:sldId id="433" r:id="rId18"/>
    <p:sldId id="881" r:id="rId19"/>
    <p:sldId id="483" r:id="rId20"/>
    <p:sldId id="752" r:id="rId21"/>
    <p:sldId id="437" r:id="rId22"/>
    <p:sldId id="438" r:id="rId23"/>
    <p:sldId id="439" r:id="rId24"/>
    <p:sldId id="440" r:id="rId25"/>
    <p:sldId id="886" r:id="rId26"/>
    <p:sldId id="465" r:id="rId27"/>
    <p:sldId id="466" r:id="rId28"/>
    <p:sldId id="441" r:id="rId29"/>
    <p:sldId id="789" r:id="rId30"/>
    <p:sldId id="464" r:id="rId31"/>
    <p:sldId id="879" r:id="rId32"/>
    <p:sldId id="880" r:id="rId33"/>
    <p:sldId id="467" r:id="rId34"/>
    <p:sldId id="442" r:id="rId35"/>
    <p:sldId id="887" r:id="rId36"/>
    <p:sldId id="475" r:id="rId37"/>
    <p:sldId id="449" r:id="rId38"/>
    <p:sldId id="482" r:id="rId39"/>
    <p:sldId id="481" r:id="rId40"/>
    <p:sldId id="469" r:id="rId41"/>
    <p:sldId id="888" r:id="rId42"/>
    <p:sldId id="418" r:id="rId43"/>
    <p:sldId id="450" r:id="rId44"/>
    <p:sldId id="451" r:id="rId45"/>
    <p:sldId id="452" r:id="rId46"/>
    <p:sldId id="455" r:id="rId47"/>
    <p:sldId id="478" r:id="rId48"/>
    <p:sldId id="479" r:id="rId49"/>
    <p:sldId id="459" r:id="rId50"/>
    <p:sldId id="460" r:id="rId51"/>
    <p:sldId id="462" r:id="rId52"/>
    <p:sldId id="463" r:id="rId53"/>
    <p:sldId id="267" r:id="rId54"/>
    <p:sldId id="302" r:id="rId55"/>
    <p:sldId id="303" r:id="rId56"/>
    <p:sldId id="304" r:id="rId57"/>
    <p:sldId id="305" r:id="rId58"/>
  </p:sldIdLst>
  <p:sldSz cx="12192000" cy="6858000"/>
  <p:notesSz cx="6858000" cy="9144000"/>
  <p:custDataLst>
    <p:tags r:id="rId6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2611209-5A5B-C08C-01CD-C74B14E15FE8}" name="Olson, Susan" initials="OS" userId="S::solson@hdrinc.com::c95080ae-16da-4d06-9637-60640dfe7144" providerId="AD"/>
  <p188:author id="{F61FFF1A-63AA-44CD-CD7B-1F8257AE1179}" name="Davis, Darci" initials="DD" userId="S::DADAVIS@hdrinc.com::6fe63229-7e02-441f-b31b-0c92a5f4d1d6" providerId="AD"/>
  <p188:author id="{EBA68732-442A-F407-D891-3A516DC7B782}" name="Ruesch, Mary Catherine" initials="RMC" userId="S::MRUESCH@hdrinc.com::73b0de5d-f782-4162-9352-087340b54b2c" providerId="AD"/>
  <p188:author id="{D0B1DD37-3FF8-BDB4-A51B-64E26F16ACFB}" name="Erik Sutherland" initials="ES" userId="AWjH34bc9kt4APyx0NL8LU2tiPJhVLlcSHX2its1y6g=" providerId="None"/>
  <p188:author id="{DA3D2270-639D-AE3F-BDF4-2C4D59AA2E8B}" name="Emily Gibson" initials="EG" userId="uSCJ6E6QVaEOWD+21TfHhQ90TTX8BuPKG7AHyM/hbcI=" providerId="None"/>
  <p188:author id="{76474A84-8AD8-4173-0084-12C0FE1ECDF1}" name="Uzarek, Alicia" initials="UA" userId="S::AUZAREK@hdrinc.com::09e93f80-6251-47f2-bf63-3f7c7cce53bf" providerId="AD"/>
  <p188:author id="{5C750093-0DE6-32DC-9D2F-0D8013D8CCFB}" name="Melissa Turner" initials="MT" userId="JEPHzxTiKOoIgUVEFThDkgdRcfrqhuaiMI+VOw21byQ=" providerId="None"/>
  <p188:author id="{8D7B8099-9B1B-583B-62E7-9063F3D3486F}" name="Fields, Woodrow L CIV USARMY CEIWR (USA)" initials="FWLCUC(" userId="S::Woodrow.L.Fields@usace.army.mil::d0605341-d205-4e6e-87c6-2046a1089853" providerId="AD"/>
  <p188:author id="{8D504AB3-0A5E-0402-E958-E0330A4E1AE2}" name="George, Elizabeth" initials="GE" userId="S::EGEORGE@hdrinc.com::b3ae9edb-80b2-4cf2-912c-90b2a5a6633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EA8"/>
    <a:srgbClr val="0000FF"/>
    <a:srgbClr val="FFFF00"/>
    <a:srgbClr val="5A2D00"/>
    <a:srgbClr val="F8F8F8"/>
    <a:srgbClr val="1CB963"/>
    <a:srgbClr val="84D984"/>
    <a:srgbClr val="C7C7C7"/>
    <a:srgbClr val="EE3C3E"/>
    <a:srgbClr val="0472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57" autoAdjust="0"/>
    <p:restoredTop sz="83875" autoAdjust="0"/>
  </p:normalViewPr>
  <p:slideViewPr>
    <p:cSldViewPr snapToGrid="0">
      <p:cViewPr varScale="1">
        <p:scale>
          <a:sx n="117" d="100"/>
          <a:sy n="117" d="100"/>
        </p:scale>
        <p:origin x="1464" y="472"/>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3" d="100"/>
          <a:sy n="83" d="100"/>
        </p:scale>
        <p:origin x="3852" y="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8/10/relationships/authors" Target="authors.xml"/><Relationship Id="rId5" Type="http://schemas.openxmlformats.org/officeDocument/2006/relationships/slide" Target="slides/slide4.xml"/><Relationship Id="rId61" Type="http://schemas.openxmlformats.org/officeDocument/2006/relationships/tags" Target="tags/tag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oleObject" Target="EAS_Below%20Average_at_120.csv"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EAS_Below%20Average_at_120.csv"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US" sz="2400" dirty="0"/>
              <a:t>Warned Over Time</a:t>
            </a:r>
          </a:p>
        </c:rich>
      </c:tx>
      <c:overlay val="0"/>
    </c:title>
    <c:autoTitleDeleted val="0"/>
    <c:plotArea>
      <c:layout>
        <c:manualLayout>
          <c:layoutTarget val="inner"/>
          <c:xMode val="edge"/>
          <c:yMode val="edge"/>
          <c:x val="0.13577736606453605"/>
          <c:y val="0.17338639735250491"/>
          <c:w val="0.81976995522618878"/>
          <c:h val="0.61820843515250623"/>
        </c:manualLayout>
      </c:layout>
      <c:scatterChart>
        <c:scatterStyle val="lineMarker"/>
        <c:varyColors val="0"/>
        <c:ser>
          <c:idx val="0"/>
          <c:order val="0"/>
          <c:tx>
            <c:strRef>
              <c:f>'EAS_Below Average_at_120'!$B$1</c:f>
              <c:strCache>
                <c:ptCount val="1"/>
                <c:pt idx="0">
                  <c:v>WARNING</c:v>
                </c:pt>
              </c:strCache>
            </c:strRef>
          </c:tx>
          <c:spPr>
            <a:ln>
              <a:solidFill>
                <a:schemeClr val="tx1"/>
              </a:solidFill>
            </a:ln>
          </c:spPr>
          <c:marker>
            <c:symbol val="none"/>
          </c:marker>
          <c:xVal>
            <c:numRef>
              <c:f>'EAS_Below Average_at_120'!$A$2:$A$151</c:f>
              <c:numCache>
                <c:formatCode>General</c:formatCode>
                <c:ptCount val="15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numCache>
            </c:numRef>
          </c:xVal>
          <c:yVal>
            <c:numRef>
              <c:f>'EAS_Below Average_at_120'!$B$2:$B$151</c:f>
              <c:numCache>
                <c:formatCode>General</c:formatCode>
                <c:ptCount val="150"/>
                <c:pt idx="0">
                  <c:v>0</c:v>
                </c:pt>
                <c:pt idx="1">
                  <c:v>2.7300000000000219E-4</c:v>
                </c:pt>
                <c:pt idx="2">
                  <c:v>2.8994708242500002E-4</c:v>
                </c:pt>
                <c:pt idx="3">
                  <c:v>3.0819903648842122E-4</c:v>
                </c:pt>
                <c:pt idx="4">
                  <c:v>3.2786862728105402E-4</c:v>
                </c:pt>
                <c:pt idx="5">
                  <c:v>3.4907930877606886E-4</c:v>
                </c:pt>
                <c:pt idx="6">
                  <c:v>3.7196631355082804E-4</c:v>
                </c:pt>
                <c:pt idx="7">
                  <c:v>3.9667786058773796E-4</c:v>
                </c:pt>
                <c:pt idx="8">
                  <c:v>4.2337649461294516E-4</c:v>
                </c:pt>
                <c:pt idx="9">
                  <c:v>4.5224057203044506E-4</c:v>
                </c:pt>
                <c:pt idx="10">
                  <c:v>4.8346591030343276E-4</c:v>
                </c:pt>
                <c:pt idx="11">
                  <c:v>5.1726761964954139E-4</c:v>
                </c:pt>
                <c:pt idx="12">
                  <c:v>5.5388213817889834E-4</c:v>
                </c:pt>
                <c:pt idx="13">
                  <c:v>5.9356949414421086E-4</c:v>
                </c:pt>
                <c:pt idx="14">
                  <c:v>6.3661582182616115E-4</c:v>
                </c:pt>
                <c:pt idx="15">
                  <c:v>6.8333616078208599E-4</c:v>
                </c:pt>
                <c:pt idx="16">
                  <c:v>7.3407757178624094E-4</c:v>
                </c:pt>
                <c:pt idx="17">
                  <c:v>7.892226068339054E-4</c:v>
                </c:pt>
                <c:pt idx="18">
                  <c:v>8.4919317512258715E-4</c:v>
                </c:pt>
                <c:pt idx="19">
                  <c:v>9.1445485202350815E-4</c:v>
                </c:pt>
                <c:pt idx="20">
                  <c:v>9.85521683781487E-4</c:v>
                </c:pt>
                <c:pt idx="21">
                  <c:v>1.06296154710615E-3</c:v>
                </c:pt>
                <c:pt idx="22">
                  <c:v>1.1474021300256286E-3</c:v>
                </c:pt>
                <c:pt idx="23">
                  <c:v>1.23953760845428E-3</c:v>
                </c:pt>
                <c:pt idx="24">
                  <c:v>1.3401361019827853E-3</c:v>
                </c:pt>
                <c:pt idx="25">
                  <c:v>1.4500480025357891E-3</c:v>
                </c:pt>
                <c:pt idx="26">
                  <c:v>1.5702152808848764E-3</c:v>
                </c:pt>
                <c:pt idx="27">
                  <c:v>1.7016818886742503E-3</c:v>
                </c:pt>
                <c:pt idx="28">
                  <c:v>1.8456053877566843E-3</c:v>
                </c:pt>
                <c:pt idx="29">
                  <c:v>2.0032699543885298E-3</c:v>
                </c:pt>
                <c:pt idx="30">
                  <c:v>2.1761009233481577E-3</c:v>
                </c:pt>
                <c:pt idx="31">
                  <c:v>2.3656810564761403E-3</c:v>
                </c:pt>
                <c:pt idx="32">
                  <c:v>2.5737687416415617E-3</c:v>
                </c:pt>
                <c:pt idx="33">
                  <c:v>2.8023183518643456E-3</c:v>
                </c:pt>
                <c:pt idx="34">
                  <c:v>3.0535030204007006E-3</c:v>
                </c:pt>
                <c:pt idx="35">
                  <c:v>3.3297401161354397E-3</c:v>
                </c:pt>
                <c:pt idx="36">
                  <c:v>3.6337197346882097E-3</c:v>
                </c:pt>
                <c:pt idx="37">
                  <c:v>3.9684365542362564E-3</c:v>
                </c:pt>
                <c:pt idx="38">
                  <c:v>4.3372254411067311E-3</c:v>
                </c:pt>
                <c:pt idx="39">
                  <c:v>4.7438012284990901E-3</c:v>
                </c:pt>
                <c:pt idx="40">
                  <c:v>5.1923031319004824E-3</c:v>
                </c:pt>
                <c:pt idx="41">
                  <c:v>5.6873443062785307E-3</c:v>
                </c:pt>
                <c:pt idx="42">
                  <c:v>6.2340670921057053E-3</c:v>
                </c:pt>
                <c:pt idx="43">
                  <c:v>6.8382045384429513E-3</c:v>
                </c:pt>
                <c:pt idx="44">
                  <c:v>7.5061488299523679E-3</c:v>
                </c:pt>
                <c:pt idx="45">
                  <c:v>8.2450272784450225E-3</c:v>
                </c:pt>
                <c:pt idx="46">
                  <c:v>9.0627865652448056E-3</c:v>
                </c:pt>
                <c:pt idx="47">
                  <c:v>9.9682859340597726E-3</c:v>
                </c:pt>
                <c:pt idx="48">
                  <c:v>1.0971400029778009E-2</c:v>
                </c:pt>
                <c:pt idx="49">
                  <c:v>1.2083132049595305E-2</c:v>
                </c:pt>
                <c:pt idx="50">
                  <c:v>1.3315737810237045E-2</c:v>
                </c:pt>
                <c:pt idx="51">
                  <c:v>1.4682861227461494E-2</c:v>
                </c:pt>
                <c:pt idx="52">
                  <c:v>1.6199681537499597E-2</c:v>
                </c:pt>
                <c:pt idx="53">
                  <c:v>1.7883072347292413E-2</c:v>
                </c:pt>
                <c:pt idx="54">
                  <c:v>1.9751772260268582E-2</c:v>
                </c:pt>
                <c:pt idx="55">
                  <c:v>2.1826566361708627E-2</c:v>
                </c:pt>
                <c:pt idx="56">
                  <c:v>2.4130477232670804E-2</c:v>
                </c:pt>
                <c:pt idx="57">
                  <c:v>2.6688963359564485E-2</c:v>
                </c:pt>
                <c:pt idx="58">
                  <c:v>2.9530121778984505E-2</c:v>
                </c:pt>
                <c:pt idx="59">
                  <c:v>3.2684890502081523E-2</c:v>
                </c:pt>
                <c:pt idx="60">
                  <c:v>3.6187244655755658E-2</c:v>
                </c:pt>
                <c:pt idx="61">
                  <c:v>4.0074378317087066E-2</c:v>
                </c:pt>
                <c:pt idx="62">
                  <c:v>4.4386861667120511E-2</c:v>
                </c:pt>
                <c:pt idx="63">
                  <c:v>4.9168760329158109E-2</c:v>
                </c:pt>
                <c:pt idx="64">
                  <c:v>5.4467700588810529E-2</c:v>
                </c:pt>
                <c:pt idx="65">
                  <c:v>6.033486066154771E-2</c:v>
                </c:pt>
                <c:pt idx="66">
                  <c:v>6.6824864380259447E-2</c:v>
                </c:pt>
                <c:pt idx="67">
                  <c:v>7.3995549804108426E-2</c:v>
                </c:pt>
                <c:pt idx="68">
                  <c:v>8.1907581593483797E-2</c:v>
                </c:pt>
                <c:pt idx="69">
                  <c:v>9.0623872984461715E-2</c:v>
                </c:pt>
                <c:pt idx="70">
                  <c:v>0.10020878142412212</c:v>
                </c:pt>
                <c:pt idx="71">
                  <c:v>0.11072704217053975</c:v>
                </c:pt>
                <c:pt idx="72">
                  <c:v>0.12224240737145819</c:v>
                </c:pt>
                <c:pt idx="73">
                  <c:v>0.13481596540936641</c:v>
                </c:pt>
                <c:pt idx="74">
                  <c:v>0.14850412778859301</c:v>
                </c:pt>
                <c:pt idx="75">
                  <c:v>0.16335628959516341</c:v>
                </c:pt>
                <c:pt idx="76">
                  <c:v>0.17941219530124752</c:v>
                </c:pt>
                <c:pt idx="77">
                  <c:v>0.19669907448198803</c:v>
                </c:pt>
                <c:pt idx="78">
                  <c:v>0.21522865090437099</c:v>
                </c:pt>
                <c:pt idx="79">
                  <c:v>0.23499417106671699</c:v>
                </c:pt>
                <c:pt idx="80">
                  <c:v>0.25596764054335674</c:v>
                </c:pt>
                <c:pt idx="81">
                  <c:v>0.27809749258873873</c:v>
                </c:pt>
                <c:pt idx="82">
                  <c:v>0.30130693610480486</c:v>
                </c:pt>
                <c:pt idx="83">
                  <c:v>0.32549323140138903</c:v>
                </c:pt>
                <c:pt idx="84">
                  <c:v>0.35052811510983273</c:v>
                </c:pt>
                <c:pt idx="85">
                  <c:v>0.37625953571145032</c:v>
                </c:pt>
                <c:pt idx="86">
                  <c:v>0.40251476855490353</c:v>
                </c:pt>
                <c:pt idx="87">
                  <c:v>0.42910486015430693</c:v>
                </c:pt>
                <c:pt idx="88">
                  <c:v>0.45583021864159379</c:v>
                </c:pt>
                <c:pt idx="89">
                  <c:v>0.48248703842909602</c:v>
                </c:pt>
                <c:pt idx="90">
                  <c:v>0.5088741427564295</c:v>
                </c:pt>
                <c:pt idx="91">
                  <c:v>0.53479976643826665</c:v>
                </c:pt>
                <c:pt idx="92">
                  <c:v>0.56008779525333097</c:v>
                </c:pt>
                <c:pt idx="93">
                  <c:v>0.58458303101192977</c:v>
                </c:pt>
                <c:pt idx="94">
                  <c:v>0.60815515478427162</c:v>
                </c:pt>
                <c:pt idx="95">
                  <c:v>0.63070119834494565</c:v>
                </c:pt>
                <c:pt idx="96">
                  <c:v>0.65214648357709426</c:v>
                </c:pt>
                <c:pt idx="97">
                  <c:v>0.67244412900931905</c:v>
                </c:pt>
                <c:pt idx="98">
                  <c:v>0.69157333369896312</c:v>
                </c:pt>
                <c:pt idx="99">
                  <c:v>0.70953672047309801</c:v>
                </c:pt>
                <c:pt idx="100">
                  <c:v>0.72635705041560705</c:v>
                </c:pt>
                <c:pt idx="101">
                  <c:v>0.74207361284445295</c:v>
                </c:pt>
                <c:pt idx="102">
                  <c:v>0.75673855896229603</c:v>
                </c:pt>
                <c:pt idx="103">
                  <c:v>0.77041339392756347</c:v>
                </c:pt>
                <c:pt idx="104">
                  <c:v>0.7831657818633222</c:v>
                </c:pt>
                <c:pt idx="105">
                  <c:v>0.79506675982273201</c:v>
                </c:pt>
                <c:pt idx="106">
                  <c:v>0.8061884057199612</c:v>
                </c:pt>
                <c:pt idx="107">
                  <c:v>0.81660196473531199</c:v>
                </c:pt>
                <c:pt idx="108">
                  <c:v>0.82637640948201896</c:v>
                </c:pt>
                <c:pt idx="109">
                  <c:v>0.83557739048287405</c:v>
                </c:pt>
                <c:pt idx="110">
                  <c:v>0.84426652355717502</c:v>
                </c:pt>
                <c:pt idx="111">
                  <c:v>0.85250095752754895</c:v>
                </c:pt>
                <c:pt idx="112">
                  <c:v>0.86033316722353204</c:v>
                </c:pt>
                <c:pt idx="113">
                  <c:v>0.86781092134452764</c:v>
                </c:pt>
                <c:pt idx="114">
                  <c:v>0.87497738096397204</c:v>
                </c:pt>
                <c:pt idx="115">
                  <c:v>0.88187129128942277</c:v>
                </c:pt>
                <c:pt idx="116">
                  <c:v>0.88852723604681416</c:v>
                </c:pt>
                <c:pt idx="117">
                  <c:v>0.89497593010396015</c:v>
                </c:pt>
                <c:pt idx="118">
                  <c:v>0.901244531460767</c:v>
                </c:pt>
                <c:pt idx="119">
                  <c:v>0.90735695842567399</c:v>
                </c:pt>
                <c:pt idx="120">
                  <c:v>0.91333420167470902</c:v>
                </c:pt>
                <c:pt idx="121">
                  <c:v>0.91919462401209295</c:v>
                </c:pt>
                <c:pt idx="122">
                  <c:v>0.92495424310788665</c:v>
                </c:pt>
                <c:pt idx="123">
                  <c:v>0.93062699437743601</c:v>
                </c:pt>
                <c:pt idx="124">
                  <c:v>0.93622497258672965</c:v>
                </c:pt>
                <c:pt idx="125">
                  <c:v>0.94175865180669804</c:v>
                </c:pt>
                <c:pt idx="126">
                  <c:v>0.94723708407698048</c:v>
                </c:pt>
                <c:pt idx="127">
                  <c:v>0.95266807764231765</c:v>
                </c:pt>
                <c:pt idx="128">
                  <c:v>0.95805835594813804</c:v>
                </c:pt>
                <c:pt idx="129">
                  <c:v>0.96341369877079397</c:v>
                </c:pt>
                <c:pt idx="130">
                  <c:v>0.96873906694789891</c:v>
                </c:pt>
                <c:pt idx="131">
                  <c:v>0.97403871219334215</c:v>
                </c:pt>
                <c:pt idx="132">
                  <c:v>0.97846398957820147</c:v>
                </c:pt>
                <c:pt idx="133">
                  <c:v>0.98215162644666099</c:v>
                </c:pt>
                <c:pt idx="134">
                  <c:v>0.98521934304175363</c:v>
                </c:pt>
                <c:pt idx="135">
                  <c:v>0.98776772614092956</c:v>
                </c:pt>
                <c:pt idx="136">
                  <c:v>0.98988218907460312</c:v>
                </c:pt>
                <c:pt idx="137">
                  <c:v>0.99163489121941595</c:v>
                </c:pt>
                <c:pt idx="138">
                  <c:v>0.99308653962315896</c:v>
                </c:pt>
                <c:pt idx="139">
                  <c:v>0.99428803090058904</c:v>
                </c:pt>
                <c:pt idx="140">
                  <c:v>0.99528191583956149</c:v>
                </c:pt>
                <c:pt idx="141">
                  <c:v>0.99610368501195801</c:v>
                </c:pt>
                <c:pt idx="142">
                  <c:v>0.99678288341253496</c:v>
                </c:pt>
                <c:pt idx="143">
                  <c:v>0.99734406759349625</c:v>
                </c:pt>
                <c:pt idx="144">
                  <c:v>0.99780762131866496</c:v>
                </c:pt>
                <c:pt idx="145">
                  <c:v>0.99819044644614963</c:v>
                </c:pt>
                <c:pt idx="146">
                  <c:v>0.99850654528335703</c:v>
                </c:pt>
                <c:pt idx="147">
                  <c:v>0.99876750953754956</c:v>
                </c:pt>
                <c:pt idx="148">
                  <c:v>0.99898292953774415</c:v>
                </c:pt>
                <c:pt idx="149">
                  <c:v>0.99916073584298115</c:v>
                </c:pt>
              </c:numCache>
            </c:numRef>
          </c:yVal>
          <c:smooth val="0"/>
          <c:extLst>
            <c:ext xmlns:c16="http://schemas.microsoft.com/office/drawing/2014/chart" uri="{C3380CC4-5D6E-409C-BE32-E72D297353CC}">
              <c16:uniqueId val="{00000000-F30F-4BD0-B0AE-E3E8B5277922}"/>
            </c:ext>
          </c:extLst>
        </c:ser>
        <c:dLbls>
          <c:showLegendKey val="0"/>
          <c:showVal val="0"/>
          <c:showCatName val="0"/>
          <c:showSerName val="0"/>
          <c:showPercent val="0"/>
          <c:showBubbleSize val="0"/>
        </c:dLbls>
        <c:axId val="568178080"/>
        <c:axId val="568172592"/>
      </c:scatterChart>
      <c:valAx>
        <c:axId val="568178080"/>
        <c:scaling>
          <c:orientation val="minMax"/>
        </c:scaling>
        <c:delete val="0"/>
        <c:axPos val="b"/>
        <c:title>
          <c:tx>
            <c:rich>
              <a:bodyPr/>
              <a:lstStyle/>
              <a:p>
                <a:pPr>
                  <a:defRPr sz="1600"/>
                </a:pPr>
                <a:r>
                  <a:rPr lang="en-US" sz="1600" dirty="0"/>
                  <a:t>Minutes</a:t>
                </a:r>
              </a:p>
            </c:rich>
          </c:tx>
          <c:overlay val="0"/>
        </c:title>
        <c:numFmt formatCode="General" sourceLinked="1"/>
        <c:majorTickMark val="out"/>
        <c:minorTickMark val="none"/>
        <c:tickLblPos val="nextTo"/>
        <c:crossAx val="568172592"/>
        <c:crosses val="autoZero"/>
        <c:crossBetween val="midCat"/>
        <c:majorUnit val="25"/>
      </c:valAx>
      <c:valAx>
        <c:axId val="568172592"/>
        <c:scaling>
          <c:orientation val="minMax"/>
          <c:max val="1"/>
        </c:scaling>
        <c:delete val="0"/>
        <c:axPos val="l"/>
        <c:majorGridlines>
          <c:spPr>
            <a:ln>
              <a:noFill/>
            </a:ln>
          </c:spPr>
        </c:majorGridlines>
        <c:title>
          <c:tx>
            <c:rich>
              <a:bodyPr rot="-5400000" vert="horz"/>
              <a:lstStyle/>
              <a:p>
                <a:pPr>
                  <a:defRPr sz="1600"/>
                </a:pPr>
                <a:r>
                  <a:rPr lang="en-US" sz="1600" dirty="0"/>
                  <a:t>Fraction </a:t>
                </a:r>
                <a:r>
                  <a:rPr lang="en-US" sz="1600" baseline="0" dirty="0"/>
                  <a:t>Population</a:t>
                </a:r>
                <a:endParaRPr lang="en-US" sz="1600" dirty="0"/>
              </a:p>
            </c:rich>
          </c:tx>
          <c:overlay val="0"/>
        </c:title>
        <c:numFmt formatCode="General" sourceLinked="1"/>
        <c:majorTickMark val="out"/>
        <c:minorTickMark val="none"/>
        <c:tickLblPos val="nextTo"/>
        <c:crossAx val="568178080"/>
        <c:crosses val="autoZero"/>
        <c:crossBetween val="midCat"/>
        <c:majorUnit val="0.25"/>
      </c:valAx>
    </c:plotArea>
    <c:plotVisOnly val="1"/>
    <c:dispBlanksAs val="gap"/>
    <c:showDLblsOverMax val="0"/>
  </c:chart>
  <c:spPr>
    <a:noFill/>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US" sz="2400" dirty="0"/>
              <a:t>Mobilized</a:t>
            </a:r>
            <a:r>
              <a:rPr lang="en-US" sz="2400" baseline="0" dirty="0"/>
              <a:t> Once Warned</a:t>
            </a:r>
            <a:endParaRPr lang="en-US" sz="2400" dirty="0"/>
          </a:p>
        </c:rich>
      </c:tx>
      <c:overlay val="0"/>
    </c:title>
    <c:autoTitleDeleted val="0"/>
    <c:plotArea>
      <c:layout>
        <c:manualLayout>
          <c:layoutTarget val="inner"/>
          <c:xMode val="edge"/>
          <c:yMode val="edge"/>
          <c:x val="0.13989681436879214"/>
          <c:y val="0.15273470623864319"/>
          <c:w val="0.8132404405331688"/>
          <c:h val="0.65305723803755689"/>
        </c:manualLayout>
      </c:layout>
      <c:scatterChart>
        <c:scatterStyle val="lineMarker"/>
        <c:varyColors val="0"/>
        <c:ser>
          <c:idx val="0"/>
          <c:order val="0"/>
          <c:tx>
            <c:strRef>
              <c:f>'EAS_Below Average_at_120'!$C$1</c:f>
              <c:strCache>
                <c:ptCount val="1"/>
                <c:pt idx="0">
                  <c:v>MOBILIZATION</c:v>
                </c:pt>
              </c:strCache>
            </c:strRef>
          </c:tx>
          <c:spPr>
            <a:ln>
              <a:solidFill>
                <a:srgbClr val="000000"/>
              </a:solidFill>
            </a:ln>
          </c:spPr>
          <c:marker>
            <c:symbol val="none"/>
          </c:marker>
          <c:xVal>
            <c:numRef>
              <c:f>'EAS_Below Average_at_120'!$F$39:$F$44</c:f>
              <c:numCache>
                <c:formatCode>General</c:formatCode>
                <c:ptCount val="6"/>
                <c:pt idx="0">
                  <c:v>0</c:v>
                </c:pt>
                <c:pt idx="1">
                  <c:v>15</c:v>
                </c:pt>
                <c:pt idx="2">
                  <c:v>30</c:v>
                </c:pt>
                <c:pt idx="3">
                  <c:v>60</c:v>
                </c:pt>
                <c:pt idx="4">
                  <c:v>120</c:v>
                </c:pt>
                <c:pt idx="5">
                  <c:v>240</c:v>
                </c:pt>
              </c:numCache>
            </c:numRef>
          </c:xVal>
          <c:yVal>
            <c:numRef>
              <c:f>'EAS_Below Average_at_120'!$H$39:$H$44</c:f>
              <c:numCache>
                <c:formatCode>General</c:formatCode>
                <c:ptCount val="6"/>
                <c:pt idx="0">
                  <c:v>0</c:v>
                </c:pt>
                <c:pt idx="1">
                  <c:v>0.18000000000000024</c:v>
                </c:pt>
                <c:pt idx="2">
                  <c:v>0.4</c:v>
                </c:pt>
                <c:pt idx="3">
                  <c:v>0.65000000000000391</c:v>
                </c:pt>
                <c:pt idx="4">
                  <c:v>0.9</c:v>
                </c:pt>
                <c:pt idx="5">
                  <c:v>0.9</c:v>
                </c:pt>
              </c:numCache>
            </c:numRef>
          </c:yVal>
          <c:smooth val="0"/>
          <c:extLst>
            <c:ext xmlns:c16="http://schemas.microsoft.com/office/drawing/2014/chart" uri="{C3380CC4-5D6E-409C-BE32-E72D297353CC}">
              <c16:uniqueId val="{00000000-CF8A-4B6C-B5BF-604289D69A4D}"/>
            </c:ext>
          </c:extLst>
        </c:ser>
        <c:dLbls>
          <c:showLegendKey val="0"/>
          <c:showVal val="0"/>
          <c:showCatName val="0"/>
          <c:showSerName val="0"/>
          <c:showPercent val="0"/>
          <c:showBubbleSize val="0"/>
        </c:dLbls>
        <c:axId val="568174552"/>
        <c:axId val="568176904"/>
      </c:scatterChart>
      <c:valAx>
        <c:axId val="568174552"/>
        <c:scaling>
          <c:orientation val="minMax"/>
          <c:max val="200"/>
        </c:scaling>
        <c:delete val="0"/>
        <c:axPos val="b"/>
        <c:title>
          <c:tx>
            <c:rich>
              <a:bodyPr/>
              <a:lstStyle/>
              <a:p>
                <a:pPr>
                  <a:defRPr sz="1600"/>
                </a:pPr>
                <a:r>
                  <a:rPr lang="en-US" sz="1600" dirty="0"/>
                  <a:t>Minutes</a:t>
                </a:r>
              </a:p>
            </c:rich>
          </c:tx>
          <c:overlay val="0"/>
        </c:title>
        <c:numFmt formatCode="General" sourceLinked="1"/>
        <c:majorTickMark val="out"/>
        <c:minorTickMark val="none"/>
        <c:tickLblPos val="nextTo"/>
        <c:crossAx val="568176904"/>
        <c:crosses val="autoZero"/>
        <c:crossBetween val="midCat"/>
      </c:valAx>
      <c:valAx>
        <c:axId val="568176904"/>
        <c:scaling>
          <c:orientation val="minMax"/>
          <c:max val="1"/>
        </c:scaling>
        <c:delete val="0"/>
        <c:axPos val="l"/>
        <c:majorGridlines>
          <c:spPr>
            <a:ln>
              <a:solidFill>
                <a:schemeClr val="bg1"/>
              </a:solidFill>
            </a:ln>
          </c:spPr>
        </c:majorGridlines>
        <c:title>
          <c:tx>
            <c:rich>
              <a:bodyPr rot="-5400000" vert="horz"/>
              <a:lstStyle/>
              <a:p>
                <a:pPr>
                  <a:defRPr sz="1600"/>
                </a:pPr>
                <a:r>
                  <a:rPr lang="en-US" sz="1600" dirty="0"/>
                  <a:t>Fraction </a:t>
                </a:r>
                <a:r>
                  <a:rPr lang="en-US" sz="1600" baseline="0" dirty="0"/>
                  <a:t>Population</a:t>
                </a:r>
                <a:endParaRPr lang="en-US" sz="1600" dirty="0"/>
              </a:p>
            </c:rich>
          </c:tx>
          <c:overlay val="0"/>
        </c:title>
        <c:numFmt formatCode="General" sourceLinked="1"/>
        <c:majorTickMark val="out"/>
        <c:minorTickMark val="none"/>
        <c:tickLblPos val="nextTo"/>
        <c:crossAx val="568174552"/>
        <c:crosses val="autoZero"/>
        <c:crossBetween val="midCat"/>
        <c:majorUnit val="0.25"/>
      </c:valAx>
    </c:plotArea>
    <c:plotVisOnly val="1"/>
    <c:dispBlanksAs val="gap"/>
    <c:showDLblsOverMax val="0"/>
  </c:chart>
  <c:spPr>
    <a:solidFill>
      <a:prstClr val="white"/>
    </a:solidFill>
    <a:ln>
      <a:no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9B51125-66EE-4355-910D-155534A32B7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B9C23A2-04FB-45D6-94A0-D07049DD834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1BEAF7-0A3C-46C7-A2F6-25B9CED6E4B7}" type="datetimeFigureOut">
              <a:rPr lang="en-US" smtClean="0"/>
              <a:t>11/6/25</a:t>
            </a:fld>
            <a:endParaRPr lang="en-US"/>
          </a:p>
        </p:txBody>
      </p:sp>
      <p:sp>
        <p:nvSpPr>
          <p:cNvPr id="4" name="Footer Placeholder 3">
            <a:extLst>
              <a:ext uri="{FF2B5EF4-FFF2-40B4-BE49-F238E27FC236}">
                <a16:creationId xmlns:a16="http://schemas.microsoft.com/office/drawing/2014/main" id="{49D96F8C-5EFA-4ED6-8EEF-83D95E6F39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0DDAE8E-494B-4630-9441-91FA2F8F4FA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F734CA-CD06-4F92-BA5C-EFF0428EBE12}" type="slidenum">
              <a:rPr lang="en-US" smtClean="0"/>
              <a:t>‹#›</a:t>
            </a:fld>
            <a:endParaRPr lang="en-US"/>
          </a:p>
        </p:txBody>
      </p:sp>
    </p:spTree>
    <p:extLst>
      <p:ext uri="{BB962C8B-B14F-4D97-AF65-F5344CB8AC3E}">
        <p14:creationId xmlns:p14="http://schemas.microsoft.com/office/powerpoint/2010/main" val="3866155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3" name="Table 13">
            <a:extLst>
              <a:ext uri="{FF2B5EF4-FFF2-40B4-BE49-F238E27FC236}">
                <a16:creationId xmlns:a16="http://schemas.microsoft.com/office/drawing/2014/main" id="{C4E66128-3A1C-4215-92AD-8FFC8ADC5367}"/>
              </a:ext>
            </a:extLst>
          </p:cNvPr>
          <p:cNvGraphicFramePr>
            <a:graphicFrameLocks noGrp="1"/>
          </p:cNvGraphicFramePr>
          <p:nvPr>
            <p:extLst>
              <p:ext uri="{D42A27DB-BD31-4B8C-83A1-F6EECF244321}">
                <p14:modId xmlns:p14="http://schemas.microsoft.com/office/powerpoint/2010/main" val="746587829"/>
              </p:ext>
            </p:extLst>
          </p:nvPr>
        </p:nvGraphicFramePr>
        <p:xfrm>
          <a:off x="313341" y="2582333"/>
          <a:ext cx="6249352" cy="6352540"/>
        </p:xfrm>
        <a:graphic>
          <a:graphicData uri="http://schemas.openxmlformats.org/drawingml/2006/table">
            <a:tbl>
              <a:tblPr firstRow="1" bandRow="1">
                <a:tableStyleId>{5C22544A-7EE6-4342-B048-85BDC9FD1C3A}</a:tableStyleId>
              </a:tblPr>
              <a:tblGrid>
                <a:gridCol w="4259398">
                  <a:extLst>
                    <a:ext uri="{9D8B030D-6E8A-4147-A177-3AD203B41FA5}">
                      <a16:colId xmlns:a16="http://schemas.microsoft.com/office/drawing/2014/main" val="4186746698"/>
                    </a:ext>
                  </a:extLst>
                </a:gridCol>
                <a:gridCol w="1989954">
                  <a:extLst>
                    <a:ext uri="{9D8B030D-6E8A-4147-A177-3AD203B41FA5}">
                      <a16:colId xmlns:a16="http://schemas.microsoft.com/office/drawing/2014/main" val="1769406660"/>
                    </a:ext>
                  </a:extLst>
                </a:gridCol>
              </a:tblGrid>
              <a:tr h="293194">
                <a:tc>
                  <a:txBody>
                    <a:bodyPr/>
                    <a:lstStyle/>
                    <a:p>
                      <a:r>
                        <a:rPr lang="en-US" sz="1300" dirty="0">
                          <a:solidFill>
                            <a:schemeClr val="bg1"/>
                          </a:solidFill>
                          <a:latin typeface="Arial" panose="020B0604020202020204" pitchFamily="34" charset="0"/>
                          <a:cs typeface="Arial" panose="020B0604020202020204" pitchFamily="34" charset="0"/>
                        </a:rPr>
                        <a:t>Facilitator</a:t>
                      </a:r>
                    </a:p>
                  </a:txBody>
                  <a:tcPr marT="46482" marB="46482">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tx1"/>
                    </a:solidFill>
                  </a:tcPr>
                </a:tc>
                <a:tc>
                  <a:txBody>
                    <a:bodyPr/>
                    <a:lstStyle/>
                    <a:p>
                      <a:r>
                        <a:rPr lang="en-US" sz="1300" dirty="0">
                          <a:solidFill>
                            <a:schemeClr val="bg1"/>
                          </a:solidFill>
                          <a:latin typeface="Arial" panose="020B0604020202020204" pitchFamily="34" charset="0"/>
                          <a:cs typeface="Arial" panose="020B0604020202020204" pitchFamily="34" charset="0"/>
                        </a:rPr>
                        <a:t>Notes</a:t>
                      </a:r>
                    </a:p>
                  </a:txBody>
                  <a:tcPr marT="46482" marB="46482">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tx1"/>
                    </a:solidFill>
                  </a:tcPr>
                </a:tc>
                <a:extLst>
                  <a:ext uri="{0D108BD9-81ED-4DB2-BD59-A6C34878D82A}">
                    <a16:rowId xmlns:a16="http://schemas.microsoft.com/office/drawing/2014/main" val="4005406764"/>
                  </a:ext>
                </a:extLst>
              </a:tr>
              <a:tr h="6059346">
                <a:tc>
                  <a:txBody>
                    <a:bodyPr/>
                    <a:lstStyle/>
                    <a:p>
                      <a:endParaRPr lang="en-US" sz="130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noFill/>
                  </a:tcPr>
                </a:tc>
                <a:tc>
                  <a:txBody>
                    <a:bodyPr/>
                    <a:lstStyle/>
                    <a:p>
                      <a:endParaRPr lang="en-US" sz="130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val="2135707847"/>
                  </a:ext>
                </a:extLst>
              </a:tr>
            </a:tbl>
          </a:graphicData>
        </a:graphic>
      </p:graphicFrame>
      <p:sp>
        <p:nvSpPr>
          <p:cNvPr id="4" name="Slide Image Placeholder 3"/>
          <p:cNvSpPr>
            <a:spLocks noGrp="1" noRot="1" noChangeAspect="1"/>
          </p:cNvSpPr>
          <p:nvPr>
            <p:ph type="sldImg" idx="2"/>
          </p:nvPr>
        </p:nvSpPr>
        <p:spPr>
          <a:xfrm>
            <a:off x="3796330" y="885371"/>
            <a:ext cx="2754489" cy="15494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3847889"/>
            <a:ext cx="22860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04172D-1CA5-4907-B4BD-D6C49F1D74C7}" type="slidenum">
              <a:rPr lang="en-US" smtClean="0"/>
              <a:t>‹#›</a:t>
            </a:fld>
            <a:endParaRPr lang="en-US"/>
          </a:p>
        </p:txBody>
      </p:sp>
      <p:sp>
        <p:nvSpPr>
          <p:cNvPr id="9" name="Rectangle 8">
            <a:extLst>
              <a:ext uri="{FF2B5EF4-FFF2-40B4-BE49-F238E27FC236}">
                <a16:creationId xmlns:a16="http://schemas.microsoft.com/office/drawing/2014/main" id="{1A9BB608-81C6-4E0D-BA22-538C6EB87100}"/>
              </a:ext>
            </a:extLst>
          </p:cNvPr>
          <p:cNvSpPr/>
          <p:nvPr/>
        </p:nvSpPr>
        <p:spPr>
          <a:xfrm>
            <a:off x="0" y="147562"/>
            <a:ext cx="6858000" cy="5926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2302" tIns="46151" rIns="92302" bIns="46151" rtlCol="0" anchor="ctr"/>
          <a:lstStyle/>
          <a:p>
            <a:pPr marL="230754" marR="0" lvl="1" indent="0" algn="l" defTabSz="87311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Presenter Guide</a:t>
            </a:r>
          </a:p>
        </p:txBody>
      </p:sp>
      <p:sp>
        <p:nvSpPr>
          <p:cNvPr id="10" name="Rectangle 9">
            <a:extLst>
              <a:ext uri="{FF2B5EF4-FFF2-40B4-BE49-F238E27FC236}">
                <a16:creationId xmlns:a16="http://schemas.microsoft.com/office/drawing/2014/main" id="{C18811D7-88E0-42F4-A4E4-C6C726B88F0B}"/>
              </a:ext>
            </a:extLst>
          </p:cNvPr>
          <p:cNvSpPr/>
          <p:nvPr/>
        </p:nvSpPr>
        <p:spPr>
          <a:xfrm>
            <a:off x="307181" y="885371"/>
            <a:ext cx="3336131" cy="1549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7316" tIns="43658" rIns="87316" bIns="43658" rtlCol="0" anchor="ctr"/>
          <a:lstStyle/>
          <a:p>
            <a:pPr algn="ctr"/>
            <a:endParaRPr lang="en-US"/>
          </a:p>
        </p:txBody>
      </p:sp>
      <p:sp>
        <p:nvSpPr>
          <p:cNvPr id="11" name="Oval 10">
            <a:extLst>
              <a:ext uri="{FF2B5EF4-FFF2-40B4-BE49-F238E27FC236}">
                <a16:creationId xmlns:a16="http://schemas.microsoft.com/office/drawing/2014/main" id="{509CC9B5-C118-4B56-89F1-C0EE4B566E72}"/>
              </a:ext>
            </a:extLst>
          </p:cNvPr>
          <p:cNvSpPr/>
          <p:nvPr/>
        </p:nvSpPr>
        <p:spPr>
          <a:xfrm>
            <a:off x="3113273" y="959152"/>
            <a:ext cx="428625" cy="44268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316" tIns="43658" rIns="87316" bIns="43658" rtlCol="0" anchor="ctr"/>
          <a:lstStyle/>
          <a:p>
            <a:pPr algn="ctr"/>
            <a:endParaRPr lang="en-US"/>
          </a:p>
        </p:txBody>
      </p:sp>
      <p:sp>
        <p:nvSpPr>
          <p:cNvPr id="12" name="TextBox 11">
            <a:extLst>
              <a:ext uri="{FF2B5EF4-FFF2-40B4-BE49-F238E27FC236}">
                <a16:creationId xmlns:a16="http://schemas.microsoft.com/office/drawing/2014/main" id="{2995E5F0-6A61-4909-B500-620BAB4DEE38}"/>
              </a:ext>
            </a:extLst>
          </p:cNvPr>
          <p:cNvSpPr txBox="1"/>
          <p:nvPr/>
        </p:nvSpPr>
        <p:spPr>
          <a:xfrm>
            <a:off x="519546" y="912291"/>
            <a:ext cx="1766454" cy="257446"/>
          </a:xfrm>
          <a:prstGeom prst="rect">
            <a:avLst/>
          </a:prstGeom>
          <a:noFill/>
        </p:spPr>
        <p:txBody>
          <a:bodyPr wrap="square" lIns="87316" tIns="43658" rIns="87316" bIns="43658" rtlCol="0">
            <a:spAutoFit/>
          </a:bodyPr>
          <a:lstStyle/>
          <a:p>
            <a:r>
              <a:rPr lang="en-US" sz="1100" b="1" dirty="0"/>
              <a:t>Instructions &amp; Materials</a:t>
            </a:r>
          </a:p>
        </p:txBody>
      </p:sp>
    </p:spTree>
    <p:extLst>
      <p:ext uri="{BB962C8B-B14F-4D97-AF65-F5344CB8AC3E}">
        <p14:creationId xmlns:p14="http://schemas.microsoft.com/office/powerpoint/2010/main" val="1966052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8" Type="http://schemas.openxmlformats.org/officeDocument/2006/relationships/hyperlink" Target="https://factfinder.census.gov/faces/tableservices/jsf/pages/productview.xhtml?pid=ACS_16_5YR_S1810&amp;prodType=table" TargetMode="External"/><Relationship Id="rId3" Type="http://schemas.openxmlformats.org/officeDocument/2006/relationships/hyperlink" Target="https://www.cdc.gov/nchs/fastats/disability.htm" TargetMode="External"/><Relationship Id="rId7" Type="http://schemas.openxmlformats.org/officeDocument/2006/relationships/hyperlink" Target="https://factfinder.census.gov/faces/tableservices/jsf/pages/productview.xhtml?pid=ACS_16_5YR_B18105&amp;prodType=table" TargetMode="External"/><Relationship Id="rId2" Type="http://schemas.openxmlformats.org/officeDocument/2006/relationships/slide" Target="../slides/slide22.xml"/><Relationship Id="rId1" Type="http://schemas.openxmlformats.org/officeDocument/2006/relationships/notesMaster" Target="../notesMasters/notesMaster1.xml"/><Relationship Id="rId6" Type="http://schemas.openxmlformats.org/officeDocument/2006/relationships/hyperlink" Target="https://www.census.gov/topics/health/disability/guidance/data-collection-acs.html" TargetMode="External"/><Relationship Id="rId5" Type="http://schemas.openxmlformats.org/officeDocument/2006/relationships/hyperlink" Target="https://www.census.gov/topics/health/disability/guidance/data-collection-cps.html" TargetMode="External"/><Relationship Id="rId4" Type="http://schemas.openxmlformats.org/officeDocument/2006/relationships/hyperlink" Target="https://dhds.cdc.gov/dataviews/view?viewId=1522" TargetMode="External"/><Relationship Id="rId9" Type="http://schemas.openxmlformats.org/officeDocument/2006/relationships/hyperlink" Target="https://www.census.gov/quickfacts/fact/map/US/DIS010216#viewtop"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Discuss each bullet</a:t>
            </a:r>
          </a:p>
        </p:txBody>
      </p:sp>
      <p:sp>
        <p:nvSpPr>
          <p:cNvPr id="4" name="Slide Number Placeholder 3"/>
          <p:cNvSpPr>
            <a:spLocks noGrp="1"/>
          </p:cNvSpPr>
          <p:nvPr>
            <p:ph type="sldNum" sz="quarter" idx="5"/>
          </p:nvPr>
        </p:nvSpPr>
        <p:spPr/>
        <p:txBody>
          <a:bodyPr/>
          <a:lstStyle/>
          <a:p>
            <a:fld id="{F404172D-1CA5-4907-B4BD-D6C49F1D74C7}" type="slidenum">
              <a:rPr lang="en-US" smtClean="0"/>
              <a:t>3</a:t>
            </a:fld>
            <a:endParaRPr lang="en-US"/>
          </a:p>
        </p:txBody>
      </p:sp>
    </p:spTree>
    <p:extLst>
      <p:ext uri="{BB962C8B-B14F-4D97-AF65-F5344CB8AC3E}">
        <p14:creationId xmlns:p14="http://schemas.microsoft.com/office/powerpoint/2010/main" val="134234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Discuss how the next slides will discuss how horizontal and vertical evacuation works in LifeSim.</a:t>
            </a:r>
          </a:p>
        </p:txBody>
      </p:sp>
      <p:sp>
        <p:nvSpPr>
          <p:cNvPr id="4" name="Slide Number Placeholder 3"/>
          <p:cNvSpPr>
            <a:spLocks noGrp="1"/>
          </p:cNvSpPr>
          <p:nvPr>
            <p:ph type="sldNum" sz="quarter" idx="5"/>
          </p:nvPr>
        </p:nvSpPr>
        <p:spPr/>
        <p:txBody>
          <a:bodyPr/>
          <a:lstStyle/>
          <a:p>
            <a:fld id="{F404172D-1CA5-4907-B4BD-D6C49F1D74C7}" type="slidenum">
              <a:rPr lang="en-US" smtClean="0"/>
              <a:t>14</a:t>
            </a:fld>
            <a:endParaRPr lang="en-US"/>
          </a:p>
        </p:txBody>
      </p:sp>
    </p:spTree>
    <p:extLst>
      <p:ext uri="{BB962C8B-B14F-4D97-AF65-F5344CB8AC3E}">
        <p14:creationId xmlns:p14="http://schemas.microsoft.com/office/powerpoint/2010/main" val="29709461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04172D-1CA5-4907-B4BD-D6C49F1D74C7}" type="slidenum">
              <a:rPr lang="en-US" smtClean="0"/>
              <a:t>16</a:t>
            </a:fld>
            <a:endParaRPr lang="en-US"/>
          </a:p>
        </p:txBody>
      </p:sp>
    </p:spTree>
    <p:extLst>
      <p:ext uri="{BB962C8B-B14F-4D97-AF65-F5344CB8AC3E}">
        <p14:creationId xmlns:p14="http://schemas.microsoft.com/office/powerpoint/2010/main" val="12240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Agent logic in traffic simulation</a:t>
            </a:r>
          </a:p>
        </p:txBody>
      </p:sp>
      <p:sp>
        <p:nvSpPr>
          <p:cNvPr id="4" name="Slide Number Placeholder 3"/>
          <p:cNvSpPr>
            <a:spLocks noGrp="1"/>
          </p:cNvSpPr>
          <p:nvPr>
            <p:ph type="sldNum" sz="quarter" idx="5"/>
          </p:nvPr>
        </p:nvSpPr>
        <p:spPr/>
        <p:txBody>
          <a:bodyPr/>
          <a:lstStyle/>
          <a:p>
            <a:fld id="{F404172D-1CA5-4907-B4BD-D6C49F1D74C7}" type="slidenum">
              <a:rPr lang="en-US" smtClean="0"/>
              <a:t>17</a:t>
            </a:fld>
            <a:endParaRPr lang="en-US"/>
          </a:p>
        </p:txBody>
      </p:sp>
    </p:spTree>
    <p:extLst>
      <p:ext uri="{BB962C8B-B14F-4D97-AF65-F5344CB8AC3E}">
        <p14:creationId xmlns:p14="http://schemas.microsoft.com/office/powerpoint/2010/main" val="5996931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Focus on the part where vehicle enters flooded road.</a:t>
            </a:r>
          </a:p>
          <a:p>
            <a:endParaRPr lang="en-US" dirty="0"/>
          </a:p>
        </p:txBody>
      </p:sp>
      <p:sp>
        <p:nvSpPr>
          <p:cNvPr id="4" name="Slide Number Placeholder 3"/>
          <p:cNvSpPr>
            <a:spLocks noGrp="1"/>
          </p:cNvSpPr>
          <p:nvPr>
            <p:ph type="sldNum" sz="quarter" idx="5"/>
          </p:nvPr>
        </p:nvSpPr>
        <p:spPr/>
        <p:txBody>
          <a:bodyPr/>
          <a:lstStyle/>
          <a:p>
            <a:fld id="{F404172D-1CA5-4907-B4BD-D6C49F1D74C7}" type="slidenum">
              <a:rPr lang="en-US" smtClean="0"/>
              <a:t>19</a:t>
            </a:fld>
            <a:endParaRPr lang="en-US"/>
          </a:p>
        </p:txBody>
      </p:sp>
    </p:spTree>
    <p:extLst>
      <p:ext uri="{BB962C8B-B14F-4D97-AF65-F5344CB8AC3E}">
        <p14:creationId xmlns:p14="http://schemas.microsoft.com/office/powerpoint/2010/main" val="30848713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Speak to research on people’s perception of risk when </a:t>
            </a:r>
            <a:r>
              <a:rPr lang="en-US" dirty="0" err="1"/>
              <a:t>en</a:t>
            </a:r>
            <a:endParaRPr lang="en-US" dirty="0"/>
          </a:p>
          <a:p>
            <a:endParaRPr lang="en-US" dirty="0"/>
          </a:p>
          <a:p>
            <a:pPr marL="228600" lvl="1">
              <a:lnSpc>
                <a:spcPct val="100000"/>
              </a:lnSpc>
              <a:spcBef>
                <a:spcPts val="0"/>
              </a:spcBef>
              <a:buClr>
                <a:schemeClr val="bg2"/>
              </a:buClr>
            </a:pPr>
            <a:r>
              <a:rPr lang="en-US" sz="2000" dirty="0"/>
              <a:t>Motorist Behavior in AUS floods 2016 </a:t>
            </a:r>
          </a:p>
          <a:p>
            <a:pPr marL="457200" lvl="2">
              <a:lnSpc>
                <a:spcPct val="100000"/>
              </a:lnSpc>
              <a:spcBef>
                <a:spcPts val="0"/>
              </a:spcBef>
              <a:spcAft>
                <a:spcPts val="600"/>
              </a:spcAft>
              <a:buClr>
                <a:schemeClr val="bg2"/>
              </a:buClr>
              <a:buFont typeface="Wingdings" pitchFamily="2" charset="2"/>
              <a:buChar char="§"/>
            </a:pPr>
            <a:r>
              <a:rPr lang="en-US" sz="1400" dirty="0"/>
              <a:t>Gissing, Haynes et al (2016)</a:t>
            </a:r>
          </a:p>
          <a:p>
            <a:pPr marL="228600" lvl="1">
              <a:lnSpc>
                <a:spcPct val="100000"/>
              </a:lnSpc>
              <a:spcBef>
                <a:spcPts val="0"/>
              </a:spcBef>
              <a:buClr>
                <a:schemeClr val="bg2"/>
              </a:buClr>
            </a:pPr>
            <a:r>
              <a:rPr lang="en-US" sz="2000" dirty="0"/>
              <a:t>Motorist Flash Flood Risk Perception </a:t>
            </a:r>
          </a:p>
          <a:p>
            <a:pPr marL="457200" lvl="2">
              <a:lnSpc>
                <a:spcPct val="100000"/>
              </a:lnSpc>
              <a:spcBef>
                <a:spcPts val="0"/>
              </a:spcBef>
              <a:spcAft>
                <a:spcPts val="600"/>
              </a:spcAft>
              <a:buClr>
                <a:schemeClr val="bg2"/>
              </a:buClr>
              <a:buFont typeface="Wingdings" pitchFamily="2" charset="2"/>
              <a:buChar char="§"/>
            </a:pPr>
            <a:r>
              <a:rPr lang="en-US" sz="1400" dirty="0"/>
              <a:t>Ruin et al (2007)</a:t>
            </a:r>
          </a:p>
          <a:p>
            <a:pPr marL="228600" lvl="1">
              <a:lnSpc>
                <a:spcPct val="100000"/>
              </a:lnSpc>
              <a:spcBef>
                <a:spcPts val="0"/>
              </a:spcBef>
              <a:buClr>
                <a:schemeClr val="bg2"/>
              </a:buClr>
            </a:pPr>
            <a:r>
              <a:rPr lang="en-US" sz="2000" dirty="0"/>
              <a:t>Warning attitudes, age, local knowledge, experience </a:t>
            </a:r>
          </a:p>
          <a:p>
            <a:pPr marL="457200" lvl="2">
              <a:lnSpc>
                <a:spcPct val="100000"/>
              </a:lnSpc>
              <a:spcBef>
                <a:spcPts val="0"/>
              </a:spcBef>
              <a:spcAft>
                <a:spcPts val="600"/>
              </a:spcAft>
              <a:buClr>
                <a:schemeClr val="bg2"/>
              </a:buClr>
              <a:buFont typeface="Wingdings" pitchFamily="2" charset="2"/>
              <a:buChar char="§"/>
            </a:pPr>
            <a:r>
              <a:rPr lang="en-US" sz="1400" dirty="0" err="1"/>
              <a:t>Drobot</a:t>
            </a:r>
            <a:r>
              <a:rPr lang="en-US" sz="1400" dirty="0"/>
              <a:t> et al (2007)</a:t>
            </a:r>
          </a:p>
          <a:p>
            <a:pPr marL="228600" lvl="1">
              <a:lnSpc>
                <a:spcPct val="100000"/>
              </a:lnSpc>
              <a:spcBef>
                <a:spcPts val="0"/>
              </a:spcBef>
              <a:buClr>
                <a:schemeClr val="bg2"/>
              </a:buClr>
            </a:pPr>
            <a:r>
              <a:rPr lang="en-US" sz="2000" dirty="0"/>
              <a:t>Behavioral analysis questionnaire </a:t>
            </a:r>
          </a:p>
          <a:p>
            <a:pPr marL="457200" lvl="2">
              <a:lnSpc>
                <a:spcPct val="100000"/>
              </a:lnSpc>
              <a:spcBef>
                <a:spcPts val="0"/>
              </a:spcBef>
              <a:buClr>
                <a:schemeClr val="bg2"/>
              </a:buClr>
              <a:buFont typeface="Wingdings" pitchFamily="2" charset="2"/>
              <a:buChar char="§"/>
            </a:pPr>
            <a:r>
              <a:rPr lang="en-US" sz="1400" dirty="0"/>
              <a:t>Pearson and Hamilton (2016)</a:t>
            </a:r>
          </a:p>
          <a:p>
            <a:r>
              <a:rPr lang="en-US" dirty="0" err="1"/>
              <a:t>tering</a:t>
            </a:r>
            <a:r>
              <a:rPr lang="en-US" dirty="0"/>
              <a:t> a flooded road.</a:t>
            </a:r>
          </a:p>
        </p:txBody>
      </p:sp>
      <p:sp>
        <p:nvSpPr>
          <p:cNvPr id="4" name="Slide Number Placeholder 3"/>
          <p:cNvSpPr>
            <a:spLocks noGrp="1"/>
          </p:cNvSpPr>
          <p:nvPr>
            <p:ph type="sldNum" sz="quarter" idx="5"/>
          </p:nvPr>
        </p:nvSpPr>
        <p:spPr/>
        <p:txBody>
          <a:bodyPr/>
          <a:lstStyle/>
          <a:p>
            <a:fld id="{F404172D-1CA5-4907-B4BD-D6C49F1D74C7}" type="slidenum">
              <a:rPr lang="en-US" smtClean="0"/>
              <a:t>20</a:t>
            </a:fld>
            <a:endParaRPr lang="en-US" dirty="0"/>
          </a:p>
        </p:txBody>
      </p:sp>
    </p:spTree>
    <p:extLst>
      <p:ext uri="{BB962C8B-B14F-4D97-AF65-F5344CB8AC3E}">
        <p14:creationId xmlns:p14="http://schemas.microsoft.com/office/powerpoint/2010/main" val="631043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This</a:t>
            </a:r>
            <a:r>
              <a:rPr lang="en-US" baseline="0" dirty="0"/>
              <a:t> plot contains the high and low decision curves and the two puddle depth criteria with axes reversed.</a:t>
            </a:r>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21</a:t>
            </a:fld>
            <a:endParaRPr lang="en-US"/>
          </a:p>
        </p:txBody>
      </p:sp>
    </p:spTree>
    <p:extLst>
      <p:ext uri="{BB962C8B-B14F-4D97-AF65-F5344CB8AC3E}">
        <p14:creationId xmlns:p14="http://schemas.microsoft.com/office/powerpoint/2010/main" val="24802036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normAutofit fontScale="47500" lnSpcReduction="20000"/>
          </a:bodyPr>
          <a:lstStyle/>
          <a:p>
            <a:r>
              <a:rPr lang="en-US" sz="1200" kern="1200" dirty="0">
                <a:solidFill>
                  <a:schemeClr val="tx1"/>
                </a:solidFill>
                <a:effectLst/>
                <a:latin typeface="Arial" pitchFamily="34" charset="0"/>
                <a:ea typeface="ＭＳ Ｐゴシック" charset="0"/>
                <a:cs typeface="ＭＳ Ｐゴシック" charset="0"/>
              </a:rPr>
              <a:t> </a:t>
            </a:r>
          </a:p>
          <a:p>
            <a:pPr lvl="0"/>
            <a:r>
              <a:rPr lang="en-US" sz="1200" u="sng" kern="1200" dirty="0">
                <a:solidFill>
                  <a:schemeClr val="tx1"/>
                </a:solidFill>
                <a:effectLst/>
                <a:latin typeface="Arial" pitchFamily="34" charset="0"/>
                <a:ea typeface="ＭＳ Ｐゴシック" charset="0"/>
                <a:cs typeface="ＭＳ Ｐゴシック" charset="0"/>
                <a:hlinkClick r:id="rId3"/>
              </a:rPr>
              <a:t>https://www.cdc.gov/nchs/fastats/disability.htm</a:t>
            </a:r>
            <a:endParaRPr lang="en-US" sz="1200" kern="1200" dirty="0">
              <a:solidFill>
                <a:schemeClr val="tx1"/>
              </a:solidFill>
              <a:effectLst/>
              <a:latin typeface="Arial" pitchFamily="34" charset="0"/>
              <a:ea typeface="ＭＳ Ｐゴシック" charset="0"/>
              <a:cs typeface="ＭＳ Ｐゴシック" charset="0"/>
            </a:endParaRPr>
          </a:p>
          <a:p>
            <a:pPr lvl="1"/>
            <a:r>
              <a:rPr lang="en-US" sz="1200" kern="1200" dirty="0">
                <a:solidFill>
                  <a:schemeClr val="tx1"/>
                </a:solidFill>
                <a:effectLst/>
                <a:latin typeface="Arial" pitchFamily="34" charset="0"/>
                <a:ea typeface="ＭＳ Ｐゴシック" charset="0"/>
                <a:cs typeface="+mn-cs"/>
              </a:rPr>
              <a:t>CDC data discusses people over and under 65 that have difficulty performing one complex action</a:t>
            </a:r>
          </a:p>
          <a:p>
            <a:pPr lvl="1"/>
            <a:r>
              <a:rPr lang="en-US" sz="1200" kern="1200" dirty="0">
                <a:solidFill>
                  <a:schemeClr val="tx1"/>
                </a:solidFill>
                <a:effectLst/>
                <a:latin typeface="Arial" pitchFamily="34" charset="0"/>
                <a:ea typeface="ＭＳ Ｐゴシック" charset="0"/>
                <a:cs typeface="+mn-cs"/>
              </a:rPr>
              <a:t>Also, discusses people unable to walk a quarter mile, this would mean they’re almost certainly confined to their home without the availability of a vehicle or rescue</a:t>
            </a:r>
          </a:p>
          <a:p>
            <a:r>
              <a:rPr lang="en-US" sz="1200" kern="1200" dirty="0">
                <a:solidFill>
                  <a:schemeClr val="tx1"/>
                </a:solidFill>
                <a:effectLst/>
                <a:latin typeface="Arial" pitchFamily="34" charset="0"/>
                <a:ea typeface="ＭＳ Ｐゴシック" charset="0"/>
                <a:cs typeface="ＭＳ Ｐゴシック" charset="0"/>
              </a:rPr>
              <a:t> </a:t>
            </a:r>
          </a:p>
          <a:p>
            <a:pPr lvl="0"/>
            <a:r>
              <a:rPr lang="en-US" sz="1200" u="sng" kern="1200" dirty="0">
                <a:solidFill>
                  <a:schemeClr val="tx1"/>
                </a:solidFill>
                <a:effectLst/>
                <a:latin typeface="Arial" pitchFamily="34" charset="0"/>
                <a:ea typeface="ＭＳ Ｐゴシック" charset="0"/>
                <a:cs typeface="ＭＳ Ｐゴシック" charset="0"/>
                <a:hlinkClick r:id="rId4"/>
              </a:rPr>
              <a:t>https://dhds.cdc.gov/dataviews/view?viewId=1522</a:t>
            </a:r>
            <a:endParaRPr lang="en-US" sz="1200" kern="1200" dirty="0">
              <a:solidFill>
                <a:schemeClr val="tx1"/>
              </a:solidFill>
              <a:effectLst/>
              <a:latin typeface="Arial" pitchFamily="34" charset="0"/>
              <a:ea typeface="ＭＳ Ｐゴシック" charset="0"/>
              <a:cs typeface="ＭＳ Ｐゴシック" charset="0"/>
            </a:endParaRPr>
          </a:p>
          <a:p>
            <a:pPr lvl="1"/>
            <a:r>
              <a:rPr lang="en-US" sz="1200" kern="1200" dirty="0">
                <a:solidFill>
                  <a:schemeClr val="tx1"/>
                </a:solidFill>
                <a:effectLst/>
                <a:latin typeface="Arial" pitchFamily="34" charset="0"/>
                <a:ea typeface="ＭＳ Ｐゴシック" charset="0"/>
                <a:cs typeface="+mn-cs"/>
              </a:rPr>
              <a:t>At the bottom you’ll see an excel table (see image below), if you open it, it provides statistics for disabilities by state; columns Z – AK show statistics for people with mobility disabilities.</a:t>
            </a:r>
          </a:p>
          <a:p>
            <a:pPr lvl="1"/>
            <a:endParaRPr lang="en-US" sz="1200" kern="1200" dirty="0">
              <a:solidFill>
                <a:schemeClr val="tx1"/>
              </a:solidFill>
              <a:effectLst/>
              <a:latin typeface="Arial" pitchFamily="34" charset="0"/>
              <a:ea typeface="ＭＳ Ｐゴシック" charset="0"/>
              <a:cs typeface="+mn-cs"/>
            </a:endParaRPr>
          </a:p>
          <a:p>
            <a:pPr lvl="0"/>
            <a:r>
              <a:rPr lang="en-US" sz="1200" u="sng" kern="1200" dirty="0">
                <a:solidFill>
                  <a:schemeClr val="tx1"/>
                </a:solidFill>
                <a:effectLst/>
                <a:latin typeface="Arial" pitchFamily="34" charset="0"/>
                <a:ea typeface="ＭＳ Ｐゴシック" charset="0"/>
                <a:cs typeface="ＭＳ Ｐゴシック" charset="0"/>
                <a:hlinkClick r:id="rId5"/>
              </a:rPr>
              <a:t>https://www.census.gov/topics/health/disability/guidance/data-collection-cps.html</a:t>
            </a:r>
            <a:endParaRPr lang="en-US" sz="1200" kern="1200" dirty="0">
              <a:solidFill>
                <a:schemeClr val="tx1"/>
              </a:solidFill>
              <a:effectLst/>
              <a:latin typeface="Arial" pitchFamily="34" charset="0"/>
              <a:ea typeface="ＭＳ Ｐゴシック" charset="0"/>
              <a:cs typeface="ＭＳ Ｐゴシック" charset="0"/>
            </a:endParaRPr>
          </a:p>
          <a:p>
            <a:pPr lvl="1"/>
            <a:r>
              <a:rPr lang="en-US" sz="1200" kern="1200" dirty="0">
                <a:solidFill>
                  <a:schemeClr val="tx1"/>
                </a:solidFill>
                <a:effectLst/>
                <a:latin typeface="Arial" pitchFamily="34" charset="0"/>
                <a:ea typeface="ＭＳ Ｐゴシック" charset="0"/>
                <a:cs typeface="+mn-cs"/>
              </a:rPr>
              <a:t>How the census gathers data for Current Population Survey (cps) for people with disabilities</a:t>
            </a:r>
          </a:p>
          <a:p>
            <a:r>
              <a:rPr lang="en-US" sz="1200" kern="1200" dirty="0">
                <a:solidFill>
                  <a:schemeClr val="tx1"/>
                </a:solidFill>
                <a:effectLst/>
                <a:latin typeface="Arial" pitchFamily="34" charset="0"/>
                <a:ea typeface="ＭＳ Ｐゴシック" charset="0"/>
                <a:cs typeface="ＭＳ Ｐゴシック" charset="0"/>
              </a:rPr>
              <a:t> </a:t>
            </a:r>
          </a:p>
          <a:p>
            <a:pPr lvl="0"/>
            <a:r>
              <a:rPr lang="en-US" sz="1200" u="sng" kern="1200" dirty="0">
                <a:solidFill>
                  <a:schemeClr val="tx1"/>
                </a:solidFill>
                <a:effectLst/>
                <a:latin typeface="Arial" pitchFamily="34" charset="0"/>
                <a:ea typeface="ＭＳ Ｐゴシック" charset="0"/>
                <a:cs typeface="ＭＳ Ｐゴシック" charset="0"/>
                <a:hlinkClick r:id="rId6"/>
              </a:rPr>
              <a:t>https://www.census.gov/topics/health/disability/guidance/data-collection-acs.html</a:t>
            </a:r>
            <a:endParaRPr lang="en-US" sz="1200" kern="1200" dirty="0">
              <a:solidFill>
                <a:schemeClr val="tx1"/>
              </a:solidFill>
              <a:effectLst/>
              <a:latin typeface="Arial" pitchFamily="34" charset="0"/>
              <a:ea typeface="ＭＳ Ｐゴシック" charset="0"/>
              <a:cs typeface="ＭＳ Ｐゴシック" charset="0"/>
            </a:endParaRPr>
          </a:p>
          <a:p>
            <a:pPr lvl="1"/>
            <a:r>
              <a:rPr lang="en-US" sz="1200" kern="1200" dirty="0">
                <a:solidFill>
                  <a:schemeClr val="tx1"/>
                </a:solidFill>
                <a:effectLst/>
                <a:latin typeface="Arial" pitchFamily="34" charset="0"/>
                <a:ea typeface="ＭＳ Ｐゴシック" charset="0"/>
                <a:cs typeface="+mn-cs"/>
              </a:rPr>
              <a:t>How the census gathers data for the ACS</a:t>
            </a:r>
          </a:p>
          <a:p>
            <a:r>
              <a:rPr lang="en-US" sz="1200" kern="1200" dirty="0">
                <a:solidFill>
                  <a:schemeClr val="tx1"/>
                </a:solidFill>
                <a:effectLst/>
                <a:latin typeface="Arial" pitchFamily="34" charset="0"/>
                <a:ea typeface="ＭＳ Ｐゴシック" charset="0"/>
                <a:cs typeface="ＭＳ Ｐゴシック" charset="0"/>
              </a:rPr>
              <a:t> </a:t>
            </a:r>
          </a:p>
          <a:p>
            <a:pPr lvl="0"/>
            <a:r>
              <a:rPr lang="en-US" sz="1200" u="sng" kern="1200" dirty="0">
                <a:solidFill>
                  <a:schemeClr val="tx1"/>
                </a:solidFill>
                <a:effectLst/>
                <a:latin typeface="Arial" pitchFamily="34" charset="0"/>
                <a:ea typeface="ＭＳ Ｐゴシック" charset="0"/>
                <a:cs typeface="ＭＳ Ｐゴシック" charset="0"/>
                <a:hlinkClick r:id="rId7"/>
              </a:rPr>
              <a:t>https://factfinder.census.gov/faces/tableservices/jsf/pages/productview.xhtml?pid=ACS_16_5YR_B18105&amp;prodType=table</a:t>
            </a:r>
            <a:endParaRPr lang="en-US" sz="1200" kern="1200" dirty="0">
              <a:solidFill>
                <a:schemeClr val="tx1"/>
              </a:solidFill>
              <a:effectLst/>
              <a:latin typeface="Arial" pitchFamily="34" charset="0"/>
              <a:ea typeface="ＭＳ Ｐゴシック" charset="0"/>
              <a:cs typeface="ＭＳ Ｐゴシック" charset="0"/>
            </a:endParaRPr>
          </a:p>
          <a:p>
            <a:pPr lvl="1"/>
            <a:r>
              <a:rPr lang="en-US" sz="1200" kern="1200" dirty="0">
                <a:solidFill>
                  <a:schemeClr val="tx1"/>
                </a:solidFill>
                <a:effectLst/>
                <a:latin typeface="Arial" pitchFamily="34" charset="0"/>
                <a:ea typeface="ＭＳ Ｐゴシック" charset="0"/>
                <a:cs typeface="+mn-cs"/>
              </a:rPr>
              <a:t>SEX BY AGE AMBULATORY DIFFICULTY</a:t>
            </a:r>
          </a:p>
          <a:p>
            <a:pPr lvl="2"/>
            <a:r>
              <a:rPr lang="en-US" sz="1200" kern="1200" dirty="0">
                <a:solidFill>
                  <a:schemeClr val="tx1"/>
                </a:solidFill>
                <a:effectLst/>
                <a:latin typeface="Arial" pitchFamily="34" charset="0"/>
                <a:ea typeface="ＭＳ Ｐゴシック" charset="0"/>
                <a:cs typeface="+mn-cs"/>
              </a:rPr>
              <a:t>These are global estimates for the entire US</a:t>
            </a:r>
          </a:p>
          <a:p>
            <a:r>
              <a:rPr lang="en-US" sz="1200" kern="1200" dirty="0">
                <a:solidFill>
                  <a:schemeClr val="tx1"/>
                </a:solidFill>
                <a:effectLst/>
                <a:latin typeface="Arial" pitchFamily="34" charset="0"/>
                <a:ea typeface="ＭＳ Ｐゴシック" charset="0"/>
                <a:cs typeface="ＭＳ Ｐゴシック" charset="0"/>
              </a:rPr>
              <a:t> </a:t>
            </a:r>
          </a:p>
          <a:p>
            <a:pPr lvl="0"/>
            <a:r>
              <a:rPr lang="en-US" sz="1200" u="sng" kern="1200" dirty="0">
                <a:solidFill>
                  <a:schemeClr val="tx1"/>
                </a:solidFill>
                <a:effectLst/>
                <a:latin typeface="Arial" pitchFamily="34" charset="0"/>
                <a:ea typeface="ＭＳ Ｐゴシック" charset="0"/>
                <a:cs typeface="ＭＳ Ｐゴシック" charset="0"/>
                <a:hlinkClick r:id="rId8"/>
              </a:rPr>
              <a:t>https://factfinder.census.gov/faces/tableservices/jsf/pages/productview.xhtml?pid=ACS_16_5YR_S1810&amp;prodType=table</a:t>
            </a:r>
            <a:endParaRPr lang="en-US" sz="1200" kern="1200" dirty="0">
              <a:solidFill>
                <a:schemeClr val="tx1"/>
              </a:solidFill>
              <a:effectLst/>
              <a:latin typeface="Arial" pitchFamily="34" charset="0"/>
              <a:ea typeface="ＭＳ Ｐゴシック" charset="0"/>
              <a:cs typeface="ＭＳ Ｐゴシック" charset="0"/>
            </a:endParaRPr>
          </a:p>
          <a:p>
            <a:pPr lvl="1"/>
            <a:r>
              <a:rPr lang="en-US" sz="1200" kern="1200" dirty="0">
                <a:solidFill>
                  <a:schemeClr val="tx1"/>
                </a:solidFill>
                <a:effectLst/>
                <a:latin typeface="Arial" pitchFamily="34" charset="0"/>
                <a:ea typeface="ＭＳ Ｐゴシック" charset="0"/>
                <a:cs typeface="+mn-cs"/>
              </a:rPr>
              <a:t>Disability characteristics by state</a:t>
            </a:r>
          </a:p>
          <a:p>
            <a:r>
              <a:rPr lang="en-US" sz="1200" kern="1200" dirty="0">
                <a:solidFill>
                  <a:schemeClr val="tx1"/>
                </a:solidFill>
                <a:effectLst/>
                <a:latin typeface="Arial" pitchFamily="34" charset="0"/>
                <a:ea typeface="ＭＳ Ｐゴシック" charset="0"/>
                <a:cs typeface="ＭＳ Ｐゴシック" charset="0"/>
              </a:rPr>
              <a:t> </a:t>
            </a:r>
          </a:p>
          <a:p>
            <a:pPr lvl="0"/>
            <a:r>
              <a:rPr lang="en-US" sz="1200" u="sng" kern="1200" dirty="0">
                <a:solidFill>
                  <a:schemeClr val="tx1"/>
                </a:solidFill>
                <a:effectLst/>
                <a:latin typeface="Arial" pitchFamily="34" charset="0"/>
                <a:ea typeface="ＭＳ Ｐゴシック" charset="0"/>
                <a:cs typeface="ＭＳ Ｐゴシック" charset="0"/>
                <a:hlinkClick r:id="rId9"/>
              </a:rPr>
              <a:t>https://www.census.gov/quickfacts/fact/map/US/DIS010216#viewtop</a:t>
            </a:r>
            <a:endParaRPr lang="en-US" sz="1200" kern="1200" dirty="0">
              <a:solidFill>
                <a:schemeClr val="tx1"/>
              </a:solidFill>
              <a:effectLst/>
              <a:latin typeface="Arial" pitchFamily="34" charset="0"/>
              <a:ea typeface="ＭＳ Ｐゴシック" charset="0"/>
              <a:cs typeface="ＭＳ Ｐゴシック" charset="0"/>
            </a:endParaRPr>
          </a:p>
          <a:p>
            <a:pPr lvl="1"/>
            <a:r>
              <a:rPr lang="en-US" sz="1200" kern="1200" dirty="0">
                <a:solidFill>
                  <a:schemeClr val="tx1"/>
                </a:solidFill>
                <a:effectLst/>
                <a:latin typeface="Arial" pitchFamily="34" charset="0"/>
                <a:ea typeface="ＭＳ Ｐゴシック" charset="0"/>
                <a:cs typeface="+mn-cs"/>
              </a:rPr>
              <a:t>Interactive map showing percentage of people UNDER AGE 65 with a disability as of July 1, 2017</a:t>
            </a:r>
          </a:p>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22</a:t>
            </a:fld>
            <a:endParaRPr lang="en-US"/>
          </a:p>
        </p:txBody>
      </p:sp>
    </p:spTree>
    <p:extLst>
      <p:ext uri="{BB962C8B-B14F-4D97-AF65-F5344CB8AC3E}">
        <p14:creationId xmlns:p14="http://schemas.microsoft.com/office/powerpoint/2010/main" val="36952306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Step 1 not tested for limited mobility</a:t>
            </a:r>
          </a:p>
          <a:p>
            <a:endParaRPr lang="en-US" dirty="0"/>
          </a:p>
        </p:txBody>
      </p:sp>
      <p:sp>
        <p:nvSpPr>
          <p:cNvPr id="4" name="Slide Number Placeholder 3"/>
          <p:cNvSpPr>
            <a:spLocks noGrp="1"/>
          </p:cNvSpPr>
          <p:nvPr>
            <p:ph type="sldNum" sz="quarter" idx="5"/>
          </p:nvPr>
        </p:nvSpPr>
        <p:spPr/>
        <p:txBody>
          <a:bodyPr/>
          <a:lstStyle/>
          <a:p>
            <a:fld id="{F404172D-1CA5-4907-B4BD-D6C49F1D74C7}" type="slidenum">
              <a:rPr lang="en-US" smtClean="0"/>
              <a:t>23</a:t>
            </a:fld>
            <a:endParaRPr lang="en-US"/>
          </a:p>
        </p:txBody>
      </p:sp>
    </p:spTree>
    <p:extLst>
      <p:ext uri="{BB962C8B-B14F-4D97-AF65-F5344CB8AC3E}">
        <p14:creationId xmlns:p14="http://schemas.microsoft.com/office/powerpoint/2010/main" val="18633698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Shows entire warning and evacuation process animation.</a:t>
            </a:r>
          </a:p>
        </p:txBody>
      </p:sp>
      <p:sp>
        <p:nvSpPr>
          <p:cNvPr id="4" name="Slide Number Placeholder 3"/>
          <p:cNvSpPr>
            <a:spLocks noGrp="1"/>
          </p:cNvSpPr>
          <p:nvPr>
            <p:ph type="sldNum" sz="quarter" idx="5"/>
          </p:nvPr>
        </p:nvSpPr>
        <p:spPr/>
        <p:txBody>
          <a:bodyPr/>
          <a:lstStyle/>
          <a:p>
            <a:fld id="{F404172D-1CA5-4907-B4BD-D6C49F1D74C7}" type="slidenum">
              <a:rPr lang="en-US" smtClean="0"/>
              <a:t>24</a:t>
            </a:fld>
            <a:endParaRPr lang="en-US"/>
          </a:p>
        </p:txBody>
      </p:sp>
    </p:spTree>
    <p:extLst>
      <p:ext uri="{BB962C8B-B14F-4D97-AF65-F5344CB8AC3E}">
        <p14:creationId xmlns:p14="http://schemas.microsoft.com/office/powerpoint/2010/main" val="2113540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M-7</a:t>
            </a:r>
          </a:p>
        </p:txBody>
      </p:sp>
      <p:sp>
        <p:nvSpPr>
          <p:cNvPr id="7" name="Rectangle 7"/>
          <p:cNvSpPr>
            <a:spLocks noGrp="1" noChangeArrowheads="1"/>
          </p:cNvSpPr>
          <p:nvPr>
            <p:ph type="sldNum" sz="quarter" idx="5"/>
          </p:nvPr>
        </p:nvSpPr>
        <p:spPr>
          <a:ln/>
        </p:spPr>
        <p:txBody>
          <a:bodyPr/>
          <a:lstStyle/>
          <a:p>
            <a:fld id="{E4BEBE3A-D72B-4346-9829-B8507C036483}" type="slidenum">
              <a:rPr lang="en-US"/>
              <a:pPr/>
              <a:t>26</a:t>
            </a:fld>
            <a:endParaRPr lang="en-US"/>
          </a:p>
        </p:txBody>
      </p:sp>
      <p:sp>
        <p:nvSpPr>
          <p:cNvPr id="663554" name="Rectangle 2"/>
          <p:cNvSpPr>
            <a:spLocks noGrp="1" noRot="1" noChangeAspect="1" noChangeArrowheads="1" noTextEdit="1"/>
          </p:cNvSpPr>
          <p:nvPr>
            <p:ph type="sldImg"/>
          </p:nvPr>
        </p:nvSpPr>
        <p:spPr>
          <a:xfrm>
            <a:off x="3795713" y="885825"/>
            <a:ext cx="2755900" cy="1549400"/>
          </a:xfrm>
          <a:ln/>
        </p:spPr>
      </p:sp>
      <p:sp>
        <p:nvSpPr>
          <p:cNvPr id="663555" name="Rectangle 3"/>
          <p:cNvSpPr>
            <a:spLocks noGrp="1" noChangeArrowheads="1"/>
          </p:cNvSpPr>
          <p:nvPr>
            <p:ph type="body" idx="1"/>
          </p:nvPr>
        </p:nvSpPr>
        <p:spPr/>
        <p:txBody>
          <a:bodyPr/>
          <a:lstStyle/>
          <a:p>
            <a:r>
              <a:rPr lang="en-US" dirty="0"/>
              <a:t>Speak to hazard zones, not the first time they have seen it.</a:t>
            </a:r>
          </a:p>
        </p:txBody>
      </p:sp>
    </p:spTree>
    <p:extLst>
      <p:ext uri="{BB962C8B-B14F-4D97-AF65-F5344CB8AC3E}">
        <p14:creationId xmlns:p14="http://schemas.microsoft.com/office/powerpoint/2010/main" val="40942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1D9355-3910-355D-5E3E-06DC9DCC65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5686A5-8B19-E351-D01E-D72E3957EF2B}"/>
              </a:ext>
            </a:extLst>
          </p:cNvPr>
          <p:cNvSpPr>
            <a:spLocks noGrp="1" noRot="1" noChangeAspect="1"/>
          </p:cNvSpPr>
          <p:nvPr>
            <p:ph type="sldImg"/>
          </p:nvPr>
        </p:nvSpPr>
        <p:spPr>
          <a:xfrm>
            <a:off x="3795713" y="885825"/>
            <a:ext cx="2755900" cy="1549400"/>
          </a:xfrm>
        </p:spPr>
      </p:sp>
      <p:sp>
        <p:nvSpPr>
          <p:cNvPr id="3" name="Notes Placeholder 2">
            <a:extLst>
              <a:ext uri="{FF2B5EF4-FFF2-40B4-BE49-F238E27FC236}">
                <a16:creationId xmlns:a16="http://schemas.microsoft.com/office/drawing/2014/main" id="{636C9E25-E1F3-4DEB-B4A9-E817943F2C89}"/>
              </a:ext>
            </a:extLst>
          </p:cNvPr>
          <p:cNvSpPr>
            <a:spLocks noGrp="1"/>
          </p:cNvSpPr>
          <p:nvPr>
            <p:ph type="body" idx="1"/>
          </p:nvPr>
        </p:nvSpPr>
        <p:spPr/>
        <p:txBody>
          <a:bodyPr/>
          <a:lstStyle/>
          <a:p>
            <a:r>
              <a:rPr lang="en-US" dirty="0"/>
              <a:t>Discuss each bullet</a:t>
            </a:r>
          </a:p>
        </p:txBody>
      </p:sp>
      <p:sp>
        <p:nvSpPr>
          <p:cNvPr id="4" name="Slide Number Placeholder 3">
            <a:extLst>
              <a:ext uri="{FF2B5EF4-FFF2-40B4-BE49-F238E27FC236}">
                <a16:creationId xmlns:a16="http://schemas.microsoft.com/office/drawing/2014/main" id="{7A6BFF79-7806-DD5E-0A32-17F14F14B8F2}"/>
              </a:ext>
            </a:extLst>
          </p:cNvPr>
          <p:cNvSpPr>
            <a:spLocks noGrp="1"/>
          </p:cNvSpPr>
          <p:nvPr>
            <p:ph type="sldNum" sz="quarter" idx="5"/>
          </p:nvPr>
        </p:nvSpPr>
        <p:spPr/>
        <p:txBody>
          <a:bodyPr/>
          <a:lstStyle/>
          <a:p>
            <a:fld id="{F404172D-1CA5-4907-B4BD-D6C49F1D74C7}" type="slidenum">
              <a:rPr lang="en-US" smtClean="0"/>
              <a:t>4</a:t>
            </a:fld>
            <a:endParaRPr lang="en-US"/>
          </a:p>
        </p:txBody>
      </p:sp>
    </p:spTree>
    <p:extLst>
      <p:ext uri="{BB962C8B-B14F-4D97-AF65-F5344CB8AC3E}">
        <p14:creationId xmlns:p14="http://schemas.microsoft.com/office/powerpoint/2010/main" val="565728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Discuss submergence criteria used in </a:t>
            </a:r>
            <a:r>
              <a:rPr lang="en-US" dirty="0" err="1"/>
              <a:t>lifesim</a:t>
            </a:r>
            <a:r>
              <a:rPr lang="en-US" dirty="0"/>
              <a:t>.</a:t>
            </a:r>
          </a:p>
        </p:txBody>
      </p:sp>
      <p:sp>
        <p:nvSpPr>
          <p:cNvPr id="4" name="Slide Number Placeholder 3"/>
          <p:cNvSpPr>
            <a:spLocks noGrp="1"/>
          </p:cNvSpPr>
          <p:nvPr>
            <p:ph type="sldNum" sz="quarter" idx="5"/>
          </p:nvPr>
        </p:nvSpPr>
        <p:spPr/>
        <p:txBody>
          <a:bodyPr/>
          <a:lstStyle/>
          <a:p>
            <a:fld id="{F404172D-1CA5-4907-B4BD-D6C49F1D74C7}" type="slidenum">
              <a:rPr lang="en-US" smtClean="0"/>
              <a:t>27</a:t>
            </a:fld>
            <a:endParaRPr lang="en-US"/>
          </a:p>
        </p:txBody>
      </p:sp>
    </p:spTree>
    <p:extLst>
      <p:ext uri="{BB962C8B-B14F-4D97-AF65-F5344CB8AC3E}">
        <p14:creationId xmlns:p14="http://schemas.microsoft.com/office/powerpoint/2010/main" val="42068077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Discuss research on human stability. Each point is a person.</a:t>
            </a:r>
          </a:p>
        </p:txBody>
      </p:sp>
      <p:sp>
        <p:nvSpPr>
          <p:cNvPr id="4" name="Slide Number Placeholder 3"/>
          <p:cNvSpPr>
            <a:spLocks noGrp="1"/>
          </p:cNvSpPr>
          <p:nvPr>
            <p:ph type="sldNum" sz="quarter" idx="5"/>
          </p:nvPr>
        </p:nvSpPr>
        <p:spPr/>
        <p:txBody>
          <a:bodyPr/>
          <a:lstStyle/>
          <a:p>
            <a:fld id="{F404172D-1CA5-4907-B4BD-D6C49F1D74C7}" type="slidenum">
              <a:rPr lang="en-US" smtClean="0"/>
              <a:t>28</a:t>
            </a:fld>
            <a:endParaRPr lang="en-US"/>
          </a:p>
        </p:txBody>
      </p:sp>
    </p:spTree>
    <p:extLst>
      <p:ext uri="{BB962C8B-B14F-4D97-AF65-F5344CB8AC3E}">
        <p14:creationId xmlns:p14="http://schemas.microsoft.com/office/powerpoint/2010/main" val="39264986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pPr lvl="0"/>
            <a:r>
              <a:rPr lang="en-US" dirty="0"/>
              <a:t>Manufactured</a:t>
            </a:r>
          </a:p>
          <a:p>
            <a:pPr lvl="1"/>
            <a:r>
              <a:rPr lang="en-US" dirty="0"/>
              <a:t>Prefabricated houses that are constructed off-site and then assembled at the building site in sections (e.g., manufactured homes)</a:t>
            </a:r>
          </a:p>
          <a:p>
            <a:r>
              <a:rPr lang="en-US" dirty="0"/>
              <a:t>Wood-buoyant</a:t>
            </a:r>
          </a:p>
          <a:p>
            <a:pPr lvl="1"/>
            <a:r>
              <a:rPr lang="en-US" dirty="0"/>
              <a:t>Typical wood frame structure with load-bearing walls that is not anchored or bolted to the foundation and is therefore highly susceptible to floating off the foundation</a:t>
            </a:r>
          </a:p>
          <a:p>
            <a:pPr lvl="0"/>
            <a:r>
              <a:rPr lang="en-US" dirty="0"/>
              <a:t>Wood-anchored</a:t>
            </a:r>
          </a:p>
          <a:p>
            <a:pPr lvl="1"/>
            <a:r>
              <a:rPr lang="en-US" dirty="0"/>
              <a:t>Typical wood frame structure with load-bearing walls that is bolted or anchored to the foundation and therefore less susceptible to floating off the foundation. Structures made of heavy materials (such as large timbers), homes with a brick façade and homes with two or more stories are also more likely to resist floating and therefore may also be considered “anchored”</a:t>
            </a:r>
          </a:p>
          <a:p>
            <a:pPr lvl="0"/>
            <a:r>
              <a:rPr lang="en-US" dirty="0"/>
              <a:t>Masonry</a:t>
            </a:r>
          </a:p>
          <a:p>
            <a:pPr lvl="1"/>
            <a:r>
              <a:rPr lang="en-US" dirty="0"/>
              <a:t>Unreinforced stone or block structures  </a:t>
            </a:r>
          </a:p>
          <a:p>
            <a:pPr lvl="0"/>
            <a:r>
              <a:rPr lang="en-US" dirty="0"/>
              <a:t>Engineered</a:t>
            </a:r>
          </a:p>
          <a:p>
            <a:pPr lvl="1"/>
            <a:r>
              <a:rPr lang="en-US" dirty="0"/>
              <a:t>Steel and reinforced concrete construction where the walls are non-load bearing and instead the columns and beams carry the load. Walls may be masonry, wood, glass, etc. and are susceptible to collapse separate from the superstructure</a:t>
            </a:r>
          </a:p>
          <a:p>
            <a:endParaRPr lang="en-US" dirty="0"/>
          </a:p>
        </p:txBody>
      </p:sp>
      <p:sp>
        <p:nvSpPr>
          <p:cNvPr id="4" name="Slide Number Placeholder 3"/>
          <p:cNvSpPr>
            <a:spLocks noGrp="1"/>
          </p:cNvSpPr>
          <p:nvPr>
            <p:ph type="sldNum" sz="quarter" idx="5"/>
          </p:nvPr>
        </p:nvSpPr>
        <p:spPr/>
        <p:txBody>
          <a:bodyPr/>
          <a:lstStyle/>
          <a:p>
            <a:fld id="{F404172D-1CA5-4907-B4BD-D6C49F1D74C7}" type="slidenum">
              <a:rPr lang="en-US" smtClean="0"/>
              <a:t>29</a:t>
            </a:fld>
            <a:endParaRPr lang="en-US"/>
          </a:p>
        </p:txBody>
      </p:sp>
    </p:spTree>
    <p:extLst>
      <p:ext uri="{BB962C8B-B14F-4D97-AF65-F5344CB8AC3E}">
        <p14:creationId xmlns:p14="http://schemas.microsoft.com/office/powerpoint/2010/main" val="32961176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04172D-1CA5-4907-B4BD-D6C49F1D74C7}" type="slidenum">
              <a:rPr lang="en-US" smtClean="0"/>
              <a:t>30</a:t>
            </a:fld>
            <a:endParaRPr lang="en-US"/>
          </a:p>
        </p:txBody>
      </p:sp>
    </p:spTree>
    <p:extLst>
      <p:ext uri="{BB962C8B-B14F-4D97-AF65-F5344CB8AC3E}">
        <p14:creationId xmlns:p14="http://schemas.microsoft.com/office/powerpoint/2010/main" val="18834180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Example of stability criteria with uncertainty</a:t>
            </a:r>
          </a:p>
        </p:txBody>
      </p:sp>
      <p:sp>
        <p:nvSpPr>
          <p:cNvPr id="4" name="Slide Number Placeholder 3"/>
          <p:cNvSpPr>
            <a:spLocks noGrp="1"/>
          </p:cNvSpPr>
          <p:nvPr>
            <p:ph type="sldNum" sz="quarter" idx="5"/>
          </p:nvPr>
        </p:nvSpPr>
        <p:spPr/>
        <p:txBody>
          <a:bodyPr/>
          <a:lstStyle/>
          <a:p>
            <a:fld id="{F404172D-1CA5-4907-B4BD-D6C49F1D74C7}" type="slidenum">
              <a:rPr lang="en-US" smtClean="0"/>
              <a:t>31</a:t>
            </a:fld>
            <a:endParaRPr lang="en-US"/>
          </a:p>
        </p:txBody>
      </p:sp>
    </p:spTree>
    <p:extLst>
      <p:ext uri="{BB962C8B-B14F-4D97-AF65-F5344CB8AC3E}">
        <p14:creationId xmlns:p14="http://schemas.microsoft.com/office/powerpoint/2010/main" val="26116552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Go through how it works in LifeSim to sample stability criteria.</a:t>
            </a:r>
          </a:p>
        </p:txBody>
      </p:sp>
      <p:sp>
        <p:nvSpPr>
          <p:cNvPr id="4" name="Slide Number Placeholder 3"/>
          <p:cNvSpPr>
            <a:spLocks noGrp="1"/>
          </p:cNvSpPr>
          <p:nvPr>
            <p:ph type="sldNum" sz="quarter" idx="5"/>
          </p:nvPr>
        </p:nvSpPr>
        <p:spPr/>
        <p:txBody>
          <a:bodyPr/>
          <a:lstStyle/>
          <a:p>
            <a:fld id="{F404172D-1CA5-4907-B4BD-D6C49F1D74C7}" type="slidenum">
              <a:rPr lang="en-US" smtClean="0"/>
              <a:t>32</a:t>
            </a:fld>
            <a:endParaRPr lang="en-US"/>
          </a:p>
        </p:txBody>
      </p:sp>
    </p:spTree>
    <p:extLst>
      <p:ext uri="{BB962C8B-B14F-4D97-AF65-F5344CB8AC3E}">
        <p14:creationId xmlns:p14="http://schemas.microsoft.com/office/powerpoint/2010/main" val="37072053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Discuss vehicular stability</a:t>
            </a:r>
          </a:p>
        </p:txBody>
      </p:sp>
      <p:sp>
        <p:nvSpPr>
          <p:cNvPr id="4" name="Slide Number Placeholder 3"/>
          <p:cNvSpPr>
            <a:spLocks noGrp="1"/>
          </p:cNvSpPr>
          <p:nvPr>
            <p:ph type="sldNum" sz="quarter" idx="5"/>
          </p:nvPr>
        </p:nvSpPr>
        <p:spPr/>
        <p:txBody>
          <a:bodyPr/>
          <a:lstStyle/>
          <a:p>
            <a:fld id="{F404172D-1CA5-4907-B4BD-D6C49F1D74C7}" type="slidenum">
              <a:rPr lang="en-US" smtClean="0"/>
              <a:t>33</a:t>
            </a:fld>
            <a:endParaRPr lang="en-US"/>
          </a:p>
        </p:txBody>
      </p:sp>
    </p:spTree>
    <p:extLst>
      <p:ext uri="{BB962C8B-B14F-4D97-AF65-F5344CB8AC3E}">
        <p14:creationId xmlns:p14="http://schemas.microsoft.com/office/powerpoint/2010/main" val="7973361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Empirical data on stability.</a:t>
            </a:r>
          </a:p>
        </p:txBody>
      </p:sp>
      <p:sp>
        <p:nvSpPr>
          <p:cNvPr id="4" name="Slide Number Placeholder 3"/>
          <p:cNvSpPr>
            <a:spLocks noGrp="1"/>
          </p:cNvSpPr>
          <p:nvPr>
            <p:ph type="sldNum" sz="quarter" idx="5"/>
          </p:nvPr>
        </p:nvSpPr>
        <p:spPr/>
        <p:txBody>
          <a:bodyPr/>
          <a:lstStyle/>
          <a:p>
            <a:fld id="{F404172D-1CA5-4907-B4BD-D6C49F1D74C7}" type="slidenum">
              <a:rPr lang="en-US" smtClean="0"/>
              <a:t>34</a:t>
            </a:fld>
            <a:endParaRPr lang="en-US"/>
          </a:p>
        </p:txBody>
      </p:sp>
    </p:spTree>
    <p:extLst>
      <p:ext uri="{BB962C8B-B14F-4D97-AF65-F5344CB8AC3E}">
        <p14:creationId xmlns:p14="http://schemas.microsoft.com/office/powerpoint/2010/main" val="42816196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04172D-1CA5-4907-B4BD-D6C49F1D74C7}" type="slidenum">
              <a:rPr lang="en-US" smtClean="0"/>
              <a:t>36</a:t>
            </a:fld>
            <a:endParaRPr lang="en-US"/>
          </a:p>
        </p:txBody>
      </p:sp>
    </p:spTree>
    <p:extLst>
      <p:ext uri="{BB962C8B-B14F-4D97-AF65-F5344CB8AC3E}">
        <p14:creationId xmlns:p14="http://schemas.microsoft.com/office/powerpoint/2010/main" val="21939211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Go through how fatality rates are sampled in LifeSim.</a:t>
            </a:r>
          </a:p>
        </p:txBody>
      </p:sp>
      <p:sp>
        <p:nvSpPr>
          <p:cNvPr id="4" name="Slide Number Placeholder 3"/>
          <p:cNvSpPr>
            <a:spLocks noGrp="1"/>
          </p:cNvSpPr>
          <p:nvPr>
            <p:ph type="sldNum" sz="quarter" idx="5"/>
          </p:nvPr>
        </p:nvSpPr>
        <p:spPr/>
        <p:txBody>
          <a:bodyPr/>
          <a:lstStyle/>
          <a:p>
            <a:fld id="{F404172D-1CA5-4907-B4BD-D6C49F1D74C7}" type="slidenum">
              <a:rPr lang="en-US" smtClean="0"/>
              <a:t>38</a:t>
            </a:fld>
            <a:endParaRPr lang="en-US"/>
          </a:p>
        </p:txBody>
      </p:sp>
    </p:spTree>
    <p:extLst>
      <p:ext uri="{BB962C8B-B14F-4D97-AF65-F5344CB8AC3E}">
        <p14:creationId xmlns:p14="http://schemas.microsoft.com/office/powerpoint/2010/main" val="175319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Ask each question</a:t>
            </a:r>
          </a:p>
        </p:txBody>
      </p:sp>
      <p:sp>
        <p:nvSpPr>
          <p:cNvPr id="4" name="Slide Number Placeholder 3"/>
          <p:cNvSpPr>
            <a:spLocks noGrp="1"/>
          </p:cNvSpPr>
          <p:nvPr>
            <p:ph type="sldNum" sz="quarter" idx="5"/>
          </p:nvPr>
        </p:nvSpPr>
        <p:spPr/>
        <p:txBody>
          <a:bodyPr/>
          <a:lstStyle/>
          <a:p>
            <a:fld id="{F404172D-1CA5-4907-B4BD-D6C49F1D74C7}" type="slidenum">
              <a:rPr lang="en-US" smtClean="0"/>
              <a:t>7</a:t>
            </a:fld>
            <a:endParaRPr lang="en-US"/>
          </a:p>
        </p:txBody>
      </p:sp>
    </p:spTree>
    <p:extLst>
      <p:ext uri="{BB962C8B-B14F-4D97-AF65-F5344CB8AC3E}">
        <p14:creationId xmlns:p14="http://schemas.microsoft.com/office/powerpoint/2010/main" val="32791683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M-7</a:t>
            </a:r>
          </a:p>
        </p:txBody>
      </p:sp>
      <p:sp>
        <p:nvSpPr>
          <p:cNvPr id="7" name="Rectangle 7"/>
          <p:cNvSpPr>
            <a:spLocks noGrp="1" noChangeArrowheads="1"/>
          </p:cNvSpPr>
          <p:nvPr>
            <p:ph type="sldNum" sz="quarter" idx="5"/>
          </p:nvPr>
        </p:nvSpPr>
        <p:spPr>
          <a:ln/>
        </p:spPr>
        <p:txBody>
          <a:bodyPr/>
          <a:lstStyle/>
          <a:p>
            <a:fld id="{E4BEBE3A-D72B-4346-9829-B8507C036483}" type="slidenum">
              <a:rPr lang="en-US"/>
              <a:pPr/>
              <a:t>39</a:t>
            </a:fld>
            <a:endParaRPr lang="en-US"/>
          </a:p>
        </p:txBody>
      </p:sp>
      <p:sp>
        <p:nvSpPr>
          <p:cNvPr id="663554" name="Rectangle 2"/>
          <p:cNvSpPr>
            <a:spLocks noGrp="1" noRot="1" noChangeAspect="1" noChangeArrowheads="1" noTextEdit="1"/>
          </p:cNvSpPr>
          <p:nvPr>
            <p:ph type="sldImg"/>
          </p:nvPr>
        </p:nvSpPr>
        <p:spPr>
          <a:xfrm>
            <a:off x="3795713" y="885825"/>
            <a:ext cx="2755900" cy="1549400"/>
          </a:xfrm>
          <a:ln/>
        </p:spPr>
      </p:sp>
      <p:sp>
        <p:nvSpPr>
          <p:cNvPr id="663555" name="Rectangle 3"/>
          <p:cNvSpPr>
            <a:spLocks noGrp="1" noChangeArrowheads="1"/>
          </p:cNvSpPr>
          <p:nvPr>
            <p:ph type="body" idx="1"/>
          </p:nvPr>
        </p:nvSpPr>
        <p:spPr/>
        <p:txBody>
          <a:bodyPr/>
          <a:lstStyle/>
          <a:p>
            <a:r>
              <a:rPr lang="en-US" dirty="0"/>
              <a:t>Discuss direct economic damages</a:t>
            </a:r>
          </a:p>
        </p:txBody>
      </p:sp>
    </p:spTree>
    <p:extLst>
      <p:ext uri="{BB962C8B-B14F-4D97-AF65-F5344CB8AC3E}">
        <p14:creationId xmlns:p14="http://schemas.microsoft.com/office/powerpoint/2010/main" val="3861936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M-7</a:t>
            </a:r>
          </a:p>
        </p:txBody>
      </p:sp>
      <p:sp>
        <p:nvSpPr>
          <p:cNvPr id="7" name="Rectangle 7"/>
          <p:cNvSpPr>
            <a:spLocks noGrp="1" noChangeArrowheads="1"/>
          </p:cNvSpPr>
          <p:nvPr>
            <p:ph type="sldNum" sz="quarter" idx="5"/>
          </p:nvPr>
        </p:nvSpPr>
        <p:spPr>
          <a:ln/>
        </p:spPr>
        <p:txBody>
          <a:bodyPr/>
          <a:lstStyle/>
          <a:p>
            <a:fld id="{E4BEBE3A-D72B-4346-9829-B8507C036483}" type="slidenum">
              <a:rPr lang="en-US"/>
              <a:pPr/>
              <a:t>40</a:t>
            </a:fld>
            <a:endParaRPr lang="en-US"/>
          </a:p>
        </p:txBody>
      </p:sp>
      <p:sp>
        <p:nvSpPr>
          <p:cNvPr id="663554" name="Rectangle 2"/>
          <p:cNvSpPr>
            <a:spLocks noGrp="1" noRot="1" noChangeAspect="1" noChangeArrowheads="1" noTextEdit="1"/>
          </p:cNvSpPr>
          <p:nvPr>
            <p:ph type="sldImg"/>
          </p:nvPr>
        </p:nvSpPr>
        <p:spPr>
          <a:xfrm>
            <a:off x="3795713" y="885825"/>
            <a:ext cx="2755900" cy="1549400"/>
          </a:xfrm>
          <a:ln/>
        </p:spPr>
      </p:sp>
      <p:sp>
        <p:nvSpPr>
          <p:cNvPr id="663555" name="Rectangle 3"/>
          <p:cNvSpPr>
            <a:spLocks noGrp="1" noChangeArrowheads="1"/>
          </p:cNvSpPr>
          <p:nvPr>
            <p:ph type="body" idx="1"/>
          </p:nvPr>
        </p:nvSpPr>
        <p:spPr/>
        <p:txBody>
          <a:bodyPr/>
          <a:lstStyle/>
          <a:p>
            <a:r>
              <a:rPr lang="en-US" dirty="0"/>
              <a:t>Discuss ag damages</a:t>
            </a:r>
          </a:p>
        </p:txBody>
      </p:sp>
    </p:spTree>
    <p:extLst>
      <p:ext uri="{BB962C8B-B14F-4D97-AF65-F5344CB8AC3E}">
        <p14:creationId xmlns:p14="http://schemas.microsoft.com/office/powerpoint/2010/main" val="26520477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normAutofit fontScale="55000" lnSpcReduction="20000"/>
          </a:bodyPr>
          <a:lstStyle/>
          <a:p>
            <a:pPr marL="171450" indent="-171450">
              <a:buFontTx/>
              <a:buChar char="-"/>
            </a:pPr>
            <a:r>
              <a:rPr lang="en-US" dirty="0"/>
              <a:t>Whittier</a:t>
            </a:r>
            <a:r>
              <a:rPr lang="en-US" baseline="0" dirty="0"/>
              <a:t> Narrows Dam Safety Modification Study</a:t>
            </a:r>
          </a:p>
          <a:p>
            <a:pPr marL="628650" lvl="1" indent="-171450">
              <a:buFontTx/>
              <a:buChar char="-"/>
            </a:pPr>
            <a:r>
              <a:rPr lang="en-US" baseline="0" dirty="0"/>
              <a:t>Downstream of Whittier Narrows is dense urban terrain where significant traffic congestion can occur. LifeSim provides a means of estimating life loss on roads through its traffic simulation system. No other model can reliably provide traffic fatality estimates.</a:t>
            </a:r>
          </a:p>
          <a:p>
            <a:pPr marL="628650" lvl="1" indent="-171450">
              <a:buFontTx/>
              <a:buChar char="-"/>
            </a:pPr>
            <a:r>
              <a:rPr lang="en-US" baseline="0" dirty="0"/>
              <a:t>It was shown that sheltering in place actually reduces life loss on roads due to reduced congestion.</a:t>
            </a:r>
          </a:p>
          <a:p>
            <a:pPr marL="171450" lvl="0" indent="-171450">
              <a:buFontTx/>
              <a:buChar char="-"/>
            </a:pPr>
            <a:r>
              <a:rPr lang="en-US" baseline="0" dirty="0"/>
              <a:t>Mosul Dam</a:t>
            </a:r>
          </a:p>
          <a:p>
            <a:pPr marL="628650" lvl="1" indent="-171450">
              <a:buFontTx/>
              <a:buChar char="-"/>
            </a:pPr>
            <a:r>
              <a:rPr lang="en-US" sz="1200" kern="1200" dirty="0">
                <a:solidFill>
                  <a:schemeClr val="tx1"/>
                </a:solidFill>
                <a:effectLst/>
                <a:latin typeface="Arial" pitchFamily="34" charset="0"/>
                <a:ea typeface="ＭＳ Ｐゴシック" charset="0"/>
                <a:cs typeface="+mn-cs"/>
              </a:rPr>
              <a:t>LifeSim allowed us to have a much better understanding of the range of potential life loss and the factors that drive it. Being able to pinpoint where the focus should be when it comes to either reducing uncertainty or reducing risk is a significant benefit.</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r>
              <a:rPr lang="en-US" sz="1200" kern="1200" dirty="0">
                <a:solidFill>
                  <a:schemeClr val="tx1"/>
                </a:solidFill>
                <a:effectLst/>
                <a:latin typeface="Arial" pitchFamily="34" charset="0"/>
                <a:ea typeface="ＭＳ Ｐゴシック" charset="0"/>
                <a:cs typeface="+mn-cs"/>
              </a:rPr>
              <a:t>There is no other defendable method available for estimating life loss for a Mosul scenario. The empirical record only has a couple data points that would even be close to representative for this situation, so an empirical approach won't work. No other simulation models can handle the extents and PAR this large.</a:t>
            </a:r>
            <a:endParaRPr lang="en-US" sz="1200" kern="1200" baseline="0" dirty="0">
              <a:solidFill>
                <a:schemeClr val="tx1"/>
              </a:solidFill>
              <a:effectLst/>
              <a:latin typeface="Arial" pitchFamily="34" charset="0"/>
              <a:ea typeface="ＭＳ Ｐゴシック" charset="0"/>
              <a:cs typeface="+mn-cs"/>
            </a:endParaRPr>
          </a:p>
          <a:p>
            <a:pPr marL="171450" lvl="0" indent="-171450">
              <a:buFontTx/>
              <a:buChar char="-"/>
            </a:pPr>
            <a:r>
              <a:rPr lang="en-US" kern="1200" baseline="0" dirty="0">
                <a:solidFill>
                  <a:schemeClr val="tx1"/>
                </a:solidFill>
                <a:effectLst/>
                <a:latin typeface="Arial" pitchFamily="34" charset="0"/>
                <a:ea typeface="ＭＳ Ｐゴシック" charset="0"/>
                <a:cs typeface="+mn-cs"/>
              </a:rPr>
              <a:t>Texas City (maybe)</a:t>
            </a:r>
          </a:p>
          <a:p>
            <a:pPr marL="628650" lvl="1" indent="-171450">
              <a:buFontTx/>
              <a:buChar char="-"/>
            </a:pPr>
            <a:r>
              <a:rPr lang="en-US" kern="1200" baseline="0" dirty="0" err="1">
                <a:solidFill>
                  <a:schemeClr val="tx1"/>
                </a:solidFill>
                <a:effectLst/>
                <a:latin typeface="Arial" pitchFamily="34" charset="0"/>
                <a:ea typeface="ＭＳ Ｐゴシック" charset="0"/>
                <a:cs typeface="+mn-cs"/>
              </a:rPr>
              <a:t>Asdfasdf</a:t>
            </a:r>
            <a:endParaRPr lang="en-US" kern="1200" baseline="0" dirty="0">
              <a:solidFill>
                <a:schemeClr val="tx1"/>
              </a:solidFill>
              <a:effectLst/>
              <a:latin typeface="Arial" pitchFamily="34" charset="0"/>
              <a:ea typeface="ＭＳ Ｐゴシック" charset="0"/>
              <a:cs typeface="+mn-cs"/>
            </a:endParaRPr>
          </a:p>
          <a:p>
            <a:pPr marL="171450" lvl="0" indent="-171450">
              <a:buFontTx/>
              <a:buChar char="-"/>
            </a:pPr>
            <a:r>
              <a:rPr lang="en-US" kern="1200" baseline="0" dirty="0">
                <a:solidFill>
                  <a:schemeClr val="tx1"/>
                </a:solidFill>
                <a:effectLst/>
                <a:latin typeface="Arial" pitchFamily="34" charset="0"/>
                <a:ea typeface="ＭＳ Ｐゴシック" charset="0"/>
                <a:cs typeface="+mn-cs"/>
              </a:rPr>
              <a:t>American River (maybe)</a:t>
            </a:r>
          </a:p>
          <a:p>
            <a:pPr marL="171450" lvl="0" indent="-171450">
              <a:buFontTx/>
              <a:buChar char="-"/>
            </a:pPr>
            <a:r>
              <a:rPr lang="en-US" kern="1200" baseline="0" dirty="0">
                <a:solidFill>
                  <a:schemeClr val="tx1"/>
                </a:solidFill>
                <a:effectLst/>
                <a:latin typeface="Arial" pitchFamily="34" charset="0"/>
                <a:ea typeface="ＭＳ Ｐゴシック" charset="0"/>
                <a:cs typeface="+mn-cs"/>
              </a:rPr>
              <a:t>Dam and Levee Safety USACE</a:t>
            </a:r>
          </a:p>
          <a:p>
            <a:pPr marL="171450" lvl="0" indent="-171450">
              <a:buFontTx/>
              <a:buChar char="-"/>
            </a:pPr>
            <a:r>
              <a:rPr lang="en-US" kern="1200" baseline="0" dirty="0">
                <a:solidFill>
                  <a:schemeClr val="tx1"/>
                </a:solidFill>
                <a:effectLst/>
                <a:latin typeface="Arial" pitchFamily="34" charset="0"/>
                <a:ea typeface="ＭＳ Ｐゴシック" charset="0"/>
                <a:cs typeface="+mn-cs"/>
              </a:rPr>
              <a:t>Australian and Canadian Risk Assessments</a:t>
            </a:r>
          </a:p>
          <a:p>
            <a:pPr marL="171450" lvl="0" indent="-171450">
              <a:buFontTx/>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42</a:t>
            </a:fld>
            <a:endParaRPr lang="en-US"/>
          </a:p>
        </p:txBody>
      </p:sp>
    </p:spTree>
    <p:extLst>
      <p:ext uri="{BB962C8B-B14F-4D97-AF65-F5344CB8AC3E}">
        <p14:creationId xmlns:p14="http://schemas.microsoft.com/office/powerpoint/2010/main" val="19668888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Explain why life loss is decreasing with less warning time. Tell story of people evacuating north out of the shopping center into the flood.</a:t>
            </a:r>
          </a:p>
        </p:txBody>
      </p:sp>
      <p:sp>
        <p:nvSpPr>
          <p:cNvPr id="4" name="Slide Number Placeholder 3"/>
          <p:cNvSpPr>
            <a:spLocks noGrp="1"/>
          </p:cNvSpPr>
          <p:nvPr>
            <p:ph type="sldNum" sz="quarter" idx="5"/>
          </p:nvPr>
        </p:nvSpPr>
        <p:spPr/>
        <p:txBody>
          <a:bodyPr/>
          <a:lstStyle/>
          <a:p>
            <a:fld id="{F404172D-1CA5-4907-B4BD-D6C49F1D74C7}" type="slidenum">
              <a:rPr lang="en-US" smtClean="0"/>
              <a:t>43</a:t>
            </a:fld>
            <a:endParaRPr lang="en-US"/>
          </a:p>
        </p:txBody>
      </p:sp>
    </p:spTree>
    <p:extLst>
      <p:ext uri="{BB962C8B-B14F-4D97-AF65-F5344CB8AC3E}">
        <p14:creationId xmlns:p14="http://schemas.microsoft.com/office/powerpoint/2010/main" val="4830448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Validation of traffic simulation model using the Oroville evacuation.</a:t>
            </a:r>
          </a:p>
        </p:txBody>
      </p:sp>
      <p:sp>
        <p:nvSpPr>
          <p:cNvPr id="4" name="Slide Number Placeholder 3"/>
          <p:cNvSpPr>
            <a:spLocks noGrp="1"/>
          </p:cNvSpPr>
          <p:nvPr>
            <p:ph type="sldNum" sz="quarter" idx="5"/>
          </p:nvPr>
        </p:nvSpPr>
        <p:spPr/>
        <p:txBody>
          <a:bodyPr/>
          <a:lstStyle/>
          <a:p>
            <a:fld id="{F404172D-1CA5-4907-B4BD-D6C49F1D74C7}" type="slidenum">
              <a:rPr lang="en-US" smtClean="0"/>
              <a:t>44</a:t>
            </a:fld>
            <a:endParaRPr lang="en-US"/>
          </a:p>
        </p:txBody>
      </p:sp>
    </p:spTree>
    <p:extLst>
      <p:ext uri="{BB962C8B-B14F-4D97-AF65-F5344CB8AC3E}">
        <p14:creationId xmlns:p14="http://schemas.microsoft.com/office/powerpoint/2010/main" val="36107908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Specific times in the warning and evacuation timeline from Oroville</a:t>
            </a:r>
          </a:p>
        </p:txBody>
      </p:sp>
      <p:sp>
        <p:nvSpPr>
          <p:cNvPr id="4" name="Slide Number Placeholder 3"/>
          <p:cNvSpPr>
            <a:spLocks noGrp="1"/>
          </p:cNvSpPr>
          <p:nvPr>
            <p:ph type="sldNum" sz="quarter" idx="5"/>
          </p:nvPr>
        </p:nvSpPr>
        <p:spPr/>
        <p:txBody>
          <a:bodyPr/>
          <a:lstStyle/>
          <a:p>
            <a:fld id="{F404172D-1CA5-4907-B4BD-D6C49F1D74C7}" type="slidenum">
              <a:rPr lang="en-US" smtClean="0"/>
              <a:t>45</a:t>
            </a:fld>
            <a:endParaRPr lang="en-US"/>
          </a:p>
        </p:txBody>
      </p:sp>
    </p:spTree>
    <p:extLst>
      <p:ext uri="{BB962C8B-B14F-4D97-AF65-F5344CB8AC3E}">
        <p14:creationId xmlns:p14="http://schemas.microsoft.com/office/powerpoint/2010/main" val="12318028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[click to show graph] data based on survey</a:t>
            </a:r>
          </a:p>
        </p:txBody>
      </p:sp>
      <p:sp>
        <p:nvSpPr>
          <p:cNvPr id="4" name="Slide Number Placeholder 3"/>
          <p:cNvSpPr>
            <a:spLocks noGrp="1"/>
          </p:cNvSpPr>
          <p:nvPr>
            <p:ph type="sldNum" sz="quarter" idx="5"/>
          </p:nvPr>
        </p:nvSpPr>
        <p:spPr/>
        <p:txBody>
          <a:bodyPr/>
          <a:lstStyle/>
          <a:p>
            <a:fld id="{F404172D-1CA5-4907-B4BD-D6C49F1D74C7}" type="slidenum">
              <a:rPr lang="en-US" smtClean="0"/>
              <a:t>46</a:t>
            </a:fld>
            <a:endParaRPr lang="en-US"/>
          </a:p>
        </p:txBody>
      </p:sp>
    </p:spTree>
    <p:extLst>
      <p:ext uri="{BB962C8B-B14F-4D97-AF65-F5344CB8AC3E}">
        <p14:creationId xmlns:p14="http://schemas.microsoft.com/office/powerpoint/2010/main" val="19034502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to show graph] data based on survey</a:t>
            </a:r>
          </a:p>
          <a:p>
            <a:endParaRPr lang="en-US" dirty="0"/>
          </a:p>
        </p:txBody>
      </p:sp>
      <p:sp>
        <p:nvSpPr>
          <p:cNvPr id="4" name="Slide Number Placeholder 3"/>
          <p:cNvSpPr>
            <a:spLocks noGrp="1"/>
          </p:cNvSpPr>
          <p:nvPr>
            <p:ph type="sldNum" sz="quarter" idx="5"/>
          </p:nvPr>
        </p:nvSpPr>
        <p:spPr/>
        <p:txBody>
          <a:bodyPr/>
          <a:lstStyle/>
          <a:p>
            <a:fld id="{F404172D-1CA5-4907-B4BD-D6C49F1D74C7}" type="slidenum">
              <a:rPr lang="en-US" smtClean="0"/>
              <a:t>47</a:t>
            </a:fld>
            <a:endParaRPr lang="en-US"/>
          </a:p>
        </p:txBody>
      </p:sp>
    </p:spTree>
    <p:extLst>
      <p:ext uri="{BB962C8B-B14F-4D97-AF65-F5344CB8AC3E}">
        <p14:creationId xmlns:p14="http://schemas.microsoft.com/office/powerpoint/2010/main" val="37580598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Overall data looked good.</a:t>
            </a:r>
          </a:p>
        </p:txBody>
      </p:sp>
      <p:sp>
        <p:nvSpPr>
          <p:cNvPr id="4" name="Slide Number Placeholder 3"/>
          <p:cNvSpPr>
            <a:spLocks noGrp="1"/>
          </p:cNvSpPr>
          <p:nvPr>
            <p:ph type="sldNum" sz="quarter" idx="5"/>
          </p:nvPr>
        </p:nvSpPr>
        <p:spPr/>
        <p:txBody>
          <a:bodyPr/>
          <a:lstStyle/>
          <a:p>
            <a:fld id="{F404172D-1CA5-4907-B4BD-D6C49F1D74C7}" type="slidenum">
              <a:rPr lang="en-US" smtClean="0"/>
              <a:t>48</a:t>
            </a:fld>
            <a:endParaRPr lang="en-US"/>
          </a:p>
        </p:txBody>
      </p:sp>
    </p:spTree>
    <p:extLst>
      <p:ext uri="{BB962C8B-B14F-4D97-AF65-F5344CB8AC3E}">
        <p14:creationId xmlns:p14="http://schemas.microsoft.com/office/powerpoint/2010/main" val="32819722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Traffic congestion in model matches news reports</a:t>
            </a:r>
          </a:p>
        </p:txBody>
      </p:sp>
      <p:sp>
        <p:nvSpPr>
          <p:cNvPr id="4" name="Slide Number Placeholder 3"/>
          <p:cNvSpPr>
            <a:spLocks noGrp="1"/>
          </p:cNvSpPr>
          <p:nvPr>
            <p:ph type="sldNum" sz="quarter" idx="5"/>
          </p:nvPr>
        </p:nvSpPr>
        <p:spPr/>
        <p:txBody>
          <a:bodyPr/>
          <a:lstStyle/>
          <a:p>
            <a:fld id="{F404172D-1CA5-4907-B4BD-D6C49F1D74C7}" type="slidenum">
              <a:rPr lang="en-US" smtClean="0"/>
              <a:t>49</a:t>
            </a:fld>
            <a:endParaRPr lang="en-US"/>
          </a:p>
        </p:txBody>
      </p:sp>
    </p:spTree>
    <p:extLst>
      <p:ext uri="{BB962C8B-B14F-4D97-AF65-F5344CB8AC3E}">
        <p14:creationId xmlns:p14="http://schemas.microsoft.com/office/powerpoint/2010/main" val="700098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When your objective is to minimize life loss, identifying the parameters driving results is critical to meeting that objective.</a:t>
            </a:r>
          </a:p>
          <a:p>
            <a:r>
              <a:rPr lang="en-US" dirty="0"/>
              <a:t>LifeSim considers each component with uncertainty from the visualized evacuation timeline. Keep in mind that each of these components can be a risk driver in terms of consequences. </a:t>
            </a:r>
          </a:p>
          <a:p>
            <a:endParaRPr lang="en-US" dirty="0"/>
          </a:p>
          <a:p>
            <a:endParaRPr lang="en-US" dirty="0"/>
          </a:p>
        </p:txBody>
      </p:sp>
      <p:sp>
        <p:nvSpPr>
          <p:cNvPr id="4" name="Slide Number Placeholder 3"/>
          <p:cNvSpPr>
            <a:spLocks noGrp="1"/>
          </p:cNvSpPr>
          <p:nvPr>
            <p:ph type="sldNum" sz="quarter" idx="5"/>
          </p:nvPr>
        </p:nvSpPr>
        <p:spPr/>
        <p:txBody>
          <a:bodyPr/>
          <a:lstStyle/>
          <a:p>
            <a:fld id="{F404172D-1CA5-4907-B4BD-D6C49F1D74C7}" type="slidenum">
              <a:rPr lang="en-US" smtClean="0"/>
              <a:t>8</a:t>
            </a:fld>
            <a:endParaRPr lang="en-US"/>
          </a:p>
        </p:txBody>
      </p:sp>
    </p:spTree>
    <p:extLst>
      <p:ext uri="{BB962C8B-B14F-4D97-AF65-F5344CB8AC3E}">
        <p14:creationId xmlns:p14="http://schemas.microsoft.com/office/powerpoint/2010/main" val="33981176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Explain how model can be used to test alternative evacuation plans.</a:t>
            </a:r>
          </a:p>
        </p:txBody>
      </p:sp>
      <p:sp>
        <p:nvSpPr>
          <p:cNvPr id="4" name="Slide Number Placeholder 3"/>
          <p:cNvSpPr>
            <a:spLocks noGrp="1"/>
          </p:cNvSpPr>
          <p:nvPr>
            <p:ph type="sldNum" sz="quarter" idx="5"/>
          </p:nvPr>
        </p:nvSpPr>
        <p:spPr/>
        <p:txBody>
          <a:bodyPr/>
          <a:lstStyle/>
          <a:p>
            <a:fld id="{F404172D-1CA5-4907-B4BD-D6C49F1D74C7}" type="slidenum">
              <a:rPr lang="en-US" smtClean="0"/>
              <a:t>50</a:t>
            </a:fld>
            <a:endParaRPr lang="en-US"/>
          </a:p>
        </p:txBody>
      </p:sp>
    </p:spTree>
    <p:extLst>
      <p:ext uri="{BB962C8B-B14F-4D97-AF65-F5344CB8AC3E}">
        <p14:creationId xmlns:p14="http://schemas.microsoft.com/office/powerpoint/2010/main" val="5907219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04172D-1CA5-4907-B4BD-D6C49F1D74C7}" type="slidenum">
              <a:rPr lang="en-US" smtClean="0"/>
              <a:t>52</a:t>
            </a:fld>
            <a:endParaRPr lang="en-US"/>
          </a:p>
        </p:txBody>
      </p:sp>
    </p:spTree>
    <p:extLst>
      <p:ext uri="{BB962C8B-B14F-4D97-AF65-F5344CB8AC3E}">
        <p14:creationId xmlns:p14="http://schemas.microsoft.com/office/powerpoint/2010/main" val="28766738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404172D-1CA5-4907-B4BD-D6C49F1D74C7}" type="slidenum">
              <a:rPr lang="en-US" smtClean="0"/>
              <a:t>53</a:t>
            </a:fld>
            <a:endParaRPr lang="en-US"/>
          </a:p>
        </p:txBody>
      </p:sp>
    </p:spTree>
    <p:extLst>
      <p:ext uri="{BB962C8B-B14F-4D97-AF65-F5344CB8AC3E}">
        <p14:creationId xmlns:p14="http://schemas.microsoft.com/office/powerpoint/2010/main" val="32243825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defTabSz="873117">
              <a:defRPr/>
            </a:pPr>
            <a:fld id="{E44CA3CC-E040-426A-BD9D-8E6CA1306B4F}" type="slidenum">
              <a:rPr lang="en-US">
                <a:solidFill>
                  <a:srgbClr val="A8A99E"/>
                </a:solidFill>
                <a:latin typeface="Arial" panose="020B0604020202020204" pitchFamily="34" charset="0"/>
                <a:cs typeface="Arial" panose="020B0604020202020204" pitchFamily="34" charset="0"/>
              </a:rPr>
              <a:pPr defTabSz="873117">
                <a:defRPr/>
              </a:pPr>
              <a:t>54</a:t>
            </a:fld>
            <a:endParaRPr lang="en-US" dirty="0">
              <a:solidFill>
                <a:srgbClr val="A8A99E"/>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34A3FD7-F286-43D9-B95C-8776FB71A9CA}"/>
              </a:ext>
            </a:extLst>
          </p:cNvPr>
          <p:cNvSpPr txBox="1"/>
          <p:nvPr/>
        </p:nvSpPr>
        <p:spPr>
          <a:xfrm>
            <a:off x="373474" y="5008436"/>
            <a:ext cx="5547267" cy="1003612"/>
          </a:xfrm>
          <a:prstGeom prst="rect">
            <a:avLst/>
          </a:prstGeom>
          <a:noFill/>
        </p:spPr>
        <p:txBody>
          <a:bodyPr wrap="square" lIns="92302" tIns="46151" rIns="92302" bIns="46151" rtlCol="0">
            <a:spAutoFit/>
          </a:bodyPr>
          <a:lstStyle/>
          <a:p>
            <a:pPr>
              <a:lnSpc>
                <a:spcPct val="107000"/>
              </a:lnSpc>
              <a:spcAft>
                <a:spcPts val="764"/>
              </a:spcAft>
            </a:pPr>
            <a:r>
              <a:rPr lang="en-US" sz="2700" b="1" dirty="0">
                <a:latin typeface="Arial" panose="020B0604020202020204" pitchFamily="34" charset="0"/>
                <a:ea typeface="Calibri" panose="020F0502020204030204" pitchFamily="34" charset="0"/>
                <a:cs typeface="Times New Roman" panose="02020603050405020304" pitchFamily="18" charset="0"/>
              </a:rPr>
              <a:t>DLS-### </a:t>
            </a:r>
            <a:endParaRPr lang="en-US" sz="27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64"/>
              </a:spcAft>
            </a:pPr>
            <a:r>
              <a:rPr lang="en-US" sz="2300" dirty="0">
                <a:latin typeface="Arial" panose="020B0604020202020204" pitchFamily="34" charset="0"/>
                <a:ea typeface="Calibri" panose="020F0502020204030204" pitchFamily="34" charset="0"/>
                <a:cs typeface="Times New Roman" panose="02020603050405020304" pitchFamily="18" charset="0"/>
              </a:rPr>
              <a:t>Title of Course</a:t>
            </a:r>
            <a:endParaRPr lang="en-US" sz="23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E644CF29-AE08-4025-A4DD-C9C19E1484BF}"/>
              </a:ext>
            </a:extLst>
          </p:cNvPr>
          <p:cNvSpPr/>
          <p:nvPr/>
        </p:nvSpPr>
        <p:spPr>
          <a:xfrm>
            <a:off x="6069330" y="4624959"/>
            <a:ext cx="788670" cy="4671441"/>
          </a:xfrm>
          <a:prstGeom prst="rect">
            <a:avLst/>
          </a:prstGeom>
          <a:solidFill>
            <a:srgbClr val="C00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2302" tIns="46151" rIns="92302" bIns="46151" rtlCol="0" anchor="ctr"/>
          <a:lstStyle/>
          <a:p>
            <a:pPr algn="ctr" defTabSz="873117">
              <a:defRPr/>
            </a:pPr>
            <a:endParaRPr lang="en-US" sz="1700">
              <a:solidFill>
                <a:srgbClr val="FFFFFF"/>
              </a:solidFill>
              <a:latin typeface="Calibri" panose="020F0502020204030204"/>
            </a:endParaRPr>
          </a:p>
        </p:txBody>
      </p:sp>
      <p:sp>
        <p:nvSpPr>
          <p:cNvPr id="7" name="TextBox 6">
            <a:extLst>
              <a:ext uri="{FF2B5EF4-FFF2-40B4-BE49-F238E27FC236}">
                <a16:creationId xmlns:a16="http://schemas.microsoft.com/office/drawing/2014/main" id="{AE5B8603-0997-4568-8855-7CAF1C4940BC}"/>
              </a:ext>
            </a:extLst>
          </p:cNvPr>
          <p:cNvSpPr txBox="1"/>
          <p:nvPr/>
        </p:nvSpPr>
        <p:spPr>
          <a:xfrm>
            <a:off x="4133943" y="8559282"/>
            <a:ext cx="1786796" cy="354813"/>
          </a:xfrm>
          <a:prstGeom prst="rect">
            <a:avLst/>
          </a:prstGeom>
          <a:noFill/>
        </p:spPr>
        <p:txBody>
          <a:bodyPr wrap="square" lIns="92302" tIns="46151" rIns="92302" bIns="46151" rtlCol="0">
            <a:spAutoFit/>
          </a:bodyPr>
          <a:lstStyle/>
          <a:p>
            <a:pPr defTabSz="873117">
              <a:defRPr/>
            </a:pPr>
            <a:r>
              <a:rPr lang="en-US" sz="1700" dirty="0">
                <a:solidFill>
                  <a:srgbClr val="000000"/>
                </a:solidFill>
                <a:latin typeface="Calibri" panose="020F0502020204030204"/>
              </a:rPr>
              <a:t>Presenter Guide</a:t>
            </a:r>
          </a:p>
        </p:txBody>
      </p:sp>
      <p:sp>
        <p:nvSpPr>
          <p:cNvPr id="10" name="TextBox 9">
            <a:extLst>
              <a:ext uri="{FF2B5EF4-FFF2-40B4-BE49-F238E27FC236}">
                <a16:creationId xmlns:a16="http://schemas.microsoft.com/office/drawing/2014/main" id="{88EA02FC-86D3-469E-A6FF-42EDB08BBF29}"/>
              </a:ext>
            </a:extLst>
          </p:cNvPr>
          <p:cNvSpPr txBox="1"/>
          <p:nvPr/>
        </p:nvSpPr>
        <p:spPr>
          <a:xfrm>
            <a:off x="432932" y="6403916"/>
            <a:ext cx="2781756" cy="354813"/>
          </a:xfrm>
          <a:prstGeom prst="rect">
            <a:avLst/>
          </a:prstGeom>
          <a:noFill/>
        </p:spPr>
        <p:txBody>
          <a:bodyPr wrap="square" lIns="92302" tIns="46151" rIns="92302" bIns="46151" rtlCol="0">
            <a:spAutoFit/>
          </a:bodyPr>
          <a:lstStyle/>
          <a:p>
            <a:pPr defTabSz="873117">
              <a:defRPr/>
            </a:pPr>
            <a:r>
              <a:rPr lang="en-US" sz="1700" b="1" dirty="0">
                <a:solidFill>
                  <a:srgbClr val="000000"/>
                </a:solidFill>
                <a:latin typeface="Arial" panose="020B0604020202020204" pitchFamily="34" charset="0"/>
                <a:cs typeface="Arial" panose="020B0604020202020204" pitchFamily="34" charset="0"/>
              </a:rPr>
              <a:t>M#: Module Title</a:t>
            </a:r>
          </a:p>
        </p:txBody>
      </p:sp>
      <p:pic>
        <p:nvPicPr>
          <p:cNvPr id="9" name="Picture 8" descr="Back of people's heads and raised hands at corporate presentation with speaker and whiteboard out of focus in background">
            <a:extLst>
              <a:ext uri="{FF2B5EF4-FFF2-40B4-BE49-F238E27FC236}">
                <a16:creationId xmlns:a16="http://schemas.microsoft.com/office/drawing/2014/main" id="{C9B937B0-F4C2-4C13-81A9-150017661A7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0" y="0"/>
            <a:ext cx="6863933" cy="4717943"/>
          </a:xfrm>
          <a:prstGeom prst="rect">
            <a:avLst/>
          </a:prstGeom>
        </p:spPr>
      </p:pic>
    </p:spTree>
    <p:extLst>
      <p:ext uri="{BB962C8B-B14F-4D97-AF65-F5344CB8AC3E}">
        <p14:creationId xmlns:p14="http://schemas.microsoft.com/office/powerpoint/2010/main" val="36576316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838E40A-C6FA-4473-A443-767958855DE1}"/>
              </a:ext>
            </a:extLst>
          </p:cNvPr>
          <p:cNvSpPr/>
          <p:nvPr/>
        </p:nvSpPr>
        <p:spPr>
          <a:xfrm>
            <a:off x="0" y="147562"/>
            <a:ext cx="6858000" cy="5926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2302" tIns="46151" rIns="92302" bIns="46151" rtlCol="0" anchor="ctr"/>
          <a:lstStyle/>
          <a:p>
            <a:pPr marL="230754" lvl="1" defTabSz="873117">
              <a:defRPr/>
            </a:pPr>
            <a:r>
              <a:rPr lang="en-US" sz="2000" b="1" dirty="0">
                <a:solidFill>
                  <a:srgbClr val="FFFFFF"/>
                </a:solidFill>
                <a:latin typeface="Arial" panose="020B0604020202020204" pitchFamily="34" charset="0"/>
                <a:cs typeface="Arial" panose="020B0604020202020204" pitchFamily="34" charset="0"/>
              </a:rPr>
              <a:t>Module Overview</a:t>
            </a:r>
          </a:p>
        </p:txBody>
      </p:sp>
      <p:sp>
        <p:nvSpPr>
          <p:cNvPr id="8" name="TextBox 7">
            <a:extLst>
              <a:ext uri="{FF2B5EF4-FFF2-40B4-BE49-F238E27FC236}">
                <a16:creationId xmlns:a16="http://schemas.microsoft.com/office/drawing/2014/main" id="{116FC286-8351-4354-9039-410976FE0EF2}"/>
              </a:ext>
            </a:extLst>
          </p:cNvPr>
          <p:cNvSpPr txBox="1"/>
          <p:nvPr/>
        </p:nvSpPr>
        <p:spPr>
          <a:xfrm>
            <a:off x="217170" y="1208532"/>
            <a:ext cx="1828800" cy="354813"/>
          </a:xfrm>
          <a:prstGeom prst="rect">
            <a:avLst/>
          </a:prstGeom>
          <a:noFill/>
        </p:spPr>
        <p:txBody>
          <a:bodyPr wrap="square" lIns="92302" tIns="46151" rIns="92302" bIns="46151" rtlCol="0">
            <a:spAutoFit/>
          </a:bodyPr>
          <a:lstStyle/>
          <a:p>
            <a:pPr defTabSz="873117">
              <a:defRPr/>
            </a:pPr>
            <a:r>
              <a:rPr lang="en-US" sz="1700" b="1" dirty="0">
                <a:solidFill>
                  <a:srgbClr val="000000"/>
                </a:solidFill>
                <a:latin typeface="+mj-lt"/>
              </a:rPr>
              <a:t>Purpose</a:t>
            </a:r>
          </a:p>
        </p:txBody>
      </p:sp>
      <p:sp>
        <p:nvSpPr>
          <p:cNvPr id="13" name="TextBox 12">
            <a:extLst>
              <a:ext uri="{FF2B5EF4-FFF2-40B4-BE49-F238E27FC236}">
                <a16:creationId xmlns:a16="http://schemas.microsoft.com/office/drawing/2014/main" id="{264074A7-857E-45F5-9325-9B70889817AD}"/>
              </a:ext>
            </a:extLst>
          </p:cNvPr>
          <p:cNvSpPr txBox="1"/>
          <p:nvPr/>
        </p:nvSpPr>
        <p:spPr>
          <a:xfrm>
            <a:off x="217170" y="2858643"/>
            <a:ext cx="2228850" cy="354813"/>
          </a:xfrm>
          <a:prstGeom prst="rect">
            <a:avLst/>
          </a:prstGeom>
          <a:noFill/>
        </p:spPr>
        <p:txBody>
          <a:bodyPr wrap="square" lIns="92302" tIns="46151" rIns="92302" bIns="46151" rtlCol="0">
            <a:spAutoFit/>
          </a:bodyPr>
          <a:lstStyle/>
          <a:p>
            <a:pPr defTabSz="873117">
              <a:defRPr/>
            </a:pPr>
            <a:r>
              <a:rPr lang="en-US" sz="1700" b="1" dirty="0">
                <a:solidFill>
                  <a:srgbClr val="000000"/>
                </a:solidFill>
                <a:latin typeface="+mj-lt"/>
              </a:rPr>
              <a:t>Goals &amp; Objectives</a:t>
            </a:r>
          </a:p>
        </p:txBody>
      </p:sp>
      <p:sp>
        <p:nvSpPr>
          <p:cNvPr id="14" name="TextBox 13">
            <a:extLst>
              <a:ext uri="{FF2B5EF4-FFF2-40B4-BE49-F238E27FC236}">
                <a16:creationId xmlns:a16="http://schemas.microsoft.com/office/drawing/2014/main" id="{30CE9D0E-9AFD-40C2-BAB2-C4EBD19304C8}"/>
              </a:ext>
            </a:extLst>
          </p:cNvPr>
          <p:cNvSpPr txBox="1"/>
          <p:nvPr/>
        </p:nvSpPr>
        <p:spPr>
          <a:xfrm>
            <a:off x="228600" y="3892867"/>
            <a:ext cx="2240280" cy="354813"/>
          </a:xfrm>
          <a:prstGeom prst="rect">
            <a:avLst/>
          </a:prstGeom>
          <a:noFill/>
        </p:spPr>
        <p:txBody>
          <a:bodyPr wrap="square" lIns="92302" tIns="46151" rIns="92302" bIns="46151" rtlCol="0">
            <a:spAutoFit/>
          </a:bodyPr>
          <a:lstStyle/>
          <a:p>
            <a:pPr defTabSz="873117">
              <a:defRPr/>
            </a:pPr>
            <a:r>
              <a:rPr lang="en-US" sz="1700" b="1" dirty="0">
                <a:solidFill>
                  <a:srgbClr val="000000"/>
                </a:solidFill>
                <a:latin typeface="+mj-lt"/>
              </a:rPr>
              <a:t>Module Information</a:t>
            </a:r>
          </a:p>
        </p:txBody>
      </p:sp>
      <p:sp>
        <p:nvSpPr>
          <p:cNvPr id="15" name="TextBox 14">
            <a:extLst>
              <a:ext uri="{FF2B5EF4-FFF2-40B4-BE49-F238E27FC236}">
                <a16:creationId xmlns:a16="http://schemas.microsoft.com/office/drawing/2014/main" id="{E27D0F7C-0BD3-4329-8DDC-A4533A140DC4}"/>
              </a:ext>
            </a:extLst>
          </p:cNvPr>
          <p:cNvSpPr txBox="1"/>
          <p:nvPr/>
        </p:nvSpPr>
        <p:spPr>
          <a:xfrm>
            <a:off x="217170" y="6542341"/>
            <a:ext cx="2994660" cy="354813"/>
          </a:xfrm>
          <a:prstGeom prst="rect">
            <a:avLst/>
          </a:prstGeom>
          <a:noFill/>
        </p:spPr>
        <p:txBody>
          <a:bodyPr wrap="square" lIns="92302" tIns="46151" rIns="92302" bIns="46151" rtlCol="0">
            <a:spAutoFit/>
          </a:bodyPr>
          <a:lstStyle/>
          <a:p>
            <a:pPr defTabSz="873117">
              <a:defRPr/>
            </a:pPr>
            <a:r>
              <a:rPr lang="en-US" sz="1700" b="1" dirty="0">
                <a:solidFill>
                  <a:srgbClr val="000000"/>
                </a:solidFill>
                <a:latin typeface="+mj-lt"/>
              </a:rPr>
              <a:t>Roles and Responsibilities</a:t>
            </a:r>
          </a:p>
        </p:txBody>
      </p:sp>
      <p:sp>
        <p:nvSpPr>
          <p:cNvPr id="16" name="Slide Number Placeholder 15">
            <a:extLst>
              <a:ext uri="{FF2B5EF4-FFF2-40B4-BE49-F238E27FC236}">
                <a16:creationId xmlns:a16="http://schemas.microsoft.com/office/drawing/2014/main" id="{87E625EE-36DD-459D-9A09-D509EE9ABB10}"/>
              </a:ext>
            </a:extLst>
          </p:cNvPr>
          <p:cNvSpPr>
            <a:spLocks noGrp="1"/>
          </p:cNvSpPr>
          <p:nvPr>
            <p:ph type="sldNum" sz="quarter" idx="5"/>
          </p:nvPr>
        </p:nvSpPr>
        <p:spPr/>
        <p:txBody>
          <a:bodyPr/>
          <a:lstStyle/>
          <a:p>
            <a:pPr defTabSz="873117">
              <a:defRPr/>
            </a:pPr>
            <a:fld id="{E44CA3CC-E040-426A-BD9D-8E6CA1306B4F}" type="slidenum">
              <a:rPr lang="en-US">
                <a:solidFill>
                  <a:srgbClr val="A8A99E"/>
                </a:solidFill>
                <a:latin typeface="Arial" panose="020B0604020202020204" pitchFamily="34" charset="0"/>
                <a:cs typeface="Arial" panose="020B0604020202020204" pitchFamily="34" charset="0"/>
              </a:rPr>
              <a:pPr defTabSz="873117">
                <a:defRPr/>
              </a:pPr>
              <a:t>55</a:t>
            </a:fld>
            <a:endParaRPr lang="en-US" dirty="0">
              <a:solidFill>
                <a:srgbClr val="A8A99E"/>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127C02BA-BC75-4E71-9257-9926509D6FF6}"/>
              </a:ext>
            </a:extLst>
          </p:cNvPr>
          <p:cNvSpPr txBox="1"/>
          <p:nvPr/>
        </p:nvSpPr>
        <p:spPr>
          <a:xfrm>
            <a:off x="217170" y="1533908"/>
            <a:ext cx="6537960" cy="511715"/>
          </a:xfrm>
          <a:prstGeom prst="rect">
            <a:avLst/>
          </a:prstGeom>
          <a:noFill/>
        </p:spPr>
        <p:txBody>
          <a:bodyPr wrap="square" lIns="92302" tIns="46151" rIns="92302" bIns="46151" rtlCol="0">
            <a:spAutoFit/>
          </a:bodyPr>
          <a:lstStyle/>
          <a:p>
            <a:pPr defTabSz="873117">
              <a:defRPr/>
            </a:pPr>
            <a:r>
              <a:rPr lang="en-US" sz="1300" dirty="0">
                <a:solidFill>
                  <a:srgbClr val="000000"/>
                </a:solidFill>
                <a:latin typeface="+mj-lt"/>
                <a:cs typeface="Arial" panose="020B0604020202020204" pitchFamily="34" charset="0"/>
              </a:rPr>
              <a:t>Provide a brief summary of the training, how it fits into the other USACE courses and key information about the content.</a:t>
            </a:r>
          </a:p>
        </p:txBody>
      </p:sp>
      <p:sp>
        <p:nvSpPr>
          <p:cNvPr id="18" name="TextBox 17">
            <a:extLst>
              <a:ext uri="{FF2B5EF4-FFF2-40B4-BE49-F238E27FC236}">
                <a16:creationId xmlns:a16="http://schemas.microsoft.com/office/drawing/2014/main" id="{4508EBB3-3F08-4BAC-B400-A002037648EB}"/>
              </a:ext>
            </a:extLst>
          </p:cNvPr>
          <p:cNvSpPr txBox="1"/>
          <p:nvPr/>
        </p:nvSpPr>
        <p:spPr>
          <a:xfrm>
            <a:off x="217170" y="3198190"/>
            <a:ext cx="6320790" cy="303112"/>
          </a:xfrm>
          <a:prstGeom prst="rect">
            <a:avLst/>
          </a:prstGeom>
          <a:noFill/>
        </p:spPr>
        <p:txBody>
          <a:bodyPr wrap="square" lIns="92302" tIns="46151" rIns="92302" bIns="46151" rtlCol="0">
            <a:spAutoFit/>
          </a:bodyPr>
          <a:lstStyle/>
          <a:p>
            <a:pPr defTabSz="873117">
              <a:defRPr/>
            </a:pPr>
            <a:r>
              <a:rPr lang="en-US" sz="1300" dirty="0">
                <a:solidFill>
                  <a:srgbClr val="000000"/>
                </a:solidFill>
                <a:latin typeface="+mj-lt"/>
                <a:cs typeface="Arial" panose="020B0604020202020204" pitchFamily="34" charset="0"/>
              </a:rPr>
              <a:t>Identify the overall goal of the training.</a:t>
            </a:r>
          </a:p>
        </p:txBody>
      </p:sp>
      <p:graphicFrame>
        <p:nvGraphicFramePr>
          <p:cNvPr id="19" name="Table 18">
            <a:extLst>
              <a:ext uri="{FF2B5EF4-FFF2-40B4-BE49-F238E27FC236}">
                <a16:creationId xmlns:a16="http://schemas.microsoft.com/office/drawing/2014/main" id="{E02806A8-C48D-454B-A25B-25149436DB88}"/>
              </a:ext>
            </a:extLst>
          </p:cNvPr>
          <p:cNvGraphicFramePr>
            <a:graphicFrameLocks noGrp="1"/>
          </p:cNvGraphicFramePr>
          <p:nvPr>
            <p:extLst>
              <p:ext uri="{D42A27DB-BD31-4B8C-83A1-F6EECF244321}">
                <p14:modId xmlns:p14="http://schemas.microsoft.com/office/powerpoint/2010/main" val="2487414671"/>
              </p:ext>
            </p:extLst>
          </p:nvPr>
        </p:nvGraphicFramePr>
        <p:xfrm>
          <a:off x="308610" y="4284289"/>
          <a:ext cx="5955030" cy="2006070"/>
        </p:xfrm>
        <a:graphic>
          <a:graphicData uri="http://schemas.openxmlformats.org/drawingml/2006/table">
            <a:tbl>
              <a:tblPr firstRow="1" bandRow="1"/>
              <a:tblGrid>
                <a:gridCol w="1219219">
                  <a:extLst>
                    <a:ext uri="{9D8B030D-6E8A-4147-A177-3AD203B41FA5}">
                      <a16:colId xmlns:a16="http://schemas.microsoft.com/office/drawing/2014/main" val="20000"/>
                    </a:ext>
                  </a:extLst>
                </a:gridCol>
                <a:gridCol w="4735811">
                  <a:extLst>
                    <a:ext uri="{9D8B030D-6E8A-4147-A177-3AD203B41FA5}">
                      <a16:colId xmlns:a16="http://schemas.microsoft.com/office/drawing/2014/main" val="20001"/>
                    </a:ext>
                  </a:extLst>
                </a:gridCol>
              </a:tblGrid>
              <a:tr h="255282">
                <a:tc>
                  <a:txBody>
                    <a:bodyPr/>
                    <a:lstStyle>
                      <a:lvl1pPr marL="0" algn="l" defTabSz="914354" rtl="0" eaLnBrk="1" latinLnBrk="0" hangingPunct="1">
                        <a:defRPr sz="1800" b="1" kern="1200">
                          <a:solidFill>
                            <a:schemeClr val="lt1"/>
                          </a:solidFill>
                          <a:latin typeface="Arial Narrow"/>
                        </a:defRPr>
                      </a:lvl1pPr>
                      <a:lvl2pPr marL="457178" algn="l" defTabSz="914354" rtl="0" eaLnBrk="1" latinLnBrk="0" hangingPunct="1">
                        <a:defRPr sz="1800" b="1" kern="1200">
                          <a:solidFill>
                            <a:schemeClr val="lt1"/>
                          </a:solidFill>
                          <a:latin typeface="Arial Narrow"/>
                        </a:defRPr>
                      </a:lvl2pPr>
                      <a:lvl3pPr marL="914354" algn="l" defTabSz="914354" rtl="0" eaLnBrk="1" latinLnBrk="0" hangingPunct="1">
                        <a:defRPr sz="1800" b="1" kern="1200">
                          <a:solidFill>
                            <a:schemeClr val="lt1"/>
                          </a:solidFill>
                          <a:latin typeface="Arial Narrow"/>
                        </a:defRPr>
                      </a:lvl3pPr>
                      <a:lvl4pPr marL="1371532" algn="l" defTabSz="914354" rtl="0" eaLnBrk="1" latinLnBrk="0" hangingPunct="1">
                        <a:defRPr sz="1800" b="1" kern="1200">
                          <a:solidFill>
                            <a:schemeClr val="lt1"/>
                          </a:solidFill>
                          <a:latin typeface="Arial Narrow"/>
                        </a:defRPr>
                      </a:lvl4pPr>
                      <a:lvl5pPr marL="1828709" algn="l" defTabSz="914354" rtl="0" eaLnBrk="1" latinLnBrk="0" hangingPunct="1">
                        <a:defRPr sz="1800" b="1" kern="1200">
                          <a:solidFill>
                            <a:schemeClr val="lt1"/>
                          </a:solidFill>
                          <a:latin typeface="Arial Narrow"/>
                        </a:defRPr>
                      </a:lvl5pPr>
                      <a:lvl6pPr marL="2285886" algn="l" defTabSz="914354" rtl="0" eaLnBrk="1" latinLnBrk="0" hangingPunct="1">
                        <a:defRPr sz="1800" b="1" kern="1200">
                          <a:solidFill>
                            <a:schemeClr val="lt1"/>
                          </a:solidFill>
                          <a:latin typeface="Arial Narrow"/>
                        </a:defRPr>
                      </a:lvl6pPr>
                      <a:lvl7pPr marL="2743062" algn="l" defTabSz="914354" rtl="0" eaLnBrk="1" latinLnBrk="0" hangingPunct="1">
                        <a:defRPr sz="1800" b="1" kern="1200">
                          <a:solidFill>
                            <a:schemeClr val="lt1"/>
                          </a:solidFill>
                          <a:latin typeface="Arial Narrow"/>
                        </a:defRPr>
                      </a:lvl7pPr>
                      <a:lvl8pPr marL="3200240" algn="l" defTabSz="914354" rtl="0" eaLnBrk="1" latinLnBrk="0" hangingPunct="1">
                        <a:defRPr sz="1800" b="1" kern="1200">
                          <a:solidFill>
                            <a:schemeClr val="lt1"/>
                          </a:solidFill>
                          <a:latin typeface="Arial Narrow"/>
                        </a:defRPr>
                      </a:lvl8pPr>
                      <a:lvl9pPr marL="3657418" algn="l" defTabSz="914354" rtl="0" eaLnBrk="1" latinLnBrk="0" hangingPunct="1">
                        <a:defRPr sz="1800" b="1" kern="1200">
                          <a:solidFill>
                            <a:schemeClr val="lt1"/>
                          </a:solidFill>
                          <a:latin typeface="Arial Narrow"/>
                        </a:defRPr>
                      </a:lvl9pPr>
                    </a:lstStyle>
                    <a:p>
                      <a:r>
                        <a:rPr lang="en-US" sz="1100" b="1" dirty="0">
                          <a:solidFill>
                            <a:schemeClr val="tx1">
                              <a:lumMod val="65000"/>
                              <a:lumOff val="35000"/>
                            </a:schemeClr>
                          </a:solidFill>
                          <a:latin typeface="Arial" panose="020B0604020202020204" pitchFamily="34" charset="0"/>
                          <a:cs typeface="Arial" panose="020B0604020202020204" pitchFamily="34" charset="0"/>
                        </a:rPr>
                        <a:t>Presenter(s):</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914354" rtl="0" eaLnBrk="1" latinLnBrk="0" hangingPunct="1">
                        <a:defRPr sz="1800" b="1" kern="1200">
                          <a:solidFill>
                            <a:schemeClr val="lt1"/>
                          </a:solidFill>
                          <a:latin typeface="Arial Narrow"/>
                        </a:defRPr>
                      </a:lvl1pPr>
                      <a:lvl2pPr marL="457178" algn="l" defTabSz="914354" rtl="0" eaLnBrk="1" latinLnBrk="0" hangingPunct="1">
                        <a:defRPr sz="1800" b="1" kern="1200">
                          <a:solidFill>
                            <a:schemeClr val="lt1"/>
                          </a:solidFill>
                          <a:latin typeface="Arial Narrow"/>
                        </a:defRPr>
                      </a:lvl2pPr>
                      <a:lvl3pPr marL="914354" algn="l" defTabSz="914354" rtl="0" eaLnBrk="1" latinLnBrk="0" hangingPunct="1">
                        <a:defRPr sz="1800" b="1" kern="1200">
                          <a:solidFill>
                            <a:schemeClr val="lt1"/>
                          </a:solidFill>
                          <a:latin typeface="Arial Narrow"/>
                        </a:defRPr>
                      </a:lvl3pPr>
                      <a:lvl4pPr marL="1371532" algn="l" defTabSz="914354" rtl="0" eaLnBrk="1" latinLnBrk="0" hangingPunct="1">
                        <a:defRPr sz="1800" b="1" kern="1200">
                          <a:solidFill>
                            <a:schemeClr val="lt1"/>
                          </a:solidFill>
                          <a:latin typeface="Arial Narrow"/>
                        </a:defRPr>
                      </a:lvl4pPr>
                      <a:lvl5pPr marL="1828709" algn="l" defTabSz="914354" rtl="0" eaLnBrk="1" latinLnBrk="0" hangingPunct="1">
                        <a:defRPr sz="1800" b="1" kern="1200">
                          <a:solidFill>
                            <a:schemeClr val="lt1"/>
                          </a:solidFill>
                          <a:latin typeface="Arial Narrow"/>
                        </a:defRPr>
                      </a:lvl5pPr>
                      <a:lvl6pPr marL="2285886" algn="l" defTabSz="914354" rtl="0" eaLnBrk="1" latinLnBrk="0" hangingPunct="1">
                        <a:defRPr sz="1800" b="1" kern="1200">
                          <a:solidFill>
                            <a:schemeClr val="lt1"/>
                          </a:solidFill>
                          <a:latin typeface="Arial Narrow"/>
                        </a:defRPr>
                      </a:lvl6pPr>
                      <a:lvl7pPr marL="2743062" algn="l" defTabSz="914354" rtl="0" eaLnBrk="1" latinLnBrk="0" hangingPunct="1">
                        <a:defRPr sz="1800" b="1" kern="1200">
                          <a:solidFill>
                            <a:schemeClr val="lt1"/>
                          </a:solidFill>
                          <a:latin typeface="Arial Narrow"/>
                        </a:defRPr>
                      </a:lvl7pPr>
                      <a:lvl8pPr marL="3200240" algn="l" defTabSz="914354" rtl="0" eaLnBrk="1" latinLnBrk="0" hangingPunct="1">
                        <a:defRPr sz="1800" b="1" kern="1200">
                          <a:solidFill>
                            <a:schemeClr val="lt1"/>
                          </a:solidFill>
                          <a:latin typeface="Arial Narrow"/>
                        </a:defRPr>
                      </a:lvl8pPr>
                      <a:lvl9pPr marL="3657418" algn="l" defTabSz="914354" rtl="0" eaLnBrk="1" latinLnBrk="0" hangingPunct="1">
                        <a:defRPr sz="1800" b="1" kern="1200">
                          <a:solidFill>
                            <a:schemeClr val="lt1"/>
                          </a:solidFill>
                          <a:latin typeface="Arial Narrow"/>
                        </a:defRPr>
                      </a:lvl9pPr>
                    </a:lstStyle>
                    <a:p>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55282">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r>
                        <a:rPr lang="en-US" sz="1100" b="1" dirty="0">
                          <a:solidFill>
                            <a:schemeClr val="tx1">
                              <a:lumMod val="65000"/>
                              <a:lumOff val="35000"/>
                            </a:schemeClr>
                          </a:solidFill>
                          <a:latin typeface="Arial" panose="020B0604020202020204" pitchFamily="34" charset="0"/>
                          <a:cs typeface="Arial" panose="020B0604020202020204" pitchFamily="34" charset="0"/>
                        </a:rPr>
                        <a:t>Module Length:</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CDEDF"/>
                    </a:solid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55282">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r>
                        <a:rPr lang="en-US" sz="1100" b="1" dirty="0">
                          <a:solidFill>
                            <a:schemeClr val="tx1">
                              <a:lumMod val="65000"/>
                              <a:lumOff val="35000"/>
                            </a:schemeClr>
                          </a:solidFill>
                          <a:latin typeface="Arial" panose="020B0604020202020204" pitchFamily="34" charset="0"/>
                          <a:cs typeface="Arial" panose="020B0604020202020204" pitchFamily="34" charset="0"/>
                        </a:rPr>
                        <a:t>Audience:</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55282">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r>
                        <a:rPr lang="en-US" sz="1100" b="1" dirty="0">
                          <a:solidFill>
                            <a:schemeClr val="tx1">
                              <a:lumMod val="65000"/>
                              <a:lumOff val="35000"/>
                            </a:schemeClr>
                          </a:solidFill>
                          <a:latin typeface="Arial" panose="020B0604020202020204" pitchFamily="34" charset="0"/>
                          <a:cs typeface="Arial" panose="020B0604020202020204" pitchFamily="34" charset="0"/>
                        </a:rPr>
                        <a:t>Class Size:</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4806">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r>
                        <a:rPr lang="en-US" sz="1100" b="1" dirty="0">
                          <a:solidFill>
                            <a:schemeClr val="tx1">
                              <a:lumMod val="65000"/>
                              <a:lumOff val="35000"/>
                            </a:schemeClr>
                          </a:solidFill>
                          <a:latin typeface="Arial" panose="020B0604020202020204" pitchFamily="34" charset="0"/>
                          <a:cs typeface="Arial" panose="020B0604020202020204" pitchFamily="34" charset="0"/>
                        </a:rPr>
                        <a:t>Materials:</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55282">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r>
                        <a:rPr lang="en-US" sz="1100" b="1" dirty="0">
                          <a:solidFill>
                            <a:schemeClr val="tx1">
                              <a:lumMod val="65000"/>
                              <a:lumOff val="35000"/>
                            </a:schemeClr>
                          </a:solidFill>
                          <a:latin typeface="Arial" panose="020B0604020202020204" pitchFamily="34" charset="0"/>
                          <a:cs typeface="Arial" panose="020B0604020202020204" pitchFamily="34" charset="0"/>
                        </a:rPr>
                        <a:t>Tools</a:t>
                      </a:r>
                      <a:r>
                        <a:rPr lang="en-US" sz="1100" b="1" baseline="0" dirty="0">
                          <a:solidFill>
                            <a:schemeClr val="tx1">
                              <a:lumMod val="65000"/>
                              <a:lumOff val="35000"/>
                            </a:schemeClr>
                          </a:solidFill>
                          <a:latin typeface="Arial" panose="020B0604020202020204" pitchFamily="34" charset="0"/>
                          <a:cs typeface="Arial" panose="020B0604020202020204" pitchFamily="34" charset="0"/>
                        </a:rPr>
                        <a:t>:</a:t>
                      </a:r>
                      <a:endParaRPr lang="en-US" sz="1100" b="1" dirty="0">
                        <a:solidFill>
                          <a:schemeClr val="tx1">
                            <a:lumMod val="65000"/>
                            <a:lumOff val="35000"/>
                          </a:schemeClr>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55282">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r>
                        <a:rPr lang="en-US" sz="1100" b="1" baseline="0" dirty="0">
                          <a:solidFill>
                            <a:schemeClr val="tx1">
                              <a:lumMod val="65000"/>
                              <a:lumOff val="35000"/>
                            </a:schemeClr>
                          </a:solidFill>
                          <a:latin typeface="Arial" panose="020B0604020202020204" pitchFamily="34" charset="0"/>
                          <a:cs typeface="Arial" panose="020B0604020202020204" pitchFamily="34" charset="0"/>
                        </a:rPr>
                        <a:t>Room Setup:</a:t>
                      </a:r>
                      <a:endParaRPr lang="en-US" sz="1100" b="1" dirty="0">
                        <a:solidFill>
                          <a:schemeClr val="tx1">
                            <a:lumMod val="65000"/>
                            <a:lumOff val="35000"/>
                          </a:schemeClr>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graphicFrame>
        <p:nvGraphicFramePr>
          <p:cNvPr id="22" name="Table 21">
            <a:extLst>
              <a:ext uri="{FF2B5EF4-FFF2-40B4-BE49-F238E27FC236}">
                <a16:creationId xmlns:a16="http://schemas.microsoft.com/office/drawing/2014/main" id="{EC84A4EA-F18E-4D52-8B8E-BFDD7D781A3C}"/>
              </a:ext>
            </a:extLst>
          </p:cNvPr>
          <p:cNvGraphicFramePr>
            <a:graphicFrameLocks noGrp="1"/>
          </p:cNvGraphicFramePr>
          <p:nvPr>
            <p:extLst>
              <p:ext uri="{D42A27DB-BD31-4B8C-83A1-F6EECF244321}">
                <p14:modId xmlns:p14="http://schemas.microsoft.com/office/powerpoint/2010/main" val="4131063650"/>
              </p:ext>
            </p:extLst>
          </p:nvPr>
        </p:nvGraphicFramePr>
        <p:xfrm>
          <a:off x="308611" y="6946705"/>
          <a:ext cx="5964657" cy="1563624"/>
        </p:xfrm>
        <a:graphic>
          <a:graphicData uri="http://schemas.openxmlformats.org/drawingml/2006/table">
            <a:tbl>
              <a:tblPr firstRow="1" bandRow="1"/>
              <a:tblGrid>
                <a:gridCol w="2743200">
                  <a:extLst>
                    <a:ext uri="{9D8B030D-6E8A-4147-A177-3AD203B41FA5}">
                      <a16:colId xmlns:a16="http://schemas.microsoft.com/office/drawing/2014/main" val="20000"/>
                    </a:ext>
                  </a:extLst>
                </a:gridCol>
                <a:gridCol w="1073819">
                  <a:extLst>
                    <a:ext uri="{9D8B030D-6E8A-4147-A177-3AD203B41FA5}">
                      <a16:colId xmlns:a16="http://schemas.microsoft.com/office/drawing/2014/main" val="20001"/>
                    </a:ext>
                  </a:extLst>
                </a:gridCol>
                <a:gridCol w="1073819">
                  <a:extLst>
                    <a:ext uri="{9D8B030D-6E8A-4147-A177-3AD203B41FA5}">
                      <a16:colId xmlns:a16="http://schemas.microsoft.com/office/drawing/2014/main" val="20002"/>
                    </a:ext>
                  </a:extLst>
                </a:gridCol>
                <a:gridCol w="1073819">
                  <a:extLst>
                    <a:ext uri="{9D8B030D-6E8A-4147-A177-3AD203B41FA5}">
                      <a16:colId xmlns:a16="http://schemas.microsoft.com/office/drawing/2014/main" val="650569438"/>
                    </a:ext>
                  </a:extLst>
                </a:gridCol>
              </a:tblGrid>
              <a:tr h="255282">
                <a:tc>
                  <a:txBody>
                    <a:bodyPr/>
                    <a:lstStyle>
                      <a:lvl1pPr marL="0" algn="l" defTabSz="914354" rtl="0" eaLnBrk="1" latinLnBrk="0" hangingPunct="1">
                        <a:defRPr sz="1800" b="1" kern="1200">
                          <a:solidFill>
                            <a:schemeClr val="lt1"/>
                          </a:solidFill>
                          <a:latin typeface="Arial Narrow"/>
                        </a:defRPr>
                      </a:lvl1pPr>
                      <a:lvl2pPr marL="457178" algn="l" defTabSz="914354" rtl="0" eaLnBrk="1" latinLnBrk="0" hangingPunct="1">
                        <a:defRPr sz="1800" b="1" kern="1200">
                          <a:solidFill>
                            <a:schemeClr val="lt1"/>
                          </a:solidFill>
                          <a:latin typeface="Arial Narrow"/>
                        </a:defRPr>
                      </a:lvl2pPr>
                      <a:lvl3pPr marL="914354" algn="l" defTabSz="914354" rtl="0" eaLnBrk="1" latinLnBrk="0" hangingPunct="1">
                        <a:defRPr sz="1800" b="1" kern="1200">
                          <a:solidFill>
                            <a:schemeClr val="lt1"/>
                          </a:solidFill>
                          <a:latin typeface="Arial Narrow"/>
                        </a:defRPr>
                      </a:lvl3pPr>
                      <a:lvl4pPr marL="1371532" algn="l" defTabSz="914354" rtl="0" eaLnBrk="1" latinLnBrk="0" hangingPunct="1">
                        <a:defRPr sz="1800" b="1" kern="1200">
                          <a:solidFill>
                            <a:schemeClr val="lt1"/>
                          </a:solidFill>
                          <a:latin typeface="Arial Narrow"/>
                        </a:defRPr>
                      </a:lvl4pPr>
                      <a:lvl5pPr marL="1828709" algn="l" defTabSz="914354" rtl="0" eaLnBrk="1" latinLnBrk="0" hangingPunct="1">
                        <a:defRPr sz="1800" b="1" kern="1200">
                          <a:solidFill>
                            <a:schemeClr val="lt1"/>
                          </a:solidFill>
                          <a:latin typeface="Arial Narrow"/>
                        </a:defRPr>
                      </a:lvl5pPr>
                      <a:lvl6pPr marL="2285886" algn="l" defTabSz="914354" rtl="0" eaLnBrk="1" latinLnBrk="0" hangingPunct="1">
                        <a:defRPr sz="1800" b="1" kern="1200">
                          <a:solidFill>
                            <a:schemeClr val="lt1"/>
                          </a:solidFill>
                          <a:latin typeface="Arial Narrow"/>
                        </a:defRPr>
                      </a:lvl6pPr>
                      <a:lvl7pPr marL="2743062" algn="l" defTabSz="914354" rtl="0" eaLnBrk="1" latinLnBrk="0" hangingPunct="1">
                        <a:defRPr sz="1800" b="1" kern="1200">
                          <a:solidFill>
                            <a:schemeClr val="lt1"/>
                          </a:solidFill>
                          <a:latin typeface="Arial Narrow"/>
                        </a:defRPr>
                      </a:lvl7pPr>
                      <a:lvl8pPr marL="3200240" algn="l" defTabSz="914354" rtl="0" eaLnBrk="1" latinLnBrk="0" hangingPunct="1">
                        <a:defRPr sz="1800" b="1" kern="1200">
                          <a:solidFill>
                            <a:schemeClr val="lt1"/>
                          </a:solidFill>
                          <a:latin typeface="Arial Narrow"/>
                        </a:defRPr>
                      </a:lvl8pPr>
                      <a:lvl9pPr marL="3657418" algn="l" defTabSz="914354" rtl="0" eaLnBrk="1" latinLnBrk="0" hangingPunct="1">
                        <a:defRPr sz="1800" b="1" kern="1200">
                          <a:solidFill>
                            <a:schemeClr val="lt1"/>
                          </a:solidFill>
                          <a:latin typeface="Arial Narrow"/>
                        </a:defRPr>
                      </a:lvl9pPr>
                    </a:lstStyle>
                    <a:p>
                      <a:r>
                        <a:rPr lang="en-US" sz="1100" b="1" dirty="0">
                          <a:solidFill>
                            <a:schemeClr val="tx1"/>
                          </a:solidFill>
                          <a:latin typeface="Arial" panose="020B0604020202020204" pitchFamily="34" charset="0"/>
                          <a:cs typeface="Arial" panose="020B0604020202020204" pitchFamily="34" charset="0"/>
                        </a:rPr>
                        <a:t>Task</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54585A">
                        <a:lumMod val="20000"/>
                        <a:lumOff val="80000"/>
                      </a:srgbClr>
                    </a:solidFill>
                  </a:tcPr>
                </a:tc>
                <a:tc>
                  <a:txBody>
                    <a:bodyPr/>
                    <a:lstStyle>
                      <a:lvl1pPr marL="0" algn="l" defTabSz="914354" rtl="0" eaLnBrk="1" latinLnBrk="0" hangingPunct="1">
                        <a:defRPr sz="1800" b="1" kern="1200">
                          <a:solidFill>
                            <a:schemeClr val="lt1"/>
                          </a:solidFill>
                          <a:latin typeface="Arial Narrow"/>
                        </a:defRPr>
                      </a:lvl1pPr>
                      <a:lvl2pPr marL="457178" algn="l" defTabSz="914354" rtl="0" eaLnBrk="1" latinLnBrk="0" hangingPunct="1">
                        <a:defRPr sz="1800" b="1" kern="1200">
                          <a:solidFill>
                            <a:schemeClr val="lt1"/>
                          </a:solidFill>
                          <a:latin typeface="Arial Narrow"/>
                        </a:defRPr>
                      </a:lvl2pPr>
                      <a:lvl3pPr marL="914354" algn="l" defTabSz="914354" rtl="0" eaLnBrk="1" latinLnBrk="0" hangingPunct="1">
                        <a:defRPr sz="1800" b="1" kern="1200">
                          <a:solidFill>
                            <a:schemeClr val="lt1"/>
                          </a:solidFill>
                          <a:latin typeface="Arial Narrow"/>
                        </a:defRPr>
                      </a:lvl3pPr>
                      <a:lvl4pPr marL="1371532" algn="l" defTabSz="914354" rtl="0" eaLnBrk="1" latinLnBrk="0" hangingPunct="1">
                        <a:defRPr sz="1800" b="1" kern="1200">
                          <a:solidFill>
                            <a:schemeClr val="lt1"/>
                          </a:solidFill>
                          <a:latin typeface="Arial Narrow"/>
                        </a:defRPr>
                      </a:lvl4pPr>
                      <a:lvl5pPr marL="1828709" algn="l" defTabSz="914354" rtl="0" eaLnBrk="1" latinLnBrk="0" hangingPunct="1">
                        <a:defRPr sz="1800" b="1" kern="1200">
                          <a:solidFill>
                            <a:schemeClr val="lt1"/>
                          </a:solidFill>
                          <a:latin typeface="Arial Narrow"/>
                        </a:defRPr>
                      </a:lvl5pPr>
                      <a:lvl6pPr marL="2285886" algn="l" defTabSz="914354" rtl="0" eaLnBrk="1" latinLnBrk="0" hangingPunct="1">
                        <a:defRPr sz="1800" b="1" kern="1200">
                          <a:solidFill>
                            <a:schemeClr val="lt1"/>
                          </a:solidFill>
                          <a:latin typeface="Arial Narrow"/>
                        </a:defRPr>
                      </a:lvl6pPr>
                      <a:lvl7pPr marL="2743062" algn="l" defTabSz="914354" rtl="0" eaLnBrk="1" latinLnBrk="0" hangingPunct="1">
                        <a:defRPr sz="1800" b="1" kern="1200">
                          <a:solidFill>
                            <a:schemeClr val="lt1"/>
                          </a:solidFill>
                          <a:latin typeface="Arial Narrow"/>
                        </a:defRPr>
                      </a:lvl7pPr>
                      <a:lvl8pPr marL="3200240" algn="l" defTabSz="914354" rtl="0" eaLnBrk="1" latinLnBrk="0" hangingPunct="1">
                        <a:defRPr sz="1800" b="1" kern="1200">
                          <a:solidFill>
                            <a:schemeClr val="lt1"/>
                          </a:solidFill>
                          <a:latin typeface="Arial Narrow"/>
                        </a:defRPr>
                      </a:lvl8pPr>
                      <a:lvl9pPr marL="3657418" algn="l" defTabSz="914354" rtl="0" eaLnBrk="1" latinLnBrk="0" hangingPunct="1">
                        <a:defRPr sz="1800" b="1" kern="1200">
                          <a:solidFill>
                            <a:schemeClr val="lt1"/>
                          </a:solidFill>
                          <a:latin typeface="Arial Narrow"/>
                        </a:defRPr>
                      </a:lvl9pPr>
                    </a:lstStyle>
                    <a:p>
                      <a:pPr algn="ctr"/>
                      <a:r>
                        <a:rPr lang="en-US" sz="1100" b="1" dirty="0">
                          <a:solidFill>
                            <a:sysClr val="windowText" lastClr="000000"/>
                          </a:solidFill>
                          <a:latin typeface="Arial" panose="020B0604020202020204" pitchFamily="34" charset="0"/>
                          <a:cs typeface="Arial" panose="020B0604020202020204" pitchFamily="34" charset="0"/>
                        </a:rPr>
                        <a:t>AE COM</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54585A">
                        <a:lumMod val="20000"/>
                        <a:lumOff val="80000"/>
                      </a:srgbClr>
                    </a:solidFill>
                  </a:tcPr>
                </a:tc>
                <a:tc>
                  <a:txBody>
                    <a:bodyPr/>
                    <a:lstStyle>
                      <a:lvl1pPr marL="0" algn="l" defTabSz="914354" rtl="0" eaLnBrk="1" latinLnBrk="0" hangingPunct="1">
                        <a:defRPr sz="1800" b="1" kern="1200">
                          <a:solidFill>
                            <a:schemeClr val="lt1"/>
                          </a:solidFill>
                          <a:latin typeface="Arial Narrow"/>
                        </a:defRPr>
                      </a:lvl1pPr>
                      <a:lvl2pPr marL="457178" algn="l" defTabSz="914354" rtl="0" eaLnBrk="1" latinLnBrk="0" hangingPunct="1">
                        <a:defRPr sz="1800" b="1" kern="1200">
                          <a:solidFill>
                            <a:schemeClr val="lt1"/>
                          </a:solidFill>
                          <a:latin typeface="Arial Narrow"/>
                        </a:defRPr>
                      </a:lvl2pPr>
                      <a:lvl3pPr marL="914354" algn="l" defTabSz="914354" rtl="0" eaLnBrk="1" latinLnBrk="0" hangingPunct="1">
                        <a:defRPr sz="1800" b="1" kern="1200">
                          <a:solidFill>
                            <a:schemeClr val="lt1"/>
                          </a:solidFill>
                          <a:latin typeface="Arial Narrow"/>
                        </a:defRPr>
                      </a:lvl3pPr>
                      <a:lvl4pPr marL="1371532" algn="l" defTabSz="914354" rtl="0" eaLnBrk="1" latinLnBrk="0" hangingPunct="1">
                        <a:defRPr sz="1800" b="1" kern="1200">
                          <a:solidFill>
                            <a:schemeClr val="lt1"/>
                          </a:solidFill>
                          <a:latin typeface="Arial Narrow"/>
                        </a:defRPr>
                      </a:lvl4pPr>
                      <a:lvl5pPr marL="1828709" algn="l" defTabSz="914354" rtl="0" eaLnBrk="1" latinLnBrk="0" hangingPunct="1">
                        <a:defRPr sz="1800" b="1" kern="1200">
                          <a:solidFill>
                            <a:schemeClr val="lt1"/>
                          </a:solidFill>
                          <a:latin typeface="Arial Narrow"/>
                        </a:defRPr>
                      </a:lvl5pPr>
                      <a:lvl6pPr marL="2285886" algn="l" defTabSz="914354" rtl="0" eaLnBrk="1" latinLnBrk="0" hangingPunct="1">
                        <a:defRPr sz="1800" b="1" kern="1200">
                          <a:solidFill>
                            <a:schemeClr val="lt1"/>
                          </a:solidFill>
                          <a:latin typeface="Arial Narrow"/>
                        </a:defRPr>
                      </a:lvl6pPr>
                      <a:lvl7pPr marL="2743062" algn="l" defTabSz="914354" rtl="0" eaLnBrk="1" latinLnBrk="0" hangingPunct="1">
                        <a:defRPr sz="1800" b="1" kern="1200">
                          <a:solidFill>
                            <a:schemeClr val="lt1"/>
                          </a:solidFill>
                          <a:latin typeface="Arial Narrow"/>
                        </a:defRPr>
                      </a:lvl7pPr>
                      <a:lvl8pPr marL="3200240" algn="l" defTabSz="914354" rtl="0" eaLnBrk="1" latinLnBrk="0" hangingPunct="1">
                        <a:defRPr sz="1800" b="1" kern="1200">
                          <a:solidFill>
                            <a:schemeClr val="lt1"/>
                          </a:solidFill>
                          <a:latin typeface="Arial Narrow"/>
                        </a:defRPr>
                      </a:lvl8pPr>
                      <a:lvl9pPr marL="3657418" algn="l" defTabSz="914354" rtl="0" eaLnBrk="1" latinLnBrk="0" hangingPunct="1">
                        <a:defRPr sz="1800" b="1" kern="1200">
                          <a:solidFill>
                            <a:schemeClr val="lt1"/>
                          </a:solidFill>
                          <a:latin typeface="Arial Narrow"/>
                        </a:defRPr>
                      </a:lvl9pPr>
                    </a:lstStyle>
                    <a:p>
                      <a:pPr algn="ctr"/>
                      <a:r>
                        <a:rPr lang="en-US" sz="1100" b="1" dirty="0">
                          <a:solidFill>
                            <a:sysClr val="windowText" lastClr="000000"/>
                          </a:solidFill>
                          <a:latin typeface="Arial" panose="020B0604020202020204" pitchFamily="34" charset="0"/>
                          <a:cs typeface="Arial" panose="020B0604020202020204" pitchFamily="34" charset="0"/>
                        </a:rPr>
                        <a:t>HDR</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54585A">
                        <a:lumMod val="20000"/>
                        <a:lumOff val="80000"/>
                      </a:srgbClr>
                    </a:solidFill>
                  </a:tcPr>
                </a:tc>
                <a:tc>
                  <a:txBody>
                    <a:bodyPr/>
                    <a:lstStyle/>
                    <a:p>
                      <a:pPr algn="ctr"/>
                      <a:r>
                        <a:rPr lang="en-US" sz="1100" b="1" dirty="0">
                          <a:solidFill>
                            <a:sysClr val="windowText" lastClr="000000"/>
                          </a:solidFill>
                          <a:latin typeface="Arial" panose="020B0604020202020204" pitchFamily="34" charset="0"/>
                          <a:cs typeface="Arial" panose="020B0604020202020204" pitchFamily="34" charset="0"/>
                        </a:rPr>
                        <a:t>USACE</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54585A">
                        <a:lumMod val="20000"/>
                        <a:lumOff val="80000"/>
                      </a:srgbClr>
                    </a:solidFill>
                  </a:tcPr>
                </a:tc>
                <a:extLst>
                  <a:ext uri="{0D108BD9-81ED-4DB2-BD59-A6C34878D82A}">
                    <a16:rowId xmlns:a16="http://schemas.microsoft.com/office/drawing/2014/main" val="10000"/>
                  </a:ext>
                </a:extLst>
              </a:tr>
              <a:tr h="255282">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r>
                        <a:rPr lang="en-US" sz="1100" b="1" dirty="0">
                          <a:solidFill>
                            <a:schemeClr val="tx1">
                              <a:lumMod val="65000"/>
                              <a:lumOff val="35000"/>
                            </a:schemeClr>
                          </a:solidFill>
                          <a:latin typeface="Arial" panose="020B0604020202020204" pitchFamily="34" charset="0"/>
                          <a:cs typeface="Arial" panose="020B0604020202020204" pitchFamily="34" charset="0"/>
                        </a:rPr>
                        <a:t>Needs Assessment</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pPr algn="ct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pPr algn="ctr"/>
                      <a:r>
                        <a:rPr lang="en-US" sz="1100" b="0" dirty="0">
                          <a:solidFill>
                            <a:schemeClr val="tx2"/>
                          </a:solidFill>
                          <a:latin typeface="Arial" panose="020B0604020202020204" pitchFamily="34" charset="0"/>
                          <a:cs typeface="Arial" panose="020B0604020202020204" pitchFamily="34" charset="0"/>
                          <a:sym typeface="Wingdings" panose="05000000000000000000" pitchFamily="2" charset="2"/>
                        </a:rPr>
                        <a:t></a:t>
                      </a: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55282">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r>
                        <a:rPr lang="en-US" sz="1100" b="1" dirty="0">
                          <a:solidFill>
                            <a:schemeClr val="tx1">
                              <a:lumMod val="65000"/>
                              <a:lumOff val="35000"/>
                            </a:schemeClr>
                          </a:solidFill>
                          <a:latin typeface="Arial" panose="020B0604020202020204" pitchFamily="34" charset="0"/>
                          <a:cs typeface="Arial" panose="020B0604020202020204" pitchFamily="34" charset="0"/>
                        </a:rPr>
                        <a:t>Content and Materials Development</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pPr algn="ct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r>
                        <a:rPr lang="en-US" sz="1100" b="0" dirty="0">
                          <a:solidFill>
                            <a:schemeClr val="tx2"/>
                          </a:solidFill>
                          <a:latin typeface="Arial" panose="020B0604020202020204" pitchFamily="34" charset="0"/>
                          <a:cs typeface="Arial" panose="020B0604020202020204" pitchFamily="34" charset="0"/>
                          <a:sym typeface="Wingdings" panose="05000000000000000000" pitchFamily="2" charset="2"/>
                        </a:rPr>
                        <a:t></a:t>
                      </a: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dirty="0">
                          <a:solidFill>
                            <a:schemeClr val="tx2"/>
                          </a:solidFill>
                          <a:latin typeface="Arial" panose="020B0604020202020204" pitchFamily="34" charset="0"/>
                          <a:cs typeface="Arial" panose="020B0604020202020204" pitchFamily="34" charset="0"/>
                          <a:sym typeface="Wingdings" panose="05000000000000000000" pitchFamily="2" charset="2"/>
                        </a:rPr>
                        <a:t></a:t>
                      </a: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55282">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r>
                        <a:rPr lang="en-US" sz="1100" b="1" dirty="0">
                          <a:solidFill>
                            <a:schemeClr val="tx1">
                              <a:lumMod val="65000"/>
                              <a:lumOff val="35000"/>
                            </a:schemeClr>
                          </a:solidFill>
                          <a:latin typeface="Arial" panose="020B0604020202020204" pitchFamily="34" charset="0"/>
                          <a:cs typeface="Arial" panose="020B0604020202020204" pitchFamily="34" charset="0"/>
                        </a:rPr>
                        <a:t>Facilitation &amp; Delivery</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pPr marL="0" marR="0" lvl="0" indent="0" algn="ctr" defTabSz="685783" rtl="0" eaLnBrk="1" fontAlgn="auto" latinLnBrk="0" hangingPunct="1">
                        <a:lnSpc>
                          <a:spcPct val="100000"/>
                        </a:lnSpc>
                        <a:spcBef>
                          <a:spcPts val="0"/>
                        </a:spcBef>
                        <a:spcAft>
                          <a:spcPts val="0"/>
                        </a:spcAft>
                        <a:buClrTx/>
                        <a:buSzTx/>
                        <a:buFontTx/>
                        <a:buNone/>
                        <a:tabLst/>
                        <a:defRPr/>
                      </a:pP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pPr algn="ct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lang="en-US" sz="1100" b="0" dirty="0">
                          <a:solidFill>
                            <a:schemeClr val="tx2"/>
                          </a:solidFill>
                          <a:latin typeface="Arial" panose="020B0604020202020204" pitchFamily="34" charset="0"/>
                          <a:cs typeface="Arial" panose="020B0604020202020204" pitchFamily="34" charset="0"/>
                          <a:sym typeface="Wingdings" panose="05000000000000000000" pitchFamily="2" charset="2"/>
                        </a:rPr>
                        <a:t></a:t>
                      </a: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55282">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r>
                        <a:rPr lang="en-US" sz="1100" b="1" dirty="0">
                          <a:solidFill>
                            <a:schemeClr val="tx1">
                              <a:lumMod val="65000"/>
                              <a:lumOff val="35000"/>
                            </a:schemeClr>
                          </a:solidFill>
                          <a:latin typeface="Arial" panose="020B0604020202020204" pitchFamily="34" charset="0"/>
                          <a:cs typeface="Arial" panose="020B0604020202020204" pitchFamily="34" charset="0"/>
                        </a:rPr>
                        <a:t>Registration, Attendance, Credits</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1100" b="0" dirty="0">
                          <a:solidFill>
                            <a:schemeClr val="tx2"/>
                          </a:solidFill>
                          <a:latin typeface="Arial" panose="020B0604020202020204" pitchFamily="34" charset="0"/>
                          <a:cs typeface="Arial" panose="020B0604020202020204" pitchFamily="34" charset="0"/>
                          <a:sym typeface="Wingdings" panose="05000000000000000000" pitchFamily="2" charset="2"/>
                        </a:rPr>
                        <a:t></a:t>
                      </a: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55282">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r>
                        <a:rPr lang="en-US" sz="1100" b="1" dirty="0">
                          <a:solidFill>
                            <a:schemeClr val="tx1">
                              <a:lumMod val="65000"/>
                              <a:lumOff val="35000"/>
                            </a:schemeClr>
                          </a:solidFill>
                          <a:latin typeface="Arial" panose="020B0604020202020204" pitchFamily="34" charset="0"/>
                          <a:cs typeface="Arial" panose="020B0604020202020204" pitchFamily="34" charset="0"/>
                        </a:rPr>
                        <a:t>Surveys &amp; Evaluations</a:t>
                      </a: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r>
                        <a:rPr lang="en-US" sz="1100" b="0" dirty="0">
                          <a:solidFill>
                            <a:schemeClr val="tx2"/>
                          </a:solidFill>
                          <a:latin typeface="Arial" panose="020B0604020202020204" pitchFamily="34" charset="0"/>
                          <a:cs typeface="Arial" panose="020B0604020202020204" pitchFamily="34" charset="0"/>
                          <a:sym typeface="Wingdings" panose="05000000000000000000" pitchFamily="2" charset="2"/>
                        </a:rPr>
                        <a:t></a:t>
                      </a: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54" rtl="0" eaLnBrk="1" latinLnBrk="0" hangingPunct="1">
                        <a:defRPr sz="1800" kern="1200">
                          <a:solidFill>
                            <a:schemeClr val="dk1"/>
                          </a:solidFill>
                          <a:latin typeface="Arial Narrow"/>
                        </a:defRPr>
                      </a:lvl1pPr>
                      <a:lvl2pPr marL="457178" algn="l" defTabSz="914354" rtl="0" eaLnBrk="1" latinLnBrk="0" hangingPunct="1">
                        <a:defRPr sz="1800" kern="1200">
                          <a:solidFill>
                            <a:schemeClr val="dk1"/>
                          </a:solidFill>
                          <a:latin typeface="Arial Narrow"/>
                        </a:defRPr>
                      </a:lvl2pPr>
                      <a:lvl3pPr marL="914354" algn="l" defTabSz="914354" rtl="0" eaLnBrk="1" latinLnBrk="0" hangingPunct="1">
                        <a:defRPr sz="1800" kern="1200">
                          <a:solidFill>
                            <a:schemeClr val="dk1"/>
                          </a:solidFill>
                          <a:latin typeface="Arial Narrow"/>
                        </a:defRPr>
                      </a:lvl3pPr>
                      <a:lvl4pPr marL="1371532" algn="l" defTabSz="914354" rtl="0" eaLnBrk="1" latinLnBrk="0" hangingPunct="1">
                        <a:defRPr sz="1800" kern="1200">
                          <a:solidFill>
                            <a:schemeClr val="dk1"/>
                          </a:solidFill>
                          <a:latin typeface="Arial Narrow"/>
                        </a:defRPr>
                      </a:lvl4pPr>
                      <a:lvl5pPr marL="1828709" algn="l" defTabSz="914354" rtl="0" eaLnBrk="1" latinLnBrk="0" hangingPunct="1">
                        <a:defRPr sz="1800" kern="1200">
                          <a:solidFill>
                            <a:schemeClr val="dk1"/>
                          </a:solidFill>
                          <a:latin typeface="Arial Narrow"/>
                        </a:defRPr>
                      </a:lvl5pPr>
                      <a:lvl6pPr marL="2285886" algn="l" defTabSz="914354" rtl="0" eaLnBrk="1" latinLnBrk="0" hangingPunct="1">
                        <a:defRPr sz="1800" kern="1200">
                          <a:solidFill>
                            <a:schemeClr val="dk1"/>
                          </a:solidFill>
                          <a:latin typeface="Arial Narrow"/>
                        </a:defRPr>
                      </a:lvl6pPr>
                      <a:lvl7pPr marL="2743062" algn="l" defTabSz="914354" rtl="0" eaLnBrk="1" latinLnBrk="0" hangingPunct="1">
                        <a:defRPr sz="1800" kern="1200">
                          <a:solidFill>
                            <a:schemeClr val="dk1"/>
                          </a:solidFill>
                          <a:latin typeface="Arial Narrow"/>
                        </a:defRPr>
                      </a:lvl7pPr>
                      <a:lvl8pPr marL="3200240" algn="l" defTabSz="914354" rtl="0" eaLnBrk="1" latinLnBrk="0" hangingPunct="1">
                        <a:defRPr sz="1800" kern="1200">
                          <a:solidFill>
                            <a:schemeClr val="dk1"/>
                          </a:solidFill>
                          <a:latin typeface="Arial Narrow"/>
                        </a:defRPr>
                      </a:lvl8pPr>
                      <a:lvl9pPr marL="3657418" algn="l" defTabSz="914354" rtl="0" eaLnBrk="1" latinLnBrk="0" hangingPunct="1">
                        <a:defRPr sz="1800" kern="1200">
                          <a:solidFill>
                            <a:schemeClr val="dk1"/>
                          </a:solidFill>
                          <a:latin typeface="Arial Narrow"/>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b="0" dirty="0">
                        <a:solidFill>
                          <a:schemeClr val="tx2"/>
                        </a:solidFill>
                        <a:latin typeface="Arial" panose="020B0604020202020204" pitchFamily="34" charset="0"/>
                        <a:cs typeface="Arial" panose="020B0604020202020204" pitchFamily="34" charset="0"/>
                      </a:endParaRPr>
                    </a:p>
                  </a:txBody>
                  <a:tcPr marT="46482" marB="4648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0034132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47AC6B5-CDBB-49C0-BC9A-19B0CED34B78}"/>
              </a:ext>
            </a:extLst>
          </p:cNvPr>
          <p:cNvSpPr/>
          <p:nvPr/>
        </p:nvSpPr>
        <p:spPr>
          <a:xfrm>
            <a:off x="0" y="147562"/>
            <a:ext cx="6858000" cy="5926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2302" tIns="46151" rIns="92302" bIns="46151" rtlCol="0" anchor="ctr"/>
          <a:lstStyle/>
          <a:p>
            <a:pPr marL="230754" lvl="1" defTabSz="873117">
              <a:defRPr/>
            </a:pPr>
            <a:r>
              <a:rPr lang="en-US" sz="2000" b="1" dirty="0">
                <a:solidFill>
                  <a:srgbClr val="FFFFFF"/>
                </a:solidFill>
                <a:latin typeface="Arial" panose="020B0604020202020204" pitchFamily="34" charset="0"/>
                <a:cs typeface="Arial" panose="020B0604020202020204" pitchFamily="34" charset="0"/>
              </a:rPr>
              <a:t>Prepare to Present</a:t>
            </a:r>
          </a:p>
        </p:txBody>
      </p:sp>
      <p:sp>
        <p:nvSpPr>
          <p:cNvPr id="2" name="Slide Number Placeholder 1">
            <a:extLst>
              <a:ext uri="{FF2B5EF4-FFF2-40B4-BE49-F238E27FC236}">
                <a16:creationId xmlns:a16="http://schemas.microsoft.com/office/drawing/2014/main" id="{D5D6E79D-CD15-400F-B717-58B74A2A4943}"/>
              </a:ext>
            </a:extLst>
          </p:cNvPr>
          <p:cNvSpPr>
            <a:spLocks noGrp="1"/>
          </p:cNvSpPr>
          <p:nvPr>
            <p:ph type="sldNum" sz="quarter" idx="5"/>
          </p:nvPr>
        </p:nvSpPr>
        <p:spPr/>
        <p:txBody>
          <a:bodyPr/>
          <a:lstStyle/>
          <a:p>
            <a:pPr defTabSz="873117">
              <a:defRPr/>
            </a:pPr>
            <a:fld id="{E44CA3CC-E040-426A-BD9D-8E6CA1306B4F}" type="slidenum">
              <a:rPr lang="en-US">
                <a:solidFill>
                  <a:srgbClr val="A8A99E"/>
                </a:solidFill>
                <a:latin typeface="Arial" panose="020B0604020202020204" pitchFamily="34" charset="0"/>
                <a:cs typeface="Arial" panose="020B0604020202020204" pitchFamily="34" charset="0"/>
              </a:rPr>
              <a:pPr defTabSz="873117">
                <a:defRPr/>
              </a:pPr>
              <a:t>56</a:t>
            </a:fld>
            <a:endParaRPr lang="en-US" dirty="0">
              <a:solidFill>
                <a:srgbClr val="A8A99E"/>
              </a:solidFill>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55E7AB50-7B30-4508-8694-57CCAB7EB4CA}"/>
              </a:ext>
            </a:extLst>
          </p:cNvPr>
          <p:cNvSpPr txBox="1"/>
          <p:nvPr/>
        </p:nvSpPr>
        <p:spPr>
          <a:xfrm>
            <a:off x="674370" y="1216309"/>
            <a:ext cx="2308860" cy="616424"/>
          </a:xfrm>
          <a:prstGeom prst="rect">
            <a:avLst/>
          </a:prstGeom>
          <a:noFill/>
        </p:spPr>
        <p:txBody>
          <a:bodyPr wrap="square" lIns="92302" tIns="46151" rIns="92302" bIns="46151" rtlCol="0">
            <a:spAutoFit/>
          </a:bodyPr>
          <a:lstStyle/>
          <a:p>
            <a:pPr defTabSz="873117">
              <a:defRPr/>
            </a:pPr>
            <a:r>
              <a:rPr lang="en-US" sz="1700" b="1" dirty="0">
                <a:solidFill>
                  <a:srgbClr val="000000"/>
                </a:solidFill>
                <a:latin typeface="+mj-lt"/>
              </a:rPr>
              <a:t>Review the Materials</a:t>
            </a:r>
          </a:p>
        </p:txBody>
      </p:sp>
      <p:sp>
        <p:nvSpPr>
          <p:cNvPr id="36" name="TextBox 35">
            <a:extLst>
              <a:ext uri="{FF2B5EF4-FFF2-40B4-BE49-F238E27FC236}">
                <a16:creationId xmlns:a16="http://schemas.microsoft.com/office/drawing/2014/main" id="{F542A1B2-FA07-4CDE-94BC-E2A28EF7B79A}"/>
              </a:ext>
            </a:extLst>
          </p:cNvPr>
          <p:cNvSpPr txBox="1"/>
          <p:nvPr/>
        </p:nvSpPr>
        <p:spPr>
          <a:xfrm>
            <a:off x="777240" y="3769036"/>
            <a:ext cx="3989070" cy="354813"/>
          </a:xfrm>
          <a:prstGeom prst="rect">
            <a:avLst/>
          </a:prstGeom>
          <a:noFill/>
        </p:spPr>
        <p:txBody>
          <a:bodyPr wrap="square" lIns="92302" tIns="46151" rIns="92302" bIns="46151" rtlCol="0">
            <a:spAutoFit/>
          </a:bodyPr>
          <a:lstStyle/>
          <a:p>
            <a:pPr defTabSz="873117">
              <a:defRPr/>
            </a:pPr>
            <a:r>
              <a:rPr lang="en-US" sz="1700" b="1" dirty="0">
                <a:solidFill>
                  <a:srgbClr val="000000"/>
                </a:solidFill>
                <a:latin typeface="+mj-lt"/>
              </a:rPr>
              <a:t>Review the Glossary</a:t>
            </a:r>
          </a:p>
        </p:txBody>
      </p:sp>
      <p:sp>
        <p:nvSpPr>
          <p:cNvPr id="38" name="TextBox 37">
            <a:extLst>
              <a:ext uri="{FF2B5EF4-FFF2-40B4-BE49-F238E27FC236}">
                <a16:creationId xmlns:a16="http://schemas.microsoft.com/office/drawing/2014/main" id="{C35DF705-C935-4F93-B2AA-D87A3CAAD812}"/>
              </a:ext>
            </a:extLst>
          </p:cNvPr>
          <p:cNvSpPr txBox="1"/>
          <p:nvPr/>
        </p:nvSpPr>
        <p:spPr>
          <a:xfrm>
            <a:off x="777240" y="7315307"/>
            <a:ext cx="3989070" cy="354813"/>
          </a:xfrm>
          <a:prstGeom prst="rect">
            <a:avLst/>
          </a:prstGeom>
          <a:noFill/>
        </p:spPr>
        <p:txBody>
          <a:bodyPr wrap="square" lIns="92302" tIns="46151" rIns="92302" bIns="46151" rtlCol="0">
            <a:spAutoFit/>
          </a:bodyPr>
          <a:lstStyle/>
          <a:p>
            <a:pPr defTabSz="873117">
              <a:defRPr/>
            </a:pPr>
            <a:r>
              <a:rPr lang="en-US" sz="1700" b="1" dirty="0">
                <a:solidFill>
                  <a:srgbClr val="000000"/>
                </a:solidFill>
                <a:latin typeface="+mj-lt"/>
              </a:rPr>
              <a:t>Practice and Personalize</a:t>
            </a:r>
          </a:p>
        </p:txBody>
      </p:sp>
      <p:sp>
        <p:nvSpPr>
          <p:cNvPr id="3" name="Rectangle 2">
            <a:extLst>
              <a:ext uri="{FF2B5EF4-FFF2-40B4-BE49-F238E27FC236}">
                <a16:creationId xmlns:a16="http://schemas.microsoft.com/office/drawing/2014/main" id="{B3633435-EBEB-4E68-9185-FB301E26DE02}"/>
              </a:ext>
            </a:extLst>
          </p:cNvPr>
          <p:cNvSpPr/>
          <p:nvPr/>
        </p:nvSpPr>
        <p:spPr>
          <a:xfrm>
            <a:off x="274320" y="4205381"/>
            <a:ext cx="6366510" cy="2817026"/>
          </a:xfrm>
          <a:prstGeom prst="rect">
            <a:avLst/>
          </a:prstGeom>
        </p:spPr>
        <p:txBody>
          <a:bodyPr wrap="square" lIns="92302" tIns="46151" rIns="92302" bIns="46151">
            <a:spAutoFit/>
          </a:bodyPr>
          <a:lstStyle/>
          <a:p>
            <a:pPr defTabSz="873117">
              <a:defRPr/>
            </a:pPr>
            <a:r>
              <a:rPr lang="en-US" sz="1300" dirty="0">
                <a:solidFill>
                  <a:srgbClr val="000000"/>
                </a:solidFill>
                <a:latin typeface="Arial" panose="020B0604020202020204" pitchFamily="34" charset="0"/>
                <a:cs typeface="Arial" panose="020B0604020202020204" pitchFamily="34" charset="0"/>
              </a:rPr>
              <a:t>Specific instructions may be used throughout the presenter guide to help you and the producer effectively share information and run the session. Be sure to review the various types of instructions below.</a:t>
            </a:r>
          </a:p>
          <a:p>
            <a:pPr defTabSz="873117">
              <a:defRPr/>
            </a:pPr>
            <a:endParaRPr lang="en-US" sz="800" dirty="0">
              <a:solidFill>
                <a:srgbClr val="000000"/>
              </a:solidFill>
              <a:latin typeface="Arial" panose="020B0604020202020204" pitchFamily="34" charset="0"/>
              <a:cs typeface="Arial" panose="020B0604020202020204" pitchFamily="34" charset="0"/>
            </a:endParaRPr>
          </a:p>
          <a:p>
            <a:pPr marL="749930" lvl="1" indent="-288443" defTabSz="873117">
              <a:buFont typeface="Arial" panose="020B0604020202020204" pitchFamily="34" charset="0"/>
              <a:buChar char="•"/>
              <a:defRPr/>
            </a:pPr>
            <a:r>
              <a:rPr lang="en-US" sz="1300" b="1" dirty="0">
                <a:solidFill>
                  <a:srgbClr val="000000"/>
                </a:solidFill>
                <a:latin typeface="Arial" panose="020B0604020202020204" pitchFamily="34" charset="0"/>
                <a:cs typeface="Arial" panose="020B0604020202020204" pitchFamily="34" charset="0"/>
              </a:rPr>
              <a:t>SAY: </a:t>
            </a:r>
            <a:r>
              <a:rPr lang="en-US" sz="1300" dirty="0">
                <a:solidFill>
                  <a:srgbClr val="000000"/>
                </a:solidFill>
                <a:latin typeface="Arial" panose="020B0604020202020204" pitchFamily="34" charset="0"/>
                <a:cs typeface="Arial" panose="020B0604020202020204" pitchFamily="34" charset="0"/>
              </a:rPr>
              <a:t>(spoken out loud, spoken verbatim, read this out loud) </a:t>
            </a:r>
          </a:p>
          <a:p>
            <a:pPr marL="749930" lvl="1" indent="-288443" defTabSz="873117">
              <a:buFont typeface="Arial" panose="020B0604020202020204" pitchFamily="34" charset="0"/>
              <a:buChar char="•"/>
              <a:defRPr/>
            </a:pPr>
            <a:r>
              <a:rPr lang="en-US" sz="1300" b="1" dirty="0">
                <a:solidFill>
                  <a:srgbClr val="000000"/>
                </a:solidFill>
                <a:latin typeface="Arial" panose="020B0604020202020204" pitchFamily="34" charset="0"/>
                <a:cs typeface="Arial" panose="020B0604020202020204" pitchFamily="34" charset="0"/>
              </a:rPr>
              <a:t>DO:</a:t>
            </a:r>
            <a:r>
              <a:rPr lang="en-US" sz="1300" dirty="0">
                <a:solidFill>
                  <a:srgbClr val="000000"/>
                </a:solidFill>
                <a:latin typeface="Arial" panose="020B0604020202020204" pitchFamily="34" charset="0"/>
                <a:cs typeface="Arial" panose="020B0604020202020204" pitchFamily="34" charset="0"/>
              </a:rPr>
              <a:t> (take an action such as, post a link, handout job aid, turn on annotation) 1-step, one-off actions, simple </a:t>
            </a:r>
          </a:p>
          <a:p>
            <a:pPr marL="749930" lvl="1" indent="-288443" defTabSz="873117">
              <a:buFont typeface="Arial" panose="020B0604020202020204" pitchFamily="34" charset="0"/>
              <a:buChar char="•"/>
              <a:defRPr/>
            </a:pPr>
            <a:r>
              <a:rPr lang="en-US" sz="1300" b="1" dirty="0">
                <a:solidFill>
                  <a:srgbClr val="000000"/>
                </a:solidFill>
                <a:latin typeface="Arial" panose="020B0604020202020204" pitchFamily="34" charset="0"/>
                <a:cs typeface="Arial" panose="020B0604020202020204" pitchFamily="34" charset="0"/>
              </a:rPr>
              <a:t>RUN:</a:t>
            </a:r>
            <a:r>
              <a:rPr lang="en-US" sz="1300" dirty="0">
                <a:solidFill>
                  <a:srgbClr val="000000"/>
                </a:solidFill>
                <a:latin typeface="Arial" panose="020B0604020202020204" pitchFamily="34" charset="0"/>
                <a:cs typeface="Arial" panose="020B0604020202020204" pitchFamily="34" charset="0"/>
              </a:rPr>
              <a:t> (multi-step action, like run an activity that involves audience, send to breakout room, explain instructions, etc.)  </a:t>
            </a:r>
          </a:p>
          <a:p>
            <a:pPr marL="749930" lvl="1" indent="-288443" defTabSz="873117">
              <a:buFont typeface="Arial" panose="020B0604020202020204" pitchFamily="34" charset="0"/>
              <a:buChar char="•"/>
              <a:defRPr/>
            </a:pPr>
            <a:r>
              <a:rPr lang="en-US" sz="1300" b="1" dirty="0">
                <a:solidFill>
                  <a:srgbClr val="000000"/>
                </a:solidFill>
                <a:latin typeface="Arial" panose="020B0604020202020204" pitchFamily="34" charset="0"/>
                <a:cs typeface="Arial" panose="020B0604020202020204" pitchFamily="34" charset="0"/>
              </a:rPr>
              <a:t>PAUSE:</a:t>
            </a:r>
            <a:r>
              <a:rPr lang="en-US" sz="1300" dirty="0">
                <a:solidFill>
                  <a:srgbClr val="000000"/>
                </a:solidFill>
                <a:latin typeface="Arial" panose="020B0604020202020204" pitchFamily="34" charset="0"/>
                <a:cs typeface="Arial" panose="020B0604020202020204" pitchFamily="34" charset="0"/>
              </a:rPr>
              <a:t> (stop and wait for response, provide / allow participants to process and respond)  </a:t>
            </a:r>
          </a:p>
          <a:p>
            <a:pPr marL="749930" lvl="1" indent="-288443" defTabSz="873117">
              <a:buFont typeface="Arial" panose="020B0604020202020204" pitchFamily="34" charset="0"/>
              <a:buChar char="•"/>
              <a:defRPr/>
            </a:pPr>
            <a:r>
              <a:rPr lang="en-US" sz="1300" b="1" dirty="0">
                <a:solidFill>
                  <a:srgbClr val="000000"/>
                </a:solidFill>
                <a:latin typeface="Arial" panose="020B0604020202020204" pitchFamily="34" charset="0"/>
                <a:cs typeface="Arial" panose="020B0604020202020204" pitchFamily="34" charset="0"/>
              </a:rPr>
              <a:t>ASK:</a:t>
            </a:r>
            <a:r>
              <a:rPr lang="en-US" sz="1300" dirty="0">
                <a:solidFill>
                  <a:srgbClr val="000000"/>
                </a:solidFill>
                <a:latin typeface="Arial" panose="020B0604020202020204" pitchFamily="34" charset="0"/>
                <a:cs typeface="Arial" panose="020B0604020202020204" pitchFamily="34" charset="0"/>
              </a:rPr>
              <a:t> (asking a question, ask for a response) </a:t>
            </a:r>
          </a:p>
          <a:p>
            <a:pPr marL="749930" lvl="1" indent="-288443" defTabSz="873117">
              <a:buFont typeface="Arial" panose="020B0604020202020204" pitchFamily="34" charset="0"/>
              <a:buChar char="•"/>
              <a:defRPr/>
            </a:pPr>
            <a:r>
              <a:rPr lang="en-US" sz="1300" b="1" dirty="0">
                <a:solidFill>
                  <a:srgbClr val="000000"/>
                </a:solidFill>
                <a:latin typeface="Arial" panose="020B0604020202020204" pitchFamily="34" charset="0"/>
                <a:cs typeface="Arial" panose="020B0604020202020204" pitchFamily="34" charset="0"/>
              </a:rPr>
              <a:t>DISCUSS:</a:t>
            </a:r>
            <a:r>
              <a:rPr lang="en-US" sz="1300" dirty="0">
                <a:solidFill>
                  <a:srgbClr val="000000"/>
                </a:solidFill>
                <a:latin typeface="Arial" panose="020B0604020202020204" pitchFamily="34" charset="0"/>
                <a:cs typeface="Arial" panose="020B0604020202020204" pitchFamily="34" charset="0"/>
              </a:rPr>
              <a:t> (open-ended discussion with group) </a:t>
            </a:r>
          </a:p>
          <a:p>
            <a:pPr marL="749930" lvl="1" indent="-288443" defTabSz="873117">
              <a:buFont typeface="Arial" panose="020B0604020202020204" pitchFamily="34" charset="0"/>
              <a:buChar char="•"/>
              <a:defRPr/>
            </a:pPr>
            <a:r>
              <a:rPr lang="en-US" sz="1300" b="1" dirty="0">
                <a:solidFill>
                  <a:srgbClr val="000000"/>
                </a:solidFill>
                <a:latin typeface="Arial" panose="020B0604020202020204" pitchFamily="34" charset="0"/>
                <a:cs typeface="Arial" panose="020B0604020202020204" pitchFamily="34" charset="0"/>
              </a:rPr>
              <a:t>EXPLAIN: </a:t>
            </a:r>
            <a:r>
              <a:rPr lang="en-US" sz="1300" dirty="0">
                <a:solidFill>
                  <a:srgbClr val="000000"/>
                </a:solidFill>
                <a:latin typeface="Arial" panose="020B0604020202020204" pitchFamily="34" charset="0"/>
                <a:cs typeface="Arial" panose="020B0604020202020204" pitchFamily="34" charset="0"/>
              </a:rPr>
              <a:t>(a list of bulleted points that facilitator puts in their own words) </a:t>
            </a:r>
          </a:p>
        </p:txBody>
      </p:sp>
      <p:sp>
        <p:nvSpPr>
          <p:cNvPr id="25" name="TextBox 24">
            <a:extLst>
              <a:ext uri="{FF2B5EF4-FFF2-40B4-BE49-F238E27FC236}">
                <a16:creationId xmlns:a16="http://schemas.microsoft.com/office/drawing/2014/main" id="{0765C9BD-BACC-4607-BEAA-66E5B9EDA43B}"/>
              </a:ext>
            </a:extLst>
          </p:cNvPr>
          <p:cNvSpPr txBox="1"/>
          <p:nvPr/>
        </p:nvSpPr>
        <p:spPr>
          <a:xfrm>
            <a:off x="245745" y="1697470"/>
            <a:ext cx="6537960" cy="1293532"/>
          </a:xfrm>
          <a:prstGeom prst="rect">
            <a:avLst/>
          </a:prstGeom>
          <a:noFill/>
        </p:spPr>
        <p:txBody>
          <a:bodyPr wrap="square" lIns="92302" tIns="46151" rIns="92302" bIns="46151" rtlCol="0">
            <a:spAutoFit/>
          </a:bodyPr>
          <a:lstStyle/>
          <a:p>
            <a:pPr defTabSz="873117">
              <a:defRPr/>
            </a:pPr>
            <a:r>
              <a:rPr lang="en-US" sz="1300" dirty="0">
                <a:solidFill>
                  <a:srgbClr val="000000"/>
                </a:solidFill>
                <a:latin typeface="Arial" panose="020B0604020202020204" pitchFamily="34" charset="0"/>
                <a:cs typeface="Arial" panose="020B0604020202020204" pitchFamily="34" charset="0"/>
              </a:rPr>
              <a:t>Review both the slides and the presenter guide to familiarize yourself with the content and the presentation strategy. The slides and presenter guide are contained in the same PowerPoint document. On the menu bar, go to </a:t>
            </a:r>
            <a:r>
              <a:rPr lang="en-US" sz="1300" b="1" dirty="0">
                <a:solidFill>
                  <a:srgbClr val="000000"/>
                </a:solidFill>
                <a:latin typeface="Arial" panose="020B0604020202020204" pitchFamily="34" charset="0"/>
                <a:cs typeface="Arial" panose="020B0604020202020204" pitchFamily="34" charset="0"/>
              </a:rPr>
              <a:t>View</a:t>
            </a:r>
            <a:r>
              <a:rPr lang="en-US" sz="1300" dirty="0">
                <a:solidFill>
                  <a:srgbClr val="000000"/>
                </a:solidFill>
                <a:latin typeface="Arial" panose="020B0604020202020204" pitchFamily="34" charset="0"/>
                <a:cs typeface="Arial" panose="020B0604020202020204" pitchFamily="34" charset="0"/>
              </a:rPr>
              <a:t> &gt; </a:t>
            </a:r>
            <a:r>
              <a:rPr lang="en-US" sz="1300" b="1" dirty="0">
                <a:solidFill>
                  <a:srgbClr val="000000"/>
                </a:solidFill>
                <a:latin typeface="Arial" panose="020B0604020202020204" pitchFamily="34" charset="0"/>
                <a:cs typeface="Arial" panose="020B0604020202020204" pitchFamily="34" charset="0"/>
              </a:rPr>
              <a:t>Normal</a:t>
            </a:r>
            <a:r>
              <a:rPr lang="en-US" sz="1300" dirty="0">
                <a:solidFill>
                  <a:srgbClr val="000000"/>
                </a:solidFill>
                <a:latin typeface="Arial" panose="020B0604020202020204" pitchFamily="34" charset="0"/>
                <a:cs typeface="Arial" panose="020B0604020202020204" pitchFamily="34" charset="0"/>
              </a:rPr>
              <a:t> to view the slides and </a:t>
            </a:r>
            <a:r>
              <a:rPr lang="en-US" sz="1300" b="1" dirty="0">
                <a:solidFill>
                  <a:srgbClr val="000000"/>
                </a:solidFill>
                <a:latin typeface="Arial" panose="020B0604020202020204" pitchFamily="34" charset="0"/>
                <a:cs typeface="Arial" panose="020B0604020202020204" pitchFamily="34" charset="0"/>
              </a:rPr>
              <a:t>View</a:t>
            </a:r>
            <a:r>
              <a:rPr lang="en-US" sz="1300" dirty="0">
                <a:solidFill>
                  <a:srgbClr val="000000"/>
                </a:solidFill>
                <a:latin typeface="Arial" panose="020B0604020202020204" pitchFamily="34" charset="0"/>
                <a:cs typeface="Arial" panose="020B0604020202020204" pitchFamily="34" charset="0"/>
              </a:rPr>
              <a:t> &gt; </a:t>
            </a:r>
            <a:r>
              <a:rPr lang="en-US" sz="1300" b="1" dirty="0">
                <a:solidFill>
                  <a:srgbClr val="000000"/>
                </a:solidFill>
                <a:latin typeface="Arial" panose="020B0604020202020204" pitchFamily="34" charset="0"/>
                <a:cs typeface="Arial" panose="020B0604020202020204" pitchFamily="34" charset="0"/>
              </a:rPr>
              <a:t>Notes Pages </a:t>
            </a:r>
            <a:r>
              <a:rPr lang="en-US" sz="1300" dirty="0">
                <a:solidFill>
                  <a:srgbClr val="000000"/>
                </a:solidFill>
                <a:latin typeface="Arial" panose="020B0604020202020204" pitchFamily="34" charset="0"/>
                <a:cs typeface="Arial" panose="020B0604020202020204" pitchFamily="34" charset="0"/>
              </a:rPr>
              <a:t>to view and modify the presenter guide. Review the presenter guide to identify your speaking points, the module activities, and producer instructions.</a:t>
            </a:r>
          </a:p>
        </p:txBody>
      </p:sp>
      <p:sp>
        <p:nvSpPr>
          <p:cNvPr id="7" name="TextBox 6">
            <a:extLst>
              <a:ext uri="{FF2B5EF4-FFF2-40B4-BE49-F238E27FC236}">
                <a16:creationId xmlns:a16="http://schemas.microsoft.com/office/drawing/2014/main" id="{4AE6808B-3202-4244-9F3A-61B8847BE83B}"/>
              </a:ext>
            </a:extLst>
          </p:cNvPr>
          <p:cNvSpPr txBox="1"/>
          <p:nvPr/>
        </p:nvSpPr>
        <p:spPr>
          <a:xfrm>
            <a:off x="217170" y="1086153"/>
            <a:ext cx="514350" cy="657104"/>
          </a:xfrm>
          <a:prstGeom prst="rect">
            <a:avLst/>
          </a:prstGeom>
          <a:noFill/>
        </p:spPr>
        <p:txBody>
          <a:bodyPr wrap="square" lIns="92302" tIns="46151" rIns="92302" bIns="46151" rtlCol="0">
            <a:spAutoFit/>
          </a:bodyPr>
          <a:lstStyle/>
          <a:p>
            <a:pPr algn="ctr" defTabSz="873117">
              <a:defRPr/>
            </a:pPr>
            <a:r>
              <a:rPr lang="en-US" sz="3600" dirty="0">
                <a:solidFill>
                  <a:schemeClr val="accent1"/>
                </a:solidFill>
                <a:latin typeface="Arial" panose="020B0604020202020204" pitchFamily="34" charset="0"/>
                <a:cs typeface="Arial" panose="020B0604020202020204" pitchFamily="34" charset="0"/>
                <a:sym typeface="Wingdings" panose="05000000000000000000" pitchFamily="2" charset="2"/>
              </a:rPr>
              <a:t></a:t>
            </a:r>
            <a:endParaRPr lang="en-US" sz="3600" dirty="0">
              <a:solidFill>
                <a:schemeClr val="accent1"/>
              </a:solidFill>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23B15ACA-16FC-402E-95E2-5011F55DB420}"/>
              </a:ext>
            </a:extLst>
          </p:cNvPr>
          <p:cNvSpPr txBox="1"/>
          <p:nvPr/>
        </p:nvSpPr>
        <p:spPr>
          <a:xfrm>
            <a:off x="245745" y="3628228"/>
            <a:ext cx="514350" cy="657104"/>
          </a:xfrm>
          <a:prstGeom prst="rect">
            <a:avLst/>
          </a:prstGeom>
          <a:noFill/>
        </p:spPr>
        <p:txBody>
          <a:bodyPr wrap="square" lIns="92302" tIns="46151" rIns="92302" bIns="46151" rtlCol="0">
            <a:spAutoFit/>
          </a:bodyPr>
          <a:lstStyle/>
          <a:p>
            <a:pPr algn="ctr" defTabSz="873117">
              <a:defRPr/>
            </a:pPr>
            <a:r>
              <a:rPr lang="en-US" sz="3600" dirty="0">
                <a:solidFill>
                  <a:schemeClr val="accent1"/>
                </a:solidFill>
                <a:latin typeface="Arial" panose="020B0604020202020204" pitchFamily="34" charset="0"/>
                <a:cs typeface="Arial" panose="020B0604020202020204" pitchFamily="34" charset="0"/>
                <a:sym typeface="Wingdings" panose="05000000000000000000" pitchFamily="2" charset="2"/>
              </a:rPr>
              <a:t></a:t>
            </a:r>
            <a:endParaRPr lang="en-US" sz="3600" dirty="0">
              <a:solidFill>
                <a:schemeClr val="accent1"/>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1B7D2509-546A-4388-B07F-461706421F02}"/>
              </a:ext>
            </a:extLst>
          </p:cNvPr>
          <p:cNvSpPr txBox="1"/>
          <p:nvPr/>
        </p:nvSpPr>
        <p:spPr>
          <a:xfrm>
            <a:off x="331470" y="3126035"/>
            <a:ext cx="6366510" cy="262480"/>
          </a:xfrm>
          <a:prstGeom prst="rect">
            <a:avLst/>
          </a:prstGeom>
          <a:noFill/>
        </p:spPr>
        <p:txBody>
          <a:bodyPr wrap="square" lIns="92302" tIns="46151" rIns="92302" bIns="46151" rtlCol="0">
            <a:spAutoFit/>
          </a:bodyPr>
          <a:lstStyle/>
          <a:p>
            <a:pPr defTabSz="873117">
              <a:defRPr/>
            </a:pPr>
            <a:r>
              <a:rPr lang="en-US" sz="1100" b="1" i="1" dirty="0">
                <a:solidFill>
                  <a:srgbClr val="000000"/>
                </a:solidFill>
                <a:latin typeface="Calibri" panose="020F0502020204030204"/>
              </a:rPr>
              <a:t>Producer</a:t>
            </a:r>
            <a:r>
              <a:rPr lang="en-US" sz="1100" dirty="0">
                <a:solidFill>
                  <a:srgbClr val="000000"/>
                </a:solidFill>
                <a:latin typeface="Calibri" panose="020F0502020204030204"/>
              </a:rPr>
              <a:t>: a person assigned to each webinar session that runs activities and supports the training. </a:t>
            </a:r>
          </a:p>
        </p:txBody>
      </p:sp>
      <p:sp>
        <p:nvSpPr>
          <p:cNvPr id="13" name="Rectangle 12">
            <a:extLst>
              <a:ext uri="{FF2B5EF4-FFF2-40B4-BE49-F238E27FC236}">
                <a16:creationId xmlns:a16="http://schemas.microsoft.com/office/drawing/2014/main" id="{4967F2A0-1B26-4DE8-A823-F486AF83E98E}"/>
              </a:ext>
            </a:extLst>
          </p:cNvPr>
          <p:cNvSpPr/>
          <p:nvPr/>
        </p:nvSpPr>
        <p:spPr>
          <a:xfrm>
            <a:off x="297180" y="3125977"/>
            <a:ext cx="6366510" cy="301362"/>
          </a:xfrm>
          <a:prstGeom prst="rect">
            <a:avLst/>
          </a:prstGeom>
          <a:noFill/>
          <a:ln>
            <a:solidFill>
              <a:schemeClr val="tx2">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2302" tIns="46151" rIns="92302" bIns="46151" rtlCol="0" anchor="ctr"/>
          <a:lstStyle/>
          <a:p>
            <a:pPr algn="ctr" defTabSz="873117">
              <a:defRPr/>
            </a:pPr>
            <a:endParaRPr lang="en-US" sz="1700">
              <a:solidFill>
                <a:srgbClr val="FFFFFF"/>
              </a:solidFill>
              <a:latin typeface="Calibri" panose="020F0502020204030204"/>
            </a:endParaRPr>
          </a:p>
        </p:txBody>
      </p:sp>
      <p:sp>
        <p:nvSpPr>
          <p:cNvPr id="40" name="TextBox 39">
            <a:extLst>
              <a:ext uri="{FF2B5EF4-FFF2-40B4-BE49-F238E27FC236}">
                <a16:creationId xmlns:a16="http://schemas.microsoft.com/office/drawing/2014/main" id="{B9314710-E739-4D3E-A10D-2DADA6786D31}"/>
              </a:ext>
            </a:extLst>
          </p:cNvPr>
          <p:cNvSpPr txBox="1"/>
          <p:nvPr/>
        </p:nvSpPr>
        <p:spPr>
          <a:xfrm>
            <a:off x="245745" y="7174499"/>
            <a:ext cx="514350" cy="657104"/>
          </a:xfrm>
          <a:prstGeom prst="rect">
            <a:avLst/>
          </a:prstGeom>
          <a:noFill/>
        </p:spPr>
        <p:txBody>
          <a:bodyPr wrap="square" lIns="92302" tIns="46151" rIns="92302" bIns="46151" rtlCol="0">
            <a:spAutoFit/>
          </a:bodyPr>
          <a:lstStyle/>
          <a:p>
            <a:pPr algn="ctr" defTabSz="873117">
              <a:defRPr/>
            </a:pPr>
            <a:r>
              <a:rPr lang="en-US" sz="3600" dirty="0">
                <a:solidFill>
                  <a:schemeClr val="accent1"/>
                </a:solidFill>
                <a:latin typeface="Arial" panose="020B0604020202020204" pitchFamily="34" charset="0"/>
                <a:cs typeface="Arial" panose="020B0604020202020204" pitchFamily="34" charset="0"/>
                <a:sym typeface="Wingdings" panose="05000000000000000000" pitchFamily="2" charset="2"/>
              </a:rPr>
              <a:t></a:t>
            </a:r>
            <a:endParaRPr lang="en-US" sz="3600" dirty="0">
              <a:solidFill>
                <a:schemeClr val="accent1"/>
              </a:solidFill>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695A3A31-08EA-4A7F-B88D-EF30A8C8CB8E}"/>
              </a:ext>
            </a:extLst>
          </p:cNvPr>
          <p:cNvSpPr txBox="1"/>
          <p:nvPr/>
        </p:nvSpPr>
        <p:spPr>
          <a:xfrm>
            <a:off x="331470" y="7742087"/>
            <a:ext cx="6537960" cy="1093477"/>
          </a:xfrm>
          <a:prstGeom prst="rect">
            <a:avLst/>
          </a:prstGeom>
          <a:noFill/>
        </p:spPr>
        <p:txBody>
          <a:bodyPr wrap="square" lIns="92302" tIns="46151" rIns="92302" bIns="46151" rtlCol="0">
            <a:spAutoFit/>
          </a:bodyPr>
          <a:lstStyle/>
          <a:p>
            <a:pPr defTabSz="873117">
              <a:defRPr/>
            </a:pPr>
            <a:r>
              <a:rPr lang="en-US" sz="1300" dirty="0">
                <a:solidFill>
                  <a:srgbClr val="000000"/>
                </a:solidFill>
                <a:latin typeface="Arial" panose="020B0604020202020204" pitchFamily="34" charset="0"/>
                <a:cs typeface="Arial" panose="020B0604020202020204" pitchFamily="34" charset="0"/>
              </a:rPr>
              <a:t>It’s critical you keep within allotted time limits for your sections. Practice timing yourself and clearly identify what you plan to say using bullet points or a script. Ensure your presentation sounds as natural and personal as possible by modifying the key points and putting them in your own words. Practice your sections multiple times before the live session and attend any preparation and train-the-trainer meetings. </a:t>
            </a:r>
          </a:p>
        </p:txBody>
      </p:sp>
    </p:spTree>
    <p:extLst>
      <p:ext uri="{BB962C8B-B14F-4D97-AF65-F5344CB8AC3E}">
        <p14:creationId xmlns:p14="http://schemas.microsoft.com/office/powerpoint/2010/main" val="40109331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5E4C40B-8C7D-44DE-9E2D-4DDFB29463B7}"/>
              </a:ext>
            </a:extLst>
          </p:cNvPr>
          <p:cNvSpPr/>
          <p:nvPr/>
        </p:nvSpPr>
        <p:spPr>
          <a:xfrm>
            <a:off x="0" y="147562"/>
            <a:ext cx="6858000" cy="5926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2302" tIns="46151" rIns="92302" bIns="46151" rtlCol="0" anchor="ctr"/>
          <a:lstStyle/>
          <a:p>
            <a:pPr marL="230754" lvl="1" defTabSz="873117">
              <a:defRPr/>
            </a:pPr>
            <a:r>
              <a:rPr lang="en-US" sz="2000" b="1" dirty="0">
                <a:solidFill>
                  <a:srgbClr val="FFFFFF"/>
                </a:solidFill>
                <a:latin typeface="Arial" panose="020B0604020202020204" pitchFamily="34" charset="0"/>
                <a:cs typeface="Arial" panose="020B0604020202020204" pitchFamily="34" charset="0"/>
              </a:rPr>
              <a:t>Prepare to Present</a:t>
            </a:r>
          </a:p>
        </p:txBody>
      </p:sp>
      <p:sp>
        <p:nvSpPr>
          <p:cNvPr id="2" name="Slide Number Placeholder 1">
            <a:extLst>
              <a:ext uri="{FF2B5EF4-FFF2-40B4-BE49-F238E27FC236}">
                <a16:creationId xmlns:a16="http://schemas.microsoft.com/office/drawing/2014/main" id="{1B8D04E9-9A38-4A7F-AD70-B8A0B4F568B0}"/>
              </a:ext>
            </a:extLst>
          </p:cNvPr>
          <p:cNvSpPr>
            <a:spLocks noGrp="1"/>
          </p:cNvSpPr>
          <p:nvPr>
            <p:ph type="sldNum" sz="quarter" idx="5"/>
          </p:nvPr>
        </p:nvSpPr>
        <p:spPr/>
        <p:txBody>
          <a:bodyPr/>
          <a:lstStyle/>
          <a:p>
            <a:pPr defTabSz="873117">
              <a:defRPr/>
            </a:pPr>
            <a:fld id="{E44CA3CC-E040-426A-BD9D-8E6CA1306B4F}" type="slidenum">
              <a:rPr lang="en-US">
                <a:solidFill>
                  <a:srgbClr val="A8A99E"/>
                </a:solidFill>
                <a:latin typeface="Arial" panose="020B0604020202020204" pitchFamily="34" charset="0"/>
                <a:cs typeface="Arial" panose="020B0604020202020204" pitchFamily="34" charset="0"/>
              </a:rPr>
              <a:pPr defTabSz="873117">
                <a:defRPr/>
              </a:pPr>
              <a:t>57</a:t>
            </a:fld>
            <a:endParaRPr lang="en-US" dirty="0">
              <a:solidFill>
                <a:srgbClr val="A8A99E"/>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39764D85-4F94-4F39-887E-E4155264D807}"/>
              </a:ext>
            </a:extLst>
          </p:cNvPr>
          <p:cNvSpPr txBox="1"/>
          <p:nvPr/>
        </p:nvSpPr>
        <p:spPr>
          <a:xfrm>
            <a:off x="708660" y="1111815"/>
            <a:ext cx="3989070" cy="354813"/>
          </a:xfrm>
          <a:prstGeom prst="rect">
            <a:avLst/>
          </a:prstGeom>
          <a:noFill/>
        </p:spPr>
        <p:txBody>
          <a:bodyPr wrap="square" lIns="92302" tIns="46151" rIns="92302" bIns="46151" rtlCol="0">
            <a:spAutoFit/>
          </a:bodyPr>
          <a:lstStyle/>
          <a:p>
            <a:pPr defTabSz="873117">
              <a:defRPr/>
            </a:pPr>
            <a:r>
              <a:rPr lang="en-US" sz="1700" b="1" dirty="0">
                <a:solidFill>
                  <a:srgbClr val="000000"/>
                </a:solidFill>
                <a:latin typeface="+mj-lt"/>
              </a:rPr>
              <a:t>Review Course Timeline/Outline</a:t>
            </a:r>
          </a:p>
        </p:txBody>
      </p:sp>
      <p:sp>
        <p:nvSpPr>
          <p:cNvPr id="25" name="TextBox 24">
            <a:extLst>
              <a:ext uri="{FF2B5EF4-FFF2-40B4-BE49-F238E27FC236}">
                <a16:creationId xmlns:a16="http://schemas.microsoft.com/office/drawing/2014/main" id="{7ADB80B1-B80D-4529-B4CB-4F365D16E1CD}"/>
              </a:ext>
            </a:extLst>
          </p:cNvPr>
          <p:cNvSpPr txBox="1"/>
          <p:nvPr/>
        </p:nvSpPr>
        <p:spPr>
          <a:xfrm>
            <a:off x="228352" y="971007"/>
            <a:ext cx="514350" cy="657104"/>
          </a:xfrm>
          <a:prstGeom prst="rect">
            <a:avLst/>
          </a:prstGeom>
          <a:noFill/>
        </p:spPr>
        <p:txBody>
          <a:bodyPr wrap="square" lIns="92302" tIns="46151" rIns="92302" bIns="46151" rtlCol="0">
            <a:spAutoFit/>
          </a:bodyPr>
          <a:lstStyle/>
          <a:p>
            <a:pPr algn="ctr" defTabSz="873117">
              <a:defRPr/>
            </a:pPr>
            <a:r>
              <a:rPr lang="en-US" sz="3600" dirty="0">
                <a:solidFill>
                  <a:schemeClr val="accent1"/>
                </a:solidFill>
                <a:latin typeface="Arial" panose="020B0604020202020204" pitchFamily="34" charset="0"/>
                <a:cs typeface="Arial" panose="020B0604020202020204" pitchFamily="34" charset="0"/>
                <a:sym typeface="Wingdings" panose="05000000000000000000" pitchFamily="2" charset="2"/>
              </a:rPr>
              <a:t></a:t>
            </a:r>
            <a:endParaRPr lang="en-US" sz="3600" dirty="0">
              <a:solidFill>
                <a:schemeClr val="accent1"/>
              </a:solidFill>
              <a:latin typeface="Arial" panose="020B0604020202020204" pitchFamily="34" charset="0"/>
              <a:cs typeface="Arial" panose="020B0604020202020204" pitchFamily="34" charset="0"/>
            </a:endParaRPr>
          </a:p>
        </p:txBody>
      </p:sp>
      <p:graphicFrame>
        <p:nvGraphicFramePr>
          <p:cNvPr id="3" name="Table 4">
            <a:extLst>
              <a:ext uri="{FF2B5EF4-FFF2-40B4-BE49-F238E27FC236}">
                <a16:creationId xmlns:a16="http://schemas.microsoft.com/office/drawing/2014/main" id="{C6518724-FAB6-44B4-BC00-119348841CAD}"/>
              </a:ext>
            </a:extLst>
          </p:cNvPr>
          <p:cNvGraphicFramePr>
            <a:graphicFrameLocks noGrp="1"/>
          </p:cNvGraphicFramePr>
          <p:nvPr>
            <p:extLst>
              <p:ext uri="{D42A27DB-BD31-4B8C-83A1-F6EECF244321}">
                <p14:modId xmlns:p14="http://schemas.microsoft.com/office/powerpoint/2010/main" val="3132548604"/>
              </p:ext>
            </p:extLst>
          </p:nvPr>
        </p:nvGraphicFramePr>
        <p:xfrm>
          <a:off x="765260" y="1985910"/>
          <a:ext cx="5214938" cy="6025989"/>
        </p:xfrm>
        <a:graphic>
          <a:graphicData uri="http://schemas.openxmlformats.org/drawingml/2006/table">
            <a:tbl>
              <a:tblPr firstRow="1" bandRow="1">
                <a:tableStyleId>{5C22544A-7EE6-4342-B048-85BDC9FD1C3A}</a:tableStyleId>
              </a:tblPr>
              <a:tblGrid>
                <a:gridCol w="724651">
                  <a:extLst>
                    <a:ext uri="{9D8B030D-6E8A-4147-A177-3AD203B41FA5}">
                      <a16:colId xmlns:a16="http://schemas.microsoft.com/office/drawing/2014/main" val="1315161393"/>
                    </a:ext>
                  </a:extLst>
                </a:gridCol>
                <a:gridCol w="724651">
                  <a:extLst>
                    <a:ext uri="{9D8B030D-6E8A-4147-A177-3AD203B41FA5}">
                      <a16:colId xmlns:a16="http://schemas.microsoft.com/office/drawing/2014/main" val="3217705283"/>
                    </a:ext>
                  </a:extLst>
                </a:gridCol>
                <a:gridCol w="571500">
                  <a:extLst>
                    <a:ext uri="{9D8B030D-6E8A-4147-A177-3AD203B41FA5}">
                      <a16:colId xmlns:a16="http://schemas.microsoft.com/office/drawing/2014/main" val="4293122838"/>
                    </a:ext>
                  </a:extLst>
                </a:gridCol>
                <a:gridCol w="2071688">
                  <a:extLst>
                    <a:ext uri="{9D8B030D-6E8A-4147-A177-3AD203B41FA5}">
                      <a16:colId xmlns:a16="http://schemas.microsoft.com/office/drawing/2014/main" val="3269914404"/>
                    </a:ext>
                  </a:extLst>
                </a:gridCol>
                <a:gridCol w="1122448">
                  <a:extLst>
                    <a:ext uri="{9D8B030D-6E8A-4147-A177-3AD203B41FA5}">
                      <a16:colId xmlns:a16="http://schemas.microsoft.com/office/drawing/2014/main" val="2363031414"/>
                    </a:ext>
                  </a:extLst>
                </a:gridCol>
              </a:tblGrid>
              <a:tr h="243477">
                <a:tc>
                  <a:txBody>
                    <a:bodyPr/>
                    <a:lstStyle/>
                    <a:p>
                      <a:r>
                        <a:rPr lang="en-US" sz="1000" dirty="0">
                          <a:solidFill>
                            <a:schemeClr val="tx1"/>
                          </a:solidFill>
                          <a:latin typeface="Arial" panose="020B0604020202020204" pitchFamily="34" charset="0"/>
                          <a:cs typeface="Arial" panose="020B0604020202020204" pitchFamily="34" charset="0"/>
                        </a:rPr>
                        <a:t>Start</a:t>
                      </a: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r>
                        <a:rPr lang="en-US" sz="1000" dirty="0">
                          <a:solidFill>
                            <a:schemeClr val="tx1"/>
                          </a:solidFill>
                          <a:latin typeface="Arial" panose="020B0604020202020204" pitchFamily="34" charset="0"/>
                          <a:cs typeface="Arial" panose="020B0604020202020204" pitchFamily="34" charset="0"/>
                        </a:rPr>
                        <a:t>End</a:t>
                      </a: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en-US" sz="1000" dirty="0">
                          <a:solidFill>
                            <a:schemeClr val="tx1"/>
                          </a:solidFill>
                          <a:latin typeface="Arial" panose="020B0604020202020204" pitchFamily="34" charset="0"/>
                          <a:cs typeface="Arial" panose="020B0604020202020204" pitchFamily="34" charset="0"/>
                        </a:rPr>
                        <a:t>Time</a:t>
                      </a: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r>
                        <a:rPr lang="en-US" sz="1000" dirty="0">
                          <a:solidFill>
                            <a:schemeClr val="tx1"/>
                          </a:solidFill>
                          <a:latin typeface="Arial" panose="020B0604020202020204" pitchFamily="34" charset="0"/>
                          <a:cs typeface="Arial" panose="020B0604020202020204" pitchFamily="34" charset="0"/>
                        </a:rPr>
                        <a:t>Topic</a:t>
                      </a: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r>
                        <a:rPr lang="en-US" sz="1000" dirty="0">
                          <a:solidFill>
                            <a:schemeClr val="tx1"/>
                          </a:solidFill>
                          <a:latin typeface="Arial" panose="020B0604020202020204" pitchFamily="34" charset="0"/>
                          <a:cs typeface="Arial" panose="020B0604020202020204" pitchFamily="34" charset="0"/>
                        </a:rPr>
                        <a:t>Presenter</a:t>
                      </a: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2250041746"/>
                  </a:ext>
                </a:extLst>
              </a:tr>
              <a:tr h="236099">
                <a:tc>
                  <a:txBody>
                    <a:bodyPr/>
                    <a:lstStyle/>
                    <a:p>
                      <a:r>
                        <a:rPr lang="en-US" sz="1000" dirty="0">
                          <a:solidFill>
                            <a:schemeClr val="tx1"/>
                          </a:solidFill>
                          <a:latin typeface="Arial" panose="020B0604020202020204" pitchFamily="34" charset="0"/>
                          <a:cs typeface="Arial" panose="020B0604020202020204" pitchFamily="34" charset="0"/>
                        </a:rPr>
                        <a:t>11:00 AM</a:t>
                      </a: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dirty="0">
                          <a:solidFill>
                            <a:schemeClr val="tx1"/>
                          </a:solidFill>
                          <a:latin typeface="Arial" panose="020B0604020202020204" pitchFamily="34" charset="0"/>
                          <a:cs typeface="Arial" panose="020B0604020202020204" pitchFamily="34" charset="0"/>
                        </a:rPr>
                        <a:t>11:45 AM</a:t>
                      </a: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dirty="0">
                          <a:solidFill>
                            <a:schemeClr val="tx1"/>
                          </a:solidFill>
                          <a:latin typeface="Arial" panose="020B0604020202020204" pitchFamily="34" charset="0"/>
                          <a:cs typeface="Arial" panose="020B0604020202020204" pitchFamily="34" charset="0"/>
                        </a:rPr>
                        <a:t>0:45</a:t>
                      </a: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dirty="0">
                          <a:solidFill>
                            <a:schemeClr val="tx1"/>
                          </a:solidFill>
                          <a:latin typeface="Arial" panose="020B0604020202020204" pitchFamily="34" charset="0"/>
                          <a:cs typeface="Arial" panose="020B0604020202020204" pitchFamily="34" charset="0"/>
                        </a:rPr>
                        <a:t>Welcome</a:t>
                      </a: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dirty="0">
                          <a:solidFill>
                            <a:schemeClr val="tx1"/>
                          </a:solidFill>
                          <a:latin typeface="Arial" panose="020B0604020202020204" pitchFamily="34" charset="0"/>
                          <a:cs typeface="Arial" panose="020B0604020202020204" pitchFamily="34" charset="0"/>
                        </a:rPr>
                        <a:t>Tim O’Leary</a:t>
                      </a: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409419"/>
                  </a:ext>
                </a:extLst>
              </a:tr>
              <a:tr h="236099">
                <a:tc>
                  <a:txBody>
                    <a:bodyPr/>
                    <a:lstStyle/>
                    <a:p>
                      <a:endParaRPr lang="en-US" sz="100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97303571"/>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4765280"/>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77649187"/>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7732333"/>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1556558"/>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252607"/>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47086501"/>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3314203"/>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52937572"/>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6233975"/>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1885681"/>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86133002"/>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7403346"/>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42030"/>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7086615"/>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8084227"/>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7247056"/>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7764057"/>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19774834"/>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7120516"/>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57412471"/>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84571836"/>
                  </a:ext>
                </a:extLst>
              </a:tr>
              <a:tr h="236099">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solidFill>
                          <a:schemeClr val="tx1"/>
                        </a:solidFill>
                        <a:latin typeface="Arial" panose="020B0604020202020204" pitchFamily="34" charset="0"/>
                        <a:cs typeface="Arial" panose="020B0604020202020204" pitchFamily="34" charset="0"/>
                      </a:endParaRPr>
                    </a:p>
                  </a:txBody>
                  <a:tcPr marL="85725" marR="85725" marT="44269" marB="442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41498890"/>
                  </a:ext>
                </a:extLst>
              </a:tr>
            </a:tbl>
          </a:graphicData>
        </a:graphic>
      </p:graphicFrame>
    </p:spTree>
    <p:extLst>
      <p:ext uri="{BB962C8B-B14F-4D97-AF65-F5344CB8AC3E}">
        <p14:creationId xmlns:p14="http://schemas.microsoft.com/office/powerpoint/2010/main" val="301456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Warning Delay Time is the time span between when the threat is detected and the warning is issued and is composed of three parameters. Each parameter can be defined as an uncertainty distribution.</a:t>
            </a:r>
          </a:p>
          <a:p>
            <a:pPr marL="171450" indent="-171450">
              <a:buFontTx/>
              <a:buChar char="-"/>
            </a:pPr>
            <a:r>
              <a:rPr lang="en-US" dirty="0"/>
              <a:t>Imminent Hazard Identification is the time when those observing determine there is no stopping the hazard and determine that authorities need to issue an evacuation.</a:t>
            </a:r>
          </a:p>
          <a:p>
            <a:pPr marL="171450" indent="-171450">
              <a:buFontTx/>
              <a:buChar char="-"/>
            </a:pPr>
            <a:r>
              <a:rPr lang="en-US" dirty="0"/>
              <a:t>Hazard Communication Delay represents the amount of time that it takes to communicate the imminent threat to those responsible for managing the evacuation.</a:t>
            </a:r>
          </a:p>
          <a:p>
            <a:pPr marL="171450" indent="-171450">
              <a:buFontTx/>
              <a:buChar char="-"/>
            </a:pPr>
            <a:r>
              <a:rPr lang="en-US" dirty="0"/>
              <a:t>Warning Issuance Delay is the time from when the agency responsible for evacuating people receives the warning to when they issue an evacuation order to the public.</a:t>
            </a:r>
          </a:p>
        </p:txBody>
      </p:sp>
      <p:sp>
        <p:nvSpPr>
          <p:cNvPr id="4" name="Slide Number Placeholder 3"/>
          <p:cNvSpPr>
            <a:spLocks noGrp="1"/>
          </p:cNvSpPr>
          <p:nvPr>
            <p:ph type="sldNum" sz="quarter" idx="5"/>
          </p:nvPr>
        </p:nvSpPr>
        <p:spPr/>
        <p:txBody>
          <a:bodyPr/>
          <a:lstStyle/>
          <a:p>
            <a:fld id="{F404172D-1CA5-4907-B4BD-D6C49F1D74C7}" type="slidenum">
              <a:rPr lang="en-US" smtClean="0"/>
              <a:t>9</a:t>
            </a:fld>
            <a:endParaRPr lang="en-US"/>
          </a:p>
        </p:txBody>
      </p:sp>
    </p:spTree>
    <p:extLst>
      <p:ext uri="{BB962C8B-B14F-4D97-AF65-F5344CB8AC3E}">
        <p14:creationId xmlns:p14="http://schemas.microsoft.com/office/powerpoint/2010/main" val="4087832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The Warning Diffusion Time is the time span between when the evacuation order is issued and the warning gets received by the public. This parameter represents a switch from agency sourced information (e.g., issuing evacuation orders to the public) to public receival. In LifeSim the function is represented as a percentage of the population that receives the warning over time. Wide bands of uncertainty can exist around this function and can be reduced with more information such as from an elicitation with local emergency managers. </a:t>
            </a:r>
          </a:p>
        </p:txBody>
      </p:sp>
      <p:sp>
        <p:nvSpPr>
          <p:cNvPr id="4" name="Slide Number Placeholder 3"/>
          <p:cNvSpPr>
            <a:spLocks noGrp="1"/>
          </p:cNvSpPr>
          <p:nvPr>
            <p:ph type="sldNum" sz="quarter" idx="5"/>
          </p:nvPr>
        </p:nvSpPr>
        <p:spPr/>
        <p:txBody>
          <a:bodyPr/>
          <a:lstStyle/>
          <a:p>
            <a:fld id="{F404172D-1CA5-4907-B4BD-D6C49F1D74C7}" type="slidenum">
              <a:rPr lang="en-US" smtClean="0"/>
              <a:t>10</a:t>
            </a:fld>
            <a:endParaRPr lang="en-US"/>
          </a:p>
        </p:txBody>
      </p:sp>
    </p:spTree>
    <p:extLst>
      <p:ext uri="{BB962C8B-B14F-4D97-AF65-F5344CB8AC3E}">
        <p14:creationId xmlns:p14="http://schemas.microsoft.com/office/powerpoint/2010/main" val="745142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The Protective Action Initiation Time is the time span between when warning is received by people to the decision to take protective action (e.g., evacuate). It represents the percentage of population that will take protective action once they have received a first alert over time. </a:t>
            </a:r>
          </a:p>
        </p:txBody>
      </p:sp>
      <p:sp>
        <p:nvSpPr>
          <p:cNvPr id="4" name="Slide Number Placeholder 3"/>
          <p:cNvSpPr>
            <a:spLocks noGrp="1"/>
          </p:cNvSpPr>
          <p:nvPr>
            <p:ph type="sldNum" sz="quarter" idx="5"/>
          </p:nvPr>
        </p:nvSpPr>
        <p:spPr/>
        <p:txBody>
          <a:bodyPr/>
          <a:lstStyle/>
          <a:p>
            <a:fld id="{F404172D-1CA5-4907-B4BD-D6C49F1D74C7}" type="slidenum">
              <a:rPr lang="en-US" smtClean="0"/>
              <a:t>11</a:t>
            </a:fld>
            <a:endParaRPr lang="en-US"/>
          </a:p>
        </p:txBody>
      </p:sp>
    </p:spTree>
    <p:extLst>
      <p:ext uri="{BB962C8B-B14F-4D97-AF65-F5344CB8AC3E}">
        <p14:creationId xmlns:p14="http://schemas.microsoft.com/office/powerpoint/2010/main" val="2607952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LifeSim starts by sampling the first alert curves and the protective action initiation functions. It uses a curves sampling method that applies the same percentile for sampling across all ordinates in the function. Curve uncertainty contains both knowledge uncertainty and natural variability. Then, for each evacuating group, it samples a time that the group received the warning and a time that the group takes protective action. By doing this over all evacuating groups, it collectively represents the functions for a simulation.</a:t>
            </a:r>
          </a:p>
        </p:txBody>
      </p:sp>
      <p:sp>
        <p:nvSpPr>
          <p:cNvPr id="4" name="Slide Number Placeholder 3"/>
          <p:cNvSpPr>
            <a:spLocks noGrp="1"/>
          </p:cNvSpPr>
          <p:nvPr>
            <p:ph type="sldNum" sz="quarter" idx="5"/>
          </p:nvPr>
        </p:nvSpPr>
        <p:spPr/>
        <p:txBody>
          <a:bodyPr/>
          <a:lstStyle/>
          <a:p>
            <a:fld id="{F404172D-1CA5-4907-B4BD-D6C49F1D74C7}" type="slidenum">
              <a:rPr lang="en-US" smtClean="0"/>
              <a:t>12</a:t>
            </a:fld>
            <a:endParaRPr lang="en-US"/>
          </a:p>
        </p:txBody>
      </p:sp>
    </p:spTree>
    <p:extLst>
      <p:ext uri="{BB962C8B-B14F-4D97-AF65-F5344CB8AC3E}">
        <p14:creationId xmlns:p14="http://schemas.microsoft.com/office/powerpoint/2010/main" val="482354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5713" y="885825"/>
            <a:ext cx="2755900" cy="1549400"/>
          </a:xfrm>
        </p:spPr>
      </p:sp>
      <p:sp>
        <p:nvSpPr>
          <p:cNvPr id="3" name="Notes Placeholder 2"/>
          <p:cNvSpPr>
            <a:spLocks noGrp="1"/>
          </p:cNvSpPr>
          <p:nvPr>
            <p:ph type="body" idx="1"/>
          </p:nvPr>
        </p:nvSpPr>
        <p:spPr/>
        <p:txBody>
          <a:bodyPr/>
          <a:lstStyle/>
          <a:p>
            <a:r>
              <a:rPr lang="en-US" dirty="0"/>
              <a:t>Visual representation Warning and PAI in action.</a:t>
            </a:r>
          </a:p>
        </p:txBody>
      </p:sp>
      <p:sp>
        <p:nvSpPr>
          <p:cNvPr id="4" name="Slide Number Placeholder 3"/>
          <p:cNvSpPr>
            <a:spLocks noGrp="1"/>
          </p:cNvSpPr>
          <p:nvPr>
            <p:ph type="sldNum" sz="quarter" idx="5"/>
          </p:nvPr>
        </p:nvSpPr>
        <p:spPr/>
        <p:txBody>
          <a:bodyPr/>
          <a:lstStyle/>
          <a:p>
            <a:fld id="{F404172D-1CA5-4907-B4BD-D6C49F1D74C7}" type="slidenum">
              <a:rPr lang="en-US" smtClean="0"/>
              <a:t>13</a:t>
            </a:fld>
            <a:endParaRPr lang="en-US"/>
          </a:p>
        </p:txBody>
      </p:sp>
    </p:spTree>
    <p:extLst>
      <p:ext uri="{BB962C8B-B14F-4D97-AF65-F5344CB8AC3E}">
        <p14:creationId xmlns:p14="http://schemas.microsoft.com/office/powerpoint/2010/main" val="12701406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00_Master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3CB6FAC9-BDBF-424D-830A-C7D7B6715BCB}"/>
              </a:ext>
              <a:ext uri="{C183D7F6-B498-43B3-948B-1728B52AA6E4}">
                <adec:decorative xmlns:adec="http://schemas.microsoft.com/office/drawing/2017/decorative" val="1"/>
              </a:ext>
            </a:extLst>
          </p:cNvPr>
          <p:cNvSpPr/>
          <p:nvPr userDrawn="1"/>
        </p:nvSpPr>
        <p:spPr>
          <a:xfrm>
            <a:off x="5857336" y="5210355"/>
            <a:ext cx="6334663" cy="1069676"/>
          </a:xfrm>
          <a:prstGeom prst="rect">
            <a:avLst/>
          </a:prstGeom>
          <a:solidFill>
            <a:srgbClr val="ACA2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
            <a:extLst>
              <a:ext uri="{FF2B5EF4-FFF2-40B4-BE49-F238E27FC236}">
                <a16:creationId xmlns:a16="http://schemas.microsoft.com/office/drawing/2014/main" id="{70EAF8E5-BB30-4A2D-BDBA-ED39084BA9B5}"/>
              </a:ext>
              <a:ext uri="{C183D7F6-B498-43B3-948B-1728B52AA6E4}">
                <adec:decorative xmlns:adec="http://schemas.microsoft.com/office/drawing/2017/decorative" val="1"/>
              </a:ext>
            </a:extLst>
          </p:cNvPr>
          <p:cNvSpPr/>
          <p:nvPr userDrawn="1"/>
        </p:nvSpPr>
        <p:spPr>
          <a:xfrm>
            <a:off x="0" y="402590"/>
            <a:ext cx="12192000" cy="13324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51C11930-9288-4AA8-BAD6-0ECD943D5650}"/>
              </a:ext>
            </a:extLst>
          </p:cNvPr>
          <p:cNvSpPr>
            <a:spLocks noGrp="1"/>
          </p:cNvSpPr>
          <p:nvPr>
            <p:ph type="ctrTitle"/>
          </p:nvPr>
        </p:nvSpPr>
        <p:spPr>
          <a:xfrm>
            <a:off x="621902" y="421091"/>
            <a:ext cx="10926560" cy="1295400"/>
          </a:xfrm>
        </p:spPr>
        <p:txBody>
          <a:bodyPr anchor="ctr">
            <a:normAutofit/>
          </a:bodyPr>
          <a:lstStyle>
            <a:lvl1pPr algn="l">
              <a:defRPr sz="4400">
                <a:solidFill>
                  <a:schemeClr val="bg1"/>
                </a:solidFill>
                <a:latin typeface="Arial Black" panose="020B0A04020102020204" pitchFamily="34" charset="0"/>
              </a:defRPr>
            </a:lvl1pPr>
          </a:lstStyle>
          <a:p>
            <a:r>
              <a:rPr lang="en-US" dirty="0"/>
              <a:t>Click to edit Master title style</a:t>
            </a:r>
          </a:p>
        </p:txBody>
      </p:sp>
      <p:sp>
        <p:nvSpPr>
          <p:cNvPr id="10" name="Subtitle 2">
            <a:extLst>
              <a:ext uri="{FF2B5EF4-FFF2-40B4-BE49-F238E27FC236}">
                <a16:creationId xmlns:a16="http://schemas.microsoft.com/office/drawing/2014/main" id="{C55FD187-60C4-4ED3-9CF4-44BB4552D694}"/>
              </a:ext>
            </a:extLst>
          </p:cNvPr>
          <p:cNvSpPr>
            <a:spLocks noGrp="1"/>
          </p:cNvSpPr>
          <p:nvPr>
            <p:ph type="subTitle" idx="1"/>
          </p:nvPr>
        </p:nvSpPr>
        <p:spPr>
          <a:xfrm>
            <a:off x="6096001" y="5419817"/>
            <a:ext cx="6074364" cy="699629"/>
          </a:xfrm>
        </p:spPr>
        <p:txBody>
          <a:bodyPr anchor="ctr">
            <a:normAutofit/>
          </a:bodyPr>
          <a:lstStyle>
            <a:lvl1pPr marL="0" indent="0" algn="l">
              <a:lnSpc>
                <a:spcPct val="100000"/>
              </a:lnSpc>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2" name="Group 1">
            <a:extLst>
              <a:ext uri="{FF2B5EF4-FFF2-40B4-BE49-F238E27FC236}">
                <a16:creationId xmlns:a16="http://schemas.microsoft.com/office/drawing/2014/main" id="{FB446138-81AA-0435-941F-E4DD17556A47}"/>
              </a:ext>
            </a:extLst>
          </p:cNvPr>
          <p:cNvGrpSpPr/>
          <p:nvPr userDrawn="1"/>
        </p:nvGrpSpPr>
        <p:grpSpPr>
          <a:xfrm>
            <a:off x="0" y="4222317"/>
            <a:ext cx="7376514" cy="2635683"/>
            <a:chOff x="0" y="4222317"/>
            <a:chExt cx="7376514" cy="2635683"/>
          </a:xfrm>
        </p:grpSpPr>
        <p:pic>
          <p:nvPicPr>
            <p:cNvPr id="3" name="Picture 2" descr="A picture containing astronomical object, sphere, space, planet&#10;&#10;Description automatically generated">
              <a:extLst>
                <a:ext uri="{FF2B5EF4-FFF2-40B4-BE49-F238E27FC236}">
                  <a16:creationId xmlns:a16="http://schemas.microsoft.com/office/drawing/2014/main" id="{53FAAE2D-51D3-C419-E912-A51A8B59A8A7}"/>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36074"/>
            <a:stretch/>
          </p:blipFill>
          <p:spPr>
            <a:xfrm>
              <a:off x="0" y="4222317"/>
              <a:ext cx="7376514" cy="2635683"/>
            </a:xfrm>
            <a:prstGeom prst="rect">
              <a:avLst/>
            </a:prstGeom>
          </p:spPr>
        </p:pic>
        <p:grpSp>
          <p:nvGrpSpPr>
            <p:cNvPr id="4" name="Group 3">
              <a:extLst>
                <a:ext uri="{FF2B5EF4-FFF2-40B4-BE49-F238E27FC236}">
                  <a16:creationId xmlns:a16="http://schemas.microsoft.com/office/drawing/2014/main" id="{520D64E7-D8C1-CB4B-F424-5BB1E09806F7}"/>
                </a:ext>
              </a:extLst>
            </p:cNvPr>
            <p:cNvGrpSpPr/>
            <p:nvPr userDrawn="1"/>
          </p:nvGrpSpPr>
          <p:grpSpPr>
            <a:xfrm>
              <a:off x="670115" y="4731723"/>
              <a:ext cx="4676915" cy="1699064"/>
              <a:chOff x="670115" y="4731723"/>
              <a:chExt cx="4676915" cy="1699064"/>
            </a:xfrm>
          </p:grpSpPr>
          <p:pic>
            <p:nvPicPr>
              <p:cNvPr id="5" name="Logos" descr="Logos of the U.S. Army and the US Army Corps of Engineers Dam and Levee Safety Program">
                <a:extLst>
                  <a:ext uri="{FF2B5EF4-FFF2-40B4-BE49-F238E27FC236}">
                    <a16:creationId xmlns:a16="http://schemas.microsoft.com/office/drawing/2014/main" id="{4DE88AC5-444D-8FC3-F24B-F624A0C0C3F2}"/>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32387" t="-1184" r="-5808" b="-2612"/>
              <a:stretch/>
            </p:blipFill>
            <p:spPr>
              <a:xfrm>
                <a:off x="2034987" y="4804012"/>
                <a:ext cx="3312043" cy="1626775"/>
              </a:xfrm>
              <a:prstGeom prst="rect">
                <a:avLst/>
              </a:prstGeom>
            </p:spPr>
          </p:pic>
          <p:pic>
            <p:nvPicPr>
              <p:cNvPr id="6" name="Picture 5">
                <a:extLst>
                  <a:ext uri="{FF2B5EF4-FFF2-40B4-BE49-F238E27FC236}">
                    <a16:creationId xmlns:a16="http://schemas.microsoft.com/office/drawing/2014/main" id="{922AE48A-9E3B-4D8E-1BAC-0FD7B4CF8AE4}"/>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670115" y="4731723"/>
                <a:ext cx="1244189" cy="1626775"/>
              </a:xfrm>
              <a:prstGeom prst="rect">
                <a:avLst/>
              </a:prstGeom>
            </p:spPr>
          </p:pic>
        </p:grpSp>
      </p:grpSp>
    </p:spTree>
    <p:custDataLst>
      <p:tags r:id="rId1"/>
    </p:custDataLst>
    <p:extLst>
      <p:ext uri="{BB962C8B-B14F-4D97-AF65-F5344CB8AC3E}">
        <p14:creationId xmlns:p14="http://schemas.microsoft.com/office/powerpoint/2010/main" val="6214103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_Blank_Line">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AEF70057-1ECB-4014-8FD8-820DBED3A2BF}"/>
              </a:ext>
              <a:ext uri="{C183D7F6-B498-43B3-948B-1728B52AA6E4}">
                <adec:decorative xmlns:adec="http://schemas.microsoft.com/office/drawing/2017/decorative" val="1"/>
              </a:ext>
            </a:extLst>
          </p:cNvPr>
          <p:cNvCxnSpPr>
            <a:cxnSpLocks/>
          </p:cNvCxnSpPr>
          <p:nvPr userDrawn="1"/>
        </p:nvCxnSpPr>
        <p:spPr>
          <a:xfrm flipH="1">
            <a:off x="838200" y="1133920"/>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7C7E6D3B-C125-4094-9FCF-9D3E7042F0A1}"/>
              </a:ext>
              <a:ext uri="{C183D7F6-B498-43B3-948B-1728B52AA6E4}">
                <adec:decorative xmlns:adec="http://schemas.microsoft.com/office/drawing/2017/decorative" val="1"/>
              </a:ext>
            </a:extLst>
          </p:cNvPr>
          <p:cNvCxnSpPr>
            <a:cxnSpLocks/>
          </p:cNvCxnSpPr>
          <p:nvPr userDrawn="1"/>
        </p:nvCxnSpPr>
        <p:spPr>
          <a:xfrm flipH="1">
            <a:off x="4772026" y="1133920"/>
            <a:ext cx="6581773"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4B4ED807-7A91-4973-8650-5A0E5BB2E3AA}"/>
              </a:ext>
              <a:ext uri="{C183D7F6-B498-43B3-948B-1728B52AA6E4}">
                <adec:decorative xmlns:adec="http://schemas.microsoft.com/office/drawing/2017/decorative" val="1"/>
              </a:ext>
            </a:extLst>
          </p:cNvPr>
          <p:cNvSpPr>
            <a:spLocks noGrp="1"/>
          </p:cNvSpPr>
          <p:nvPr>
            <p:ph type="sldNum" sz="quarter" idx="10"/>
          </p:nvPr>
        </p:nvSpPr>
        <p:spPr/>
        <p:txBody>
          <a:body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a:t>Click to edit Master title style</a:t>
            </a:r>
            <a:endParaRPr lang="en-US" dirty="0"/>
          </a:p>
        </p:txBody>
      </p:sp>
      <p:pic>
        <p:nvPicPr>
          <p:cNvPr id="7" name="Picture 6">
            <a:extLst>
              <a:ext uri="{FF2B5EF4-FFF2-40B4-BE49-F238E27FC236}">
                <a16:creationId xmlns:a16="http://schemas.microsoft.com/office/drawing/2014/main" id="{8AA8D43B-206F-604A-0D39-55394833A149}"/>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421895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_NumerousList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F75F620-467E-4302-B957-1500A7AEC7A1}"/>
              </a:ext>
              <a:ext uri="{C183D7F6-B498-43B3-948B-1728B52AA6E4}">
                <adec:decorative xmlns:adec="http://schemas.microsoft.com/office/drawing/2017/decorative" val="1"/>
              </a:ext>
            </a:extLst>
          </p:cNvPr>
          <p:cNvSpPr>
            <a:spLocks noGrp="1"/>
          </p:cNvSpPr>
          <p:nvPr>
            <p:ph type="sldNum" sz="quarter" idx="15"/>
          </p:nvPr>
        </p:nvSpPr>
        <p:spPr/>
        <p:txBody>
          <a:body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B092C624-DDC0-479F-85A9-E2D763840911}"/>
              </a:ext>
            </a:extLst>
          </p:cNvPr>
          <p:cNvSpPr>
            <a:spLocks noGrp="1"/>
          </p:cNvSpPr>
          <p:nvPr>
            <p:ph idx="1"/>
          </p:nvPr>
        </p:nvSpPr>
        <p:spPr>
          <a:xfrm>
            <a:off x="838200" y="1097281"/>
            <a:ext cx="3414788" cy="4471052"/>
          </a:xfrm>
          <a:ln w="28575" cap="rnd">
            <a:solidFill>
              <a:schemeClr val="accent2"/>
            </a:solidFill>
          </a:ln>
        </p:spPr>
        <p:txBody>
          <a:bodyPr lIns="182880" tIns="182880" rIns="182880" bIns="182880" anchor="ctr"/>
          <a:lstStyle>
            <a:lvl1pPr marL="228600" indent="-228600">
              <a:buClr>
                <a:schemeClr val="accent2"/>
              </a:buClr>
              <a:buFont typeface="Arial" panose="020B0604020202020204" pitchFamily="34" charset="0"/>
              <a:buChar char="•"/>
              <a:defRPr/>
            </a:lvl1pPr>
            <a:lvl2pPr marL="685800" indent="-228600">
              <a:buClr>
                <a:schemeClr val="accent2"/>
              </a:buClr>
              <a:buFont typeface="Arial" panose="020B0604020202020204" pitchFamily="34" charset="0"/>
              <a:buChar char="•"/>
              <a:defRPr/>
            </a:lvl2pPr>
            <a:lvl3pPr marL="1143000" indent="-228600">
              <a:buClr>
                <a:schemeClr val="accent2"/>
              </a:buClr>
              <a:buFont typeface="Arial" panose="020B0604020202020204" pitchFamily="34" charset="0"/>
              <a:buChar char="•"/>
              <a:defRPr/>
            </a:lvl3pPr>
            <a:lvl4pPr>
              <a:buClr>
                <a:schemeClr val="bg2"/>
              </a:buClr>
              <a:defRPr/>
            </a:lvl4pPr>
            <a:lvl5pPr>
              <a:buClr>
                <a:schemeClr val="bg2"/>
              </a:buClr>
              <a:defRPr/>
            </a:lvl5pPr>
          </a:lstStyle>
          <a:p>
            <a:pPr lvl="0"/>
            <a:r>
              <a:rPr lang="en-US"/>
              <a:t>Click to edit Master text styles</a:t>
            </a:r>
          </a:p>
          <a:p>
            <a:pPr lvl="1"/>
            <a:r>
              <a:rPr lang="en-US"/>
              <a:t>Second level</a:t>
            </a:r>
          </a:p>
          <a:p>
            <a:pPr lvl="2"/>
            <a:r>
              <a:rPr lang="en-US"/>
              <a:t>Third level</a:t>
            </a:r>
          </a:p>
        </p:txBody>
      </p:sp>
      <p:sp>
        <p:nvSpPr>
          <p:cNvPr id="9" name="Content Placeholder 2">
            <a:extLst>
              <a:ext uri="{FF2B5EF4-FFF2-40B4-BE49-F238E27FC236}">
                <a16:creationId xmlns:a16="http://schemas.microsoft.com/office/drawing/2014/main" id="{AFE9FCD9-3A0B-4907-AE82-5F53EC4D819C}"/>
              </a:ext>
            </a:extLst>
          </p:cNvPr>
          <p:cNvSpPr>
            <a:spLocks noGrp="1"/>
          </p:cNvSpPr>
          <p:nvPr>
            <p:ph idx="13"/>
          </p:nvPr>
        </p:nvSpPr>
        <p:spPr>
          <a:xfrm>
            <a:off x="4343400" y="1097281"/>
            <a:ext cx="3414788" cy="4471052"/>
          </a:xfrm>
          <a:ln w="28575" cap="rnd">
            <a:solidFill>
              <a:schemeClr val="accent3"/>
            </a:solidFill>
          </a:ln>
        </p:spPr>
        <p:txBody>
          <a:bodyPr lIns="182880" tIns="182880" rIns="182880" bIns="182880" anchor="ctr"/>
          <a:lstStyle>
            <a:lvl1pPr marL="228600" indent="-228600">
              <a:buClr>
                <a:schemeClr val="tx2"/>
              </a:buClr>
              <a:buFont typeface="Arial" panose="020B0604020202020204" pitchFamily="34" charset="0"/>
              <a:buChar char="•"/>
              <a:defRPr/>
            </a:lvl1pPr>
            <a:lvl2pPr marL="685800" indent="-228600">
              <a:buClr>
                <a:schemeClr val="tx2"/>
              </a:buClr>
              <a:buFont typeface="Arial" panose="020B0604020202020204" pitchFamily="34" charset="0"/>
              <a:buChar char="•"/>
              <a:defRPr/>
            </a:lvl2pPr>
            <a:lvl3pPr marL="1143000" indent="-228600">
              <a:buClr>
                <a:schemeClr val="tx2"/>
              </a:buClr>
              <a:buFont typeface="Arial" panose="020B0604020202020204" pitchFamily="34" charset="0"/>
              <a:buChar char="•"/>
              <a:defRPr/>
            </a:lvl3pPr>
            <a:lvl4pPr>
              <a:buClr>
                <a:schemeClr val="bg2"/>
              </a:buClr>
              <a:defRPr/>
            </a:lvl4pPr>
            <a:lvl5pPr>
              <a:buClr>
                <a:schemeClr val="bg2"/>
              </a:buClr>
              <a:defRPr/>
            </a:lvl5pPr>
          </a:lstStyle>
          <a:p>
            <a:pPr lvl="0"/>
            <a:r>
              <a:rPr lang="en-US"/>
              <a:t>Click to edit Master text styles</a:t>
            </a:r>
          </a:p>
          <a:p>
            <a:pPr lvl="1"/>
            <a:r>
              <a:rPr lang="en-US"/>
              <a:t>Second level</a:t>
            </a:r>
          </a:p>
          <a:p>
            <a:pPr lvl="2"/>
            <a:r>
              <a:rPr lang="en-US"/>
              <a:t>Third level</a:t>
            </a:r>
          </a:p>
        </p:txBody>
      </p:sp>
      <p:sp>
        <p:nvSpPr>
          <p:cNvPr id="10" name="Content Placeholder 2">
            <a:extLst>
              <a:ext uri="{FF2B5EF4-FFF2-40B4-BE49-F238E27FC236}">
                <a16:creationId xmlns:a16="http://schemas.microsoft.com/office/drawing/2014/main" id="{8367D59C-DA33-4E00-91E9-150955358038}"/>
              </a:ext>
            </a:extLst>
          </p:cNvPr>
          <p:cNvSpPr>
            <a:spLocks noGrp="1"/>
          </p:cNvSpPr>
          <p:nvPr>
            <p:ph idx="14"/>
          </p:nvPr>
        </p:nvSpPr>
        <p:spPr>
          <a:xfrm>
            <a:off x="7848600" y="1097281"/>
            <a:ext cx="3414788" cy="4471052"/>
          </a:xfrm>
          <a:ln w="28575" cap="rnd">
            <a:solidFill>
              <a:schemeClr val="accent1"/>
            </a:solidFill>
          </a:ln>
        </p:spPr>
        <p:txBody>
          <a:bodyPr lIns="182880" tIns="182880" rIns="182880" bIns="182880" anchor="ctr"/>
          <a:lstStyle>
            <a:lvl1pPr marL="228600" indent="-228600">
              <a:buClr>
                <a:schemeClr val="accent1"/>
              </a:buClr>
              <a:buFont typeface="Arial" panose="020B0604020202020204" pitchFamily="34" charset="0"/>
              <a:buChar char="•"/>
              <a:defRPr/>
            </a:lvl1pPr>
            <a:lvl2pPr marL="685800" indent="-228600">
              <a:buClr>
                <a:schemeClr val="accent1"/>
              </a:buClr>
              <a:buFont typeface="Arial" panose="020B0604020202020204" pitchFamily="34" charset="0"/>
              <a:buChar char="•"/>
              <a:defRPr/>
            </a:lvl2pPr>
            <a:lvl3pPr marL="1143000" indent="-228600">
              <a:buClr>
                <a:schemeClr val="accent1"/>
              </a:buClr>
              <a:buFont typeface="Arial" panose="020B0604020202020204" pitchFamily="34" charset="0"/>
              <a:buChar char="•"/>
              <a:defRPr/>
            </a:lvl3pPr>
            <a:lvl4pPr>
              <a:buClr>
                <a:schemeClr val="bg2"/>
              </a:buClr>
              <a:defRPr/>
            </a:lvl4pPr>
            <a:lvl5pPr>
              <a:buClr>
                <a:schemeClr val="bg2"/>
              </a:buClr>
              <a:defRPr/>
            </a:lvl5pPr>
          </a:lstStyle>
          <a:p>
            <a:pPr lvl="0"/>
            <a:r>
              <a:rPr lang="en-US"/>
              <a:t>Click to edit Master text styles</a:t>
            </a:r>
          </a:p>
          <a:p>
            <a:pPr lvl="1"/>
            <a:r>
              <a:rPr lang="en-US"/>
              <a:t>Second level</a:t>
            </a:r>
          </a:p>
          <a:p>
            <a:pPr lvl="2"/>
            <a:r>
              <a:rPr lang="en-US"/>
              <a:t>Third level</a:t>
            </a:r>
          </a:p>
        </p:txBody>
      </p:sp>
      <p:pic>
        <p:nvPicPr>
          <p:cNvPr id="5" name="Picture 4">
            <a:extLst>
              <a:ext uri="{FF2B5EF4-FFF2-40B4-BE49-F238E27FC236}">
                <a16:creationId xmlns:a16="http://schemas.microsoft.com/office/drawing/2014/main" id="{BB56FC2A-7B70-37DA-1096-64AC8CA99C7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1290451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_RedSubhead_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B641D754-3BE8-4E92-943E-7BB760C46170}"/>
              </a:ext>
              <a:ext uri="{C183D7F6-B498-43B3-948B-1728B52AA6E4}">
                <adec:decorative xmlns:adec="http://schemas.microsoft.com/office/drawing/2017/decorative" val="1"/>
              </a:ext>
            </a:extLst>
          </p:cNvPr>
          <p:cNvCxnSpPr>
            <a:cxnSpLocks/>
          </p:cNvCxnSpPr>
          <p:nvPr userDrawn="1"/>
        </p:nvCxnSpPr>
        <p:spPr>
          <a:xfrm flipH="1">
            <a:off x="4772026" y="1133920"/>
            <a:ext cx="6581773"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7BD2710-87CC-405C-B547-3F3E2771D5A5}"/>
              </a:ext>
              <a:ext uri="{C183D7F6-B498-43B3-948B-1728B52AA6E4}">
                <adec:decorative xmlns:adec="http://schemas.microsoft.com/office/drawing/2017/decorative" val="1"/>
              </a:ext>
            </a:extLst>
          </p:cNvPr>
          <p:cNvCxnSpPr>
            <a:cxnSpLocks/>
          </p:cNvCxnSpPr>
          <p:nvPr userDrawn="1"/>
        </p:nvCxnSpPr>
        <p:spPr>
          <a:xfrm flipH="1">
            <a:off x="838200" y="1133920"/>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4E49E25B-BD2D-4253-B62F-3EB02C2ED171}"/>
              </a:ext>
              <a:ext uri="{C183D7F6-B498-43B3-948B-1728B52AA6E4}">
                <adec:decorative xmlns:adec="http://schemas.microsoft.com/office/drawing/2017/decorative" val="1"/>
              </a:ext>
            </a:extLst>
          </p:cNvPr>
          <p:cNvSpPr>
            <a:spLocks noGrp="1"/>
          </p:cNvSpPr>
          <p:nvPr>
            <p:ph type="sldNum" sz="quarter" idx="15"/>
          </p:nvPr>
        </p:nvSpPr>
        <p:spPr/>
        <p:txBody>
          <a:body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B092C624-DDC0-479F-85A9-E2D763840911}"/>
              </a:ext>
            </a:extLst>
          </p:cNvPr>
          <p:cNvSpPr>
            <a:spLocks noGrp="1"/>
          </p:cNvSpPr>
          <p:nvPr>
            <p:ph idx="1"/>
          </p:nvPr>
        </p:nvSpPr>
        <p:spPr>
          <a:xfrm>
            <a:off x="838200" y="1200271"/>
            <a:ext cx="10515600" cy="603273"/>
          </a:xfrm>
        </p:spPr>
        <p:txBody>
          <a:bodyPr anchor="b">
            <a:normAutofit/>
          </a:bodyPr>
          <a:lstStyle>
            <a:lvl1pPr marL="0" indent="0">
              <a:buClr>
                <a:schemeClr val="bg2"/>
              </a:buClr>
              <a:buNone/>
              <a:defRPr sz="3200" b="1">
                <a:solidFill>
                  <a:schemeClr val="bg2"/>
                </a:solidFill>
              </a:defRPr>
            </a:lvl1pPr>
            <a:lvl2pPr marL="457200" indent="0">
              <a:buClr>
                <a:schemeClr val="bg2"/>
              </a:buClr>
              <a:buFont typeface="Calibri" panose="020F0502020204030204" pitchFamily="34" charset="0"/>
              <a:buNone/>
              <a:defRPr/>
            </a:lvl2pPr>
            <a:lvl3pPr marL="914400" indent="0">
              <a:buClr>
                <a:schemeClr val="bg2"/>
              </a:buClr>
              <a:buFont typeface="Courier New" panose="02070309020205020404" pitchFamily="49" charset="0"/>
              <a:buNone/>
              <a:defRPr/>
            </a:lvl3pPr>
            <a:lvl4pPr>
              <a:buClr>
                <a:schemeClr val="bg2"/>
              </a:buClr>
              <a:defRPr/>
            </a:lvl4pPr>
            <a:lvl5pPr>
              <a:buClr>
                <a:schemeClr val="bg2"/>
              </a:buClr>
              <a:defRPr/>
            </a:lvl5pPr>
          </a:lstStyle>
          <a:p>
            <a:pPr lvl="0"/>
            <a:r>
              <a:rPr lang="en-US" dirty="0"/>
              <a:t>Click to edit Master text styles</a:t>
            </a:r>
          </a:p>
        </p:txBody>
      </p:sp>
      <p:sp>
        <p:nvSpPr>
          <p:cNvPr id="14" name="Text Placeholder 13">
            <a:extLst>
              <a:ext uri="{FF2B5EF4-FFF2-40B4-BE49-F238E27FC236}">
                <a16:creationId xmlns:a16="http://schemas.microsoft.com/office/drawing/2014/main" id="{DD5816AA-CA98-438F-98A3-BFB22C3292A6}"/>
              </a:ext>
            </a:extLst>
          </p:cNvPr>
          <p:cNvSpPr>
            <a:spLocks noGrp="1"/>
          </p:cNvSpPr>
          <p:nvPr>
            <p:ph type="body" sz="quarter" idx="16"/>
          </p:nvPr>
        </p:nvSpPr>
        <p:spPr>
          <a:xfrm>
            <a:off x="838200" y="1803545"/>
            <a:ext cx="10515600" cy="41337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47531563-2B93-15AC-9DC7-F5E0B4155C2F}"/>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216696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_2HeadedContent">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31A0546F-212A-483A-B49C-B3880AABF581}"/>
              </a:ext>
              <a:ext uri="{C183D7F6-B498-43B3-948B-1728B52AA6E4}">
                <adec:decorative xmlns:adec="http://schemas.microsoft.com/office/drawing/2017/decorative" val="1"/>
              </a:ext>
            </a:extLst>
          </p:cNvPr>
          <p:cNvCxnSpPr>
            <a:cxnSpLocks/>
          </p:cNvCxnSpPr>
          <p:nvPr userDrawn="1"/>
        </p:nvCxnSpPr>
        <p:spPr>
          <a:xfrm flipH="1">
            <a:off x="838200" y="1133920"/>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C8E585A-4EBC-43C4-874C-4463C228844D}"/>
              </a:ext>
              <a:ext uri="{C183D7F6-B498-43B3-948B-1728B52AA6E4}">
                <adec:decorative xmlns:adec="http://schemas.microsoft.com/office/drawing/2017/decorative" val="1"/>
              </a:ext>
            </a:extLst>
          </p:cNvPr>
          <p:cNvCxnSpPr>
            <a:cxnSpLocks/>
          </p:cNvCxnSpPr>
          <p:nvPr userDrawn="1"/>
        </p:nvCxnSpPr>
        <p:spPr>
          <a:xfrm flipH="1">
            <a:off x="4772026" y="1133920"/>
            <a:ext cx="6581773"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78738FE0-B9F9-4895-938A-06D16C2286C8}"/>
              </a:ext>
              <a:ext uri="{C183D7F6-B498-43B3-948B-1728B52AA6E4}">
                <adec:decorative xmlns:adec="http://schemas.microsoft.com/office/drawing/2017/decorative" val="1"/>
              </a:ext>
            </a:extLst>
          </p:cNvPr>
          <p:cNvSpPr>
            <a:spLocks noGrp="1"/>
          </p:cNvSpPr>
          <p:nvPr>
            <p:ph type="sldNum" sz="quarter" idx="15"/>
          </p:nvPr>
        </p:nvSpPr>
        <p:spPr/>
        <p:txBody>
          <a:body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a:t>Click to edit Master title style</a:t>
            </a:r>
            <a:endParaRPr lang="en-US" dirty="0"/>
          </a:p>
        </p:txBody>
      </p:sp>
      <p:sp>
        <p:nvSpPr>
          <p:cNvPr id="13" name="Text Placeholder 11">
            <a:extLst>
              <a:ext uri="{FF2B5EF4-FFF2-40B4-BE49-F238E27FC236}">
                <a16:creationId xmlns:a16="http://schemas.microsoft.com/office/drawing/2014/main" id="{AAFE07EF-31E9-4463-86C6-429720E7E64E}"/>
              </a:ext>
            </a:extLst>
          </p:cNvPr>
          <p:cNvSpPr>
            <a:spLocks noGrp="1"/>
          </p:cNvSpPr>
          <p:nvPr>
            <p:ph type="body" sz="quarter" idx="13"/>
          </p:nvPr>
        </p:nvSpPr>
        <p:spPr>
          <a:xfrm>
            <a:off x="838199" y="1298575"/>
            <a:ext cx="5154027" cy="4576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 Placeholder 11">
            <a:extLst>
              <a:ext uri="{FF2B5EF4-FFF2-40B4-BE49-F238E27FC236}">
                <a16:creationId xmlns:a16="http://schemas.microsoft.com/office/drawing/2014/main" id="{756B444C-5E63-4042-BED7-674A65BF118B}"/>
              </a:ext>
            </a:extLst>
          </p:cNvPr>
          <p:cNvSpPr>
            <a:spLocks noGrp="1"/>
          </p:cNvSpPr>
          <p:nvPr>
            <p:ph type="body" sz="quarter" idx="14"/>
          </p:nvPr>
        </p:nvSpPr>
        <p:spPr>
          <a:xfrm>
            <a:off x="6172340" y="1298575"/>
            <a:ext cx="5154027" cy="4576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 name="Picture 2">
            <a:extLst>
              <a:ext uri="{FF2B5EF4-FFF2-40B4-BE49-F238E27FC236}">
                <a16:creationId xmlns:a16="http://schemas.microsoft.com/office/drawing/2014/main" id="{BF4807A7-8751-40A1-8E43-CDDF89516CAB}"/>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1549474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_TwoImages_Line">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DF07EEF-CC68-4CA3-A9B3-488BC5CE15A6}"/>
              </a:ext>
              <a:ext uri="{C183D7F6-B498-43B3-948B-1728B52AA6E4}">
                <adec:decorative xmlns:adec="http://schemas.microsoft.com/office/drawing/2017/decorative" val="1"/>
              </a:ext>
            </a:extLst>
          </p:cNvPr>
          <p:cNvSpPr>
            <a:spLocks noGrp="1"/>
          </p:cNvSpPr>
          <p:nvPr>
            <p:ph type="sldNum" sz="quarter" idx="15"/>
          </p:nvPr>
        </p:nvSpPr>
        <p:spPr/>
        <p:txBody>
          <a:bodyPr/>
          <a:lstStyle/>
          <a:p>
            <a:fld id="{C8847634-5684-4077-9B97-62904FB6C7A7}" type="slidenum">
              <a:rPr lang="en-US" smtClean="0"/>
              <a:pPr/>
              <a:t>‹#›</a:t>
            </a:fld>
            <a:endParaRPr lang="en-US" dirty="0"/>
          </a:p>
        </p:txBody>
      </p:sp>
      <p:cxnSp>
        <p:nvCxnSpPr>
          <p:cNvPr id="10" name="Straight Connector 9">
            <a:extLst>
              <a:ext uri="{FF2B5EF4-FFF2-40B4-BE49-F238E27FC236}">
                <a16:creationId xmlns:a16="http://schemas.microsoft.com/office/drawing/2014/main" id="{BAA9E5B3-C9CB-4D12-AE4D-7059CB968288}"/>
              </a:ext>
              <a:ext uri="{C183D7F6-B498-43B3-948B-1728B52AA6E4}">
                <adec:decorative xmlns:adec="http://schemas.microsoft.com/office/drawing/2017/decorative" val="1"/>
              </a:ext>
            </a:extLst>
          </p:cNvPr>
          <p:cNvCxnSpPr>
            <a:cxnSpLocks/>
          </p:cNvCxnSpPr>
          <p:nvPr userDrawn="1"/>
        </p:nvCxnSpPr>
        <p:spPr>
          <a:xfrm flipH="1">
            <a:off x="838200" y="1133920"/>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98D6992-E621-41D9-A6F7-8EAD8A61948B}"/>
              </a:ext>
              <a:ext uri="{C183D7F6-B498-43B3-948B-1728B52AA6E4}">
                <adec:decorative xmlns:adec="http://schemas.microsoft.com/office/drawing/2017/decorative" val="1"/>
              </a:ext>
            </a:extLst>
          </p:cNvPr>
          <p:cNvCxnSpPr>
            <a:cxnSpLocks/>
          </p:cNvCxnSpPr>
          <p:nvPr userDrawn="1"/>
        </p:nvCxnSpPr>
        <p:spPr>
          <a:xfrm flipH="1">
            <a:off x="4772026" y="1133920"/>
            <a:ext cx="6581773"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dirty="0"/>
              <a:t>Click to edit Master title style</a:t>
            </a:r>
          </a:p>
        </p:txBody>
      </p:sp>
      <p:sp>
        <p:nvSpPr>
          <p:cNvPr id="6" name="Picture Placeholder 5">
            <a:extLst>
              <a:ext uri="{FF2B5EF4-FFF2-40B4-BE49-F238E27FC236}">
                <a16:creationId xmlns:a16="http://schemas.microsoft.com/office/drawing/2014/main" id="{16572AC4-CCA3-480D-A9CF-D3915EEAC8CF}"/>
              </a:ext>
            </a:extLst>
          </p:cNvPr>
          <p:cNvSpPr>
            <a:spLocks noGrp="1"/>
          </p:cNvSpPr>
          <p:nvPr>
            <p:ph type="pic" sz="quarter" idx="16"/>
          </p:nvPr>
        </p:nvSpPr>
        <p:spPr>
          <a:xfrm>
            <a:off x="838199" y="1308100"/>
            <a:ext cx="5154027" cy="4576763"/>
          </a:xfrm>
        </p:spPr>
        <p:txBody>
          <a:bodyPr/>
          <a:lstStyle/>
          <a:p>
            <a:endParaRPr lang="en-US"/>
          </a:p>
        </p:txBody>
      </p:sp>
      <p:sp>
        <p:nvSpPr>
          <p:cNvPr id="16" name="Content Placeholder 11">
            <a:extLst>
              <a:ext uri="{FF2B5EF4-FFF2-40B4-BE49-F238E27FC236}">
                <a16:creationId xmlns:a16="http://schemas.microsoft.com/office/drawing/2014/main" id="{FA943C0B-6764-463B-B3DC-69318867CD25}"/>
              </a:ext>
            </a:extLst>
          </p:cNvPr>
          <p:cNvSpPr>
            <a:spLocks noGrp="1"/>
          </p:cNvSpPr>
          <p:nvPr>
            <p:ph sz="quarter" idx="18" hasCustomPrompt="1"/>
          </p:nvPr>
        </p:nvSpPr>
        <p:spPr>
          <a:xfrm>
            <a:off x="838199" y="5431917"/>
            <a:ext cx="5154027" cy="452946"/>
          </a:xfrm>
          <a:solidFill>
            <a:schemeClr val="accent1"/>
          </a:solidFill>
          <a:ln>
            <a:noFill/>
          </a:ln>
        </p:spPr>
        <p:txBody>
          <a:bodyPr anchor="ctr">
            <a:normAutofit/>
          </a:bodyPr>
          <a:lstStyle>
            <a:lvl1pPr marL="0" indent="0">
              <a:buNone/>
              <a:defRPr sz="2000" b="1">
                <a:solidFill>
                  <a:schemeClr val="bg1"/>
                </a:solidFill>
              </a:defRPr>
            </a:lvl1pPr>
          </a:lstStyle>
          <a:p>
            <a:pPr lvl="0"/>
            <a:r>
              <a:rPr lang="en-US" dirty="0"/>
              <a:t>CLICK TO EDIT MASTER TEXT STYLES</a:t>
            </a:r>
          </a:p>
        </p:txBody>
      </p:sp>
      <p:sp>
        <p:nvSpPr>
          <p:cNvPr id="15" name="Picture Placeholder 5">
            <a:extLst>
              <a:ext uri="{FF2B5EF4-FFF2-40B4-BE49-F238E27FC236}">
                <a16:creationId xmlns:a16="http://schemas.microsoft.com/office/drawing/2014/main" id="{2836F9A5-1B83-4F26-8CE1-924C5755F0E8}"/>
              </a:ext>
            </a:extLst>
          </p:cNvPr>
          <p:cNvSpPr>
            <a:spLocks noGrp="1"/>
          </p:cNvSpPr>
          <p:nvPr>
            <p:ph type="pic" sz="quarter" idx="17"/>
          </p:nvPr>
        </p:nvSpPr>
        <p:spPr>
          <a:xfrm>
            <a:off x="6190487" y="1308100"/>
            <a:ext cx="5154027" cy="4576763"/>
          </a:xfrm>
        </p:spPr>
        <p:txBody>
          <a:bodyPr/>
          <a:lstStyle/>
          <a:p>
            <a:endParaRPr lang="en-US"/>
          </a:p>
        </p:txBody>
      </p:sp>
      <p:sp>
        <p:nvSpPr>
          <p:cNvPr id="17" name="Content Placeholder 11">
            <a:extLst>
              <a:ext uri="{FF2B5EF4-FFF2-40B4-BE49-F238E27FC236}">
                <a16:creationId xmlns:a16="http://schemas.microsoft.com/office/drawing/2014/main" id="{3EEFD9FF-676F-4236-AB34-A1D19413A287}"/>
              </a:ext>
            </a:extLst>
          </p:cNvPr>
          <p:cNvSpPr>
            <a:spLocks noGrp="1"/>
          </p:cNvSpPr>
          <p:nvPr>
            <p:ph sz="quarter" idx="19" hasCustomPrompt="1"/>
          </p:nvPr>
        </p:nvSpPr>
        <p:spPr>
          <a:xfrm>
            <a:off x="6190487" y="5431917"/>
            <a:ext cx="5154027" cy="452946"/>
          </a:xfrm>
          <a:solidFill>
            <a:schemeClr val="accent1"/>
          </a:solidFill>
          <a:ln>
            <a:noFill/>
          </a:ln>
        </p:spPr>
        <p:txBody>
          <a:bodyPr anchor="ctr">
            <a:normAutofit/>
          </a:bodyPr>
          <a:lstStyle>
            <a:lvl1pPr marL="0" indent="0">
              <a:buNone/>
              <a:defRPr sz="2000" b="1">
                <a:solidFill>
                  <a:schemeClr val="bg1"/>
                </a:solidFill>
              </a:defRPr>
            </a:lvl1pPr>
          </a:lstStyle>
          <a:p>
            <a:pPr lvl="0"/>
            <a:r>
              <a:rPr lang="en-US" dirty="0"/>
              <a:t>CLICK TO EDIT MASTER TEXT STYLES</a:t>
            </a:r>
          </a:p>
        </p:txBody>
      </p:sp>
      <p:pic>
        <p:nvPicPr>
          <p:cNvPr id="3" name="Picture 2">
            <a:extLst>
              <a:ext uri="{FF2B5EF4-FFF2-40B4-BE49-F238E27FC236}">
                <a16:creationId xmlns:a16="http://schemas.microsoft.com/office/drawing/2014/main" id="{6AA14061-5B5D-810C-A676-13B13C630EEB}"/>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7305588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_TwoImage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DF07EEF-CC68-4CA3-A9B3-488BC5CE15A6}"/>
              </a:ext>
              <a:ext uri="{C183D7F6-B498-43B3-948B-1728B52AA6E4}">
                <adec:decorative xmlns:adec="http://schemas.microsoft.com/office/drawing/2017/decorative" val="1"/>
              </a:ext>
            </a:extLst>
          </p:cNvPr>
          <p:cNvSpPr>
            <a:spLocks noGrp="1"/>
          </p:cNvSpPr>
          <p:nvPr>
            <p:ph type="sldNum" sz="quarter" idx="15"/>
          </p:nvPr>
        </p:nvSpPr>
        <p:spPr/>
        <p:txBody>
          <a:body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dirty="0"/>
              <a:t>Click to edit Master title style</a:t>
            </a:r>
          </a:p>
        </p:txBody>
      </p:sp>
      <p:sp>
        <p:nvSpPr>
          <p:cNvPr id="6" name="Picture Placeholder 5">
            <a:extLst>
              <a:ext uri="{FF2B5EF4-FFF2-40B4-BE49-F238E27FC236}">
                <a16:creationId xmlns:a16="http://schemas.microsoft.com/office/drawing/2014/main" id="{16572AC4-CCA3-480D-A9CF-D3915EEAC8CF}"/>
              </a:ext>
            </a:extLst>
          </p:cNvPr>
          <p:cNvSpPr>
            <a:spLocks noGrp="1"/>
          </p:cNvSpPr>
          <p:nvPr>
            <p:ph type="pic" sz="quarter" idx="16"/>
          </p:nvPr>
        </p:nvSpPr>
        <p:spPr>
          <a:xfrm>
            <a:off x="838199" y="1308100"/>
            <a:ext cx="5154027" cy="4576763"/>
          </a:xfrm>
        </p:spPr>
        <p:txBody>
          <a:bodyPr/>
          <a:lstStyle/>
          <a:p>
            <a:endParaRPr lang="en-US"/>
          </a:p>
        </p:txBody>
      </p:sp>
      <p:sp>
        <p:nvSpPr>
          <p:cNvPr id="16" name="Content Placeholder 11">
            <a:extLst>
              <a:ext uri="{FF2B5EF4-FFF2-40B4-BE49-F238E27FC236}">
                <a16:creationId xmlns:a16="http://schemas.microsoft.com/office/drawing/2014/main" id="{FA943C0B-6764-463B-B3DC-69318867CD25}"/>
              </a:ext>
            </a:extLst>
          </p:cNvPr>
          <p:cNvSpPr>
            <a:spLocks noGrp="1"/>
          </p:cNvSpPr>
          <p:nvPr>
            <p:ph sz="quarter" idx="18" hasCustomPrompt="1"/>
          </p:nvPr>
        </p:nvSpPr>
        <p:spPr>
          <a:xfrm>
            <a:off x="838199" y="5431917"/>
            <a:ext cx="5154027" cy="452946"/>
          </a:xfrm>
          <a:solidFill>
            <a:schemeClr val="accent1"/>
          </a:solidFill>
          <a:ln>
            <a:noFill/>
          </a:ln>
        </p:spPr>
        <p:txBody>
          <a:bodyPr anchor="ctr">
            <a:normAutofit/>
          </a:bodyPr>
          <a:lstStyle>
            <a:lvl1pPr marL="0" indent="0">
              <a:buNone/>
              <a:defRPr sz="2000" b="1">
                <a:solidFill>
                  <a:schemeClr val="bg1"/>
                </a:solidFill>
              </a:defRPr>
            </a:lvl1pPr>
          </a:lstStyle>
          <a:p>
            <a:pPr lvl="0"/>
            <a:r>
              <a:rPr lang="en-US" dirty="0"/>
              <a:t>CLICK TO EDIT MASTER TEXT STYLES</a:t>
            </a:r>
          </a:p>
        </p:txBody>
      </p:sp>
      <p:sp>
        <p:nvSpPr>
          <p:cNvPr id="15" name="Picture Placeholder 5">
            <a:extLst>
              <a:ext uri="{FF2B5EF4-FFF2-40B4-BE49-F238E27FC236}">
                <a16:creationId xmlns:a16="http://schemas.microsoft.com/office/drawing/2014/main" id="{2836F9A5-1B83-4F26-8CE1-924C5755F0E8}"/>
              </a:ext>
            </a:extLst>
          </p:cNvPr>
          <p:cNvSpPr>
            <a:spLocks noGrp="1"/>
          </p:cNvSpPr>
          <p:nvPr>
            <p:ph type="pic" sz="quarter" idx="17"/>
          </p:nvPr>
        </p:nvSpPr>
        <p:spPr>
          <a:xfrm>
            <a:off x="6190487" y="1308100"/>
            <a:ext cx="5154027" cy="4576763"/>
          </a:xfrm>
        </p:spPr>
        <p:txBody>
          <a:bodyPr/>
          <a:lstStyle/>
          <a:p>
            <a:endParaRPr lang="en-US"/>
          </a:p>
        </p:txBody>
      </p:sp>
      <p:sp>
        <p:nvSpPr>
          <p:cNvPr id="17" name="Content Placeholder 11">
            <a:extLst>
              <a:ext uri="{FF2B5EF4-FFF2-40B4-BE49-F238E27FC236}">
                <a16:creationId xmlns:a16="http://schemas.microsoft.com/office/drawing/2014/main" id="{3EEFD9FF-676F-4236-AB34-A1D19413A287}"/>
              </a:ext>
            </a:extLst>
          </p:cNvPr>
          <p:cNvSpPr>
            <a:spLocks noGrp="1"/>
          </p:cNvSpPr>
          <p:nvPr>
            <p:ph sz="quarter" idx="19" hasCustomPrompt="1"/>
          </p:nvPr>
        </p:nvSpPr>
        <p:spPr>
          <a:xfrm>
            <a:off x="6190487" y="5431917"/>
            <a:ext cx="5154027" cy="452946"/>
          </a:xfrm>
          <a:solidFill>
            <a:schemeClr val="accent1"/>
          </a:solidFill>
          <a:ln>
            <a:noFill/>
          </a:ln>
        </p:spPr>
        <p:txBody>
          <a:bodyPr anchor="ctr">
            <a:normAutofit/>
          </a:bodyPr>
          <a:lstStyle>
            <a:lvl1pPr marL="0" indent="0">
              <a:buNone/>
              <a:defRPr sz="2000" b="1">
                <a:solidFill>
                  <a:schemeClr val="bg1"/>
                </a:solidFill>
              </a:defRPr>
            </a:lvl1pPr>
          </a:lstStyle>
          <a:p>
            <a:pPr lvl="0"/>
            <a:r>
              <a:rPr lang="en-US" dirty="0"/>
              <a:t>CLICK TO EDIT MASTER TEXT STYLES</a:t>
            </a:r>
          </a:p>
        </p:txBody>
      </p:sp>
      <p:pic>
        <p:nvPicPr>
          <p:cNvPr id="3" name="Picture 2">
            <a:extLst>
              <a:ext uri="{FF2B5EF4-FFF2-40B4-BE49-F238E27FC236}">
                <a16:creationId xmlns:a16="http://schemas.microsoft.com/office/drawing/2014/main" id="{449DBF41-0B11-5299-0241-8F1BB23B1936}"/>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4262137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_BigPicture_Text">
    <p:bg>
      <p:bgRef idx="1001">
        <a:schemeClr val="bg1"/>
      </p:bgRef>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7C4A3B62-8767-4ABA-BC69-D16BF4FC9A4A}"/>
              </a:ext>
              <a:ext uri="{C183D7F6-B498-43B3-948B-1728B52AA6E4}">
                <adec:decorative xmlns:adec="http://schemas.microsoft.com/office/drawing/2017/decorative" val="1"/>
              </a:ext>
            </a:extLst>
          </p:cNvPr>
          <p:cNvCxnSpPr>
            <a:cxnSpLocks/>
          </p:cNvCxnSpPr>
          <p:nvPr userDrawn="1"/>
        </p:nvCxnSpPr>
        <p:spPr>
          <a:xfrm flipH="1">
            <a:off x="743911" y="1962275"/>
            <a:ext cx="2585886"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2" name="Slide Number Placeholder 17">
            <a:extLst>
              <a:ext uri="{FF2B5EF4-FFF2-40B4-BE49-F238E27FC236}">
                <a16:creationId xmlns:a16="http://schemas.microsoft.com/office/drawing/2014/main" id="{C162ED34-6789-4B6C-B6F1-4ED03473964E}"/>
              </a:ext>
              <a:ext uri="{C183D7F6-B498-43B3-948B-1728B52AA6E4}">
                <adec:decorative xmlns:adec="http://schemas.microsoft.com/office/drawing/2017/decorative" val="1"/>
              </a:ext>
            </a:extLst>
          </p:cNvPr>
          <p:cNvSpPr>
            <a:spLocks noGrp="1"/>
          </p:cNvSpPr>
          <p:nvPr>
            <p:ph type="sldNum" sz="quarter" idx="13"/>
          </p:nvPr>
        </p:nvSpPr>
        <p:spPr>
          <a:xfrm>
            <a:off x="1440639" y="5985773"/>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C5FCCDFF-45EA-418C-9184-DDE6833C5662}"/>
              </a:ext>
            </a:extLst>
          </p:cNvPr>
          <p:cNvSpPr>
            <a:spLocks noGrp="1"/>
          </p:cNvSpPr>
          <p:nvPr>
            <p:ph type="ctrTitle"/>
          </p:nvPr>
        </p:nvSpPr>
        <p:spPr>
          <a:xfrm>
            <a:off x="743911" y="736284"/>
            <a:ext cx="2585886" cy="989000"/>
          </a:xfrm>
        </p:spPr>
        <p:txBody>
          <a:bodyPr anchor="b">
            <a:normAutofit/>
          </a:bodyPr>
          <a:lstStyle>
            <a:lvl1pPr algn="l">
              <a:defRPr sz="2400">
                <a:latin typeface="Arial Black" panose="020B0A04020102020204" pitchFamily="34" charset="0"/>
              </a:defRPr>
            </a:lvl1pPr>
          </a:lstStyle>
          <a:p>
            <a:r>
              <a:rPr lang="en-US" dirty="0"/>
              <a:t>Click to edit Master title style</a:t>
            </a:r>
          </a:p>
        </p:txBody>
      </p:sp>
      <p:sp>
        <p:nvSpPr>
          <p:cNvPr id="8" name="Text Placeholder 7">
            <a:extLst>
              <a:ext uri="{FF2B5EF4-FFF2-40B4-BE49-F238E27FC236}">
                <a16:creationId xmlns:a16="http://schemas.microsoft.com/office/drawing/2014/main" id="{65D4CC64-1296-49E0-B6A9-686D651585F4}"/>
              </a:ext>
            </a:extLst>
          </p:cNvPr>
          <p:cNvSpPr>
            <a:spLocks noGrp="1"/>
          </p:cNvSpPr>
          <p:nvPr>
            <p:ph type="body" sz="quarter" idx="11"/>
          </p:nvPr>
        </p:nvSpPr>
        <p:spPr>
          <a:xfrm>
            <a:off x="744538" y="2139950"/>
            <a:ext cx="2586037" cy="3581781"/>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4" name="Picture Placeholder 3">
            <a:extLst>
              <a:ext uri="{FF2B5EF4-FFF2-40B4-BE49-F238E27FC236}">
                <a16:creationId xmlns:a16="http://schemas.microsoft.com/office/drawing/2014/main" id="{25EDAFF6-D603-4753-B802-6241BD24F3B4}"/>
              </a:ext>
            </a:extLst>
          </p:cNvPr>
          <p:cNvSpPr>
            <a:spLocks noGrp="1"/>
          </p:cNvSpPr>
          <p:nvPr>
            <p:ph type="pic" sz="quarter" idx="14"/>
          </p:nvPr>
        </p:nvSpPr>
        <p:spPr>
          <a:xfrm>
            <a:off x="3422650" y="282575"/>
            <a:ext cx="8493125" cy="5438775"/>
          </a:xfrm>
        </p:spPr>
        <p:txBody>
          <a:bodyPr/>
          <a:lstStyle/>
          <a:p>
            <a:endParaRPr lang="en-US"/>
          </a:p>
        </p:txBody>
      </p:sp>
      <p:pic>
        <p:nvPicPr>
          <p:cNvPr id="3" name="Picture 2">
            <a:extLst>
              <a:ext uri="{FF2B5EF4-FFF2-40B4-BE49-F238E27FC236}">
                <a16:creationId xmlns:a16="http://schemas.microsoft.com/office/drawing/2014/main" id="{68947749-5E34-C76C-1920-EBA877E3175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05371" y="5985773"/>
            <a:ext cx="1437704" cy="720468"/>
          </a:xfrm>
          <a:prstGeom prst="rect">
            <a:avLst/>
          </a:prstGeom>
        </p:spPr>
      </p:pic>
    </p:spTree>
    <p:extLst>
      <p:ext uri="{BB962C8B-B14F-4D97-AF65-F5344CB8AC3E}">
        <p14:creationId xmlns:p14="http://schemas.microsoft.com/office/powerpoint/2010/main" val="2628991169"/>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_PicOnly">
    <p:bg>
      <p:bgRef idx="1001">
        <a:schemeClr val="bg1"/>
      </p:bgRef>
    </p:bg>
    <p:spTree>
      <p:nvGrpSpPr>
        <p:cNvPr id="1" name=""/>
        <p:cNvGrpSpPr/>
        <p:nvPr/>
      </p:nvGrpSpPr>
      <p:grpSpPr>
        <a:xfrm>
          <a:off x="0" y="0"/>
          <a:ext cx="0" cy="0"/>
          <a:chOff x="0" y="0"/>
          <a:chExt cx="0" cy="0"/>
        </a:xfrm>
      </p:grpSpPr>
      <p:sp>
        <p:nvSpPr>
          <p:cNvPr id="12" name="Slide Number Placeholder 17">
            <a:extLst>
              <a:ext uri="{FF2B5EF4-FFF2-40B4-BE49-F238E27FC236}">
                <a16:creationId xmlns:a16="http://schemas.microsoft.com/office/drawing/2014/main" id="{C162ED34-6789-4B6C-B6F1-4ED03473964E}"/>
              </a:ext>
              <a:ext uri="{C183D7F6-B498-43B3-948B-1728B52AA6E4}">
                <adec:decorative xmlns:adec="http://schemas.microsoft.com/office/drawing/2017/decorative" val="1"/>
              </a:ext>
            </a:extLst>
          </p:cNvPr>
          <p:cNvSpPr>
            <a:spLocks noGrp="1"/>
          </p:cNvSpPr>
          <p:nvPr>
            <p:ph type="sldNum" sz="quarter" idx="13"/>
          </p:nvPr>
        </p:nvSpPr>
        <p:spPr>
          <a:xfrm>
            <a:off x="1440639" y="5985773"/>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sp>
        <p:nvSpPr>
          <p:cNvPr id="5" name="Title 4">
            <a:extLst>
              <a:ext uri="{FF2B5EF4-FFF2-40B4-BE49-F238E27FC236}">
                <a16:creationId xmlns:a16="http://schemas.microsoft.com/office/drawing/2014/main" id="{C2239242-4257-4A4A-A851-36B801AE8B4E}"/>
              </a:ext>
            </a:extLst>
          </p:cNvPr>
          <p:cNvSpPr>
            <a:spLocks noGrp="1"/>
          </p:cNvSpPr>
          <p:nvPr>
            <p:ph type="title"/>
          </p:nvPr>
        </p:nvSpPr>
        <p:spPr/>
        <p:txBody>
          <a:bodyPr/>
          <a:lstStyle/>
          <a:p>
            <a:r>
              <a:rPr lang="en-US" dirty="0"/>
              <a:t>Click to edit Master title style</a:t>
            </a:r>
          </a:p>
        </p:txBody>
      </p:sp>
      <p:sp>
        <p:nvSpPr>
          <p:cNvPr id="4" name="Picture Placeholder 3">
            <a:extLst>
              <a:ext uri="{FF2B5EF4-FFF2-40B4-BE49-F238E27FC236}">
                <a16:creationId xmlns:a16="http://schemas.microsoft.com/office/drawing/2014/main" id="{25EDAFF6-D603-4753-B802-6241BD24F3B4}"/>
              </a:ext>
            </a:extLst>
          </p:cNvPr>
          <p:cNvSpPr>
            <a:spLocks noGrp="1"/>
          </p:cNvSpPr>
          <p:nvPr>
            <p:ph type="pic" sz="quarter" idx="14"/>
          </p:nvPr>
        </p:nvSpPr>
        <p:spPr>
          <a:xfrm>
            <a:off x="838201" y="1112363"/>
            <a:ext cx="10515600" cy="4608987"/>
          </a:xfrm>
        </p:spPr>
        <p:txBody>
          <a:bodyPr/>
          <a:lstStyle/>
          <a:p>
            <a:endParaRPr lang="en-US" dirty="0"/>
          </a:p>
        </p:txBody>
      </p:sp>
      <p:pic>
        <p:nvPicPr>
          <p:cNvPr id="2" name="Picture 1">
            <a:extLst>
              <a:ext uri="{FF2B5EF4-FFF2-40B4-BE49-F238E27FC236}">
                <a16:creationId xmlns:a16="http://schemas.microsoft.com/office/drawing/2014/main" id="{5DE52AA8-1066-1F66-E224-8ED417D9481E}"/>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05371" y="5985773"/>
            <a:ext cx="1437704" cy="720468"/>
          </a:xfrm>
          <a:prstGeom prst="rect">
            <a:avLst/>
          </a:prstGeom>
        </p:spPr>
      </p:pic>
    </p:spTree>
    <p:extLst>
      <p:ext uri="{BB962C8B-B14F-4D97-AF65-F5344CB8AC3E}">
        <p14:creationId xmlns:p14="http://schemas.microsoft.com/office/powerpoint/2010/main" val="40196259"/>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00_Level Category">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1D945DF-1DC6-43ED-A067-440D88C740F0}"/>
              </a:ext>
              <a:ext uri="{C183D7F6-B498-43B3-948B-1728B52AA6E4}">
                <adec:decorative xmlns:adec="http://schemas.microsoft.com/office/drawing/2017/decorative" val="1"/>
              </a:ext>
            </a:extLst>
          </p:cNvPr>
          <p:cNvSpPr/>
          <p:nvPr userDrawn="1"/>
        </p:nvSpPr>
        <p:spPr>
          <a:xfrm>
            <a:off x="0" y="0"/>
            <a:ext cx="12192000" cy="3657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DD9EF1A5-53A0-4D52-AB78-5F0855ABF0AA}"/>
              </a:ext>
              <a:ext uri="{C183D7F6-B498-43B3-948B-1728B52AA6E4}">
                <adec:decorative xmlns:adec="http://schemas.microsoft.com/office/drawing/2017/decorative" val="1"/>
              </a:ext>
            </a:extLst>
          </p:cNvPr>
          <p:cNvSpPr>
            <a:spLocks noGrp="1"/>
          </p:cNvSpPr>
          <p:nvPr>
            <p:ph type="sldNum" sz="quarter" idx="10"/>
          </p:nvPr>
        </p:nvSpPr>
        <p:spPr/>
        <p:txBody>
          <a:body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B40D1742-DE19-4DCC-B87A-AF7D24E1D8D4}"/>
              </a:ext>
            </a:extLst>
          </p:cNvPr>
          <p:cNvSpPr>
            <a:spLocks noGrp="1"/>
          </p:cNvSpPr>
          <p:nvPr>
            <p:ph type="title"/>
          </p:nvPr>
        </p:nvSpPr>
        <p:spPr>
          <a:xfrm>
            <a:off x="831850" y="785505"/>
            <a:ext cx="10515600" cy="2643495"/>
          </a:xfrm>
        </p:spPr>
        <p:txBody>
          <a:bodyPr anchor="b"/>
          <a:lstStyle>
            <a:lvl1pPr>
              <a:defRPr sz="6000" b="1">
                <a:solidFill>
                  <a:schemeClr val="bg1"/>
                </a:solidFill>
                <a:latin typeface="Arial Black" panose="020B0A04020102020204" pitchFamily="34" charset="0"/>
              </a:defRPr>
            </a:lvl1pPr>
          </a:lstStyle>
          <a:p>
            <a:r>
              <a:rPr lang="en-US"/>
              <a:t>Click to edit Master title style</a:t>
            </a:r>
            <a:endParaRPr lang="en-US" dirty="0"/>
          </a:p>
        </p:txBody>
      </p:sp>
      <p:sp>
        <p:nvSpPr>
          <p:cNvPr id="15" name="Content Placeholder 2">
            <a:extLst>
              <a:ext uri="{FF2B5EF4-FFF2-40B4-BE49-F238E27FC236}">
                <a16:creationId xmlns:a16="http://schemas.microsoft.com/office/drawing/2014/main" id="{D24E4784-B082-49E1-B0DA-42B885FCF9E4}"/>
              </a:ext>
            </a:extLst>
          </p:cNvPr>
          <p:cNvSpPr>
            <a:spLocks noGrp="1"/>
          </p:cNvSpPr>
          <p:nvPr>
            <p:ph idx="1"/>
          </p:nvPr>
        </p:nvSpPr>
        <p:spPr>
          <a:xfrm>
            <a:off x="838200" y="3854245"/>
            <a:ext cx="10515600" cy="1714087"/>
          </a:xfrm>
        </p:spPr>
        <p:txBody>
          <a:bodyPr/>
          <a:lstStyle>
            <a:lvl1pPr>
              <a:buClr>
                <a:schemeClr val="bg2"/>
              </a:buClr>
              <a:defRPr/>
            </a:lvl1pPr>
            <a:lvl2pPr marL="685800" indent="-228600">
              <a:buClr>
                <a:schemeClr val="bg2"/>
              </a:buClr>
              <a:buFont typeface="Wingdings" panose="05000000000000000000" pitchFamily="2" charset="2"/>
              <a:buChar char="§"/>
              <a:defRPr/>
            </a:lvl2pPr>
            <a:lvl3pPr marL="1143000" indent="-228600">
              <a:buClr>
                <a:schemeClr val="bg2"/>
              </a:buClr>
              <a:buFont typeface="Courier New" panose="02070309020205020404" pitchFamily="49" charset="0"/>
              <a:buChar char="o"/>
              <a:defRPr/>
            </a:lvl3pPr>
            <a:lvl4pPr>
              <a:buClr>
                <a:schemeClr val="bg2"/>
              </a:buClr>
              <a:defRPr/>
            </a:lvl4pPr>
            <a:lvl5pPr>
              <a:buClr>
                <a:schemeClr val="bg2"/>
              </a:buClr>
              <a:defRPr/>
            </a:lvl5pPr>
          </a:lstStyle>
          <a:p>
            <a:pPr lvl="0"/>
            <a:r>
              <a:rPr lang="en-US" dirty="0"/>
              <a:t>Click to edit Master text styles</a:t>
            </a:r>
          </a:p>
          <a:p>
            <a:pPr lvl="1"/>
            <a:r>
              <a:rPr lang="en-US" dirty="0"/>
              <a:t>Second level</a:t>
            </a:r>
          </a:p>
          <a:p>
            <a:pPr lvl="2"/>
            <a:r>
              <a:rPr lang="en-US" dirty="0"/>
              <a:t>Third level</a:t>
            </a:r>
          </a:p>
        </p:txBody>
      </p:sp>
      <p:pic>
        <p:nvPicPr>
          <p:cNvPr id="3" name="Picture 2">
            <a:extLst>
              <a:ext uri="{FF2B5EF4-FFF2-40B4-BE49-F238E27FC236}">
                <a16:creationId xmlns:a16="http://schemas.microsoft.com/office/drawing/2014/main" id="{93690FA2-FDCD-8C06-8B06-63989822D6E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025984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Question or Category Slide">
    <p:bg>
      <p:bgRef idx="1001">
        <a:schemeClr val="bg2"/>
      </p:bgRef>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5F1C627B-140D-41DF-A7F8-320B9EDEA25D}"/>
              </a:ext>
              <a:ext uri="{C183D7F6-B498-43B3-948B-1728B52AA6E4}">
                <adec:decorative xmlns:adec="http://schemas.microsoft.com/office/drawing/2017/decorative" val="1"/>
              </a:ext>
            </a:extLst>
          </p:cNvPr>
          <p:cNvCxnSpPr>
            <a:cxnSpLocks/>
          </p:cNvCxnSpPr>
          <p:nvPr userDrawn="1"/>
        </p:nvCxnSpPr>
        <p:spPr>
          <a:xfrm flipH="1">
            <a:off x="838200" y="2577552"/>
            <a:ext cx="192162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CD0923C7-58F0-4453-A427-15D79ECF4876}"/>
              </a:ext>
              <a:ext uri="{C183D7F6-B498-43B3-948B-1728B52AA6E4}">
                <adec:decorative xmlns:adec="http://schemas.microsoft.com/office/drawing/2017/decorative" val="1"/>
              </a:ext>
            </a:extLst>
          </p:cNvPr>
          <p:cNvSpPr>
            <a:spLocks noGrp="1"/>
          </p:cNvSpPr>
          <p:nvPr>
            <p:ph type="sldNum" sz="quarter" idx="10"/>
          </p:nvPr>
        </p:nvSpPr>
        <p:spPr/>
        <p:txBody>
          <a:bodyPr/>
          <a:lstStyle>
            <a:lvl1pPr>
              <a:defRPr>
                <a:solidFill>
                  <a:schemeClr val="bg1"/>
                </a:solidFill>
              </a:defRPr>
            </a:lvl1p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EE0DC5CD-7433-44A8-BA3E-8CE8E51C3672}"/>
              </a:ext>
              <a:ext uri="{C183D7F6-B498-43B3-948B-1728B52AA6E4}">
                <adec:decorative xmlns:adec="http://schemas.microsoft.com/office/drawing/2017/decorative" val="0"/>
              </a:ext>
            </a:extLst>
          </p:cNvPr>
          <p:cNvSpPr>
            <a:spLocks noGrp="1"/>
          </p:cNvSpPr>
          <p:nvPr>
            <p:ph type="title"/>
          </p:nvPr>
        </p:nvSpPr>
        <p:spPr>
          <a:xfrm>
            <a:off x="838200" y="3079866"/>
            <a:ext cx="11237536" cy="1045772"/>
          </a:xfrm>
        </p:spPr>
        <p:txBody>
          <a:bodyPr>
            <a:noAutofit/>
          </a:bodyPr>
          <a:lstStyle>
            <a:lvl1pPr>
              <a:defRPr sz="6000" b="1">
                <a:solidFill>
                  <a:schemeClr val="bg1"/>
                </a:solidFill>
              </a:defRPr>
            </a:lvl1pPr>
          </a:lstStyle>
          <a:p>
            <a:r>
              <a:rPr lang="en-US" dirty="0"/>
              <a:t>Click to edit Master title style</a:t>
            </a:r>
          </a:p>
        </p:txBody>
      </p:sp>
      <p:grpSp>
        <p:nvGrpSpPr>
          <p:cNvPr id="5" name="Group 4">
            <a:extLst>
              <a:ext uri="{FF2B5EF4-FFF2-40B4-BE49-F238E27FC236}">
                <a16:creationId xmlns:a16="http://schemas.microsoft.com/office/drawing/2014/main" id="{A1A83BBE-C2C0-C5D4-9F00-976351CE0ACC}"/>
              </a:ext>
            </a:extLst>
          </p:cNvPr>
          <p:cNvGrpSpPr/>
          <p:nvPr userDrawn="1"/>
        </p:nvGrpSpPr>
        <p:grpSpPr>
          <a:xfrm>
            <a:off x="9841492" y="5988052"/>
            <a:ext cx="1787890" cy="669493"/>
            <a:chOff x="9841492" y="5988052"/>
            <a:chExt cx="1787890" cy="669493"/>
          </a:xfrm>
        </p:grpSpPr>
        <p:pic>
          <p:nvPicPr>
            <p:cNvPr id="6" name="Picture 5">
              <a:extLst>
                <a:ext uri="{FF2B5EF4-FFF2-40B4-BE49-F238E27FC236}">
                  <a16:creationId xmlns:a16="http://schemas.microsoft.com/office/drawing/2014/main" id="{7DA0C4ED-FB9E-8ACE-4F2A-FB7DEADD1F4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9676"/>
            <a:stretch/>
          </p:blipFill>
          <p:spPr>
            <a:xfrm>
              <a:off x="10355108" y="6038238"/>
              <a:ext cx="1274274" cy="619307"/>
            </a:xfrm>
            <a:prstGeom prst="rect">
              <a:avLst/>
            </a:prstGeom>
          </p:spPr>
        </p:pic>
        <p:pic>
          <p:nvPicPr>
            <p:cNvPr id="7" name="Picture 6" descr="A yellow star with white text&#10;&#10;Description automatically generated with medium confidence">
              <a:extLst>
                <a:ext uri="{FF2B5EF4-FFF2-40B4-BE49-F238E27FC236}">
                  <a16:creationId xmlns:a16="http://schemas.microsoft.com/office/drawing/2014/main" id="{C4368398-0C38-7065-8535-C4C3AD162C4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1492" y="5988052"/>
              <a:ext cx="510947" cy="668062"/>
            </a:xfrm>
            <a:prstGeom prst="rect">
              <a:avLst/>
            </a:prstGeom>
          </p:spPr>
        </p:pic>
      </p:grpSp>
    </p:spTree>
    <p:extLst>
      <p:ext uri="{BB962C8B-B14F-4D97-AF65-F5344CB8AC3E}">
        <p14:creationId xmlns:p14="http://schemas.microsoft.com/office/powerpoint/2010/main" val="400416749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00_Master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B196B9A5-764E-4424-A52B-7AD11751B9AC}"/>
              </a:ext>
              <a:ext uri="{C183D7F6-B498-43B3-948B-1728B52AA6E4}">
                <adec:decorative xmlns:adec="http://schemas.microsoft.com/office/drawing/2017/decorative" val="1"/>
              </a:ext>
            </a:extLst>
          </p:cNvPr>
          <p:cNvSpPr/>
          <p:nvPr userDrawn="1"/>
        </p:nvSpPr>
        <p:spPr>
          <a:xfrm>
            <a:off x="5857336" y="5210355"/>
            <a:ext cx="6334663" cy="1069676"/>
          </a:xfrm>
          <a:prstGeom prst="rect">
            <a:avLst/>
          </a:prstGeom>
          <a:solidFill>
            <a:srgbClr val="ACA2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1">
            <a:extLst>
              <a:ext uri="{FF2B5EF4-FFF2-40B4-BE49-F238E27FC236}">
                <a16:creationId xmlns:a16="http://schemas.microsoft.com/office/drawing/2014/main" id="{D91ED25E-45D6-486A-8C96-57E74CDFD637}"/>
              </a:ext>
              <a:ext uri="{C183D7F6-B498-43B3-948B-1728B52AA6E4}">
                <adec:decorative xmlns:adec="http://schemas.microsoft.com/office/drawing/2017/decorative" val="1"/>
              </a:ext>
            </a:extLst>
          </p:cNvPr>
          <p:cNvSpPr/>
          <p:nvPr userDrawn="1"/>
        </p:nvSpPr>
        <p:spPr>
          <a:xfrm>
            <a:off x="-1" y="402590"/>
            <a:ext cx="12191999" cy="13324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FCCDFF-45EA-418C-9184-DDE6833C5662}"/>
              </a:ext>
            </a:extLst>
          </p:cNvPr>
          <p:cNvSpPr>
            <a:spLocks noGrp="1"/>
          </p:cNvSpPr>
          <p:nvPr>
            <p:ph type="ctrTitle"/>
          </p:nvPr>
        </p:nvSpPr>
        <p:spPr>
          <a:xfrm>
            <a:off x="621902" y="421091"/>
            <a:ext cx="10926560" cy="1295400"/>
          </a:xfrm>
        </p:spPr>
        <p:txBody>
          <a:bodyPr anchor="ctr">
            <a:normAutofit/>
          </a:bodyPr>
          <a:lstStyle>
            <a:lvl1pPr algn="l">
              <a:defRPr sz="4800">
                <a:solidFill>
                  <a:schemeClr val="bg1"/>
                </a:solidFill>
                <a:latin typeface="Arial Black" panose="020B0A040201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ADC22924-90E8-4F91-B236-DAAE355EE58F}"/>
              </a:ext>
            </a:extLst>
          </p:cNvPr>
          <p:cNvSpPr>
            <a:spLocks noGrp="1"/>
          </p:cNvSpPr>
          <p:nvPr>
            <p:ph type="subTitle" idx="1"/>
          </p:nvPr>
        </p:nvSpPr>
        <p:spPr>
          <a:xfrm>
            <a:off x="6096001" y="5419817"/>
            <a:ext cx="6074364" cy="699629"/>
          </a:xfrm>
        </p:spPr>
        <p:txBody>
          <a:bodyPr anchor="ctr">
            <a:normAutofit/>
          </a:bodyPr>
          <a:lstStyle>
            <a:lvl1pPr marL="0" indent="0" algn="l">
              <a:lnSpc>
                <a:spcPct val="100000"/>
              </a:lnSpc>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4" name="Group 3">
            <a:extLst>
              <a:ext uri="{FF2B5EF4-FFF2-40B4-BE49-F238E27FC236}">
                <a16:creationId xmlns:a16="http://schemas.microsoft.com/office/drawing/2014/main" id="{CCDE2935-8225-785D-CF57-782573EDABFC}"/>
              </a:ext>
            </a:extLst>
          </p:cNvPr>
          <p:cNvGrpSpPr/>
          <p:nvPr userDrawn="1"/>
        </p:nvGrpSpPr>
        <p:grpSpPr>
          <a:xfrm>
            <a:off x="0" y="4222317"/>
            <a:ext cx="7376514" cy="2635683"/>
            <a:chOff x="0" y="4222317"/>
            <a:chExt cx="7376514" cy="2635683"/>
          </a:xfrm>
        </p:grpSpPr>
        <p:pic>
          <p:nvPicPr>
            <p:cNvPr id="5" name="Picture 4" descr="A picture containing astronomical object, sphere, space, planet&#10;&#10;Description automatically generated">
              <a:extLst>
                <a:ext uri="{FF2B5EF4-FFF2-40B4-BE49-F238E27FC236}">
                  <a16:creationId xmlns:a16="http://schemas.microsoft.com/office/drawing/2014/main" id="{421F4D91-7C4D-6E8D-6922-B5348FEFB9A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36074"/>
            <a:stretch/>
          </p:blipFill>
          <p:spPr>
            <a:xfrm>
              <a:off x="0" y="4222317"/>
              <a:ext cx="7376514" cy="2635683"/>
            </a:xfrm>
            <a:prstGeom prst="rect">
              <a:avLst/>
            </a:prstGeom>
          </p:spPr>
        </p:pic>
        <p:grpSp>
          <p:nvGrpSpPr>
            <p:cNvPr id="8" name="Group 7">
              <a:extLst>
                <a:ext uri="{FF2B5EF4-FFF2-40B4-BE49-F238E27FC236}">
                  <a16:creationId xmlns:a16="http://schemas.microsoft.com/office/drawing/2014/main" id="{0B5DEAAD-8C0C-D3FC-754B-282A75E2FFB6}"/>
                </a:ext>
              </a:extLst>
            </p:cNvPr>
            <p:cNvGrpSpPr/>
            <p:nvPr userDrawn="1"/>
          </p:nvGrpSpPr>
          <p:grpSpPr>
            <a:xfrm>
              <a:off x="670115" y="4731723"/>
              <a:ext cx="4676915" cy="1699064"/>
              <a:chOff x="670115" y="4731723"/>
              <a:chExt cx="4676915" cy="1699064"/>
            </a:xfrm>
          </p:grpSpPr>
          <p:pic>
            <p:nvPicPr>
              <p:cNvPr id="9" name="Logos" descr="Logos of the U.S. Army and the US Army Corps of Engineers Dam and Levee Safety Program">
                <a:extLst>
                  <a:ext uri="{FF2B5EF4-FFF2-40B4-BE49-F238E27FC236}">
                    <a16:creationId xmlns:a16="http://schemas.microsoft.com/office/drawing/2014/main" id="{3D84CE10-B8BE-231C-584C-3E0DA9D32CC4}"/>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32387" t="-1184" r="-5808" b="-2612"/>
              <a:stretch/>
            </p:blipFill>
            <p:spPr>
              <a:xfrm>
                <a:off x="2034987" y="4804012"/>
                <a:ext cx="3312043" cy="1626775"/>
              </a:xfrm>
              <a:prstGeom prst="rect">
                <a:avLst/>
              </a:prstGeom>
            </p:spPr>
          </p:pic>
          <p:pic>
            <p:nvPicPr>
              <p:cNvPr id="10" name="Picture 9">
                <a:extLst>
                  <a:ext uri="{FF2B5EF4-FFF2-40B4-BE49-F238E27FC236}">
                    <a16:creationId xmlns:a16="http://schemas.microsoft.com/office/drawing/2014/main" id="{44B61E00-46F1-ACB3-3D5F-D671D8854841}"/>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670115" y="4731723"/>
                <a:ext cx="1244189" cy="1626775"/>
              </a:xfrm>
              <a:prstGeom prst="rect">
                <a:avLst/>
              </a:prstGeom>
            </p:spPr>
          </p:pic>
        </p:grpSp>
      </p:grpSp>
    </p:spTree>
    <p:extLst>
      <p:ext uri="{BB962C8B-B14F-4D97-AF65-F5344CB8AC3E}">
        <p14:creationId xmlns:p14="http://schemas.microsoft.com/office/powerpoint/2010/main" val="2003021224"/>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0_Level Category">
    <p:bg>
      <p:bgPr>
        <a:solidFill>
          <a:schemeClr val="tx2"/>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5F1C627B-140D-41DF-A7F8-320B9EDEA25D}"/>
              </a:ext>
              <a:ext uri="{C183D7F6-B498-43B3-948B-1728B52AA6E4}">
                <adec:decorative xmlns:adec="http://schemas.microsoft.com/office/drawing/2017/decorative" val="1"/>
              </a:ext>
            </a:extLst>
          </p:cNvPr>
          <p:cNvCxnSpPr>
            <a:cxnSpLocks/>
          </p:cNvCxnSpPr>
          <p:nvPr userDrawn="1"/>
        </p:nvCxnSpPr>
        <p:spPr>
          <a:xfrm flipH="1">
            <a:off x="838200" y="2577552"/>
            <a:ext cx="192162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C9E1260-D6E4-447C-B138-3732F31C8D2B}"/>
              </a:ext>
              <a:ext uri="{C183D7F6-B498-43B3-948B-1728B52AA6E4}">
                <adec:decorative xmlns:adec="http://schemas.microsoft.com/office/drawing/2017/decorative" val="1"/>
              </a:ext>
            </a:extLst>
          </p:cNvPr>
          <p:cNvSpPr>
            <a:spLocks noGrp="1"/>
          </p:cNvSpPr>
          <p:nvPr>
            <p:ph type="sldNum" sz="quarter" idx="10"/>
          </p:nvPr>
        </p:nvSpPr>
        <p:spPr/>
        <p:txBody>
          <a:bodyPr/>
          <a:lstStyle/>
          <a:p>
            <a:fld id="{C8847634-5684-4077-9B97-62904FB6C7A7}" type="slidenum">
              <a:rPr lang="en-US" smtClean="0"/>
              <a:pPr/>
              <a:t>‹#›</a:t>
            </a:fld>
            <a:endParaRPr lang="en-US" dirty="0"/>
          </a:p>
        </p:txBody>
      </p:sp>
      <p:sp>
        <p:nvSpPr>
          <p:cNvPr id="5" name="Title 1">
            <a:extLst>
              <a:ext uri="{FF2B5EF4-FFF2-40B4-BE49-F238E27FC236}">
                <a16:creationId xmlns:a16="http://schemas.microsoft.com/office/drawing/2014/main" id="{3CDACDAC-CDD7-46B7-A0B9-E061F3469A30}"/>
              </a:ext>
            </a:extLst>
          </p:cNvPr>
          <p:cNvSpPr>
            <a:spLocks noGrp="1"/>
          </p:cNvSpPr>
          <p:nvPr>
            <p:ph type="title"/>
          </p:nvPr>
        </p:nvSpPr>
        <p:spPr>
          <a:xfrm>
            <a:off x="838200" y="3079866"/>
            <a:ext cx="11237536" cy="1045772"/>
          </a:xfrm>
        </p:spPr>
        <p:txBody>
          <a:bodyPr>
            <a:noAutofit/>
          </a:bodyPr>
          <a:lstStyle>
            <a:lvl1pPr>
              <a:defRPr sz="6000" b="1">
                <a:solidFill>
                  <a:schemeClr val="bg1"/>
                </a:solidFill>
              </a:defRPr>
            </a:lvl1pPr>
          </a:lstStyle>
          <a:p>
            <a:r>
              <a:rPr lang="en-US" dirty="0"/>
              <a:t>Click to edit Master title style</a:t>
            </a:r>
          </a:p>
        </p:txBody>
      </p:sp>
      <p:grpSp>
        <p:nvGrpSpPr>
          <p:cNvPr id="2" name="Group 1">
            <a:extLst>
              <a:ext uri="{FF2B5EF4-FFF2-40B4-BE49-F238E27FC236}">
                <a16:creationId xmlns:a16="http://schemas.microsoft.com/office/drawing/2014/main" id="{8D637029-59D5-164A-265B-7CADDA42939E}"/>
              </a:ext>
            </a:extLst>
          </p:cNvPr>
          <p:cNvGrpSpPr/>
          <p:nvPr userDrawn="1"/>
        </p:nvGrpSpPr>
        <p:grpSpPr>
          <a:xfrm>
            <a:off x="9841492" y="5988052"/>
            <a:ext cx="1787890" cy="669493"/>
            <a:chOff x="9841492" y="5988052"/>
            <a:chExt cx="1787890" cy="669493"/>
          </a:xfrm>
        </p:grpSpPr>
        <p:pic>
          <p:nvPicPr>
            <p:cNvPr id="4" name="Picture 3">
              <a:extLst>
                <a:ext uri="{FF2B5EF4-FFF2-40B4-BE49-F238E27FC236}">
                  <a16:creationId xmlns:a16="http://schemas.microsoft.com/office/drawing/2014/main" id="{35C47847-58F4-EA19-DC7D-16A86C8DCF2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9676"/>
            <a:stretch/>
          </p:blipFill>
          <p:spPr>
            <a:xfrm>
              <a:off x="10355108" y="6038238"/>
              <a:ext cx="1274274" cy="619307"/>
            </a:xfrm>
            <a:prstGeom prst="rect">
              <a:avLst/>
            </a:prstGeom>
          </p:spPr>
        </p:pic>
        <p:pic>
          <p:nvPicPr>
            <p:cNvPr id="7" name="Picture 6" descr="A yellow star with white text&#10;&#10;Description automatically generated with medium confidence">
              <a:extLst>
                <a:ext uri="{FF2B5EF4-FFF2-40B4-BE49-F238E27FC236}">
                  <a16:creationId xmlns:a16="http://schemas.microsoft.com/office/drawing/2014/main" id="{D5EC5C16-4D7B-4308-D3C0-A1E95D3A8F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1492" y="5988052"/>
              <a:ext cx="510947" cy="668062"/>
            </a:xfrm>
            <a:prstGeom prst="rect">
              <a:avLst/>
            </a:prstGeom>
          </p:spPr>
        </p:pic>
      </p:grpSp>
    </p:spTree>
    <p:extLst>
      <p:ext uri="{BB962C8B-B14F-4D97-AF65-F5344CB8AC3E}">
        <p14:creationId xmlns:p14="http://schemas.microsoft.com/office/powerpoint/2010/main" val="2497008152"/>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_with_Title">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7A40829-4049-4388-B228-752A58E68670}"/>
              </a:ext>
              <a:ext uri="{C183D7F6-B498-43B3-948B-1728B52AA6E4}">
                <adec:decorative xmlns:adec="http://schemas.microsoft.com/office/drawing/2017/decorative" val="1"/>
              </a:ext>
            </a:extLst>
          </p:cNvPr>
          <p:cNvSpPr>
            <a:spLocks noGrp="1"/>
          </p:cNvSpPr>
          <p:nvPr>
            <p:ph type="sldNum" sz="quarter" idx="10"/>
          </p:nvPr>
        </p:nvSpPr>
        <p:spPr/>
        <p:txBody>
          <a:bodyPr/>
          <a:lstStyle/>
          <a:p>
            <a:fld id="{C8847634-5684-4077-9B97-62904FB6C7A7}" type="slidenum">
              <a:rPr lang="en-US" smtClean="0"/>
              <a:pPr/>
              <a:t>‹#›</a:t>
            </a:fld>
            <a:endParaRPr lang="en-US" dirty="0"/>
          </a:p>
        </p:txBody>
      </p:sp>
      <p:sp>
        <p:nvSpPr>
          <p:cNvPr id="4" name="Title 2">
            <a:extLst>
              <a:ext uri="{FF2B5EF4-FFF2-40B4-BE49-F238E27FC236}">
                <a16:creationId xmlns:a16="http://schemas.microsoft.com/office/drawing/2014/main" id="{9E135AB8-A6D6-4A57-9B67-B9B38CCEFDD5}"/>
              </a:ext>
            </a:extLst>
          </p:cNvPr>
          <p:cNvSpPr>
            <a:spLocks noGrp="1"/>
          </p:cNvSpPr>
          <p:nvPr>
            <p:ph type="title"/>
          </p:nvPr>
        </p:nvSpPr>
        <p:spPr>
          <a:xfrm>
            <a:off x="838200" y="-897509"/>
            <a:ext cx="10515600" cy="649859"/>
          </a:xfrm>
        </p:spPr>
        <p:txBody>
          <a:bodyPr/>
          <a:lstStyle/>
          <a:p>
            <a:r>
              <a:rPr lang="en-US" dirty="0"/>
              <a:t>Click to edit Master title style</a:t>
            </a:r>
          </a:p>
        </p:txBody>
      </p:sp>
      <p:pic>
        <p:nvPicPr>
          <p:cNvPr id="3" name="Picture 2">
            <a:extLst>
              <a:ext uri="{FF2B5EF4-FFF2-40B4-BE49-F238E27FC236}">
                <a16:creationId xmlns:a16="http://schemas.microsoft.com/office/drawing/2014/main" id="{3442AEAA-4309-C49D-8A82-2C0D902357C6}"/>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9492726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12032"/>
            <a:ext cx="12192000" cy="6870032"/>
          </a:xfrm>
          <a:prstGeom prst="rect">
            <a:avLst/>
          </a:prstGeom>
        </p:spPr>
      </p:pic>
      <p:sp>
        <p:nvSpPr>
          <p:cNvPr id="2" name="Title 1"/>
          <p:cNvSpPr>
            <a:spLocks noGrp="1"/>
          </p:cNvSpPr>
          <p:nvPr>
            <p:ph type="ctrTitle"/>
          </p:nvPr>
        </p:nvSpPr>
        <p:spPr>
          <a:xfrm>
            <a:off x="1524000" y="469232"/>
            <a:ext cx="9144000" cy="2264027"/>
          </a:xfrm>
        </p:spPr>
        <p:txBody>
          <a:bodyPr anchor="b"/>
          <a:lstStyle>
            <a:lvl1pPr algn="l">
              <a:defRPr sz="6000">
                <a:solidFill>
                  <a:schemeClr val="bg1"/>
                </a:solidFill>
              </a:defRPr>
            </a:lvl1pPr>
          </a:lstStyle>
          <a:p>
            <a:r>
              <a:rPr lang="en-US"/>
              <a:t>Click to edit Master title style</a:t>
            </a:r>
          </a:p>
        </p:txBody>
      </p:sp>
      <p:sp>
        <p:nvSpPr>
          <p:cNvPr id="3" name="Subtitle 2"/>
          <p:cNvSpPr>
            <a:spLocks noGrp="1"/>
          </p:cNvSpPr>
          <p:nvPr>
            <p:ph type="subTitle" idx="1"/>
          </p:nvPr>
        </p:nvSpPr>
        <p:spPr>
          <a:xfrm>
            <a:off x="1524000" y="2825335"/>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a:t>‹#›</a:t>
            </a:r>
          </a:p>
        </p:txBody>
      </p:sp>
      <p:sp>
        <p:nvSpPr>
          <p:cNvPr id="6" name="Slide Number Placeholder 5"/>
          <p:cNvSpPr>
            <a:spLocks noGrp="1"/>
          </p:cNvSpPr>
          <p:nvPr>
            <p:ph type="sldNum" sz="quarter" idx="12"/>
          </p:nvPr>
        </p:nvSpPr>
        <p:spPr/>
        <p:txBody>
          <a:bodyPr/>
          <a:lstStyle/>
          <a:p>
            <a:fld id="{569048E5-7564-424F-B8CD-6B1E0838BD09}" type="slidenum">
              <a:rPr lang="en-US" smtClean="0"/>
              <a:t>‹#›</a:t>
            </a:fld>
            <a:endParaRPr lang="en-US"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01846" y="5350377"/>
            <a:ext cx="2988528" cy="1371600"/>
          </a:xfrm>
          <a:prstGeom prst="rect">
            <a:avLst/>
          </a:prstGeom>
          <a:effectLst>
            <a:outerShdw blurRad="50800" dist="38100" dir="2700000" algn="tl" rotWithShape="0">
              <a:prstClr val="black">
                <a:alpha val="40000"/>
              </a:prstClr>
            </a:outerShdw>
          </a:effectLst>
        </p:spPr>
      </p:pic>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30272" y="5349875"/>
            <a:ext cx="1371600" cy="1371600"/>
          </a:xfrm>
          <a:prstGeom prst="rect">
            <a:avLst/>
          </a:prstGeom>
          <a:effectLst>
            <a:outerShdw blurRad="50800" dist="38100" dir="2700000" algn="tl" rotWithShape="0">
              <a:prstClr val="black">
                <a:alpha val="40000"/>
              </a:prstClr>
            </a:outerShdw>
          </a:effectLst>
        </p:spPr>
      </p:pic>
      <p:pic>
        <p:nvPicPr>
          <p:cNvPr id="11" name="Picture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53696" y="5366082"/>
            <a:ext cx="1371603" cy="1371603"/>
          </a:xfrm>
          <a:prstGeom prst="rect">
            <a:avLst/>
          </a:prstGeom>
          <a:effectLst>
            <a:outerShdw blurRad="50800" dist="38100" dir="2700000" algn="tl" rotWithShape="0">
              <a:prstClr val="black">
                <a:alpha val="40000"/>
              </a:prstClr>
            </a:outerShdw>
          </a:effectLst>
        </p:spPr>
      </p:pic>
      <p:pic>
        <p:nvPicPr>
          <p:cNvPr id="12" name="Picture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66701" y="5349875"/>
            <a:ext cx="1795272" cy="1371600"/>
          </a:xfrm>
          <a:prstGeom prst="rect">
            <a:avLst/>
          </a:prstGeom>
        </p:spPr>
      </p:pic>
    </p:spTree>
    <p:extLst>
      <p:ext uri="{BB962C8B-B14F-4D97-AF65-F5344CB8AC3E}">
        <p14:creationId xmlns:p14="http://schemas.microsoft.com/office/powerpoint/2010/main" val="35735995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itle Slide_blue">
    <p:bg>
      <p:bgRef idx="1001">
        <a:schemeClr val="bg1"/>
      </p:bgRef>
    </p:bg>
    <p:spTree>
      <p:nvGrpSpPr>
        <p:cNvPr id="1" name=""/>
        <p:cNvGrpSpPr/>
        <p:nvPr/>
      </p:nvGrpSpPr>
      <p:grpSpPr>
        <a:xfrm>
          <a:off x="0" y="0"/>
          <a:ext cx="0" cy="0"/>
          <a:chOff x="0" y="0"/>
          <a:chExt cx="0" cy="0"/>
        </a:xfrm>
      </p:grpSpPr>
      <p:pic>
        <p:nvPicPr>
          <p:cNvPr id="13" name="Picture Placeholder 14">
            <a:extLst>
              <a:ext uri="{FF2B5EF4-FFF2-40B4-BE49-F238E27FC236}">
                <a16:creationId xmlns:a16="http://schemas.microsoft.com/office/drawing/2014/main" id="{E1A11D5D-F517-4D9F-A011-3E51DA54BAD0}"/>
              </a:ext>
            </a:extLst>
          </p:cNvPr>
          <p:cNvPicPr>
            <a:picLocks noChangeAspect="1" noChangeArrowheads="1"/>
          </p:cNvPicPr>
          <p:nvPr userDrawn="1"/>
        </p:nvPicPr>
        <p:blipFill>
          <a:blip r:embed="rId3">
            <a:grayscl/>
            <a:extLst>
              <a:ext uri="{28A0092B-C50C-407E-A947-70E740481C1C}">
                <a14:useLocalDpi xmlns:a14="http://schemas.microsoft.com/office/drawing/2010/main" val="0"/>
              </a:ext>
            </a:extLst>
          </a:blip>
          <a:srcRect t="906" b="906"/>
          <a:stretch/>
        </p:blipFill>
        <p:spPr bwMode="auto">
          <a:xfrm>
            <a:off x="0" y="0"/>
            <a:ext cx="12526305" cy="6918385"/>
          </a:xfrm>
          <a:prstGeom prst="rect">
            <a:avLst/>
          </a:prstGeom>
          <a:noFill/>
          <a:ln w="19050" cmpd="sng">
            <a:noFill/>
            <a:miter lim="800000"/>
            <a:headEnd/>
            <a:tailEnd/>
          </a:ln>
        </p:spPr>
      </p:pic>
      <p:sp>
        <p:nvSpPr>
          <p:cNvPr id="7" name="Rectangle 6">
            <a:extLst>
              <a:ext uri="{FF2B5EF4-FFF2-40B4-BE49-F238E27FC236}">
                <a16:creationId xmlns:a16="http://schemas.microsoft.com/office/drawing/2014/main" id="{70EAF8E5-BB30-4A2D-BDBA-ED39084BA9B5}"/>
              </a:ext>
            </a:extLst>
          </p:cNvPr>
          <p:cNvSpPr/>
          <p:nvPr userDrawn="1"/>
        </p:nvSpPr>
        <p:spPr>
          <a:xfrm>
            <a:off x="0" y="402590"/>
            <a:ext cx="12192000" cy="13324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51C11930-9288-4AA8-BAD6-0ECD943D5650}"/>
              </a:ext>
            </a:extLst>
          </p:cNvPr>
          <p:cNvSpPr>
            <a:spLocks noGrp="1"/>
          </p:cNvSpPr>
          <p:nvPr>
            <p:ph type="ctrTitle"/>
          </p:nvPr>
        </p:nvSpPr>
        <p:spPr>
          <a:xfrm>
            <a:off x="621902" y="421091"/>
            <a:ext cx="10926560" cy="1295400"/>
          </a:xfrm>
        </p:spPr>
        <p:txBody>
          <a:bodyPr anchor="ctr">
            <a:normAutofit/>
          </a:bodyPr>
          <a:lstStyle>
            <a:lvl1pPr algn="l">
              <a:defRPr sz="4800">
                <a:solidFill>
                  <a:schemeClr val="tx1"/>
                </a:solidFill>
                <a:latin typeface="Arial Black" panose="020B0A04020102020204" pitchFamily="34" charset="0"/>
              </a:defRPr>
            </a:lvl1pPr>
          </a:lstStyle>
          <a:p>
            <a:r>
              <a:rPr lang="en-US" dirty="0"/>
              <a:t>Click to edit Master title style</a:t>
            </a:r>
          </a:p>
        </p:txBody>
      </p:sp>
      <p:sp>
        <p:nvSpPr>
          <p:cNvPr id="9" name="Rectangle 8">
            <a:extLst>
              <a:ext uri="{FF2B5EF4-FFF2-40B4-BE49-F238E27FC236}">
                <a16:creationId xmlns:a16="http://schemas.microsoft.com/office/drawing/2014/main" id="{3CB6FAC9-BDBF-424D-830A-C7D7B6715BCB}"/>
              </a:ext>
            </a:extLst>
          </p:cNvPr>
          <p:cNvSpPr/>
          <p:nvPr userDrawn="1"/>
        </p:nvSpPr>
        <p:spPr>
          <a:xfrm>
            <a:off x="5857336" y="5210355"/>
            <a:ext cx="6334663" cy="10696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ubtitle 2">
            <a:extLst>
              <a:ext uri="{FF2B5EF4-FFF2-40B4-BE49-F238E27FC236}">
                <a16:creationId xmlns:a16="http://schemas.microsoft.com/office/drawing/2014/main" id="{C55FD187-60C4-4ED3-9CF4-44BB4552D694}"/>
              </a:ext>
            </a:extLst>
          </p:cNvPr>
          <p:cNvSpPr>
            <a:spLocks noGrp="1"/>
          </p:cNvSpPr>
          <p:nvPr>
            <p:ph type="subTitle" idx="1"/>
          </p:nvPr>
        </p:nvSpPr>
        <p:spPr>
          <a:xfrm>
            <a:off x="6096001" y="5419817"/>
            <a:ext cx="6074364" cy="699629"/>
          </a:xfrm>
        </p:spPr>
        <p:txBody>
          <a:bodyPr anchor="ctr">
            <a:normAutofit/>
          </a:bodyPr>
          <a:lstStyle>
            <a:lvl1pPr marL="0" indent="0" algn="l">
              <a:lnSpc>
                <a:spcPct val="100000"/>
              </a:lnSpc>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2" name="Group 1">
            <a:extLst>
              <a:ext uri="{FF2B5EF4-FFF2-40B4-BE49-F238E27FC236}">
                <a16:creationId xmlns:a16="http://schemas.microsoft.com/office/drawing/2014/main" id="{FFB2C270-6669-4F69-0880-ED64539E8126}"/>
              </a:ext>
            </a:extLst>
          </p:cNvPr>
          <p:cNvGrpSpPr/>
          <p:nvPr userDrawn="1"/>
        </p:nvGrpSpPr>
        <p:grpSpPr>
          <a:xfrm>
            <a:off x="0" y="4222317"/>
            <a:ext cx="7376514" cy="2635683"/>
            <a:chOff x="0" y="4222317"/>
            <a:chExt cx="7376514" cy="2635683"/>
          </a:xfrm>
        </p:grpSpPr>
        <p:pic>
          <p:nvPicPr>
            <p:cNvPr id="4" name="Picture 3" descr="A picture containing astronomical object, sphere, space, planet&#10;&#10;Description automatically generated">
              <a:extLst>
                <a:ext uri="{FF2B5EF4-FFF2-40B4-BE49-F238E27FC236}">
                  <a16:creationId xmlns:a16="http://schemas.microsoft.com/office/drawing/2014/main" id="{908C8EE4-CC88-ED76-AAEA-D671BFF74142}"/>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36074"/>
            <a:stretch/>
          </p:blipFill>
          <p:spPr>
            <a:xfrm>
              <a:off x="0" y="4222317"/>
              <a:ext cx="7376514" cy="2635683"/>
            </a:xfrm>
            <a:prstGeom prst="rect">
              <a:avLst/>
            </a:prstGeom>
          </p:spPr>
        </p:pic>
        <p:grpSp>
          <p:nvGrpSpPr>
            <p:cNvPr id="5" name="Group 4">
              <a:extLst>
                <a:ext uri="{FF2B5EF4-FFF2-40B4-BE49-F238E27FC236}">
                  <a16:creationId xmlns:a16="http://schemas.microsoft.com/office/drawing/2014/main" id="{A6817DC4-E927-471E-219D-93DF5B0B1AE9}"/>
                </a:ext>
              </a:extLst>
            </p:cNvPr>
            <p:cNvGrpSpPr/>
            <p:nvPr userDrawn="1"/>
          </p:nvGrpSpPr>
          <p:grpSpPr>
            <a:xfrm>
              <a:off x="670115" y="4731723"/>
              <a:ext cx="4676915" cy="1699064"/>
              <a:chOff x="670115" y="4731723"/>
              <a:chExt cx="4676915" cy="1699064"/>
            </a:xfrm>
          </p:grpSpPr>
          <p:pic>
            <p:nvPicPr>
              <p:cNvPr id="6" name="Logos" descr="Logos of the U.S. Army and the US Army Corps of Engineers Dam and Levee Safety Program">
                <a:extLst>
                  <a:ext uri="{FF2B5EF4-FFF2-40B4-BE49-F238E27FC236}">
                    <a16:creationId xmlns:a16="http://schemas.microsoft.com/office/drawing/2014/main" id="{55947C8B-DB11-1F19-5E92-582AF005BE2F}"/>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32387" t="-1184" r="-5808" b="-2612"/>
              <a:stretch/>
            </p:blipFill>
            <p:spPr>
              <a:xfrm>
                <a:off x="2034987" y="4804012"/>
                <a:ext cx="3312043" cy="1626775"/>
              </a:xfrm>
              <a:prstGeom prst="rect">
                <a:avLst/>
              </a:prstGeom>
            </p:spPr>
          </p:pic>
          <p:pic>
            <p:nvPicPr>
              <p:cNvPr id="11" name="Picture 10">
                <a:extLst>
                  <a:ext uri="{FF2B5EF4-FFF2-40B4-BE49-F238E27FC236}">
                    <a16:creationId xmlns:a16="http://schemas.microsoft.com/office/drawing/2014/main" id="{0B5AAD8D-9C71-84F3-F6DC-3CA6C9F4B144}"/>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670115" y="4731723"/>
                <a:ext cx="1244189" cy="1626775"/>
              </a:xfrm>
              <a:prstGeom prst="rect">
                <a:avLst/>
              </a:prstGeom>
            </p:spPr>
          </p:pic>
        </p:grpSp>
      </p:grpSp>
    </p:spTree>
    <p:custDataLst>
      <p:tags r:id="rId1"/>
    </p:custDataLst>
    <p:extLst>
      <p:ext uri="{BB962C8B-B14F-4D97-AF65-F5344CB8AC3E}">
        <p14:creationId xmlns:p14="http://schemas.microsoft.com/office/powerpoint/2010/main" val="1722711888"/>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_Bullet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2"/>
                </a:solidFill>
                <a:latin typeface="Arial Black" panose="020B0A040201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B092C624-DDC0-479F-85A9-E2D763840911}"/>
              </a:ext>
            </a:extLst>
          </p:cNvPr>
          <p:cNvSpPr>
            <a:spLocks noGrp="1"/>
          </p:cNvSpPr>
          <p:nvPr>
            <p:ph idx="1"/>
          </p:nvPr>
        </p:nvSpPr>
        <p:spPr>
          <a:xfrm>
            <a:off x="838200" y="2040565"/>
            <a:ext cx="10515600" cy="3527767"/>
          </a:xfrm>
        </p:spPr>
        <p:txBody>
          <a:bodyPr/>
          <a:lstStyle>
            <a:lvl1pPr>
              <a:buClr>
                <a:schemeClr val="bg2"/>
              </a:buClr>
              <a:defRPr/>
            </a:lvl1pPr>
            <a:lvl2pPr marL="685800" indent="-228600">
              <a:buClr>
                <a:schemeClr val="bg2"/>
              </a:buClr>
              <a:buFont typeface="Wingdings" panose="05000000000000000000" pitchFamily="2" charset="2"/>
              <a:buChar char="§"/>
              <a:defRPr/>
            </a:lvl2pPr>
            <a:lvl3pPr marL="1143000" indent="-228600">
              <a:buClr>
                <a:schemeClr val="bg2"/>
              </a:buClr>
              <a:buFont typeface="Courier New" panose="02070309020205020404" pitchFamily="49" charset="0"/>
              <a:buChar char="o"/>
              <a:defRPr/>
            </a:lvl3pPr>
            <a:lvl4pPr>
              <a:buClr>
                <a:schemeClr val="bg2"/>
              </a:buClr>
              <a:defRPr/>
            </a:lvl4pPr>
            <a:lvl5pPr>
              <a:buClr>
                <a:schemeClr val="bg2"/>
              </a:buClr>
              <a:defRPr/>
            </a:lvl5pPr>
          </a:lstStyle>
          <a:p>
            <a:pPr lvl="0"/>
            <a:r>
              <a:rPr lang="en-US" dirty="0"/>
              <a:t>Click to edit Master text styles</a:t>
            </a:r>
          </a:p>
          <a:p>
            <a:pPr lvl="1"/>
            <a:r>
              <a:rPr lang="en-US" dirty="0"/>
              <a:t>Second level</a:t>
            </a:r>
          </a:p>
          <a:p>
            <a:pPr lvl="2"/>
            <a:r>
              <a:rPr lang="en-US" dirty="0"/>
              <a:t>Third level</a:t>
            </a:r>
          </a:p>
        </p:txBody>
      </p:sp>
      <p:cxnSp>
        <p:nvCxnSpPr>
          <p:cNvPr id="7" name="Straight Connector 6">
            <a:extLst>
              <a:ext uri="{FF2B5EF4-FFF2-40B4-BE49-F238E27FC236}">
                <a16:creationId xmlns:a16="http://schemas.microsoft.com/office/drawing/2014/main" id="{03A10585-CD65-44FA-9AAF-B5D0040FB2FA}"/>
              </a:ext>
            </a:extLst>
          </p:cNvPr>
          <p:cNvCxnSpPr>
            <a:cxnSpLocks/>
          </p:cNvCxnSpPr>
          <p:nvPr userDrawn="1"/>
        </p:nvCxnSpPr>
        <p:spPr>
          <a:xfrm flipH="1">
            <a:off x="838200" y="1792288"/>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8" name="Slide Number Placeholder 17">
            <a:extLst>
              <a:ext uri="{FF2B5EF4-FFF2-40B4-BE49-F238E27FC236}">
                <a16:creationId xmlns:a16="http://schemas.microsoft.com/office/drawing/2014/main" id="{9B4D6F8E-C464-4E4A-8D75-6EFF985DD184}"/>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cxnSp>
        <p:nvCxnSpPr>
          <p:cNvPr id="8" name="Straight Connector 7">
            <a:extLst>
              <a:ext uri="{FF2B5EF4-FFF2-40B4-BE49-F238E27FC236}">
                <a16:creationId xmlns:a16="http://schemas.microsoft.com/office/drawing/2014/main" id="{D2F840E9-2855-4DA0-A833-A6A15FC1E259}"/>
              </a:ext>
            </a:extLst>
          </p:cNvPr>
          <p:cNvCxnSpPr>
            <a:cxnSpLocks/>
          </p:cNvCxnSpPr>
          <p:nvPr userDrawn="1"/>
        </p:nvCxnSpPr>
        <p:spPr>
          <a:xfrm flipH="1">
            <a:off x="4772025" y="1792288"/>
            <a:ext cx="6508441"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B30374E2-38C5-38FA-3F20-5095677E8675}"/>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7687802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6_Title and Content_R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2"/>
                </a:solidFill>
                <a:latin typeface="Arial Black" panose="020B0A040201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092C624-DDC0-479F-85A9-E2D763840911}"/>
              </a:ext>
            </a:extLst>
          </p:cNvPr>
          <p:cNvSpPr>
            <a:spLocks noGrp="1"/>
          </p:cNvSpPr>
          <p:nvPr>
            <p:ph idx="1"/>
          </p:nvPr>
        </p:nvSpPr>
        <p:spPr>
          <a:xfrm>
            <a:off x="838200" y="2040566"/>
            <a:ext cx="4381500" cy="3739132"/>
          </a:xfrm>
        </p:spPr>
        <p:txBody>
          <a:bodyPr/>
          <a:lstStyle>
            <a:lvl1pPr>
              <a:buClr>
                <a:schemeClr val="bg2"/>
              </a:buClr>
              <a:defRPr/>
            </a:lvl1pPr>
            <a:lvl2pPr marL="685800" indent="-228600">
              <a:buClr>
                <a:schemeClr val="bg2"/>
              </a:buClr>
              <a:buFont typeface="Wingdings" panose="05000000000000000000" pitchFamily="2" charset="2"/>
              <a:buChar char="§"/>
              <a:defRPr/>
            </a:lvl2pPr>
            <a:lvl3pPr marL="1143000" indent="-228600">
              <a:buClr>
                <a:schemeClr val="bg2"/>
              </a:buClr>
              <a:buFont typeface="Courier New" panose="02070309020205020404" pitchFamily="49" charset="0"/>
              <a:buChar char="o"/>
              <a:defRPr/>
            </a:lvl3pPr>
            <a:lvl4pPr>
              <a:buClr>
                <a:schemeClr val="bg2"/>
              </a:buClr>
              <a:defRPr/>
            </a:lvl4pPr>
            <a:lvl5pPr>
              <a:buClr>
                <a:schemeClr val="bg2"/>
              </a:buClr>
              <a:defRPr/>
            </a:lvl5pPr>
          </a:lstStyle>
          <a:p>
            <a:pPr lvl="0"/>
            <a:r>
              <a:rPr lang="en-US" dirty="0"/>
              <a:t>Click to edit Master text styles</a:t>
            </a:r>
          </a:p>
          <a:p>
            <a:pPr lvl="1"/>
            <a:r>
              <a:rPr lang="en-US" dirty="0"/>
              <a:t>Second level</a:t>
            </a:r>
          </a:p>
          <a:p>
            <a:pPr lvl="2"/>
            <a:r>
              <a:rPr lang="en-US" dirty="0"/>
              <a:t>Third level</a:t>
            </a:r>
          </a:p>
        </p:txBody>
      </p:sp>
      <p:cxnSp>
        <p:nvCxnSpPr>
          <p:cNvPr id="7" name="Straight Connector 6">
            <a:extLst>
              <a:ext uri="{FF2B5EF4-FFF2-40B4-BE49-F238E27FC236}">
                <a16:creationId xmlns:a16="http://schemas.microsoft.com/office/drawing/2014/main" id="{03A10585-CD65-44FA-9AAF-B5D0040FB2FA}"/>
              </a:ext>
            </a:extLst>
          </p:cNvPr>
          <p:cNvCxnSpPr>
            <a:cxnSpLocks/>
          </p:cNvCxnSpPr>
          <p:nvPr userDrawn="1"/>
        </p:nvCxnSpPr>
        <p:spPr>
          <a:xfrm flipH="1">
            <a:off x="838200" y="1792288"/>
            <a:ext cx="53721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8" name="Slide Number Placeholder 17">
            <a:extLst>
              <a:ext uri="{FF2B5EF4-FFF2-40B4-BE49-F238E27FC236}">
                <a16:creationId xmlns:a16="http://schemas.microsoft.com/office/drawing/2014/main" id="{9B4D6F8E-C464-4E4A-8D75-6EFF985DD184}"/>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sp>
        <p:nvSpPr>
          <p:cNvPr id="9" name="Picture Placeholder 8">
            <a:extLst>
              <a:ext uri="{FF2B5EF4-FFF2-40B4-BE49-F238E27FC236}">
                <a16:creationId xmlns:a16="http://schemas.microsoft.com/office/drawing/2014/main" id="{58AA00E1-03A8-4CB6-B929-537722BAF11E}"/>
              </a:ext>
            </a:extLst>
          </p:cNvPr>
          <p:cNvSpPr>
            <a:spLocks noGrp="1"/>
          </p:cNvSpPr>
          <p:nvPr>
            <p:ph type="pic" sz="quarter" idx="13"/>
          </p:nvPr>
        </p:nvSpPr>
        <p:spPr>
          <a:xfrm>
            <a:off x="6210300" y="1775620"/>
            <a:ext cx="5143500" cy="3954082"/>
          </a:xfrm>
        </p:spPr>
        <p:txBody>
          <a:bodyPr/>
          <a:lstStyle/>
          <a:p>
            <a:r>
              <a:rPr lang="en-US"/>
              <a:t>Click icon to add picture</a:t>
            </a:r>
            <a:endParaRPr lang="en-US" dirty="0"/>
          </a:p>
        </p:txBody>
      </p:sp>
      <p:sp>
        <p:nvSpPr>
          <p:cNvPr id="12" name="Content Placeholder 11">
            <a:extLst>
              <a:ext uri="{FF2B5EF4-FFF2-40B4-BE49-F238E27FC236}">
                <a16:creationId xmlns:a16="http://schemas.microsoft.com/office/drawing/2014/main" id="{5E22EB58-2CA6-462D-8FBE-C7ACC7E68500}"/>
              </a:ext>
            </a:extLst>
          </p:cNvPr>
          <p:cNvSpPr>
            <a:spLocks noGrp="1"/>
          </p:cNvSpPr>
          <p:nvPr>
            <p:ph sz="quarter" idx="14" hasCustomPrompt="1"/>
          </p:nvPr>
        </p:nvSpPr>
        <p:spPr>
          <a:xfrm>
            <a:off x="6210300" y="4939127"/>
            <a:ext cx="3556000" cy="790575"/>
          </a:xfrm>
          <a:solidFill>
            <a:schemeClr val="bg2"/>
          </a:solidFill>
          <a:ln>
            <a:noFill/>
          </a:ln>
        </p:spPr>
        <p:txBody>
          <a:bodyPr/>
          <a:lstStyle>
            <a:lvl1pPr marL="0" indent="0">
              <a:buNone/>
              <a:defRPr b="1">
                <a:solidFill>
                  <a:schemeClr val="bg1"/>
                </a:solidFill>
              </a:defRPr>
            </a:lvl1pPr>
          </a:lstStyle>
          <a:p>
            <a:pPr lvl="0"/>
            <a:r>
              <a:rPr lang="en-US" dirty="0"/>
              <a:t>CLICK TO EDIT MASTER TEXT STYLES</a:t>
            </a:r>
          </a:p>
        </p:txBody>
      </p:sp>
      <p:pic>
        <p:nvPicPr>
          <p:cNvPr id="4" name="Picture 3">
            <a:extLst>
              <a:ext uri="{FF2B5EF4-FFF2-40B4-BE49-F238E27FC236}">
                <a16:creationId xmlns:a16="http://schemas.microsoft.com/office/drawing/2014/main" id="{76DE64A6-2B1E-DE4B-9844-5C824084191F}"/>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4656997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le_No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2"/>
                </a:solidFill>
                <a:latin typeface="Arial Black" panose="020B0A04020102020204" pitchFamily="34" charset="0"/>
              </a:defRPr>
            </a:lvl1pPr>
          </a:lstStyle>
          <a:p>
            <a:r>
              <a:rPr lang="en-US"/>
              <a:t>Click to edit Master title style</a:t>
            </a:r>
            <a:endParaRPr lang="en-US" dirty="0"/>
          </a:p>
        </p:txBody>
      </p:sp>
      <p:sp>
        <p:nvSpPr>
          <p:cNvPr id="18" name="Slide Number Placeholder 17">
            <a:extLst>
              <a:ext uri="{FF2B5EF4-FFF2-40B4-BE49-F238E27FC236}">
                <a16:creationId xmlns:a16="http://schemas.microsoft.com/office/drawing/2014/main" id="{9B4D6F8E-C464-4E4A-8D75-6EFF985DD184}"/>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grpSp>
        <p:nvGrpSpPr>
          <p:cNvPr id="3" name="Group 2">
            <a:extLst>
              <a:ext uri="{FF2B5EF4-FFF2-40B4-BE49-F238E27FC236}">
                <a16:creationId xmlns:a16="http://schemas.microsoft.com/office/drawing/2014/main" id="{FA2229F5-9274-4F50-915E-C447773D9D8B}"/>
              </a:ext>
            </a:extLst>
          </p:cNvPr>
          <p:cNvGrpSpPr/>
          <p:nvPr userDrawn="1"/>
        </p:nvGrpSpPr>
        <p:grpSpPr>
          <a:xfrm>
            <a:off x="838200" y="1792288"/>
            <a:ext cx="10442266" cy="0"/>
            <a:chOff x="838200" y="1792288"/>
            <a:chExt cx="10442266" cy="0"/>
          </a:xfrm>
        </p:grpSpPr>
        <p:cxnSp>
          <p:nvCxnSpPr>
            <p:cNvPr id="7" name="Straight Connector 6">
              <a:extLst>
                <a:ext uri="{FF2B5EF4-FFF2-40B4-BE49-F238E27FC236}">
                  <a16:creationId xmlns:a16="http://schemas.microsoft.com/office/drawing/2014/main" id="{03A10585-CD65-44FA-9AAF-B5D0040FB2FA}"/>
                </a:ext>
              </a:extLst>
            </p:cNvPr>
            <p:cNvCxnSpPr>
              <a:cxnSpLocks/>
            </p:cNvCxnSpPr>
            <p:nvPr userDrawn="1"/>
          </p:nvCxnSpPr>
          <p:spPr>
            <a:xfrm flipH="1">
              <a:off x="838200" y="1792288"/>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2F840E9-2855-4DA0-A833-A6A15FC1E259}"/>
                </a:ext>
              </a:extLst>
            </p:cNvPr>
            <p:cNvCxnSpPr>
              <a:cxnSpLocks/>
            </p:cNvCxnSpPr>
            <p:nvPr userDrawn="1"/>
          </p:nvCxnSpPr>
          <p:spPr>
            <a:xfrm flipH="1">
              <a:off x="4772025" y="1792288"/>
              <a:ext cx="6508441"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4" name="Picture 3">
            <a:extLst>
              <a:ext uri="{FF2B5EF4-FFF2-40B4-BE49-F238E27FC236}">
                <a16:creationId xmlns:a16="http://schemas.microsoft.com/office/drawing/2014/main" id="{E59B176B-0260-606F-06CA-198AB6274D7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6811229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2_Title Slid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CCDFF-45EA-418C-9184-DDE6833C5662}"/>
              </a:ext>
            </a:extLst>
          </p:cNvPr>
          <p:cNvSpPr>
            <a:spLocks noGrp="1"/>
          </p:cNvSpPr>
          <p:nvPr>
            <p:ph type="ctrTitle"/>
          </p:nvPr>
        </p:nvSpPr>
        <p:spPr>
          <a:xfrm>
            <a:off x="743911" y="736284"/>
            <a:ext cx="2585886" cy="989000"/>
          </a:xfrm>
        </p:spPr>
        <p:txBody>
          <a:bodyPr anchor="b">
            <a:normAutofit/>
          </a:bodyPr>
          <a:lstStyle>
            <a:lvl1pPr algn="l">
              <a:defRPr sz="2400">
                <a:latin typeface="Arial Black" panose="020B0A04020102020204" pitchFamily="34" charset="0"/>
              </a:defRPr>
            </a:lvl1pPr>
          </a:lstStyle>
          <a:p>
            <a:r>
              <a:rPr lang="en-US" dirty="0"/>
              <a:t>Click to edit Master title style</a:t>
            </a:r>
          </a:p>
        </p:txBody>
      </p:sp>
      <p:cxnSp>
        <p:nvCxnSpPr>
          <p:cNvPr id="9" name="Straight Connector 8">
            <a:extLst>
              <a:ext uri="{FF2B5EF4-FFF2-40B4-BE49-F238E27FC236}">
                <a16:creationId xmlns:a16="http://schemas.microsoft.com/office/drawing/2014/main" id="{7C4A3B62-8767-4ABA-BC69-D16BF4FC9A4A}"/>
              </a:ext>
            </a:extLst>
          </p:cNvPr>
          <p:cNvCxnSpPr>
            <a:cxnSpLocks/>
          </p:cNvCxnSpPr>
          <p:nvPr userDrawn="1"/>
        </p:nvCxnSpPr>
        <p:spPr>
          <a:xfrm flipH="1">
            <a:off x="743911" y="1962275"/>
            <a:ext cx="2585886"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52C0A8DB-4A33-4A0C-8038-0ED31CA8220D}"/>
              </a:ext>
            </a:extLst>
          </p:cNvPr>
          <p:cNvSpPr>
            <a:spLocks noGrp="1"/>
          </p:cNvSpPr>
          <p:nvPr>
            <p:ph type="pic" sz="quarter" idx="10"/>
          </p:nvPr>
        </p:nvSpPr>
        <p:spPr>
          <a:xfrm>
            <a:off x="3769742" y="0"/>
            <a:ext cx="8422257" cy="6858000"/>
          </a:xfrm>
        </p:spPr>
        <p:txBody>
          <a:bodyPr/>
          <a:lstStyle/>
          <a:p>
            <a:endParaRPr lang="en-US" dirty="0"/>
          </a:p>
        </p:txBody>
      </p:sp>
      <p:sp>
        <p:nvSpPr>
          <p:cNvPr id="8" name="Text Placeholder 7">
            <a:extLst>
              <a:ext uri="{FF2B5EF4-FFF2-40B4-BE49-F238E27FC236}">
                <a16:creationId xmlns:a16="http://schemas.microsoft.com/office/drawing/2014/main" id="{65D4CC64-1296-49E0-B6A9-686D651585F4}"/>
              </a:ext>
            </a:extLst>
          </p:cNvPr>
          <p:cNvSpPr>
            <a:spLocks noGrp="1"/>
          </p:cNvSpPr>
          <p:nvPr>
            <p:ph type="body" sz="quarter" idx="11"/>
          </p:nvPr>
        </p:nvSpPr>
        <p:spPr>
          <a:xfrm>
            <a:off x="744538" y="2139950"/>
            <a:ext cx="2586037" cy="3581781"/>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1" name="Text Placeholder 10">
            <a:extLst>
              <a:ext uri="{FF2B5EF4-FFF2-40B4-BE49-F238E27FC236}">
                <a16:creationId xmlns:a16="http://schemas.microsoft.com/office/drawing/2014/main" id="{CEAB9C61-7DEA-4444-B3B5-4A77766AF5DD}"/>
              </a:ext>
            </a:extLst>
          </p:cNvPr>
          <p:cNvSpPr>
            <a:spLocks noGrp="1"/>
          </p:cNvSpPr>
          <p:nvPr>
            <p:ph type="body" sz="quarter" idx="12"/>
          </p:nvPr>
        </p:nvSpPr>
        <p:spPr>
          <a:xfrm>
            <a:off x="3770313" y="3429000"/>
            <a:ext cx="4019550" cy="2049463"/>
          </a:xfrm>
          <a:solidFill>
            <a:schemeClr val="accent1"/>
          </a:solidFill>
        </p:spPr>
        <p:txBody>
          <a:bodyPr anchor="ctr">
            <a:normAutofit/>
          </a:bodyPr>
          <a:lstStyle>
            <a:lvl1pPr marL="0" indent="0">
              <a:buNone/>
              <a:defRPr sz="20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2" name="Slide Number Placeholder 17">
            <a:extLst>
              <a:ext uri="{FF2B5EF4-FFF2-40B4-BE49-F238E27FC236}">
                <a16:creationId xmlns:a16="http://schemas.microsoft.com/office/drawing/2014/main" id="{C162ED34-6789-4B6C-B6F1-4ED03473964E}"/>
              </a:ext>
            </a:extLst>
          </p:cNvPr>
          <p:cNvSpPr>
            <a:spLocks noGrp="1"/>
          </p:cNvSpPr>
          <p:nvPr>
            <p:ph type="sldNum" sz="quarter" idx="13"/>
          </p:nvPr>
        </p:nvSpPr>
        <p:spPr>
          <a:xfrm>
            <a:off x="1440639" y="5985773"/>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pic>
        <p:nvPicPr>
          <p:cNvPr id="3" name="Picture 2">
            <a:extLst>
              <a:ext uri="{FF2B5EF4-FFF2-40B4-BE49-F238E27FC236}">
                <a16:creationId xmlns:a16="http://schemas.microsoft.com/office/drawing/2014/main" id="{DFE6190A-ADA3-718F-EFB9-893C112AB36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05371" y="5985773"/>
            <a:ext cx="1437704" cy="720468"/>
          </a:xfrm>
          <a:prstGeom prst="rect">
            <a:avLst/>
          </a:prstGeom>
        </p:spPr>
      </p:pic>
    </p:spTree>
    <p:extLst>
      <p:ext uri="{BB962C8B-B14F-4D97-AF65-F5344CB8AC3E}">
        <p14:creationId xmlns:p14="http://schemas.microsoft.com/office/powerpoint/2010/main" val="2327725368"/>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_2Headed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2"/>
                </a:solidFill>
                <a:latin typeface="Arial Black" panose="020B0A040201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092C624-DDC0-479F-85A9-E2D763840911}"/>
              </a:ext>
            </a:extLst>
          </p:cNvPr>
          <p:cNvSpPr>
            <a:spLocks noGrp="1"/>
          </p:cNvSpPr>
          <p:nvPr>
            <p:ph idx="1"/>
          </p:nvPr>
        </p:nvSpPr>
        <p:spPr>
          <a:xfrm>
            <a:off x="838200" y="2040566"/>
            <a:ext cx="4928545" cy="721684"/>
          </a:xfrm>
        </p:spPr>
        <p:txBody>
          <a:bodyPr anchor="b">
            <a:normAutofit/>
          </a:bodyPr>
          <a:lstStyle>
            <a:lvl1pPr marL="0" indent="0">
              <a:buClr>
                <a:schemeClr val="bg2"/>
              </a:buClr>
              <a:buNone/>
              <a:defRPr sz="3200" b="1">
                <a:solidFill>
                  <a:schemeClr val="bg2"/>
                </a:solidFill>
              </a:defRPr>
            </a:lvl1pPr>
            <a:lvl2pPr marL="457200" indent="0">
              <a:buClr>
                <a:schemeClr val="bg2"/>
              </a:buClr>
              <a:buFont typeface="Calibri" panose="020F0502020204030204" pitchFamily="34" charset="0"/>
              <a:buNone/>
              <a:defRPr/>
            </a:lvl2pPr>
            <a:lvl3pPr marL="914400" indent="0">
              <a:buClr>
                <a:schemeClr val="bg2"/>
              </a:buClr>
              <a:buFont typeface="Courier New" panose="02070309020205020404" pitchFamily="49" charset="0"/>
              <a:buNone/>
              <a:defRPr/>
            </a:lvl3pPr>
            <a:lvl4pPr>
              <a:buClr>
                <a:schemeClr val="bg2"/>
              </a:buClr>
              <a:defRPr/>
            </a:lvl4pPr>
            <a:lvl5pPr>
              <a:buClr>
                <a:schemeClr val="bg2"/>
              </a:buClr>
              <a:defRPr/>
            </a:lvl5pPr>
          </a:lstStyle>
          <a:p>
            <a:pPr lvl="0"/>
            <a:r>
              <a:rPr lang="en-US"/>
              <a:t>Click to edit Master text styles</a:t>
            </a:r>
          </a:p>
        </p:txBody>
      </p:sp>
      <p:cxnSp>
        <p:nvCxnSpPr>
          <p:cNvPr id="7" name="Straight Connector 6">
            <a:extLst>
              <a:ext uri="{FF2B5EF4-FFF2-40B4-BE49-F238E27FC236}">
                <a16:creationId xmlns:a16="http://schemas.microsoft.com/office/drawing/2014/main" id="{03A10585-CD65-44FA-9AAF-B5D0040FB2FA}"/>
              </a:ext>
            </a:extLst>
          </p:cNvPr>
          <p:cNvCxnSpPr>
            <a:cxnSpLocks/>
          </p:cNvCxnSpPr>
          <p:nvPr userDrawn="1"/>
        </p:nvCxnSpPr>
        <p:spPr>
          <a:xfrm flipH="1">
            <a:off x="838200" y="1792288"/>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8" name="Slide Number Placeholder 17">
            <a:extLst>
              <a:ext uri="{FF2B5EF4-FFF2-40B4-BE49-F238E27FC236}">
                <a16:creationId xmlns:a16="http://schemas.microsoft.com/office/drawing/2014/main" id="{9B4D6F8E-C464-4E4A-8D75-6EFF985DD184}"/>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cxnSp>
        <p:nvCxnSpPr>
          <p:cNvPr id="8" name="Straight Connector 7">
            <a:extLst>
              <a:ext uri="{FF2B5EF4-FFF2-40B4-BE49-F238E27FC236}">
                <a16:creationId xmlns:a16="http://schemas.microsoft.com/office/drawing/2014/main" id="{D2F840E9-2855-4DA0-A833-A6A15FC1E259}"/>
              </a:ext>
            </a:extLst>
          </p:cNvPr>
          <p:cNvCxnSpPr>
            <a:cxnSpLocks/>
          </p:cNvCxnSpPr>
          <p:nvPr userDrawn="1"/>
        </p:nvCxnSpPr>
        <p:spPr>
          <a:xfrm flipH="1">
            <a:off x="4772025" y="1792288"/>
            <a:ext cx="6508441"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0DBB2DD9-1C24-4D44-A474-7A0C66B4F3D3}"/>
              </a:ext>
            </a:extLst>
          </p:cNvPr>
          <p:cNvSpPr>
            <a:spLocks noGrp="1"/>
          </p:cNvSpPr>
          <p:nvPr>
            <p:ph sz="quarter" idx="13"/>
          </p:nvPr>
        </p:nvSpPr>
        <p:spPr>
          <a:xfrm>
            <a:off x="838200" y="2828926"/>
            <a:ext cx="4928545" cy="457200"/>
          </a:xfrm>
        </p:spPr>
        <p:txBody>
          <a:bodyPr/>
          <a:lstStyle>
            <a:lvl1pPr marL="0" indent="0">
              <a:buNone/>
              <a:defRPr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9" name="Content Placeholder 4">
            <a:extLst>
              <a:ext uri="{FF2B5EF4-FFF2-40B4-BE49-F238E27FC236}">
                <a16:creationId xmlns:a16="http://schemas.microsoft.com/office/drawing/2014/main" id="{71A7AE70-4BDD-4109-9293-BAB2B27A4CBE}"/>
              </a:ext>
            </a:extLst>
          </p:cNvPr>
          <p:cNvSpPr>
            <a:spLocks noGrp="1"/>
          </p:cNvSpPr>
          <p:nvPr>
            <p:ph sz="quarter" idx="14"/>
          </p:nvPr>
        </p:nvSpPr>
        <p:spPr>
          <a:xfrm>
            <a:off x="838200" y="3352802"/>
            <a:ext cx="4928545" cy="2733673"/>
          </a:xfrm>
        </p:spPr>
        <p:txBody>
          <a:bodyPr/>
          <a:lstStyle>
            <a:lvl1pPr marL="0" indent="0">
              <a:buNone/>
              <a:defRPr>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AD2B5307-3E44-4EEE-A13D-200E18F0987E}"/>
              </a:ext>
            </a:extLst>
          </p:cNvPr>
          <p:cNvSpPr>
            <a:spLocks noGrp="1"/>
          </p:cNvSpPr>
          <p:nvPr>
            <p:ph idx="15"/>
          </p:nvPr>
        </p:nvSpPr>
        <p:spPr>
          <a:xfrm>
            <a:off x="6425257" y="2040566"/>
            <a:ext cx="4928545" cy="721684"/>
          </a:xfrm>
        </p:spPr>
        <p:txBody>
          <a:bodyPr anchor="b">
            <a:normAutofit/>
          </a:bodyPr>
          <a:lstStyle>
            <a:lvl1pPr marL="0" indent="0">
              <a:buClr>
                <a:schemeClr val="bg2"/>
              </a:buClr>
              <a:buNone/>
              <a:defRPr sz="3200" b="1">
                <a:solidFill>
                  <a:schemeClr val="bg2"/>
                </a:solidFill>
              </a:defRPr>
            </a:lvl1pPr>
            <a:lvl2pPr marL="457200" indent="0">
              <a:buClr>
                <a:schemeClr val="bg2"/>
              </a:buClr>
              <a:buFont typeface="Calibri" panose="020F0502020204030204" pitchFamily="34" charset="0"/>
              <a:buNone/>
              <a:defRPr/>
            </a:lvl2pPr>
            <a:lvl3pPr marL="914400" indent="0">
              <a:buClr>
                <a:schemeClr val="bg2"/>
              </a:buClr>
              <a:buFont typeface="Courier New" panose="02070309020205020404" pitchFamily="49" charset="0"/>
              <a:buNone/>
              <a:defRPr/>
            </a:lvl3pPr>
            <a:lvl4pPr>
              <a:buClr>
                <a:schemeClr val="bg2"/>
              </a:buClr>
              <a:defRPr/>
            </a:lvl4pPr>
            <a:lvl5pPr>
              <a:buClr>
                <a:schemeClr val="bg2"/>
              </a:buClr>
              <a:defRPr/>
            </a:lvl5pPr>
          </a:lstStyle>
          <a:p>
            <a:pPr lvl="0"/>
            <a:r>
              <a:rPr lang="en-US"/>
              <a:t>Click to edit Master text styles</a:t>
            </a:r>
          </a:p>
        </p:txBody>
      </p:sp>
      <p:sp>
        <p:nvSpPr>
          <p:cNvPr id="11" name="Content Placeholder 4">
            <a:extLst>
              <a:ext uri="{FF2B5EF4-FFF2-40B4-BE49-F238E27FC236}">
                <a16:creationId xmlns:a16="http://schemas.microsoft.com/office/drawing/2014/main" id="{151DC6FA-E43C-40D3-A67F-D2F371B953ED}"/>
              </a:ext>
            </a:extLst>
          </p:cNvPr>
          <p:cNvSpPr>
            <a:spLocks noGrp="1"/>
          </p:cNvSpPr>
          <p:nvPr>
            <p:ph sz="quarter" idx="16"/>
          </p:nvPr>
        </p:nvSpPr>
        <p:spPr>
          <a:xfrm>
            <a:off x="6425257" y="2828926"/>
            <a:ext cx="4928545" cy="457200"/>
          </a:xfrm>
        </p:spPr>
        <p:txBody>
          <a:bodyPr/>
          <a:lstStyle>
            <a:lvl1pPr marL="0" indent="0">
              <a:buNone/>
              <a:defRPr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2" name="Content Placeholder 4">
            <a:extLst>
              <a:ext uri="{FF2B5EF4-FFF2-40B4-BE49-F238E27FC236}">
                <a16:creationId xmlns:a16="http://schemas.microsoft.com/office/drawing/2014/main" id="{7D44BDFE-A697-4591-B077-3722C67D78DA}"/>
              </a:ext>
            </a:extLst>
          </p:cNvPr>
          <p:cNvSpPr>
            <a:spLocks noGrp="1"/>
          </p:cNvSpPr>
          <p:nvPr>
            <p:ph sz="quarter" idx="17"/>
          </p:nvPr>
        </p:nvSpPr>
        <p:spPr>
          <a:xfrm>
            <a:off x="6425257" y="3352802"/>
            <a:ext cx="4928545" cy="2733673"/>
          </a:xfrm>
        </p:spPr>
        <p:txBody>
          <a:bodyPr/>
          <a:lstStyle>
            <a:lvl1pPr marL="0" indent="0">
              <a:buNone/>
              <a:defRPr>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pic>
        <p:nvPicPr>
          <p:cNvPr id="4" name="Picture 3">
            <a:extLst>
              <a:ext uri="{FF2B5EF4-FFF2-40B4-BE49-F238E27FC236}">
                <a16:creationId xmlns:a16="http://schemas.microsoft.com/office/drawing/2014/main" id="{C41182D9-2436-7826-489B-0A50A52D2936}"/>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0010193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Title_2Headed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2"/>
                </a:solidFill>
                <a:latin typeface="Arial Black" panose="020B0A040201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092C624-DDC0-479F-85A9-E2D763840911}"/>
              </a:ext>
            </a:extLst>
          </p:cNvPr>
          <p:cNvSpPr>
            <a:spLocks noGrp="1"/>
          </p:cNvSpPr>
          <p:nvPr>
            <p:ph idx="1"/>
          </p:nvPr>
        </p:nvSpPr>
        <p:spPr>
          <a:xfrm>
            <a:off x="838200" y="2040566"/>
            <a:ext cx="4928545" cy="721684"/>
          </a:xfrm>
        </p:spPr>
        <p:txBody>
          <a:bodyPr anchor="b">
            <a:normAutofit/>
          </a:bodyPr>
          <a:lstStyle>
            <a:lvl1pPr marL="0" indent="0">
              <a:buClr>
                <a:schemeClr val="bg2"/>
              </a:buClr>
              <a:buNone/>
              <a:defRPr sz="3200" b="1">
                <a:solidFill>
                  <a:schemeClr val="bg2"/>
                </a:solidFill>
              </a:defRPr>
            </a:lvl1pPr>
            <a:lvl2pPr marL="457200" indent="0">
              <a:buClr>
                <a:schemeClr val="bg2"/>
              </a:buClr>
              <a:buFont typeface="Calibri" panose="020F0502020204030204" pitchFamily="34" charset="0"/>
              <a:buNone/>
              <a:defRPr/>
            </a:lvl2pPr>
            <a:lvl3pPr marL="914400" indent="0">
              <a:buClr>
                <a:schemeClr val="bg2"/>
              </a:buClr>
              <a:buFont typeface="Courier New" panose="02070309020205020404" pitchFamily="49" charset="0"/>
              <a:buNone/>
              <a:defRPr/>
            </a:lvl3pPr>
            <a:lvl4pPr>
              <a:buClr>
                <a:schemeClr val="bg2"/>
              </a:buClr>
              <a:defRPr/>
            </a:lvl4pPr>
            <a:lvl5pPr>
              <a:buClr>
                <a:schemeClr val="bg2"/>
              </a:buClr>
              <a:defRPr/>
            </a:lvl5pPr>
          </a:lstStyle>
          <a:p>
            <a:pPr lvl="0"/>
            <a:r>
              <a:rPr lang="en-US"/>
              <a:t>Click to edit Master text styles</a:t>
            </a:r>
          </a:p>
        </p:txBody>
      </p:sp>
      <p:cxnSp>
        <p:nvCxnSpPr>
          <p:cNvPr id="7" name="Straight Connector 6">
            <a:extLst>
              <a:ext uri="{FF2B5EF4-FFF2-40B4-BE49-F238E27FC236}">
                <a16:creationId xmlns:a16="http://schemas.microsoft.com/office/drawing/2014/main" id="{03A10585-CD65-44FA-9AAF-B5D0040FB2FA}"/>
              </a:ext>
            </a:extLst>
          </p:cNvPr>
          <p:cNvCxnSpPr>
            <a:cxnSpLocks/>
          </p:cNvCxnSpPr>
          <p:nvPr userDrawn="1"/>
        </p:nvCxnSpPr>
        <p:spPr>
          <a:xfrm flipH="1">
            <a:off x="838200" y="1792288"/>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8" name="Slide Number Placeholder 17">
            <a:extLst>
              <a:ext uri="{FF2B5EF4-FFF2-40B4-BE49-F238E27FC236}">
                <a16:creationId xmlns:a16="http://schemas.microsoft.com/office/drawing/2014/main" id="{9B4D6F8E-C464-4E4A-8D75-6EFF985DD184}"/>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cxnSp>
        <p:nvCxnSpPr>
          <p:cNvPr id="8" name="Straight Connector 7">
            <a:extLst>
              <a:ext uri="{FF2B5EF4-FFF2-40B4-BE49-F238E27FC236}">
                <a16:creationId xmlns:a16="http://schemas.microsoft.com/office/drawing/2014/main" id="{D2F840E9-2855-4DA0-A833-A6A15FC1E259}"/>
              </a:ext>
            </a:extLst>
          </p:cNvPr>
          <p:cNvCxnSpPr>
            <a:cxnSpLocks/>
          </p:cNvCxnSpPr>
          <p:nvPr userDrawn="1"/>
        </p:nvCxnSpPr>
        <p:spPr>
          <a:xfrm flipH="1">
            <a:off x="4772025" y="1792288"/>
            <a:ext cx="6508441"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0DBB2DD9-1C24-4D44-A474-7A0C66B4F3D3}"/>
              </a:ext>
            </a:extLst>
          </p:cNvPr>
          <p:cNvSpPr>
            <a:spLocks noGrp="1"/>
          </p:cNvSpPr>
          <p:nvPr>
            <p:ph sz="quarter" idx="13"/>
          </p:nvPr>
        </p:nvSpPr>
        <p:spPr>
          <a:xfrm>
            <a:off x="838200" y="2828926"/>
            <a:ext cx="4928545" cy="457200"/>
          </a:xfrm>
        </p:spPr>
        <p:txBody>
          <a:bodyPr/>
          <a:lstStyle>
            <a:lvl1pPr marL="0" indent="0">
              <a:buNone/>
              <a:defRPr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9" name="Content Placeholder 4">
            <a:extLst>
              <a:ext uri="{FF2B5EF4-FFF2-40B4-BE49-F238E27FC236}">
                <a16:creationId xmlns:a16="http://schemas.microsoft.com/office/drawing/2014/main" id="{71A7AE70-4BDD-4109-9293-BAB2B27A4CBE}"/>
              </a:ext>
            </a:extLst>
          </p:cNvPr>
          <p:cNvSpPr>
            <a:spLocks noGrp="1"/>
          </p:cNvSpPr>
          <p:nvPr>
            <p:ph sz="quarter" idx="14"/>
          </p:nvPr>
        </p:nvSpPr>
        <p:spPr>
          <a:xfrm>
            <a:off x="838200" y="3352802"/>
            <a:ext cx="4928545" cy="2733673"/>
          </a:xfrm>
        </p:spPr>
        <p:txBody>
          <a:bodyPr/>
          <a:lstStyle>
            <a:lvl1pPr marL="0" indent="0">
              <a:buNone/>
              <a:defRPr>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AD2B5307-3E44-4EEE-A13D-200E18F0987E}"/>
              </a:ext>
            </a:extLst>
          </p:cNvPr>
          <p:cNvSpPr>
            <a:spLocks noGrp="1"/>
          </p:cNvSpPr>
          <p:nvPr>
            <p:ph idx="15"/>
          </p:nvPr>
        </p:nvSpPr>
        <p:spPr>
          <a:xfrm>
            <a:off x="6425257" y="2040566"/>
            <a:ext cx="4928545" cy="721684"/>
          </a:xfrm>
        </p:spPr>
        <p:txBody>
          <a:bodyPr anchor="b">
            <a:normAutofit/>
          </a:bodyPr>
          <a:lstStyle>
            <a:lvl1pPr marL="0" indent="0">
              <a:buClr>
                <a:schemeClr val="bg2"/>
              </a:buClr>
              <a:buNone/>
              <a:defRPr sz="3200" b="1">
                <a:solidFill>
                  <a:schemeClr val="bg2"/>
                </a:solidFill>
              </a:defRPr>
            </a:lvl1pPr>
            <a:lvl2pPr marL="457200" indent="0">
              <a:buClr>
                <a:schemeClr val="bg2"/>
              </a:buClr>
              <a:buFont typeface="Calibri" panose="020F0502020204030204" pitchFamily="34" charset="0"/>
              <a:buNone/>
              <a:defRPr/>
            </a:lvl2pPr>
            <a:lvl3pPr marL="914400" indent="0">
              <a:buClr>
                <a:schemeClr val="bg2"/>
              </a:buClr>
              <a:buFont typeface="Courier New" panose="02070309020205020404" pitchFamily="49" charset="0"/>
              <a:buNone/>
              <a:defRPr/>
            </a:lvl3pPr>
            <a:lvl4pPr>
              <a:buClr>
                <a:schemeClr val="bg2"/>
              </a:buClr>
              <a:defRPr/>
            </a:lvl4pPr>
            <a:lvl5pPr>
              <a:buClr>
                <a:schemeClr val="bg2"/>
              </a:buClr>
              <a:defRPr/>
            </a:lvl5pPr>
          </a:lstStyle>
          <a:p>
            <a:pPr lvl="0"/>
            <a:r>
              <a:rPr lang="en-US"/>
              <a:t>Click to edit Master text styles</a:t>
            </a:r>
          </a:p>
        </p:txBody>
      </p:sp>
      <p:sp>
        <p:nvSpPr>
          <p:cNvPr id="11" name="Content Placeholder 4">
            <a:extLst>
              <a:ext uri="{FF2B5EF4-FFF2-40B4-BE49-F238E27FC236}">
                <a16:creationId xmlns:a16="http://schemas.microsoft.com/office/drawing/2014/main" id="{151DC6FA-E43C-40D3-A67F-D2F371B953ED}"/>
              </a:ext>
            </a:extLst>
          </p:cNvPr>
          <p:cNvSpPr>
            <a:spLocks noGrp="1"/>
          </p:cNvSpPr>
          <p:nvPr>
            <p:ph sz="quarter" idx="16"/>
          </p:nvPr>
        </p:nvSpPr>
        <p:spPr>
          <a:xfrm>
            <a:off x="6425257" y="2828926"/>
            <a:ext cx="4928545" cy="457200"/>
          </a:xfrm>
        </p:spPr>
        <p:txBody>
          <a:bodyPr/>
          <a:lstStyle>
            <a:lvl1pPr marL="0" indent="0">
              <a:buNone/>
              <a:defRPr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2" name="Content Placeholder 4">
            <a:extLst>
              <a:ext uri="{FF2B5EF4-FFF2-40B4-BE49-F238E27FC236}">
                <a16:creationId xmlns:a16="http://schemas.microsoft.com/office/drawing/2014/main" id="{7D44BDFE-A697-4591-B077-3722C67D78DA}"/>
              </a:ext>
            </a:extLst>
          </p:cNvPr>
          <p:cNvSpPr>
            <a:spLocks noGrp="1"/>
          </p:cNvSpPr>
          <p:nvPr>
            <p:ph sz="quarter" idx="17"/>
          </p:nvPr>
        </p:nvSpPr>
        <p:spPr>
          <a:xfrm>
            <a:off x="6425257" y="3352802"/>
            <a:ext cx="4928545" cy="2733673"/>
          </a:xfrm>
        </p:spPr>
        <p:txBody>
          <a:bodyPr/>
          <a:lstStyle>
            <a:lvl1pPr marL="0" indent="0">
              <a:buNone/>
              <a:defRPr>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pic>
        <p:nvPicPr>
          <p:cNvPr id="4" name="Picture 3">
            <a:extLst>
              <a:ext uri="{FF2B5EF4-FFF2-40B4-BE49-F238E27FC236}">
                <a16:creationId xmlns:a16="http://schemas.microsoft.com/office/drawing/2014/main" id="{F61FE37A-F652-D188-56E1-D7CDE93835A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44361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00_Master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3CB6FAC9-BDBF-424D-830A-C7D7B6715BCB}"/>
              </a:ext>
              <a:ext uri="{C183D7F6-B498-43B3-948B-1728B52AA6E4}">
                <adec:decorative xmlns:adec="http://schemas.microsoft.com/office/drawing/2017/decorative" val="1"/>
              </a:ext>
            </a:extLst>
          </p:cNvPr>
          <p:cNvSpPr/>
          <p:nvPr userDrawn="1"/>
        </p:nvSpPr>
        <p:spPr>
          <a:xfrm>
            <a:off x="5857336" y="5210355"/>
            <a:ext cx="6334663" cy="1069676"/>
          </a:xfrm>
          <a:prstGeom prst="rect">
            <a:avLst/>
          </a:prstGeom>
          <a:solidFill>
            <a:srgbClr val="ACA2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
            <a:extLst>
              <a:ext uri="{FF2B5EF4-FFF2-40B4-BE49-F238E27FC236}">
                <a16:creationId xmlns:a16="http://schemas.microsoft.com/office/drawing/2014/main" id="{70EAF8E5-BB30-4A2D-BDBA-ED39084BA9B5}"/>
              </a:ext>
              <a:ext uri="{C183D7F6-B498-43B3-948B-1728B52AA6E4}">
                <adec:decorative xmlns:adec="http://schemas.microsoft.com/office/drawing/2017/decorative" val="1"/>
              </a:ext>
            </a:extLst>
          </p:cNvPr>
          <p:cNvSpPr/>
          <p:nvPr userDrawn="1"/>
        </p:nvSpPr>
        <p:spPr>
          <a:xfrm>
            <a:off x="0" y="402590"/>
            <a:ext cx="12192000" cy="13324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51C11930-9288-4AA8-BAD6-0ECD943D5650}"/>
              </a:ext>
            </a:extLst>
          </p:cNvPr>
          <p:cNvSpPr>
            <a:spLocks noGrp="1"/>
          </p:cNvSpPr>
          <p:nvPr>
            <p:ph type="ctrTitle"/>
          </p:nvPr>
        </p:nvSpPr>
        <p:spPr>
          <a:xfrm>
            <a:off x="621902" y="421091"/>
            <a:ext cx="10926560" cy="1295400"/>
          </a:xfrm>
        </p:spPr>
        <p:txBody>
          <a:bodyPr anchor="ctr">
            <a:normAutofit/>
          </a:bodyPr>
          <a:lstStyle>
            <a:lvl1pPr algn="l">
              <a:defRPr sz="4800">
                <a:solidFill>
                  <a:schemeClr val="bg1"/>
                </a:solidFill>
                <a:latin typeface="Arial Black" panose="020B0A04020102020204" pitchFamily="34" charset="0"/>
              </a:defRPr>
            </a:lvl1pPr>
          </a:lstStyle>
          <a:p>
            <a:r>
              <a:rPr lang="en-US" dirty="0"/>
              <a:t>Click to edit Master title style</a:t>
            </a:r>
          </a:p>
        </p:txBody>
      </p:sp>
      <p:sp>
        <p:nvSpPr>
          <p:cNvPr id="10" name="Subtitle 2">
            <a:extLst>
              <a:ext uri="{FF2B5EF4-FFF2-40B4-BE49-F238E27FC236}">
                <a16:creationId xmlns:a16="http://schemas.microsoft.com/office/drawing/2014/main" id="{C55FD187-60C4-4ED3-9CF4-44BB4552D694}"/>
              </a:ext>
            </a:extLst>
          </p:cNvPr>
          <p:cNvSpPr>
            <a:spLocks noGrp="1"/>
          </p:cNvSpPr>
          <p:nvPr>
            <p:ph type="subTitle" idx="1"/>
          </p:nvPr>
        </p:nvSpPr>
        <p:spPr>
          <a:xfrm>
            <a:off x="6096001" y="5419817"/>
            <a:ext cx="6074364" cy="699629"/>
          </a:xfrm>
        </p:spPr>
        <p:txBody>
          <a:bodyPr anchor="ctr">
            <a:normAutofit/>
          </a:bodyPr>
          <a:lstStyle>
            <a:lvl1pPr marL="0" indent="0" algn="l">
              <a:lnSpc>
                <a:spcPct val="100000"/>
              </a:lnSpc>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2" name="Group 1">
            <a:extLst>
              <a:ext uri="{FF2B5EF4-FFF2-40B4-BE49-F238E27FC236}">
                <a16:creationId xmlns:a16="http://schemas.microsoft.com/office/drawing/2014/main" id="{E688B37D-66C6-E893-E61D-D63527137032}"/>
              </a:ext>
            </a:extLst>
          </p:cNvPr>
          <p:cNvGrpSpPr/>
          <p:nvPr userDrawn="1"/>
        </p:nvGrpSpPr>
        <p:grpSpPr>
          <a:xfrm>
            <a:off x="0" y="4222317"/>
            <a:ext cx="7376514" cy="2635683"/>
            <a:chOff x="0" y="4222317"/>
            <a:chExt cx="7376514" cy="2635683"/>
          </a:xfrm>
        </p:grpSpPr>
        <p:pic>
          <p:nvPicPr>
            <p:cNvPr id="3" name="Picture 2" descr="A picture containing astronomical object, sphere, space, planet&#10;&#10;Description automatically generated">
              <a:extLst>
                <a:ext uri="{FF2B5EF4-FFF2-40B4-BE49-F238E27FC236}">
                  <a16:creationId xmlns:a16="http://schemas.microsoft.com/office/drawing/2014/main" id="{0300F9AD-D90E-D0D8-8C7E-0D28435891B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36074"/>
            <a:stretch/>
          </p:blipFill>
          <p:spPr>
            <a:xfrm>
              <a:off x="0" y="4222317"/>
              <a:ext cx="7376514" cy="2635683"/>
            </a:xfrm>
            <a:prstGeom prst="rect">
              <a:avLst/>
            </a:prstGeom>
          </p:spPr>
        </p:pic>
        <p:grpSp>
          <p:nvGrpSpPr>
            <p:cNvPr id="4" name="Group 3">
              <a:extLst>
                <a:ext uri="{FF2B5EF4-FFF2-40B4-BE49-F238E27FC236}">
                  <a16:creationId xmlns:a16="http://schemas.microsoft.com/office/drawing/2014/main" id="{AEE2C696-5406-EC2F-8386-DFF1B9777CCC}"/>
                </a:ext>
              </a:extLst>
            </p:cNvPr>
            <p:cNvGrpSpPr/>
            <p:nvPr userDrawn="1"/>
          </p:nvGrpSpPr>
          <p:grpSpPr>
            <a:xfrm>
              <a:off x="670115" y="4731723"/>
              <a:ext cx="4676915" cy="1699064"/>
              <a:chOff x="670115" y="4731723"/>
              <a:chExt cx="4676915" cy="1699064"/>
            </a:xfrm>
          </p:grpSpPr>
          <p:pic>
            <p:nvPicPr>
              <p:cNvPr id="5" name="Logos" descr="Logos of the U.S. Army and the US Army Corps of Engineers Dam and Levee Safety Program">
                <a:extLst>
                  <a:ext uri="{FF2B5EF4-FFF2-40B4-BE49-F238E27FC236}">
                    <a16:creationId xmlns:a16="http://schemas.microsoft.com/office/drawing/2014/main" id="{C838DCCF-2891-238B-8081-86D1A4845EE4}"/>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32387" t="-1184" r="-5808" b="-2612"/>
              <a:stretch/>
            </p:blipFill>
            <p:spPr>
              <a:xfrm>
                <a:off x="2034987" y="4804012"/>
                <a:ext cx="3312043" cy="1626775"/>
              </a:xfrm>
              <a:prstGeom prst="rect">
                <a:avLst/>
              </a:prstGeom>
            </p:spPr>
          </p:pic>
          <p:pic>
            <p:nvPicPr>
              <p:cNvPr id="6" name="Picture 5">
                <a:extLst>
                  <a:ext uri="{FF2B5EF4-FFF2-40B4-BE49-F238E27FC236}">
                    <a16:creationId xmlns:a16="http://schemas.microsoft.com/office/drawing/2014/main" id="{0486BEB8-8EEA-8E5C-6D38-9C86224848AF}"/>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670115" y="4731723"/>
                <a:ext cx="1244189" cy="1626775"/>
              </a:xfrm>
              <a:prstGeom prst="rect">
                <a:avLst/>
              </a:prstGeom>
            </p:spPr>
          </p:pic>
        </p:grpSp>
      </p:grpSp>
    </p:spTree>
    <p:extLst>
      <p:ext uri="{BB962C8B-B14F-4D97-AF65-F5344CB8AC3E}">
        <p14:creationId xmlns:p14="http://schemas.microsoft.com/office/powerpoint/2010/main" val="2502683922"/>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pic>
        <p:nvPicPr>
          <p:cNvPr id="2" name="Picture 1">
            <a:extLst>
              <a:ext uri="{FF2B5EF4-FFF2-40B4-BE49-F238E27FC236}">
                <a16:creationId xmlns:a16="http://schemas.microsoft.com/office/drawing/2014/main" id="{2D13CCB9-4AC6-69DC-E6FB-E919441A4C7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6876282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2" name="Picture 1">
            <a:extLst>
              <a:ext uri="{FF2B5EF4-FFF2-40B4-BE49-F238E27FC236}">
                <a16:creationId xmlns:a16="http://schemas.microsoft.com/office/drawing/2014/main" id="{E717B31C-4A09-72E1-D1F0-D2A76E5316C5}"/>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7406700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Category Slid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a:xfrm>
            <a:off x="838200" y="2668386"/>
            <a:ext cx="11237536" cy="1045772"/>
          </a:xfrm>
        </p:spPr>
        <p:txBody>
          <a:bodyPr>
            <a:noAutofit/>
          </a:bodyPr>
          <a:lstStyle>
            <a:lvl1pPr>
              <a:defRPr sz="6000" b="1">
                <a:solidFill>
                  <a:schemeClr val="bg1"/>
                </a:solidFill>
              </a:defRPr>
            </a:lvl1pPr>
          </a:lstStyle>
          <a:p>
            <a:r>
              <a:rPr lang="en-US"/>
              <a:t>Click to edit Master title style</a:t>
            </a:r>
            <a:endParaRPr lang="en-US" dirty="0"/>
          </a:p>
        </p:txBody>
      </p:sp>
      <p:cxnSp>
        <p:nvCxnSpPr>
          <p:cNvPr id="9" name="Straight Connector 8">
            <a:extLst>
              <a:ext uri="{FF2B5EF4-FFF2-40B4-BE49-F238E27FC236}">
                <a16:creationId xmlns:a16="http://schemas.microsoft.com/office/drawing/2014/main" id="{5F1C627B-140D-41DF-A7F8-320B9EDEA25D}"/>
              </a:ext>
            </a:extLst>
          </p:cNvPr>
          <p:cNvCxnSpPr>
            <a:cxnSpLocks/>
          </p:cNvCxnSpPr>
          <p:nvPr userDrawn="1"/>
        </p:nvCxnSpPr>
        <p:spPr>
          <a:xfrm flipH="1">
            <a:off x="838200" y="2577552"/>
            <a:ext cx="192162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Slide Number Placeholder 17">
            <a:extLst>
              <a:ext uri="{FF2B5EF4-FFF2-40B4-BE49-F238E27FC236}">
                <a16:creationId xmlns:a16="http://schemas.microsoft.com/office/drawing/2014/main" id="{9F5EACFE-429C-44DA-879C-DFA48CCBECFD}"/>
              </a:ext>
            </a:extLst>
          </p:cNvPr>
          <p:cNvSpPr>
            <a:spLocks noGrp="1"/>
          </p:cNvSpPr>
          <p:nvPr>
            <p:ph type="sldNum" sz="quarter" idx="12"/>
          </p:nvPr>
        </p:nvSpPr>
        <p:spPr>
          <a:xfrm>
            <a:off x="10869310" y="5994399"/>
            <a:ext cx="484489" cy="365125"/>
          </a:xfrm>
        </p:spPr>
        <p:txBody>
          <a:bodyPr/>
          <a:lstStyle>
            <a:lvl1pPr algn="ctr">
              <a:defRPr>
                <a:solidFill>
                  <a:schemeClr val="bg1"/>
                </a:solidFill>
              </a:defRPr>
            </a:lvl1pPr>
          </a:lstStyle>
          <a:p>
            <a:fld id="{C8847634-5684-4077-9B97-62904FB6C7A7}" type="slidenum">
              <a:rPr lang="en-US" smtClean="0"/>
              <a:pPr/>
              <a:t>‹#›</a:t>
            </a:fld>
            <a:endParaRPr lang="en-US" dirty="0"/>
          </a:p>
        </p:txBody>
      </p:sp>
      <p:grpSp>
        <p:nvGrpSpPr>
          <p:cNvPr id="3" name="Group 2">
            <a:extLst>
              <a:ext uri="{FF2B5EF4-FFF2-40B4-BE49-F238E27FC236}">
                <a16:creationId xmlns:a16="http://schemas.microsoft.com/office/drawing/2014/main" id="{3F585B17-7A2C-DB13-6671-D33F3E885548}"/>
              </a:ext>
            </a:extLst>
          </p:cNvPr>
          <p:cNvGrpSpPr/>
          <p:nvPr userDrawn="1"/>
        </p:nvGrpSpPr>
        <p:grpSpPr>
          <a:xfrm>
            <a:off x="9841492" y="5988052"/>
            <a:ext cx="1787890" cy="669493"/>
            <a:chOff x="9841492" y="5988052"/>
            <a:chExt cx="1787890" cy="669493"/>
          </a:xfrm>
        </p:grpSpPr>
        <p:pic>
          <p:nvPicPr>
            <p:cNvPr id="6" name="Picture 5">
              <a:extLst>
                <a:ext uri="{FF2B5EF4-FFF2-40B4-BE49-F238E27FC236}">
                  <a16:creationId xmlns:a16="http://schemas.microsoft.com/office/drawing/2014/main" id="{D3901932-27C1-A983-7EC1-D915BCFBBA8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9676"/>
            <a:stretch/>
          </p:blipFill>
          <p:spPr>
            <a:xfrm>
              <a:off x="10355108" y="6038238"/>
              <a:ext cx="1274274" cy="619307"/>
            </a:xfrm>
            <a:prstGeom prst="rect">
              <a:avLst/>
            </a:prstGeom>
          </p:spPr>
        </p:pic>
        <p:pic>
          <p:nvPicPr>
            <p:cNvPr id="7" name="Picture 6" descr="A yellow star with white text&#10;&#10;Description automatically generated with medium confidence">
              <a:extLst>
                <a:ext uri="{FF2B5EF4-FFF2-40B4-BE49-F238E27FC236}">
                  <a16:creationId xmlns:a16="http://schemas.microsoft.com/office/drawing/2014/main" id="{96637F5B-F703-7317-D696-B8541A23A6C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1492" y="5988052"/>
              <a:ext cx="510947" cy="668062"/>
            </a:xfrm>
            <a:prstGeom prst="rect">
              <a:avLst/>
            </a:prstGeom>
          </p:spPr>
        </p:pic>
      </p:grpSp>
    </p:spTree>
    <p:extLst>
      <p:ext uri="{BB962C8B-B14F-4D97-AF65-F5344CB8AC3E}">
        <p14:creationId xmlns:p14="http://schemas.microsoft.com/office/powerpoint/2010/main" val="2177444910"/>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Blank White">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1A88FD-394E-8E05-4097-E0EBBE87EE1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1371908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Logo Slide - White">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835FD97-995F-523C-8577-10771CE29DF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4486390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_Red">
    <p:bg>
      <p:bgRef idx="1001">
        <a:schemeClr val="bg1"/>
      </p:bgRef>
    </p:bg>
    <p:spTree>
      <p:nvGrpSpPr>
        <p:cNvPr id="1" name=""/>
        <p:cNvGrpSpPr/>
        <p:nvPr/>
      </p:nvGrpSpPr>
      <p:grpSpPr>
        <a:xfrm>
          <a:off x="0" y="0"/>
          <a:ext cx="0" cy="0"/>
          <a:chOff x="0" y="0"/>
          <a:chExt cx="0" cy="0"/>
        </a:xfrm>
      </p:grpSpPr>
      <p:pic>
        <p:nvPicPr>
          <p:cNvPr id="8" name="Picture 7" descr="A picture containing outdoor&#10;&#10;Description automatically generated">
            <a:extLst>
              <a:ext uri="{FF2B5EF4-FFF2-40B4-BE49-F238E27FC236}">
                <a16:creationId xmlns:a16="http://schemas.microsoft.com/office/drawing/2014/main" id="{F773DA31-8952-42E5-9C8A-B51DA72C3F1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5331" t="-1" r="17173" b="22412"/>
          <a:stretch/>
        </p:blipFill>
        <p:spPr>
          <a:xfrm>
            <a:off x="0" y="-12191"/>
            <a:ext cx="12192000" cy="6870192"/>
          </a:xfrm>
          <a:prstGeom prst="rect">
            <a:avLst/>
          </a:prstGeom>
        </p:spPr>
      </p:pic>
      <p:sp>
        <p:nvSpPr>
          <p:cNvPr id="6" name="Rectangle 5">
            <a:extLst>
              <a:ext uri="{FF2B5EF4-FFF2-40B4-BE49-F238E27FC236}">
                <a16:creationId xmlns:a16="http://schemas.microsoft.com/office/drawing/2014/main" id="{D91ED25E-45D6-486A-8C96-57E74CDFD637}"/>
              </a:ext>
            </a:extLst>
          </p:cNvPr>
          <p:cNvSpPr/>
          <p:nvPr userDrawn="1"/>
        </p:nvSpPr>
        <p:spPr>
          <a:xfrm>
            <a:off x="0" y="628650"/>
            <a:ext cx="12192000" cy="31952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FCCDFF-45EA-418C-9184-DDE6833C5662}"/>
              </a:ext>
            </a:extLst>
          </p:cNvPr>
          <p:cNvSpPr>
            <a:spLocks noGrp="1"/>
          </p:cNvSpPr>
          <p:nvPr>
            <p:ph type="ctrTitle"/>
          </p:nvPr>
        </p:nvSpPr>
        <p:spPr>
          <a:xfrm>
            <a:off x="989214" y="876301"/>
            <a:ext cx="10926560" cy="1295400"/>
          </a:xfrm>
        </p:spPr>
        <p:txBody>
          <a:bodyPr anchor="ctr">
            <a:normAutofit/>
          </a:bodyPr>
          <a:lstStyle>
            <a:lvl1pPr algn="l">
              <a:defRPr sz="4800">
                <a:solidFill>
                  <a:schemeClr val="bg1"/>
                </a:solidFill>
                <a:latin typeface="Arial Black" panose="020B0A040201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ADC22924-90E8-4F91-B236-DAAE355EE58F}"/>
              </a:ext>
            </a:extLst>
          </p:cNvPr>
          <p:cNvSpPr>
            <a:spLocks noGrp="1"/>
          </p:cNvSpPr>
          <p:nvPr>
            <p:ph type="subTitle" idx="1"/>
          </p:nvPr>
        </p:nvSpPr>
        <p:spPr>
          <a:xfrm>
            <a:off x="989213" y="2331560"/>
            <a:ext cx="10926559" cy="1326039"/>
          </a:xfrm>
        </p:spPr>
        <p:txBody>
          <a:bodyPr>
            <a:normAutofit/>
          </a:bodyPr>
          <a:lstStyle>
            <a:lvl1pPr marL="0" indent="0" algn="l">
              <a:lnSpc>
                <a:spcPct val="100000"/>
              </a:lnSpc>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grpSp>
        <p:nvGrpSpPr>
          <p:cNvPr id="4" name="Group 3">
            <a:extLst>
              <a:ext uri="{FF2B5EF4-FFF2-40B4-BE49-F238E27FC236}">
                <a16:creationId xmlns:a16="http://schemas.microsoft.com/office/drawing/2014/main" id="{1E4B50C9-F7AE-4D7A-4755-99E3FD5686E1}"/>
              </a:ext>
            </a:extLst>
          </p:cNvPr>
          <p:cNvGrpSpPr/>
          <p:nvPr userDrawn="1"/>
        </p:nvGrpSpPr>
        <p:grpSpPr>
          <a:xfrm>
            <a:off x="0" y="4222317"/>
            <a:ext cx="7376514" cy="2635683"/>
            <a:chOff x="0" y="4222317"/>
            <a:chExt cx="7376514" cy="2635683"/>
          </a:xfrm>
        </p:grpSpPr>
        <p:pic>
          <p:nvPicPr>
            <p:cNvPr id="5" name="Picture 4" descr="A picture containing astronomical object, sphere, space, planet&#10;&#10;Description automatically generated">
              <a:extLst>
                <a:ext uri="{FF2B5EF4-FFF2-40B4-BE49-F238E27FC236}">
                  <a16:creationId xmlns:a16="http://schemas.microsoft.com/office/drawing/2014/main" id="{753D4645-999F-7569-8B1A-FAD8851969F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36074"/>
            <a:stretch/>
          </p:blipFill>
          <p:spPr>
            <a:xfrm>
              <a:off x="0" y="4222317"/>
              <a:ext cx="7376514" cy="2635683"/>
            </a:xfrm>
            <a:prstGeom prst="rect">
              <a:avLst/>
            </a:prstGeom>
          </p:spPr>
        </p:pic>
        <p:grpSp>
          <p:nvGrpSpPr>
            <p:cNvPr id="9" name="Group 8">
              <a:extLst>
                <a:ext uri="{FF2B5EF4-FFF2-40B4-BE49-F238E27FC236}">
                  <a16:creationId xmlns:a16="http://schemas.microsoft.com/office/drawing/2014/main" id="{A8AD3C3B-C409-1D45-D345-EA2BCDCBE850}"/>
                </a:ext>
              </a:extLst>
            </p:cNvPr>
            <p:cNvGrpSpPr/>
            <p:nvPr userDrawn="1"/>
          </p:nvGrpSpPr>
          <p:grpSpPr>
            <a:xfrm>
              <a:off x="670115" y="4731723"/>
              <a:ext cx="4676915" cy="1699064"/>
              <a:chOff x="670115" y="4731723"/>
              <a:chExt cx="4676915" cy="1699064"/>
            </a:xfrm>
          </p:grpSpPr>
          <p:pic>
            <p:nvPicPr>
              <p:cNvPr id="10" name="Logos" descr="Logos of the U.S. Army and the US Army Corps of Engineers Dam and Levee Safety Program">
                <a:extLst>
                  <a:ext uri="{FF2B5EF4-FFF2-40B4-BE49-F238E27FC236}">
                    <a16:creationId xmlns:a16="http://schemas.microsoft.com/office/drawing/2014/main" id="{8FE044CB-10BB-E87E-4A8B-729182C77F18}"/>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32387" t="-1184" r="-5808" b="-2612"/>
              <a:stretch/>
            </p:blipFill>
            <p:spPr>
              <a:xfrm>
                <a:off x="2034987" y="4804012"/>
                <a:ext cx="3312043" cy="1626775"/>
              </a:xfrm>
              <a:prstGeom prst="rect">
                <a:avLst/>
              </a:prstGeom>
            </p:spPr>
          </p:pic>
          <p:pic>
            <p:nvPicPr>
              <p:cNvPr id="11" name="Picture 10">
                <a:extLst>
                  <a:ext uri="{FF2B5EF4-FFF2-40B4-BE49-F238E27FC236}">
                    <a16:creationId xmlns:a16="http://schemas.microsoft.com/office/drawing/2014/main" id="{C0C13AAD-81B9-F8D1-9AFF-A5A09BF0CDA4}"/>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670115" y="4731723"/>
                <a:ext cx="1244189" cy="1626775"/>
              </a:xfrm>
              <a:prstGeom prst="rect">
                <a:avLst/>
              </a:prstGeom>
            </p:spPr>
          </p:pic>
        </p:grpSp>
      </p:grpSp>
    </p:spTree>
    <p:custDataLst>
      <p:tags r:id="rId1"/>
    </p:custDataLst>
    <p:extLst>
      <p:ext uri="{BB962C8B-B14F-4D97-AF65-F5344CB8AC3E}">
        <p14:creationId xmlns:p14="http://schemas.microsoft.com/office/powerpoint/2010/main" val="1294035747"/>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_blue">
    <p:bg>
      <p:bgRef idx="1001">
        <a:schemeClr val="bg1"/>
      </p:bgRef>
    </p:bg>
    <p:spTree>
      <p:nvGrpSpPr>
        <p:cNvPr id="1" name=""/>
        <p:cNvGrpSpPr/>
        <p:nvPr/>
      </p:nvGrpSpPr>
      <p:grpSpPr>
        <a:xfrm>
          <a:off x="0" y="0"/>
          <a:ext cx="0" cy="0"/>
          <a:chOff x="0" y="0"/>
          <a:chExt cx="0" cy="0"/>
        </a:xfrm>
      </p:grpSpPr>
      <p:pic>
        <p:nvPicPr>
          <p:cNvPr id="11" name="Picture 10" descr="A picture containing outdoor&#10;&#10;Description automatically generated">
            <a:extLst>
              <a:ext uri="{FF2B5EF4-FFF2-40B4-BE49-F238E27FC236}">
                <a16:creationId xmlns:a16="http://schemas.microsoft.com/office/drawing/2014/main" id="{D323131E-403C-4F8E-BB43-0C0762EA96D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5331" t="-1" r="17173" b="22412"/>
          <a:stretch/>
        </p:blipFill>
        <p:spPr>
          <a:xfrm>
            <a:off x="0" y="1"/>
            <a:ext cx="12192000" cy="6870192"/>
          </a:xfrm>
          <a:prstGeom prst="rect">
            <a:avLst/>
          </a:prstGeom>
        </p:spPr>
      </p:pic>
      <p:sp>
        <p:nvSpPr>
          <p:cNvPr id="7" name="Rectangle 6">
            <a:extLst>
              <a:ext uri="{FF2B5EF4-FFF2-40B4-BE49-F238E27FC236}">
                <a16:creationId xmlns:a16="http://schemas.microsoft.com/office/drawing/2014/main" id="{2920FA14-3950-4D3A-8C00-F55A1DF51F05}"/>
              </a:ext>
            </a:extLst>
          </p:cNvPr>
          <p:cNvSpPr/>
          <p:nvPr userDrawn="1"/>
        </p:nvSpPr>
        <p:spPr>
          <a:xfrm>
            <a:off x="0" y="574099"/>
            <a:ext cx="12192000" cy="2512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42BC796B-0B9E-492D-BE81-65B517C2B7C2}"/>
              </a:ext>
            </a:extLst>
          </p:cNvPr>
          <p:cNvSpPr>
            <a:spLocks noGrp="1"/>
          </p:cNvSpPr>
          <p:nvPr>
            <p:ph type="ctrTitle"/>
          </p:nvPr>
        </p:nvSpPr>
        <p:spPr>
          <a:xfrm>
            <a:off x="989214" y="876301"/>
            <a:ext cx="10926560" cy="1295400"/>
          </a:xfrm>
        </p:spPr>
        <p:txBody>
          <a:bodyPr anchor="ctr">
            <a:normAutofit/>
          </a:bodyPr>
          <a:lstStyle>
            <a:lvl1pPr algn="l">
              <a:defRPr sz="4800">
                <a:solidFill>
                  <a:schemeClr val="bg1"/>
                </a:solidFill>
                <a:latin typeface="Arial Black" panose="020B0A04020102020204" pitchFamily="34" charset="0"/>
              </a:defRPr>
            </a:lvl1pPr>
          </a:lstStyle>
          <a:p>
            <a:r>
              <a:rPr lang="en-US" dirty="0"/>
              <a:t>Click to edit Master title style</a:t>
            </a:r>
          </a:p>
        </p:txBody>
      </p:sp>
      <p:sp>
        <p:nvSpPr>
          <p:cNvPr id="9" name="Subtitle 2">
            <a:extLst>
              <a:ext uri="{FF2B5EF4-FFF2-40B4-BE49-F238E27FC236}">
                <a16:creationId xmlns:a16="http://schemas.microsoft.com/office/drawing/2014/main" id="{0ADACEAA-0B04-4BE0-86BE-A1F345E71C40}"/>
              </a:ext>
            </a:extLst>
          </p:cNvPr>
          <p:cNvSpPr>
            <a:spLocks noGrp="1"/>
          </p:cNvSpPr>
          <p:nvPr>
            <p:ph type="subTitle" idx="1"/>
          </p:nvPr>
        </p:nvSpPr>
        <p:spPr>
          <a:xfrm>
            <a:off x="989213" y="2331561"/>
            <a:ext cx="10926559" cy="538640"/>
          </a:xfrm>
        </p:spPr>
        <p:txBody>
          <a:bodyPr>
            <a:normAutofit/>
          </a:bodyPr>
          <a:lstStyle>
            <a:lvl1pPr marL="0" indent="0" algn="l">
              <a:lnSpc>
                <a:spcPct val="100000"/>
              </a:lnSpc>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2" name="Group 1">
            <a:extLst>
              <a:ext uri="{FF2B5EF4-FFF2-40B4-BE49-F238E27FC236}">
                <a16:creationId xmlns:a16="http://schemas.microsoft.com/office/drawing/2014/main" id="{3A357DBF-42A2-00C4-3005-600F2FB67F33}"/>
              </a:ext>
            </a:extLst>
          </p:cNvPr>
          <p:cNvGrpSpPr/>
          <p:nvPr userDrawn="1"/>
        </p:nvGrpSpPr>
        <p:grpSpPr>
          <a:xfrm>
            <a:off x="0" y="4222317"/>
            <a:ext cx="7376514" cy="2635683"/>
            <a:chOff x="0" y="4222317"/>
            <a:chExt cx="7376514" cy="2635683"/>
          </a:xfrm>
        </p:grpSpPr>
        <p:pic>
          <p:nvPicPr>
            <p:cNvPr id="3" name="Picture 2" descr="A picture containing astronomical object, sphere, space, planet&#10;&#10;Description automatically generated">
              <a:extLst>
                <a:ext uri="{FF2B5EF4-FFF2-40B4-BE49-F238E27FC236}">
                  <a16:creationId xmlns:a16="http://schemas.microsoft.com/office/drawing/2014/main" id="{176D5BC9-CACE-A52B-EA9A-F5554A093752}"/>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36074"/>
            <a:stretch/>
          </p:blipFill>
          <p:spPr>
            <a:xfrm>
              <a:off x="0" y="4222317"/>
              <a:ext cx="7376514" cy="2635683"/>
            </a:xfrm>
            <a:prstGeom prst="rect">
              <a:avLst/>
            </a:prstGeom>
          </p:spPr>
        </p:pic>
        <p:grpSp>
          <p:nvGrpSpPr>
            <p:cNvPr id="4" name="Group 3">
              <a:extLst>
                <a:ext uri="{FF2B5EF4-FFF2-40B4-BE49-F238E27FC236}">
                  <a16:creationId xmlns:a16="http://schemas.microsoft.com/office/drawing/2014/main" id="{D2F4FCD7-FA6D-D0EF-5C6C-4ABE4586A7B6}"/>
                </a:ext>
              </a:extLst>
            </p:cNvPr>
            <p:cNvGrpSpPr/>
            <p:nvPr userDrawn="1"/>
          </p:nvGrpSpPr>
          <p:grpSpPr>
            <a:xfrm>
              <a:off x="670115" y="4731723"/>
              <a:ext cx="4676915" cy="1699064"/>
              <a:chOff x="670115" y="4731723"/>
              <a:chExt cx="4676915" cy="1699064"/>
            </a:xfrm>
          </p:grpSpPr>
          <p:pic>
            <p:nvPicPr>
              <p:cNvPr id="5" name="Logos" descr="Logos of the U.S. Army and the US Army Corps of Engineers Dam and Levee Safety Program">
                <a:extLst>
                  <a:ext uri="{FF2B5EF4-FFF2-40B4-BE49-F238E27FC236}">
                    <a16:creationId xmlns:a16="http://schemas.microsoft.com/office/drawing/2014/main" id="{520F4AD5-D2D0-5989-09DD-67C512CDA114}"/>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32387" t="-1184" r="-5808" b="-2612"/>
              <a:stretch/>
            </p:blipFill>
            <p:spPr>
              <a:xfrm>
                <a:off x="2034987" y="4804012"/>
                <a:ext cx="3312043" cy="1626775"/>
              </a:xfrm>
              <a:prstGeom prst="rect">
                <a:avLst/>
              </a:prstGeom>
            </p:spPr>
          </p:pic>
          <p:pic>
            <p:nvPicPr>
              <p:cNvPr id="6" name="Picture 5">
                <a:extLst>
                  <a:ext uri="{FF2B5EF4-FFF2-40B4-BE49-F238E27FC236}">
                    <a16:creationId xmlns:a16="http://schemas.microsoft.com/office/drawing/2014/main" id="{2CEE3664-3553-ABB8-D126-8AB0E9273943}"/>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670115" y="4731723"/>
                <a:ext cx="1244189" cy="1626775"/>
              </a:xfrm>
              <a:prstGeom prst="rect">
                <a:avLst/>
              </a:prstGeom>
            </p:spPr>
          </p:pic>
        </p:grpSp>
      </p:grpSp>
    </p:spTree>
    <p:custDataLst>
      <p:tags r:id="rId1"/>
    </p:custDataLst>
    <p:extLst>
      <p:ext uri="{BB962C8B-B14F-4D97-AF65-F5344CB8AC3E}">
        <p14:creationId xmlns:p14="http://schemas.microsoft.com/office/powerpoint/2010/main" val="2433065850"/>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Slide_Red">
    <p:bg>
      <p:bgRef idx="1001">
        <a:schemeClr val="bg1"/>
      </p:bgRef>
    </p:bg>
    <p:spTree>
      <p:nvGrpSpPr>
        <p:cNvPr id="1" name=""/>
        <p:cNvGrpSpPr/>
        <p:nvPr/>
      </p:nvGrpSpPr>
      <p:grpSpPr>
        <a:xfrm>
          <a:off x="0" y="0"/>
          <a:ext cx="0" cy="0"/>
          <a:chOff x="0" y="0"/>
          <a:chExt cx="0" cy="0"/>
        </a:xfrm>
      </p:grpSpPr>
      <p:pic>
        <p:nvPicPr>
          <p:cNvPr id="8" name="Picture 7" descr="A picture containing outdoor&#10;&#10;Description automatically generated">
            <a:extLst>
              <a:ext uri="{FF2B5EF4-FFF2-40B4-BE49-F238E27FC236}">
                <a16:creationId xmlns:a16="http://schemas.microsoft.com/office/drawing/2014/main" id="{DF0E2C5A-D391-49E6-B586-3D9D70C509B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5332" t="-1" r="9384" b="14614"/>
          <a:stretch/>
        </p:blipFill>
        <p:spPr>
          <a:xfrm>
            <a:off x="0" y="1"/>
            <a:ext cx="12192000" cy="6870192"/>
          </a:xfrm>
          <a:prstGeom prst="rect">
            <a:avLst/>
          </a:prstGeom>
        </p:spPr>
      </p:pic>
      <p:sp>
        <p:nvSpPr>
          <p:cNvPr id="6" name="Rectangle 5">
            <a:extLst>
              <a:ext uri="{FF2B5EF4-FFF2-40B4-BE49-F238E27FC236}">
                <a16:creationId xmlns:a16="http://schemas.microsoft.com/office/drawing/2014/main" id="{D91ED25E-45D6-486A-8C96-57E74CDFD637}"/>
              </a:ext>
            </a:extLst>
          </p:cNvPr>
          <p:cNvSpPr/>
          <p:nvPr userDrawn="1"/>
        </p:nvSpPr>
        <p:spPr>
          <a:xfrm>
            <a:off x="-1" y="402590"/>
            <a:ext cx="12191999" cy="13324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FCCDFF-45EA-418C-9184-DDE6833C5662}"/>
              </a:ext>
            </a:extLst>
          </p:cNvPr>
          <p:cNvSpPr>
            <a:spLocks noGrp="1"/>
          </p:cNvSpPr>
          <p:nvPr>
            <p:ph type="ctrTitle"/>
          </p:nvPr>
        </p:nvSpPr>
        <p:spPr>
          <a:xfrm>
            <a:off x="621902" y="421091"/>
            <a:ext cx="10926560" cy="1295400"/>
          </a:xfrm>
        </p:spPr>
        <p:txBody>
          <a:bodyPr anchor="ctr">
            <a:normAutofit/>
          </a:bodyPr>
          <a:lstStyle>
            <a:lvl1pPr algn="l">
              <a:defRPr sz="4800">
                <a:solidFill>
                  <a:schemeClr val="bg1"/>
                </a:solidFill>
                <a:latin typeface="Arial Black" panose="020B0A04020102020204" pitchFamily="34" charset="0"/>
              </a:defRPr>
            </a:lvl1pPr>
          </a:lstStyle>
          <a:p>
            <a:r>
              <a:rPr lang="en-US" dirty="0"/>
              <a:t>Click to edit Master title style</a:t>
            </a:r>
          </a:p>
        </p:txBody>
      </p:sp>
      <p:sp>
        <p:nvSpPr>
          <p:cNvPr id="7" name="Rectangle 6">
            <a:extLst>
              <a:ext uri="{FF2B5EF4-FFF2-40B4-BE49-F238E27FC236}">
                <a16:creationId xmlns:a16="http://schemas.microsoft.com/office/drawing/2014/main" id="{B196B9A5-764E-4424-A52B-7AD11751B9AC}"/>
              </a:ext>
            </a:extLst>
          </p:cNvPr>
          <p:cNvSpPr/>
          <p:nvPr userDrawn="1"/>
        </p:nvSpPr>
        <p:spPr>
          <a:xfrm>
            <a:off x="5857336" y="5210355"/>
            <a:ext cx="6334663" cy="10696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ADC22924-90E8-4F91-B236-DAAE355EE58F}"/>
              </a:ext>
            </a:extLst>
          </p:cNvPr>
          <p:cNvSpPr>
            <a:spLocks noGrp="1"/>
          </p:cNvSpPr>
          <p:nvPr>
            <p:ph type="subTitle" idx="1"/>
          </p:nvPr>
        </p:nvSpPr>
        <p:spPr>
          <a:xfrm>
            <a:off x="6096001" y="5419817"/>
            <a:ext cx="6074364" cy="699629"/>
          </a:xfrm>
        </p:spPr>
        <p:txBody>
          <a:bodyPr anchor="ctr">
            <a:normAutofit/>
          </a:bodyPr>
          <a:lstStyle>
            <a:lvl1pPr marL="0" indent="0" algn="l">
              <a:lnSpc>
                <a:spcPct val="100000"/>
              </a:lnSpc>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4" name="Group 3">
            <a:extLst>
              <a:ext uri="{FF2B5EF4-FFF2-40B4-BE49-F238E27FC236}">
                <a16:creationId xmlns:a16="http://schemas.microsoft.com/office/drawing/2014/main" id="{8D8FEDB9-9D63-B021-6770-5AEB701A8035}"/>
              </a:ext>
            </a:extLst>
          </p:cNvPr>
          <p:cNvGrpSpPr/>
          <p:nvPr userDrawn="1"/>
        </p:nvGrpSpPr>
        <p:grpSpPr>
          <a:xfrm>
            <a:off x="0" y="4222317"/>
            <a:ext cx="7376514" cy="2635683"/>
            <a:chOff x="0" y="4222317"/>
            <a:chExt cx="7376514" cy="2635683"/>
          </a:xfrm>
        </p:grpSpPr>
        <p:pic>
          <p:nvPicPr>
            <p:cNvPr id="5" name="Picture 4" descr="A picture containing astronomical object, sphere, space, planet&#10;&#10;Description automatically generated">
              <a:extLst>
                <a:ext uri="{FF2B5EF4-FFF2-40B4-BE49-F238E27FC236}">
                  <a16:creationId xmlns:a16="http://schemas.microsoft.com/office/drawing/2014/main" id="{0C9B739B-EFC9-988D-BCC5-E591AEC25A5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36074"/>
            <a:stretch/>
          </p:blipFill>
          <p:spPr>
            <a:xfrm>
              <a:off x="0" y="4222317"/>
              <a:ext cx="7376514" cy="2635683"/>
            </a:xfrm>
            <a:prstGeom prst="rect">
              <a:avLst/>
            </a:prstGeom>
          </p:spPr>
        </p:pic>
        <p:grpSp>
          <p:nvGrpSpPr>
            <p:cNvPr id="9" name="Group 8">
              <a:extLst>
                <a:ext uri="{FF2B5EF4-FFF2-40B4-BE49-F238E27FC236}">
                  <a16:creationId xmlns:a16="http://schemas.microsoft.com/office/drawing/2014/main" id="{1EB2DC53-2CB4-21DF-8FDF-81E8E890EA08}"/>
                </a:ext>
              </a:extLst>
            </p:cNvPr>
            <p:cNvGrpSpPr/>
            <p:nvPr userDrawn="1"/>
          </p:nvGrpSpPr>
          <p:grpSpPr>
            <a:xfrm>
              <a:off x="670115" y="4731723"/>
              <a:ext cx="4676915" cy="1699064"/>
              <a:chOff x="670115" y="4731723"/>
              <a:chExt cx="4676915" cy="1699064"/>
            </a:xfrm>
          </p:grpSpPr>
          <p:pic>
            <p:nvPicPr>
              <p:cNvPr id="10" name="Logos" descr="Logos of the U.S. Army and the US Army Corps of Engineers Dam and Levee Safety Program">
                <a:extLst>
                  <a:ext uri="{FF2B5EF4-FFF2-40B4-BE49-F238E27FC236}">
                    <a16:creationId xmlns:a16="http://schemas.microsoft.com/office/drawing/2014/main" id="{DA923432-7916-BB02-CBA9-FFFC21161865}"/>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32387" t="-1184" r="-5808" b="-2612"/>
              <a:stretch/>
            </p:blipFill>
            <p:spPr>
              <a:xfrm>
                <a:off x="2034987" y="4804012"/>
                <a:ext cx="3312043" cy="1626775"/>
              </a:xfrm>
              <a:prstGeom prst="rect">
                <a:avLst/>
              </a:prstGeom>
            </p:spPr>
          </p:pic>
          <p:pic>
            <p:nvPicPr>
              <p:cNvPr id="12" name="Picture 11">
                <a:extLst>
                  <a:ext uri="{FF2B5EF4-FFF2-40B4-BE49-F238E27FC236}">
                    <a16:creationId xmlns:a16="http://schemas.microsoft.com/office/drawing/2014/main" id="{29E9ACE3-C5DF-33FF-EDCD-AD3CCC217761}"/>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670115" y="4731723"/>
                <a:ext cx="1244189" cy="1626775"/>
              </a:xfrm>
              <a:prstGeom prst="rect">
                <a:avLst/>
              </a:prstGeom>
            </p:spPr>
          </p:pic>
        </p:grpSp>
      </p:grpSp>
    </p:spTree>
    <p:custDataLst>
      <p:tags r:id="rId1"/>
    </p:custDataLst>
    <p:extLst>
      <p:ext uri="{BB962C8B-B14F-4D97-AF65-F5344CB8AC3E}">
        <p14:creationId xmlns:p14="http://schemas.microsoft.com/office/powerpoint/2010/main" val="1339571140"/>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Slide_blue">
    <p:bg>
      <p:bgRef idx="1001">
        <a:schemeClr val="bg1"/>
      </p:bgRef>
    </p:bg>
    <p:spTree>
      <p:nvGrpSpPr>
        <p:cNvPr id="1" name=""/>
        <p:cNvGrpSpPr/>
        <p:nvPr/>
      </p:nvGrpSpPr>
      <p:grpSpPr>
        <a:xfrm>
          <a:off x="0" y="0"/>
          <a:ext cx="0" cy="0"/>
          <a:chOff x="0" y="0"/>
          <a:chExt cx="0" cy="0"/>
        </a:xfrm>
      </p:grpSpPr>
      <p:pic>
        <p:nvPicPr>
          <p:cNvPr id="12" name="Picture 11" descr="A picture containing outdoor&#10;&#10;Description automatically generated">
            <a:extLst>
              <a:ext uri="{FF2B5EF4-FFF2-40B4-BE49-F238E27FC236}">
                <a16:creationId xmlns:a16="http://schemas.microsoft.com/office/drawing/2014/main" id="{33E555E0-6B3A-4652-9E94-307E9B33880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5332" t="-1" r="9384" b="14614"/>
          <a:stretch/>
        </p:blipFill>
        <p:spPr>
          <a:xfrm>
            <a:off x="0" y="1"/>
            <a:ext cx="12192000" cy="6870192"/>
          </a:xfrm>
          <a:prstGeom prst="rect">
            <a:avLst/>
          </a:prstGeom>
        </p:spPr>
      </p:pic>
      <p:sp>
        <p:nvSpPr>
          <p:cNvPr id="7" name="Rectangle 6">
            <a:extLst>
              <a:ext uri="{FF2B5EF4-FFF2-40B4-BE49-F238E27FC236}">
                <a16:creationId xmlns:a16="http://schemas.microsoft.com/office/drawing/2014/main" id="{70EAF8E5-BB30-4A2D-BDBA-ED39084BA9B5}"/>
              </a:ext>
            </a:extLst>
          </p:cNvPr>
          <p:cNvSpPr/>
          <p:nvPr userDrawn="1"/>
        </p:nvSpPr>
        <p:spPr>
          <a:xfrm>
            <a:off x="0" y="402590"/>
            <a:ext cx="12192000" cy="13324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51C11930-9288-4AA8-BAD6-0ECD943D5650}"/>
              </a:ext>
            </a:extLst>
          </p:cNvPr>
          <p:cNvSpPr>
            <a:spLocks noGrp="1"/>
          </p:cNvSpPr>
          <p:nvPr>
            <p:ph type="ctrTitle"/>
          </p:nvPr>
        </p:nvSpPr>
        <p:spPr>
          <a:xfrm>
            <a:off x="621902" y="421091"/>
            <a:ext cx="10926560" cy="1295400"/>
          </a:xfrm>
        </p:spPr>
        <p:txBody>
          <a:bodyPr anchor="ctr">
            <a:normAutofit/>
          </a:bodyPr>
          <a:lstStyle>
            <a:lvl1pPr algn="l">
              <a:defRPr sz="4800">
                <a:solidFill>
                  <a:schemeClr val="bg1"/>
                </a:solidFill>
                <a:latin typeface="Arial Black" panose="020B0A04020102020204" pitchFamily="34" charset="0"/>
              </a:defRPr>
            </a:lvl1pPr>
          </a:lstStyle>
          <a:p>
            <a:r>
              <a:rPr lang="en-US" dirty="0"/>
              <a:t>Click to edit Master title style</a:t>
            </a:r>
          </a:p>
        </p:txBody>
      </p:sp>
      <p:sp>
        <p:nvSpPr>
          <p:cNvPr id="9" name="Rectangle 8">
            <a:extLst>
              <a:ext uri="{FF2B5EF4-FFF2-40B4-BE49-F238E27FC236}">
                <a16:creationId xmlns:a16="http://schemas.microsoft.com/office/drawing/2014/main" id="{3CB6FAC9-BDBF-424D-830A-C7D7B6715BCB}"/>
              </a:ext>
            </a:extLst>
          </p:cNvPr>
          <p:cNvSpPr/>
          <p:nvPr userDrawn="1"/>
        </p:nvSpPr>
        <p:spPr>
          <a:xfrm>
            <a:off x="5857336" y="5210355"/>
            <a:ext cx="6334663" cy="10696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ubtitle 2">
            <a:extLst>
              <a:ext uri="{FF2B5EF4-FFF2-40B4-BE49-F238E27FC236}">
                <a16:creationId xmlns:a16="http://schemas.microsoft.com/office/drawing/2014/main" id="{C55FD187-60C4-4ED3-9CF4-44BB4552D694}"/>
              </a:ext>
            </a:extLst>
          </p:cNvPr>
          <p:cNvSpPr>
            <a:spLocks noGrp="1"/>
          </p:cNvSpPr>
          <p:nvPr>
            <p:ph type="subTitle" idx="1"/>
          </p:nvPr>
        </p:nvSpPr>
        <p:spPr>
          <a:xfrm>
            <a:off x="6096001" y="5419817"/>
            <a:ext cx="6074364" cy="699629"/>
          </a:xfrm>
        </p:spPr>
        <p:txBody>
          <a:bodyPr anchor="ctr">
            <a:normAutofit/>
          </a:bodyPr>
          <a:lstStyle>
            <a:lvl1pPr marL="0" indent="0" algn="l">
              <a:lnSpc>
                <a:spcPct val="100000"/>
              </a:lnSpc>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2" name="Group 1">
            <a:extLst>
              <a:ext uri="{FF2B5EF4-FFF2-40B4-BE49-F238E27FC236}">
                <a16:creationId xmlns:a16="http://schemas.microsoft.com/office/drawing/2014/main" id="{E78AEEBF-D5A5-7DC8-983C-799EF7235657}"/>
              </a:ext>
            </a:extLst>
          </p:cNvPr>
          <p:cNvGrpSpPr/>
          <p:nvPr userDrawn="1"/>
        </p:nvGrpSpPr>
        <p:grpSpPr>
          <a:xfrm>
            <a:off x="0" y="4222317"/>
            <a:ext cx="7376514" cy="2635683"/>
            <a:chOff x="0" y="4222317"/>
            <a:chExt cx="7376514" cy="2635683"/>
          </a:xfrm>
        </p:grpSpPr>
        <p:pic>
          <p:nvPicPr>
            <p:cNvPr id="3" name="Picture 2" descr="A picture containing astronomical object, sphere, space, planet&#10;&#10;Description automatically generated">
              <a:extLst>
                <a:ext uri="{FF2B5EF4-FFF2-40B4-BE49-F238E27FC236}">
                  <a16:creationId xmlns:a16="http://schemas.microsoft.com/office/drawing/2014/main" id="{A40146B8-E1BC-4C34-50AB-45FD7212AC2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36074"/>
            <a:stretch/>
          </p:blipFill>
          <p:spPr>
            <a:xfrm>
              <a:off x="0" y="4222317"/>
              <a:ext cx="7376514" cy="2635683"/>
            </a:xfrm>
            <a:prstGeom prst="rect">
              <a:avLst/>
            </a:prstGeom>
          </p:spPr>
        </p:pic>
        <p:grpSp>
          <p:nvGrpSpPr>
            <p:cNvPr id="4" name="Group 3">
              <a:extLst>
                <a:ext uri="{FF2B5EF4-FFF2-40B4-BE49-F238E27FC236}">
                  <a16:creationId xmlns:a16="http://schemas.microsoft.com/office/drawing/2014/main" id="{10E3D22D-D382-19EA-ADB4-D1406386D68D}"/>
                </a:ext>
              </a:extLst>
            </p:cNvPr>
            <p:cNvGrpSpPr/>
            <p:nvPr userDrawn="1"/>
          </p:nvGrpSpPr>
          <p:grpSpPr>
            <a:xfrm>
              <a:off x="670115" y="4731723"/>
              <a:ext cx="4676915" cy="1699064"/>
              <a:chOff x="670115" y="4731723"/>
              <a:chExt cx="4676915" cy="1699064"/>
            </a:xfrm>
          </p:grpSpPr>
          <p:pic>
            <p:nvPicPr>
              <p:cNvPr id="5" name="Logos" descr="Logos of the U.S. Army and the US Army Corps of Engineers Dam and Levee Safety Program">
                <a:extLst>
                  <a:ext uri="{FF2B5EF4-FFF2-40B4-BE49-F238E27FC236}">
                    <a16:creationId xmlns:a16="http://schemas.microsoft.com/office/drawing/2014/main" id="{A3265FCB-6517-DED7-601B-4522CDF44999}"/>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32387" t="-1184" r="-5808" b="-2612"/>
              <a:stretch/>
            </p:blipFill>
            <p:spPr>
              <a:xfrm>
                <a:off x="2034987" y="4804012"/>
                <a:ext cx="3312043" cy="1626775"/>
              </a:xfrm>
              <a:prstGeom prst="rect">
                <a:avLst/>
              </a:prstGeom>
            </p:spPr>
          </p:pic>
          <p:pic>
            <p:nvPicPr>
              <p:cNvPr id="6" name="Picture 5">
                <a:extLst>
                  <a:ext uri="{FF2B5EF4-FFF2-40B4-BE49-F238E27FC236}">
                    <a16:creationId xmlns:a16="http://schemas.microsoft.com/office/drawing/2014/main" id="{7F791DB6-8959-2BC6-CCBC-E6F680A322CF}"/>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670115" y="4731723"/>
                <a:ext cx="1244189" cy="1626775"/>
              </a:xfrm>
              <a:prstGeom prst="rect">
                <a:avLst/>
              </a:prstGeom>
            </p:spPr>
          </p:pic>
        </p:grpSp>
      </p:grpSp>
    </p:spTree>
    <p:extLst>
      <p:ext uri="{BB962C8B-B14F-4D97-AF65-F5344CB8AC3E}">
        <p14:creationId xmlns:p14="http://schemas.microsoft.com/office/powerpoint/2010/main" val="2359195918"/>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CCDFF-45EA-418C-9184-DDE6833C5662}"/>
              </a:ext>
            </a:extLst>
          </p:cNvPr>
          <p:cNvSpPr>
            <a:spLocks noGrp="1"/>
          </p:cNvSpPr>
          <p:nvPr>
            <p:ph type="ctrTitle"/>
          </p:nvPr>
        </p:nvSpPr>
        <p:spPr>
          <a:xfrm>
            <a:off x="2377442" y="736282"/>
            <a:ext cx="8290558" cy="2041843"/>
          </a:xfrm>
        </p:spPr>
        <p:txBody>
          <a:bodyPr anchor="b"/>
          <a:lstStyle>
            <a:lvl1pPr algn="l">
              <a:defRPr sz="6000">
                <a:latin typeface="Arial Black" panose="020B0A0402010202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DC22924-90E8-4F91-B236-DAAE355EE58F}"/>
              </a:ext>
            </a:extLst>
          </p:cNvPr>
          <p:cNvSpPr>
            <a:spLocks noGrp="1"/>
          </p:cNvSpPr>
          <p:nvPr>
            <p:ph type="subTitle" idx="1"/>
          </p:nvPr>
        </p:nvSpPr>
        <p:spPr>
          <a:xfrm>
            <a:off x="2377442" y="3003521"/>
            <a:ext cx="6860772" cy="820334"/>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7C4A3B62-8767-4ABA-BC69-D16BF4FC9A4A}"/>
              </a:ext>
            </a:extLst>
          </p:cNvPr>
          <p:cNvCxnSpPr>
            <a:cxnSpLocks/>
          </p:cNvCxnSpPr>
          <p:nvPr userDrawn="1"/>
        </p:nvCxnSpPr>
        <p:spPr>
          <a:xfrm>
            <a:off x="1088967" y="0"/>
            <a:ext cx="0" cy="4006735"/>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13" name="Graphic 12">
            <a:extLst>
              <a:ext uri="{FF2B5EF4-FFF2-40B4-BE49-F238E27FC236}">
                <a16:creationId xmlns:a16="http://schemas.microsoft.com/office/drawing/2014/main" id="{A56A442E-F218-46C7-ADB0-41AC29F3BFB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89214" y="4393882"/>
            <a:ext cx="2275390" cy="1727836"/>
          </a:xfrm>
          <a:prstGeom prst="rect">
            <a:avLst/>
          </a:prstGeom>
        </p:spPr>
      </p:pic>
      <p:sp>
        <p:nvSpPr>
          <p:cNvPr id="18" name="Text Placeholder 17">
            <a:extLst>
              <a:ext uri="{FF2B5EF4-FFF2-40B4-BE49-F238E27FC236}">
                <a16:creationId xmlns:a16="http://schemas.microsoft.com/office/drawing/2014/main" id="{BEC748D9-DEE3-4591-9ADB-667405093FE0}"/>
              </a:ext>
            </a:extLst>
          </p:cNvPr>
          <p:cNvSpPr>
            <a:spLocks noGrp="1"/>
          </p:cNvSpPr>
          <p:nvPr>
            <p:ph type="body" sz="quarter" idx="10" hasCustomPrompt="1"/>
          </p:nvPr>
        </p:nvSpPr>
        <p:spPr>
          <a:xfrm>
            <a:off x="9238214" y="5477972"/>
            <a:ext cx="1363980" cy="340937"/>
          </a:xfrm>
          <a:solidFill>
            <a:schemeClr val="bg2"/>
          </a:solidFill>
        </p:spPr>
        <p:txBody>
          <a:bodyPr>
            <a:normAutofit/>
          </a:bodyPr>
          <a:lstStyle>
            <a:lvl1pPr marL="0" indent="0">
              <a:buNone/>
              <a:defRPr sz="1800"/>
            </a:lvl1pPr>
          </a:lstStyle>
          <a:p>
            <a:pPr lvl="0"/>
            <a:r>
              <a:rPr lang="en-US" dirty="0"/>
              <a:t>Series# </a:t>
            </a:r>
          </a:p>
        </p:txBody>
      </p:sp>
    </p:spTree>
    <p:extLst>
      <p:ext uri="{BB962C8B-B14F-4D97-AF65-F5344CB8AC3E}">
        <p14:creationId xmlns:p14="http://schemas.microsoft.com/office/powerpoint/2010/main" val="31272383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_BulletContent_Line">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03A10585-CD65-44FA-9AAF-B5D0040FB2FA}"/>
              </a:ext>
              <a:ext uri="{C183D7F6-B498-43B3-948B-1728B52AA6E4}">
                <adec:decorative xmlns:adec="http://schemas.microsoft.com/office/drawing/2017/decorative" val="1"/>
              </a:ext>
            </a:extLst>
          </p:cNvPr>
          <p:cNvCxnSpPr>
            <a:cxnSpLocks/>
          </p:cNvCxnSpPr>
          <p:nvPr userDrawn="1"/>
        </p:nvCxnSpPr>
        <p:spPr>
          <a:xfrm flipH="1">
            <a:off x="838200" y="1133920"/>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2F840E9-2855-4DA0-A833-A6A15FC1E259}"/>
              </a:ext>
              <a:ext uri="{C183D7F6-B498-43B3-948B-1728B52AA6E4}">
                <adec:decorative xmlns:adec="http://schemas.microsoft.com/office/drawing/2017/decorative" val="1"/>
              </a:ext>
            </a:extLst>
          </p:cNvPr>
          <p:cNvCxnSpPr>
            <a:cxnSpLocks/>
          </p:cNvCxnSpPr>
          <p:nvPr userDrawn="1"/>
        </p:nvCxnSpPr>
        <p:spPr>
          <a:xfrm flipH="1">
            <a:off x="4772026" y="1133920"/>
            <a:ext cx="6581773"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Slide Number Placeholder 12">
            <a:extLst>
              <a:ext uri="{FF2B5EF4-FFF2-40B4-BE49-F238E27FC236}">
                <a16:creationId xmlns:a16="http://schemas.microsoft.com/office/drawing/2014/main" id="{CA472D2F-1B39-4CCC-918E-2D2814BE46E3}"/>
              </a:ext>
              <a:ext uri="{C183D7F6-B498-43B3-948B-1728B52AA6E4}">
                <adec:decorative xmlns:adec="http://schemas.microsoft.com/office/drawing/2017/decorative" val="1"/>
              </a:ext>
            </a:extLst>
          </p:cNvPr>
          <p:cNvSpPr>
            <a:spLocks noGrp="1"/>
          </p:cNvSpPr>
          <p:nvPr>
            <p:ph type="sldNum" sz="quarter" idx="14"/>
          </p:nvPr>
        </p:nvSpPr>
        <p:spPr/>
        <p:txBody>
          <a:body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dirty="0"/>
              <a:t>Click to edit Master title style</a:t>
            </a:r>
          </a:p>
        </p:txBody>
      </p:sp>
      <p:sp>
        <p:nvSpPr>
          <p:cNvPr id="12" name="Text Placeholder 11">
            <a:extLst>
              <a:ext uri="{FF2B5EF4-FFF2-40B4-BE49-F238E27FC236}">
                <a16:creationId xmlns:a16="http://schemas.microsoft.com/office/drawing/2014/main" id="{307581EA-30DE-484A-9655-3CB2B4C878D0}"/>
              </a:ext>
            </a:extLst>
          </p:cNvPr>
          <p:cNvSpPr>
            <a:spLocks noGrp="1"/>
          </p:cNvSpPr>
          <p:nvPr>
            <p:ph type="body" sz="quarter" idx="13"/>
          </p:nvPr>
        </p:nvSpPr>
        <p:spPr>
          <a:xfrm>
            <a:off x="838200" y="1298575"/>
            <a:ext cx="10515600" cy="4576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 name="Picture 2">
            <a:extLst>
              <a:ext uri="{FF2B5EF4-FFF2-40B4-BE49-F238E27FC236}">
                <a16:creationId xmlns:a16="http://schemas.microsoft.com/office/drawing/2014/main" id="{6926D461-535E-8268-FB63-CAE30F8B634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63001559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_NumerousLis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2"/>
                </a:solidFill>
                <a:latin typeface="Arial Black" panose="020B0A040201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092C624-DDC0-479F-85A9-E2D763840911}"/>
              </a:ext>
            </a:extLst>
          </p:cNvPr>
          <p:cNvSpPr>
            <a:spLocks noGrp="1"/>
          </p:cNvSpPr>
          <p:nvPr>
            <p:ph idx="1"/>
          </p:nvPr>
        </p:nvSpPr>
        <p:spPr>
          <a:xfrm>
            <a:off x="838200" y="2040565"/>
            <a:ext cx="3414788" cy="3527767"/>
          </a:xfrm>
          <a:ln w="28575" cap="rnd">
            <a:solidFill>
              <a:schemeClr val="accent2"/>
            </a:solidFill>
          </a:ln>
        </p:spPr>
        <p:txBody>
          <a:bodyPr lIns="182880" tIns="182880" rIns="182880" bIns="182880" anchor="ctr"/>
          <a:lstStyle>
            <a:lvl1pPr marL="228600" indent="-228600">
              <a:buClr>
                <a:schemeClr val="accent2"/>
              </a:buClr>
              <a:buFont typeface="Arial" panose="020B0604020202020204" pitchFamily="34" charset="0"/>
              <a:buChar char="•"/>
              <a:defRPr/>
            </a:lvl1pPr>
            <a:lvl2pPr marL="685800" indent="-228600">
              <a:buClr>
                <a:schemeClr val="accent2"/>
              </a:buClr>
              <a:buFont typeface="Arial" panose="020B0604020202020204" pitchFamily="34" charset="0"/>
              <a:buChar char="•"/>
              <a:defRPr/>
            </a:lvl2pPr>
            <a:lvl3pPr marL="1143000" indent="-228600">
              <a:buClr>
                <a:schemeClr val="accent2"/>
              </a:buClr>
              <a:buFont typeface="Arial" panose="020B0604020202020204" pitchFamily="34" charset="0"/>
              <a:buChar char="•"/>
              <a:defRPr/>
            </a:lvl3pPr>
            <a:lvl4pPr>
              <a:buClr>
                <a:schemeClr val="bg2"/>
              </a:buClr>
              <a:defRPr/>
            </a:lvl4pPr>
            <a:lvl5pPr>
              <a:buClr>
                <a:schemeClr val="bg2"/>
              </a:buClr>
              <a:defRPr/>
            </a:lvl5pPr>
          </a:lstStyle>
          <a:p>
            <a:pPr lvl="0"/>
            <a:r>
              <a:rPr lang="en-US"/>
              <a:t>Click to edit Master text styles</a:t>
            </a:r>
          </a:p>
          <a:p>
            <a:pPr lvl="1"/>
            <a:r>
              <a:rPr lang="en-US"/>
              <a:t>Second level</a:t>
            </a:r>
          </a:p>
          <a:p>
            <a:pPr lvl="2"/>
            <a:r>
              <a:rPr lang="en-US"/>
              <a:t>Third level</a:t>
            </a:r>
          </a:p>
        </p:txBody>
      </p:sp>
      <p:cxnSp>
        <p:nvCxnSpPr>
          <p:cNvPr id="7" name="Straight Connector 6">
            <a:extLst>
              <a:ext uri="{FF2B5EF4-FFF2-40B4-BE49-F238E27FC236}">
                <a16:creationId xmlns:a16="http://schemas.microsoft.com/office/drawing/2014/main" id="{03A10585-CD65-44FA-9AAF-B5D0040FB2FA}"/>
              </a:ext>
            </a:extLst>
          </p:cNvPr>
          <p:cNvCxnSpPr>
            <a:cxnSpLocks/>
          </p:cNvCxnSpPr>
          <p:nvPr userDrawn="1"/>
        </p:nvCxnSpPr>
        <p:spPr>
          <a:xfrm flipH="1">
            <a:off x="838200" y="1792288"/>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8" name="Slide Number Placeholder 17">
            <a:extLst>
              <a:ext uri="{FF2B5EF4-FFF2-40B4-BE49-F238E27FC236}">
                <a16:creationId xmlns:a16="http://schemas.microsoft.com/office/drawing/2014/main" id="{9B4D6F8E-C464-4E4A-8D75-6EFF985DD184}"/>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cxnSp>
        <p:nvCxnSpPr>
          <p:cNvPr id="8" name="Straight Connector 7">
            <a:extLst>
              <a:ext uri="{FF2B5EF4-FFF2-40B4-BE49-F238E27FC236}">
                <a16:creationId xmlns:a16="http://schemas.microsoft.com/office/drawing/2014/main" id="{D2F840E9-2855-4DA0-A833-A6A15FC1E259}"/>
              </a:ext>
            </a:extLst>
          </p:cNvPr>
          <p:cNvCxnSpPr>
            <a:cxnSpLocks/>
          </p:cNvCxnSpPr>
          <p:nvPr userDrawn="1"/>
        </p:nvCxnSpPr>
        <p:spPr>
          <a:xfrm flipH="1">
            <a:off x="4772025" y="1792288"/>
            <a:ext cx="6508441"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AFE9FCD9-3A0B-4907-AE82-5F53EC4D819C}"/>
              </a:ext>
            </a:extLst>
          </p:cNvPr>
          <p:cNvSpPr>
            <a:spLocks noGrp="1"/>
          </p:cNvSpPr>
          <p:nvPr>
            <p:ph idx="13"/>
          </p:nvPr>
        </p:nvSpPr>
        <p:spPr>
          <a:xfrm>
            <a:off x="4343400" y="2040565"/>
            <a:ext cx="3414788" cy="3527767"/>
          </a:xfrm>
          <a:ln w="28575" cap="rnd">
            <a:solidFill>
              <a:schemeClr val="accent3"/>
            </a:solidFill>
          </a:ln>
        </p:spPr>
        <p:txBody>
          <a:bodyPr lIns="182880" tIns="182880" rIns="182880" bIns="182880" anchor="ctr"/>
          <a:lstStyle>
            <a:lvl1pPr marL="228600" indent="-228600">
              <a:buClr>
                <a:schemeClr val="tx2"/>
              </a:buClr>
              <a:buFont typeface="Arial" panose="020B0604020202020204" pitchFamily="34" charset="0"/>
              <a:buChar char="•"/>
              <a:defRPr/>
            </a:lvl1pPr>
            <a:lvl2pPr marL="685800" indent="-228600">
              <a:buClr>
                <a:schemeClr val="tx2"/>
              </a:buClr>
              <a:buFont typeface="Arial" panose="020B0604020202020204" pitchFamily="34" charset="0"/>
              <a:buChar char="•"/>
              <a:defRPr/>
            </a:lvl2pPr>
            <a:lvl3pPr marL="1143000" indent="-228600">
              <a:buClr>
                <a:schemeClr val="tx2"/>
              </a:buClr>
              <a:buFont typeface="Arial" panose="020B0604020202020204" pitchFamily="34" charset="0"/>
              <a:buChar char="•"/>
              <a:defRPr/>
            </a:lvl3pPr>
            <a:lvl4pPr>
              <a:buClr>
                <a:schemeClr val="bg2"/>
              </a:buClr>
              <a:defRPr/>
            </a:lvl4pPr>
            <a:lvl5pPr>
              <a:buClr>
                <a:schemeClr val="bg2"/>
              </a:buClr>
              <a:defRPr/>
            </a:lvl5pPr>
          </a:lstStyle>
          <a:p>
            <a:pPr lvl="0"/>
            <a:r>
              <a:rPr lang="en-US"/>
              <a:t>Click to edit Master text styles</a:t>
            </a:r>
          </a:p>
          <a:p>
            <a:pPr lvl="1"/>
            <a:r>
              <a:rPr lang="en-US"/>
              <a:t>Second level</a:t>
            </a:r>
          </a:p>
          <a:p>
            <a:pPr lvl="2"/>
            <a:r>
              <a:rPr lang="en-US"/>
              <a:t>Third level</a:t>
            </a:r>
          </a:p>
        </p:txBody>
      </p:sp>
      <p:sp>
        <p:nvSpPr>
          <p:cNvPr id="10" name="Content Placeholder 2">
            <a:extLst>
              <a:ext uri="{FF2B5EF4-FFF2-40B4-BE49-F238E27FC236}">
                <a16:creationId xmlns:a16="http://schemas.microsoft.com/office/drawing/2014/main" id="{8367D59C-DA33-4E00-91E9-150955358038}"/>
              </a:ext>
            </a:extLst>
          </p:cNvPr>
          <p:cNvSpPr>
            <a:spLocks noGrp="1"/>
          </p:cNvSpPr>
          <p:nvPr>
            <p:ph idx="14"/>
          </p:nvPr>
        </p:nvSpPr>
        <p:spPr>
          <a:xfrm>
            <a:off x="7848600" y="2040565"/>
            <a:ext cx="3414788" cy="3527767"/>
          </a:xfrm>
          <a:ln w="28575" cap="rnd">
            <a:solidFill>
              <a:schemeClr val="accent1"/>
            </a:solidFill>
          </a:ln>
        </p:spPr>
        <p:txBody>
          <a:bodyPr lIns="182880" tIns="182880" rIns="182880" bIns="182880" anchor="ctr"/>
          <a:lstStyle>
            <a:lvl1pPr marL="228600" indent="-228600">
              <a:buClr>
                <a:schemeClr val="accent1"/>
              </a:buClr>
              <a:buFont typeface="Arial" panose="020B0604020202020204" pitchFamily="34" charset="0"/>
              <a:buChar char="•"/>
              <a:defRPr/>
            </a:lvl1pPr>
            <a:lvl2pPr marL="685800" indent="-228600">
              <a:buClr>
                <a:schemeClr val="accent1"/>
              </a:buClr>
              <a:buFont typeface="Arial" panose="020B0604020202020204" pitchFamily="34" charset="0"/>
              <a:buChar char="•"/>
              <a:defRPr/>
            </a:lvl2pPr>
            <a:lvl3pPr marL="1143000" indent="-228600">
              <a:buClr>
                <a:schemeClr val="accent1"/>
              </a:buClr>
              <a:buFont typeface="Arial" panose="020B0604020202020204" pitchFamily="34" charset="0"/>
              <a:buChar char="•"/>
              <a:defRPr/>
            </a:lvl3pPr>
            <a:lvl4pPr>
              <a:buClr>
                <a:schemeClr val="bg2"/>
              </a:buClr>
              <a:defRPr/>
            </a:lvl4pPr>
            <a:lvl5pPr>
              <a:buClr>
                <a:schemeClr val="bg2"/>
              </a:buClr>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96FBAEF0-03C4-D68E-C617-01AAFB350A3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5439811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_Headed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2"/>
                </a:solidFill>
                <a:latin typeface="Arial Black" panose="020B0A040201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092C624-DDC0-479F-85A9-E2D763840911}"/>
              </a:ext>
            </a:extLst>
          </p:cNvPr>
          <p:cNvSpPr>
            <a:spLocks noGrp="1"/>
          </p:cNvSpPr>
          <p:nvPr>
            <p:ph idx="1"/>
          </p:nvPr>
        </p:nvSpPr>
        <p:spPr>
          <a:xfrm>
            <a:off x="838200" y="2040566"/>
            <a:ext cx="10515600" cy="721684"/>
          </a:xfrm>
        </p:spPr>
        <p:txBody>
          <a:bodyPr anchor="b">
            <a:normAutofit/>
          </a:bodyPr>
          <a:lstStyle>
            <a:lvl1pPr marL="0" indent="0">
              <a:buClr>
                <a:schemeClr val="bg2"/>
              </a:buClr>
              <a:buNone/>
              <a:defRPr sz="3200" b="1">
                <a:solidFill>
                  <a:schemeClr val="bg2"/>
                </a:solidFill>
              </a:defRPr>
            </a:lvl1pPr>
            <a:lvl2pPr marL="457200" indent="0">
              <a:buClr>
                <a:schemeClr val="bg2"/>
              </a:buClr>
              <a:buFont typeface="Calibri" panose="020F0502020204030204" pitchFamily="34" charset="0"/>
              <a:buNone/>
              <a:defRPr/>
            </a:lvl2pPr>
            <a:lvl3pPr marL="914400" indent="0">
              <a:buClr>
                <a:schemeClr val="bg2"/>
              </a:buClr>
              <a:buFont typeface="Courier New" panose="02070309020205020404" pitchFamily="49" charset="0"/>
              <a:buNone/>
              <a:defRPr/>
            </a:lvl3pPr>
            <a:lvl4pPr>
              <a:buClr>
                <a:schemeClr val="bg2"/>
              </a:buClr>
              <a:defRPr/>
            </a:lvl4pPr>
            <a:lvl5pPr>
              <a:buClr>
                <a:schemeClr val="bg2"/>
              </a:buClr>
              <a:defRPr/>
            </a:lvl5pPr>
          </a:lstStyle>
          <a:p>
            <a:pPr lvl="0"/>
            <a:r>
              <a:rPr lang="en-US"/>
              <a:t>Click to edit Master text styles</a:t>
            </a:r>
          </a:p>
        </p:txBody>
      </p:sp>
      <p:cxnSp>
        <p:nvCxnSpPr>
          <p:cNvPr id="7" name="Straight Connector 6">
            <a:extLst>
              <a:ext uri="{FF2B5EF4-FFF2-40B4-BE49-F238E27FC236}">
                <a16:creationId xmlns:a16="http://schemas.microsoft.com/office/drawing/2014/main" id="{03A10585-CD65-44FA-9AAF-B5D0040FB2FA}"/>
              </a:ext>
            </a:extLst>
          </p:cNvPr>
          <p:cNvCxnSpPr>
            <a:cxnSpLocks/>
          </p:cNvCxnSpPr>
          <p:nvPr userDrawn="1"/>
        </p:nvCxnSpPr>
        <p:spPr>
          <a:xfrm flipH="1">
            <a:off x="838200" y="1792288"/>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8" name="Slide Number Placeholder 17">
            <a:extLst>
              <a:ext uri="{FF2B5EF4-FFF2-40B4-BE49-F238E27FC236}">
                <a16:creationId xmlns:a16="http://schemas.microsoft.com/office/drawing/2014/main" id="{9B4D6F8E-C464-4E4A-8D75-6EFF985DD184}"/>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cxnSp>
        <p:nvCxnSpPr>
          <p:cNvPr id="8" name="Straight Connector 7">
            <a:extLst>
              <a:ext uri="{FF2B5EF4-FFF2-40B4-BE49-F238E27FC236}">
                <a16:creationId xmlns:a16="http://schemas.microsoft.com/office/drawing/2014/main" id="{D2F840E9-2855-4DA0-A833-A6A15FC1E259}"/>
              </a:ext>
            </a:extLst>
          </p:cNvPr>
          <p:cNvCxnSpPr>
            <a:cxnSpLocks/>
          </p:cNvCxnSpPr>
          <p:nvPr userDrawn="1"/>
        </p:nvCxnSpPr>
        <p:spPr>
          <a:xfrm flipH="1">
            <a:off x="4772025" y="1792288"/>
            <a:ext cx="6508441"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0DBB2DD9-1C24-4D44-A474-7A0C66B4F3D3}"/>
              </a:ext>
            </a:extLst>
          </p:cNvPr>
          <p:cNvSpPr>
            <a:spLocks noGrp="1"/>
          </p:cNvSpPr>
          <p:nvPr>
            <p:ph sz="quarter" idx="13"/>
          </p:nvPr>
        </p:nvSpPr>
        <p:spPr>
          <a:xfrm>
            <a:off x="838200" y="2828926"/>
            <a:ext cx="10515599" cy="457200"/>
          </a:xfrm>
        </p:spPr>
        <p:txBody>
          <a:bodyPr/>
          <a:lstStyle>
            <a:lvl1pPr marL="0" indent="0">
              <a:buNone/>
              <a:defRPr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9" name="Content Placeholder 4">
            <a:extLst>
              <a:ext uri="{FF2B5EF4-FFF2-40B4-BE49-F238E27FC236}">
                <a16:creationId xmlns:a16="http://schemas.microsoft.com/office/drawing/2014/main" id="{71A7AE70-4BDD-4109-9293-BAB2B27A4CBE}"/>
              </a:ext>
            </a:extLst>
          </p:cNvPr>
          <p:cNvSpPr>
            <a:spLocks noGrp="1"/>
          </p:cNvSpPr>
          <p:nvPr>
            <p:ph sz="quarter" idx="14"/>
          </p:nvPr>
        </p:nvSpPr>
        <p:spPr>
          <a:xfrm>
            <a:off x="838200" y="3352802"/>
            <a:ext cx="10515599" cy="2733673"/>
          </a:xfrm>
        </p:spPr>
        <p:txBody>
          <a:bodyPr/>
          <a:lstStyle>
            <a:lvl1pPr marL="0" indent="0">
              <a:buNone/>
              <a:defRPr>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pic>
        <p:nvPicPr>
          <p:cNvPr id="4" name="Picture 3">
            <a:extLst>
              <a:ext uri="{FF2B5EF4-FFF2-40B4-BE49-F238E27FC236}">
                <a16:creationId xmlns:a16="http://schemas.microsoft.com/office/drawing/2014/main" id="{2CB977CF-92F6-9918-2F20-59D7527841D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6050686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9_Title and Content_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2"/>
                </a:solidFill>
                <a:latin typeface="Arial Black" panose="020B0A040201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092C624-DDC0-479F-85A9-E2D763840911}"/>
              </a:ext>
            </a:extLst>
          </p:cNvPr>
          <p:cNvSpPr>
            <a:spLocks noGrp="1"/>
          </p:cNvSpPr>
          <p:nvPr>
            <p:ph idx="1"/>
          </p:nvPr>
        </p:nvSpPr>
        <p:spPr>
          <a:xfrm>
            <a:off x="838200" y="2040566"/>
            <a:ext cx="4381500" cy="3739132"/>
          </a:xfrm>
        </p:spPr>
        <p:txBody>
          <a:bodyPr/>
          <a:lstStyle>
            <a:lvl1pPr>
              <a:buClr>
                <a:schemeClr val="bg2"/>
              </a:buClr>
              <a:defRPr/>
            </a:lvl1pPr>
            <a:lvl2pPr marL="685800" indent="-228600">
              <a:buClr>
                <a:schemeClr val="bg2"/>
              </a:buClr>
              <a:buFont typeface="Wingdings" panose="05000000000000000000" pitchFamily="2" charset="2"/>
              <a:buChar char="§"/>
              <a:defRPr/>
            </a:lvl2pPr>
            <a:lvl3pPr marL="1143000" indent="-228600">
              <a:buClr>
                <a:schemeClr val="bg2"/>
              </a:buClr>
              <a:buFont typeface="Courier New" panose="02070309020205020404" pitchFamily="49" charset="0"/>
              <a:buChar char="o"/>
              <a:defRPr/>
            </a:lvl3pPr>
            <a:lvl4pPr>
              <a:buClr>
                <a:schemeClr val="bg2"/>
              </a:buClr>
              <a:defRPr/>
            </a:lvl4pPr>
            <a:lvl5pPr>
              <a:buClr>
                <a:schemeClr val="bg2"/>
              </a:buClr>
              <a:defRPr/>
            </a:lvl5pPr>
          </a:lstStyle>
          <a:p>
            <a:pPr lvl="0"/>
            <a:r>
              <a:rPr lang="en-US" dirty="0"/>
              <a:t>Click to edit Master text styles</a:t>
            </a:r>
          </a:p>
          <a:p>
            <a:pPr lvl="1"/>
            <a:r>
              <a:rPr lang="en-US" dirty="0"/>
              <a:t>Second level</a:t>
            </a:r>
          </a:p>
          <a:p>
            <a:pPr lvl="2"/>
            <a:r>
              <a:rPr lang="en-US" dirty="0"/>
              <a:t>Third level</a:t>
            </a:r>
          </a:p>
        </p:txBody>
      </p:sp>
      <p:cxnSp>
        <p:nvCxnSpPr>
          <p:cNvPr id="7" name="Straight Connector 6">
            <a:extLst>
              <a:ext uri="{FF2B5EF4-FFF2-40B4-BE49-F238E27FC236}">
                <a16:creationId xmlns:a16="http://schemas.microsoft.com/office/drawing/2014/main" id="{03A10585-CD65-44FA-9AAF-B5D0040FB2FA}"/>
              </a:ext>
            </a:extLst>
          </p:cNvPr>
          <p:cNvCxnSpPr>
            <a:cxnSpLocks/>
          </p:cNvCxnSpPr>
          <p:nvPr userDrawn="1"/>
        </p:nvCxnSpPr>
        <p:spPr>
          <a:xfrm flipH="1">
            <a:off x="838200" y="1792288"/>
            <a:ext cx="53721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8" name="Slide Number Placeholder 17">
            <a:extLst>
              <a:ext uri="{FF2B5EF4-FFF2-40B4-BE49-F238E27FC236}">
                <a16:creationId xmlns:a16="http://schemas.microsoft.com/office/drawing/2014/main" id="{9B4D6F8E-C464-4E4A-8D75-6EFF985DD184}"/>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sp>
        <p:nvSpPr>
          <p:cNvPr id="9" name="Picture Placeholder 8">
            <a:extLst>
              <a:ext uri="{FF2B5EF4-FFF2-40B4-BE49-F238E27FC236}">
                <a16:creationId xmlns:a16="http://schemas.microsoft.com/office/drawing/2014/main" id="{58AA00E1-03A8-4CB6-B929-537722BAF11E}"/>
              </a:ext>
            </a:extLst>
          </p:cNvPr>
          <p:cNvSpPr>
            <a:spLocks noGrp="1"/>
          </p:cNvSpPr>
          <p:nvPr>
            <p:ph type="pic" sz="quarter" idx="13"/>
          </p:nvPr>
        </p:nvSpPr>
        <p:spPr>
          <a:xfrm>
            <a:off x="6210300" y="1775620"/>
            <a:ext cx="5143500" cy="3954082"/>
          </a:xfrm>
        </p:spPr>
        <p:txBody>
          <a:bodyPr/>
          <a:lstStyle/>
          <a:p>
            <a:r>
              <a:rPr lang="en-US"/>
              <a:t>Click icon to add picture</a:t>
            </a:r>
            <a:endParaRPr lang="en-US" dirty="0"/>
          </a:p>
        </p:txBody>
      </p:sp>
      <p:sp>
        <p:nvSpPr>
          <p:cNvPr id="12" name="Content Placeholder 11">
            <a:extLst>
              <a:ext uri="{FF2B5EF4-FFF2-40B4-BE49-F238E27FC236}">
                <a16:creationId xmlns:a16="http://schemas.microsoft.com/office/drawing/2014/main" id="{5E22EB58-2CA6-462D-8FBE-C7ACC7E68500}"/>
              </a:ext>
            </a:extLst>
          </p:cNvPr>
          <p:cNvSpPr>
            <a:spLocks noGrp="1"/>
          </p:cNvSpPr>
          <p:nvPr>
            <p:ph sz="quarter" idx="14" hasCustomPrompt="1"/>
          </p:nvPr>
        </p:nvSpPr>
        <p:spPr>
          <a:xfrm>
            <a:off x="6210300" y="4939127"/>
            <a:ext cx="3556000" cy="790575"/>
          </a:xfrm>
          <a:solidFill>
            <a:schemeClr val="accent1"/>
          </a:solidFill>
          <a:ln>
            <a:noFill/>
          </a:ln>
        </p:spPr>
        <p:txBody>
          <a:bodyPr/>
          <a:lstStyle>
            <a:lvl1pPr marL="0" indent="0">
              <a:buNone/>
              <a:defRPr b="1">
                <a:solidFill>
                  <a:schemeClr val="bg1"/>
                </a:solidFill>
              </a:defRPr>
            </a:lvl1pPr>
          </a:lstStyle>
          <a:p>
            <a:pPr lvl="0"/>
            <a:r>
              <a:rPr lang="en-US" dirty="0"/>
              <a:t>CLICK TO EDIT MASTER TEXT STYLES</a:t>
            </a:r>
          </a:p>
        </p:txBody>
      </p:sp>
      <p:pic>
        <p:nvPicPr>
          <p:cNvPr id="4" name="Picture 3">
            <a:extLst>
              <a:ext uri="{FF2B5EF4-FFF2-40B4-BE49-F238E27FC236}">
                <a16:creationId xmlns:a16="http://schemas.microsoft.com/office/drawing/2014/main" id="{944741C2-3B29-A55C-AF33-72F082154C05}"/>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82929210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7_Title and Content_R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2"/>
                </a:solidFill>
                <a:latin typeface="Arial Black" panose="020B0A04020102020204" pitchFamily="34" charset="0"/>
              </a:defRPr>
            </a:lvl1pPr>
          </a:lstStyle>
          <a:p>
            <a:r>
              <a:rPr lang="en-US"/>
              <a:t>Click to edit Master title style</a:t>
            </a:r>
            <a:endParaRPr lang="en-US" dirty="0"/>
          </a:p>
        </p:txBody>
      </p:sp>
      <p:sp>
        <p:nvSpPr>
          <p:cNvPr id="18" name="Slide Number Placeholder 17">
            <a:extLst>
              <a:ext uri="{FF2B5EF4-FFF2-40B4-BE49-F238E27FC236}">
                <a16:creationId xmlns:a16="http://schemas.microsoft.com/office/drawing/2014/main" id="{9B4D6F8E-C464-4E4A-8D75-6EFF985DD184}"/>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sp>
        <p:nvSpPr>
          <p:cNvPr id="9" name="Picture Placeholder 8">
            <a:extLst>
              <a:ext uri="{FF2B5EF4-FFF2-40B4-BE49-F238E27FC236}">
                <a16:creationId xmlns:a16="http://schemas.microsoft.com/office/drawing/2014/main" id="{58AA00E1-03A8-4CB6-B929-537722BAF11E}"/>
              </a:ext>
            </a:extLst>
          </p:cNvPr>
          <p:cNvSpPr>
            <a:spLocks noGrp="1"/>
          </p:cNvSpPr>
          <p:nvPr>
            <p:ph type="pic" sz="quarter" idx="13"/>
          </p:nvPr>
        </p:nvSpPr>
        <p:spPr>
          <a:xfrm>
            <a:off x="838200" y="2146306"/>
            <a:ext cx="3933825" cy="3538493"/>
          </a:xfrm>
        </p:spPr>
        <p:txBody>
          <a:bodyPr/>
          <a:lstStyle/>
          <a:p>
            <a:r>
              <a:rPr lang="en-US"/>
              <a:t>Click icon to add picture</a:t>
            </a:r>
            <a:endParaRPr lang="en-US" dirty="0"/>
          </a:p>
        </p:txBody>
      </p:sp>
      <p:sp>
        <p:nvSpPr>
          <p:cNvPr id="12" name="Content Placeholder 11">
            <a:extLst>
              <a:ext uri="{FF2B5EF4-FFF2-40B4-BE49-F238E27FC236}">
                <a16:creationId xmlns:a16="http://schemas.microsoft.com/office/drawing/2014/main" id="{5E22EB58-2CA6-462D-8FBE-C7ACC7E68500}"/>
              </a:ext>
            </a:extLst>
          </p:cNvPr>
          <p:cNvSpPr>
            <a:spLocks noGrp="1"/>
          </p:cNvSpPr>
          <p:nvPr>
            <p:ph sz="quarter" idx="14" hasCustomPrompt="1"/>
          </p:nvPr>
        </p:nvSpPr>
        <p:spPr>
          <a:xfrm>
            <a:off x="838200" y="2146306"/>
            <a:ext cx="2679700" cy="790575"/>
          </a:xfrm>
          <a:solidFill>
            <a:schemeClr val="bg2"/>
          </a:solidFill>
          <a:ln>
            <a:noFill/>
          </a:ln>
        </p:spPr>
        <p:txBody>
          <a:bodyPr anchor="ctr">
            <a:noAutofit/>
          </a:bodyPr>
          <a:lstStyle>
            <a:lvl1pPr marL="0" indent="0">
              <a:buNone/>
              <a:defRPr sz="1800" b="1">
                <a:solidFill>
                  <a:schemeClr val="bg1"/>
                </a:solidFill>
              </a:defRPr>
            </a:lvl1pPr>
          </a:lstStyle>
          <a:p>
            <a:pPr lvl="0"/>
            <a:r>
              <a:rPr lang="en-US" dirty="0"/>
              <a:t>CLICK TO EDIT MASTER TEXT STYLES</a:t>
            </a:r>
          </a:p>
        </p:txBody>
      </p:sp>
      <p:cxnSp>
        <p:nvCxnSpPr>
          <p:cNvPr id="8" name="Straight Connector 7">
            <a:extLst>
              <a:ext uri="{FF2B5EF4-FFF2-40B4-BE49-F238E27FC236}">
                <a16:creationId xmlns:a16="http://schemas.microsoft.com/office/drawing/2014/main" id="{50C6EE63-9512-409C-B3A7-4161191E7576}"/>
              </a:ext>
            </a:extLst>
          </p:cNvPr>
          <p:cNvCxnSpPr>
            <a:cxnSpLocks/>
          </p:cNvCxnSpPr>
          <p:nvPr userDrawn="1"/>
        </p:nvCxnSpPr>
        <p:spPr>
          <a:xfrm flipH="1">
            <a:off x="838200" y="1792288"/>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7CA9379-C1B2-4D36-B6CE-5F3E067848AB}"/>
              </a:ext>
            </a:extLst>
          </p:cNvPr>
          <p:cNvCxnSpPr>
            <a:cxnSpLocks/>
          </p:cNvCxnSpPr>
          <p:nvPr userDrawn="1"/>
        </p:nvCxnSpPr>
        <p:spPr>
          <a:xfrm flipH="1">
            <a:off x="4772025" y="1792288"/>
            <a:ext cx="6508441"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Picture Placeholder 8">
            <a:extLst>
              <a:ext uri="{FF2B5EF4-FFF2-40B4-BE49-F238E27FC236}">
                <a16:creationId xmlns:a16="http://schemas.microsoft.com/office/drawing/2014/main" id="{0C7A8636-9262-4E63-A32C-1F7145E28389}"/>
              </a:ext>
            </a:extLst>
          </p:cNvPr>
          <p:cNvSpPr>
            <a:spLocks noGrp="1"/>
          </p:cNvSpPr>
          <p:nvPr>
            <p:ph type="pic" sz="quarter" idx="15"/>
          </p:nvPr>
        </p:nvSpPr>
        <p:spPr>
          <a:xfrm>
            <a:off x="5126680" y="2142166"/>
            <a:ext cx="2437994" cy="1715460"/>
          </a:xfrm>
        </p:spPr>
        <p:txBody>
          <a:bodyPr/>
          <a:lstStyle/>
          <a:p>
            <a:r>
              <a:rPr lang="en-US"/>
              <a:t>Click icon to add picture</a:t>
            </a:r>
            <a:endParaRPr lang="en-US" dirty="0"/>
          </a:p>
        </p:txBody>
      </p:sp>
      <p:sp>
        <p:nvSpPr>
          <p:cNvPr id="13" name="Content Placeholder 11">
            <a:extLst>
              <a:ext uri="{FF2B5EF4-FFF2-40B4-BE49-F238E27FC236}">
                <a16:creationId xmlns:a16="http://schemas.microsoft.com/office/drawing/2014/main" id="{1117C919-3E4B-42B4-B666-A6611AC62DB5}"/>
              </a:ext>
            </a:extLst>
          </p:cNvPr>
          <p:cNvSpPr>
            <a:spLocks noGrp="1"/>
          </p:cNvSpPr>
          <p:nvPr>
            <p:ph sz="quarter" idx="16" hasCustomPrompt="1"/>
          </p:nvPr>
        </p:nvSpPr>
        <p:spPr>
          <a:xfrm>
            <a:off x="5126679" y="2142166"/>
            <a:ext cx="2041377" cy="602255"/>
          </a:xfrm>
          <a:solidFill>
            <a:schemeClr val="bg2"/>
          </a:solidFill>
          <a:ln>
            <a:noFill/>
          </a:ln>
        </p:spPr>
        <p:txBody>
          <a:bodyPr anchor="ctr">
            <a:noAutofit/>
          </a:bodyPr>
          <a:lstStyle>
            <a:lvl1pPr marL="0" indent="0">
              <a:buNone/>
              <a:defRPr sz="1200" b="1">
                <a:solidFill>
                  <a:schemeClr val="bg1"/>
                </a:solidFill>
              </a:defRPr>
            </a:lvl1pPr>
          </a:lstStyle>
          <a:p>
            <a:pPr lvl="0"/>
            <a:r>
              <a:rPr lang="en-US" dirty="0"/>
              <a:t>CLICK TO EDIT MASTER TEXT STYLES</a:t>
            </a:r>
          </a:p>
        </p:txBody>
      </p:sp>
      <p:sp>
        <p:nvSpPr>
          <p:cNvPr id="16" name="Content Placeholder 4">
            <a:extLst>
              <a:ext uri="{FF2B5EF4-FFF2-40B4-BE49-F238E27FC236}">
                <a16:creationId xmlns:a16="http://schemas.microsoft.com/office/drawing/2014/main" id="{95883A4B-6CCD-43AC-BDCA-0DDFCFDC87D7}"/>
              </a:ext>
            </a:extLst>
          </p:cNvPr>
          <p:cNvSpPr>
            <a:spLocks noGrp="1"/>
          </p:cNvSpPr>
          <p:nvPr>
            <p:ph sz="quarter" idx="19"/>
          </p:nvPr>
        </p:nvSpPr>
        <p:spPr>
          <a:xfrm>
            <a:off x="7810500" y="2142166"/>
            <a:ext cx="3543299" cy="457200"/>
          </a:xfrm>
        </p:spPr>
        <p:txBody>
          <a:bodyPr>
            <a:normAutofit/>
          </a:bodyPr>
          <a:lstStyle>
            <a:lvl1pPr marL="0" indent="0">
              <a:buNone/>
              <a:defRPr sz="1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7" name="Content Placeholder 4">
            <a:extLst>
              <a:ext uri="{FF2B5EF4-FFF2-40B4-BE49-F238E27FC236}">
                <a16:creationId xmlns:a16="http://schemas.microsoft.com/office/drawing/2014/main" id="{FF00F50F-479B-4114-8A54-C697FBFBF51B}"/>
              </a:ext>
            </a:extLst>
          </p:cNvPr>
          <p:cNvSpPr>
            <a:spLocks noGrp="1"/>
          </p:cNvSpPr>
          <p:nvPr>
            <p:ph sz="quarter" idx="20"/>
          </p:nvPr>
        </p:nvSpPr>
        <p:spPr>
          <a:xfrm>
            <a:off x="7810500" y="2678743"/>
            <a:ext cx="3543299" cy="1178883"/>
          </a:xfrm>
        </p:spPr>
        <p:txBody>
          <a:bodyPr>
            <a:normAutofit/>
          </a:bodyPr>
          <a:lstStyle>
            <a:lvl1pPr marL="0" indent="0">
              <a:buNone/>
              <a:defRPr sz="16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9" name="Content Placeholder 4">
            <a:extLst>
              <a:ext uri="{FF2B5EF4-FFF2-40B4-BE49-F238E27FC236}">
                <a16:creationId xmlns:a16="http://schemas.microsoft.com/office/drawing/2014/main" id="{2FC5C703-553A-4712-91C8-07A4CF4A6F33}"/>
              </a:ext>
            </a:extLst>
          </p:cNvPr>
          <p:cNvSpPr>
            <a:spLocks noGrp="1"/>
          </p:cNvSpPr>
          <p:nvPr>
            <p:ph sz="quarter" idx="21"/>
          </p:nvPr>
        </p:nvSpPr>
        <p:spPr>
          <a:xfrm>
            <a:off x="7810500" y="4083638"/>
            <a:ext cx="3543299" cy="457200"/>
          </a:xfrm>
        </p:spPr>
        <p:txBody>
          <a:bodyPr>
            <a:normAutofit/>
          </a:bodyPr>
          <a:lstStyle>
            <a:lvl1pPr marL="0" indent="0">
              <a:buNone/>
              <a:defRPr sz="1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20" name="Content Placeholder 4">
            <a:extLst>
              <a:ext uri="{FF2B5EF4-FFF2-40B4-BE49-F238E27FC236}">
                <a16:creationId xmlns:a16="http://schemas.microsoft.com/office/drawing/2014/main" id="{0540B6CB-A6A5-4B18-B14B-76CE8F1A2AC0}"/>
              </a:ext>
            </a:extLst>
          </p:cNvPr>
          <p:cNvSpPr>
            <a:spLocks noGrp="1"/>
          </p:cNvSpPr>
          <p:nvPr>
            <p:ph sz="quarter" idx="22"/>
          </p:nvPr>
        </p:nvSpPr>
        <p:spPr>
          <a:xfrm>
            <a:off x="7810500" y="4620215"/>
            <a:ext cx="3543299" cy="1100739"/>
          </a:xfrm>
        </p:spPr>
        <p:txBody>
          <a:bodyPr>
            <a:normAutofit/>
          </a:bodyPr>
          <a:lstStyle>
            <a:lvl1pPr marL="0" indent="0">
              <a:buNone/>
              <a:defRPr sz="16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22" name="Picture Placeholder 8">
            <a:extLst>
              <a:ext uri="{FF2B5EF4-FFF2-40B4-BE49-F238E27FC236}">
                <a16:creationId xmlns:a16="http://schemas.microsoft.com/office/drawing/2014/main" id="{80E4EBB5-8A1F-46A8-BDF6-C589094E724E}"/>
              </a:ext>
            </a:extLst>
          </p:cNvPr>
          <p:cNvSpPr>
            <a:spLocks noGrp="1"/>
          </p:cNvSpPr>
          <p:nvPr>
            <p:ph type="pic" sz="quarter" idx="23"/>
          </p:nvPr>
        </p:nvSpPr>
        <p:spPr>
          <a:xfrm>
            <a:off x="5126680" y="4085259"/>
            <a:ext cx="2437994" cy="1599549"/>
          </a:xfrm>
        </p:spPr>
        <p:txBody>
          <a:bodyPr/>
          <a:lstStyle/>
          <a:p>
            <a:r>
              <a:rPr lang="en-US"/>
              <a:t>Click icon to add picture</a:t>
            </a:r>
            <a:endParaRPr lang="en-US" dirty="0"/>
          </a:p>
        </p:txBody>
      </p:sp>
      <p:sp>
        <p:nvSpPr>
          <p:cNvPr id="23" name="Content Placeholder 11">
            <a:extLst>
              <a:ext uri="{FF2B5EF4-FFF2-40B4-BE49-F238E27FC236}">
                <a16:creationId xmlns:a16="http://schemas.microsoft.com/office/drawing/2014/main" id="{0D68AAF4-CA6A-4205-AA91-8535C9152D59}"/>
              </a:ext>
            </a:extLst>
          </p:cNvPr>
          <p:cNvSpPr>
            <a:spLocks noGrp="1"/>
          </p:cNvSpPr>
          <p:nvPr>
            <p:ph sz="quarter" idx="24" hasCustomPrompt="1"/>
          </p:nvPr>
        </p:nvSpPr>
        <p:spPr>
          <a:xfrm>
            <a:off x="5126679" y="4085259"/>
            <a:ext cx="2041377" cy="602255"/>
          </a:xfrm>
          <a:solidFill>
            <a:schemeClr val="bg2"/>
          </a:solidFill>
          <a:ln>
            <a:noFill/>
          </a:ln>
        </p:spPr>
        <p:txBody>
          <a:bodyPr anchor="ctr">
            <a:noAutofit/>
          </a:bodyPr>
          <a:lstStyle>
            <a:lvl1pPr marL="0" indent="0">
              <a:buNone/>
              <a:defRPr sz="1200" b="1">
                <a:solidFill>
                  <a:schemeClr val="bg1"/>
                </a:solidFill>
              </a:defRPr>
            </a:lvl1pPr>
          </a:lstStyle>
          <a:p>
            <a:pPr lvl="0"/>
            <a:r>
              <a:rPr lang="en-US" dirty="0"/>
              <a:t>CLICK TO EDIT MASTER TEXT STYLES</a:t>
            </a:r>
          </a:p>
        </p:txBody>
      </p:sp>
      <p:pic>
        <p:nvPicPr>
          <p:cNvPr id="3" name="Picture 2">
            <a:extLst>
              <a:ext uri="{FF2B5EF4-FFF2-40B4-BE49-F238E27FC236}">
                <a16:creationId xmlns:a16="http://schemas.microsoft.com/office/drawing/2014/main" id="{2BC92035-87C7-F2F9-A7E4-39841FB5C8F3}"/>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1118793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_Title and Content_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2"/>
                </a:solidFill>
                <a:latin typeface="Arial Black" panose="020B0A04020102020204" pitchFamily="34" charset="0"/>
              </a:defRPr>
            </a:lvl1pPr>
          </a:lstStyle>
          <a:p>
            <a:r>
              <a:rPr lang="en-US"/>
              <a:t>Click to edit Master title style</a:t>
            </a:r>
            <a:endParaRPr lang="en-US" dirty="0"/>
          </a:p>
        </p:txBody>
      </p:sp>
      <p:sp>
        <p:nvSpPr>
          <p:cNvPr id="18" name="Slide Number Placeholder 17">
            <a:extLst>
              <a:ext uri="{FF2B5EF4-FFF2-40B4-BE49-F238E27FC236}">
                <a16:creationId xmlns:a16="http://schemas.microsoft.com/office/drawing/2014/main" id="{9B4D6F8E-C464-4E4A-8D75-6EFF985DD184}"/>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sp>
        <p:nvSpPr>
          <p:cNvPr id="9" name="Picture Placeholder 8">
            <a:extLst>
              <a:ext uri="{FF2B5EF4-FFF2-40B4-BE49-F238E27FC236}">
                <a16:creationId xmlns:a16="http://schemas.microsoft.com/office/drawing/2014/main" id="{58AA00E1-03A8-4CB6-B929-537722BAF11E}"/>
              </a:ext>
            </a:extLst>
          </p:cNvPr>
          <p:cNvSpPr>
            <a:spLocks noGrp="1"/>
          </p:cNvSpPr>
          <p:nvPr>
            <p:ph type="pic" sz="quarter" idx="13"/>
          </p:nvPr>
        </p:nvSpPr>
        <p:spPr>
          <a:xfrm>
            <a:off x="838200" y="2146306"/>
            <a:ext cx="3933825" cy="3538493"/>
          </a:xfrm>
        </p:spPr>
        <p:txBody>
          <a:bodyPr/>
          <a:lstStyle/>
          <a:p>
            <a:r>
              <a:rPr lang="en-US"/>
              <a:t>Click icon to add picture</a:t>
            </a:r>
            <a:endParaRPr lang="en-US" dirty="0"/>
          </a:p>
        </p:txBody>
      </p:sp>
      <p:sp>
        <p:nvSpPr>
          <p:cNvPr id="12" name="Content Placeholder 11">
            <a:extLst>
              <a:ext uri="{FF2B5EF4-FFF2-40B4-BE49-F238E27FC236}">
                <a16:creationId xmlns:a16="http://schemas.microsoft.com/office/drawing/2014/main" id="{5E22EB58-2CA6-462D-8FBE-C7ACC7E68500}"/>
              </a:ext>
            </a:extLst>
          </p:cNvPr>
          <p:cNvSpPr>
            <a:spLocks noGrp="1"/>
          </p:cNvSpPr>
          <p:nvPr>
            <p:ph sz="quarter" idx="14" hasCustomPrompt="1"/>
          </p:nvPr>
        </p:nvSpPr>
        <p:spPr>
          <a:xfrm>
            <a:off x="838200" y="2146306"/>
            <a:ext cx="2679700" cy="790575"/>
          </a:xfrm>
          <a:solidFill>
            <a:schemeClr val="accent1"/>
          </a:solidFill>
          <a:ln>
            <a:noFill/>
          </a:ln>
        </p:spPr>
        <p:txBody>
          <a:bodyPr anchor="ctr">
            <a:noAutofit/>
          </a:bodyPr>
          <a:lstStyle>
            <a:lvl1pPr marL="0" indent="0">
              <a:buNone/>
              <a:defRPr sz="1800" b="1">
                <a:solidFill>
                  <a:schemeClr val="bg1"/>
                </a:solidFill>
              </a:defRPr>
            </a:lvl1pPr>
          </a:lstStyle>
          <a:p>
            <a:pPr lvl="0"/>
            <a:r>
              <a:rPr lang="en-US" dirty="0"/>
              <a:t>CLICK TO EDIT MASTER TEXT STYLES</a:t>
            </a:r>
          </a:p>
        </p:txBody>
      </p:sp>
      <p:cxnSp>
        <p:nvCxnSpPr>
          <p:cNvPr id="8" name="Straight Connector 7">
            <a:extLst>
              <a:ext uri="{FF2B5EF4-FFF2-40B4-BE49-F238E27FC236}">
                <a16:creationId xmlns:a16="http://schemas.microsoft.com/office/drawing/2014/main" id="{50C6EE63-9512-409C-B3A7-4161191E7576}"/>
              </a:ext>
            </a:extLst>
          </p:cNvPr>
          <p:cNvCxnSpPr>
            <a:cxnSpLocks/>
          </p:cNvCxnSpPr>
          <p:nvPr userDrawn="1"/>
        </p:nvCxnSpPr>
        <p:spPr>
          <a:xfrm flipH="1">
            <a:off x="838200" y="1792288"/>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7CA9379-C1B2-4D36-B6CE-5F3E067848AB}"/>
              </a:ext>
            </a:extLst>
          </p:cNvPr>
          <p:cNvCxnSpPr>
            <a:cxnSpLocks/>
          </p:cNvCxnSpPr>
          <p:nvPr userDrawn="1"/>
        </p:nvCxnSpPr>
        <p:spPr>
          <a:xfrm flipH="1">
            <a:off x="4772025" y="1792288"/>
            <a:ext cx="6508441"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Picture Placeholder 8">
            <a:extLst>
              <a:ext uri="{FF2B5EF4-FFF2-40B4-BE49-F238E27FC236}">
                <a16:creationId xmlns:a16="http://schemas.microsoft.com/office/drawing/2014/main" id="{0C7A8636-9262-4E63-A32C-1F7145E28389}"/>
              </a:ext>
            </a:extLst>
          </p:cNvPr>
          <p:cNvSpPr>
            <a:spLocks noGrp="1"/>
          </p:cNvSpPr>
          <p:nvPr>
            <p:ph type="pic" sz="quarter" idx="15"/>
          </p:nvPr>
        </p:nvSpPr>
        <p:spPr>
          <a:xfrm>
            <a:off x="5126680" y="2142166"/>
            <a:ext cx="2437994" cy="1715460"/>
          </a:xfrm>
        </p:spPr>
        <p:txBody>
          <a:bodyPr/>
          <a:lstStyle/>
          <a:p>
            <a:r>
              <a:rPr lang="en-US"/>
              <a:t>Click icon to add picture</a:t>
            </a:r>
            <a:endParaRPr lang="en-US" dirty="0"/>
          </a:p>
        </p:txBody>
      </p:sp>
      <p:sp>
        <p:nvSpPr>
          <p:cNvPr id="13" name="Content Placeholder 11">
            <a:extLst>
              <a:ext uri="{FF2B5EF4-FFF2-40B4-BE49-F238E27FC236}">
                <a16:creationId xmlns:a16="http://schemas.microsoft.com/office/drawing/2014/main" id="{1117C919-3E4B-42B4-B666-A6611AC62DB5}"/>
              </a:ext>
            </a:extLst>
          </p:cNvPr>
          <p:cNvSpPr>
            <a:spLocks noGrp="1"/>
          </p:cNvSpPr>
          <p:nvPr>
            <p:ph sz="quarter" idx="16" hasCustomPrompt="1"/>
          </p:nvPr>
        </p:nvSpPr>
        <p:spPr>
          <a:xfrm>
            <a:off x="5126679" y="2142166"/>
            <a:ext cx="2041377" cy="602255"/>
          </a:xfrm>
          <a:solidFill>
            <a:schemeClr val="accent1"/>
          </a:solidFill>
          <a:ln>
            <a:noFill/>
          </a:ln>
        </p:spPr>
        <p:txBody>
          <a:bodyPr anchor="ctr">
            <a:noAutofit/>
          </a:bodyPr>
          <a:lstStyle>
            <a:lvl1pPr marL="0" indent="0">
              <a:buNone/>
              <a:defRPr sz="1200" b="1">
                <a:solidFill>
                  <a:schemeClr val="bg1"/>
                </a:solidFill>
              </a:defRPr>
            </a:lvl1pPr>
          </a:lstStyle>
          <a:p>
            <a:pPr lvl="0"/>
            <a:r>
              <a:rPr lang="en-US" dirty="0"/>
              <a:t>CLICK TO EDIT MASTER TEXT STYLES</a:t>
            </a:r>
          </a:p>
        </p:txBody>
      </p:sp>
      <p:sp>
        <p:nvSpPr>
          <p:cNvPr id="16" name="Content Placeholder 4">
            <a:extLst>
              <a:ext uri="{FF2B5EF4-FFF2-40B4-BE49-F238E27FC236}">
                <a16:creationId xmlns:a16="http://schemas.microsoft.com/office/drawing/2014/main" id="{95883A4B-6CCD-43AC-BDCA-0DDFCFDC87D7}"/>
              </a:ext>
            </a:extLst>
          </p:cNvPr>
          <p:cNvSpPr>
            <a:spLocks noGrp="1"/>
          </p:cNvSpPr>
          <p:nvPr>
            <p:ph sz="quarter" idx="19"/>
          </p:nvPr>
        </p:nvSpPr>
        <p:spPr>
          <a:xfrm>
            <a:off x="7810500" y="2142166"/>
            <a:ext cx="3543299" cy="457200"/>
          </a:xfrm>
        </p:spPr>
        <p:txBody>
          <a:bodyPr>
            <a:normAutofit/>
          </a:bodyPr>
          <a:lstStyle>
            <a:lvl1pPr marL="0" indent="0">
              <a:buNone/>
              <a:defRPr sz="1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7" name="Content Placeholder 4">
            <a:extLst>
              <a:ext uri="{FF2B5EF4-FFF2-40B4-BE49-F238E27FC236}">
                <a16:creationId xmlns:a16="http://schemas.microsoft.com/office/drawing/2014/main" id="{FF00F50F-479B-4114-8A54-C697FBFBF51B}"/>
              </a:ext>
            </a:extLst>
          </p:cNvPr>
          <p:cNvSpPr>
            <a:spLocks noGrp="1"/>
          </p:cNvSpPr>
          <p:nvPr>
            <p:ph sz="quarter" idx="20"/>
          </p:nvPr>
        </p:nvSpPr>
        <p:spPr>
          <a:xfrm>
            <a:off x="7810500" y="2678743"/>
            <a:ext cx="3543299" cy="1178883"/>
          </a:xfrm>
        </p:spPr>
        <p:txBody>
          <a:bodyPr>
            <a:normAutofit/>
          </a:bodyPr>
          <a:lstStyle>
            <a:lvl1pPr marL="0" indent="0">
              <a:buNone/>
              <a:defRPr sz="16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9" name="Content Placeholder 4">
            <a:extLst>
              <a:ext uri="{FF2B5EF4-FFF2-40B4-BE49-F238E27FC236}">
                <a16:creationId xmlns:a16="http://schemas.microsoft.com/office/drawing/2014/main" id="{2FC5C703-553A-4712-91C8-07A4CF4A6F33}"/>
              </a:ext>
            </a:extLst>
          </p:cNvPr>
          <p:cNvSpPr>
            <a:spLocks noGrp="1"/>
          </p:cNvSpPr>
          <p:nvPr>
            <p:ph sz="quarter" idx="21"/>
          </p:nvPr>
        </p:nvSpPr>
        <p:spPr>
          <a:xfrm>
            <a:off x="7810500" y="4083638"/>
            <a:ext cx="3543299" cy="457200"/>
          </a:xfrm>
        </p:spPr>
        <p:txBody>
          <a:bodyPr>
            <a:normAutofit/>
          </a:bodyPr>
          <a:lstStyle>
            <a:lvl1pPr marL="0" indent="0">
              <a:buNone/>
              <a:defRPr sz="1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20" name="Content Placeholder 4">
            <a:extLst>
              <a:ext uri="{FF2B5EF4-FFF2-40B4-BE49-F238E27FC236}">
                <a16:creationId xmlns:a16="http://schemas.microsoft.com/office/drawing/2014/main" id="{0540B6CB-A6A5-4B18-B14B-76CE8F1A2AC0}"/>
              </a:ext>
            </a:extLst>
          </p:cNvPr>
          <p:cNvSpPr>
            <a:spLocks noGrp="1"/>
          </p:cNvSpPr>
          <p:nvPr>
            <p:ph sz="quarter" idx="22"/>
          </p:nvPr>
        </p:nvSpPr>
        <p:spPr>
          <a:xfrm>
            <a:off x="7810500" y="4620215"/>
            <a:ext cx="3543299" cy="1100739"/>
          </a:xfrm>
        </p:spPr>
        <p:txBody>
          <a:bodyPr>
            <a:normAutofit/>
          </a:bodyPr>
          <a:lstStyle>
            <a:lvl1pPr marL="0" indent="0">
              <a:buNone/>
              <a:defRPr sz="16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22" name="Picture Placeholder 8">
            <a:extLst>
              <a:ext uri="{FF2B5EF4-FFF2-40B4-BE49-F238E27FC236}">
                <a16:creationId xmlns:a16="http://schemas.microsoft.com/office/drawing/2014/main" id="{80E4EBB5-8A1F-46A8-BDF6-C589094E724E}"/>
              </a:ext>
            </a:extLst>
          </p:cNvPr>
          <p:cNvSpPr>
            <a:spLocks noGrp="1"/>
          </p:cNvSpPr>
          <p:nvPr>
            <p:ph type="pic" sz="quarter" idx="23"/>
          </p:nvPr>
        </p:nvSpPr>
        <p:spPr>
          <a:xfrm>
            <a:off x="5126680" y="4085259"/>
            <a:ext cx="2437994" cy="1599549"/>
          </a:xfrm>
        </p:spPr>
        <p:txBody>
          <a:bodyPr/>
          <a:lstStyle/>
          <a:p>
            <a:r>
              <a:rPr lang="en-US"/>
              <a:t>Click icon to add picture</a:t>
            </a:r>
            <a:endParaRPr lang="en-US" dirty="0"/>
          </a:p>
        </p:txBody>
      </p:sp>
      <p:sp>
        <p:nvSpPr>
          <p:cNvPr id="23" name="Content Placeholder 11">
            <a:extLst>
              <a:ext uri="{FF2B5EF4-FFF2-40B4-BE49-F238E27FC236}">
                <a16:creationId xmlns:a16="http://schemas.microsoft.com/office/drawing/2014/main" id="{0D68AAF4-CA6A-4205-AA91-8535C9152D59}"/>
              </a:ext>
            </a:extLst>
          </p:cNvPr>
          <p:cNvSpPr>
            <a:spLocks noGrp="1"/>
          </p:cNvSpPr>
          <p:nvPr>
            <p:ph sz="quarter" idx="24" hasCustomPrompt="1"/>
          </p:nvPr>
        </p:nvSpPr>
        <p:spPr>
          <a:xfrm>
            <a:off x="5126679" y="4085259"/>
            <a:ext cx="2041377" cy="602255"/>
          </a:xfrm>
          <a:solidFill>
            <a:schemeClr val="accent1"/>
          </a:solidFill>
          <a:ln>
            <a:noFill/>
          </a:ln>
        </p:spPr>
        <p:txBody>
          <a:bodyPr anchor="ctr">
            <a:noAutofit/>
          </a:bodyPr>
          <a:lstStyle>
            <a:lvl1pPr marL="0" indent="0">
              <a:buNone/>
              <a:defRPr sz="1200" b="1">
                <a:solidFill>
                  <a:schemeClr val="bg1"/>
                </a:solidFill>
              </a:defRPr>
            </a:lvl1pPr>
          </a:lstStyle>
          <a:p>
            <a:pPr lvl="0"/>
            <a:r>
              <a:rPr lang="en-US" dirty="0"/>
              <a:t>CLICK TO EDIT MASTER TEXT STYLES</a:t>
            </a:r>
          </a:p>
        </p:txBody>
      </p:sp>
      <p:pic>
        <p:nvPicPr>
          <p:cNvPr id="3" name="Picture 2">
            <a:extLst>
              <a:ext uri="{FF2B5EF4-FFF2-40B4-BE49-F238E27FC236}">
                <a16:creationId xmlns:a16="http://schemas.microsoft.com/office/drawing/2014/main" id="{7151E981-44BD-1144-7008-F9102C271931}"/>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40030287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urse Credit Inf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1D945DF-1DC6-43ED-A067-440D88C740F0}"/>
              </a:ext>
            </a:extLst>
          </p:cNvPr>
          <p:cNvSpPr/>
          <p:nvPr userDrawn="1"/>
        </p:nvSpPr>
        <p:spPr>
          <a:xfrm>
            <a:off x="0" y="0"/>
            <a:ext cx="12192000" cy="3657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0D1742-DE19-4DCC-B87A-AF7D24E1D8D4}"/>
              </a:ext>
            </a:extLst>
          </p:cNvPr>
          <p:cNvSpPr>
            <a:spLocks noGrp="1"/>
          </p:cNvSpPr>
          <p:nvPr>
            <p:ph type="title"/>
          </p:nvPr>
        </p:nvSpPr>
        <p:spPr>
          <a:xfrm>
            <a:off x="831850" y="785505"/>
            <a:ext cx="10515600" cy="2643495"/>
          </a:xfrm>
        </p:spPr>
        <p:txBody>
          <a:bodyPr anchor="b"/>
          <a:lstStyle>
            <a:lvl1pPr>
              <a:defRPr sz="6000" b="1">
                <a:solidFill>
                  <a:schemeClr val="bg1"/>
                </a:solidFill>
                <a:latin typeface="Arial Black" panose="020B0A04020102020204"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BC5818E-EE59-4247-9DA9-2C1C1AFE45B7}"/>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C0AE0DE8-05F7-4DF5-8EA1-2098973398F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15" name="Content Placeholder 2">
            <a:extLst>
              <a:ext uri="{FF2B5EF4-FFF2-40B4-BE49-F238E27FC236}">
                <a16:creationId xmlns:a16="http://schemas.microsoft.com/office/drawing/2014/main" id="{D24E4784-B082-49E1-B0DA-42B885FCF9E4}"/>
              </a:ext>
            </a:extLst>
          </p:cNvPr>
          <p:cNvSpPr>
            <a:spLocks noGrp="1"/>
          </p:cNvSpPr>
          <p:nvPr>
            <p:ph idx="1"/>
          </p:nvPr>
        </p:nvSpPr>
        <p:spPr>
          <a:xfrm>
            <a:off x="838200" y="3854245"/>
            <a:ext cx="10515600" cy="1714087"/>
          </a:xfrm>
        </p:spPr>
        <p:txBody>
          <a:bodyPr/>
          <a:lstStyle>
            <a:lvl1pPr>
              <a:buClr>
                <a:schemeClr val="bg2"/>
              </a:buClr>
              <a:defRPr/>
            </a:lvl1pPr>
            <a:lvl2pPr marL="685800" indent="-228600">
              <a:buClr>
                <a:schemeClr val="bg2"/>
              </a:buClr>
              <a:buFont typeface="Wingdings" panose="05000000000000000000" pitchFamily="2" charset="2"/>
              <a:buChar char="§"/>
              <a:defRPr/>
            </a:lvl2pPr>
            <a:lvl3pPr marL="1143000" indent="-228600">
              <a:buClr>
                <a:schemeClr val="bg2"/>
              </a:buClr>
              <a:buFont typeface="Courier New" panose="02070309020205020404" pitchFamily="49" charset="0"/>
              <a:buChar char="o"/>
              <a:defRPr/>
            </a:lvl3pPr>
            <a:lvl4pPr>
              <a:buClr>
                <a:schemeClr val="bg2"/>
              </a:buClr>
              <a:defRPr/>
            </a:lvl4pPr>
            <a:lvl5pPr>
              <a:buClr>
                <a:schemeClr val="bg2"/>
              </a:buClr>
              <a:defRPr/>
            </a:lvl5pPr>
          </a:lstStyle>
          <a:p>
            <a:pPr lvl="0"/>
            <a:r>
              <a:rPr lang="en-US" dirty="0"/>
              <a:t>Click to edit Master text styles</a:t>
            </a:r>
          </a:p>
          <a:p>
            <a:pPr lvl="1"/>
            <a:r>
              <a:rPr lang="en-US" dirty="0"/>
              <a:t>Second level</a:t>
            </a:r>
          </a:p>
          <a:p>
            <a:pPr lvl="2"/>
            <a:r>
              <a:rPr lang="en-US" dirty="0"/>
              <a:t>Third level</a:t>
            </a:r>
          </a:p>
        </p:txBody>
      </p:sp>
      <p:pic>
        <p:nvPicPr>
          <p:cNvPr id="3" name="Picture 2">
            <a:extLst>
              <a:ext uri="{FF2B5EF4-FFF2-40B4-BE49-F238E27FC236}">
                <a16:creationId xmlns:a16="http://schemas.microsoft.com/office/drawing/2014/main" id="{D0DF166E-B94F-C1C6-98B6-B1991BD5B71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46200501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2"/>
                </a:solidFill>
                <a:latin typeface="Arial Black" panose="020B0A04020102020204" pitchFamily="34" charset="0"/>
              </a:defRPr>
            </a:lvl1pPr>
          </a:lstStyle>
          <a:p>
            <a:r>
              <a:rPr lang="en-US"/>
              <a:t>Click to edit Master title style</a:t>
            </a:r>
            <a:endParaRPr lang="en-US" dirty="0"/>
          </a:p>
        </p:txBody>
      </p:sp>
      <p:sp>
        <p:nvSpPr>
          <p:cNvPr id="18" name="Slide Number Placeholder 17">
            <a:extLst>
              <a:ext uri="{FF2B5EF4-FFF2-40B4-BE49-F238E27FC236}">
                <a16:creationId xmlns:a16="http://schemas.microsoft.com/office/drawing/2014/main" id="{9B4D6F8E-C464-4E4A-8D75-6EFF985DD184}"/>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cxnSp>
        <p:nvCxnSpPr>
          <p:cNvPr id="8" name="Straight Connector 7">
            <a:extLst>
              <a:ext uri="{FF2B5EF4-FFF2-40B4-BE49-F238E27FC236}">
                <a16:creationId xmlns:a16="http://schemas.microsoft.com/office/drawing/2014/main" id="{50C6EE63-9512-409C-B3A7-4161191E7576}"/>
              </a:ext>
            </a:extLst>
          </p:cNvPr>
          <p:cNvCxnSpPr>
            <a:cxnSpLocks/>
          </p:cNvCxnSpPr>
          <p:nvPr userDrawn="1"/>
        </p:nvCxnSpPr>
        <p:spPr>
          <a:xfrm flipH="1">
            <a:off x="838200" y="1792288"/>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7CA9379-C1B2-4D36-B6CE-5F3E067848AB}"/>
              </a:ext>
            </a:extLst>
          </p:cNvPr>
          <p:cNvCxnSpPr>
            <a:cxnSpLocks/>
          </p:cNvCxnSpPr>
          <p:nvPr userDrawn="1"/>
        </p:nvCxnSpPr>
        <p:spPr>
          <a:xfrm flipH="1">
            <a:off x="4772025" y="1792288"/>
            <a:ext cx="6508441"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5D62762B-723E-47FE-9279-22E669EAC696}"/>
              </a:ext>
            </a:extLst>
          </p:cNvPr>
          <p:cNvSpPr>
            <a:spLocks noGrp="1"/>
          </p:cNvSpPr>
          <p:nvPr>
            <p:ph sz="quarter" idx="15"/>
          </p:nvPr>
        </p:nvSpPr>
        <p:spPr>
          <a:xfrm>
            <a:off x="841219" y="2020094"/>
            <a:ext cx="5230346" cy="1800225"/>
          </a:xfrm>
          <a:solidFill>
            <a:schemeClr val="bg2"/>
          </a:solidFill>
          <a:ln>
            <a:noFill/>
          </a:ln>
        </p:spPr>
        <p:txBody>
          <a:bodyPr lIns="274320" tIns="274320" rIns="274320" bIns="274320" anchor="ctr"/>
          <a:lstStyle>
            <a:lvl1pPr marL="0" indent="0">
              <a:buNone/>
              <a:defRPr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21" name="Content Placeholder 3">
            <a:extLst>
              <a:ext uri="{FF2B5EF4-FFF2-40B4-BE49-F238E27FC236}">
                <a16:creationId xmlns:a16="http://schemas.microsoft.com/office/drawing/2014/main" id="{95B595FD-299F-4F0C-BFA8-E6E4A9010D74}"/>
              </a:ext>
            </a:extLst>
          </p:cNvPr>
          <p:cNvSpPr>
            <a:spLocks noGrp="1"/>
          </p:cNvSpPr>
          <p:nvPr>
            <p:ph sz="quarter" idx="16"/>
          </p:nvPr>
        </p:nvSpPr>
        <p:spPr>
          <a:xfrm>
            <a:off x="6123303" y="2014542"/>
            <a:ext cx="5230346" cy="1800225"/>
          </a:xfrm>
          <a:solidFill>
            <a:schemeClr val="tx2"/>
          </a:solidFill>
          <a:ln>
            <a:noFill/>
          </a:ln>
        </p:spPr>
        <p:txBody>
          <a:bodyPr lIns="274320" tIns="274320" rIns="274320" bIns="274320" anchor="ctr"/>
          <a:lstStyle>
            <a:lvl1pPr marL="0" indent="0">
              <a:buNone/>
              <a:defRPr b="1"/>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22" name="Content Placeholder 3">
            <a:extLst>
              <a:ext uri="{FF2B5EF4-FFF2-40B4-BE49-F238E27FC236}">
                <a16:creationId xmlns:a16="http://schemas.microsoft.com/office/drawing/2014/main" id="{D9A5375C-D4F0-4CD4-B506-4136994772B3}"/>
              </a:ext>
            </a:extLst>
          </p:cNvPr>
          <p:cNvSpPr>
            <a:spLocks noGrp="1"/>
          </p:cNvSpPr>
          <p:nvPr>
            <p:ph sz="quarter" idx="17"/>
          </p:nvPr>
        </p:nvSpPr>
        <p:spPr>
          <a:xfrm>
            <a:off x="841219" y="3870320"/>
            <a:ext cx="5230346" cy="1800225"/>
          </a:xfrm>
          <a:solidFill>
            <a:schemeClr val="tx2"/>
          </a:solidFill>
          <a:ln>
            <a:noFill/>
          </a:ln>
        </p:spPr>
        <p:txBody>
          <a:bodyPr lIns="274320" tIns="274320" rIns="274320" bIns="274320" anchor="ctr"/>
          <a:lstStyle>
            <a:lvl1pPr marL="0" indent="0">
              <a:buNone/>
              <a:defRPr b="1"/>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23" name="Content Placeholder 3">
            <a:extLst>
              <a:ext uri="{FF2B5EF4-FFF2-40B4-BE49-F238E27FC236}">
                <a16:creationId xmlns:a16="http://schemas.microsoft.com/office/drawing/2014/main" id="{67E5DEED-6DAD-4719-AC6D-2B4BA0CCE35B}"/>
              </a:ext>
            </a:extLst>
          </p:cNvPr>
          <p:cNvSpPr>
            <a:spLocks noGrp="1"/>
          </p:cNvSpPr>
          <p:nvPr>
            <p:ph sz="quarter" idx="18"/>
          </p:nvPr>
        </p:nvSpPr>
        <p:spPr>
          <a:xfrm>
            <a:off x="6123303" y="3864768"/>
            <a:ext cx="5230346" cy="1800225"/>
          </a:xfrm>
          <a:solidFill>
            <a:schemeClr val="bg2"/>
          </a:solidFill>
          <a:ln>
            <a:noFill/>
          </a:ln>
        </p:spPr>
        <p:txBody>
          <a:bodyPr lIns="274320" tIns="274320" rIns="274320" bIns="274320" anchor="ctr"/>
          <a:lstStyle>
            <a:lvl1pPr marL="0" indent="0">
              <a:buNone/>
              <a:defRPr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pic>
        <p:nvPicPr>
          <p:cNvPr id="3" name="Picture 2">
            <a:extLst>
              <a:ext uri="{FF2B5EF4-FFF2-40B4-BE49-F238E27FC236}">
                <a16:creationId xmlns:a16="http://schemas.microsoft.com/office/drawing/2014/main" id="{AD089AE9-6864-04EC-10B9-256AB4B2D741}"/>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61315764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ategory Slid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a:xfrm>
            <a:off x="838200" y="2668386"/>
            <a:ext cx="11237536" cy="1045772"/>
          </a:xfrm>
        </p:spPr>
        <p:txBody>
          <a:bodyPr>
            <a:noAutofit/>
          </a:bodyPr>
          <a:lstStyle>
            <a:lvl1pPr>
              <a:defRPr sz="6000" b="1">
                <a:solidFill>
                  <a:schemeClr val="bg1"/>
                </a:solidFill>
              </a:defRPr>
            </a:lvl1pPr>
          </a:lstStyle>
          <a:p>
            <a:r>
              <a:rPr lang="en-US"/>
              <a:t>Click to edit Master title style</a:t>
            </a:r>
            <a:endParaRPr lang="en-US" dirty="0"/>
          </a:p>
        </p:txBody>
      </p:sp>
      <p:cxnSp>
        <p:nvCxnSpPr>
          <p:cNvPr id="9" name="Straight Connector 8">
            <a:extLst>
              <a:ext uri="{FF2B5EF4-FFF2-40B4-BE49-F238E27FC236}">
                <a16:creationId xmlns:a16="http://schemas.microsoft.com/office/drawing/2014/main" id="{5F1C627B-140D-41DF-A7F8-320B9EDEA25D}"/>
              </a:ext>
            </a:extLst>
          </p:cNvPr>
          <p:cNvCxnSpPr>
            <a:cxnSpLocks/>
          </p:cNvCxnSpPr>
          <p:nvPr userDrawn="1"/>
        </p:nvCxnSpPr>
        <p:spPr>
          <a:xfrm flipH="1">
            <a:off x="838200" y="2577552"/>
            <a:ext cx="192162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Slide Number Placeholder 17">
            <a:extLst>
              <a:ext uri="{FF2B5EF4-FFF2-40B4-BE49-F238E27FC236}">
                <a16:creationId xmlns:a16="http://schemas.microsoft.com/office/drawing/2014/main" id="{E1DA78DC-0D37-474D-8156-F699C41C5EFF}"/>
              </a:ext>
            </a:extLst>
          </p:cNvPr>
          <p:cNvSpPr>
            <a:spLocks noGrp="1"/>
          </p:cNvSpPr>
          <p:nvPr>
            <p:ph type="sldNum" sz="quarter" idx="12"/>
          </p:nvPr>
        </p:nvSpPr>
        <p:spPr>
          <a:xfrm>
            <a:off x="10869310" y="5994399"/>
            <a:ext cx="484489" cy="365125"/>
          </a:xfrm>
        </p:spPr>
        <p:txBody>
          <a:bodyPr/>
          <a:lstStyle>
            <a:lvl1pPr algn="ctr">
              <a:defRPr>
                <a:solidFill>
                  <a:schemeClr val="tx1"/>
                </a:solidFill>
              </a:defRPr>
            </a:lvl1pPr>
          </a:lstStyle>
          <a:p>
            <a:fld id="{C8847634-5684-4077-9B97-62904FB6C7A7}" type="slidenum">
              <a:rPr lang="en-US" smtClean="0"/>
              <a:pPr/>
              <a:t>‹#›</a:t>
            </a:fld>
            <a:endParaRPr lang="en-US" dirty="0"/>
          </a:p>
        </p:txBody>
      </p:sp>
      <p:grpSp>
        <p:nvGrpSpPr>
          <p:cNvPr id="3" name="Group 2">
            <a:extLst>
              <a:ext uri="{FF2B5EF4-FFF2-40B4-BE49-F238E27FC236}">
                <a16:creationId xmlns:a16="http://schemas.microsoft.com/office/drawing/2014/main" id="{CE2D34D1-3C54-1026-336F-16EF6A4D595C}"/>
              </a:ext>
            </a:extLst>
          </p:cNvPr>
          <p:cNvGrpSpPr/>
          <p:nvPr userDrawn="1"/>
        </p:nvGrpSpPr>
        <p:grpSpPr>
          <a:xfrm>
            <a:off x="9841492" y="5988052"/>
            <a:ext cx="1787890" cy="669493"/>
            <a:chOff x="9841492" y="5988052"/>
            <a:chExt cx="1787890" cy="669493"/>
          </a:xfrm>
        </p:grpSpPr>
        <p:pic>
          <p:nvPicPr>
            <p:cNvPr id="4" name="Picture 3">
              <a:extLst>
                <a:ext uri="{FF2B5EF4-FFF2-40B4-BE49-F238E27FC236}">
                  <a16:creationId xmlns:a16="http://schemas.microsoft.com/office/drawing/2014/main" id="{2CAB1F1C-E7D4-732A-2F6D-3C1F5AC6512A}"/>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9676"/>
            <a:stretch/>
          </p:blipFill>
          <p:spPr>
            <a:xfrm>
              <a:off x="10355108" y="6038238"/>
              <a:ext cx="1274274" cy="619307"/>
            </a:xfrm>
            <a:prstGeom prst="rect">
              <a:avLst/>
            </a:prstGeom>
          </p:spPr>
        </p:pic>
        <p:pic>
          <p:nvPicPr>
            <p:cNvPr id="5" name="Picture 4" descr="A yellow star with white text&#10;&#10;Description automatically generated with medium confidence">
              <a:extLst>
                <a:ext uri="{FF2B5EF4-FFF2-40B4-BE49-F238E27FC236}">
                  <a16:creationId xmlns:a16="http://schemas.microsoft.com/office/drawing/2014/main" id="{5BB81DC0-E319-6D00-1A36-D45658CA160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1492" y="5988052"/>
              <a:ext cx="510947" cy="668062"/>
            </a:xfrm>
            <a:prstGeom prst="rect">
              <a:avLst/>
            </a:prstGeom>
          </p:spPr>
        </p:pic>
      </p:grpSp>
    </p:spTree>
    <p:extLst>
      <p:ext uri="{BB962C8B-B14F-4D97-AF65-F5344CB8AC3E}">
        <p14:creationId xmlns:p14="http://schemas.microsoft.com/office/powerpoint/2010/main" val="226893160"/>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pic>
        <p:nvPicPr>
          <p:cNvPr id="4" name="Picture 3">
            <a:extLst>
              <a:ext uri="{FF2B5EF4-FFF2-40B4-BE49-F238E27FC236}">
                <a16:creationId xmlns:a16="http://schemas.microsoft.com/office/drawing/2014/main" id="{FFD8A264-3247-B0F6-BCFC-29AE22FB4ED6}"/>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9832551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8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p:nvPr>
        </p:nvSpPr>
        <p:spPr/>
        <p:txBody>
          <a:bodyPr/>
          <a:lstStyle/>
          <a:p>
            <a:r>
              <a:rPr lang="en-US"/>
              <a:t>Click to edit Master title style</a:t>
            </a:r>
          </a:p>
        </p:txBody>
      </p:sp>
      <p:pic>
        <p:nvPicPr>
          <p:cNvPr id="2" name="Picture 1">
            <a:extLst>
              <a:ext uri="{FF2B5EF4-FFF2-40B4-BE49-F238E27FC236}">
                <a16:creationId xmlns:a16="http://schemas.microsoft.com/office/drawing/2014/main" id="{32084909-13F3-9832-C7EF-06D10DBB7CBA}"/>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pic>
        <p:nvPicPr>
          <p:cNvPr id="5" name="Picture 4">
            <a:extLst>
              <a:ext uri="{FF2B5EF4-FFF2-40B4-BE49-F238E27FC236}">
                <a16:creationId xmlns:a16="http://schemas.microsoft.com/office/drawing/2014/main" id="{9F0CFF7A-A254-4936-C2D6-8FE3F76661C9}"/>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04242" y="6208568"/>
            <a:ext cx="1215085" cy="608908"/>
          </a:xfrm>
          <a:prstGeom prst="rect">
            <a:avLst/>
          </a:prstGeom>
        </p:spPr>
      </p:pic>
    </p:spTree>
    <p:extLst>
      <p:ext uri="{BB962C8B-B14F-4D97-AF65-F5344CB8AC3E}">
        <p14:creationId xmlns:p14="http://schemas.microsoft.com/office/powerpoint/2010/main" val="4004634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_PicOnly">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03A10585-CD65-44FA-9AAF-B5D0040FB2FA}"/>
              </a:ext>
              <a:ext uri="{C183D7F6-B498-43B3-948B-1728B52AA6E4}">
                <adec:decorative xmlns:adec="http://schemas.microsoft.com/office/drawing/2017/decorative" val="1"/>
              </a:ext>
            </a:extLst>
          </p:cNvPr>
          <p:cNvCxnSpPr>
            <a:cxnSpLocks/>
          </p:cNvCxnSpPr>
          <p:nvPr userDrawn="1"/>
        </p:nvCxnSpPr>
        <p:spPr>
          <a:xfrm flipH="1">
            <a:off x="838200" y="1133920"/>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2F840E9-2855-4DA0-A833-A6A15FC1E259}"/>
              </a:ext>
              <a:ext uri="{C183D7F6-B498-43B3-948B-1728B52AA6E4}">
                <adec:decorative xmlns:adec="http://schemas.microsoft.com/office/drawing/2017/decorative" val="1"/>
              </a:ext>
            </a:extLst>
          </p:cNvPr>
          <p:cNvCxnSpPr>
            <a:cxnSpLocks/>
          </p:cNvCxnSpPr>
          <p:nvPr userDrawn="1"/>
        </p:nvCxnSpPr>
        <p:spPr>
          <a:xfrm flipH="1">
            <a:off x="4772026" y="1133920"/>
            <a:ext cx="6581773"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Slide Number Placeholder 12">
            <a:extLst>
              <a:ext uri="{FF2B5EF4-FFF2-40B4-BE49-F238E27FC236}">
                <a16:creationId xmlns:a16="http://schemas.microsoft.com/office/drawing/2014/main" id="{CA472D2F-1B39-4CCC-918E-2D2814BE46E3}"/>
              </a:ext>
              <a:ext uri="{C183D7F6-B498-43B3-948B-1728B52AA6E4}">
                <adec:decorative xmlns:adec="http://schemas.microsoft.com/office/drawing/2017/decorative" val="1"/>
              </a:ext>
            </a:extLst>
          </p:cNvPr>
          <p:cNvSpPr>
            <a:spLocks noGrp="1"/>
          </p:cNvSpPr>
          <p:nvPr>
            <p:ph type="sldNum" sz="quarter" idx="14"/>
          </p:nvPr>
        </p:nvSpPr>
        <p:spPr/>
        <p:txBody>
          <a:body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dirty="0"/>
              <a:t>Click to edit Master title style</a:t>
            </a:r>
          </a:p>
        </p:txBody>
      </p:sp>
      <p:sp>
        <p:nvSpPr>
          <p:cNvPr id="4" name="Picture Placeholder 3">
            <a:extLst>
              <a:ext uri="{FF2B5EF4-FFF2-40B4-BE49-F238E27FC236}">
                <a16:creationId xmlns:a16="http://schemas.microsoft.com/office/drawing/2014/main" id="{EF947CBC-6CC1-40E4-83CB-1462EEB20780}"/>
              </a:ext>
            </a:extLst>
          </p:cNvPr>
          <p:cNvSpPr>
            <a:spLocks noGrp="1"/>
          </p:cNvSpPr>
          <p:nvPr>
            <p:ph type="pic" sz="quarter" idx="15"/>
          </p:nvPr>
        </p:nvSpPr>
        <p:spPr>
          <a:xfrm>
            <a:off x="838200" y="1300163"/>
            <a:ext cx="10515600" cy="4637068"/>
          </a:xfrm>
        </p:spPr>
        <p:txBody>
          <a:bodyPr/>
          <a:lstStyle/>
          <a:p>
            <a:endParaRPr lang="en-US"/>
          </a:p>
        </p:txBody>
      </p:sp>
      <p:pic>
        <p:nvPicPr>
          <p:cNvPr id="3" name="Picture 2">
            <a:extLst>
              <a:ext uri="{FF2B5EF4-FFF2-40B4-BE49-F238E27FC236}">
                <a16:creationId xmlns:a16="http://schemas.microsoft.com/office/drawing/2014/main" id="{70F45D94-159E-259A-D52C-9035C66E486E}"/>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83424720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0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p:nvPr>
        </p:nvSpPr>
        <p:spPr/>
        <p:txBody>
          <a:bodyPr/>
          <a:lstStyle/>
          <a:p>
            <a:r>
              <a:rPr lang="en-US"/>
              <a:t>Click to edit Master title style</a:t>
            </a:r>
          </a:p>
        </p:txBody>
      </p:sp>
      <p:pic>
        <p:nvPicPr>
          <p:cNvPr id="2" name="Picture 1">
            <a:extLst>
              <a:ext uri="{FF2B5EF4-FFF2-40B4-BE49-F238E27FC236}">
                <a16:creationId xmlns:a16="http://schemas.microsoft.com/office/drawing/2014/main" id="{9059254A-2AFA-F3AB-37B6-52126F770018}"/>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121715933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8C7CCB-0B26-3BC5-A271-B6452AF0A03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Title 7">
            <a:extLst>
              <a:ext uri="{FF2B5EF4-FFF2-40B4-BE49-F238E27FC236}">
                <a16:creationId xmlns:a16="http://schemas.microsoft.com/office/drawing/2014/main" id="{2B71FD47-BD58-4734-AA86-2A85C8D831AD}"/>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2370C35E-4D7C-41CE-B22A-6A17F976E758}"/>
              </a:ext>
            </a:extLst>
          </p:cNvPr>
          <p:cNvSpPr>
            <a:spLocks noGrp="1"/>
          </p:cNvSpPr>
          <p:nvPr>
            <p:ph type="sldNum" sz="quarter" idx="12"/>
          </p:nvPr>
        </p:nvSpPr>
        <p:spPr>
          <a:xfrm>
            <a:off x="4724400" y="6341082"/>
            <a:ext cx="2743200" cy="365125"/>
          </a:xfrm>
          <a:prstGeom prst="rect">
            <a:avLst/>
          </a:prstGeom>
        </p:spPr>
        <p:txBody>
          <a:bodyPr/>
          <a:lstStyle>
            <a:lvl1pPr algn="ctr">
              <a:defRPr/>
            </a:lvl1pPr>
          </a:lstStyle>
          <a:p>
            <a:fld id="{582F7116-FEC4-4828-8EF9-D991E23E8A38}" type="slidenum">
              <a:rPr lang="en-AU" smtClean="0"/>
              <a:pPr/>
              <a:t>‹#›</a:t>
            </a:fld>
            <a:endParaRPr lang="en-AU" dirty="0"/>
          </a:p>
        </p:txBody>
      </p:sp>
      <p:pic>
        <p:nvPicPr>
          <p:cNvPr id="2" name="Picture 1">
            <a:extLst>
              <a:ext uri="{FF2B5EF4-FFF2-40B4-BE49-F238E27FC236}">
                <a16:creationId xmlns:a16="http://schemas.microsoft.com/office/drawing/2014/main" id="{042DDDE3-8670-0170-D677-FCA3F2CD443B}"/>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2967549306"/>
      </p:ext>
    </p:extLst>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8C7CCB-0B26-3BC5-A271-B6452AF0A03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Title 7">
            <a:extLst>
              <a:ext uri="{FF2B5EF4-FFF2-40B4-BE49-F238E27FC236}">
                <a16:creationId xmlns:a16="http://schemas.microsoft.com/office/drawing/2014/main" id="{2B71FD47-BD58-4734-AA86-2A85C8D831AD}"/>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2370C35E-4D7C-41CE-B22A-6A17F976E758}"/>
              </a:ext>
            </a:extLst>
          </p:cNvPr>
          <p:cNvSpPr>
            <a:spLocks noGrp="1"/>
          </p:cNvSpPr>
          <p:nvPr>
            <p:ph type="sldNum" sz="quarter" idx="12"/>
          </p:nvPr>
        </p:nvSpPr>
        <p:spPr>
          <a:xfrm>
            <a:off x="4724400" y="6341082"/>
            <a:ext cx="2743200" cy="365125"/>
          </a:xfrm>
          <a:prstGeom prst="rect">
            <a:avLst/>
          </a:prstGeom>
        </p:spPr>
        <p:txBody>
          <a:bodyPr/>
          <a:lstStyle>
            <a:lvl1pPr algn="ctr">
              <a:defRPr/>
            </a:lvl1pPr>
          </a:lstStyle>
          <a:p>
            <a:fld id="{582F7116-FEC4-4828-8EF9-D991E23E8A38}" type="slidenum">
              <a:rPr lang="en-AU" smtClean="0"/>
              <a:pPr/>
              <a:t>‹#›</a:t>
            </a:fld>
            <a:endParaRPr lang="en-AU" dirty="0"/>
          </a:p>
        </p:txBody>
      </p:sp>
      <p:pic>
        <p:nvPicPr>
          <p:cNvPr id="2" name="Picture 1">
            <a:extLst>
              <a:ext uri="{FF2B5EF4-FFF2-40B4-BE49-F238E27FC236}">
                <a16:creationId xmlns:a16="http://schemas.microsoft.com/office/drawing/2014/main" id="{2A08E2AD-2DBC-B67D-BFD0-B83A35E5C808}"/>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1217087253"/>
      </p:ext>
    </p:extLst>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8C7CCB-0B26-3BC5-A271-B6452AF0A03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Title 7">
            <a:extLst>
              <a:ext uri="{FF2B5EF4-FFF2-40B4-BE49-F238E27FC236}">
                <a16:creationId xmlns:a16="http://schemas.microsoft.com/office/drawing/2014/main" id="{2B71FD47-BD58-4734-AA86-2A85C8D831AD}"/>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2370C35E-4D7C-41CE-B22A-6A17F976E758}"/>
              </a:ext>
            </a:extLst>
          </p:cNvPr>
          <p:cNvSpPr>
            <a:spLocks noGrp="1"/>
          </p:cNvSpPr>
          <p:nvPr>
            <p:ph type="sldNum" sz="quarter" idx="12"/>
          </p:nvPr>
        </p:nvSpPr>
        <p:spPr>
          <a:xfrm>
            <a:off x="4724400" y="6341082"/>
            <a:ext cx="2743200" cy="365125"/>
          </a:xfrm>
          <a:prstGeom prst="rect">
            <a:avLst/>
          </a:prstGeom>
        </p:spPr>
        <p:txBody>
          <a:bodyPr/>
          <a:lstStyle>
            <a:lvl1pPr algn="ctr">
              <a:defRPr/>
            </a:lvl1pPr>
          </a:lstStyle>
          <a:p>
            <a:fld id="{582F7116-FEC4-4828-8EF9-D991E23E8A38}" type="slidenum">
              <a:rPr lang="en-AU" smtClean="0"/>
              <a:pPr/>
              <a:t>‹#›</a:t>
            </a:fld>
            <a:endParaRPr lang="en-AU" dirty="0"/>
          </a:p>
        </p:txBody>
      </p:sp>
      <p:pic>
        <p:nvPicPr>
          <p:cNvPr id="2" name="Picture 1">
            <a:extLst>
              <a:ext uri="{FF2B5EF4-FFF2-40B4-BE49-F238E27FC236}">
                <a16:creationId xmlns:a16="http://schemas.microsoft.com/office/drawing/2014/main" id="{D1DB7175-EC77-D2B8-6CEB-C7E3C50E7886}"/>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579912920"/>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_ContentImage_Line">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03A10585-CD65-44FA-9AAF-B5D0040FB2FA}"/>
              </a:ext>
              <a:ext uri="{C183D7F6-B498-43B3-948B-1728B52AA6E4}">
                <adec:decorative xmlns:adec="http://schemas.microsoft.com/office/drawing/2017/decorative" val="1"/>
              </a:ext>
            </a:extLst>
          </p:cNvPr>
          <p:cNvCxnSpPr>
            <a:cxnSpLocks/>
          </p:cNvCxnSpPr>
          <p:nvPr userDrawn="1"/>
        </p:nvCxnSpPr>
        <p:spPr>
          <a:xfrm flipH="1">
            <a:off x="838200" y="1133920"/>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2F840E9-2855-4DA0-A833-A6A15FC1E259}"/>
              </a:ext>
              <a:ext uri="{C183D7F6-B498-43B3-948B-1728B52AA6E4}">
                <adec:decorative xmlns:adec="http://schemas.microsoft.com/office/drawing/2017/decorative" val="1"/>
              </a:ext>
            </a:extLst>
          </p:cNvPr>
          <p:cNvCxnSpPr>
            <a:cxnSpLocks/>
          </p:cNvCxnSpPr>
          <p:nvPr userDrawn="1"/>
        </p:nvCxnSpPr>
        <p:spPr>
          <a:xfrm flipH="1">
            <a:off x="4772026" y="1133920"/>
            <a:ext cx="6581773"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A0D37664-91E0-479A-BA46-DF590D4E7D51}"/>
              </a:ext>
              <a:ext uri="{C183D7F6-B498-43B3-948B-1728B52AA6E4}">
                <adec:decorative xmlns:adec="http://schemas.microsoft.com/office/drawing/2017/decorative" val="1"/>
              </a:ext>
            </a:extLst>
          </p:cNvPr>
          <p:cNvSpPr>
            <a:spLocks noGrp="1"/>
          </p:cNvSpPr>
          <p:nvPr>
            <p:ph type="sldNum" sz="quarter" idx="16"/>
          </p:nvPr>
        </p:nvSpPr>
        <p:spPr/>
        <p:txBody>
          <a:body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dirty="0"/>
              <a:t>Click to edit Master title style</a:t>
            </a:r>
          </a:p>
        </p:txBody>
      </p:sp>
      <p:sp>
        <p:nvSpPr>
          <p:cNvPr id="12" name="Text Placeholder 11">
            <a:extLst>
              <a:ext uri="{FF2B5EF4-FFF2-40B4-BE49-F238E27FC236}">
                <a16:creationId xmlns:a16="http://schemas.microsoft.com/office/drawing/2014/main" id="{307581EA-30DE-484A-9655-3CB2B4C878D0}"/>
              </a:ext>
            </a:extLst>
          </p:cNvPr>
          <p:cNvSpPr>
            <a:spLocks noGrp="1"/>
          </p:cNvSpPr>
          <p:nvPr>
            <p:ph type="body" sz="quarter" idx="13"/>
          </p:nvPr>
        </p:nvSpPr>
        <p:spPr>
          <a:xfrm>
            <a:off x="838200" y="1298575"/>
            <a:ext cx="3933826" cy="4576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Picture Placeholder 3">
            <a:extLst>
              <a:ext uri="{FF2B5EF4-FFF2-40B4-BE49-F238E27FC236}">
                <a16:creationId xmlns:a16="http://schemas.microsoft.com/office/drawing/2014/main" id="{80049A17-1E08-461A-AE81-E3E86D27B659}"/>
              </a:ext>
              <a:ext uri="{C183D7F6-B498-43B3-948B-1728B52AA6E4}">
                <adec:decorative xmlns:adec="http://schemas.microsoft.com/office/drawing/2017/decorative" val="0"/>
              </a:ext>
            </a:extLst>
          </p:cNvPr>
          <p:cNvSpPr>
            <a:spLocks noGrp="1"/>
          </p:cNvSpPr>
          <p:nvPr>
            <p:ph type="pic" sz="quarter" idx="14"/>
          </p:nvPr>
        </p:nvSpPr>
        <p:spPr>
          <a:xfrm>
            <a:off x="4873625" y="1298575"/>
            <a:ext cx="6480175" cy="4576763"/>
          </a:xfrm>
        </p:spPr>
        <p:txBody>
          <a:bodyPr/>
          <a:lstStyle/>
          <a:p>
            <a:endParaRPr lang="en-US" dirty="0"/>
          </a:p>
        </p:txBody>
      </p:sp>
      <p:sp>
        <p:nvSpPr>
          <p:cNvPr id="9" name="Content Placeholder 11">
            <a:extLst>
              <a:ext uri="{FF2B5EF4-FFF2-40B4-BE49-F238E27FC236}">
                <a16:creationId xmlns:a16="http://schemas.microsoft.com/office/drawing/2014/main" id="{5D365EF1-F548-47B6-B013-7F3156A87A2A}"/>
              </a:ext>
            </a:extLst>
          </p:cNvPr>
          <p:cNvSpPr>
            <a:spLocks noGrp="1"/>
          </p:cNvSpPr>
          <p:nvPr>
            <p:ph sz="quarter" idx="15" hasCustomPrompt="1"/>
          </p:nvPr>
        </p:nvSpPr>
        <p:spPr>
          <a:xfrm>
            <a:off x="4873625" y="5422392"/>
            <a:ext cx="6480174" cy="452946"/>
          </a:xfrm>
          <a:solidFill>
            <a:schemeClr val="accent1"/>
          </a:solidFill>
          <a:ln>
            <a:noFill/>
          </a:ln>
        </p:spPr>
        <p:txBody>
          <a:bodyPr anchor="ctr">
            <a:normAutofit/>
          </a:bodyPr>
          <a:lstStyle>
            <a:lvl1pPr marL="0" indent="0">
              <a:buNone/>
              <a:defRPr sz="2400" b="1">
                <a:solidFill>
                  <a:schemeClr val="bg1"/>
                </a:solidFill>
              </a:defRPr>
            </a:lvl1pPr>
          </a:lstStyle>
          <a:p>
            <a:pPr lvl="0"/>
            <a:r>
              <a:rPr lang="en-US" dirty="0"/>
              <a:t>CLICK TO EDIT MASTER TEXT STYLES</a:t>
            </a:r>
          </a:p>
        </p:txBody>
      </p:sp>
      <p:pic>
        <p:nvPicPr>
          <p:cNvPr id="3" name="Picture 2">
            <a:extLst>
              <a:ext uri="{FF2B5EF4-FFF2-40B4-BE49-F238E27FC236}">
                <a16:creationId xmlns:a16="http://schemas.microsoft.com/office/drawing/2014/main" id="{237BE37C-A310-E446-5857-DC5A8D1FC1C1}"/>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444521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_Image_Line">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D2F840E9-2855-4DA0-A833-A6A15FC1E259}"/>
              </a:ext>
              <a:ext uri="{C183D7F6-B498-43B3-948B-1728B52AA6E4}">
                <adec:decorative xmlns:adec="http://schemas.microsoft.com/office/drawing/2017/decorative" val="1"/>
              </a:ext>
            </a:extLst>
          </p:cNvPr>
          <p:cNvCxnSpPr>
            <a:cxnSpLocks/>
          </p:cNvCxnSpPr>
          <p:nvPr userDrawn="1"/>
        </p:nvCxnSpPr>
        <p:spPr>
          <a:xfrm flipH="1">
            <a:off x="4772026" y="1133920"/>
            <a:ext cx="6581773"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3A10585-CD65-44FA-9AAF-B5D0040FB2FA}"/>
              </a:ext>
              <a:ext uri="{C183D7F6-B498-43B3-948B-1728B52AA6E4}">
                <adec:decorative xmlns:adec="http://schemas.microsoft.com/office/drawing/2017/decorative" val="1"/>
              </a:ext>
            </a:extLst>
          </p:cNvPr>
          <p:cNvCxnSpPr>
            <a:cxnSpLocks/>
          </p:cNvCxnSpPr>
          <p:nvPr userDrawn="1"/>
        </p:nvCxnSpPr>
        <p:spPr>
          <a:xfrm flipH="1">
            <a:off x="838200" y="1133920"/>
            <a:ext cx="455295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A0D37664-91E0-479A-BA46-DF590D4E7D51}"/>
              </a:ext>
              <a:ext uri="{C183D7F6-B498-43B3-948B-1728B52AA6E4}">
                <adec:decorative xmlns:adec="http://schemas.microsoft.com/office/drawing/2017/decorative" val="1"/>
              </a:ext>
            </a:extLst>
          </p:cNvPr>
          <p:cNvSpPr>
            <a:spLocks noGrp="1"/>
          </p:cNvSpPr>
          <p:nvPr>
            <p:ph type="sldNum" sz="quarter" idx="16"/>
          </p:nvPr>
        </p:nvSpPr>
        <p:spPr/>
        <p:txBody>
          <a:body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dirty="0"/>
              <a:t>Click to edit Master title style</a:t>
            </a:r>
          </a:p>
        </p:txBody>
      </p:sp>
      <p:sp>
        <p:nvSpPr>
          <p:cNvPr id="4" name="Picture Placeholder 3">
            <a:extLst>
              <a:ext uri="{FF2B5EF4-FFF2-40B4-BE49-F238E27FC236}">
                <a16:creationId xmlns:a16="http://schemas.microsoft.com/office/drawing/2014/main" id="{80049A17-1E08-461A-AE81-E3E86D27B659}"/>
              </a:ext>
            </a:extLst>
          </p:cNvPr>
          <p:cNvSpPr>
            <a:spLocks noGrp="1"/>
          </p:cNvSpPr>
          <p:nvPr>
            <p:ph type="pic" sz="quarter" idx="14"/>
          </p:nvPr>
        </p:nvSpPr>
        <p:spPr>
          <a:xfrm>
            <a:off x="838201" y="1298575"/>
            <a:ext cx="10515600" cy="4576763"/>
          </a:xfrm>
        </p:spPr>
        <p:txBody>
          <a:bodyPr/>
          <a:lstStyle/>
          <a:p>
            <a:endParaRPr lang="en-US"/>
          </a:p>
        </p:txBody>
      </p:sp>
      <p:sp>
        <p:nvSpPr>
          <p:cNvPr id="9" name="Content Placeholder 11">
            <a:extLst>
              <a:ext uri="{FF2B5EF4-FFF2-40B4-BE49-F238E27FC236}">
                <a16:creationId xmlns:a16="http://schemas.microsoft.com/office/drawing/2014/main" id="{5D365EF1-F548-47B6-B013-7F3156A87A2A}"/>
              </a:ext>
            </a:extLst>
          </p:cNvPr>
          <p:cNvSpPr>
            <a:spLocks noGrp="1"/>
          </p:cNvSpPr>
          <p:nvPr>
            <p:ph sz="quarter" idx="15" hasCustomPrompt="1"/>
          </p:nvPr>
        </p:nvSpPr>
        <p:spPr>
          <a:xfrm>
            <a:off x="838199" y="5422392"/>
            <a:ext cx="10515600" cy="452946"/>
          </a:xfrm>
          <a:solidFill>
            <a:schemeClr val="accent1"/>
          </a:solidFill>
          <a:ln>
            <a:noFill/>
          </a:ln>
        </p:spPr>
        <p:txBody>
          <a:bodyPr anchor="ctr">
            <a:normAutofit/>
          </a:bodyPr>
          <a:lstStyle>
            <a:lvl1pPr marL="0" indent="0">
              <a:buNone/>
              <a:defRPr sz="2400" b="1">
                <a:solidFill>
                  <a:schemeClr val="bg1"/>
                </a:solidFill>
              </a:defRPr>
            </a:lvl1pPr>
          </a:lstStyle>
          <a:p>
            <a:pPr lvl="0"/>
            <a:r>
              <a:rPr lang="en-US" dirty="0"/>
              <a:t>CLICK TO EDIT MASTER TEXT STYLES</a:t>
            </a:r>
          </a:p>
        </p:txBody>
      </p:sp>
      <p:pic>
        <p:nvPicPr>
          <p:cNvPr id="3" name="Picture 2">
            <a:extLst>
              <a:ext uri="{FF2B5EF4-FFF2-40B4-BE49-F238E27FC236}">
                <a16:creationId xmlns:a16="http://schemas.microsoft.com/office/drawing/2014/main" id="{EAC2DEEF-5A5A-4E66-5452-B0CDC69120EB}"/>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746121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Imag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0D37664-91E0-479A-BA46-DF590D4E7D51}"/>
              </a:ext>
              <a:ext uri="{C183D7F6-B498-43B3-948B-1728B52AA6E4}">
                <adec:decorative xmlns:adec="http://schemas.microsoft.com/office/drawing/2017/decorative" val="1"/>
              </a:ext>
            </a:extLst>
          </p:cNvPr>
          <p:cNvSpPr>
            <a:spLocks noGrp="1"/>
          </p:cNvSpPr>
          <p:nvPr>
            <p:ph type="sldNum" sz="quarter" idx="16"/>
          </p:nvPr>
        </p:nvSpPr>
        <p:spPr/>
        <p:txBody>
          <a:bodyPr/>
          <a:lstStyle/>
          <a:p>
            <a:fld id="{C8847634-5684-4077-9B97-62904FB6C7A7}" type="slidenum">
              <a:rPr lang="en-US" smtClean="0"/>
              <a:pPr/>
              <a:t>‹#›</a:t>
            </a:fld>
            <a:endParaRPr lang="en-US" dirty="0"/>
          </a:p>
        </p:txBody>
      </p:sp>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dirty="0"/>
              <a:t>Click to edit Master title style</a:t>
            </a:r>
          </a:p>
        </p:txBody>
      </p:sp>
      <p:sp>
        <p:nvSpPr>
          <p:cNvPr id="4" name="Picture Placeholder 3">
            <a:extLst>
              <a:ext uri="{FF2B5EF4-FFF2-40B4-BE49-F238E27FC236}">
                <a16:creationId xmlns:a16="http://schemas.microsoft.com/office/drawing/2014/main" id="{80049A17-1E08-461A-AE81-E3E86D27B659}"/>
              </a:ext>
            </a:extLst>
          </p:cNvPr>
          <p:cNvSpPr>
            <a:spLocks noGrp="1"/>
          </p:cNvSpPr>
          <p:nvPr>
            <p:ph type="pic" sz="quarter" idx="14"/>
          </p:nvPr>
        </p:nvSpPr>
        <p:spPr>
          <a:xfrm>
            <a:off x="838201" y="1124713"/>
            <a:ext cx="10515600" cy="4750626"/>
          </a:xfrm>
        </p:spPr>
        <p:txBody>
          <a:bodyPr/>
          <a:lstStyle/>
          <a:p>
            <a:endParaRPr lang="en-US"/>
          </a:p>
        </p:txBody>
      </p:sp>
      <p:sp>
        <p:nvSpPr>
          <p:cNvPr id="9" name="Content Placeholder 11">
            <a:extLst>
              <a:ext uri="{FF2B5EF4-FFF2-40B4-BE49-F238E27FC236}">
                <a16:creationId xmlns:a16="http://schemas.microsoft.com/office/drawing/2014/main" id="{5D365EF1-F548-47B6-B013-7F3156A87A2A}"/>
              </a:ext>
            </a:extLst>
          </p:cNvPr>
          <p:cNvSpPr>
            <a:spLocks noGrp="1"/>
          </p:cNvSpPr>
          <p:nvPr>
            <p:ph sz="quarter" idx="15" hasCustomPrompt="1"/>
          </p:nvPr>
        </p:nvSpPr>
        <p:spPr>
          <a:xfrm>
            <a:off x="838199" y="5422392"/>
            <a:ext cx="10515600" cy="452946"/>
          </a:xfrm>
          <a:solidFill>
            <a:schemeClr val="accent1"/>
          </a:solidFill>
          <a:ln>
            <a:noFill/>
          </a:ln>
        </p:spPr>
        <p:txBody>
          <a:bodyPr anchor="ctr">
            <a:normAutofit/>
          </a:bodyPr>
          <a:lstStyle>
            <a:lvl1pPr marL="0" indent="0">
              <a:buNone/>
              <a:defRPr sz="2400" b="1">
                <a:solidFill>
                  <a:schemeClr val="bg1"/>
                </a:solidFill>
              </a:defRPr>
            </a:lvl1pPr>
          </a:lstStyle>
          <a:p>
            <a:pPr lvl="0"/>
            <a:r>
              <a:rPr lang="en-US" dirty="0"/>
              <a:t>CLICK TO EDIT MASTER TEXT STYLES</a:t>
            </a:r>
          </a:p>
        </p:txBody>
      </p:sp>
      <p:pic>
        <p:nvPicPr>
          <p:cNvPr id="3" name="Picture 2">
            <a:extLst>
              <a:ext uri="{FF2B5EF4-FFF2-40B4-BE49-F238E27FC236}">
                <a16:creationId xmlns:a16="http://schemas.microsoft.com/office/drawing/2014/main" id="{EB828676-9854-98D4-5851-9EAE90D0691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233013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C5CD-7433-44A8-BA3E-8CE8E51C3672}"/>
              </a:ext>
            </a:extLst>
          </p:cNvPr>
          <p:cNvSpPr>
            <a:spLocks noGrp="1"/>
          </p:cNvSpPr>
          <p:nvPr>
            <p:ph type="title"/>
          </p:nvPr>
        </p:nvSpPr>
        <p:spPr/>
        <p:txBody>
          <a:bodyPr/>
          <a:lstStyle>
            <a:lvl1pPr>
              <a:defRPr b="1">
                <a:solidFill>
                  <a:schemeClr val="tx1"/>
                </a:solidFill>
                <a:latin typeface="Arial Black" panose="020B0A04020102020204" pitchFamily="34" charset="0"/>
              </a:defRPr>
            </a:lvl1pPr>
          </a:lstStyle>
          <a:p>
            <a:r>
              <a:rPr lang="en-US"/>
              <a:t>Click to edit Master title style</a:t>
            </a:r>
            <a:endParaRPr lang="en-US" dirty="0"/>
          </a:p>
        </p:txBody>
      </p:sp>
      <p:sp>
        <p:nvSpPr>
          <p:cNvPr id="3" name="Slide Number Placeholder 2">
            <a:extLst>
              <a:ext uri="{FF2B5EF4-FFF2-40B4-BE49-F238E27FC236}">
                <a16:creationId xmlns:a16="http://schemas.microsoft.com/office/drawing/2014/main" id="{4B4ED807-7A91-4973-8650-5A0E5BB2E3AA}"/>
              </a:ext>
              <a:ext uri="{C183D7F6-B498-43B3-948B-1728B52AA6E4}">
                <adec:decorative xmlns:adec="http://schemas.microsoft.com/office/drawing/2017/decorative" val="1"/>
              </a:ext>
            </a:extLst>
          </p:cNvPr>
          <p:cNvSpPr>
            <a:spLocks noGrp="1"/>
          </p:cNvSpPr>
          <p:nvPr>
            <p:ph type="sldNum" sz="quarter" idx="10"/>
          </p:nvPr>
        </p:nvSpPr>
        <p:spPr/>
        <p:txBody>
          <a:bodyPr/>
          <a:lstStyle/>
          <a:p>
            <a:fld id="{C8847634-5684-4077-9B97-62904FB6C7A7}" type="slidenum">
              <a:rPr lang="en-US" smtClean="0"/>
              <a:pPr/>
              <a:t>‹#›</a:t>
            </a:fld>
            <a:endParaRPr lang="en-US" dirty="0"/>
          </a:p>
        </p:txBody>
      </p:sp>
      <p:pic>
        <p:nvPicPr>
          <p:cNvPr id="5" name="Picture 4">
            <a:extLst>
              <a:ext uri="{FF2B5EF4-FFF2-40B4-BE49-F238E27FC236}">
                <a16:creationId xmlns:a16="http://schemas.microsoft.com/office/drawing/2014/main" id="{F2E48176-2BB0-D69A-B8FE-FE6225343EF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1842" y="6056168"/>
            <a:ext cx="1215085" cy="608908"/>
          </a:xfrm>
          <a:prstGeom prst="rect">
            <a:avLst/>
          </a:prstGeom>
        </p:spPr>
      </p:pic>
    </p:spTree>
    <p:extLst>
      <p:ext uri="{BB962C8B-B14F-4D97-AF65-F5344CB8AC3E}">
        <p14:creationId xmlns:p14="http://schemas.microsoft.com/office/powerpoint/2010/main" val="371291010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ags" Target="../tags/tag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BC99016-3AA8-490A-8306-EE2A1A73BC88}"/>
              </a:ext>
              <a:ext uri="{C183D7F6-B498-43B3-948B-1728B52AA6E4}">
                <adec:decorative xmlns:adec="http://schemas.microsoft.com/office/drawing/2017/decorative" val="1"/>
              </a:ext>
            </a:extLst>
          </p:cNvPr>
          <p:cNvSpPr>
            <a:spLocks noGrp="1"/>
          </p:cNvSpPr>
          <p:nvPr>
            <p:ph type="sldNum" sz="quarter" idx="4"/>
          </p:nvPr>
        </p:nvSpPr>
        <p:spPr>
          <a:xfrm>
            <a:off x="10917935" y="6056168"/>
            <a:ext cx="530353" cy="250968"/>
          </a:xfrm>
          <a:prstGeom prst="rect">
            <a:avLst/>
          </a:prstGeom>
        </p:spPr>
        <p:txBody>
          <a:bodyPr vert="horz" lIns="91440" tIns="45720" rIns="91440" bIns="45720" rtlCol="0" anchor="ctr"/>
          <a:lstStyle>
            <a:lvl1pPr algn="ctr">
              <a:defRPr sz="1200">
                <a:solidFill>
                  <a:schemeClr val="tx1"/>
                </a:solidFill>
              </a:defRPr>
            </a:lvl1pPr>
          </a:lstStyle>
          <a:p>
            <a:fld id="{C8847634-5684-4077-9B97-62904FB6C7A7}" type="slidenum">
              <a:rPr lang="en-US" smtClean="0"/>
              <a:pPr/>
              <a:t>‹#›</a:t>
            </a:fld>
            <a:endParaRPr lang="en-US" dirty="0"/>
          </a:p>
        </p:txBody>
      </p:sp>
      <p:sp>
        <p:nvSpPr>
          <p:cNvPr id="2" name="Title Placeholder 1">
            <a:extLst>
              <a:ext uri="{FF2B5EF4-FFF2-40B4-BE49-F238E27FC236}">
                <a16:creationId xmlns:a16="http://schemas.microsoft.com/office/drawing/2014/main" id="{7991E140-5784-4A26-BE07-84D9027BF373}"/>
              </a:ext>
            </a:extLst>
          </p:cNvPr>
          <p:cNvSpPr>
            <a:spLocks noGrp="1"/>
          </p:cNvSpPr>
          <p:nvPr>
            <p:ph type="title"/>
          </p:nvPr>
        </p:nvSpPr>
        <p:spPr>
          <a:xfrm>
            <a:off x="838200" y="365125"/>
            <a:ext cx="10515600" cy="64985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7A77ADD8-001C-4EAB-8354-092B1725E66B}"/>
              </a:ext>
            </a:extLst>
          </p:cNvPr>
          <p:cNvSpPr>
            <a:spLocks noGrp="1"/>
          </p:cNvSpPr>
          <p:nvPr>
            <p:ph type="body" idx="1"/>
          </p:nvPr>
        </p:nvSpPr>
        <p:spPr>
          <a:xfrm>
            <a:off x="838200" y="1197864"/>
            <a:ext cx="10515600" cy="47548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55"/>
    </p:custDataLst>
    <p:extLst>
      <p:ext uri="{BB962C8B-B14F-4D97-AF65-F5344CB8AC3E}">
        <p14:creationId xmlns:p14="http://schemas.microsoft.com/office/powerpoint/2010/main" val="75058801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 id="2147483726" r:id="rId18"/>
    <p:sldLayoutId id="2147483727" r:id="rId19"/>
    <p:sldLayoutId id="2147483728" r:id="rId20"/>
    <p:sldLayoutId id="2147483729" r:id="rId21"/>
    <p:sldLayoutId id="2147483730" r:id="rId22"/>
    <p:sldLayoutId id="2147483731" r:id="rId23"/>
    <p:sldLayoutId id="2147483732" r:id="rId24"/>
    <p:sldLayoutId id="2147483733" r:id="rId25"/>
    <p:sldLayoutId id="2147483734" r:id="rId26"/>
    <p:sldLayoutId id="2147483735" r:id="rId27"/>
    <p:sldLayoutId id="2147483736" r:id="rId28"/>
    <p:sldLayoutId id="2147483737" r:id="rId29"/>
    <p:sldLayoutId id="2147483738" r:id="rId30"/>
    <p:sldLayoutId id="2147483739" r:id="rId31"/>
    <p:sldLayoutId id="2147483740" r:id="rId32"/>
    <p:sldLayoutId id="2147483741" r:id="rId33"/>
    <p:sldLayoutId id="2147483742" r:id="rId34"/>
    <p:sldLayoutId id="2147483649" r:id="rId35"/>
    <p:sldLayoutId id="2147483672" r:id="rId36"/>
    <p:sldLayoutId id="2147483678" r:id="rId37"/>
    <p:sldLayoutId id="2147483677" r:id="rId38"/>
    <p:sldLayoutId id="2147483664" r:id="rId39"/>
    <p:sldLayoutId id="2147483671" r:id="rId40"/>
    <p:sldLayoutId id="2147483665" r:id="rId41"/>
    <p:sldLayoutId id="2147483674" r:id="rId42"/>
    <p:sldLayoutId id="2147483668" r:id="rId43"/>
    <p:sldLayoutId id="2147483675" r:id="rId44"/>
    <p:sldLayoutId id="2147483651" r:id="rId45"/>
    <p:sldLayoutId id="2147483669" r:id="rId46"/>
    <p:sldLayoutId id="2147483676" r:id="rId47"/>
    <p:sldLayoutId id="2147483704" r:id="rId48"/>
    <p:sldLayoutId id="2147483706" r:id="rId49"/>
    <p:sldLayoutId id="2147483707" r:id="rId50"/>
    <p:sldLayoutId id="2147483743" r:id="rId51"/>
    <p:sldLayoutId id="2147483744" r:id="rId52"/>
    <p:sldLayoutId id="2147483745" r:id="rId53"/>
  </p:sldLayoutIdLst>
  <p:hf hdr="0" ftr="0" dt="0"/>
  <p:txStyles>
    <p:titleStyle>
      <a:lvl1pPr algn="l" defTabSz="914400" rtl="0" eaLnBrk="1" latinLnBrk="0" hangingPunct="1">
        <a:lnSpc>
          <a:spcPct val="90000"/>
        </a:lnSpc>
        <a:spcBef>
          <a:spcPct val="0"/>
        </a:spcBef>
        <a:buNone/>
        <a:defRPr sz="3600" kern="1200">
          <a:solidFill>
            <a:schemeClr val="tx1"/>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Courier New" panose="02070309020205020404" pitchFamily="49" charset="0"/>
        <a:buChar char="o"/>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8.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1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13.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8.xml"/><Relationship Id="rId7" Type="http://schemas.openxmlformats.org/officeDocument/2006/relationships/image" Target="../media/image26.svg"/><Relationship Id="rId2" Type="http://schemas.openxmlformats.org/officeDocument/2006/relationships/slideLayout" Target="../slideLayouts/slideLayout10.xml"/><Relationship Id="rId1" Type="http://schemas.openxmlformats.org/officeDocument/2006/relationships/tags" Target="../tags/tag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chart" Target="../charts/chart2.xml"/><Relationship Id="rId10" Type="http://schemas.openxmlformats.org/officeDocument/2006/relationships/image" Target="../media/image29.png"/><Relationship Id="rId4" Type="http://schemas.openxmlformats.org/officeDocument/2006/relationships/chart" Target="../charts/chart1.xml"/><Relationship Id="rId9" Type="http://schemas.openxmlformats.org/officeDocument/2006/relationships/image" Target="../media/image28.svg"/></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svg"/><Relationship Id="rId3" Type="http://schemas.openxmlformats.org/officeDocument/2006/relationships/video" Target="../media/media1.mp4"/><Relationship Id="rId7" Type="http://schemas.openxmlformats.org/officeDocument/2006/relationships/image" Target="../media/image32.png"/><Relationship Id="rId12" Type="http://schemas.openxmlformats.org/officeDocument/2006/relationships/image" Target="../media/image37.png"/><Relationship Id="rId2" Type="http://schemas.microsoft.com/office/2007/relationships/media" Target="../media/media1.mp4"/><Relationship Id="rId1" Type="http://schemas.openxmlformats.org/officeDocument/2006/relationships/tags" Target="../tags/tag15.xml"/><Relationship Id="rId6" Type="http://schemas.openxmlformats.org/officeDocument/2006/relationships/image" Target="../media/image31.png"/><Relationship Id="rId11" Type="http://schemas.openxmlformats.org/officeDocument/2006/relationships/image" Target="../media/image36.svg"/><Relationship Id="rId5" Type="http://schemas.openxmlformats.org/officeDocument/2006/relationships/notesSlide" Target="../notesSlides/notesSlide9.xml"/><Relationship Id="rId10" Type="http://schemas.openxmlformats.org/officeDocument/2006/relationships/image" Target="../media/image35.png"/><Relationship Id="rId4" Type="http://schemas.openxmlformats.org/officeDocument/2006/relationships/slideLayout" Target="../slideLayouts/slideLayout16.xml"/><Relationship Id="rId9" Type="http://schemas.openxmlformats.org/officeDocument/2006/relationships/image" Target="../media/image34.sv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17.xml"/><Relationship Id="rId5" Type="http://schemas.openxmlformats.org/officeDocument/2006/relationships/image" Target="../media/image40.gif"/><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6.xml"/><Relationship Id="rId1" Type="http://schemas.openxmlformats.org/officeDocument/2006/relationships/tags" Target="../tags/tag18.xml"/><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6.xml"/><Relationship Id="rId1" Type="http://schemas.openxmlformats.org/officeDocument/2006/relationships/tags" Target="../tags/tag19.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1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video" Target="../media/media3.mp4"/><Relationship Id="rId2" Type="http://schemas.microsoft.com/office/2007/relationships/media" Target="../media/media3.mp4"/><Relationship Id="rId1" Type="http://schemas.openxmlformats.org/officeDocument/2006/relationships/tags" Target="../tags/tag20.xml"/><Relationship Id="rId6" Type="http://schemas.openxmlformats.org/officeDocument/2006/relationships/image" Target="../media/image49.png"/><Relationship Id="rId5" Type="http://schemas.openxmlformats.org/officeDocument/2006/relationships/notesSlide" Target="../notesSlides/notesSlide18.xml"/><Relationship Id="rId4"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21.xml"/><Relationship Id="rId5" Type="http://schemas.openxmlformats.org/officeDocument/2006/relationships/image" Target="../media/image51.jpeg"/><Relationship Id="rId4" Type="http://schemas.openxmlformats.org/officeDocument/2006/relationships/image" Target="../media/image50.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tags" Target="../tags/tag2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tags" Target="../tags/tag23.xml"/><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57.jpeg"/><Relationship Id="rId2" Type="http://schemas.openxmlformats.org/officeDocument/2006/relationships/notesSlide" Target="../notesSlides/notesSlide22.xml"/><Relationship Id="rId1" Type="http://schemas.openxmlformats.org/officeDocument/2006/relationships/slideLayout" Target="../slideLayouts/slideLayout53.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6.xml"/><Relationship Id="rId1" Type="http://schemas.openxmlformats.org/officeDocument/2006/relationships/tags" Target="../tags/tag24.xml"/><Relationship Id="rId4" Type="http://schemas.openxmlformats.org/officeDocument/2006/relationships/image" Target="../media/image58.emf"/></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6.xml"/><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tags" Target="../tags/tag25.xml"/></Relationships>
</file>

<file path=ppt/slides/_rels/slide3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tags" Target="../tags/tag26.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1.xml"/><Relationship Id="rId1" Type="http://schemas.openxmlformats.org/officeDocument/2006/relationships/slideLayout" Target="../slideLayouts/slideLayout10.xml"/><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3.xml"/><Relationship Id="rId1" Type="http://schemas.openxmlformats.org/officeDocument/2006/relationships/tags" Target="../tags/tag27.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png"/></Relationships>
</file>

<file path=ppt/slides/_rels/slide43.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svg"/><Relationship Id="rId3" Type="http://schemas.openxmlformats.org/officeDocument/2006/relationships/slideLayout" Target="../slideLayouts/slideLayout16.xml"/><Relationship Id="rId7" Type="http://schemas.openxmlformats.org/officeDocument/2006/relationships/image" Target="../media/image75.png"/><Relationship Id="rId12" Type="http://schemas.openxmlformats.org/officeDocument/2006/relationships/image" Target="../media/image37.png"/><Relationship Id="rId17" Type="http://schemas.openxmlformats.org/officeDocument/2006/relationships/image" Target="../media/image77.svg"/><Relationship Id="rId2" Type="http://schemas.openxmlformats.org/officeDocument/2006/relationships/video" Target="../media/media4.mp4"/><Relationship Id="rId16" Type="http://schemas.openxmlformats.org/officeDocument/2006/relationships/image" Target="../media/image76.png"/><Relationship Id="rId1" Type="http://schemas.microsoft.com/office/2007/relationships/media" Target="../media/media4.mp4"/><Relationship Id="rId6" Type="http://schemas.openxmlformats.org/officeDocument/2006/relationships/image" Target="../media/image74.png"/><Relationship Id="rId11" Type="http://schemas.openxmlformats.org/officeDocument/2006/relationships/image" Target="../media/image36.svg"/><Relationship Id="rId5" Type="http://schemas.openxmlformats.org/officeDocument/2006/relationships/image" Target="../media/image73.png"/><Relationship Id="rId15" Type="http://schemas.openxmlformats.org/officeDocument/2006/relationships/image" Target="../media/image26.svg"/><Relationship Id="rId10" Type="http://schemas.openxmlformats.org/officeDocument/2006/relationships/image" Target="../media/image35.png"/><Relationship Id="rId4" Type="http://schemas.openxmlformats.org/officeDocument/2006/relationships/notesSlide" Target="../notesSlides/notesSlide33.xml"/><Relationship Id="rId9" Type="http://schemas.openxmlformats.org/officeDocument/2006/relationships/image" Target="../media/image34.svg"/><Relationship Id="rId14" Type="http://schemas.openxmlformats.org/officeDocument/2006/relationships/image" Target="../media/image25.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6.xml"/><Relationship Id="rId1" Type="http://schemas.openxmlformats.org/officeDocument/2006/relationships/tags" Target="../tags/tag28.xml"/><Relationship Id="rId4" Type="http://schemas.openxmlformats.org/officeDocument/2006/relationships/image" Target="../media/image78.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tags" Target="../tags/tag29.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tags" Target="../tags/tag30.xml"/><Relationship Id="rId4" Type="http://schemas.openxmlformats.org/officeDocument/2006/relationships/image" Target="../media/image79.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tags" Target="../tags/tag31.xml"/><Relationship Id="rId4" Type="http://schemas.openxmlformats.org/officeDocument/2006/relationships/image" Target="../media/image8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39.xml"/><Relationship Id="rId7" Type="http://schemas.openxmlformats.org/officeDocument/2006/relationships/image" Target="../media/image84.png"/><Relationship Id="rId2" Type="http://schemas.openxmlformats.org/officeDocument/2006/relationships/slideLayout" Target="../slideLayouts/slideLayout16.xml"/><Relationship Id="rId1" Type="http://schemas.openxmlformats.org/officeDocument/2006/relationships/tags" Target="../tags/tag3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33.xml"/><Relationship Id="rId4" Type="http://schemas.openxmlformats.org/officeDocument/2006/relationships/image" Target="../media/image85.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34.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tags" Target="../tags/tag35.xml"/></Relationships>
</file>

<file path=ppt/slides/_rels/slide5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2.xml"/><Relationship Id="rId1" Type="http://schemas.openxmlformats.org/officeDocument/2006/relationships/slideLayout" Target="../slideLayouts/slideLayout32.xml"/><Relationship Id="rId4" Type="http://schemas.openxmlformats.org/officeDocument/2006/relationships/image" Target="../media/image87.svg"/></Relationships>
</file>

<file path=ppt/slides/_rels/slide5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3.xml"/><Relationship Id="rId1" Type="http://schemas.openxmlformats.org/officeDocument/2006/relationships/slideLayout" Target="../slideLayouts/slideLayout3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9.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notesSlide" Target="../notesSlides/notesSlide5.xml"/><Relationship Id="rId7" Type="http://schemas.openxmlformats.org/officeDocument/2006/relationships/image" Target="../media/image21.png"/><Relationship Id="rId2" Type="http://schemas.openxmlformats.org/officeDocument/2006/relationships/slideLayout" Target="../slideLayouts/slideLayout10.xml"/><Relationship Id="rId1" Type="http://schemas.openxmlformats.org/officeDocument/2006/relationships/tags" Target="../tags/tag11.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7DD7A-6443-406E-868D-DA8DEB52F84C}"/>
              </a:ext>
            </a:extLst>
          </p:cNvPr>
          <p:cNvSpPr>
            <a:spLocks noGrp="1"/>
          </p:cNvSpPr>
          <p:nvPr>
            <p:ph type="ctrTitle"/>
          </p:nvPr>
        </p:nvSpPr>
        <p:spPr/>
        <p:txBody>
          <a:bodyPr>
            <a:normAutofit fontScale="90000"/>
          </a:bodyPr>
          <a:lstStyle/>
          <a:p>
            <a:r>
              <a:rPr lang="en-US" sz="4400" dirty="0">
                <a:solidFill>
                  <a:schemeClr val="bg1"/>
                </a:solidFill>
              </a:rPr>
              <a:t>Consequence Estimation with LifeSim</a:t>
            </a:r>
            <a:br>
              <a:rPr lang="en-US" sz="4800" dirty="0">
                <a:solidFill>
                  <a:schemeClr val="bg1"/>
                </a:solidFill>
              </a:rPr>
            </a:br>
            <a:r>
              <a:rPr lang="en-US" sz="3100" dirty="0">
                <a:solidFill>
                  <a:schemeClr val="bg1"/>
                </a:solidFill>
              </a:rPr>
              <a:t>DLS-108, Module 2.6</a:t>
            </a:r>
            <a:endParaRPr lang="en-US" dirty="0">
              <a:solidFill>
                <a:schemeClr val="bg1"/>
              </a:solidFill>
            </a:endParaRPr>
          </a:p>
        </p:txBody>
      </p:sp>
      <p:sp>
        <p:nvSpPr>
          <p:cNvPr id="3" name="Subtitle 2">
            <a:extLst>
              <a:ext uri="{FF2B5EF4-FFF2-40B4-BE49-F238E27FC236}">
                <a16:creationId xmlns:a16="http://schemas.microsoft.com/office/drawing/2014/main" id="{880ED65A-08EB-4D64-97CB-9D827C5573EF}"/>
              </a:ext>
            </a:extLst>
          </p:cNvPr>
          <p:cNvSpPr>
            <a:spLocks noGrp="1"/>
          </p:cNvSpPr>
          <p:nvPr>
            <p:ph type="subTitle" idx="1"/>
          </p:nvPr>
        </p:nvSpPr>
        <p:spPr/>
        <p:txBody>
          <a:bodyPr>
            <a:normAutofit fontScale="85000" lnSpcReduction="20000"/>
          </a:bodyPr>
          <a:lstStyle/>
          <a:p>
            <a:r>
              <a:rPr lang="en-US" sz="2800" dirty="0"/>
              <a:t>March 2025 / Version 3</a:t>
            </a:r>
          </a:p>
          <a:p>
            <a:r>
              <a:rPr lang="en-US" sz="1800" cap="all" dirty="0"/>
              <a:t>Dworshak, ID (source: HDR Engineering)</a:t>
            </a:r>
          </a:p>
        </p:txBody>
      </p:sp>
    </p:spTree>
    <p:custDataLst>
      <p:tags r:id="rId1"/>
    </p:custDataLst>
    <p:extLst>
      <p:ext uri="{BB962C8B-B14F-4D97-AF65-F5344CB8AC3E}">
        <p14:creationId xmlns:p14="http://schemas.microsoft.com/office/powerpoint/2010/main" val="1364120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DF9DF75-6075-4F83-A8DC-AC902FA15277}"/>
              </a:ext>
            </a:extLst>
          </p:cNvPr>
          <p:cNvGrpSpPr/>
          <p:nvPr/>
        </p:nvGrpSpPr>
        <p:grpSpPr>
          <a:xfrm>
            <a:off x="89338" y="1303903"/>
            <a:ext cx="12013324" cy="2327595"/>
            <a:chOff x="89338" y="1303903"/>
            <a:chExt cx="12013324" cy="2327595"/>
          </a:xfrm>
        </p:grpSpPr>
        <p:sp>
          <p:nvSpPr>
            <p:cNvPr id="55" name="TextBox 54">
              <a:extLst>
                <a:ext uri="{FF2B5EF4-FFF2-40B4-BE49-F238E27FC236}">
                  <a16:creationId xmlns:a16="http://schemas.microsoft.com/office/drawing/2014/main" id="{DAB55BB7-F941-4DDA-93A2-F2C22E7B82FA}"/>
                </a:ext>
              </a:extLst>
            </p:cNvPr>
            <p:cNvSpPr txBox="1"/>
            <p:nvPr/>
          </p:nvSpPr>
          <p:spPr>
            <a:xfrm>
              <a:off x="5253154" y="3169833"/>
              <a:ext cx="1263015" cy="461665"/>
            </a:xfrm>
            <a:prstGeom prst="rect">
              <a:avLst/>
            </a:prstGeom>
            <a:noFill/>
          </p:spPr>
          <p:txBody>
            <a:bodyPr wrap="square" rtlCol="0" anchor="ctr">
              <a:spAutoFit/>
            </a:bodyPr>
            <a:lstStyle/>
            <a:p>
              <a:pPr algn="ctr"/>
              <a:r>
                <a:rPr lang="en-US" sz="2400" b="1" dirty="0">
                  <a:solidFill>
                    <a:schemeClr val="accent1"/>
                  </a:solidFill>
                </a:rPr>
                <a:t>[ Time ]</a:t>
              </a:r>
            </a:p>
          </p:txBody>
        </p:sp>
        <p:sp>
          <p:nvSpPr>
            <p:cNvPr id="38" name="TextBox 37">
              <a:extLst>
                <a:ext uri="{FF2B5EF4-FFF2-40B4-BE49-F238E27FC236}">
                  <a16:creationId xmlns:a16="http://schemas.microsoft.com/office/drawing/2014/main" id="{5249C607-2C37-4634-9F1B-F626CB039187}"/>
                </a:ext>
              </a:extLst>
            </p:cNvPr>
            <p:cNvSpPr txBox="1"/>
            <p:nvPr/>
          </p:nvSpPr>
          <p:spPr>
            <a:xfrm>
              <a:off x="89338" y="1303904"/>
              <a:ext cx="2143178"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Threat Detected</a:t>
              </a:r>
            </a:p>
          </p:txBody>
        </p:sp>
        <p:sp>
          <p:nvSpPr>
            <p:cNvPr id="39" name="TextBox 38">
              <a:extLst>
                <a:ext uri="{FF2B5EF4-FFF2-40B4-BE49-F238E27FC236}">
                  <a16:creationId xmlns:a16="http://schemas.microsoft.com/office/drawing/2014/main" id="{05B0A7A0-A3D1-4EA1-BB27-79A029686550}"/>
                </a:ext>
              </a:extLst>
            </p:cNvPr>
            <p:cNvSpPr txBox="1"/>
            <p:nvPr/>
          </p:nvSpPr>
          <p:spPr>
            <a:xfrm>
              <a:off x="1160926" y="2486142"/>
              <a:ext cx="2468856" cy="611840"/>
            </a:xfrm>
            <a:prstGeom prst="rect">
              <a:avLst/>
            </a:prstGeom>
            <a:solidFill>
              <a:srgbClr val="894368">
                <a:alpha val="30000"/>
              </a:srgb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Delay Time</a:t>
              </a:r>
            </a:p>
          </p:txBody>
        </p:sp>
        <p:sp>
          <p:nvSpPr>
            <p:cNvPr id="40" name="TextBox 39">
              <a:extLst>
                <a:ext uri="{FF2B5EF4-FFF2-40B4-BE49-F238E27FC236}">
                  <a16:creationId xmlns:a16="http://schemas.microsoft.com/office/drawing/2014/main" id="{52DC3C2D-3DB5-4B10-AF43-4F0A4F96917E}"/>
                </a:ext>
              </a:extLst>
            </p:cNvPr>
            <p:cNvSpPr txBox="1"/>
            <p:nvPr/>
          </p:nvSpPr>
          <p:spPr>
            <a:xfrm>
              <a:off x="2563445" y="1303903"/>
              <a:ext cx="2143177"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Issued</a:t>
              </a:r>
            </a:p>
          </p:txBody>
        </p:sp>
        <p:cxnSp>
          <p:nvCxnSpPr>
            <p:cNvPr id="41" name="Straight Arrow Connector 40">
              <a:extLst>
                <a:ext uri="{FF2B5EF4-FFF2-40B4-BE49-F238E27FC236}">
                  <a16:creationId xmlns:a16="http://schemas.microsoft.com/office/drawing/2014/main" id="{D46DDCA9-57EC-41E6-BDAC-BB112A0AF39E}"/>
                </a:ext>
              </a:extLst>
            </p:cNvPr>
            <p:cNvCxnSpPr>
              <a:stCxn id="38" idx="2"/>
            </p:cNvCxnSpPr>
            <p:nvPr/>
          </p:nvCxnSpPr>
          <p:spPr>
            <a:xfrm flipH="1">
              <a:off x="1160926" y="1896857"/>
              <a:ext cx="1" cy="589284"/>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D4C64B1A-675F-4897-94E7-BE7F188A5BC3}"/>
                </a:ext>
              </a:extLst>
            </p:cNvPr>
            <p:cNvCxnSpPr>
              <a:stCxn id="40" idx="2"/>
            </p:cNvCxnSpPr>
            <p:nvPr/>
          </p:nvCxnSpPr>
          <p:spPr>
            <a:xfrm>
              <a:off x="3635036" y="1896856"/>
              <a:ext cx="0" cy="58928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0A0F64CD-5597-4587-84DF-23D5247E488D}"/>
                </a:ext>
              </a:extLst>
            </p:cNvPr>
            <p:cNvSpPr txBox="1"/>
            <p:nvPr/>
          </p:nvSpPr>
          <p:spPr>
            <a:xfrm>
              <a:off x="3629779" y="2486140"/>
              <a:ext cx="2468856" cy="611841"/>
            </a:xfrm>
            <a:prstGeom prst="rect">
              <a:avLst/>
            </a:prstGeom>
            <a:solidFill>
              <a:schemeClr val="bg2"/>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Diffusion Time</a:t>
              </a:r>
            </a:p>
          </p:txBody>
        </p:sp>
        <p:sp>
          <p:nvSpPr>
            <p:cNvPr id="46" name="TextBox 45">
              <a:extLst>
                <a:ext uri="{FF2B5EF4-FFF2-40B4-BE49-F238E27FC236}">
                  <a16:creationId xmlns:a16="http://schemas.microsoft.com/office/drawing/2014/main" id="{8A58ED87-A13B-4410-91B8-0361817F7319}"/>
                </a:ext>
              </a:extLst>
            </p:cNvPr>
            <p:cNvSpPr txBox="1"/>
            <p:nvPr/>
          </p:nvSpPr>
          <p:spPr>
            <a:xfrm>
              <a:off x="5021781" y="1303903"/>
              <a:ext cx="2143177" cy="590321"/>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Received</a:t>
              </a:r>
            </a:p>
          </p:txBody>
        </p:sp>
        <p:cxnSp>
          <p:nvCxnSpPr>
            <p:cNvPr id="47" name="Straight Arrow Connector 46">
              <a:extLst>
                <a:ext uri="{FF2B5EF4-FFF2-40B4-BE49-F238E27FC236}">
                  <a16:creationId xmlns:a16="http://schemas.microsoft.com/office/drawing/2014/main" id="{72D86245-C5ED-42B7-808E-68EB2B76F2D1}"/>
                </a:ext>
              </a:extLst>
            </p:cNvPr>
            <p:cNvCxnSpPr>
              <a:stCxn id="46" idx="2"/>
            </p:cNvCxnSpPr>
            <p:nvPr/>
          </p:nvCxnSpPr>
          <p:spPr>
            <a:xfrm>
              <a:off x="6093372" y="1894224"/>
              <a:ext cx="5261" cy="5919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B94B2F85-5AEC-40C2-8DAF-8CD78153849A}"/>
                </a:ext>
              </a:extLst>
            </p:cNvPr>
            <p:cNvSpPr txBox="1"/>
            <p:nvPr/>
          </p:nvSpPr>
          <p:spPr>
            <a:xfrm>
              <a:off x="6098631" y="2486140"/>
              <a:ext cx="2468856" cy="611842"/>
            </a:xfrm>
            <a:prstGeom prst="rect">
              <a:avLst/>
            </a:prstGeom>
            <a:solidFill>
              <a:schemeClr val="accent4">
                <a:alpha val="30000"/>
              </a:schemeClr>
            </a:solidFill>
          </p:spPr>
          <p:txBody>
            <a:bodyPr wrap="square" rtlCol="0" anchor="ctr">
              <a:noAutofit/>
            </a:bodyPr>
            <a:lstStyle/>
            <a:p>
              <a:pPr algn="ctr"/>
              <a:r>
                <a:rPr lang="en-US" sz="1400" b="1" dirty="0">
                  <a:solidFill>
                    <a:schemeClr val="tx1">
                      <a:alpha val="30000"/>
                    </a:schemeClr>
                  </a:solidFill>
                  <a:latin typeface="Arial Narrow" panose="020B0606020202030204" pitchFamily="34" charset="0"/>
                  <a:cs typeface="Arial" panose="020B0604020202020204" pitchFamily="34" charset="0"/>
                </a:rPr>
                <a:t>Protective Action Initiation Time</a:t>
              </a:r>
            </a:p>
          </p:txBody>
        </p:sp>
        <p:cxnSp>
          <p:nvCxnSpPr>
            <p:cNvPr id="49" name="Straight Arrow Connector 48">
              <a:extLst>
                <a:ext uri="{FF2B5EF4-FFF2-40B4-BE49-F238E27FC236}">
                  <a16:creationId xmlns:a16="http://schemas.microsoft.com/office/drawing/2014/main" id="{F28C1A42-CBA8-4C81-8C37-8BEE9555194D}"/>
                </a:ext>
              </a:extLst>
            </p:cNvPr>
            <p:cNvCxnSpPr>
              <a:stCxn id="51" idx="2"/>
            </p:cNvCxnSpPr>
            <p:nvPr/>
          </p:nvCxnSpPr>
          <p:spPr>
            <a:xfrm>
              <a:off x="8567479" y="1899143"/>
              <a:ext cx="1" cy="586997"/>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3D2BA7F5-A6C6-4E83-AE6A-44122E156DA6}"/>
                </a:ext>
              </a:extLst>
            </p:cNvPr>
            <p:cNvSpPr txBox="1"/>
            <p:nvPr/>
          </p:nvSpPr>
          <p:spPr>
            <a:xfrm>
              <a:off x="7495890" y="1306190"/>
              <a:ext cx="2143177"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Protective Action Initiated</a:t>
              </a:r>
            </a:p>
          </p:txBody>
        </p:sp>
        <p:sp>
          <p:nvSpPr>
            <p:cNvPr id="52" name="TextBox 51">
              <a:extLst>
                <a:ext uri="{FF2B5EF4-FFF2-40B4-BE49-F238E27FC236}">
                  <a16:creationId xmlns:a16="http://schemas.microsoft.com/office/drawing/2014/main" id="{066A3893-CFDA-4F40-93C3-6EA211293DA2}"/>
                </a:ext>
              </a:extLst>
            </p:cNvPr>
            <p:cNvSpPr txBox="1"/>
            <p:nvPr/>
          </p:nvSpPr>
          <p:spPr>
            <a:xfrm>
              <a:off x="8567484" y="2486139"/>
              <a:ext cx="2468856" cy="611843"/>
            </a:xfrm>
            <a:prstGeom prst="rect">
              <a:avLst/>
            </a:prstGeom>
            <a:solidFill>
              <a:srgbClr val="8A9040">
                <a:alpha val="30000"/>
              </a:srgb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Evacuation Time</a:t>
              </a:r>
            </a:p>
          </p:txBody>
        </p:sp>
        <p:cxnSp>
          <p:nvCxnSpPr>
            <p:cNvPr id="53" name="Straight Arrow Connector 52">
              <a:extLst>
                <a:ext uri="{FF2B5EF4-FFF2-40B4-BE49-F238E27FC236}">
                  <a16:creationId xmlns:a16="http://schemas.microsoft.com/office/drawing/2014/main" id="{9127DD1D-7DEF-46B6-A417-6DAF19C060F0}"/>
                </a:ext>
              </a:extLst>
            </p:cNvPr>
            <p:cNvCxnSpPr>
              <a:stCxn id="54" idx="2"/>
            </p:cNvCxnSpPr>
            <p:nvPr/>
          </p:nvCxnSpPr>
          <p:spPr>
            <a:xfrm>
              <a:off x="11031074" y="1894193"/>
              <a:ext cx="0" cy="591945"/>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6BE07369-A575-409D-8E66-366CB55A53A8}"/>
                </a:ext>
              </a:extLst>
            </p:cNvPr>
            <p:cNvSpPr txBox="1"/>
            <p:nvPr/>
          </p:nvSpPr>
          <p:spPr>
            <a:xfrm>
              <a:off x="9959485" y="1303903"/>
              <a:ext cx="2143177" cy="590290"/>
            </a:xfrm>
            <a:prstGeom prst="rect">
              <a:avLst/>
            </a:prstGeom>
            <a:solidFill>
              <a:schemeClr val="accent6">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Safety Reached</a:t>
              </a:r>
            </a:p>
          </p:txBody>
        </p:sp>
        <p:cxnSp>
          <p:nvCxnSpPr>
            <p:cNvPr id="56" name="Straight Connector 55">
              <a:extLst>
                <a:ext uri="{FF2B5EF4-FFF2-40B4-BE49-F238E27FC236}">
                  <a16:creationId xmlns:a16="http://schemas.microsoft.com/office/drawing/2014/main" id="{1820C9CE-3B64-49D1-B7E2-17C8242E23DC}"/>
                </a:ext>
              </a:extLst>
            </p:cNvPr>
            <p:cNvCxnSpPr>
              <a:cxnSpLocks/>
              <a:endCxn id="55" idx="1"/>
            </p:cNvCxnSpPr>
            <p:nvPr/>
          </p:nvCxnSpPr>
          <p:spPr>
            <a:xfrm>
              <a:off x="89338" y="3397700"/>
              <a:ext cx="5103350" cy="2966"/>
            </a:xfrm>
            <a:prstGeom prst="line">
              <a:avLst/>
            </a:prstGeom>
            <a:ln w="95250"/>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0CA8495-34C1-4F13-958F-A5B663656DE4}"/>
                </a:ext>
              </a:extLst>
            </p:cNvPr>
            <p:cNvCxnSpPr>
              <a:cxnSpLocks/>
              <a:stCxn id="55" idx="3"/>
            </p:cNvCxnSpPr>
            <p:nvPr/>
          </p:nvCxnSpPr>
          <p:spPr>
            <a:xfrm flipV="1">
              <a:off x="6455703" y="3397702"/>
              <a:ext cx="5646959" cy="2964"/>
            </a:xfrm>
            <a:prstGeom prst="line">
              <a:avLst/>
            </a:prstGeom>
            <a:ln w="95250">
              <a:tailEnd type="triangle"/>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dirty="0"/>
              <a:t>Warning Diffusion Time</a:t>
            </a:r>
          </a:p>
        </p:txBody>
      </p:sp>
      <p:pic>
        <p:nvPicPr>
          <p:cNvPr id="27" name="Picture 26">
            <a:extLst>
              <a:ext uri="{FF2B5EF4-FFF2-40B4-BE49-F238E27FC236}">
                <a16:creationId xmlns:a16="http://schemas.microsoft.com/office/drawing/2014/main" id="{4B0BBD49-5362-4860-868D-CD90FDE8EB39}"/>
              </a:ext>
            </a:extLst>
          </p:cNvPr>
          <p:cNvPicPr>
            <a:picLocks noChangeAspect="1"/>
          </p:cNvPicPr>
          <p:nvPr/>
        </p:nvPicPr>
        <p:blipFill rotWithShape="1">
          <a:blip r:embed="rId4"/>
          <a:srcRect l="980" t="2120" r="604" b="2961"/>
          <a:stretch/>
        </p:blipFill>
        <p:spPr>
          <a:xfrm>
            <a:off x="351693" y="3673008"/>
            <a:ext cx="11435024" cy="3010294"/>
          </a:xfrm>
          <a:prstGeom prst="rect">
            <a:avLst/>
          </a:prstGeom>
        </p:spPr>
      </p:pic>
    </p:spTree>
    <p:custDataLst>
      <p:tags r:id="rId1"/>
    </p:custDataLst>
    <p:extLst>
      <p:ext uri="{BB962C8B-B14F-4D97-AF65-F5344CB8AC3E}">
        <p14:creationId xmlns:p14="http://schemas.microsoft.com/office/powerpoint/2010/main" val="4075206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 name="TextBox 47">
            <a:extLst>
              <a:ext uri="{FF2B5EF4-FFF2-40B4-BE49-F238E27FC236}">
                <a16:creationId xmlns:a16="http://schemas.microsoft.com/office/drawing/2014/main" id="{B94B2F85-5AEC-40C2-8DAF-8CD78153849A}"/>
              </a:ext>
            </a:extLst>
          </p:cNvPr>
          <p:cNvSpPr txBox="1"/>
          <p:nvPr/>
        </p:nvSpPr>
        <p:spPr>
          <a:xfrm>
            <a:off x="6098631" y="2486140"/>
            <a:ext cx="2468856" cy="611842"/>
          </a:xfrm>
          <a:prstGeom prst="rect">
            <a:avLst/>
          </a:prstGeom>
          <a:solidFill>
            <a:schemeClr val="accent4"/>
          </a:solidFill>
        </p:spPr>
        <p:txBody>
          <a:bodyPr wrap="square" rtlCol="0" anchor="ctr">
            <a:noAutofit/>
          </a:bodyPr>
          <a:lstStyle/>
          <a:p>
            <a:pPr algn="ctr"/>
            <a:r>
              <a:rPr lang="en-US" sz="1400" b="1" dirty="0">
                <a:latin typeface="Arial Narrow" panose="020B0606020202030204" pitchFamily="34" charset="0"/>
                <a:cs typeface="Arial" panose="020B0604020202020204" pitchFamily="34" charset="0"/>
              </a:rPr>
              <a:t>Protective Action Initiation Time</a:t>
            </a:r>
          </a:p>
        </p:txBody>
      </p:sp>
      <p:sp>
        <p:nvSpPr>
          <p:cNvPr id="55" name="TextBox 54">
            <a:extLst>
              <a:ext uri="{FF2B5EF4-FFF2-40B4-BE49-F238E27FC236}">
                <a16:creationId xmlns:a16="http://schemas.microsoft.com/office/drawing/2014/main" id="{DAB55BB7-F941-4DDA-93A2-F2C22E7B82FA}"/>
              </a:ext>
            </a:extLst>
          </p:cNvPr>
          <p:cNvSpPr txBox="1"/>
          <p:nvPr/>
        </p:nvSpPr>
        <p:spPr>
          <a:xfrm>
            <a:off x="5253154" y="3169833"/>
            <a:ext cx="1263015" cy="461665"/>
          </a:xfrm>
          <a:prstGeom prst="rect">
            <a:avLst/>
          </a:prstGeom>
          <a:noFill/>
        </p:spPr>
        <p:txBody>
          <a:bodyPr wrap="square" rtlCol="0" anchor="ctr">
            <a:spAutoFit/>
          </a:bodyPr>
          <a:lstStyle/>
          <a:p>
            <a:pPr algn="ctr"/>
            <a:r>
              <a:rPr lang="en-US" sz="2400" b="1" dirty="0">
                <a:solidFill>
                  <a:schemeClr val="accent1"/>
                </a:solidFill>
              </a:rPr>
              <a:t>[ Time ]</a:t>
            </a:r>
          </a:p>
        </p:txBody>
      </p:sp>
      <p:sp>
        <p:nvSpPr>
          <p:cNvPr id="38" name="TextBox 37">
            <a:extLst>
              <a:ext uri="{FF2B5EF4-FFF2-40B4-BE49-F238E27FC236}">
                <a16:creationId xmlns:a16="http://schemas.microsoft.com/office/drawing/2014/main" id="{5249C607-2C37-4634-9F1B-F626CB039187}"/>
              </a:ext>
            </a:extLst>
          </p:cNvPr>
          <p:cNvSpPr txBox="1"/>
          <p:nvPr/>
        </p:nvSpPr>
        <p:spPr>
          <a:xfrm>
            <a:off x="89338" y="1303904"/>
            <a:ext cx="2143178"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Threat Detected</a:t>
            </a:r>
          </a:p>
        </p:txBody>
      </p:sp>
      <p:sp>
        <p:nvSpPr>
          <p:cNvPr id="39" name="TextBox 38">
            <a:extLst>
              <a:ext uri="{FF2B5EF4-FFF2-40B4-BE49-F238E27FC236}">
                <a16:creationId xmlns:a16="http://schemas.microsoft.com/office/drawing/2014/main" id="{05B0A7A0-A3D1-4EA1-BB27-79A029686550}"/>
              </a:ext>
            </a:extLst>
          </p:cNvPr>
          <p:cNvSpPr txBox="1"/>
          <p:nvPr/>
        </p:nvSpPr>
        <p:spPr>
          <a:xfrm>
            <a:off x="1160926" y="2486142"/>
            <a:ext cx="2468856" cy="611840"/>
          </a:xfrm>
          <a:prstGeom prst="rect">
            <a:avLst/>
          </a:prstGeom>
          <a:solidFill>
            <a:srgbClr val="894368">
              <a:alpha val="30000"/>
            </a:srgb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Delay Time</a:t>
            </a:r>
          </a:p>
        </p:txBody>
      </p:sp>
      <p:sp>
        <p:nvSpPr>
          <p:cNvPr id="40" name="TextBox 39">
            <a:extLst>
              <a:ext uri="{FF2B5EF4-FFF2-40B4-BE49-F238E27FC236}">
                <a16:creationId xmlns:a16="http://schemas.microsoft.com/office/drawing/2014/main" id="{52DC3C2D-3DB5-4B10-AF43-4F0A4F96917E}"/>
              </a:ext>
            </a:extLst>
          </p:cNvPr>
          <p:cNvSpPr txBox="1"/>
          <p:nvPr/>
        </p:nvSpPr>
        <p:spPr>
          <a:xfrm>
            <a:off x="2563445" y="1303903"/>
            <a:ext cx="2143177"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Issued</a:t>
            </a:r>
          </a:p>
        </p:txBody>
      </p:sp>
      <p:cxnSp>
        <p:nvCxnSpPr>
          <p:cNvPr id="41" name="Straight Arrow Connector 40">
            <a:extLst>
              <a:ext uri="{FF2B5EF4-FFF2-40B4-BE49-F238E27FC236}">
                <a16:creationId xmlns:a16="http://schemas.microsoft.com/office/drawing/2014/main" id="{D46DDCA9-57EC-41E6-BDAC-BB112A0AF39E}"/>
              </a:ext>
            </a:extLst>
          </p:cNvPr>
          <p:cNvCxnSpPr>
            <a:stCxn id="38" idx="2"/>
          </p:cNvCxnSpPr>
          <p:nvPr/>
        </p:nvCxnSpPr>
        <p:spPr>
          <a:xfrm flipH="1">
            <a:off x="1160926" y="1896857"/>
            <a:ext cx="1" cy="589284"/>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D4C64B1A-675F-4897-94E7-BE7F188A5BC3}"/>
              </a:ext>
            </a:extLst>
          </p:cNvPr>
          <p:cNvCxnSpPr>
            <a:stCxn id="40" idx="2"/>
          </p:cNvCxnSpPr>
          <p:nvPr/>
        </p:nvCxnSpPr>
        <p:spPr>
          <a:xfrm>
            <a:off x="3635036" y="1896856"/>
            <a:ext cx="0" cy="589283"/>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0A0F64CD-5597-4587-84DF-23D5247E488D}"/>
              </a:ext>
            </a:extLst>
          </p:cNvPr>
          <p:cNvSpPr txBox="1"/>
          <p:nvPr/>
        </p:nvSpPr>
        <p:spPr>
          <a:xfrm>
            <a:off x="3629779" y="2486140"/>
            <a:ext cx="2468856" cy="611841"/>
          </a:xfrm>
          <a:prstGeom prst="rect">
            <a:avLst/>
          </a:prstGeom>
          <a:solidFill>
            <a:schemeClr val="bg2">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Diffusion Time</a:t>
            </a:r>
          </a:p>
        </p:txBody>
      </p:sp>
      <p:sp>
        <p:nvSpPr>
          <p:cNvPr id="46" name="TextBox 45">
            <a:extLst>
              <a:ext uri="{FF2B5EF4-FFF2-40B4-BE49-F238E27FC236}">
                <a16:creationId xmlns:a16="http://schemas.microsoft.com/office/drawing/2014/main" id="{8A58ED87-A13B-4410-91B8-0361817F7319}"/>
              </a:ext>
            </a:extLst>
          </p:cNvPr>
          <p:cNvSpPr txBox="1"/>
          <p:nvPr/>
        </p:nvSpPr>
        <p:spPr>
          <a:xfrm>
            <a:off x="5021781" y="1303903"/>
            <a:ext cx="2143177" cy="590321"/>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Received</a:t>
            </a:r>
          </a:p>
        </p:txBody>
      </p:sp>
      <p:cxnSp>
        <p:nvCxnSpPr>
          <p:cNvPr id="47" name="Straight Arrow Connector 46">
            <a:extLst>
              <a:ext uri="{FF2B5EF4-FFF2-40B4-BE49-F238E27FC236}">
                <a16:creationId xmlns:a16="http://schemas.microsoft.com/office/drawing/2014/main" id="{72D86245-C5ED-42B7-808E-68EB2B76F2D1}"/>
              </a:ext>
            </a:extLst>
          </p:cNvPr>
          <p:cNvCxnSpPr>
            <a:stCxn id="46" idx="2"/>
          </p:cNvCxnSpPr>
          <p:nvPr/>
        </p:nvCxnSpPr>
        <p:spPr>
          <a:xfrm>
            <a:off x="6093372" y="1894224"/>
            <a:ext cx="5261" cy="5919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F28C1A42-CBA8-4C81-8C37-8BEE9555194D}"/>
              </a:ext>
            </a:extLst>
          </p:cNvPr>
          <p:cNvCxnSpPr>
            <a:stCxn id="51" idx="2"/>
          </p:cNvCxnSpPr>
          <p:nvPr/>
        </p:nvCxnSpPr>
        <p:spPr>
          <a:xfrm>
            <a:off x="8567479" y="1899143"/>
            <a:ext cx="1" cy="586997"/>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3D2BA7F5-A6C6-4E83-AE6A-44122E156DA6}"/>
              </a:ext>
            </a:extLst>
          </p:cNvPr>
          <p:cNvSpPr txBox="1"/>
          <p:nvPr/>
        </p:nvSpPr>
        <p:spPr>
          <a:xfrm>
            <a:off x="7495890" y="1306190"/>
            <a:ext cx="2143177"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Protective Action Initiated</a:t>
            </a:r>
          </a:p>
        </p:txBody>
      </p:sp>
      <p:sp>
        <p:nvSpPr>
          <p:cNvPr id="52" name="TextBox 51">
            <a:extLst>
              <a:ext uri="{FF2B5EF4-FFF2-40B4-BE49-F238E27FC236}">
                <a16:creationId xmlns:a16="http://schemas.microsoft.com/office/drawing/2014/main" id="{066A3893-CFDA-4F40-93C3-6EA211293DA2}"/>
              </a:ext>
            </a:extLst>
          </p:cNvPr>
          <p:cNvSpPr txBox="1"/>
          <p:nvPr/>
        </p:nvSpPr>
        <p:spPr>
          <a:xfrm>
            <a:off x="8567484" y="2486139"/>
            <a:ext cx="2468856" cy="611843"/>
          </a:xfrm>
          <a:prstGeom prst="rect">
            <a:avLst/>
          </a:prstGeom>
          <a:solidFill>
            <a:srgbClr val="8A9040">
              <a:alpha val="30000"/>
            </a:srgb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Evacuation Time</a:t>
            </a:r>
          </a:p>
        </p:txBody>
      </p:sp>
      <p:cxnSp>
        <p:nvCxnSpPr>
          <p:cNvPr id="53" name="Straight Arrow Connector 52">
            <a:extLst>
              <a:ext uri="{FF2B5EF4-FFF2-40B4-BE49-F238E27FC236}">
                <a16:creationId xmlns:a16="http://schemas.microsoft.com/office/drawing/2014/main" id="{9127DD1D-7DEF-46B6-A417-6DAF19C060F0}"/>
              </a:ext>
            </a:extLst>
          </p:cNvPr>
          <p:cNvCxnSpPr>
            <a:stCxn id="54" idx="2"/>
          </p:cNvCxnSpPr>
          <p:nvPr/>
        </p:nvCxnSpPr>
        <p:spPr>
          <a:xfrm>
            <a:off x="11031074" y="1894193"/>
            <a:ext cx="0" cy="591945"/>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6BE07369-A575-409D-8E66-366CB55A53A8}"/>
              </a:ext>
            </a:extLst>
          </p:cNvPr>
          <p:cNvSpPr txBox="1"/>
          <p:nvPr/>
        </p:nvSpPr>
        <p:spPr>
          <a:xfrm>
            <a:off x="9959485" y="1303903"/>
            <a:ext cx="2143177" cy="590290"/>
          </a:xfrm>
          <a:prstGeom prst="rect">
            <a:avLst/>
          </a:prstGeom>
          <a:solidFill>
            <a:schemeClr val="accent6">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Safety Reached</a:t>
            </a:r>
          </a:p>
        </p:txBody>
      </p:sp>
      <p:cxnSp>
        <p:nvCxnSpPr>
          <p:cNvPr id="56" name="Straight Connector 55">
            <a:extLst>
              <a:ext uri="{FF2B5EF4-FFF2-40B4-BE49-F238E27FC236}">
                <a16:creationId xmlns:a16="http://schemas.microsoft.com/office/drawing/2014/main" id="{1820C9CE-3B64-49D1-B7E2-17C8242E23DC}"/>
              </a:ext>
            </a:extLst>
          </p:cNvPr>
          <p:cNvCxnSpPr>
            <a:cxnSpLocks/>
            <a:endCxn id="55" idx="1"/>
          </p:cNvCxnSpPr>
          <p:nvPr/>
        </p:nvCxnSpPr>
        <p:spPr>
          <a:xfrm>
            <a:off x="89338" y="3397700"/>
            <a:ext cx="5103350" cy="2966"/>
          </a:xfrm>
          <a:prstGeom prst="line">
            <a:avLst/>
          </a:prstGeom>
          <a:ln w="95250"/>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0CA8495-34C1-4F13-958F-A5B663656DE4}"/>
              </a:ext>
            </a:extLst>
          </p:cNvPr>
          <p:cNvCxnSpPr>
            <a:cxnSpLocks/>
            <a:stCxn id="55" idx="3"/>
          </p:cNvCxnSpPr>
          <p:nvPr/>
        </p:nvCxnSpPr>
        <p:spPr>
          <a:xfrm flipV="1">
            <a:off x="6455703" y="3397702"/>
            <a:ext cx="5646959" cy="2964"/>
          </a:xfrm>
          <a:prstGeom prst="line">
            <a:avLst/>
          </a:prstGeom>
          <a:ln w="95250">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Protective Action Initiation Time</a:t>
            </a:r>
          </a:p>
        </p:txBody>
      </p:sp>
      <p:pic>
        <p:nvPicPr>
          <p:cNvPr id="21" name="Picture 20">
            <a:extLst>
              <a:ext uri="{FF2B5EF4-FFF2-40B4-BE49-F238E27FC236}">
                <a16:creationId xmlns:a16="http://schemas.microsoft.com/office/drawing/2014/main" id="{040A8FDC-0FAF-4046-B5F8-4B43B8AF28E6}"/>
              </a:ext>
            </a:extLst>
          </p:cNvPr>
          <p:cNvPicPr>
            <a:picLocks noChangeAspect="1"/>
          </p:cNvPicPr>
          <p:nvPr/>
        </p:nvPicPr>
        <p:blipFill rotWithShape="1">
          <a:blip r:embed="rId4"/>
          <a:srcRect l="1126" t="3302" r="433" b="2244"/>
          <a:stretch/>
        </p:blipFill>
        <p:spPr>
          <a:xfrm>
            <a:off x="373588" y="3728760"/>
            <a:ext cx="11428221" cy="3013606"/>
          </a:xfrm>
          <a:prstGeom prst="rect">
            <a:avLst/>
          </a:prstGeom>
          <a:ln>
            <a:noFill/>
          </a:ln>
        </p:spPr>
      </p:pic>
    </p:spTree>
    <p:custDataLst>
      <p:tags r:id="rId1"/>
    </p:custDataLst>
    <p:extLst>
      <p:ext uri="{BB962C8B-B14F-4D97-AF65-F5344CB8AC3E}">
        <p14:creationId xmlns:p14="http://schemas.microsoft.com/office/powerpoint/2010/main" val="2579608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 name="Chart 74"/>
          <p:cNvGraphicFramePr/>
          <p:nvPr>
            <p:extLst>
              <p:ext uri="{D42A27DB-BD31-4B8C-83A1-F6EECF244321}">
                <p14:modId xmlns:p14="http://schemas.microsoft.com/office/powerpoint/2010/main" val="2736752542"/>
              </p:ext>
            </p:extLst>
          </p:nvPr>
        </p:nvGraphicFramePr>
        <p:xfrm>
          <a:off x="762266" y="1280321"/>
          <a:ext cx="4945981" cy="346835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8" name="Chart 77"/>
          <p:cNvGraphicFramePr/>
          <p:nvPr>
            <p:extLst>
              <p:ext uri="{D42A27DB-BD31-4B8C-83A1-F6EECF244321}">
                <p14:modId xmlns:p14="http://schemas.microsoft.com/office/powerpoint/2010/main" val="2689021803"/>
              </p:ext>
            </p:extLst>
          </p:nvPr>
        </p:nvGraphicFramePr>
        <p:xfrm>
          <a:off x="6094709" y="1280321"/>
          <a:ext cx="4945981" cy="3468357"/>
        </p:xfrm>
        <a:graphic>
          <a:graphicData uri="http://schemas.openxmlformats.org/drawingml/2006/chart">
            <c:chart xmlns:c="http://schemas.openxmlformats.org/drawingml/2006/chart" xmlns:r="http://schemas.openxmlformats.org/officeDocument/2006/relationships" r:id="rId5"/>
          </a:graphicData>
        </a:graphic>
      </p:graphicFrame>
      <p:grpSp>
        <p:nvGrpSpPr>
          <p:cNvPr id="3" name="Group 91"/>
          <p:cNvGrpSpPr/>
          <p:nvPr/>
        </p:nvGrpSpPr>
        <p:grpSpPr>
          <a:xfrm>
            <a:off x="5556985" y="4503648"/>
            <a:ext cx="1247775" cy="914400"/>
            <a:chOff x="304800" y="4191000"/>
            <a:chExt cx="1169087" cy="914400"/>
          </a:xfrm>
        </p:grpSpPr>
        <p:pic>
          <p:nvPicPr>
            <p:cNvPr id="3074" name="Picture 2" descr="Home with solid fill"/>
            <p:cNvPicPr>
              <a:picLocks noChangeAspect="1" noChangeArrowheads="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bwMode="auto">
            <a:xfrm>
              <a:off x="552771" y="4191000"/>
              <a:ext cx="575619" cy="614362"/>
            </a:xfrm>
            <a:prstGeom prst="rect">
              <a:avLst/>
            </a:prstGeom>
            <a:noFill/>
          </p:spPr>
        </p:pic>
        <p:sp>
          <p:nvSpPr>
            <p:cNvPr id="91" name="TextBox 90"/>
            <p:cNvSpPr txBox="1"/>
            <p:nvPr/>
          </p:nvSpPr>
          <p:spPr>
            <a:xfrm>
              <a:off x="304800" y="4736068"/>
              <a:ext cx="1169087" cy="369332"/>
            </a:xfrm>
            <a:prstGeom prst="rect">
              <a:avLst/>
            </a:prstGeom>
            <a:solidFill>
              <a:schemeClr val="bg1"/>
            </a:solidFill>
            <a:ln>
              <a:noFill/>
            </a:ln>
          </p:spPr>
          <p:txBody>
            <a:bodyPr wrap="square" rtlCol="0">
              <a:spAutoFit/>
            </a:bodyPr>
            <a:lstStyle/>
            <a:p>
              <a:pPr algn="ctr"/>
              <a:r>
                <a:rPr lang="en-US" dirty="0">
                  <a:solidFill>
                    <a:schemeClr val="bg2"/>
                  </a:solidFill>
                </a:rPr>
                <a:t>2 people</a:t>
              </a:r>
            </a:p>
          </p:txBody>
        </p:sp>
      </p:grpSp>
      <p:grpSp>
        <p:nvGrpSpPr>
          <p:cNvPr id="4" name="Group 92"/>
          <p:cNvGrpSpPr/>
          <p:nvPr/>
        </p:nvGrpSpPr>
        <p:grpSpPr>
          <a:xfrm>
            <a:off x="8546226" y="4503648"/>
            <a:ext cx="1143000" cy="914400"/>
            <a:chOff x="-1653987" y="6054571"/>
            <a:chExt cx="1143000" cy="914400"/>
          </a:xfrm>
        </p:grpSpPr>
        <p:pic>
          <p:nvPicPr>
            <p:cNvPr id="94" name="Picture 2" descr="Home with solid fill"/>
            <p:cNvPicPr>
              <a:picLocks noChangeAspect="1" noChangeArrowheads="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bwMode="auto">
            <a:xfrm>
              <a:off x="-1425387" y="6054571"/>
              <a:ext cx="614362" cy="614362"/>
            </a:xfrm>
            <a:prstGeom prst="rect">
              <a:avLst/>
            </a:prstGeom>
            <a:noFill/>
          </p:spPr>
        </p:pic>
        <p:sp>
          <p:nvSpPr>
            <p:cNvPr id="95" name="TextBox 94"/>
            <p:cNvSpPr txBox="1"/>
            <p:nvPr/>
          </p:nvSpPr>
          <p:spPr>
            <a:xfrm>
              <a:off x="-1653987" y="6599639"/>
              <a:ext cx="1143000" cy="369332"/>
            </a:xfrm>
            <a:prstGeom prst="rect">
              <a:avLst/>
            </a:prstGeom>
            <a:solidFill>
              <a:schemeClr val="bg1"/>
            </a:solidFill>
            <a:ln>
              <a:noFill/>
            </a:ln>
          </p:spPr>
          <p:txBody>
            <a:bodyPr wrap="square" rtlCol="0">
              <a:spAutoFit/>
            </a:bodyPr>
            <a:lstStyle/>
            <a:p>
              <a:pPr algn="ctr"/>
              <a:r>
                <a:rPr lang="en-US" dirty="0">
                  <a:solidFill>
                    <a:schemeClr val="accent6"/>
                  </a:solidFill>
                </a:rPr>
                <a:t>1 Person</a:t>
              </a:r>
            </a:p>
          </p:txBody>
        </p:sp>
      </p:grpSp>
      <p:grpSp>
        <p:nvGrpSpPr>
          <p:cNvPr id="5" name="Group 95"/>
          <p:cNvGrpSpPr/>
          <p:nvPr/>
        </p:nvGrpSpPr>
        <p:grpSpPr>
          <a:xfrm>
            <a:off x="2327650" y="4503648"/>
            <a:ext cx="1133476" cy="914400"/>
            <a:chOff x="304799" y="4191000"/>
            <a:chExt cx="1133476" cy="914400"/>
          </a:xfrm>
        </p:grpSpPr>
        <p:pic>
          <p:nvPicPr>
            <p:cNvPr id="97" name="Picture 2" descr="Home with solid fill"/>
            <p:cNvPicPr>
              <a:picLocks noChangeAspect="1" noChangeArrowheads="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bwMode="auto">
            <a:xfrm>
              <a:off x="533400" y="4191000"/>
              <a:ext cx="614362" cy="614362"/>
            </a:xfrm>
            <a:prstGeom prst="rect">
              <a:avLst/>
            </a:prstGeom>
            <a:noFill/>
          </p:spPr>
        </p:pic>
        <p:sp>
          <p:nvSpPr>
            <p:cNvPr id="98" name="TextBox 97"/>
            <p:cNvSpPr txBox="1"/>
            <p:nvPr/>
          </p:nvSpPr>
          <p:spPr>
            <a:xfrm>
              <a:off x="304799" y="4736068"/>
              <a:ext cx="1133476" cy="369332"/>
            </a:xfrm>
            <a:prstGeom prst="rect">
              <a:avLst/>
            </a:prstGeom>
            <a:solidFill>
              <a:schemeClr val="bg1"/>
            </a:solidFill>
            <a:ln>
              <a:noFill/>
            </a:ln>
          </p:spPr>
          <p:txBody>
            <a:bodyPr wrap="square" rtlCol="0">
              <a:spAutoFit/>
            </a:bodyPr>
            <a:lstStyle/>
            <a:p>
              <a:pPr algn="ctr"/>
              <a:r>
                <a:rPr lang="en-US" dirty="0">
                  <a:solidFill>
                    <a:srgbClr val="007EA8"/>
                  </a:solidFill>
                </a:rPr>
                <a:t>3 people</a:t>
              </a:r>
            </a:p>
          </p:txBody>
        </p:sp>
      </p:grpSp>
      <p:cxnSp>
        <p:nvCxnSpPr>
          <p:cNvPr id="101" name="Straight Connector 100"/>
          <p:cNvCxnSpPr>
            <a:cxnSpLocks/>
          </p:cNvCxnSpPr>
          <p:nvPr/>
        </p:nvCxnSpPr>
        <p:spPr>
          <a:xfrm flipV="1">
            <a:off x="3271542" y="3505200"/>
            <a:ext cx="0" cy="514350"/>
          </a:xfrm>
          <a:prstGeom prst="line">
            <a:avLst/>
          </a:prstGeom>
          <a:ln w="158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4161335" y="5495003"/>
            <a:ext cx="4535352" cy="307777"/>
          </a:xfrm>
          <a:prstGeom prst="rect">
            <a:avLst/>
          </a:prstGeom>
          <a:noFill/>
        </p:spPr>
        <p:txBody>
          <a:bodyPr wrap="square" rtlCol="0">
            <a:spAutoFit/>
          </a:bodyPr>
          <a:lstStyle/>
          <a:p>
            <a:pPr marL="285750" indent="-285750">
              <a:buClr>
                <a:schemeClr val="bg2"/>
              </a:buClr>
              <a:buFont typeface="Arial" panose="020B0604020202020204" pitchFamily="34" charset="0"/>
              <a:buChar char="•"/>
            </a:pPr>
            <a:r>
              <a:rPr lang="en-US" sz="1400" dirty="0"/>
              <a:t>Warning received after 78 minutes of issuance</a:t>
            </a:r>
          </a:p>
        </p:txBody>
      </p:sp>
      <p:cxnSp>
        <p:nvCxnSpPr>
          <p:cNvPr id="105" name="Straight Connector 104"/>
          <p:cNvCxnSpPr>
            <a:cxnSpLocks/>
          </p:cNvCxnSpPr>
          <p:nvPr/>
        </p:nvCxnSpPr>
        <p:spPr>
          <a:xfrm flipV="1">
            <a:off x="8795086" y="2238375"/>
            <a:ext cx="0" cy="1827802"/>
          </a:xfrm>
          <a:prstGeom prst="line">
            <a:avLst/>
          </a:prstGeom>
          <a:ln w="158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4161335" y="5819493"/>
            <a:ext cx="4204710" cy="307777"/>
          </a:xfrm>
          <a:prstGeom prst="rect">
            <a:avLst/>
          </a:prstGeom>
          <a:noFill/>
        </p:spPr>
        <p:txBody>
          <a:bodyPr wrap="square" rtlCol="0">
            <a:spAutoFit/>
          </a:bodyPr>
          <a:lstStyle/>
          <a:p>
            <a:pPr marL="285750" indent="-285750">
              <a:buClr>
                <a:schemeClr val="bg2"/>
              </a:buClr>
              <a:buFont typeface="Arial" panose="020B0604020202020204" pitchFamily="34" charset="0"/>
              <a:buChar char="•"/>
            </a:pPr>
            <a:r>
              <a:rPr lang="en-US" sz="1400" dirty="0"/>
              <a:t>Mobilized 100 minutes after warning received</a:t>
            </a:r>
          </a:p>
        </p:txBody>
      </p:sp>
      <p:sp>
        <p:nvSpPr>
          <p:cNvPr id="109" name="TextBox 108"/>
          <p:cNvSpPr txBox="1"/>
          <p:nvPr/>
        </p:nvSpPr>
        <p:spPr>
          <a:xfrm>
            <a:off x="4161335" y="6138049"/>
            <a:ext cx="4384891" cy="523220"/>
          </a:xfrm>
          <a:prstGeom prst="rect">
            <a:avLst/>
          </a:prstGeom>
          <a:noFill/>
        </p:spPr>
        <p:txBody>
          <a:bodyPr wrap="square" rtlCol="0">
            <a:spAutoFit/>
          </a:bodyPr>
          <a:lstStyle/>
          <a:p>
            <a:pPr marL="285750" indent="-285750">
              <a:buClr>
                <a:schemeClr val="bg2"/>
              </a:buClr>
              <a:buFont typeface="Arial" panose="020B0604020202020204" pitchFamily="34" charset="0"/>
              <a:buChar char="•"/>
            </a:pPr>
            <a:r>
              <a:rPr lang="en-US" sz="1400" b="1" dirty="0"/>
              <a:t>Vehicle leaves structure carrying two people 178 minutes after warning issuance</a:t>
            </a:r>
          </a:p>
        </p:txBody>
      </p:sp>
      <p:cxnSp>
        <p:nvCxnSpPr>
          <p:cNvPr id="21" name="Straight Connector 20"/>
          <p:cNvCxnSpPr>
            <a:cxnSpLocks/>
          </p:cNvCxnSpPr>
          <p:nvPr/>
        </p:nvCxnSpPr>
        <p:spPr>
          <a:xfrm>
            <a:off x="1443038" y="3106136"/>
            <a:ext cx="4067175" cy="0"/>
          </a:xfrm>
          <a:prstGeom prst="line">
            <a:avLst/>
          </a:prstGeom>
          <a:ln w="158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3" name="Slide Number Placeholder 17">
            <a:extLst>
              <a:ext uri="{FF2B5EF4-FFF2-40B4-BE49-F238E27FC236}">
                <a16:creationId xmlns:a16="http://schemas.microsoft.com/office/drawing/2014/main" id="{4457B852-8C05-4A2A-B2E2-80EB0B39AB0D}"/>
              </a:ext>
            </a:extLst>
          </p:cNvPr>
          <p:cNvSpPr>
            <a:spLocks noGrp="1"/>
          </p:cNvSpPr>
          <p:nvPr>
            <p:ph type="sldNum" sz="quarter" idx="10"/>
          </p:nvPr>
        </p:nvSpPr>
        <p:spPr/>
        <p:txBody>
          <a:bodyPr/>
          <a:lstStyle>
            <a:lvl1pPr algn="ctr">
              <a:defRPr>
                <a:solidFill>
                  <a:schemeClr val="tx1"/>
                </a:solidFill>
              </a:defRPr>
            </a:lvl1pPr>
          </a:lstStyle>
          <a:p>
            <a:fld id="{C8847634-5684-4077-9B97-62904FB6C7A7}" type="slidenum">
              <a:rPr lang="en-US" smtClean="0"/>
              <a:pPr/>
              <a:t>12</a:t>
            </a:fld>
            <a:endParaRPr lang="en-US" dirty="0"/>
          </a:p>
        </p:txBody>
      </p:sp>
      <p:sp>
        <p:nvSpPr>
          <p:cNvPr id="7" name="Title 6"/>
          <p:cNvSpPr>
            <a:spLocks noGrp="1"/>
          </p:cNvSpPr>
          <p:nvPr>
            <p:ph type="title"/>
          </p:nvPr>
        </p:nvSpPr>
        <p:spPr/>
        <p:txBody>
          <a:bodyPr/>
          <a:lstStyle/>
          <a:p>
            <a:r>
              <a:rPr lang="en-US" dirty="0"/>
              <a:t>Warning and Mobilization</a:t>
            </a:r>
          </a:p>
        </p:txBody>
      </p:sp>
      <p:sp>
        <p:nvSpPr>
          <p:cNvPr id="99" name="Rectangle 98"/>
          <p:cNvSpPr/>
          <p:nvPr/>
        </p:nvSpPr>
        <p:spPr>
          <a:xfrm>
            <a:off x="3235257" y="3469034"/>
            <a:ext cx="7620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93D4E3BF-C86E-3C43-8CAF-2720F2131D08}"/>
              </a:ext>
            </a:extLst>
          </p:cNvPr>
          <p:cNvCxnSpPr>
            <a:cxnSpLocks/>
          </p:cNvCxnSpPr>
          <p:nvPr/>
        </p:nvCxnSpPr>
        <p:spPr>
          <a:xfrm>
            <a:off x="6795235" y="3069021"/>
            <a:ext cx="4067175" cy="0"/>
          </a:xfrm>
          <a:prstGeom prst="line">
            <a:avLst/>
          </a:prstGeom>
          <a:ln w="158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04" name="Rectangle 103"/>
          <p:cNvSpPr/>
          <p:nvPr/>
        </p:nvSpPr>
        <p:spPr>
          <a:xfrm>
            <a:off x="8756986" y="2190750"/>
            <a:ext cx="7620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7FACD999-6193-9F27-4EC5-86B6A2759C93}"/>
              </a:ext>
            </a:extLst>
          </p:cNvPr>
          <p:cNvSpPr/>
          <p:nvPr/>
        </p:nvSpPr>
        <p:spPr>
          <a:xfrm>
            <a:off x="1428750" y="1872844"/>
            <a:ext cx="3470603" cy="2151470"/>
          </a:xfrm>
          <a:custGeom>
            <a:avLst/>
            <a:gdLst>
              <a:gd name="connsiteX0" fmla="*/ 0 w 3738563"/>
              <a:gd name="connsiteY0" fmla="*/ 2452688 h 2462213"/>
              <a:gd name="connsiteX1" fmla="*/ 414338 w 3738563"/>
              <a:gd name="connsiteY1" fmla="*/ 2433638 h 2462213"/>
              <a:gd name="connsiteX2" fmla="*/ 1085850 w 3738563"/>
              <a:gd name="connsiteY2" fmla="*/ 2386013 h 2462213"/>
              <a:gd name="connsiteX3" fmla="*/ 1285875 w 3738563"/>
              <a:gd name="connsiteY3" fmla="*/ 2319338 h 2462213"/>
              <a:gd name="connsiteX4" fmla="*/ 1500188 w 3738563"/>
              <a:gd name="connsiteY4" fmla="*/ 2162175 h 2462213"/>
              <a:gd name="connsiteX5" fmla="*/ 1700213 w 3738563"/>
              <a:gd name="connsiteY5" fmla="*/ 1828800 h 2462213"/>
              <a:gd name="connsiteX6" fmla="*/ 1914525 w 3738563"/>
              <a:gd name="connsiteY6" fmla="*/ 1128713 h 2462213"/>
              <a:gd name="connsiteX7" fmla="*/ 2152650 w 3738563"/>
              <a:gd name="connsiteY7" fmla="*/ 666750 h 2462213"/>
              <a:gd name="connsiteX8" fmla="*/ 2509838 w 3738563"/>
              <a:gd name="connsiteY8" fmla="*/ 290513 h 2462213"/>
              <a:gd name="connsiteX9" fmla="*/ 2819400 w 3738563"/>
              <a:gd name="connsiteY9" fmla="*/ 114300 h 2462213"/>
              <a:gd name="connsiteX10" fmla="*/ 3219450 w 3738563"/>
              <a:gd name="connsiteY10" fmla="*/ 0 h 2462213"/>
              <a:gd name="connsiteX11" fmla="*/ 3738563 w 3738563"/>
              <a:gd name="connsiteY11" fmla="*/ 0 h 2462213"/>
              <a:gd name="connsiteX12" fmla="*/ 3733800 w 3738563"/>
              <a:gd name="connsiteY12" fmla="*/ 366713 h 2462213"/>
              <a:gd name="connsiteX13" fmla="*/ 3400425 w 3738563"/>
              <a:gd name="connsiteY13" fmla="*/ 381000 h 2462213"/>
              <a:gd name="connsiteX14" fmla="*/ 2928938 w 3738563"/>
              <a:gd name="connsiteY14" fmla="*/ 571500 h 2462213"/>
              <a:gd name="connsiteX15" fmla="*/ 2690813 w 3738563"/>
              <a:gd name="connsiteY15" fmla="*/ 742950 h 2462213"/>
              <a:gd name="connsiteX16" fmla="*/ 2519363 w 3738563"/>
              <a:gd name="connsiteY16" fmla="*/ 990600 h 2462213"/>
              <a:gd name="connsiteX17" fmla="*/ 2319338 w 3738563"/>
              <a:gd name="connsiteY17" fmla="*/ 1366838 h 2462213"/>
              <a:gd name="connsiteX18" fmla="*/ 2071688 w 3738563"/>
              <a:gd name="connsiteY18" fmla="*/ 1924050 h 2462213"/>
              <a:gd name="connsiteX19" fmla="*/ 1928813 w 3738563"/>
              <a:gd name="connsiteY19" fmla="*/ 2114550 h 2462213"/>
              <a:gd name="connsiteX20" fmla="*/ 1747838 w 3738563"/>
              <a:gd name="connsiteY20" fmla="*/ 2262188 h 2462213"/>
              <a:gd name="connsiteX21" fmla="*/ 1543050 w 3738563"/>
              <a:gd name="connsiteY21" fmla="*/ 2381250 h 2462213"/>
              <a:gd name="connsiteX22" fmla="*/ 1400175 w 3738563"/>
              <a:gd name="connsiteY22" fmla="*/ 2433638 h 2462213"/>
              <a:gd name="connsiteX23" fmla="*/ 1247775 w 3738563"/>
              <a:gd name="connsiteY23" fmla="*/ 2447925 h 2462213"/>
              <a:gd name="connsiteX24" fmla="*/ 1052513 w 3738563"/>
              <a:gd name="connsiteY24" fmla="*/ 2462213 h 2462213"/>
              <a:gd name="connsiteX25" fmla="*/ 771525 w 3738563"/>
              <a:gd name="connsiteY25" fmla="*/ 2457450 h 2462213"/>
              <a:gd name="connsiteX26" fmla="*/ 0 w 3738563"/>
              <a:gd name="connsiteY26" fmla="*/ 2452688 h 2462213"/>
              <a:gd name="connsiteX0" fmla="*/ 0 w 3733807"/>
              <a:gd name="connsiteY0" fmla="*/ 2452688 h 2462213"/>
              <a:gd name="connsiteX1" fmla="*/ 414338 w 3733807"/>
              <a:gd name="connsiteY1" fmla="*/ 2433638 h 2462213"/>
              <a:gd name="connsiteX2" fmla="*/ 1085850 w 3733807"/>
              <a:gd name="connsiteY2" fmla="*/ 2386013 h 2462213"/>
              <a:gd name="connsiteX3" fmla="*/ 1285875 w 3733807"/>
              <a:gd name="connsiteY3" fmla="*/ 2319338 h 2462213"/>
              <a:gd name="connsiteX4" fmla="*/ 1500188 w 3733807"/>
              <a:gd name="connsiteY4" fmla="*/ 2162175 h 2462213"/>
              <a:gd name="connsiteX5" fmla="*/ 1700213 w 3733807"/>
              <a:gd name="connsiteY5" fmla="*/ 1828800 h 2462213"/>
              <a:gd name="connsiteX6" fmla="*/ 1914525 w 3733807"/>
              <a:gd name="connsiteY6" fmla="*/ 1128713 h 2462213"/>
              <a:gd name="connsiteX7" fmla="*/ 2152650 w 3733807"/>
              <a:gd name="connsiteY7" fmla="*/ 666750 h 2462213"/>
              <a:gd name="connsiteX8" fmla="*/ 2509838 w 3733807"/>
              <a:gd name="connsiteY8" fmla="*/ 290513 h 2462213"/>
              <a:gd name="connsiteX9" fmla="*/ 2819400 w 3733807"/>
              <a:gd name="connsiteY9" fmla="*/ 114300 h 2462213"/>
              <a:gd name="connsiteX10" fmla="*/ 3219450 w 3733807"/>
              <a:gd name="connsiteY10" fmla="*/ 0 h 2462213"/>
              <a:gd name="connsiteX11" fmla="*/ 3468688 w 3733807"/>
              <a:gd name="connsiteY11" fmla="*/ 314325 h 2462213"/>
              <a:gd name="connsiteX12" fmla="*/ 3733800 w 3733807"/>
              <a:gd name="connsiteY12" fmla="*/ 366713 h 2462213"/>
              <a:gd name="connsiteX13" fmla="*/ 3400425 w 3733807"/>
              <a:gd name="connsiteY13" fmla="*/ 381000 h 2462213"/>
              <a:gd name="connsiteX14" fmla="*/ 2928938 w 3733807"/>
              <a:gd name="connsiteY14" fmla="*/ 571500 h 2462213"/>
              <a:gd name="connsiteX15" fmla="*/ 2690813 w 3733807"/>
              <a:gd name="connsiteY15" fmla="*/ 742950 h 2462213"/>
              <a:gd name="connsiteX16" fmla="*/ 2519363 w 3733807"/>
              <a:gd name="connsiteY16" fmla="*/ 990600 h 2462213"/>
              <a:gd name="connsiteX17" fmla="*/ 2319338 w 3733807"/>
              <a:gd name="connsiteY17" fmla="*/ 1366838 h 2462213"/>
              <a:gd name="connsiteX18" fmla="*/ 2071688 w 3733807"/>
              <a:gd name="connsiteY18" fmla="*/ 1924050 h 2462213"/>
              <a:gd name="connsiteX19" fmla="*/ 1928813 w 3733807"/>
              <a:gd name="connsiteY19" fmla="*/ 2114550 h 2462213"/>
              <a:gd name="connsiteX20" fmla="*/ 1747838 w 3733807"/>
              <a:gd name="connsiteY20" fmla="*/ 2262188 h 2462213"/>
              <a:gd name="connsiteX21" fmla="*/ 1543050 w 3733807"/>
              <a:gd name="connsiteY21" fmla="*/ 2381250 h 2462213"/>
              <a:gd name="connsiteX22" fmla="*/ 1400175 w 3733807"/>
              <a:gd name="connsiteY22" fmla="*/ 2433638 h 2462213"/>
              <a:gd name="connsiteX23" fmla="*/ 1247775 w 3733807"/>
              <a:gd name="connsiteY23" fmla="*/ 2447925 h 2462213"/>
              <a:gd name="connsiteX24" fmla="*/ 1052513 w 3733807"/>
              <a:gd name="connsiteY24" fmla="*/ 2462213 h 2462213"/>
              <a:gd name="connsiteX25" fmla="*/ 771525 w 3733807"/>
              <a:gd name="connsiteY25" fmla="*/ 2457450 h 2462213"/>
              <a:gd name="connsiteX26" fmla="*/ 0 w 3733807"/>
              <a:gd name="connsiteY26" fmla="*/ 2452688 h 2462213"/>
              <a:gd name="connsiteX0" fmla="*/ 0 w 3733807"/>
              <a:gd name="connsiteY0" fmla="*/ 2338388 h 2347913"/>
              <a:gd name="connsiteX1" fmla="*/ 414338 w 3733807"/>
              <a:gd name="connsiteY1" fmla="*/ 2319338 h 2347913"/>
              <a:gd name="connsiteX2" fmla="*/ 1085850 w 3733807"/>
              <a:gd name="connsiteY2" fmla="*/ 2271713 h 2347913"/>
              <a:gd name="connsiteX3" fmla="*/ 1285875 w 3733807"/>
              <a:gd name="connsiteY3" fmla="*/ 2205038 h 2347913"/>
              <a:gd name="connsiteX4" fmla="*/ 1500188 w 3733807"/>
              <a:gd name="connsiteY4" fmla="*/ 2047875 h 2347913"/>
              <a:gd name="connsiteX5" fmla="*/ 1700213 w 3733807"/>
              <a:gd name="connsiteY5" fmla="*/ 1714500 h 2347913"/>
              <a:gd name="connsiteX6" fmla="*/ 1914525 w 3733807"/>
              <a:gd name="connsiteY6" fmla="*/ 1014413 h 2347913"/>
              <a:gd name="connsiteX7" fmla="*/ 2152650 w 3733807"/>
              <a:gd name="connsiteY7" fmla="*/ 552450 h 2347913"/>
              <a:gd name="connsiteX8" fmla="*/ 2509838 w 3733807"/>
              <a:gd name="connsiteY8" fmla="*/ 176213 h 2347913"/>
              <a:gd name="connsiteX9" fmla="*/ 2819400 w 3733807"/>
              <a:gd name="connsiteY9" fmla="*/ 0 h 2347913"/>
              <a:gd name="connsiteX10" fmla="*/ 3155950 w 3733807"/>
              <a:gd name="connsiteY10" fmla="*/ 200025 h 2347913"/>
              <a:gd name="connsiteX11" fmla="*/ 3468688 w 3733807"/>
              <a:gd name="connsiteY11" fmla="*/ 200025 h 2347913"/>
              <a:gd name="connsiteX12" fmla="*/ 3733800 w 3733807"/>
              <a:gd name="connsiteY12" fmla="*/ 252413 h 2347913"/>
              <a:gd name="connsiteX13" fmla="*/ 3400425 w 3733807"/>
              <a:gd name="connsiteY13" fmla="*/ 266700 h 2347913"/>
              <a:gd name="connsiteX14" fmla="*/ 2928938 w 3733807"/>
              <a:gd name="connsiteY14" fmla="*/ 457200 h 2347913"/>
              <a:gd name="connsiteX15" fmla="*/ 2690813 w 3733807"/>
              <a:gd name="connsiteY15" fmla="*/ 628650 h 2347913"/>
              <a:gd name="connsiteX16" fmla="*/ 2519363 w 3733807"/>
              <a:gd name="connsiteY16" fmla="*/ 876300 h 2347913"/>
              <a:gd name="connsiteX17" fmla="*/ 2319338 w 3733807"/>
              <a:gd name="connsiteY17" fmla="*/ 1252538 h 2347913"/>
              <a:gd name="connsiteX18" fmla="*/ 2071688 w 3733807"/>
              <a:gd name="connsiteY18" fmla="*/ 1809750 h 2347913"/>
              <a:gd name="connsiteX19" fmla="*/ 1928813 w 3733807"/>
              <a:gd name="connsiteY19" fmla="*/ 2000250 h 2347913"/>
              <a:gd name="connsiteX20" fmla="*/ 1747838 w 3733807"/>
              <a:gd name="connsiteY20" fmla="*/ 2147888 h 2347913"/>
              <a:gd name="connsiteX21" fmla="*/ 1543050 w 3733807"/>
              <a:gd name="connsiteY21" fmla="*/ 2266950 h 2347913"/>
              <a:gd name="connsiteX22" fmla="*/ 1400175 w 3733807"/>
              <a:gd name="connsiteY22" fmla="*/ 2319338 h 2347913"/>
              <a:gd name="connsiteX23" fmla="*/ 1247775 w 3733807"/>
              <a:gd name="connsiteY23" fmla="*/ 2333625 h 2347913"/>
              <a:gd name="connsiteX24" fmla="*/ 1052513 w 3733807"/>
              <a:gd name="connsiteY24" fmla="*/ 2347913 h 2347913"/>
              <a:gd name="connsiteX25" fmla="*/ 771525 w 3733807"/>
              <a:gd name="connsiteY25" fmla="*/ 2343150 h 2347913"/>
              <a:gd name="connsiteX26" fmla="*/ 0 w 3733807"/>
              <a:gd name="connsiteY26" fmla="*/ 2338388 h 2347913"/>
              <a:gd name="connsiteX0" fmla="*/ 0 w 3733807"/>
              <a:gd name="connsiteY0" fmla="*/ 2162175 h 2171700"/>
              <a:gd name="connsiteX1" fmla="*/ 414338 w 3733807"/>
              <a:gd name="connsiteY1" fmla="*/ 2143125 h 2171700"/>
              <a:gd name="connsiteX2" fmla="*/ 1085850 w 3733807"/>
              <a:gd name="connsiteY2" fmla="*/ 2095500 h 2171700"/>
              <a:gd name="connsiteX3" fmla="*/ 1285875 w 3733807"/>
              <a:gd name="connsiteY3" fmla="*/ 2028825 h 2171700"/>
              <a:gd name="connsiteX4" fmla="*/ 1500188 w 3733807"/>
              <a:gd name="connsiteY4" fmla="*/ 1871662 h 2171700"/>
              <a:gd name="connsiteX5" fmla="*/ 1700213 w 3733807"/>
              <a:gd name="connsiteY5" fmla="*/ 1538287 h 2171700"/>
              <a:gd name="connsiteX6" fmla="*/ 1914525 w 3733807"/>
              <a:gd name="connsiteY6" fmla="*/ 838200 h 2171700"/>
              <a:gd name="connsiteX7" fmla="*/ 2152650 w 3733807"/>
              <a:gd name="connsiteY7" fmla="*/ 376237 h 2171700"/>
              <a:gd name="connsiteX8" fmla="*/ 2509838 w 3733807"/>
              <a:gd name="connsiteY8" fmla="*/ 0 h 2171700"/>
              <a:gd name="connsiteX9" fmla="*/ 2946400 w 3733807"/>
              <a:gd name="connsiteY9" fmla="*/ 26987 h 2171700"/>
              <a:gd name="connsiteX10" fmla="*/ 3155950 w 3733807"/>
              <a:gd name="connsiteY10" fmla="*/ 23812 h 2171700"/>
              <a:gd name="connsiteX11" fmla="*/ 3468688 w 3733807"/>
              <a:gd name="connsiteY11" fmla="*/ 23812 h 2171700"/>
              <a:gd name="connsiteX12" fmla="*/ 3733800 w 3733807"/>
              <a:gd name="connsiteY12" fmla="*/ 76200 h 2171700"/>
              <a:gd name="connsiteX13" fmla="*/ 3400425 w 3733807"/>
              <a:gd name="connsiteY13" fmla="*/ 90487 h 2171700"/>
              <a:gd name="connsiteX14" fmla="*/ 2928938 w 3733807"/>
              <a:gd name="connsiteY14" fmla="*/ 280987 h 2171700"/>
              <a:gd name="connsiteX15" fmla="*/ 2690813 w 3733807"/>
              <a:gd name="connsiteY15" fmla="*/ 452437 h 2171700"/>
              <a:gd name="connsiteX16" fmla="*/ 2519363 w 3733807"/>
              <a:gd name="connsiteY16" fmla="*/ 700087 h 2171700"/>
              <a:gd name="connsiteX17" fmla="*/ 2319338 w 3733807"/>
              <a:gd name="connsiteY17" fmla="*/ 1076325 h 2171700"/>
              <a:gd name="connsiteX18" fmla="*/ 2071688 w 3733807"/>
              <a:gd name="connsiteY18" fmla="*/ 1633537 h 2171700"/>
              <a:gd name="connsiteX19" fmla="*/ 1928813 w 3733807"/>
              <a:gd name="connsiteY19" fmla="*/ 1824037 h 2171700"/>
              <a:gd name="connsiteX20" fmla="*/ 1747838 w 3733807"/>
              <a:gd name="connsiteY20" fmla="*/ 1971675 h 2171700"/>
              <a:gd name="connsiteX21" fmla="*/ 1543050 w 3733807"/>
              <a:gd name="connsiteY21" fmla="*/ 2090737 h 2171700"/>
              <a:gd name="connsiteX22" fmla="*/ 1400175 w 3733807"/>
              <a:gd name="connsiteY22" fmla="*/ 2143125 h 2171700"/>
              <a:gd name="connsiteX23" fmla="*/ 1247775 w 3733807"/>
              <a:gd name="connsiteY23" fmla="*/ 2157412 h 2171700"/>
              <a:gd name="connsiteX24" fmla="*/ 1052513 w 3733807"/>
              <a:gd name="connsiteY24" fmla="*/ 2171700 h 2171700"/>
              <a:gd name="connsiteX25" fmla="*/ 771525 w 3733807"/>
              <a:gd name="connsiteY25" fmla="*/ 2166937 h 2171700"/>
              <a:gd name="connsiteX26" fmla="*/ 0 w 3733807"/>
              <a:gd name="connsiteY26" fmla="*/ 2162175 h 2171700"/>
              <a:gd name="connsiteX0" fmla="*/ 0 w 3733807"/>
              <a:gd name="connsiteY0" fmla="*/ 2138363 h 2147888"/>
              <a:gd name="connsiteX1" fmla="*/ 414338 w 3733807"/>
              <a:gd name="connsiteY1" fmla="*/ 2119313 h 2147888"/>
              <a:gd name="connsiteX2" fmla="*/ 1085850 w 3733807"/>
              <a:gd name="connsiteY2" fmla="*/ 2071688 h 2147888"/>
              <a:gd name="connsiteX3" fmla="*/ 1285875 w 3733807"/>
              <a:gd name="connsiteY3" fmla="*/ 2005013 h 2147888"/>
              <a:gd name="connsiteX4" fmla="*/ 1500188 w 3733807"/>
              <a:gd name="connsiteY4" fmla="*/ 1847850 h 2147888"/>
              <a:gd name="connsiteX5" fmla="*/ 1700213 w 3733807"/>
              <a:gd name="connsiteY5" fmla="*/ 1514475 h 2147888"/>
              <a:gd name="connsiteX6" fmla="*/ 1914525 w 3733807"/>
              <a:gd name="connsiteY6" fmla="*/ 814388 h 2147888"/>
              <a:gd name="connsiteX7" fmla="*/ 2152650 w 3733807"/>
              <a:gd name="connsiteY7" fmla="*/ 352425 h 2147888"/>
              <a:gd name="connsiteX8" fmla="*/ 2497138 w 3733807"/>
              <a:gd name="connsiteY8" fmla="*/ 90488 h 2147888"/>
              <a:gd name="connsiteX9" fmla="*/ 2946400 w 3733807"/>
              <a:gd name="connsiteY9" fmla="*/ 3175 h 2147888"/>
              <a:gd name="connsiteX10" fmla="*/ 3155950 w 3733807"/>
              <a:gd name="connsiteY10" fmla="*/ 0 h 2147888"/>
              <a:gd name="connsiteX11" fmla="*/ 3468688 w 3733807"/>
              <a:gd name="connsiteY11" fmla="*/ 0 h 2147888"/>
              <a:gd name="connsiteX12" fmla="*/ 3733800 w 3733807"/>
              <a:gd name="connsiteY12" fmla="*/ 52388 h 2147888"/>
              <a:gd name="connsiteX13" fmla="*/ 3400425 w 3733807"/>
              <a:gd name="connsiteY13" fmla="*/ 66675 h 2147888"/>
              <a:gd name="connsiteX14" fmla="*/ 2928938 w 3733807"/>
              <a:gd name="connsiteY14" fmla="*/ 257175 h 2147888"/>
              <a:gd name="connsiteX15" fmla="*/ 2690813 w 3733807"/>
              <a:gd name="connsiteY15" fmla="*/ 428625 h 2147888"/>
              <a:gd name="connsiteX16" fmla="*/ 2519363 w 3733807"/>
              <a:gd name="connsiteY16" fmla="*/ 676275 h 2147888"/>
              <a:gd name="connsiteX17" fmla="*/ 2319338 w 3733807"/>
              <a:gd name="connsiteY17" fmla="*/ 1052513 h 2147888"/>
              <a:gd name="connsiteX18" fmla="*/ 2071688 w 3733807"/>
              <a:gd name="connsiteY18" fmla="*/ 1609725 h 2147888"/>
              <a:gd name="connsiteX19" fmla="*/ 1928813 w 3733807"/>
              <a:gd name="connsiteY19" fmla="*/ 1800225 h 2147888"/>
              <a:gd name="connsiteX20" fmla="*/ 1747838 w 3733807"/>
              <a:gd name="connsiteY20" fmla="*/ 1947863 h 2147888"/>
              <a:gd name="connsiteX21" fmla="*/ 1543050 w 3733807"/>
              <a:gd name="connsiteY21" fmla="*/ 2066925 h 2147888"/>
              <a:gd name="connsiteX22" fmla="*/ 1400175 w 3733807"/>
              <a:gd name="connsiteY22" fmla="*/ 2119313 h 2147888"/>
              <a:gd name="connsiteX23" fmla="*/ 1247775 w 3733807"/>
              <a:gd name="connsiteY23" fmla="*/ 2133600 h 2147888"/>
              <a:gd name="connsiteX24" fmla="*/ 1052513 w 3733807"/>
              <a:gd name="connsiteY24" fmla="*/ 2147888 h 2147888"/>
              <a:gd name="connsiteX25" fmla="*/ 771525 w 3733807"/>
              <a:gd name="connsiteY25" fmla="*/ 2143125 h 2147888"/>
              <a:gd name="connsiteX26" fmla="*/ 0 w 3733807"/>
              <a:gd name="connsiteY26" fmla="*/ 2138363 h 2147888"/>
              <a:gd name="connsiteX0" fmla="*/ 0 w 3733807"/>
              <a:gd name="connsiteY0" fmla="*/ 2138363 h 2147888"/>
              <a:gd name="connsiteX1" fmla="*/ 414338 w 3733807"/>
              <a:gd name="connsiteY1" fmla="*/ 2119313 h 2147888"/>
              <a:gd name="connsiteX2" fmla="*/ 1085850 w 3733807"/>
              <a:gd name="connsiteY2" fmla="*/ 2071688 h 2147888"/>
              <a:gd name="connsiteX3" fmla="*/ 1285875 w 3733807"/>
              <a:gd name="connsiteY3" fmla="*/ 2005013 h 2147888"/>
              <a:gd name="connsiteX4" fmla="*/ 1500188 w 3733807"/>
              <a:gd name="connsiteY4" fmla="*/ 1847850 h 2147888"/>
              <a:gd name="connsiteX5" fmla="*/ 1700213 w 3733807"/>
              <a:gd name="connsiteY5" fmla="*/ 1514475 h 2147888"/>
              <a:gd name="connsiteX6" fmla="*/ 1914525 w 3733807"/>
              <a:gd name="connsiteY6" fmla="*/ 814388 h 2147888"/>
              <a:gd name="connsiteX7" fmla="*/ 2152650 w 3733807"/>
              <a:gd name="connsiteY7" fmla="*/ 352425 h 2147888"/>
              <a:gd name="connsiteX8" fmla="*/ 2497138 w 3733807"/>
              <a:gd name="connsiteY8" fmla="*/ 90488 h 2147888"/>
              <a:gd name="connsiteX9" fmla="*/ 2946400 w 3733807"/>
              <a:gd name="connsiteY9" fmla="*/ 3175 h 2147888"/>
              <a:gd name="connsiteX10" fmla="*/ 3155950 w 3733807"/>
              <a:gd name="connsiteY10" fmla="*/ 0 h 2147888"/>
              <a:gd name="connsiteX11" fmla="*/ 3468688 w 3733807"/>
              <a:gd name="connsiteY11" fmla="*/ 0 h 2147888"/>
              <a:gd name="connsiteX12" fmla="*/ 3733800 w 3733807"/>
              <a:gd name="connsiteY12" fmla="*/ 52388 h 2147888"/>
              <a:gd name="connsiteX13" fmla="*/ 3152775 w 3733807"/>
              <a:gd name="connsiteY13" fmla="*/ 127000 h 2147888"/>
              <a:gd name="connsiteX14" fmla="*/ 2928938 w 3733807"/>
              <a:gd name="connsiteY14" fmla="*/ 257175 h 2147888"/>
              <a:gd name="connsiteX15" fmla="*/ 2690813 w 3733807"/>
              <a:gd name="connsiteY15" fmla="*/ 428625 h 2147888"/>
              <a:gd name="connsiteX16" fmla="*/ 2519363 w 3733807"/>
              <a:gd name="connsiteY16" fmla="*/ 676275 h 2147888"/>
              <a:gd name="connsiteX17" fmla="*/ 2319338 w 3733807"/>
              <a:gd name="connsiteY17" fmla="*/ 1052513 h 2147888"/>
              <a:gd name="connsiteX18" fmla="*/ 2071688 w 3733807"/>
              <a:gd name="connsiteY18" fmla="*/ 1609725 h 2147888"/>
              <a:gd name="connsiteX19" fmla="*/ 1928813 w 3733807"/>
              <a:gd name="connsiteY19" fmla="*/ 1800225 h 2147888"/>
              <a:gd name="connsiteX20" fmla="*/ 1747838 w 3733807"/>
              <a:gd name="connsiteY20" fmla="*/ 1947863 h 2147888"/>
              <a:gd name="connsiteX21" fmla="*/ 1543050 w 3733807"/>
              <a:gd name="connsiteY21" fmla="*/ 2066925 h 2147888"/>
              <a:gd name="connsiteX22" fmla="*/ 1400175 w 3733807"/>
              <a:gd name="connsiteY22" fmla="*/ 2119313 h 2147888"/>
              <a:gd name="connsiteX23" fmla="*/ 1247775 w 3733807"/>
              <a:gd name="connsiteY23" fmla="*/ 2133600 h 2147888"/>
              <a:gd name="connsiteX24" fmla="*/ 1052513 w 3733807"/>
              <a:gd name="connsiteY24" fmla="*/ 2147888 h 2147888"/>
              <a:gd name="connsiteX25" fmla="*/ 771525 w 3733807"/>
              <a:gd name="connsiteY25" fmla="*/ 2143125 h 2147888"/>
              <a:gd name="connsiteX26" fmla="*/ 0 w 3733807"/>
              <a:gd name="connsiteY26" fmla="*/ 2138363 h 2147888"/>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 name="connsiteX0" fmla="*/ 0 w 3470603"/>
              <a:gd name="connsiteY0" fmla="*/ 2141945 h 2151470"/>
              <a:gd name="connsiteX1" fmla="*/ 414338 w 3470603"/>
              <a:gd name="connsiteY1" fmla="*/ 2122895 h 2151470"/>
              <a:gd name="connsiteX2" fmla="*/ 1085850 w 3470603"/>
              <a:gd name="connsiteY2" fmla="*/ 2075270 h 2151470"/>
              <a:gd name="connsiteX3" fmla="*/ 1285875 w 3470603"/>
              <a:gd name="connsiteY3" fmla="*/ 2008595 h 2151470"/>
              <a:gd name="connsiteX4" fmla="*/ 1500188 w 3470603"/>
              <a:gd name="connsiteY4" fmla="*/ 1851432 h 2151470"/>
              <a:gd name="connsiteX5" fmla="*/ 1700213 w 3470603"/>
              <a:gd name="connsiteY5" fmla="*/ 1518057 h 2151470"/>
              <a:gd name="connsiteX6" fmla="*/ 1914525 w 3470603"/>
              <a:gd name="connsiteY6" fmla="*/ 817970 h 2151470"/>
              <a:gd name="connsiteX7" fmla="*/ 2152650 w 3470603"/>
              <a:gd name="connsiteY7" fmla="*/ 356007 h 2151470"/>
              <a:gd name="connsiteX8" fmla="*/ 2497138 w 3470603"/>
              <a:gd name="connsiteY8" fmla="*/ 94070 h 2151470"/>
              <a:gd name="connsiteX9" fmla="*/ 2946400 w 3470603"/>
              <a:gd name="connsiteY9" fmla="*/ 6757 h 2151470"/>
              <a:gd name="connsiteX10" fmla="*/ 3155950 w 3470603"/>
              <a:gd name="connsiteY10" fmla="*/ 3582 h 2151470"/>
              <a:gd name="connsiteX11" fmla="*/ 3468688 w 3470603"/>
              <a:gd name="connsiteY11" fmla="*/ 3582 h 2151470"/>
              <a:gd name="connsiteX12" fmla="*/ 3470275 w 3470603"/>
              <a:gd name="connsiteY12" fmla="*/ 40095 h 2151470"/>
              <a:gd name="connsiteX13" fmla="*/ 3152775 w 3470603"/>
              <a:gd name="connsiteY13" fmla="*/ 130582 h 2151470"/>
              <a:gd name="connsiteX14" fmla="*/ 2928938 w 3470603"/>
              <a:gd name="connsiteY14" fmla="*/ 260757 h 2151470"/>
              <a:gd name="connsiteX15" fmla="*/ 2690813 w 3470603"/>
              <a:gd name="connsiteY15" fmla="*/ 432207 h 2151470"/>
              <a:gd name="connsiteX16" fmla="*/ 2519363 w 3470603"/>
              <a:gd name="connsiteY16" fmla="*/ 679857 h 2151470"/>
              <a:gd name="connsiteX17" fmla="*/ 2319338 w 3470603"/>
              <a:gd name="connsiteY17" fmla="*/ 1056095 h 2151470"/>
              <a:gd name="connsiteX18" fmla="*/ 2071688 w 3470603"/>
              <a:gd name="connsiteY18" fmla="*/ 1613307 h 2151470"/>
              <a:gd name="connsiteX19" fmla="*/ 1928813 w 3470603"/>
              <a:gd name="connsiteY19" fmla="*/ 1803807 h 2151470"/>
              <a:gd name="connsiteX20" fmla="*/ 1747838 w 3470603"/>
              <a:gd name="connsiteY20" fmla="*/ 1951445 h 2151470"/>
              <a:gd name="connsiteX21" fmla="*/ 1543050 w 3470603"/>
              <a:gd name="connsiteY21" fmla="*/ 2070507 h 2151470"/>
              <a:gd name="connsiteX22" fmla="*/ 1400175 w 3470603"/>
              <a:gd name="connsiteY22" fmla="*/ 2122895 h 2151470"/>
              <a:gd name="connsiteX23" fmla="*/ 1247775 w 3470603"/>
              <a:gd name="connsiteY23" fmla="*/ 2137182 h 2151470"/>
              <a:gd name="connsiteX24" fmla="*/ 1052513 w 3470603"/>
              <a:gd name="connsiteY24" fmla="*/ 2151470 h 2151470"/>
              <a:gd name="connsiteX25" fmla="*/ 771525 w 3470603"/>
              <a:gd name="connsiteY25" fmla="*/ 2146707 h 2151470"/>
              <a:gd name="connsiteX26" fmla="*/ 0 w 3470603"/>
              <a:gd name="connsiteY26" fmla="*/ 2141945 h 2151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70603" h="2151470">
                <a:moveTo>
                  <a:pt x="0" y="2141945"/>
                </a:moveTo>
                <a:lnTo>
                  <a:pt x="414338" y="2122895"/>
                </a:lnTo>
                <a:cubicBezTo>
                  <a:pt x="595313" y="2111783"/>
                  <a:pt x="940594" y="2094320"/>
                  <a:pt x="1085850" y="2075270"/>
                </a:cubicBezTo>
                <a:cubicBezTo>
                  <a:pt x="1231106" y="2056220"/>
                  <a:pt x="1216819" y="2045901"/>
                  <a:pt x="1285875" y="2008595"/>
                </a:cubicBezTo>
                <a:cubicBezTo>
                  <a:pt x="1354931" y="1971289"/>
                  <a:pt x="1431132" y="1933188"/>
                  <a:pt x="1500188" y="1851432"/>
                </a:cubicBezTo>
                <a:cubicBezTo>
                  <a:pt x="1569244" y="1769676"/>
                  <a:pt x="1631157" y="1690301"/>
                  <a:pt x="1700213" y="1518057"/>
                </a:cubicBezTo>
                <a:cubicBezTo>
                  <a:pt x="1769269" y="1345813"/>
                  <a:pt x="1839119" y="1011645"/>
                  <a:pt x="1914525" y="817970"/>
                </a:cubicBezTo>
                <a:cubicBezTo>
                  <a:pt x="1989931" y="624295"/>
                  <a:pt x="2055548" y="476657"/>
                  <a:pt x="2152650" y="356007"/>
                </a:cubicBezTo>
                <a:cubicBezTo>
                  <a:pt x="2249752" y="235357"/>
                  <a:pt x="2364846" y="152278"/>
                  <a:pt x="2497138" y="94070"/>
                </a:cubicBezTo>
                <a:cubicBezTo>
                  <a:pt x="2629430" y="35862"/>
                  <a:pt x="2836598" y="21838"/>
                  <a:pt x="2946400" y="6757"/>
                </a:cubicBezTo>
                <a:lnTo>
                  <a:pt x="3155950" y="3582"/>
                </a:lnTo>
                <a:lnTo>
                  <a:pt x="3468688" y="3582"/>
                </a:lnTo>
                <a:cubicBezTo>
                  <a:pt x="3467100" y="125820"/>
                  <a:pt x="3471863" y="-82143"/>
                  <a:pt x="3470275" y="40095"/>
                </a:cubicBezTo>
                <a:lnTo>
                  <a:pt x="3152775" y="130582"/>
                </a:lnTo>
                <a:cubicBezTo>
                  <a:pt x="3062552" y="167359"/>
                  <a:pt x="3008313" y="203607"/>
                  <a:pt x="2928938" y="260757"/>
                </a:cubicBezTo>
                <a:lnTo>
                  <a:pt x="2690813" y="432207"/>
                </a:lnTo>
                <a:cubicBezTo>
                  <a:pt x="2611438" y="489357"/>
                  <a:pt x="2581276" y="575876"/>
                  <a:pt x="2519363" y="679857"/>
                </a:cubicBezTo>
                <a:cubicBezTo>
                  <a:pt x="2457451" y="783838"/>
                  <a:pt x="2393951" y="900520"/>
                  <a:pt x="2319338" y="1056095"/>
                </a:cubicBezTo>
                <a:lnTo>
                  <a:pt x="2071688" y="1613307"/>
                </a:lnTo>
                <a:cubicBezTo>
                  <a:pt x="2006601" y="1737926"/>
                  <a:pt x="1989138" y="1754594"/>
                  <a:pt x="1928813" y="1803807"/>
                </a:cubicBezTo>
                <a:lnTo>
                  <a:pt x="1747838" y="1951445"/>
                </a:lnTo>
                <a:lnTo>
                  <a:pt x="1543050" y="2070507"/>
                </a:lnTo>
                <a:cubicBezTo>
                  <a:pt x="1485106" y="2099082"/>
                  <a:pt x="1449387" y="2111783"/>
                  <a:pt x="1400175" y="2122895"/>
                </a:cubicBezTo>
                <a:cubicBezTo>
                  <a:pt x="1350963" y="2134007"/>
                  <a:pt x="1312862" y="2132419"/>
                  <a:pt x="1247775" y="2137182"/>
                </a:cubicBezTo>
                <a:lnTo>
                  <a:pt x="1052513" y="2151470"/>
                </a:lnTo>
                <a:lnTo>
                  <a:pt x="771525" y="2146707"/>
                </a:lnTo>
                <a:lnTo>
                  <a:pt x="0" y="2141945"/>
                </a:lnTo>
                <a:close/>
              </a:path>
            </a:pathLst>
          </a:custGeom>
          <a:solidFill>
            <a:schemeClr val="accent1">
              <a:lumMod val="25000"/>
              <a:lumOff val="75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bg1"/>
              </a:solidFill>
            </a:endParaRPr>
          </a:p>
        </p:txBody>
      </p:sp>
      <p:cxnSp>
        <p:nvCxnSpPr>
          <p:cNvPr id="26" name="Straight Connector 25">
            <a:extLst>
              <a:ext uri="{FF2B5EF4-FFF2-40B4-BE49-F238E27FC236}">
                <a16:creationId xmlns:a16="http://schemas.microsoft.com/office/drawing/2014/main" id="{A4BB8C4B-8BC3-E834-6AA2-8694DA871B13}"/>
              </a:ext>
            </a:extLst>
          </p:cNvPr>
          <p:cNvCxnSpPr/>
          <p:nvPr/>
        </p:nvCxnSpPr>
        <p:spPr>
          <a:xfrm>
            <a:off x="485775" y="1876425"/>
            <a:ext cx="11049000"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Freeform: Shape 26">
            <a:extLst>
              <a:ext uri="{FF2B5EF4-FFF2-40B4-BE49-F238E27FC236}">
                <a16:creationId xmlns:a16="http://schemas.microsoft.com/office/drawing/2014/main" id="{984F2AC8-8D85-5110-5A01-6A61B94C05CB}"/>
              </a:ext>
            </a:extLst>
          </p:cNvPr>
          <p:cNvSpPr/>
          <p:nvPr/>
        </p:nvSpPr>
        <p:spPr>
          <a:xfrm>
            <a:off x="6786563" y="1876425"/>
            <a:ext cx="4024312" cy="2195513"/>
          </a:xfrm>
          <a:custGeom>
            <a:avLst/>
            <a:gdLst>
              <a:gd name="connsiteX0" fmla="*/ 0 w 4024312"/>
              <a:gd name="connsiteY0" fmla="*/ 2195513 h 2195513"/>
              <a:gd name="connsiteX1" fmla="*/ 238125 w 4024312"/>
              <a:gd name="connsiteY1" fmla="*/ 1771650 h 2195513"/>
              <a:gd name="connsiteX2" fmla="*/ 590550 w 4024312"/>
              <a:gd name="connsiteY2" fmla="*/ 1071563 h 2195513"/>
              <a:gd name="connsiteX3" fmla="*/ 1185862 w 4024312"/>
              <a:gd name="connsiteY3" fmla="*/ 395288 h 2195513"/>
              <a:gd name="connsiteX4" fmla="*/ 2409825 w 4024312"/>
              <a:gd name="connsiteY4" fmla="*/ 0 h 2195513"/>
              <a:gd name="connsiteX5" fmla="*/ 4024312 w 4024312"/>
              <a:gd name="connsiteY5" fmla="*/ 0 h 2195513"/>
              <a:gd name="connsiteX6" fmla="*/ 4024312 w 4024312"/>
              <a:gd name="connsiteY6" fmla="*/ 419100 h 2195513"/>
              <a:gd name="connsiteX7" fmla="*/ 2414587 w 4024312"/>
              <a:gd name="connsiteY7" fmla="*/ 514350 h 2195513"/>
              <a:gd name="connsiteX8" fmla="*/ 1204912 w 4024312"/>
              <a:gd name="connsiteY8" fmla="*/ 1204913 h 2195513"/>
              <a:gd name="connsiteX9" fmla="*/ 585787 w 4024312"/>
              <a:gd name="connsiteY9" fmla="*/ 1871663 h 2195513"/>
              <a:gd name="connsiteX10" fmla="*/ 0 w 4024312"/>
              <a:gd name="connsiteY10" fmla="*/ 2195513 h 2195513"/>
              <a:gd name="connsiteX0" fmla="*/ 0 w 4024312"/>
              <a:gd name="connsiteY0" fmla="*/ 2195513 h 2195513"/>
              <a:gd name="connsiteX1" fmla="*/ 238125 w 4024312"/>
              <a:gd name="connsiteY1" fmla="*/ 1771650 h 2195513"/>
              <a:gd name="connsiteX2" fmla="*/ 590550 w 4024312"/>
              <a:gd name="connsiteY2" fmla="*/ 1071563 h 2195513"/>
              <a:gd name="connsiteX3" fmla="*/ 1185862 w 4024312"/>
              <a:gd name="connsiteY3" fmla="*/ 395288 h 2195513"/>
              <a:gd name="connsiteX4" fmla="*/ 2409825 w 4024312"/>
              <a:gd name="connsiteY4" fmla="*/ 0 h 2195513"/>
              <a:gd name="connsiteX5" fmla="*/ 4024312 w 4024312"/>
              <a:gd name="connsiteY5" fmla="*/ 0 h 2195513"/>
              <a:gd name="connsiteX6" fmla="*/ 4024312 w 4024312"/>
              <a:gd name="connsiteY6" fmla="*/ 419100 h 2195513"/>
              <a:gd name="connsiteX7" fmla="*/ 2414587 w 4024312"/>
              <a:gd name="connsiteY7" fmla="*/ 600075 h 2195513"/>
              <a:gd name="connsiteX8" fmla="*/ 1204912 w 4024312"/>
              <a:gd name="connsiteY8" fmla="*/ 1204913 h 2195513"/>
              <a:gd name="connsiteX9" fmla="*/ 585787 w 4024312"/>
              <a:gd name="connsiteY9" fmla="*/ 1871663 h 2195513"/>
              <a:gd name="connsiteX10" fmla="*/ 0 w 4024312"/>
              <a:gd name="connsiteY10" fmla="*/ 2195513 h 2195513"/>
              <a:gd name="connsiteX0" fmla="*/ 0 w 4024312"/>
              <a:gd name="connsiteY0" fmla="*/ 2195513 h 2195513"/>
              <a:gd name="connsiteX1" fmla="*/ 238125 w 4024312"/>
              <a:gd name="connsiteY1" fmla="*/ 1771650 h 2195513"/>
              <a:gd name="connsiteX2" fmla="*/ 590550 w 4024312"/>
              <a:gd name="connsiteY2" fmla="*/ 1071563 h 2195513"/>
              <a:gd name="connsiteX3" fmla="*/ 1185862 w 4024312"/>
              <a:gd name="connsiteY3" fmla="*/ 395288 h 2195513"/>
              <a:gd name="connsiteX4" fmla="*/ 2409825 w 4024312"/>
              <a:gd name="connsiteY4" fmla="*/ 0 h 2195513"/>
              <a:gd name="connsiteX5" fmla="*/ 4024312 w 4024312"/>
              <a:gd name="connsiteY5" fmla="*/ 0 h 2195513"/>
              <a:gd name="connsiteX6" fmla="*/ 4024312 w 4024312"/>
              <a:gd name="connsiteY6" fmla="*/ 419100 h 2195513"/>
              <a:gd name="connsiteX7" fmla="*/ 2414587 w 4024312"/>
              <a:gd name="connsiteY7" fmla="*/ 600075 h 2195513"/>
              <a:gd name="connsiteX8" fmla="*/ 1204912 w 4024312"/>
              <a:gd name="connsiteY8" fmla="*/ 1204913 h 2195513"/>
              <a:gd name="connsiteX9" fmla="*/ 585787 w 4024312"/>
              <a:gd name="connsiteY9" fmla="*/ 1871663 h 2195513"/>
              <a:gd name="connsiteX10" fmla="*/ 0 w 4024312"/>
              <a:gd name="connsiteY10" fmla="*/ 2195513 h 2195513"/>
              <a:gd name="connsiteX0" fmla="*/ 0 w 4024312"/>
              <a:gd name="connsiteY0" fmla="*/ 2195513 h 2195513"/>
              <a:gd name="connsiteX1" fmla="*/ 238125 w 4024312"/>
              <a:gd name="connsiteY1" fmla="*/ 1771650 h 2195513"/>
              <a:gd name="connsiteX2" fmla="*/ 590550 w 4024312"/>
              <a:gd name="connsiteY2" fmla="*/ 1071563 h 2195513"/>
              <a:gd name="connsiteX3" fmla="*/ 1185862 w 4024312"/>
              <a:gd name="connsiteY3" fmla="*/ 395288 h 2195513"/>
              <a:gd name="connsiteX4" fmla="*/ 2409825 w 4024312"/>
              <a:gd name="connsiteY4" fmla="*/ 0 h 2195513"/>
              <a:gd name="connsiteX5" fmla="*/ 4024312 w 4024312"/>
              <a:gd name="connsiteY5" fmla="*/ 0 h 2195513"/>
              <a:gd name="connsiteX6" fmla="*/ 4024312 w 4024312"/>
              <a:gd name="connsiteY6" fmla="*/ 419100 h 2195513"/>
              <a:gd name="connsiteX7" fmla="*/ 2414587 w 4024312"/>
              <a:gd name="connsiteY7" fmla="*/ 600075 h 2195513"/>
              <a:gd name="connsiteX8" fmla="*/ 1204912 w 4024312"/>
              <a:gd name="connsiteY8" fmla="*/ 1204913 h 2195513"/>
              <a:gd name="connsiteX9" fmla="*/ 585787 w 4024312"/>
              <a:gd name="connsiteY9" fmla="*/ 1871663 h 2195513"/>
              <a:gd name="connsiteX10" fmla="*/ 0 w 4024312"/>
              <a:gd name="connsiteY10" fmla="*/ 2195513 h 2195513"/>
              <a:gd name="connsiteX0" fmla="*/ 0 w 4024312"/>
              <a:gd name="connsiteY0" fmla="*/ 2195513 h 2195513"/>
              <a:gd name="connsiteX1" fmla="*/ 238125 w 4024312"/>
              <a:gd name="connsiteY1" fmla="*/ 1771650 h 2195513"/>
              <a:gd name="connsiteX2" fmla="*/ 590550 w 4024312"/>
              <a:gd name="connsiteY2" fmla="*/ 1071563 h 2195513"/>
              <a:gd name="connsiteX3" fmla="*/ 1185862 w 4024312"/>
              <a:gd name="connsiteY3" fmla="*/ 395288 h 2195513"/>
              <a:gd name="connsiteX4" fmla="*/ 2409825 w 4024312"/>
              <a:gd name="connsiteY4" fmla="*/ 0 h 2195513"/>
              <a:gd name="connsiteX5" fmla="*/ 4024312 w 4024312"/>
              <a:gd name="connsiteY5" fmla="*/ 0 h 2195513"/>
              <a:gd name="connsiteX6" fmla="*/ 4024312 w 4024312"/>
              <a:gd name="connsiteY6" fmla="*/ 419100 h 2195513"/>
              <a:gd name="connsiteX7" fmla="*/ 2414587 w 4024312"/>
              <a:gd name="connsiteY7" fmla="*/ 600075 h 2195513"/>
              <a:gd name="connsiteX8" fmla="*/ 1204912 w 4024312"/>
              <a:gd name="connsiteY8" fmla="*/ 1204913 h 2195513"/>
              <a:gd name="connsiteX9" fmla="*/ 585787 w 4024312"/>
              <a:gd name="connsiteY9" fmla="*/ 1871663 h 2195513"/>
              <a:gd name="connsiteX10" fmla="*/ 0 w 4024312"/>
              <a:gd name="connsiteY10" fmla="*/ 2195513 h 2195513"/>
              <a:gd name="connsiteX0" fmla="*/ 0 w 4024312"/>
              <a:gd name="connsiteY0" fmla="*/ 2195513 h 2195513"/>
              <a:gd name="connsiteX1" fmla="*/ 238125 w 4024312"/>
              <a:gd name="connsiteY1" fmla="*/ 1771650 h 2195513"/>
              <a:gd name="connsiteX2" fmla="*/ 590550 w 4024312"/>
              <a:gd name="connsiteY2" fmla="*/ 1071563 h 2195513"/>
              <a:gd name="connsiteX3" fmla="*/ 1185862 w 4024312"/>
              <a:gd name="connsiteY3" fmla="*/ 395288 h 2195513"/>
              <a:gd name="connsiteX4" fmla="*/ 2409825 w 4024312"/>
              <a:gd name="connsiteY4" fmla="*/ 0 h 2195513"/>
              <a:gd name="connsiteX5" fmla="*/ 4024312 w 4024312"/>
              <a:gd name="connsiteY5" fmla="*/ 0 h 2195513"/>
              <a:gd name="connsiteX6" fmla="*/ 4024312 w 4024312"/>
              <a:gd name="connsiteY6" fmla="*/ 419100 h 2195513"/>
              <a:gd name="connsiteX7" fmla="*/ 2414587 w 4024312"/>
              <a:gd name="connsiteY7" fmla="*/ 600075 h 2195513"/>
              <a:gd name="connsiteX8" fmla="*/ 1204912 w 4024312"/>
              <a:gd name="connsiteY8" fmla="*/ 1204913 h 2195513"/>
              <a:gd name="connsiteX9" fmla="*/ 585787 w 4024312"/>
              <a:gd name="connsiteY9" fmla="*/ 1871663 h 2195513"/>
              <a:gd name="connsiteX10" fmla="*/ 0 w 4024312"/>
              <a:gd name="connsiteY10" fmla="*/ 2195513 h 2195513"/>
              <a:gd name="connsiteX0" fmla="*/ 0 w 4024312"/>
              <a:gd name="connsiteY0" fmla="*/ 2195513 h 2195513"/>
              <a:gd name="connsiteX1" fmla="*/ 238125 w 4024312"/>
              <a:gd name="connsiteY1" fmla="*/ 1771650 h 2195513"/>
              <a:gd name="connsiteX2" fmla="*/ 590550 w 4024312"/>
              <a:gd name="connsiteY2" fmla="*/ 1071563 h 2195513"/>
              <a:gd name="connsiteX3" fmla="*/ 1185862 w 4024312"/>
              <a:gd name="connsiteY3" fmla="*/ 395288 h 2195513"/>
              <a:gd name="connsiteX4" fmla="*/ 2409825 w 4024312"/>
              <a:gd name="connsiteY4" fmla="*/ 0 h 2195513"/>
              <a:gd name="connsiteX5" fmla="*/ 4024312 w 4024312"/>
              <a:gd name="connsiteY5" fmla="*/ 0 h 2195513"/>
              <a:gd name="connsiteX6" fmla="*/ 4024312 w 4024312"/>
              <a:gd name="connsiteY6" fmla="*/ 419100 h 2195513"/>
              <a:gd name="connsiteX7" fmla="*/ 2414587 w 4024312"/>
              <a:gd name="connsiteY7" fmla="*/ 600075 h 2195513"/>
              <a:gd name="connsiteX8" fmla="*/ 1204912 w 4024312"/>
              <a:gd name="connsiteY8" fmla="*/ 1204913 h 2195513"/>
              <a:gd name="connsiteX9" fmla="*/ 585787 w 4024312"/>
              <a:gd name="connsiteY9" fmla="*/ 1871663 h 2195513"/>
              <a:gd name="connsiteX10" fmla="*/ 0 w 4024312"/>
              <a:gd name="connsiteY10" fmla="*/ 2195513 h 2195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24312" h="2195513">
                <a:moveTo>
                  <a:pt x="0" y="2195513"/>
                </a:moveTo>
                <a:lnTo>
                  <a:pt x="238125" y="1771650"/>
                </a:lnTo>
                <a:cubicBezTo>
                  <a:pt x="336550" y="1584325"/>
                  <a:pt x="432594" y="1300957"/>
                  <a:pt x="590550" y="1071563"/>
                </a:cubicBezTo>
                <a:cubicBezTo>
                  <a:pt x="748506" y="842169"/>
                  <a:pt x="882650" y="573882"/>
                  <a:pt x="1185862" y="395288"/>
                </a:cubicBezTo>
                <a:cubicBezTo>
                  <a:pt x="1489074" y="216694"/>
                  <a:pt x="1936750" y="65881"/>
                  <a:pt x="2409825" y="0"/>
                </a:cubicBezTo>
                <a:lnTo>
                  <a:pt x="4024312" y="0"/>
                </a:lnTo>
                <a:lnTo>
                  <a:pt x="4024312" y="419100"/>
                </a:lnTo>
                <a:cubicBezTo>
                  <a:pt x="3756025" y="519112"/>
                  <a:pt x="2884487" y="469106"/>
                  <a:pt x="2414587" y="600075"/>
                </a:cubicBezTo>
                <a:cubicBezTo>
                  <a:pt x="1944687" y="731044"/>
                  <a:pt x="1509712" y="992982"/>
                  <a:pt x="1204912" y="1204913"/>
                </a:cubicBezTo>
                <a:cubicBezTo>
                  <a:pt x="900112" y="1416844"/>
                  <a:pt x="781049" y="1763713"/>
                  <a:pt x="585787" y="1871663"/>
                </a:cubicBezTo>
                <a:lnTo>
                  <a:pt x="0" y="2195513"/>
                </a:lnTo>
                <a:close/>
              </a:path>
            </a:pathLst>
          </a:custGeom>
          <a:solidFill>
            <a:schemeClr val="accent1">
              <a:lumMod val="25000"/>
              <a:lumOff val="75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bg1"/>
              </a:solidFill>
            </a:endParaRPr>
          </a:p>
        </p:txBody>
      </p:sp>
    </p:spTree>
    <p:custDataLst>
      <p:tags r:id="rId1"/>
    </p:custDataLst>
    <p:extLst>
      <p:ext uri="{BB962C8B-B14F-4D97-AF65-F5344CB8AC3E}">
        <p14:creationId xmlns:p14="http://schemas.microsoft.com/office/powerpoint/2010/main" val="241143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2"/>
                                        </p:tgtEl>
                                      </p:cBhvr>
                                    </p:animEffect>
                                    <p:set>
                                      <p:cBhvr>
                                        <p:cTn id="7" dur="1" fill="hold">
                                          <p:stCondLst>
                                            <p:cond delay="499"/>
                                          </p:stCondLst>
                                        </p:cTn>
                                        <p:tgtEl>
                                          <p:spTgt spid="2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7"/>
                                        </p:tgtEl>
                                      </p:cBhvr>
                                    </p:animEffect>
                                    <p:set>
                                      <p:cBhvr>
                                        <p:cTn id="12" dur="1" fill="hold">
                                          <p:stCondLst>
                                            <p:cond delay="499"/>
                                          </p:stCondLst>
                                        </p:cTn>
                                        <p:tgtEl>
                                          <p:spTgt spid="2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mph" presetSubtype="0" nodeType="clickEffect">
                                  <p:stCondLst>
                                    <p:cond delay="0"/>
                                  </p:stCondLst>
                                  <p:childTnLst>
                                    <p:set>
                                      <p:cBhvr rctx="PPT">
                                        <p:cTn id="16" dur="indefinite"/>
                                        <p:tgtEl>
                                          <p:spTgt spid="4"/>
                                        </p:tgtEl>
                                        <p:attrNameLst>
                                          <p:attrName>style.opacity</p:attrName>
                                        </p:attrNameLst>
                                      </p:cBhvr>
                                      <p:to>
                                        <p:strVal val="0.5"/>
                                      </p:to>
                                    </p:set>
                                    <p:animEffect filter="image" prLst="opacity: 0.5">
                                      <p:cBhvr rctx="IE">
                                        <p:cTn id="17" dur="indefinite"/>
                                        <p:tgtEl>
                                          <p:spTgt spid="4"/>
                                        </p:tgtEl>
                                      </p:cBhvr>
                                    </p:animEffect>
                                  </p:childTnLst>
                                </p:cTn>
                              </p:par>
                              <p:par>
                                <p:cTn id="18" presetID="9" presetClass="emph" presetSubtype="0" nodeType="withEffect">
                                  <p:stCondLst>
                                    <p:cond delay="0"/>
                                  </p:stCondLst>
                                  <p:childTnLst>
                                    <p:set>
                                      <p:cBhvr rctx="PPT">
                                        <p:cTn id="19" dur="indefinite"/>
                                        <p:tgtEl>
                                          <p:spTgt spid="5"/>
                                        </p:tgtEl>
                                        <p:attrNameLst>
                                          <p:attrName>style.opacity</p:attrName>
                                        </p:attrNameLst>
                                      </p:cBhvr>
                                      <p:to>
                                        <p:strVal val="0.5"/>
                                      </p:to>
                                    </p:set>
                                    <p:animEffect filter="image" prLst="opacity: 0.5">
                                      <p:cBhvr rctx="IE">
                                        <p:cTn id="20" dur="indefinite"/>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0" presetClass="path" presetSubtype="0" accel="50000" decel="50000" fill="hold" nodeType="clickEffect">
                                  <p:stCondLst>
                                    <p:cond delay="0"/>
                                  </p:stCondLst>
                                  <p:childTnLst>
                                    <p:animMotion origin="layout" path="M 0.00078 -0.00046 L 0.00078 0.1338 L 0.00078 -0.16759 L 0.00078 -0.03426 L 0.00078 -0.12037 L 0.00078 0.06065 " pathEditMode="relative" ptsTypes="AAAAAA">
                                      <p:cBhvr>
                                        <p:cTn id="28" dur="2000" fill="hold"/>
                                        <p:tgtEl>
                                          <p:spTgt spid="21"/>
                                        </p:tgtEl>
                                        <p:attrNameLst>
                                          <p:attrName>ppt_x</p:attrName>
                                          <p:attrName>ppt_y</p:attrName>
                                        </p:attrNameLst>
                                      </p:cBhvr>
                                    </p:animMotion>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9"/>
                                        </p:tgtEl>
                                        <p:attrNameLst>
                                          <p:attrName>style.visibility</p:attrName>
                                        </p:attrNameLst>
                                      </p:cBhvr>
                                      <p:to>
                                        <p:strVal val="visible"/>
                                      </p:to>
                                    </p:set>
                                  </p:childTnLst>
                                </p:cTn>
                              </p:par>
                              <p:par>
                                <p:cTn id="33" presetID="10" presetClass="exit" presetSubtype="0" fill="hold" nodeType="withEffect">
                                  <p:stCondLst>
                                    <p:cond delay="0"/>
                                  </p:stCondLst>
                                  <p:childTnLst>
                                    <p:animEffect transition="out" filter="fade">
                                      <p:cBhvr>
                                        <p:cTn id="34" dur="500"/>
                                        <p:tgtEl>
                                          <p:spTgt spid="21"/>
                                        </p:tgtEl>
                                      </p:cBhvr>
                                    </p:animEffect>
                                    <p:set>
                                      <p:cBhvr>
                                        <p:cTn id="35" dur="1" fill="hold">
                                          <p:stCondLst>
                                            <p:cond delay="499"/>
                                          </p:stCondLst>
                                        </p:cTn>
                                        <p:tgtEl>
                                          <p:spTgt spid="21"/>
                                        </p:tgtEl>
                                        <p:attrNameLst>
                                          <p:attrName>style.visibility</p:attrName>
                                        </p:attrNameLst>
                                      </p:cBhvr>
                                      <p:to>
                                        <p:strVal val="hidden"/>
                                      </p:to>
                                    </p:set>
                                  </p:childTnLst>
                                </p:cTn>
                              </p:par>
                              <p:par>
                                <p:cTn id="36" presetID="1" presetClass="entr" presetSubtype="0" fill="hold" nodeType="withEffect">
                                  <p:stCondLst>
                                    <p:cond delay="0"/>
                                  </p:stCondLst>
                                  <p:childTnLst>
                                    <p:set>
                                      <p:cBhvr>
                                        <p:cTn id="37" dur="1" fill="hold">
                                          <p:stCondLst>
                                            <p:cond delay="0"/>
                                          </p:stCondLst>
                                        </p:cTn>
                                        <p:tgtEl>
                                          <p:spTgt spid="10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03"/>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8"/>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0" presetClass="path" presetSubtype="0" accel="50000" decel="50000" fill="hold" nodeType="clickEffect">
                                  <p:stCondLst>
                                    <p:cond delay="0"/>
                                  </p:stCondLst>
                                  <p:childTnLst>
                                    <p:animMotion origin="layout" path="M 0.00078 -0.00069 L 0.00078 0.1338 L 0.00078 -0.16759 L 0.00078 -0.03426 L 0.00078 -0.12037 C 0.00078 -0.06018 0.00078 -0.18171 0.00078 -0.12152 " pathEditMode="relative" rAng="0" ptsTypes="AAAAAA">
                                      <p:cBhvr>
                                        <p:cTn id="49" dur="2000" fill="hold"/>
                                        <p:tgtEl>
                                          <p:spTgt spid="18"/>
                                        </p:tgtEl>
                                        <p:attrNameLst>
                                          <p:attrName>ppt_x</p:attrName>
                                          <p:attrName>ppt_y</p:attrName>
                                        </p:attrNameLst>
                                      </p:cBhvr>
                                      <p:rCtr x="0" y="-1620"/>
                                    </p:animMotion>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04"/>
                                        </p:tgtEl>
                                        <p:attrNameLst>
                                          <p:attrName>style.visibility</p:attrName>
                                        </p:attrNameLst>
                                      </p:cBhvr>
                                      <p:to>
                                        <p:strVal val="visible"/>
                                      </p:to>
                                    </p:set>
                                  </p:childTnLst>
                                </p:cTn>
                              </p:par>
                              <p:par>
                                <p:cTn id="54" presetID="10" presetClass="exit" presetSubtype="0" fill="hold" nodeType="withEffect">
                                  <p:stCondLst>
                                    <p:cond delay="0"/>
                                  </p:stCondLst>
                                  <p:childTnLst>
                                    <p:animEffect transition="out" filter="fade">
                                      <p:cBhvr>
                                        <p:cTn id="55" dur="500"/>
                                        <p:tgtEl>
                                          <p:spTgt spid="18"/>
                                        </p:tgtEl>
                                      </p:cBhvr>
                                    </p:animEffect>
                                    <p:set>
                                      <p:cBhvr>
                                        <p:cTn id="56" dur="1" fill="hold">
                                          <p:stCondLst>
                                            <p:cond delay="499"/>
                                          </p:stCondLst>
                                        </p:cTn>
                                        <p:tgtEl>
                                          <p:spTgt spid="18"/>
                                        </p:tgtEl>
                                        <p:attrNameLst>
                                          <p:attrName>style.visibility</p:attrName>
                                        </p:attrNameLst>
                                      </p:cBhvr>
                                      <p:to>
                                        <p:strVal val="hidden"/>
                                      </p:to>
                                    </p:set>
                                  </p:childTnLst>
                                </p:cTn>
                              </p:par>
                              <p:par>
                                <p:cTn id="57" presetID="1" presetClass="entr" presetSubtype="0" fill="hold"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0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7" grpId="0"/>
      <p:bldP spid="109" grpId="0"/>
      <p:bldP spid="99" grpId="0" animBg="1"/>
      <p:bldP spid="104" grpId="0" animBg="1"/>
      <p:bldP spid="22"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Warning Dissemination Example">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6"/>
          <a:stretch>
            <a:fillRect/>
          </a:stretch>
        </p:blipFill>
        <p:spPr>
          <a:xfrm>
            <a:off x="5357369" y="0"/>
            <a:ext cx="6829425" cy="5640030"/>
          </a:xfrm>
          <a:prstGeom prst="rect">
            <a:avLst/>
          </a:prstGeom>
        </p:spPr>
      </p:pic>
      <p:pic>
        <p:nvPicPr>
          <p:cNvPr id="15364" name="Picture 4"/>
          <p:cNvPicPr>
            <a:picLocks noChangeAspect="1" noChangeArrowheads="1"/>
          </p:cNvPicPr>
          <p:nvPr/>
        </p:nvPicPr>
        <p:blipFill>
          <a:blip r:embed="rId7" cstate="print"/>
          <a:srcRect/>
          <a:stretch>
            <a:fillRect/>
          </a:stretch>
        </p:blipFill>
        <p:spPr bwMode="auto">
          <a:xfrm>
            <a:off x="591127" y="2255600"/>
            <a:ext cx="4275070" cy="3384430"/>
          </a:xfrm>
          <a:prstGeom prst="rect">
            <a:avLst/>
          </a:prstGeom>
          <a:noFill/>
          <a:ln w="9525">
            <a:noFill/>
            <a:miter lim="800000"/>
            <a:headEnd/>
            <a:tailEnd/>
          </a:ln>
        </p:spPr>
      </p:pic>
      <p:cxnSp>
        <p:nvCxnSpPr>
          <p:cNvPr id="7" name="Straight Connector 6"/>
          <p:cNvCxnSpPr>
            <a:cxnSpLocks/>
          </p:cNvCxnSpPr>
          <p:nvPr/>
        </p:nvCxnSpPr>
        <p:spPr>
          <a:xfrm>
            <a:off x="1307391" y="2378320"/>
            <a:ext cx="1" cy="257810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Slide Number Placeholder 17">
            <a:extLst>
              <a:ext uri="{FF2B5EF4-FFF2-40B4-BE49-F238E27FC236}">
                <a16:creationId xmlns:a16="http://schemas.microsoft.com/office/drawing/2014/main" id="{6FE721BC-F5B4-47AB-8B30-CD28BBD6B14D}"/>
              </a:ext>
            </a:extLst>
          </p:cNvPr>
          <p:cNvSpPr>
            <a:spLocks noGrp="1"/>
          </p:cNvSpPr>
          <p:nvPr>
            <p:ph type="sldNum" sz="quarter" idx="13"/>
          </p:nvPr>
        </p:nvSpPr>
        <p:spPr/>
        <p:txBody>
          <a:bodyPr/>
          <a:lstStyle>
            <a:lvl1pPr algn="ctr">
              <a:defRPr>
                <a:solidFill>
                  <a:schemeClr val="tx1"/>
                </a:solidFill>
              </a:defRPr>
            </a:lvl1pPr>
          </a:lstStyle>
          <a:p>
            <a:fld id="{C8847634-5684-4077-9B97-62904FB6C7A7}" type="slidenum">
              <a:rPr lang="en-US" smtClean="0"/>
              <a:pPr/>
              <a:t>13</a:t>
            </a:fld>
            <a:endParaRPr lang="en-US" dirty="0"/>
          </a:p>
        </p:txBody>
      </p:sp>
      <p:sp>
        <p:nvSpPr>
          <p:cNvPr id="11" name="Title 10"/>
          <p:cNvSpPr>
            <a:spLocks noGrp="1"/>
          </p:cNvSpPr>
          <p:nvPr>
            <p:ph type="ctrTitle"/>
          </p:nvPr>
        </p:nvSpPr>
        <p:spPr/>
        <p:txBody>
          <a:bodyPr/>
          <a:lstStyle/>
          <a:p>
            <a:r>
              <a:rPr lang="en-US" dirty="0"/>
              <a:t>Warning and Mobilization</a:t>
            </a:r>
          </a:p>
        </p:txBody>
      </p:sp>
      <p:pic>
        <p:nvPicPr>
          <p:cNvPr id="10" name="Graphic 9" descr="Home with solid fill">
            <a:extLst>
              <a:ext uri="{FF2B5EF4-FFF2-40B4-BE49-F238E27FC236}">
                <a16:creationId xmlns:a16="http://schemas.microsoft.com/office/drawing/2014/main" id="{6140C1AF-7424-428F-B5F8-C5F4BD6DA86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362689" y="5740950"/>
            <a:ext cx="457200" cy="457200"/>
          </a:xfrm>
          <a:prstGeom prst="rect">
            <a:avLst/>
          </a:prstGeom>
        </p:spPr>
      </p:pic>
      <p:pic>
        <p:nvPicPr>
          <p:cNvPr id="13" name="Graphic 12" descr="Car Wash with solid fill">
            <a:extLst>
              <a:ext uri="{FF2B5EF4-FFF2-40B4-BE49-F238E27FC236}">
                <a16:creationId xmlns:a16="http://schemas.microsoft.com/office/drawing/2014/main" id="{797BA646-40B5-4121-BB51-CC5ADACA1458}"/>
              </a:ext>
            </a:extLst>
          </p:cNvPr>
          <p:cNvPicPr>
            <a:picLocks noChangeAspect="1"/>
          </p:cNvPicPr>
          <p:nvPr/>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9880"/>
          <a:stretch/>
        </p:blipFill>
        <p:spPr>
          <a:xfrm>
            <a:off x="9834603" y="5828818"/>
            <a:ext cx="526712" cy="369332"/>
          </a:xfrm>
          <a:prstGeom prst="rect">
            <a:avLst/>
          </a:prstGeom>
        </p:spPr>
      </p:pic>
      <p:pic>
        <p:nvPicPr>
          <p:cNvPr id="16" name="Graphic 15" descr="Home with solid fill">
            <a:extLst>
              <a:ext uri="{FF2B5EF4-FFF2-40B4-BE49-F238E27FC236}">
                <a16:creationId xmlns:a16="http://schemas.microsoft.com/office/drawing/2014/main" id="{4666CE49-F8B4-4B2E-A543-0C54C1490EA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798769" y="5740950"/>
            <a:ext cx="457200" cy="457200"/>
          </a:xfrm>
          <a:prstGeom prst="rect">
            <a:avLst/>
          </a:prstGeom>
        </p:spPr>
      </p:pic>
      <p:sp>
        <p:nvSpPr>
          <p:cNvPr id="19" name="TextBox 18">
            <a:extLst>
              <a:ext uri="{FF2B5EF4-FFF2-40B4-BE49-F238E27FC236}">
                <a16:creationId xmlns:a16="http://schemas.microsoft.com/office/drawing/2014/main" id="{8C30B4DB-D58C-4C91-9116-918984D37BD4}"/>
              </a:ext>
            </a:extLst>
          </p:cNvPr>
          <p:cNvSpPr txBox="1"/>
          <p:nvPr/>
        </p:nvSpPr>
        <p:spPr>
          <a:xfrm>
            <a:off x="5819889" y="5828818"/>
            <a:ext cx="1383757" cy="369332"/>
          </a:xfrm>
          <a:prstGeom prst="rect">
            <a:avLst/>
          </a:prstGeom>
          <a:noFill/>
        </p:spPr>
        <p:txBody>
          <a:bodyPr wrap="square">
            <a:spAutoFit/>
          </a:bodyPr>
          <a:lstStyle/>
          <a:p>
            <a:pPr>
              <a:spcBef>
                <a:spcPts val="350"/>
              </a:spcBef>
              <a:spcAft>
                <a:spcPts val="350"/>
              </a:spcAft>
            </a:pPr>
            <a:r>
              <a:rPr lang="en-US" dirty="0"/>
              <a:t>Not warned</a:t>
            </a:r>
          </a:p>
        </p:txBody>
      </p:sp>
      <p:sp>
        <p:nvSpPr>
          <p:cNvPr id="20" name="TextBox 19">
            <a:extLst>
              <a:ext uri="{FF2B5EF4-FFF2-40B4-BE49-F238E27FC236}">
                <a16:creationId xmlns:a16="http://schemas.microsoft.com/office/drawing/2014/main" id="{46D90EC6-98E4-4086-A17C-C06A2F20EAE1}"/>
              </a:ext>
            </a:extLst>
          </p:cNvPr>
          <p:cNvSpPr txBox="1"/>
          <p:nvPr/>
        </p:nvSpPr>
        <p:spPr>
          <a:xfrm>
            <a:off x="8255969" y="5828818"/>
            <a:ext cx="983511" cy="369332"/>
          </a:xfrm>
          <a:prstGeom prst="rect">
            <a:avLst/>
          </a:prstGeom>
          <a:noFill/>
        </p:spPr>
        <p:txBody>
          <a:bodyPr wrap="square">
            <a:spAutoFit/>
          </a:bodyPr>
          <a:lstStyle/>
          <a:p>
            <a:pPr>
              <a:spcBef>
                <a:spcPts val="350"/>
              </a:spcBef>
              <a:spcAft>
                <a:spcPts val="350"/>
              </a:spcAft>
            </a:pPr>
            <a:r>
              <a:rPr lang="en-US" dirty="0"/>
              <a:t>Warned</a:t>
            </a:r>
          </a:p>
        </p:txBody>
      </p:sp>
      <p:sp>
        <p:nvSpPr>
          <p:cNvPr id="24" name="TextBox 23">
            <a:extLst>
              <a:ext uri="{FF2B5EF4-FFF2-40B4-BE49-F238E27FC236}">
                <a16:creationId xmlns:a16="http://schemas.microsoft.com/office/drawing/2014/main" id="{5347BAAC-BD8F-454E-81EA-A77D17804990}"/>
              </a:ext>
            </a:extLst>
          </p:cNvPr>
          <p:cNvSpPr txBox="1"/>
          <p:nvPr/>
        </p:nvSpPr>
        <p:spPr>
          <a:xfrm>
            <a:off x="10347390" y="5815381"/>
            <a:ext cx="1383757" cy="369332"/>
          </a:xfrm>
          <a:prstGeom prst="rect">
            <a:avLst/>
          </a:prstGeom>
          <a:noFill/>
        </p:spPr>
        <p:txBody>
          <a:bodyPr wrap="square">
            <a:spAutoFit/>
          </a:bodyPr>
          <a:lstStyle/>
          <a:p>
            <a:pPr>
              <a:spcBef>
                <a:spcPts val="350"/>
              </a:spcBef>
              <a:spcAft>
                <a:spcPts val="350"/>
              </a:spcAft>
            </a:pPr>
            <a:r>
              <a:rPr lang="en-US" dirty="0"/>
              <a:t>Mobilized</a:t>
            </a:r>
          </a:p>
        </p:txBody>
      </p:sp>
    </p:spTree>
    <p:custDataLst>
      <p:tags r:id="rId1"/>
    </p:custDataLst>
    <p:extLst>
      <p:ext uri="{BB962C8B-B14F-4D97-AF65-F5344CB8AC3E}">
        <p14:creationId xmlns:p14="http://schemas.microsoft.com/office/powerpoint/2010/main" val="4007927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par>
                                <p:cTn id="7" presetID="63" presetClass="path" presetSubtype="0" decel="25000" fill="hold" nodeType="withEffect">
                                  <p:stCondLst>
                                    <p:cond delay="0"/>
                                  </p:stCondLst>
                                  <p:childTnLst>
                                    <p:animMotion origin="layout" path="M -1.66667E-6 -2.22222E-6 L 0.0888 -2.22222E-6 " pathEditMode="relative" rAng="0" ptsTypes="AA">
                                      <p:cBhvr>
                                        <p:cTn id="8" dur="20000" fill="hold"/>
                                        <p:tgtEl>
                                          <p:spTgt spid="7"/>
                                        </p:tgtEl>
                                        <p:attrNameLst>
                                          <p:attrName>ppt_x</p:attrName>
                                          <p:attrName>ppt_y</p:attrName>
                                        </p:attrNameLst>
                                      </p:cBhvr>
                                      <p:rCtr x="4440" y="0"/>
                                    </p:animMotion>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fill="hold" display="0">
                  <p:stCondLst>
                    <p:cond delay="indefinite"/>
                  </p:stCondLst>
                </p:cTn>
                <p:tgtEl>
                  <p:spTgt spid="3"/>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lide Number Placeholder 17">
            <a:extLst>
              <a:ext uri="{FF2B5EF4-FFF2-40B4-BE49-F238E27FC236}">
                <a16:creationId xmlns:a16="http://schemas.microsoft.com/office/drawing/2014/main" id="{A8E01FFC-4813-48FD-8450-115F62DA0995}"/>
              </a:ext>
            </a:extLst>
          </p:cNvPr>
          <p:cNvSpPr>
            <a:spLocks noGrp="1"/>
          </p:cNvSpPr>
          <p:nvPr>
            <p:ph type="sldNum" sz="quarter" idx="10"/>
          </p:nvPr>
        </p:nvSpPr>
        <p:spPr/>
        <p:txBody>
          <a:bodyPr/>
          <a:lstStyle>
            <a:lvl1pPr algn="ctr">
              <a:defRPr>
                <a:solidFill>
                  <a:schemeClr val="tx1"/>
                </a:solidFill>
              </a:defRPr>
            </a:lvl1pPr>
          </a:lstStyle>
          <a:p>
            <a:fld id="{C8847634-5684-4077-9B97-62904FB6C7A7}" type="slidenum">
              <a:rPr lang="en-US" smtClean="0"/>
              <a:pPr/>
              <a:t>14</a:t>
            </a:fld>
            <a:endParaRPr lang="en-US" dirty="0"/>
          </a:p>
        </p:txBody>
      </p:sp>
      <p:sp>
        <p:nvSpPr>
          <p:cNvPr id="2" name="Title 1"/>
          <p:cNvSpPr>
            <a:spLocks noGrp="1"/>
          </p:cNvSpPr>
          <p:nvPr>
            <p:ph type="title"/>
          </p:nvPr>
        </p:nvSpPr>
        <p:spPr/>
        <p:txBody>
          <a:bodyPr/>
          <a:lstStyle/>
          <a:p>
            <a:r>
              <a:rPr lang="en-US" dirty="0"/>
              <a:t>Evacuation Time</a:t>
            </a:r>
          </a:p>
        </p:txBody>
      </p:sp>
      <p:sp>
        <p:nvSpPr>
          <p:cNvPr id="5" name="TextBox 4"/>
          <p:cNvSpPr txBox="1"/>
          <p:nvPr/>
        </p:nvSpPr>
        <p:spPr>
          <a:xfrm>
            <a:off x="94593" y="2245758"/>
            <a:ext cx="2143178"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Threat Detected</a:t>
            </a:r>
          </a:p>
        </p:txBody>
      </p:sp>
      <p:sp>
        <p:nvSpPr>
          <p:cNvPr id="17" name="TextBox 16"/>
          <p:cNvSpPr txBox="1"/>
          <p:nvPr/>
        </p:nvSpPr>
        <p:spPr>
          <a:xfrm>
            <a:off x="1166181" y="3427996"/>
            <a:ext cx="2468856" cy="611840"/>
          </a:xfrm>
          <a:prstGeom prst="rect">
            <a:avLst/>
          </a:prstGeom>
          <a:solidFill>
            <a:srgbClr val="894368">
              <a:alpha val="30000"/>
            </a:srgb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Delay Time</a:t>
            </a:r>
          </a:p>
        </p:txBody>
      </p:sp>
      <p:sp>
        <p:nvSpPr>
          <p:cNvPr id="18" name="TextBox 17"/>
          <p:cNvSpPr txBox="1"/>
          <p:nvPr/>
        </p:nvSpPr>
        <p:spPr>
          <a:xfrm>
            <a:off x="2568700" y="2245757"/>
            <a:ext cx="2143177"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Issued</a:t>
            </a:r>
          </a:p>
        </p:txBody>
      </p:sp>
      <p:cxnSp>
        <p:nvCxnSpPr>
          <p:cNvPr id="19" name="Straight Arrow Connector 18"/>
          <p:cNvCxnSpPr>
            <a:stCxn id="5" idx="2"/>
          </p:cNvCxnSpPr>
          <p:nvPr/>
        </p:nvCxnSpPr>
        <p:spPr>
          <a:xfrm flipH="1">
            <a:off x="1166181" y="2838711"/>
            <a:ext cx="1" cy="589284"/>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8" idx="2"/>
          </p:cNvCxnSpPr>
          <p:nvPr/>
        </p:nvCxnSpPr>
        <p:spPr>
          <a:xfrm>
            <a:off x="3640291" y="2838710"/>
            <a:ext cx="0" cy="589283"/>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635034" y="3427994"/>
            <a:ext cx="2468856" cy="611841"/>
          </a:xfrm>
          <a:prstGeom prst="rect">
            <a:avLst/>
          </a:prstGeom>
          <a:solidFill>
            <a:schemeClr val="bg2">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Diffusion Time</a:t>
            </a:r>
          </a:p>
        </p:txBody>
      </p:sp>
      <p:sp>
        <p:nvSpPr>
          <p:cNvPr id="22" name="TextBox 21"/>
          <p:cNvSpPr txBox="1"/>
          <p:nvPr/>
        </p:nvSpPr>
        <p:spPr>
          <a:xfrm>
            <a:off x="5027036" y="2245757"/>
            <a:ext cx="2143177" cy="590321"/>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Received</a:t>
            </a:r>
          </a:p>
        </p:txBody>
      </p:sp>
      <p:cxnSp>
        <p:nvCxnSpPr>
          <p:cNvPr id="23" name="Straight Arrow Connector 22"/>
          <p:cNvCxnSpPr>
            <a:stCxn id="22" idx="2"/>
          </p:cNvCxnSpPr>
          <p:nvPr/>
        </p:nvCxnSpPr>
        <p:spPr>
          <a:xfrm>
            <a:off x="6098627" y="2836078"/>
            <a:ext cx="5261" cy="591916"/>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103886" y="3427994"/>
            <a:ext cx="2468856" cy="611842"/>
          </a:xfrm>
          <a:prstGeom prst="rect">
            <a:avLst/>
          </a:prstGeom>
          <a:solidFill>
            <a:schemeClr val="accent4">
              <a:alpha val="30000"/>
            </a:schemeClr>
          </a:solidFill>
        </p:spPr>
        <p:txBody>
          <a:bodyPr wrap="square" rtlCol="0" anchor="ctr">
            <a:noAutofit/>
          </a:bodyPr>
          <a:lstStyle/>
          <a:p>
            <a:pPr algn="ctr"/>
            <a:r>
              <a:rPr lang="en-US" sz="1400" b="1" dirty="0">
                <a:solidFill>
                  <a:schemeClr val="tx1">
                    <a:alpha val="30000"/>
                  </a:schemeClr>
                </a:solidFill>
                <a:latin typeface="Arial Narrow" panose="020B0606020202030204" pitchFamily="34" charset="0"/>
                <a:cs typeface="Arial" panose="020B0604020202020204" pitchFamily="34" charset="0"/>
              </a:rPr>
              <a:t>Protective Action Initiation Time</a:t>
            </a:r>
          </a:p>
        </p:txBody>
      </p:sp>
      <p:cxnSp>
        <p:nvCxnSpPr>
          <p:cNvPr id="25" name="Straight Arrow Connector 24"/>
          <p:cNvCxnSpPr>
            <a:stCxn id="27" idx="2"/>
          </p:cNvCxnSpPr>
          <p:nvPr/>
        </p:nvCxnSpPr>
        <p:spPr>
          <a:xfrm>
            <a:off x="8572734" y="2840997"/>
            <a:ext cx="1" cy="5869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501145" y="2248044"/>
            <a:ext cx="2143177"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Protective Action Initiated</a:t>
            </a:r>
          </a:p>
        </p:txBody>
      </p:sp>
      <p:sp>
        <p:nvSpPr>
          <p:cNvPr id="28" name="TextBox 27"/>
          <p:cNvSpPr txBox="1"/>
          <p:nvPr/>
        </p:nvSpPr>
        <p:spPr>
          <a:xfrm>
            <a:off x="8572739" y="3427993"/>
            <a:ext cx="2468856" cy="611843"/>
          </a:xfrm>
          <a:prstGeom prst="rect">
            <a:avLst/>
          </a:prstGeom>
          <a:solidFill>
            <a:srgbClr val="8A9040"/>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Evacuation Time</a:t>
            </a:r>
          </a:p>
        </p:txBody>
      </p:sp>
      <p:cxnSp>
        <p:nvCxnSpPr>
          <p:cNvPr id="29" name="Straight Arrow Connector 28"/>
          <p:cNvCxnSpPr>
            <a:stCxn id="30" idx="2"/>
          </p:cNvCxnSpPr>
          <p:nvPr/>
        </p:nvCxnSpPr>
        <p:spPr>
          <a:xfrm>
            <a:off x="11036329" y="2836047"/>
            <a:ext cx="0" cy="5919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964740" y="2245757"/>
            <a:ext cx="2143177" cy="590290"/>
          </a:xfrm>
          <a:prstGeom prst="rect">
            <a:avLst/>
          </a:prstGeom>
          <a:solidFill>
            <a:schemeClr val="accent6"/>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Safety Reached</a:t>
            </a:r>
          </a:p>
        </p:txBody>
      </p:sp>
      <p:sp>
        <p:nvSpPr>
          <p:cNvPr id="42" name="TextBox 41"/>
          <p:cNvSpPr txBox="1"/>
          <p:nvPr/>
        </p:nvSpPr>
        <p:spPr>
          <a:xfrm>
            <a:off x="5197943" y="4111687"/>
            <a:ext cx="1263015" cy="461665"/>
          </a:xfrm>
          <a:prstGeom prst="rect">
            <a:avLst/>
          </a:prstGeom>
          <a:noFill/>
        </p:spPr>
        <p:txBody>
          <a:bodyPr wrap="square" rtlCol="0" anchor="ctr">
            <a:spAutoFit/>
          </a:bodyPr>
          <a:lstStyle/>
          <a:p>
            <a:pPr algn="ctr"/>
            <a:r>
              <a:rPr lang="en-US" sz="2400" b="1" dirty="0">
                <a:solidFill>
                  <a:schemeClr val="accent1"/>
                </a:solidFill>
              </a:rPr>
              <a:t>[ Time ]</a:t>
            </a:r>
          </a:p>
        </p:txBody>
      </p:sp>
      <p:cxnSp>
        <p:nvCxnSpPr>
          <p:cNvPr id="44" name="Straight Connector 43"/>
          <p:cNvCxnSpPr>
            <a:cxnSpLocks/>
            <a:endCxn id="42" idx="1"/>
          </p:cNvCxnSpPr>
          <p:nvPr/>
        </p:nvCxnSpPr>
        <p:spPr>
          <a:xfrm>
            <a:off x="94593" y="4339554"/>
            <a:ext cx="5103350" cy="2966"/>
          </a:xfrm>
          <a:prstGeom prst="line">
            <a:avLst/>
          </a:prstGeom>
          <a:ln w="95250"/>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a:stCxn id="42" idx="3"/>
          </p:cNvCxnSpPr>
          <p:nvPr/>
        </p:nvCxnSpPr>
        <p:spPr>
          <a:xfrm flipV="1">
            <a:off x="6460958" y="4339556"/>
            <a:ext cx="5646959" cy="2964"/>
          </a:xfrm>
          <a:prstGeom prst="line">
            <a:avLst/>
          </a:prstGeom>
          <a:ln w="95250">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1FEA7CC9-1978-4C3B-9C82-2D85BE125399}"/>
              </a:ext>
            </a:extLst>
          </p:cNvPr>
          <p:cNvSpPr txBox="1"/>
          <p:nvPr/>
        </p:nvSpPr>
        <p:spPr>
          <a:xfrm>
            <a:off x="693048" y="4951394"/>
            <a:ext cx="3415122" cy="1524765"/>
          </a:xfrm>
          <a:prstGeom prst="rect">
            <a:avLst/>
          </a:prstGeom>
          <a:noFill/>
        </p:spPr>
        <p:txBody>
          <a:bodyPr wrap="square" rtlCol="0" anchor="t">
            <a:noAutofit/>
          </a:bodyPr>
          <a:lstStyle/>
          <a:p>
            <a:pPr marL="800100" lvl="1" indent="-342900">
              <a:buClr>
                <a:schemeClr val="bg2"/>
              </a:buClr>
              <a:buFont typeface="Arial" panose="020B0604020202020204" pitchFamily="34" charset="0"/>
              <a:buChar char="•"/>
            </a:pPr>
            <a:r>
              <a:rPr lang="en-US" sz="2400" dirty="0"/>
              <a:t>Horizontal</a:t>
            </a:r>
          </a:p>
          <a:p>
            <a:pPr marL="1257300" lvl="2" indent="-342900">
              <a:buClr>
                <a:schemeClr val="bg2"/>
              </a:buClr>
              <a:buFont typeface="Wingdings" panose="05000000000000000000" pitchFamily="2" charset="2"/>
              <a:buChar char="§"/>
            </a:pPr>
            <a:r>
              <a:rPr lang="en-US" sz="2400" dirty="0"/>
              <a:t>Road network</a:t>
            </a:r>
          </a:p>
          <a:p>
            <a:pPr marL="1257300" lvl="2" indent="-342900">
              <a:buClr>
                <a:schemeClr val="bg2"/>
              </a:buClr>
              <a:buFont typeface="Wingdings" panose="05000000000000000000" pitchFamily="2" charset="2"/>
              <a:buChar char="§"/>
            </a:pPr>
            <a:r>
              <a:rPr lang="en-US" sz="2400" dirty="0"/>
              <a:t>Destinations</a:t>
            </a:r>
          </a:p>
        </p:txBody>
      </p:sp>
      <p:sp>
        <p:nvSpPr>
          <p:cNvPr id="31" name="TextBox 30">
            <a:extLst>
              <a:ext uri="{FF2B5EF4-FFF2-40B4-BE49-F238E27FC236}">
                <a16:creationId xmlns:a16="http://schemas.microsoft.com/office/drawing/2014/main" id="{7D5DB04D-5D58-4504-A6D4-B19411E688A0}"/>
              </a:ext>
            </a:extLst>
          </p:cNvPr>
          <p:cNvSpPr txBox="1"/>
          <p:nvPr/>
        </p:nvSpPr>
        <p:spPr>
          <a:xfrm>
            <a:off x="3811643" y="4928837"/>
            <a:ext cx="6204096" cy="1569660"/>
          </a:xfrm>
          <a:prstGeom prst="rect">
            <a:avLst/>
          </a:prstGeom>
          <a:noFill/>
        </p:spPr>
        <p:txBody>
          <a:bodyPr wrap="square">
            <a:spAutoFit/>
          </a:bodyPr>
          <a:lstStyle/>
          <a:p>
            <a:pPr marL="800100" lvl="1" indent="-342900">
              <a:buClr>
                <a:schemeClr val="bg2"/>
              </a:buClr>
              <a:buFont typeface="Arial" panose="020B0604020202020204" pitchFamily="34" charset="0"/>
              <a:buChar char="•"/>
            </a:pPr>
            <a:r>
              <a:rPr lang="en-US" sz="2400" dirty="0"/>
              <a:t>Vertical</a:t>
            </a:r>
          </a:p>
          <a:p>
            <a:pPr marL="1257300" lvl="2" indent="-342900">
              <a:buClr>
                <a:schemeClr val="bg2"/>
              </a:buClr>
              <a:buFont typeface="Wingdings" panose="05000000000000000000" pitchFamily="2" charset="2"/>
              <a:buChar char="§"/>
            </a:pPr>
            <a:r>
              <a:rPr lang="en-US" sz="2400" dirty="0"/>
              <a:t>Roof</a:t>
            </a:r>
          </a:p>
          <a:p>
            <a:pPr marL="1257300" lvl="2" indent="-342900">
              <a:buClr>
                <a:schemeClr val="bg2"/>
              </a:buClr>
              <a:buFont typeface="Wingdings" panose="05000000000000000000" pitchFamily="2" charset="2"/>
              <a:buChar char="§"/>
            </a:pPr>
            <a:r>
              <a:rPr lang="en-US" sz="2400" dirty="0"/>
              <a:t>Attic</a:t>
            </a:r>
          </a:p>
          <a:p>
            <a:pPr marL="1257300" lvl="2" indent="-342900">
              <a:buClr>
                <a:schemeClr val="bg2"/>
              </a:buClr>
              <a:buFont typeface="Wingdings" panose="05000000000000000000" pitchFamily="2" charset="2"/>
              <a:buChar char="§"/>
            </a:pPr>
            <a:r>
              <a:rPr lang="en-US" sz="2400" dirty="0"/>
              <a:t>Multi-story structures</a:t>
            </a:r>
          </a:p>
        </p:txBody>
      </p:sp>
    </p:spTree>
    <p:custDataLst>
      <p:tags r:id="rId1"/>
    </p:custDataLst>
    <p:extLst>
      <p:ext uri="{BB962C8B-B14F-4D97-AF65-F5344CB8AC3E}">
        <p14:creationId xmlns:p14="http://schemas.microsoft.com/office/powerpoint/2010/main" val="13557168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42662-8FA5-0982-E391-D6B0D5DEEB1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2913773-755B-9C38-183E-D0379F4C6DBF}"/>
              </a:ext>
            </a:extLst>
          </p:cNvPr>
          <p:cNvSpPr>
            <a:spLocks noGrp="1"/>
          </p:cNvSpPr>
          <p:nvPr>
            <p:ph type="sldNum" sz="quarter" idx="14"/>
          </p:nvPr>
        </p:nvSpPr>
        <p:spPr/>
        <p:txBody>
          <a:bodyPr/>
          <a:lstStyle/>
          <a:p>
            <a:fld id="{C8847634-5684-4077-9B97-62904FB6C7A7}" type="slidenum">
              <a:rPr lang="en-US" smtClean="0"/>
              <a:pPr/>
              <a:t>15</a:t>
            </a:fld>
            <a:endParaRPr lang="en-US" dirty="0"/>
          </a:p>
        </p:txBody>
      </p:sp>
      <p:sp>
        <p:nvSpPr>
          <p:cNvPr id="3" name="Title 2">
            <a:extLst>
              <a:ext uri="{FF2B5EF4-FFF2-40B4-BE49-F238E27FC236}">
                <a16:creationId xmlns:a16="http://schemas.microsoft.com/office/drawing/2014/main" id="{3956DDAA-16D8-46AD-C9C8-D7CCBB332C86}"/>
              </a:ext>
            </a:extLst>
          </p:cNvPr>
          <p:cNvSpPr>
            <a:spLocks noGrp="1"/>
          </p:cNvSpPr>
          <p:nvPr>
            <p:ph type="title"/>
          </p:nvPr>
        </p:nvSpPr>
        <p:spPr/>
        <p:txBody>
          <a:bodyPr/>
          <a:lstStyle/>
          <a:p>
            <a:r>
              <a:rPr lang="en-US" dirty="0"/>
              <a:t>Outline </a:t>
            </a:r>
          </a:p>
        </p:txBody>
      </p:sp>
      <p:sp>
        <p:nvSpPr>
          <p:cNvPr id="4" name="Text Placeholder 3">
            <a:extLst>
              <a:ext uri="{FF2B5EF4-FFF2-40B4-BE49-F238E27FC236}">
                <a16:creationId xmlns:a16="http://schemas.microsoft.com/office/drawing/2014/main" id="{B063807C-9B47-2866-284B-F285B93FBA05}"/>
              </a:ext>
            </a:extLst>
          </p:cNvPr>
          <p:cNvSpPr>
            <a:spLocks noGrp="1"/>
          </p:cNvSpPr>
          <p:nvPr>
            <p:ph type="body" sz="quarter" idx="13"/>
          </p:nvPr>
        </p:nvSpPr>
        <p:spPr/>
        <p:txBody>
          <a:bodyPr/>
          <a:lstStyle/>
          <a:p>
            <a:r>
              <a:rPr lang="en-US" strike="sngStrike" dirty="0"/>
              <a:t>Evacuation Timeline</a:t>
            </a:r>
          </a:p>
          <a:p>
            <a:endParaRPr lang="en-US" dirty="0"/>
          </a:p>
          <a:p>
            <a:r>
              <a:rPr lang="en-US" dirty="0"/>
              <a:t>Vertical and Horizontal Evacuation</a:t>
            </a:r>
          </a:p>
          <a:p>
            <a:endParaRPr lang="en-US" dirty="0"/>
          </a:p>
          <a:p>
            <a:r>
              <a:rPr lang="en-US" dirty="0"/>
              <a:t>Hazard Zones and Fatality rates</a:t>
            </a:r>
          </a:p>
          <a:p>
            <a:endParaRPr lang="en-US" dirty="0"/>
          </a:p>
          <a:p>
            <a:r>
              <a:rPr lang="en-US" dirty="0"/>
              <a:t>Case Studies </a:t>
            </a:r>
          </a:p>
          <a:p>
            <a:endParaRPr lang="en-US" dirty="0"/>
          </a:p>
        </p:txBody>
      </p:sp>
    </p:spTree>
    <p:extLst>
      <p:ext uri="{BB962C8B-B14F-4D97-AF65-F5344CB8AC3E}">
        <p14:creationId xmlns:p14="http://schemas.microsoft.com/office/powerpoint/2010/main" val="1731347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BC818087-D0F1-4885-BD99-030B750F9B48}"/>
              </a:ext>
            </a:extLst>
          </p:cNvPr>
          <p:cNvPicPr>
            <a:picLocks noGrp="1" noChangeAspect="1" noChangeArrowheads="1"/>
          </p:cNvPicPr>
          <p:nvPr>
            <p:ph idx="4294967295"/>
          </p:nvPr>
        </p:nvPicPr>
        <p:blipFill>
          <a:blip r:embed="rId4" cstate="screen"/>
          <a:srcRect/>
          <a:stretch>
            <a:fillRect/>
          </a:stretch>
        </p:blipFill>
        <p:spPr bwMode="auto">
          <a:xfrm>
            <a:off x="838199" y="1652739"/>
            <a:ext cx="5068007" cy="5172797"/>
          </a:xfrm>
          <a:prstGeom prst="rect">
            <a:avLst/>
          </a:prstGeom>
          <a:noFill/>
          <a:ln w="9525">
            <a:noFill/>
            <a:miter lim="800000"/>
            <a:headEnd/>
            <a:tailEnd/>
          </a:ln>
        </p:spPr>
      </p:pic>
      <p:sp>
        <p:nvSpPr>
          <p:cNvPr id="6" name="Rectangle 5">
            <a:extLst>
              <a:ext uri="{FF2B5EF4-FFF2-40B4-BE49-F238E27FC236}">
                <a16:creationId xmlns:a16="http://schemas.microsoft.com/office/drawing/2014/main" id="{92C952F3-7F43-8FFE-ED6D-1CDBD025FB88}"/>
              </a:ext>
            </a:extLst>
          </p:cNvPr>
          <p:cNvSpPr/>
          <p:nvPr/>
        </p:nvSpPr>
        <p:spPr>
          <a:xfrm>
            <a:off x="838199" y="1652739"/>
            <a:ext cx="5064950" cy="5205261"/>
          </a:xfrm>
          <a:prstGeom prst="rect">
            <a:avLst/>
          </a:prstGeom>
          <a:solidFill>
            <a:schemeClr val="bg1">
              <a:alpha val="93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bg1"/>
              </a:solidFill>
            </a:endParaRPr>
          </a:p>
        </p:txBody>
      </p:sp>
      <p:sp>
        <p:nvSpPr>
          <p:cNvPr id="4" name="Slide Number Placeholder 3">
            <a:extLst>
              <a:ext uri="{FF2B5EF4-FFF2-40B4-BE49-F238E27FC236}">
                <a16:creationId xmlns:a16="http://schemas.microsoft.com/office/drawing/2014/main" id="{25F7F5D3-78E4-4180-BB76-B48593D8FE24}"/>
              </a:ext>
            </a:extLst>
          </p:cNvPr>
          <p:cNvSpPr>
            <a:spLocks noGrp="1"/>
          </p:cNvSpPr>
          <p:nvPr>
            <p:ph type="sldNum" sz="quarter" idx="10"/>
          </p:nvPr>
        </p:nvSpPr>
        <p:spPr/>
        <p:txBody>
          <a:bodyPr/>
          <a:lstStyle/>
          <a:p>
            <a:fld id="{C8847634-5684-4077-9B97-62904FB6C7A7}" type="slidenum">
              <a:rPr lang="en-US" smtClean="0"/>
              <a:pPr/>
              <a:t>16</a:t>
            </a:fld>
            <a:endParaRPr lang="en-US" dirty="0"/>
          </a:p>
        </p:txBody>
      </p:sp>
      <p:sp>
        <p:nvSpPr>
          <p:cNvPr id="2" name="Title 1">
            <a:extLst>
              <a:ext uri="{FF2B5EF4-FFF2-40B4-BE49-F238E27FC236}">
                <a16:creationId xmlns:a16="http://schemas.microsoft.com/office/drawing/2014/main" id="{C7617B1A-6465-4805-860B-EAC0BE896832}"/>
              </a:ext>
            </a:extLst>
          </p:cNvPr>
          <p:cNvSpPr>
            <a:spLocks noGrp="1"/>
          </p:cNvSpPr>
          <p:nvPr>
            <p:ph type="title"/>
          </p:nvPr>
        </p:nvSpPr>
        <p:spPr/>
        <p:txBody>
          <a:bodyPr/>
          <a:lstStyle/>
          <a:p>
            <a:r>
              <a:rPr lang="en-US" dirty="0"/>
              <a:t>Horizontal Evacuation</a:t>
            </a:r>
          </a:p>
        </p:txBody>
      </p:sp>
      <p:sp>
        <p:nvSpPr>
          <p:cNvPr id="7" name="Content Placeholder 6">
            <a:extLst>
              <a:ext uri="{FF2B5EF4-FFF2-40B4-BE49-F238E27FC236}">
                <a16:creationId xmlns:a16="http://schemas.microsoft.com/office/drawing/2014/main" id="{26CDE94A-A3A7-47DD-A455-6FA67D525101}"/>
              </a:ext>
            </a:extLst>
          </p:cNvPr>
          <p:cNvSpPr>
            <a:spLocks noGrp="1"/>
          </p:cNvSpPr>
          <p:nvPr>
            <p:ph sz="quarter" idx="4294967295"/>
          </p:nvPr>
        </p:nvSpPr>
        <p:spPr>
          <a:xfrm>
            <a:off x="6096000" y="1404793"/>
            <a:ext cx="5445600" cy="524807"/>
          </a:xfrm>
        </p:spPr>
        <p:txBody>
          <a:bodyPr>
            <a:normAutofit/>
          </a:bodyPr>
          <a:lstStyle/>
          <a:p>
            <a:pPr marL="0" marR="0" lvl="0" indent="0" algn="l" defTabSz="914400" rtl="0" eaLnBrk="1" fontAlgn="auto" latinLnBrk="0" hangingPunct="1">
              <a:lnSpc>
                <a:spcPct val="90000"/>
              </a:lnSpc>
              <a:spcBef>
                <a:spcPts val="600"/>
              </a:spcBef>
              <a:buClr>
                <a:srgbClr val="F5333F"/>
              </a:buClr>
              <a:buSzTx/>
              <a:buNone/>
              <a:tabLst/>
              <a:defRPr/>
            </a:pPr>
            <a:r>
              <a:rPr kumimoji="0" lang="en-US" sz="2000" b="0" i="0" u="none" strike="noStrike" kern="1200" cap="none" spc="0" normalizeH="0" baseline="0" noProof="0" dirty="0">
                <a:ln>
                  <a:noFill/>
                </a:ln>
                <a:solidFill>
                  <a:schemeClr val="tx1"/>
                </a:solidFill>
                <a:effectLst/>
                <a:uLnTx/>
                <a:uFillTx/>
                <a:latin typeface="Arial"/>
                <a:ea typeface="+mn-ea"/>
                <a:cs typeface="+mn-cs"/>
              </a:rPr>
              <a:t>Destination is chosen by shortest travel time</a:t>
            </a:r>
          </a:p>
        </p:txBody>
      </p:sp>
      <p:pic>
        <p:nvPicPr>
          <p:cNvPr id="5" name="Picture 4" descr="A close up of a map&#10;&#10;Description automatically generated">
            <a:extLst>
              <a:ext uri="{FF2B5EF4-FFF2-40B4-BE49-F238E27FC236}">
                <a16:creationId xmlns:a16="http://schemas.microsoft.com/office/drawing/2014/main" id="{D0B7E702-AE8C-34CC-4B21-102A86FA52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90661" y="1929600"/>
            <a:ext cx="4273311" cy="3352208"/>
          </a:xfrm>
          <a:prstGeom prst="rect">
            <a:avLst/>
          </a:prstGeom>
          <a:ln>
            <a:noFill/>
          </a:ln>
        </p:spPr>
      </p:pic>
      <p:cxnSp>
        <p:nvCxnSpPr>
          <p:cNvPr id="11" name="Straight Connector 10">
            <a:extLst>
              <a:ext uri="{FF2B5EF4-FFF2-40B4-BE49-F238E27FC236}">
                <a16:creationId xmlns:a16="http://schemas.microsoft.com/office/drawing/2014/main" id="{E9FDA47F-33E7-AAB1-F1DE-68FF9E0B1FE8}"/>
              </a:ext>
            </a:extLst>
          </p:cNvPr>
          <p:cNvCxnSpPr/>
          <p:nvPr/>
        </p:nvCxnSpPr>
        <p:spPr>
          <a:xfrm>
            <a:off x="2131200" y="1756800"/>
            <a:ext cx="0" cy="3153600"/>
          </a:xfrm>
          <a:prstGeom prst="line">
            <a:avLst/>
          </a:prstGeom>
          <a:ln w="38100">
            <a:head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253A4B7-C6CA-95C1-6886-F5B2029F7035}"/>
              </a:ext>
            </a:extLst>
          </p:cNvPr>
          <p:cNvCxnSpPr/>
          <p:nvPr/>
        </p:nvCxnSpPr>
        <p:spPr>
          <a:xfrm flipH="1">
            <a:off x="2131200" y="4910400"/>
            <a:ext cx="3708000" cy="0"/>
          </a:xfrm>
          <a:prstGeom prst="line">
            <a:avLst/>
          </a:prstGeom>
          <a:ln w="38100">
            <a:head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585613E-7CB7-E9CA-06B9-D63E5A2177D3}"/>
              </a:ext>
            </a:extLst>
          </p:cNvPr>
          <p:cNvSpPr txBox="1"/>
          <p:nvPr/>
        </p:nvSpPr>
        <p:spPr>
          <a:xfrm>
            <a:off x="1203563" y="3333600"/>
            <a:ext cx="1094399" cy="369332"/>
          </a:xfrm>
          <a:prstGeom prst="rect">
            <a:avLst/>
          </a:prstGeom>
          <a:noFill/>
        </p:spPr>
        <p:txBody>
          <a:bodyPr wrap="square" rtlCol="0">
            <a:spAutoFit/>
          </a:bodyPr>
          <a:lstStyle/>
          <a:p>
            <a:r>
              <a:rPr lang="en-US" dirty="0"/>
              <a:t>Speed</a:t>
            </a:r>
          </a:p>
        </p:txBody>
      </p:sp>
      <p:sp>
        <p:nvSpPr>
          <p:cNvPr id="15" name="TextBox 14">
            <a:extLst>
              <a:ext uri="{FF2B5EF4-FFF2-40B4-BE49-F238E27FC236}">
                <a16:creationId xmlns:a16="http://schemas.microsoft.com/office/drawing/2014/main" id="{323560B9-8AF3-0281-AF21-0CC7B913A92E}"/>
              </a:ext>
            </a:extLst>
          </p:cNvPr>
          <p:cNvSpPr txBox="1"/>
          <p:nvPr/>
        </p:nvSpPr>
        <p:spPr>
          <a:xfrm>
            <a:off x="2984400" y="5029756"/>
            <a:ext cx="2001600" cy="369332"/>
          </a:xfrm>
          <a:prstGeom prst="rect">
            <a:avLst/>
          </a:prstGeom>
          <a:noFill/>
        </p:spPr>
        <p:txBody>
          <a:bodyPr wrap="square" rtlCol="0">
            <a:spAutoFit/>
          </a:bodyPr>
          <a:lstStyle/>
          <a:p>
            <a:pPr algn="ctr"/>
            <a:r>
              <a:rPr lang="en-US" dirty="0"/>
              <a:t>Density</a:t>
            </a:r>
          </a:p>
        </p:txBody>
      </p:sp>
      <p:sp>
        <p:nvSpPr>
          <p:cNvPr id="16" name="Freeform: Shape 15">
            <a:extLst>
              <a:ext uri="{FF2B5EF4-FFF2-40B4-BE49-F238E27FC236}">
                <a16:creationId xmlns:a16="http://schemas.microsoft.com/office/drawing/2014/main" id="{AD99A31E-2015-1C26-9D21-C6C659DD4718}"/>
              </a:ext>
            </a:extLst>
          </p:cNvPr>
          <p:cNvSpPr/>
          <p:nvPr/>
        </p:nvSpPr>
        <p:spPr>
          <a:xfrm>
            <a:off x="2959200" y="3686400"/>
            <a:ext cx="2944800" cy="1026676"/>
          </a:xfrm>
          <a:custGeom>
            <a:avLst/>
            <a:gdLst>
              <a:gd name="connsiteX0" fmla="*/ 0 w 2944800"/>
              <a:gd name="connsiteY0" fmla="*/ 0 h 1026676"/>
              <a:gd name="connsiteX1" fmla="*/ 266400 w 2944800"/>
              <a:gd name="connsiteY1" fmla="*/ 417600 h 1026676"/>
              <a:gd name="connsiteX2" fmla="*/ 756000 w 2944800"/>
              <a:gd name="connsiteY2" fmla="*/ 777600 h 1026676"/>
              <a:gd name="connsiteX3" fmla="*/ 1274400 w 2944800"/>
              <a:gd name="connsiteY3" fmla="*/ 957600 h 1026676"/>
              <a:gd name="connsiteX4" fmla="*/ 1634400 w 2944800"/>
              <a:gd name="connsiteY4" fmla="*/ 1022400 h 1026676"/>
              <a:gd name="connsiteX5" fmla="*/ 2944800 w 2944800"/>
              <a:gd name="connsiteY5" fmla="*/ 1015200 h 1026676"/>
              <a:gd name="connsiteX0" fmla="*/ 0 w 2944800"/>
              <a:gd name="connsiteY0" fmla="*/ 0 h 1026676"/>
              <a:gd name="connsiteX1" fmla="*/ 266400 w 2944800"/>
              <a:gd name="connsiteY1" fmla="*/ 417600 h 1026676"/>
              <a:gd name="connsiteX2" fmla="*/ 756000 w 2944800"/>
              <a:gd name="connsiteY2" fmla="*/ 777600 h 1026676"/>
              <a:gd name="connsiteX3" fmla="*/ 1216800 w 2944800"/>
              <a:gd name="connsiteY3" fmla="*/ 964800 h 1026676"/>
              <a:gd name="connsiteX4" fmla="*/ 1634400 w 2944800"/>
              <a:gd name="connsiteY4" fmla="*/ 1022400 h 1026676"/>
              <a:gd name="connsiteX5" fmla="*/ 2944800 w 2944800"/>
              <a:gd name="connsiteY5" fmla="*/ 1015200 h 1026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44800" h="1026676">
                <a:moveTo>
                  <a:pt x="0" y="0"/>
                </a:moveTo>
                <a:cubicBezTo>
                  <a:pt x="70200" y="144000"/>
                  <a:pt x="140400" y="288000"/>
                  <a:pt x="266400" y="417600"/>
                </a:cubicBezTo>
                <a:cubicBezTo>
                  <a:pt x="392400" y="547200"/>
                  <a:pt x="597600" y="686400"/>
                  <a:pt x="756000" y="777600"/>
                </a:cubicBezTo>
                <a:cubicBezTo>
                  <a:pt x="914400" y="868800"/>
                  <a:pt x="1070400" y="924000"/>
                  <a:pt x="1216800" y="964800"/>
                </a:cubicBezTo>
                <a:cubicBezTo>
                  <a:pt x="1363200" y="1005600"/>
                  <a:pt x="1356000" y="1012800"/>
                  <a:pt x="1634400" y="1022400"/>
                </a:cubicBezTo>
                <a:cubicBezTo>
                  <a:pt x="1912800" y="1032000"/>
                  <a:pt x="2428800" y="1023600"/>
                  <a:pt x="2944800" y="1015200"/>
                </a:cubicBezTo>
              </a:path>
            </a:pathLst>
          </a:cu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8669376C-F26F-B3EF-B808-F1CD0DA48178}"/>
              </a:ext>
            </a:extLst>
          </p:cNvPr>
          <p:cNvCxnSpPr>
            <a:cxnSpLocks/>
            <a:endCxn id="16" idx="0"/>
          </p:cNvCxnSpPr>
          <p:nvPr/>
        </p:nvCxnSpPr>
        <p:spPr>
          <a:xfrm>
            <a:off x="2128143" y="3686400"/>
            <a:ext cx="831057"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1" name="Content Placeholder 6">
            <a:extLst>
              <a:ext uri="{FF2B5EF4-FFF2-40B4-BE49-F238E27FC236}">
                <a16:creationId xmlns:a16="http://schemas.microsoft.com/office/drawing/2014/main" id="{466C82EB-BF70-F198-30AC-D23F88A41289}"/>
              </a:ext>
            </a:extLst>
          </p:cNvPr>
          <p:cNvSpPr txBox="1">
            <a:spLocks/>
          </p:cNvSpPr>
          <p:nvPr/>
        </p:nvSpPr>
        <p:spPr>
          <a:xfrm>
            <a:off x="825600" y="1404792"/>
            <a:ext cx="5445600" cy="5248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bg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Courier New" panose="02070309020205020404" pitchFamily="49" charset="0"/>
              <a:buChar char="o"/>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Clr>
                <a:srgbClr val="F5333F"/>
              </a:buClr>
              <a:buFont typeface="Arial" panose="020B0604020202020204" pitchFamily="34" charset="0"/>
              <a:buNone/>
              <a:defRPr/>
            </a:pPr>
            <a:r>
              <a:rPr lang="en-US" sz="2000" dirty="0">
                <a:latin typeface="Arial"/>
              </a:rPr>
              <a:t>Speed is adjusted by vehicle density</a:t>
            </a:r>
          </a:p>
        </p:txBody>
      </p:sp>
    </p:spTree>
    <p:custDataLst>
      <p:tags r:id="rId1"/>
    </p:custDataLst>
    <p:extLst>
      <p:ext uri="{BB962C8B-B14F-4D97-AF65-F5344CB8AC3E}">
        <p14:creationId xmlns:p14="http://schemas.microsoft.com/office/powerpoint/2010/main" val="3525151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build="p"/>
      <p:bldP spid="14" grpId="0"/>
      <p:bldP spid="15" grpId="0"/>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Horizontal Evacuation</a:t>
            </a:r>
          </a:p>
        </p:txBody>
      </p:sp>
      <p:sp>
        <p:nvSpPr>
          <p:cNvPr id="3" name="Text Placeholder 2">
            <a:extLst>
              <a:ext uri="{FF2B5EF4-FFF2-40B4-BE49-F238E27FC236}">
                <a16:creationId xmlns:a16="http://schemas.microsoft.com/office/drawing/2014/main" id="{EF8E1508-94E3-4271-A5B9-84ADEF11FB99}"/>
              </a:ext>
            </a:extLst>
          </p:cNvPr>
          <p:cNvSpPr>
            <a:spLocks noGrp="1"/>
          </p:cNvSpPr>
          <p:nvPr>
            <p:ph type="body" sz="quarter" idx="13"/>
          </p:nvPr>
        </p:nvSpPr>
        <p:spPr>
          <a:xfrm>
            <a:off x="838199" y="1298575"/>
            <a:ext cx="7204201" cy="4576763"/>
          </a:xfrm>
        </p:spPr>
        <p:txBody>
          <a:bodyPr/>
          <a:lstStyle/>
          <a:p>
            <a:r>
              <a:rPr lang="en-US" dirty="0"/>
              <a:t>One-way roads</a:t>
            </a:r>
          </a:p>
          <a:p>
            <a:r>
              <a:rPr lang="en-US" dirty="0"/>
              <a:t>Evacuation in vehicles or on foot</a:t>
            </a:r>
          </a:p>
          <a:p>
            <a:r>
              <a:rPr lang="en-US" dirty="0"/>
              <a:t>Vehicles may turn around if road is flooded</a:t>
            </a:r>
          </a:p>
          <a:p>
            <a:r>
              <a:rPr lang="en-US" dirty="0"/>
              <a:t>Vehicles can re-route if entering traffic jam</a:t>
            </a:r>
          </a:p>
          <a:p>
            <a:endParaRPr lang="en-US" dirty="0"/>
          </a:p>
          <a:p>
            <a:endParaRPr lang="en-US" dirty="0"/>
          </a:p>
        </p:txBody>
      </p:sp>
      <p:sp>
        <p:nvSpPr>
          <p:cNvPr id="5" name="Slide Number Placeholder 3">
            <a:extLst>
              <a:ext uri="{FF2B5EF4-FFF2-40B4-BE49-F238E27FC236}">
                <a16:creationId xmlns:a16="http://schemas.microsoft.com/office/drawing/2014/main" id="{BDE8B0BF-BE59-4C69-ABC8-5A7F7254AFF5}"/>
              </a:ext>
            </a:extLst>
          </p:cNvPr>
          <p:cNvSpPr txBox="1">
            <a:spLocks/>
          </p:cNvSpPr>
          <p:nvPr/>
        </p:nvSpPr>
        <p:spPr>
          <a:xfrm>
            <a:off x="10993432" y="6033445"/>
            <a:ext cx="530353" cy="2509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847634-5684-4077-9B97-62904FB6C7A7}" type="slidenum">
              <a:rPr lang="en-US" sz="1200" smtClean="0"/>
              <a:pPr/>
              <a:t>17</a:t>
            </a:fld>
            <a:endParaRPr lang="en-US" sz="1200" dirty="0"/>
          </a:p>
        </p:txBody>
      </p:sp>
      <p:pic>
        <p:nvPicPr>
          <p:cNvPr id="12" name="Content Placeholder 9">
            <a:extLst>
              <a:ext uri="{FF2B5EF4-FFF2-40B4-BE49-F238E27FC236}">
                <a16:creationId xmlns:a16="http://schemas.microsoft.com/office/drawing/2014/main" id="{E7A8C19B-F112-185E-5847-7811681DC96C}"/>
              </a:ext>
            </a:extLst>
          </p:cNvPr>
          <p:cNvPicPr>
            <a:picLocks noChangeAspect="1"/>
          </p:cNvPicPr>
          <p:nvPr/>
        </p:nvPicPr>
        <p:blipFill>
          <a:blip r:embed="rId3"/>
          <a:stretch>
            <a:fillRect/>
          </a:stretch>
        </p:blipFill>
        <p:spPr>
          <a:xfrm>
            <a:off x="8272800" y="1210988"/>
            <a:ext cx="3557042" cy="5442190"/>
          </a:xfrm>
          <a:prstGeom prst="rect">
            <a:avLst/>
          </a:prstGeom>
          <a:ln w="28575">
            <a:solidFill>
              <a:schemeClr val="bg2"/>
            </a:solidFill>
          </a:ln>
        </p:spPr>
      </p:pic>
    </p:spTree>
    <p:extLst>
      <p:ext uri="{BB962C8B-B14F-4D97-AF65-F5344CB8AC3E}">
        <p14:creationId xmlns:p14="http://schemas.microsoft.com/office/powerpoint/2010/main" val="1015252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F64606-EB50-A578-7868-FF96138861F2}"/>
              </a:ext>
            </a:extLst>
          </p:cNvPr>
          <p:cNvSpPr>
            <a:spLocks noGrp="1"/>
          </p:cNvSpPr>
          <p:nvPr>
            <p:ph type="sldNum" sz="quarter" idx="16"/>
          </p:nvPr>
        </p:nvSpPr>
        <p:spPr/>
        <p:txBody>
          <a:bodyPr/>
          <a:lstStyle/>
          <a:p>
            <a:fld id="{C8847634-5684-4077-9B97-62904FB6C7A7}" type="slidenum">
              <a:rPr lang="en-US" smtClean="0"/>
              <a:pPr/>
              <a:t>18</a:t>
            </a:fld>
            <a:endParaRPr lang="en-US" dirty="0"/>
          </a:p>
        </p:txBody>
      </p:sp>
      <p:sp>
        <p:nvSpPr>
          <p:cNvPr id="3" name="Title 2">
            <a:extLst>
              <a:ext uri="{FF2B5EF4-FFF2-40B4-BE49-F238E27FC236}">
                <a16:creationId xmlns:a16="http://schemas.microsoft.com/office/drawing/2014/main" id="{BF8D8035-D53A-D3FA-8350-040A24777647}"/>
              </a:ext>
            </a:extLst>
          </p:cNvPr>
          <p:cNvSpPr>
            <a:spLocks noGrp="1"/>
          </p:cNvSpPr>
          <p:nvPr>
            <p:ph type="title"/>
          </p:nvPr>
        </p:nvSpPr>
        <p:spPr/>
        <p:txBody>
          <a:bodyPr/>
          <a:lstStyle/>
          <a:p>
            <a:r>
              <a:rPr lang="en-US" dirty="0"/>
              <a:t>Horizontal Evacuation</a:t>
            </a:r>
          </a:p>
        </p:txBody>
      </p:sp>
      <p:sp>
        <p:nvSpPr>
          <p:cNvPr id="4" name="Text Placeholder 3">
            <a:extLst>
              <a:ext uri="{FF2B5EF4-FFF2-40B4-BE49-F238E27FC236}">
                <a16:creationId xmlns:a16="http://schemas.microsoft.com/office/drawing/2014/main" id="{62E3DE47-2AC5-57E8-9A39-C4F27C993827}"/>
              </a:ext>
            </a:extLst>
          </p:cNvPr>
          <p:cNvSpPr>
            <a:spLocks noGrp="1"/>
          </p:cNvSpPr>
          <p:nvPr>
            <p:ph type="body" sz="quarter" idx="13"/>
          </p:nvPr>
        </p:nvSpPr>
        <p:spPr>
          <a:xfrm>
            <a:off x="838200" y="1298575"/>
            <a:ext cx="5188200" cy="4576763"/>
          </a:xfrm>
        </p:spPr>
        <p:txBody>
          <a:bodyPr>
            <a:normAutofit/>
          </a:bodyPr>
          <a:lstStyle/>
          <a:p>
            <a:pPr marL="0" indent="0">
              <a:buClr>
                <a:schemeClr val="bg2"/>
              </a:buClr>
              <a:buNone/>
            </a:pPr>
            <a:r>
              <a:rPr lang="en-US" sz="3200" b="1" dirty="0"/>
              <a:t>Vehicular spillback</a:t>
            </a:r>
          </a:p>
          <a:p>
            <a:pPr marL="457200" lvl="1" indent="-457200">
              <a:lnSpc>
                <a:spcPct val="100000"/>
              </a:lnSpc>
              <a:buClr>
                <a:schemeClr val="bg2"/>
              </a:buClr>
              <a:buFont typeface="Arial" panose="020B0604020202020204" pitchFamily="34" charset="0"/>
              <a:buChar char="•"/>
            </a:pPr>
            <a:r>
              <a:rPr lang="en-US" sz="2800" dirty="0"/>
              <a:t>Enforces a limited number of vehicles per road segment</a:t>
            </a:r>
          </a:p>
          <a:p>
            <a:pPr marL="457200" lvl="1" indent="-457200">
              <a:lnSpc>
                <a:spcPct val="100000"/>
              </a:lnSpc>
              <a:buClr>
                <a:schemeClr val="bg2"/>
              </a:buClr>
              <a:buFont typeface="Arial" panose="020B0604020202020204" pitchFamily="34" charset="0"/>
              <a:buChar char="•"/>
            </a:pPr>
            <a:r>
              <a:rPr lang="en-US" sz="2800" dirty="0"/>
              <a:t>Effective vehicle length</a:t>
            </a:r>
          </a:p>
          <a:p>
            <a:pPr marL="457200" lvl="1" indent="-457200">
              <a:lnSpc>
                <a:spcPct val="100000"/>
              </a:lnSpc>
              <a:buClr>
                <a:schemeClr val="bg2"/>
              </a:buClr>
              <a:buFont typeface="Arial" panose="020B0604020202020204" pitchFamily="34" charset="0"/>
              <a:buChar char="•"/>
            </a:pPr>
            <a:r>
              <a:rPr lang="en-US" sz="2800" dirty="0"/>
              <a:t>Produces accurate spillback</a:t>
            </a:r>
          </a:p>
          <a:p>
            <a:pPr marL="457200" lvl="1" indent="-457200">
              <a:lnSpc>
                <a:spcPct val="100000"/>
              </a:lnSpc>
              <a:buClr>
                <a:schemeClr val="bg2"/>
              </a:buClr>
              <a:buFont typeface="Arial" panose="020B0604020202020204" pitchFamily="34" charset="0"/>
              <a:buChar char="•"/>
            </a:pPr>
            <a:r>
              <a:rPr lang="en-US" sz="2800" dirty="0"/>
              <a:t>Increased simulation run times </a:t>
            </a:r>
            <a:r>
              <a:rPr lang="en-US" sz="2800" dirty="0">
                <a:sym typeface="Wingdings" panose="05000000000000000000" pitchFamily="2" charset="2"/>
              </a:rPr>
              <a:t></a:t>
            </a:r>
            <a:endParaRPr lang="en-US" sz="2800" dirty="0"/>
          </a:p>
          <a:p>
            <a:pPr marL="0" indent="0">
              <a:buNone/>
            </a:pPr>
            <a:endParaRPr lang="en-US" dirty="0"/>
          </a:p>
        </p:txBody>
      </p:sp>
      <p:pic>
        <p:nvPicPr>
          <p:cNvPr id="7" name="Spillback">
            <a:hlinkClick r:id="" action="ppaction://media"/>
            <a:extLst>
              <a:ext uri="{FF2B5EF4-FFF2-40B4-BE49-F238E27FC236}">
                <a16:creationId xmlns:a16="http://schemas.microsoft.com/office/drawing/2014/main" id="{D94B28F2-C441-E825-8D23-9167D206D9C8}"/>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6552000" y="1298575"/>
            <a:ext cx="5320200" cy="4723973"/>
          </a:xfrm>
          <a:prstGeom prst="rect">
            <a:avLst/>
          </a:prstGeom>
          <a:ln>
            <a:solidFill>
              <a:schemeClr val="tx1">
                <a:lumMod val="65000"/>
                <a:lumOff val="35000"/>
              </a:schemeClr>
            </a:solidFill>
          </a:ln>
        </p:spPr>
      </p:pic>
    </p:spTree>
    <p:extLst>
      <p:ext uri="{BB962C8B-B14F-4D97-AF65-F5344CB8AC3E}">
        <p14:creationId xmlns:p14="http://schemas.microsoft.com/office/powerpoint/2010/main" val="730171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24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5240" fill="hold"/>
                                        <p:tgtEl>
                                          <p:spTgt spid="7"/>
                                        </p:tgtEl>
                                      </p:cBhvr>
                                    </p:cmd>
                                  </p:childTnLst>
                                </p:cTn>
                              </p:par>
                            </p:childTnLst>
                          </p:cTn>
                        </p:par>
                      </p:childTnLst>
                    </p:cTn>
                  </p:par>
                </p:childTnLst>
              </p:cTn>
              <p:nextCondLst>
                <p:cond evt="onClick" delay="0">
                  <p:tgtEl>
                    <p:spTgt spid="7"/>
                  </p:tgtEl>
                </p:cond>
              </p:nextCondLst>
            </p:seq>
            <p:video>
              <p:cMediaNode vol="80000">
                <p:cTn id="12" repeatCount="indefinite" fill="hold" display="0">
                  <p:stCondLst>
                    <p:cond delay="indefinite"/>
                  </p:stCondLst>
                </p:cTn>
                <p:tgtEl>
                  <p:spTgt spid="7"/>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E191D61-31B7-3B17-DE87-BD5FE407D897}"/>
              </a:ext>
            </a:extLst>
          </p:cNvPr>
          <p:cNvSpPr>
            <a:spLocks noGrp="1"/>
          </p:cNvSpPr>
          <p:nvPr>
            <p:ph type="sldNum" sz="quarter" idx="14"/>
          </p:nvPr>
        </p:nvSpPr>
        <p:spPr/>
        <p:txBody>
          <a:bodyPr/>
          <a:lstStyle/>
          <a:p>
            <a:fld id="{C8847634-5684-4077-9B97-62904FB6C7A7}" type="slidenum">
              <a:rPr lang="en-US" smtClean="0"/>
              <a:pPr/>
              <a:t>19</a:t>
            </a:fld>
            <a:endParaRPr lang="en-US" dirty="0"/>
          </a:p>
        </p:txBody>
      </p:sp>
      <p:sp>
        <p:nvSpPr>
          <p:cNvPr id="7" name="Title 6">
            <a:extLst>
              <a:ext uri="{FF2B5EF4-FFF2-40B4-BE49-F238E27FC236}">
                <a16:creationId xmlns:a16="http://schemas.microsoft.com/office/drawing/2014/main" id="{BEF41432-D1B9-1675-0DEC-10700F1D0F3C}"/>
              </a:ext>
            </a:extLst>
          </p:cNvPr>
          <p:cNvSpPr>
            <a:spLocks noGrp="1"/>
          </p:cNvSpPr>
          <p:nvPr>
            <p:ph type="title"/>
          </p:nvPr>
        </p:nvSpPr>
        <p:spPr/>
        <p:txBody>
          <a:bodyPr/>
          <a:lstStyle/>
          <a:p>
            <a:r>
              <a:rPr lang="en-US" dirty="0"/>
              <a:t>Horizontal Evacuation</a:t>
            </a:r>
          </a:p>
        </p:txBody>
      </p:sp>
      <p:sp>
        <p:nvSpPr>
          <p:cNvPr id="8" name="Text Placeholder 7">
            <a:extLst>
              <a:ext uri="{FF2B5EF4-FFF2-40B4-BE49-F238E27FC236}">
                <a16:creationId xmlns:a16="http://schemas.microsoft.com/office/drawing/2014/main" id="{8AAB0C77-315A-6B47-4A1E-1B26D212347B}"/>
              </a:ext>
            </a:extLst>
          </p:cNvPr>
          <p:cNvSpPr>
            <a:spLocks noGrp="1"/>
          </p:cNvSpPr>
          <p:nvPr>
            <p:ph type="body" sz="quarter" idx="13"/>
          </p:nvPr>
        </p:nvSpPr>
        <p:spPr/>
        <p:txBody>
          <a:bodyPr/>
          <a:lstStyle/>
          <a:p>
            <a:endParaRPr lang="en-US"/>
          </a:p>
        </p:txBody>
      </p:sp>
      <p:sp>
        <p:nvSpPr>
          <p:cNvPr id="9" name="TextBox 8">
            <a:extLst>
              <a:ext uri="{FF2B5EF4-FFF2-40B4-BE49-F238E27FC236}">
                <a16:creationId xmlns:a16="http://schemas.microsoft.com/office/drawing/2014/main" id="{5051D7D1-FE97-EB97-EDAF-D4E0E1405CFC}"/>
              </a:ext>
            </a:extLst>
          </p:cNvPr>
          <p:cNvSpPr txBox="1"/>
          <p:nvPr/>
        </p:nvSpPr>
        <p:spPr>
          <a:xfrm>
            <a:off x="4538170" y="3256046"/>
            <a:ext cx="491343" cy="230832"/>
          </a:xfrm>
          <a:prstGeom prst="rect">
            <a:avLst/>
          </a:prstGeom>
          <a:noFill/>
          <a:ln w="19050">
            <a:solidFill>
              <a:schemeClr val="accent1"/>
            </a:solidFill>
          </a:ln>
        </p:spPr>
        <p:txBody>
          <a:bodyPr wrap="square" rtlCol="0">
            <a:spAutoFit/>
          </a:bodyPr>
          <a:lstStyle/>
          <a:p>
            <a:pPr algn="ctr"/>
            <a:r>
              <a:rPr lang="en-US" sz="900" dirty="0"/>
              <a:t>Yes</a:t>
            </a:r>
          </a:p>
        </p:txBody>
      </p:sp>
      <p:cxnSp>
        <p:nvCxnSpPr>
          <p:cNvPr id="10" name="Straight Arrow Connector 9">
            <a:extLst>
              <a:ext uri="{FF2B5EF4-FFF2-40B4-BE49-F238E27FC236}">
                <a16:creationId xmlns:a16="http://schemas.microsoft.com/office/drawing/2014/main" id="{6B674E88-CC0D-2B36-BCD2-E8955FA9E918}"/>
              </a:ext>
            </a:extLst>
          </p:cNvPr>
          <p:cNvCxnSpPr>
            <a:stCxn id="9" idx="0"/>
            <a:endCxn id="20" idx="2"/>
          </p:cNvCxnSpPr>
          <p:nvPr/>
        </p:nvCxnSpPr>
        <p:spPr>
          <a:xfrm flipV="1">
            <a:off x="4783843" y="3161008"/>
            <a:ext cx="135" cy="95038"/>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DDD8F4D-3014-F04D-9F70-BBBE990CC866}"/>
              </a:ext>
            </a:extLst>
          </p:cNvPr>
          <p:cNvCxnSpPr>
            <a:stCxn id="28" idx="0"/>
            <a:endCxn id="9" idx="2"/>
          </p:cNvCxnSpPr>
          <p:nvPr/>
        </p:nvCxnSpPr>
        <p:spPr>
          <a:xfrm flipH="1" flipV="1">
            <a:off x="4783843" y="3486878"/>
            <a:ext cx="136" cy="254950"/>
          </a:xfrm>
          <a:prstGeom prst="straightConnector1">
            <a:avLst/>
          </a:prstGeom>
          <a:ln w="19050">
            <a:headEnd type="triangle"/>
            <a:tailEnd type="non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7BA0CCF-925A-FB07-D6EB-A1DCC958BF8C}"/>
              </a:ext>
            </a:extLst>
          </p:cNvPr>
          <p:cNvSpPr txBox="1"/>
          <p:nvPr/>
        </p:nvSpPr>
        <p:spPr>
          <a:xfrm>
            <a:off x="9796079" y="4075787"/>
            <a:ext cx="491343" cy="230832"/>
          </a:xfrm>
          <a:prstGeom prst="rect">
            <a:avLst/>
          </a:prstGeom>
          <a:noFill/>
          <a:ln w="19050">
            <a:solidFill>
              <a:schemeClr val="accent1"/>
            </a:solidFill>
          </a:ln>
        </p:spPr>
        <p:txBody>
          <a:bodyPr wrap="square" rtlCol="0">
            <a:spAutoFit/>
          </a:bodyPr>
          <a:lstStyle/>
          <a:p>
            <a:pPr algn="ctr"/>
            <a:r>
              <a:rPr lang="en-US" sz="900" dirty="0"/>
              <a:t>Yes</a:t>
            </a:r>
          </a:p>
        </p:txBody>
      </p:sp>
      <p:cxnSp>
        <p:nvCxnSpPr>
          <p:cNvPr id="13" name="Straight Arrow Connector 12">
            <a:extLst>
              <a:ext uri="{FF2B5EF4-FFF2-40B4-BE49-F238E27FC236}">
                <a16:creationId xmlns:a16="http://schemas.microsoft.com/office/drawing/2014/main" id="{D8DB0131-E2A1-C632-FEF2-E72854FE102D}"/>
              </a:ext>
            </a:extLst>
          </p:cNvPr>
          <p:cNvCxnSpPr>
            <a:stCxn id="12" idx="3"/>
          </p:cNvCxnSpPr>
          <p:nvPr/>
        </p:nvCxnSpPr>
        <p:spPr>
          <a:xfrm>
            <a:off x="10287422" y="4191203"/>
            <a:ext cx="248103"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3438B5E-6ADA-60F4-5444-F3DD9226A7AD}"/>
              </a:ext>
            </a:extLst>
          </p:cNvPr>
          <p:cNvCxnSpPr>
            <a:stCxn id="32" idx="3"/>
            <a:endCxn id="12" idx="1"/>
          </p:cNvCxnSpPr>
          <p:nvPr/>
        </p:nvCxnSpPr>
        <p:spPr>
          <a:xfrm flipV="1">
            <a:off x="9547976" y="4191203"/>
            <a:ext cx="248103" cy="2464"/>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660D843-4ADE-76F0-B265-3F8C370F1784}"/>
              </a:ext>
            </a:extLst>
          </p:cNvPr>
          <p:cNvCxnSpPr>
            <a:stCxn id="28" idx="3"/>
            <a:endCxn id="16" idx="1"/>
          </p:cNvCxnSpPr>
          <p:nvPr/>
        </p:nvCxnSpPr>
        <p:spPr>
          <a:xfrm flipV="1">
            <a:off x="5409273" y="3634272"/>
            <a:ext cx="788143" cy="541561"/>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D89A51B-E292-C149-C391-1AB6C79C1E14}"/>
              </a:ext>
            </a:extLst>
          </p:cNvPr>
          <p:cNvSpPr txBox="1"/>
          <p:nvPr/>
        </p:nvSpPr>
        <p:spPr>
          <a:xfrm>
            <a:off x="6197416" y="3441911"/>
            <a:ext cx="1250588" cy="384721"/>
          </a:xfrm>
          <a:prstGeom prst="rect">
            <a:avLst/>
          </a:prstGeom>
          <a:noFill/>
          <a:ln w="19050">
            <a:solidFill>
              <a:schemeClr val="accent1"/>
            </a:solidFill>
          </a:ln>
        </p:spPr>
        <p:txBody>
          <a:bodyPr wrap="square" rtlCol="0">
            <a:spAutoFit/>
          </a:bodyPr>
          <a:lstStyle/>
          <a:p>
            <a:pPr algn="ctr"/>
            <a:r>
              <a:rPr lang="en-US" sz="900" dirty="0"/>
              <a:t>No, </a:t>
            </a:r>
            <a:r>
              <a:rPr lang="en-US" sz="1000" dirty="0"/>
              <a:t>can’t</a:t>
            </a:r>
            <a:r>
              <a:rPr lang="en-US" sz="900" dirty="0"/>
              <a:t> turn around</a:t>
            </a:r>
          </a:p>
        </p:txBody>
      </p:sp>
      <p:cxnSp>
        <p:nvCxnSpPr>
          <p:cNvPr id="17" name="Straight Arrow Connector 16">
            <a:extLst>
              <a:ext uri="{FF2B5EF4-FFF2-40B4-BE49-F238E27FC236}">
                <a16:creationId xmlns:a16="http://schemas.microsoft.com/office/drawing/2014/main" id="{5832D121-2A5E-61C2-26C7-B1DD1B1DBFCF}"/>
              </a:ext>
            </a:extLst>
          </p:cNvPr>
          <p:cNvCxnSpPr>
            <a:stCxn id="16" idx="3"/>
            <a:endCxn id="32" idx="1"/>
          </p:cNvCxnSpPr>
          <p:nvPr/>
        </p:nvCxnSpPr>
        <p:spPr>
          <a:xfrm>
            <a:off x="7448004" y="3634272"/>
            <a:ext cx="849384" cy="55939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84E28B3-DC40-8AF6-1F13-B7C0C1D3728C}"/>
              </a:ext>
            </a:extLst>
          </p:cNvPr>
          <p:cNvSpPr txBox="1"/>
          <p:nvPr/>
        </p:nvSpPr>
        <p:spPr>
          <a:xfrm>
            <a:off x="5989237" y="4080000"/>
            <a:ext cx="1704028" cy="651007"/>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600">
                <a:solidFill>
                  <a:srgbClr val="FFFFFF"/>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dirty="0"/>
              <a:t>No, turn around</a:t>
            </a:r>
          </a:p>
        </p:txBody>
      </p:sp>
      <p:cxnSp>
        <p:nvCxnSpPr>
          <p:cNvPr id="19" name="Straight Arrow Connector 18">
            <a:extLst>
              <a:ext uri="{FF2B5EF4-FFF2-40B4-BE49-F238E27FC236}">
                <a16:creationId xmlns:a16="http://schemas.microsoft.com/office/drawing/2014/main" id="{F9B2C746-E1A6-9301-4E88-8212F7CE3C00}"/>
              </a:ext>
            </a:extLst>
          </p:cNvPr>
          <p:cNvCxnSpPr>
            <a:stCxn id="28" idx="3"/>
            <a:endCxn id="18" idx="1"/>
          </p:cNvCxnSpPr>
          <p:nvPr/>
        </p:nvCxnSpPr>
        <p:spPr>
          <a:xfrm>
            <a:off x="5409273" y="4175832"/>
            <a:ext cx="579964" cy="22967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60ED7C80-7711-6D5C-B673-FEF911D29CDD}"/>
              </a:ext>
            </a:extLst>
          </p:cNvPr>
          <p:cNvSpPr/>
          <p:nvPr/>
        </p:nvSpPr>
        <p:spPr>
          <a:xfrm>
            <a:off x="4158684" y="2292998"/>
            <a:ext cx="1250588" cy="868010"/>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FFFF"/>
                </a:solidFill>
              </a:rPr>
              <a:t>Is </a:t>
            </a:r>
            <a:r>
              <a:rPr lang="en-US" sz="1600" u="sng" dirty="0">
                <a:solidFill>
                  <a:srgbClr val="FFFFFF"/>
                </a:solidFill>
              </a:rPr>
              <a:t>next</a:t>
            </a:r>
            <a:r>
              <a:rPr lang="en-US" sz="1600" dirty="0">
                <a:solidFill>
                  <a:srgbClr val="FFFFFF"/>
                </a:solidFill>
              </a:rPr>
              <a:t> road wet?</a:t>
            </a:r>
          </a:p>
        </p:txBody>
      </p:sp>
      <p:sp>
        <p:nvSpPr>
          <p:cNvPr id="21" name="Rectangle 20">
            <a:extLst>
              <a:ext uri="{FF2B5EF4-FFF2-40B4-BE49-F238E27FC236}">
                <a16:creationId xmlns:a16="http://schemas.microsoft.com/office/drawing/2014/main" id="{B079B562-25D2-7141-D249-2C53E27F6998}"/>
              </a:ext>
            </a:extLst>
          </p:cNvPr>
          <p:cNvSpPr/>
          <p:nvPr/>
        </p:nvSpPr>
        <p:spPr>
          <a:xfrm>
            <a:off x="2061665" y="5290919"/>
            <a:ext cx="1250588" cy="868010"/>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FFFF"/>
                </a:solidFill>
              </a:rPr>
              <a:t>Stability thresholds</a:t>
            </a:r>
          </a:p>
        </p:txBody>
      </p:sp>
      <p:sp>
        <p:nvSpPr>
          <p:cNvPr id="22" name="TextBox 21">
            <a:extLst>
              <a:ext uri="{FF2B5EF4-FFF2-40B4-BE49-F238E27FC236}">
                <a16:creationId xmlns:a16="http://schemas.microsoft.com/office/drawing/2014/main" id="{DC2E11A6-91A6-FFB5-A711-96DC2BBDC2E3}"/>
              </a:ext>
            </a:extLst>
          </p:cNvPr>
          <p:cNvSpPr txBox="1"/>
          <p:nvPr/>
        </p:nvSpPr>
        <p:spPr>
          <a:xfrm>
            <a:off x="2438215" y="3371336"/>
            <a:ext cx="491343" cy="230832"/>
          </a:xfrm>
          <a:prstGeom prst="rect">
            <a:avLst/>
          </a:prstGeom>
          <a:noFill/>
          <a:ln w="19050">
            <a:solidFill>
              <a:schemeClr val="accent1"/>
            </a:solidFill>
          </a:ln>
        </p:spPr>
        <p:txBody>
          <a:bodyPr wrap="square" rtlCol="0">
            <a:spAutoFit/>
          </a:bodyPr>
          <a:lstStyle/>
          <a:p>
            <a:pPr algn="ctr"/>
            <a:r>
              <a:rPr lang="en-US" sz="900" dirty="0"/>
              <a:t>Yes</a:t>
            </a:r>
          </a:p>
        </p:txBody>
      </p:sp>
      <p:cxnSp>
        <p:nvCxnSpPr>
          <p:cNvPr id="23" name="Straight Arrow Connector 22">
            <a:extLst>
              <a:ext uri="{FF2B5EF4-FFF2-40B4-BE49-F238E27FC236}">
                <a16:creationId xmlns:a16="http://schemas.microsoft.com/office/drawing/2014/main" id="{961932A4-57B3-A0F8-E0CB-AB68251DF380}"/>
              </a:ext>
            </a:extLst>
          </p:cNvPr>
          <p:cNvCxnSpPr>
            <a:stCxn id="36" idx="2"/>
            <a:endCxn id="22" idx="0"/>
          </p:cNvCxnSpPr>
          <p:nvPr/>
        </p:nvCxnSpPr>
        <p:spPr>
          <a:xfrm flipH="1">
            <a:off x="2683887" y="3161007"/>
            <a:ext cx="1" cy="210329"/>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BB4F719-97F5-9446-81F5-E80E4B363802}"/>
              </a:ext>
            </a:extLst>
          </p:cNvPr>
          <p:cNvCxnSpPr>
            <a:cxnSpLocks/>
            <a:stCxn id="22" idx="2"/>
            <a:endCxn id="21" idx="0"/>
          </p:cNvCxnSpPr>
          <p:nvPr/>
        </p:nvCxnSpPr>
        <p:spPr>
          <a:xfrm>
            <a:off x="2683887" y="3602168"/>
            <a:ext cx="3072" cy="168875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DA8E79A-A575-DB22-ADDE-B325362854E5}"/>
              </a:ext>
            </a:extLst>
          </p:cNvPr>
          <p:cNvSpPr txBox="1"/>
          <p:nvPr/>
        </p:nvSpPr>
        <p:spPr>
          <a:xfrm>
            <a:off x="3480348" y="2615399"/>
            <a:ext cx="491344" cy="230832"/>
          </a:xfrm>
          <a:prstGeom prst="rect">
            <a:avLst/>
          </a:prstGeom>
          <a:noFill/>
          <a:ln w="19050">
            <a:solidFill>
              <a:schemeClr val="accent1"/>
            </a:solidFill>
          </a:ln>
        </p:spPr>
        <p:txBody>
          <a:bodyPr wrap="square" rtlCol="0">
            <a:spAutoFit/>
          </a:bodyPr>
          <a:lstStyle/>
          <a:p>
            <a:pPr algn="ctr"/>
            <a:r>
              <a:rPr lang="en-US" sz="900" dirty="0"/>
              <a:t>No</a:t>
            </a:r>
          </a:p>
        </p:txBody>
      </p:sp>
      <p:cxnSp>
        <p:nvCxnSpPr>
          <p:cNvPr id="26" name="Straight Arrow Connector 25">
            <a:extLst>
              <a:ext uri="{FF2B5EF4-FFF2-40B4-BE49-F238E27FC236}">
                <a16:creationId xmlns:a16="http://schemas.microsoft.com/office/drawing/2014/main" id="{DDB19284-9273-08EC-96C7-7C676F3294B0}"/>
              </a:ext>
            </a:extLst>
          </p:cNvPr>
          <p:cNvCxnSpPr>
            <a:stCxn id="25" idx="3"/>
            <a:endCxn id="20" idx="1"/>
          </p:cNvCxnSpPr>
          <p:nvPr/>
        </p:nvCxnSpPr>
        <p:spPr>
          <a:xfrm flipV="1">
            <a:off x="3971692" y="2727003"/>
            <a:ext cx="186992" cy="381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4007FE76-4053-FFAD-DED3-53EFCA0901A1}"/>
              </a:ext>
            </a:extLst>
          </p:cNvPr>
          <p:cNvCxnSpPr>
            <a:stCxn id="25" idx="1"/>
            <a:endCxn id="36" idx="3"/>
          </p:cNvCxnSpPr>
          <p:nvPr/>
        </p:nvCxnSpPr>
        <p:spPr>
          <a:xfrm flipH="1" flipV="1">
            <a:off x="3309182" y="2727003"/>
            <a:ext cx="171166" cy="3812"/>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0AD9D68D-4621-FD42-D8BF-C14700C4383A}"/>
              </a:ext>
            </a:extLst>
          </p:cNvPr>
          <p:cNvSpPr/>
          <p:nvPr/>
        </p:nvSpPr>
        <p:spPr>
          <a:xfrm>
            <a:off x="4158685" y="3741828"/>
            <a:ext cx="1250588" cy="868009"/>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FFFF"/>
                </a:solidFill>
              </a:rPr>
              <a:t>Does vehicle enter?</a:t>
            </a:r>
          </a:p>
        </p:txBody>
      </p:sp>
      <p:sp>
        <p:nvSpPr>
          <p:cNvPr id="29" name="TextBox 28">
            <a:extLst>
              <a:ext uri="{FF2B5EF4-FFF2-40B4-BE49-F238E27FC236}">
                <a16:creationId xmlns:a16="http://schemas.microsoft.com/office/drawing/2014/main" id="{E2464444-3156-D945-398C-6CE4F451869A}"/>
              </a:ext>
            </a:extLst>
          </p:cNvPr>
          <p:cNvSpPr txBox="1"/>
          <p:nvPr/>
        </p:nvSpPr>
        <p:spPr>
          <a:xfrm>
            <a:off x="3219262" y="4061826"/>
            <a:ext cx="491343" cy="230832"/>
          </a:xfrm>
          <a:prstGeom prst="rect">
            <a:avLst/>
          </a:prstGeom>
          <a:noFill/>
          <a:ln w="19050">
            <a:solidFill>
              <a:schemeClr val="accent1"/>
            </a:solidFill>
          </a:ln>
        </p:spPr>
        <p:txBody>
          <a:bodyPr wrap="square" rtlCol="0">
            <a:spAutoFit/>
          </a:bodyPr>
          <a:lstStyle/>
          <a:p>
            <a:pPr algn="ctr"/>
            <a:r>
              <a:rPr lang="en-US" sz="900" dirty="0"/>
              <a:t>Yes</a:t>
            </a:r>
          </a:p>
        </p:txBody>
      </p:sp>
      <p:cxnSp>
        <p:nvCxnSpPr>
          <p:cNvPr id="30" name="Straight Arrow Connector 29">
            <a:extLst>
              <a:ext uri="{FF2B5EF4-FFF2-40B4-BE49-F238E27FC236}">
                <a16:creationId xmlns:a16="http://schemas.microsoft.com/office/drawing/2014/main" id="{FD98D5F7-BDEC-1587-3AF7-6C445E26D600}"/>
              </a:ext>
            </a:extLst>
          </p:cNvPr>
          <p:cNvCxnSpPr>
            <a:stCxn id="29" idx="1"/>
          </p:cNvCxnSpPr>
          <p:nvPr/>
        </p:nvCxnSpPr>
        <p:spPr>
          <a:xfrm flipH="1">
            <a:off x="2699918" y="4177242"/>
            <a:ext cx="519344"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E6AB8EF9-2146-14FB-DA33-4AC68162A929}"/>
              </a:ext>
            </a:extLst>
          </p:cNvPr>
          <p:cNvCxnSpPr>
            <a:stCxn id="28" idx="1"/>
            <a:endCxn id="29" idx="3"/>
          </p:cNvCxnSpPr>
          <p:nvPr/>
        </p:nvCxnSpPr>
        <p:spPr>
          <a:xfrm flipH="1">
            <a:off x="3710605" y="4175833"/>
            <a:ext cx="448080" cy="1409"/>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C0DF1837-7E3E-AA0C-41D8-E5EFA961763E}"/>
              </a:ext>
            </a:extLst>
          </p:cNvPr>
          <p:cNvSpPr/>
          <p:nvPr/>
        </p:nvSpPr>
        <p:spPr>
          <a:xfrm>
            <a:off x="8297388" y="3759662"/>
            <a:ext cx="1250588" cy="868009"/>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FFFF"/>
                </a:solidFill>
              </a:rPr>
              <a:t>Caught, is </a:t>
            </a:r>
            <a:r>
              <a:rPr lang="en-US" sz="1600" dirty="0" err="1">
                <a:solidFill>
                  <a:srgbClr val="FFFFFF"/>
                </a:solidFill>
              </a:rPr>
              <a:t>D</a:t>
            </a:r>
            <a:r>
              <a:rPr lang="en-US" sz="1600" b="1" baseline="-10000" dirty="0" err="1">
                <a:solidFill>
                  <a:srgbClr val="FFFFFF"/>
                </a:solidFill>
              </a:rPr>
              <a:t>max</a:t>
            </a:r>
            <a:r>
              <a:rPr lang="en-US" sz="1600" dirty="0">
                <a:solidFill>
                  <a:srgbClr val="FFFFFF"/>
                </a:solidFill>
              </a:rPr>
              <a:t> &gt; 0?</a:t>
            </a:r>
          </a:p>
        </p:txBody>
      </p:sp>
      <p:sp>
        <p:nvSpPr>
          <p:cNvPr id="33" name="TextBox 32">
            <a:extLst>
              <a:ext uri="{FF2B5EF4-FFF2-40B4-BE49-F238E27FC236}">
                <a16:creationId xmlns:a16="http://schemas.microsoft.com/office/drawing/2014/main" id="{DF53396A-2B9A-AB83-0402-CDD95409215A}"/>
              </a:ext>
            </a:extLst>
          </p:cNvPr>
          <p:cNvSpPr txBox="1"/>
          <p:nvPr/>
        </p:nvSpPr>
        <p:spPr>
          <a:xfrm>
            <a:off x="8677009" y="2606468"/>
            <a:ext cx="491343" cy="230832"/>
          </a:xfrm>
          <a:prstGeom prst="rect">
            <a:avLst/>
          </a:prstGeom>
          <a:noFill/>
          <a:ln w="19050">
            <a:solidFill>
              <a:schemeClr val="accent1"/>
            </a:solidFill>
          </a:ln>
        </p:spPr>
        <p:txBody>
          <a:bodyPr wrap="square" rtlCol="0">
            <a:spAutoFit/>
          </a:bodyPr>
          <a:lstStyle/>
          <a:p>
            <a:pPr algn="ctr"/>
            <a:r>
              <a:rPr lang="en-US" sz="900" dirty="0"/>
              <a:t>No</a:t>
            </a:r>
          </a:p>
        </p:txBody>
      </p:sp>
      <p:cxnSp>
        <p:nvCxnSpPr>
          <p:cNvPr id="34" name="Straight Arrow Connector 33">
            <a:extLst>
              <a:ext uri="{FF2B5EF4-FFF2-40B4-BE49-F238E27FC236}">
                <a16:creationId xmlns:a16="http://schemas.microsoft.com/office/drawing/2014/main" id="{B3BC24AF-7F61-4F6D-E58A-67FB5D657963}"/>
              </a:ext>
            </a:extLst>
          </p:cNvPr>
          <p:cNvCxnSpPr>
            <a:stCxn id="37" idx="3"/>
            <a:endCxn id="33" idx="1"/>
          </p:cNvCxnSpPr>
          <p:nvPr/>
        </p:nvCxnSpPr>
        <p:spPr>
          <a:xfrm flipV="1">
            <a:off x="7450955" y="2721884"/>
            <a:ext cx="1226054" cy="735"/>
          </a:xfrm>
          <a:prstGeom prst="straightConnector1">
            <a:avLst/>
          </a:prstGeom>
          <a:ln w="1905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EAC52AAB-B0BA-47BD-1CA7-69FE61D96E2F}"/>
              </a:ext>
            </a:extLst>
          </p:cNvPr>
          <p:cNvCxnSpPr>
            <a:stCxn id="33" idx="2"/>
            <a:endCxn id="32" idx="0"/>
          </p:cNvCxnSpPr>
          <p:nvPr/>
        </p:nvCxnSpPr>
        <p:spPr>
          <a:xfrm>
            <a:off x="8922681" y="2837300"/>
            <a:ext cx="1" cy="922362"/>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DE9BD2BD-08FF-B06E-8E25-96F03FEB2CEC}"/>
              </a:ext>
            </a:extLst>
          </p:cNvPr>
          <p:cNvSpPr/>
          <p:nvPr/>
        </p:nvSpPr>
        <p:spPr>
          <a:xfrm>
            <a:off x="2058594" y="2292998"/>
            <a:ext cx="1250588" cy="868009"/>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FFFF"/>
                </a:solidFill>
              </a:rPr>
              <a:t>Is </a:t>
            </a:r>
            <a:r>
              <a:rPr lang="en-US" sz="1600" u="sng" dirty="0">
                <a:solidFill>
                  <a:srgbClr val="FFFFFF"/>
                </a:solidFill>
              </a:rPr>
              <a:t>this</a:t>
            </a:r>
            <a:r>
              <a:rPr lang="en-US" sz="1600" dirty="0">
                <a:solidFill>
                  <a:srgbClr val="FFFFFF"/>
                </a:solidFill>
              </a:rPr>
              <a:t> road wet?</a:t>
            </a:r>
          </a:p>
        </p:txBody>
      </p:sp>
      <p:sp>
        <p:nvSpPr>
          <p:cNvPr id="37" name="Rectangle 36">
            <a:extLst>
              <a:ext uri="{FF2B5EF4-FFF2-40B4-BE49-F238E27FC236}">
                <a16:creationId xmlns:a16="http://schemas.microsoft.com/office/drawing/2014/main" id="{5AE535B3-6316-A03E-5DCA-DE3810B686AD}"/>
              </a:ext>
            </a:extLst>
          </p:cNvPr>
          <p:cNvSpPr/>
          <p:nvPr/>
        </p:nvSpPr>
        <p:spPr>
          <a:xfrm>
            <a:off x="6200367" y="2397115"/>
            <a:ext cx="1250588" cy="651007"/>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FFFF"/>
                </a:solidFill>
              </a:rPr>
              <a:t>No hazard</a:t>
            </a:r>
          </a:p>
        </p:txBody>
      </p:sp>
      <p:sp>
        <p:nvSpPr>
          <p:cNvPr id="38" name="TextBox 37">
            <a:extLst>
              <a:ext uri="{FF2B5EF4-FFF2-40B4-BE49-F238E27FC236}">
                <a16:creationId xmlns:a16="http://schemas.microsoft.com/office/drawing/2014/main" id="{2CFB9C53-7970-4198-AAF5-AB4F95292F16}"/>
              </a:ext>
            </a:extLst>
          </p:cNvPr>
          <p:cNvSpPr txBox="1"/>
          <p:nvPr/>
        </p:nvSpPr>
        <p:spPr>
          <a:xfrm>
            <a:off x="5548878" y="2615397"/>
            <a:ext cx="491343" cy="230832"/>
          </a:xfrm>
          <a:prstGeom prst="rect">
            <a:avLst/>
          </a:prstGeom>
          <a:noFill/>
          <a:ln w="19050">
            <a:solidFill>
              <a:schemeClr val="accent1"/>
            </a:solidFill>
          </a:ln>
        </p:spPr>
        <p:txBody>
          <a:bodyPr wrap="square" rtlCol="0">
            <a:spAutoFit/>
          </a:bodyPr>
          <a:lstStyle/>
          <a:p>
            <a:pPr algn="ctr"/>
            <a:r>
              <a:rPr lang="en-US" sz="900" dirty="0"/>
              <a:t>No</a:t>
            </a:r>
          </a:p>
        </p:txBody>
      </p:sp>
      <p:cxnSp>
        <p:nvCxnSpPr>
          <p:cNvPr id="39" name="Straight Arrow Connector 38">
            <a:extLst>
              <a:ext uri="{FF2B5EF4-FFF2-40B4-BE49-F238E27FC236}">
                <a16:creationId xmlns:a16="http://schemas.microsoft.com/office/drawing/2014/main" id="{565ED8FA-C5AA-05D7-3AED-D046B0FA2B72}"/>
              </a:ext>
            </a:extLst>
          </p:cNvPr>
          <p:cNvCxnSpPr>
            <a:stCxn id="20" idx="3"/>
            <a:endCxn id="38" idx="1"/>
          </p:cNvCxnSpPr>
          <p:nvPr/>
        </p:nvCxnSpPr>
        <p:spPr>
          <a:xfrm>
            <a:off x="5409272" y="2727003"/>
            <a:ext cx="139607" cy="3810"/>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C553E1A0-9CFC-92D2-12F4-B50001F28E9A}"/>
              </a:ext>
            </a:extLst>
          </p:cNvPr>
          <p:cNvCxnSpPr>
            <a:stCxn id="38" idx="3"/>
            <a:endCxn id="37" idx="1"/>
          </p:cNvCxnSpPr>
          <p:nvPr/>
        </p:nvCxnSpPr>
        <p:spPr>
          <a:xfrm flipV="1">
            <a:off x="6040222" y="2722619"/>
            <a:ext cx="160145" cy="819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41" name="Freeform 75">
            <a:extLst>
              <a:ext uri="{FF2B5EF4-FFF2-40B4-BE49-F238E27FC236}">
                <a16:creationId xmlns:a16="http://schemas.microsoft.com/office/drawing/2014/main" id="{DB72AB97-71D8-389F-EBA3-DEAA81BEF276}"/>
              </a:ext>
            </a:extLst>
          </p:cNvPr>
          <p:cNvSpPr/>
          <p:nvPr/>
        </p:nvSpPr>
        <p:spPr>
          <a:xfrm>
            <a:off x="2692186" y="4210819"/>
            <a:ext cx="7843339" cy="650139"/>
          </a:xfrm>
          <a:custGeom>
            <a:avLst/>
            <a:gdLst>
              <a:gd name="connsiteX0" fmla="*/ 8305800 w 8305800"/>
              <a:gd name="connsiteY0" fmla="*/ 0 h 1009650"/>
              <a:gd name="connsiteX1" fmla="*/ 8296275 w 8305800"/>
              <a:gd name="connsiteY1" fmla="*/ 609600 h 1009650"/>
              <a:gd name="connsiteX2" fmla="*/ 219075 w 8305800"/>
              <a:gd name="connsiteY2" fmla="*/ 571500 h 1009650"/>
              <a:gd name="connsiteX3" fmla="*/ 0 w 8305800"/>
              <a:gd name="connsiteY3" fmla="*/ 1009650 h 1009650"/>
              <a:gd name="connsiteX0" fmla="*/ 8296275 w 8296275"/>
              <a:gd name="connsiteY0" fmla="*/ 0 h 609600"/>
              <a:gd name="connsiteX1" fmla="*/ 8286750 w 8296275"/>
              <a:gd name="connsiteY1" fmla="*/ 609600 h 609600"/>
              <a:gd name="connsiteX2" fmla="*/ 209550 w 8296275"/>
              <a:gd name="connsiteY2" fmla="*/ 571500 h 609600"/>
              <a:gd name="connsiteX3" fmla="*/ 0 w 8296275"/>
              <a:gd name="connsiteY3" fmla="*/ 581025 h 609600"/>
              <a:gd name="connsiteX0" fmla="*/ 8086725 w 8086725"/>
              <a:gd name="connsiteY0" fmla="*/ 0 h 609600"/>
              <a:gd name="connsiteX1" fmla="*/ 8077200 w 8086725"/>
              <a:gd name="connsiteY1" fmla="*/ 609600 h 609600"/>
              <a:gd name="connsiteX2" fmla="*/ 0 w 8086725"/>
              <a:gd name="connsiteY2" fmla="*/ 571500 h 609600"/>
              <a:gd name="connsiteX0" fmla="*/ 8286750 w 8286750"/>
              <a:gd name="connsiteY0" fmla="*/ 0 h 609600"/>
              <a:gd name="connsiteX1" fmla="*/ 8277225 w 8286750"/>
              <a:gd name="connsiteY1" fmla="*/ 609600 h 609600"/>
              <a:gd name="connsiteX2" fmla="*/ 0 w 8286750"/>
              <a:gd name="connsiteY2" fmla="*/ 590550 h 609600"/>
              <a:gd name="connsiteX0" fmla="*/ 8315325 w 8315325"/>
              <a:gd name="connsiteY0" fmla="*/ 0 h 609600"/>
              <a:gd name="connsiteX1" fmla="*/ 8305800 w 8315325"/>
              <a:gd name="connsiteY1" fmla="*/ 609600 h 609600"/>
              <a:gd name="connsiteX2" fmla="*/ 0 w 8315325"/>
              <a:gd name="connsiteY2" fmla="*/ 609600 h 609600"/>
              <a:gd name="connsiteX0" fmla="*/ 8315325 w 8334375"/>
              <a:gd name="connsiteY0" fmla="*/ 0 h 609600"/>
              <a:gd name="connsiteX1" fmla="*/ 8334375 w 8334375"/>
              <a:gd name="connsiteY1" fmla="*/ 609600 h 609600"/>
              <a:gd name="connsiteX2" fmla="*/ 0 w 8334375"/>
              <a:gd name="connsiteY2" fmla="*/ 609600 h 609600"/>
              <a:gd name="connsiteX0" fmla="*/ 8315325 w 8315325"/>
              <a:gd name="connsiteY0" fmla="*/ 0 h 609600"/>
              <a:gd name="connsiteX1" fmla="*/ 8315325 w 8315325"/>
              <a:gd name="connsiteY1" fmla="*/ 609600 h 609600"/>
              <a:gd name="connsiteX2" fmla="*/ 0 w 8315325"/>
              <a:gd name="connsiteY2" fmla="*/ 609600 h 609600"/>
            </a:gdLst>
            <a:ahLst/>
            <a:cxnLst>
              <a:cxn ang="0">
                <a:pos x="connsiteX0" y="connsiteY0"/>
              </a:cxn>
              <a:cxn ang="0">
                <a:pos x="connsiteX1" y="connsiteY1"/>
              </a:cxn>
              <a:cxn ang="0">
                <a:pos x="connsiteX2" y="connsiteY2"/>
              </a:cxn>
            </a:cxnLst>
            <a:rect l="l" t="t" r="r" b="b"/>
            <a:pathLst>
              <a:path w="8315325" h="609600">
                <a:moveTo>
                  <a:pt x="8315325" y="0"/>
                </a:moveTo>
                <a:lnTo>
                  <a:pt x="8315325" y="609600"/>
                </a:lnTo>
                <a:lnTo>
                  <a:pt x="0" y="609600"/>
                </a:lnTo>
              </a:path>
            </a:pathLst>
          </a:custGeom>
          <a:noFill/>
          <a:ln w="19050">
            <a:solidFill>
              <a:schemeClr val="accent1">
                <a:shade val="95000"/>
                <a:satMod val="105000"/>
              </a:schemeClr>
            </a:solidFill>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346F2BE1-C41A-23ED-1C0A-7C4BDE0E3F3C}"/>
              </a:ext>
            </a:extLst>
          </p:cNvPr>
          <p:cNvSpPr/>
          <p:nvPr/>
        </p:nvSpPr>
        <p:spPr>
          <a:xfrm>
            <a:off x="4084635" y="3666352"/>
            <a:ext cx="1389888" cy="1014984"/>
          </a:xfrm>
          <a:prstGeom prst="rect">
            <a:avLst/>
          </a:prstGeom>
          <a:noFill/>
          <a:ln w="101600">
            <a:solidFill>
              <a:schemeClr val="accent5"/>
            </a:solidFill>
          </a:ln>
          <a:effectLst>
            <a:glow rad="101600">
              <a:schemeClr val="accent5">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429291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2228541-1B3A-4132-8383-659ACFD8BEF8}"/>
              </a:ext>
            </a:extLst>
          </p:cNvPr>
          <p:cNvSpPr>
            <a:spLocks noGrp="1"/>
          </p:cNvSpPr>
          <p:nvPr>
            <p:ph type="sldNum" sz="quarter" idx="14"/>
          </p:nvPr>
        </p:nvSpPr>
        <p:spPr/>
        <p:txBody>
          <a:bodyPr/>
          <a:lstStyle/>
          <a:p>
            <a:fld id="{C8847634-5684-4077-9B97-62904FB6C7A7}" type="slidenum">
              <a:rPr lang="en-US" smtClean="0"/>
              <a:pPr/>
              <a:t>2</a:t>
            </a:fld>
            <a:endParaRPr lang="en-US" dirty="0"/>
          </a:p>
        </p:txBody>
      </p:sp>
      <p:sp>
        <p:nvSpPr>
          <p:cNvPr id="2" name="Title 1">
            <a:extLst>
              <a:ext uri="{FF2B5EF4-FFF2-40B4-BE49-F238E27FC236}">
                <a16:creationId xmlns:a16="http://schemas.microsoft.com/office/drawing/2014/main" id="{6AB81FBC-6234-4F2C-8884-33606ED880B2}"/>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A28AE4D3-7A71-4F2C-A385-DBC1DFA9124C}"/>
              </a:ext>
            </a:extLst>
          </p:cNvPr>
          <p:cNvSpPr>
            <a:spLocks noGrp="1"/>
          </p:cNvSpPr>
          <p:nvPr>
            <p:ph type="body" sz="quarter" idx="13"/>
          </p:nvPr>
        </p:nvSpPr>
        <p:spPr/>
        <p:txBody>
          <a:bodyPr vert="horz" lIns="91440" tIns="45720" rIns="91440" bIns="45720" rtlCol="0" anchor="t">
            <a:normAutofit/>
          </a:bodyPr>
          <a:lstStyle/>
          <a:p>
            <a:pPr>
              <a:lnSpc>
                <a:spcPct val="100000"/>
              </a:lnSpc>
              <a:spcAft>
                <a:spcPts val="1200"/>
              </a:spcAft>
            </a:pPr>
            <a:r>
              <a:rPr lang="en-US" dirty="0"/>
              <a:t>Understand the warning and evacuation process in LifeSim</a:t>
            </a:r>
          </a:p>
          <a:p>
            <a:pPr>
              <a:lnSpc>
                <a:spcPct val="100000"/>
              </a:lnSpc>
              <a:spcAft>
                <a:spcPts val="1200"/>
              </a:spcAft>
            </a:pPr>
            <a:r>
              <a:rPr lang="en-US" dirty="0"/>
              <a:t>Describe hazard classification for those exposed to flooding</a:t>
            </a:r>
          </a:p>
          <a:p>
            <a:pPr>
              <a:lnSpc>
                <a:spcPct val="100000"/>
              </a:lnSpc>
              <a:spcAft>
                <a:spcPts val="1200"/>
              </a:spcAft>
            </a:pPr>
            <a:r>
              <a:rPr lang="en-US" dirty="0"/>
              <a:t>Describe the use of LifeSim for estimating life loss</a:t>
            </a:r>
          </a:p>
        </p:txBody>
      </p:sp>
    </p:spTree>
    <p:extLst>
      <p:ext uri="{BB962C8B-B14F-4D97-AF65-F5344CB8AC3E}">
        <p14:creationId xmlns:p14="http://schemas.microsoft.com/office/powerpoint/2010/main" val="3695723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4">
            <a:extLst>
              <a:ext uri="{FF2B5EF4-FFF2-40B4-BE49-F238E27FC236}">
                <a16:creationId xmlns:a16="http://schemas.microsoft.com/office/drawing/2014/main" id="{6AF9BC8F-7843-E843-8C51-E84C029D607B}"/>
              </a:ext>
            </a:extLst>
          </p:cNvPr>
          <p:cNvPicPr>
            <a:picLocks noChangeAspect="1"/>
          </p:cNvPicPr>
          <p:nvPr/>
        </p:nvPicPr>
        <p:blipFill>
          <a:blip r:embed="rId3"/>
          <a:stretch>
            <a:fillRect/>
          </a:stretch>
        </p:blipFill>
        <p:spPr>
          <a:xfrm>
            <a:off x="1255799" y="1967426"/>
            <a:ext cx="6196201" cy="4890574"/>
          </a:xfrm>
          <a:prstGeom prst="rect">
            <a:avLst/>
          </a:prstGeom>
        </p:spPr>
      </p:pic>
      <p:sp>
        <p:nvSpPr>
          <p:cNvPr id="3" name="Slide Number Placeholder 2">
            <a:extLst>
              <a:ext uri="{FF2B5EF4-FFF2-40B4-BE49-F238E27FC236}">
                <a16:creationId xmlns:a16="http://schemas.microsoft.com/office/drawing/2014/main" id="{DD3BBE4B-2E10-441A-A58F-D463E97E84A5}"/>
              </a:ext>
            </a:extLst>
          </p:cNvPr>
          <p:cNvSpPr>
            <a:spLocks noGrp="1"/>
          </p:cNvSpPr>
          <p:nvPr>
            <p:ph type="sldNum" sz="quarter" idx="14"/>
          </p:nvPr>
        </p:nvSpPr>
        <p:spPr/>
        <p:txBody>
          <a:bodyPr/>
          <a:lstStyle/>
          <a:p>
            <a:fld id="{C8847634-5684-4077-9B97-62904FB6C7A7}" type="slidenum">
              <a:rPr lang="en-US" smtClean="0"/>
              <a:pPr/>
              <a:t>20</a:t>
            </a:fld>
            <a:endParaRPr lang="en-US" dirty="0"/>
          </a:p>
        </p:txBody>
      </p:sp>
      <p:sp>
        <p:nvSpPr>
          <p:cNvPr id="6" name="Title 5">
            <a:extLst>
              <a:ext uri="{FF2B5EF4-FFF2-40B4-BE49-F238E27FC236}">
                <a16:creationId xmlns:a16="http://schemas.microsoft.com/office/drawing/2014/main" id="{CE0DB82F-DD0C-E444-98A9-5570664CE11A}"/>
              </a:ext>
            </a:extLst>
          </p:cNvPr>
          <p:cNvSpPr>
            <a:spLocks noGrp="1"/>
          </p:cNvSpPr>
          <p:nvPr>
            <p:ph type="title"/>
          </p:nvPr>
        </p:nvSpPr>
        <p:spPr/>
        <p:txBody>
          <a:bodyPr/>
          <a:lstStyle/>
          <a:p>
            <a:r>
              <a:rPr lang="en-US" dirty="0"/>
              <a:t>Horizontal Evacuation</a:t>
            </a:r>
          </a:p>
        </p:txBody>
      </p:sp>
      <p:sp>
        <p:nvSpPr>
          <p:cNvPr id="9" name="Content Placeholder 2">
            <a:extLst>
              <a:ext uri="{FF2B5EF4-FFF2-40B4-BE49-F238E27FC236}">
                <a16:creationId xmlns:a16="http://schemas.microsoft.com/office/drawing/2014/main" id="{0A949368-2099-5F4A-8D20-83524D64EFE9}"/>
              </a:ext>
            </a:extLst>
          </p:cNvPr>
          <p:cNvSpPr txBox="1">
            <a:spLocks/>
          </p:cNvSpPr>
          <p:nvPr/>
        </p:nvSpPr>
        <p:spPr>
          <a:xfrm>
            <a:off x="838199" y="1430814"/>
            <a:ext cx="10919401" cy="47245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00000"/>
              </a:lnSpc>
              <a:spcBef>
                <a:spcPts val="0"/>
              </a:spcBef>
              <a:spcAft>
                <a:spcPts val="1200"/>
              </a:spcAft>
              <a:buClr>
                <a:schemeClr val="bg2"/>
              </a:buClr>
              <a:buNone/>
            </a:pPr>
            <a:r>
              <a:rPr lang="en-US" sz="2800" dirty="0"/>
              <a:t>Decision to enter a flooded road based on </a:t>
            </a:r>
            <a:r>
              <a:rPr lang="en-US" sz="2800" b="1" dirty="0"/>
              <a:t>depth</a:t>
            </a:r>
            <a:endParaRPr lang="en-US" sz="2800" b="1" i="1" dirty="0"/>
          </a:p>
        </p:txBody>
      </p:sp>
      <p:grpSp>
        <p:nvGrpSpPr>
          <p:cNvPr id="8" name="Graphic 3">
            <a:extLst>
              <a:ext uri="{FF2B5EF4-FFF2-40B4-BE49-F238E27FC236}">
                <a16:creationId xmlns:a16="http://schemas.microsoft.com/office/drawing/2014/main" id="{16965D73-BC0F-003A-24C0-3B00EDABBF5A}"/>
              </a:ext>
            </a:extLst>
          </p:cNvPr>
          <p:cNvGrpSpPr/>
          <p:nvPr/>
        </p:nvGrpSpPr>
        <p:grpSpPr>
          <a:xfrm>
            <a:off x="8200263" y="2884343"/>
            <a:ext cx="3243776" cy="2536602"/>
            <a:chOff x="8200263" y="2884343"/>
            <a:chExt cx="3243776" cy="2536602"/>
          </a:xfrm>
          <a:solidFill>
            <a:srgbClr val="000000"/>
          </a:solidFill>
        </p:grpSpPr>
        <p:sp>
          <p:nvSpPr>
            <p:cNvPr id="10" name="Freeform: Shape 9">
              <a:extLst>
                <a:ext uri="{FF2B5EF4-FFF2-40B4-BE49-F238E27FC236}">
                  <a16:creationId xmlns:a16="http://schemas.microsoft.com/office/drawing/2014/main" id="{C169BFB9-C2FC-F6BA-06A9-E0F2DB024F70}"/>
                </a:ext>
              </a:extLst>
            </p:cNvPr>
            <p:cNvSpPr/>
            <p:nvPr/>
          </p:nvSpPr>
          <p:spPr>
            <a:xfrm>
              <a:off x="8200263" y="4090617"/>
              <a:ext cx="765609" cy="1330328"/>
            </a:xfrm>
            <a:custGeom>
              <a:avLst/>
              <a:gdLst>
                <a:gd name="connsiteX0" fmla="*/ 0 w 765609"/>
                <a:gd name="connsiteY0" fmla="*/ 1330328 h 1330328"/>
                <a:gd name="connsiteX1" fmla="*/ 199444 w 765609"/>
                <a:gd name="connsiteY1" fmla="*/ 1330328 h 1330328"/>
                <a:gd name="connsiteX2" fmla="*/ 765610 w 765609"/>
                <a:gd name="connsiteY2" fmla="*/ 0 h 1330328"/>
                <a:gd name="connsiteX3" fmla="*/ 644119 w 765609"/>
                <a:gd name="connsiteY3" fmla="*/ 0 h 1330328"/>
              </a:gdLst>
              <a:ahLst/>
              <a:cxnLst>
                <a:cxn ang="0">
                  <a:pos x="connsiteX0" y="connsiteY0"/>
                </a:cxn>
                <a:cxn ang="0">
                  <a:pos x="connsiteX1" y="connsiteY1"/>
                </a:cxn>
                <a:cxn ang="0">
                  <a:pos x="connsiteX2" y="connsiteY2"/>
                </a:cxn>
                <a:cxn ang="0">
                  <a:pos x="connsiteX3" y="connsiteY3"/>
                </a:cxn>
              </a:cxnLst>
              <a:rect l="l" t="t" r="r" b="b"/>
              <a:pathLst>
                <a:path w="765609" h="1330328">
                  <a:moveTo>
                    <a:pt x="0" y="1330328"/>
                  </a:moveTo>
                  <a:lnTo>
                    <a:pt x="199444" y="1330328"/>
                  </a:lnTo>
                  <a:lnTo>
                    <a:pt x="765610" y="0"/>
                  </a:lnTo>
                  <a:lnTo>
                    <a:pt x="644119" y="0"/>
                  </a:lnTo>
                  <a:close/>
                </a:path>
              </a:pathLst>
            </a:custGeom>
            <a:solidFill>
              <a:srgbClr val="000000"/>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CFD550EC-FCD9-8F4D-56A9-67840661695E}"/>
                </a:ext>
              </a:extLst>
            </p:cNvPr>
            <p:cNvSpPr/>
            <p:nvPr/>
          </p:nvSpPr>
          <p:spPr>
            <a:xfrm>
              <a:off x="9154915" y="2884343"/>
              <a:ext cx="324326" cy="564927"/>
            </a:xfrm>
            <a:custGeom>
              <a:avLst/>
              <a:gdLst>
                <a:gd name="connsiteX0" fmla="*/ 324326 w 324326"/>
                <a:gd name="connsiteY0" fmla="*/ 19 h 564927"/>
                <a:gd name="connsiteX1" fmla="*/ 273520 w 324326"/>
                <a:gd name="connsiteY1" fmla="*/ 0 h 564927"/>
                <a:gd name="connsiteX2" fmla="*/ 0 w 324326"/>
                <a:gd name="connsiteY2" fmla="*/ 564928 h 564927"/>
                <a:gd name="connsiteX3" fmla="*/ 83906 w 324326"/>
                <a:gd name="connsiteY3" fmla="*/ 564928 h 564927"/>
              </a:gdLst>
              <a:ahLst/>
              <a:cxnLst>
                <a:cxn ang="0">
                  <a:pos x="connsiteX0" y="connsiteY0"/>
                </a:cxn>
                <a:cxn ang="0">
                  <a:pos x="connsiteX1" y="connsiteY1"/>
                </a:cxn>
                <a:cxn ang="0">
                  <a:pos x="connsiteX2" y="connsiteY2"/>
                </a:cxn>
                <a:cxn ang="0">
                  <a:pos x="connsiteX3" y="connsiteY3"/>
                </a:cxn>
              </a:cxnLst>
              <a:rect l="l" t="t" r="r" b="b"/>
              <a:pathLst>
                <a:path w="324326" h="564927">
                  <a:moveTo>
                    <a:pt x="324326" y="19"/>
                  </a:moveTo>
                  <a:lnTo>
                    <a:pt x="273520" y="0"/>
                  </a:lnTo>
                  <a:lnTo>
                    <a:pt x="0" y="564928"/>
                  </a:lnTo>
                  <a:lnTo>
                    <a:pt x="83906" y="564928"/>
                  </a:lnTo>
                  <a:close/>
                </a:path>
              </a:pathLst>
            </a:custGeom>
            <a:solidFill>
              <a:srgbClr val="000000"/>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C78F63B-28AD-B881-F65B-5EF3CC9C9FAC}"/>
                </a:ext>
              </a:extLst>
            </p:cNvPr>
            <p:cNvSpPr/>
            <p:nvPr/>
          </p:nvSpPr>
          <p:spPr>
            <a:xfrm>
              <a:off x="10678420" y="4090617"/>
              <a:ext cx="765619" cy="1330328"/>
            </a:xfrm>
            <a:custGeom>
              <a:avLst/>
              <a:gdLst>
                <a:gd name="connsiteX0" fmla="*/ 0 w 765619"/>
                <a:gd name="connsiteY0" fmla="*/ 0 h 1330328"/>
                <a:gd name="connsiteX1" fmla="*/ 566156 w 765619"/>
                <a:gd name="connsiteY1" fmla="*/ 1330328 h 1330328"/>
                <a:gd name="connsiteX2" fmla="*/ 765619 w 765619"/>
                <a:gd name="connsiteY2" fmla="*/ 1330328 h 1330328"/>
                <a:gd name="connsiteX3" fmla="*/ 121501 w 765619"/>
                <a:gd name="connsiteY3" fmla="*/ 0 h 1330328"/>
              </a:gdLst>
              <a:ahLst/>
              <a:cxnLst>
                <a:cxn ang="0">
                  <a:pos x="connsiteX0" y="connsiteY0"/>
                </a:cxn>
                <a:cxn ang="0">
                  <a:pos x="connsiteX1" y="connsiteY1"/>
                </a:cxn>
                <a:cxn ang="0">
                  <a:pos x="connsiteX2" y="connsiteY2"/>
                </a:cxn>
                <a:cxn ang="0">
                  <a:pos x="connsiteX3" y="connsiteY3"/>
                </a:cxn>
              </a:cxnLst>
              <a:rect l="l" t="t" r="r" b="b"/>
              <a:pathLst>
                <a:path w="765619" h="1330328">
                  <a:moveTo>
                    <a:pt x="0" y="0"/>
                  </a:moveTo>
                  <a:lnTo>
                    <a:pt x="566156" y="1330328"/>
                  </a:lnTo>
                  <a:lnTo>
                    <a:pt x="765619" y="1330328"/>
                  </a:lnTo>
                  <a:lnTo>
                    <a:pt x="121501" y="0"/>
                  </a:ln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9F59D40C-E9F6-515B-A611-51F1E287CAB9}"/>
                </a:ext>
              </a:extLst>
            </p:cNvPr>
            <p:cNvSpPr/>
            <p:nvPr/>
          </p:nvSpPr>
          <p:spPr>
            <a:xfrm>
              <a:off x="10165041" y="2884343"/>
              <a:ext cx="324335" cy="564927"/>
            </a:xfrm>
            <a:custGeom>
              <a:avLst/>
              <a:gdLst>
                <a:gd name="connsiteX0" fmla="*/ 50806 w 324335"/>
                <a:gd name="connsiteY0" fmla="*/ 0 h 564927"/>
                <a:gd name="connsiteX1" fmla="*/ 0 w 324335"/>
                <a:gd name="connsiteY1" fmla="*/ 19 h 564927"/>
                <a:gd name="connsiteX2" fmla="*/ 240430 w 324335"/>
                <a:gd name="connsiteY2" fmla="*/ 564928 h 564927"/>
                <a:gd name="connsiteX3" fmla="*/ 324336 w 324335"/>
                <a:gd name="connsiteY3" fmla="*/ 564928 h 564927"/>
              </a:gdLst>
              <a:ahLst/>
              <a:cxnLst>
                <a:cxn ang="0">
                  <a:pos x="connsiteX0" y="connsiteY0"/>
                </a:cxn>
                <a:cxn ang="0">
                  <a:pos x="connsiteX1" y="connsiteY1"/>
                </a:cxn>
                <a:cxn ang="0">
                  <a:pos x="connsiteX2" y="connsiteY2"/>
                </a:cxn>
                <a:cxn ang="0">
                  <a:pos x="connsiteX3" y="connsiteY3"/>
                </a:cxn>
              </a:cxnLst>
              <a:rect l="l" t="t" r="r" b="b"/>
              <a:pathLst>
                <a:path w="324335" h="564927">
                  <a:moveTo>
                    <a:pt x="50806" y="0"/>
                  </a:moveTo>
                  <a:lnTo>
                    <a:pt x="0" y="19"/>
                  </a:lnTo>
                  <a:lnTo>
                    <a:pt x="240430" y="564928"/>
                  </a:lnTo>
                  <a:lnTo>
                    <a:pt x="324336" y="564928"/>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AC211FD5-EACC-46E0-4D32-88FC57E323B0}"/>
                </a:ext>
              </a:extLst>
            </p:cNvPr>
            <p:cNvSpPr/>
            <p:nvPr/>
          </p:nvSpPr>
          <p:spPr>
            <a:xfrm>
              <a:off x="9188504" y="4533047"/>
              <a:ext cx="148876" cy="105257"/>
            </a:xfrm>
            <a:custGeom>
              <a:avLst/>
              <a:gdLst>
                <a:gd name="connsiteX0" fmla="*/ 91341 w 148876"/>
                <a:gd name="connsiteY0" fmla="*/ 1959 h 105257"/>
                <a:gd name="connsiteX1" fmla="*/ 1939 w 148876"/>
                <a:gd name="connsiteY1" fmla="*/ 57585 h 105257"/>
                <a:gd name="connsiteX2" fmla="*/ 6749 w 148876"/>
                <a:gd name="connsiteY2" fmla="*/ 105257 h 105257"/>
                <a:gd name="connsiteX3" fmla="*/ 147243 w 148876"/>
                <a:gd name="connsiteY3" fmla="*/ 89875 h 105257"/>
                <a:gd name="connsiteX4" fmla="*/ 91341 w 148876"/>
                <a:gd name="connsiteY4" fmla="*/ 1959 h 105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876" h="105257">
                  <a:moveTo>
                    <a:pt x="91341" y="1959"/>
                  </a:moveTo>
                  <a:cubicBezTo>
                    <a:pt x="51297" y="-7376"/>
                    <a:pt x="11273" y="17551"/>
                    <a:pt x="1939" y="57585"/>
                  </a:cubicBezTo>
                  <a:cubicBezTo>
                    <a:pt x="-1938" y="74225"/>
                    <a:pt x="167" y="90827"/>
                    <a:pt x="6749" y="105257"/>
                  </a:cubicBezTo>
                  <a:cubicBezTo>
                    <a:pt x="49173" y="99647"/>
                    <a:pt x="99551" y="93713"/>
                    <a:pt x="147243" y="89875"/>
                  </a:cubicBezTo>
                  <a:cubicBezTo>
                    <a:pt x="155634" y="50336"/>
                    <a:pt x="130907" y="11169"/>
                    <a:pt x="91341" y="1959"/>
                  </a:cubicBez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B99A58C4-09BD-AC6D-DDB3-897103F23C3F}"/>
                </a:ext>
              </a:extLst>
            </p:cNvPr>
            <p:cNvSpPr/>
            <p:nvPr/>
          </p:nvSpPr>
          <p:spPr>
            <a:xfrm>
              <a:off x="8976293" y="4935332"/>
              <a:ext cx="894616" cy="206435"/>
            </a:xfrm>
            <a:custGeom>
              <a:avLst/>
              <a:gdLst>
                <a:gd name="connsiteX0" fmla="*/ 172021 w 894616"/>
                <a:gd name="connsiteY0" fmla="*/ 172050 h 206435"/>
                <a:gd name="connsiteX1" fmla="*/ 172021 w 894616"/>
                <a:gd name="connsiteY1" fmla="*/ 68875 h 206435"/>
                <a:gd name="connsiteX2" fmla="*/ 722586 w 894616"/>
                <a:gd name="connsiteY2" fmla="*/ 68875 h 206435"/>
                <a:gd name="connsiteX3" fmla="*/ 722586 w 894616"/>
                <a:gd name="connsiteY3" fmla="*/ 172050 h 206435"/>
                <a:gd name="connsiteX4" fmla="*/ 756980 w 894616"/>
                <a:gd name="connsiteY4" fmla="*/ 206435 h 206435"/>
                <a:gd name="connsiteX5" fmla="*/ 825789 w 894616"/>
                <a:gd name="connsiteY5" fmla="*/ 206435 h 206435"/>
                <a:gd name="connsiteX6" fmla="*/ 860222 w 894616"/>
                <a:gd name="connsiteY6" fmla="*/ 172050 h 206435"/>
                <a:gd name="connsiteX7" fmla="*/ 860222 w 894616"/>
                <a:gd name="connsiteY7" fmla="*/ 68875 h 206435"/>
                <a:gd name="connsiteX8" fmla="*/ 894617 w 894616"/>
                <a:gd name="connsiteY8" fmla="*/ 68875 h 206435"/>
                <a:gd name="connsiteX9" fmla="*/ 894617 w 894616"/>
                <a:gd name="connsiteY9" fmla="*/ 0 h 206435"/>
                <a:gd name="connsiteX10" fmla="*/ 0 w 894616"/>
                <a:gd name="connsiteY10" fmla="*/ 0 h 206435"/>
                <a:gd name="connsiteX11" fmla="*/ 0 w 894616"/>
                <a:gd name="connsiteY11" fmla="*/ 68875 h 206435"/>
                <a:gd name="connsiteX12" fmla="*/ 34395 w 894616"/>
                <a:gd name="connsiteY12" fmla="*/ 68875 h 206435"/>
                <a:gd name="connsiteX13" fmla="*/ 34395 w 894616"/>
                <a:gd name="connsiteY13" fmla="*/ 172050 h 206435"/>
                <a:gd name="connsiteX14" fmla="*/ 68828 w 894616"/>
                <a:gd name="connsiteY14" fmla="*/ 206435 h 206435"/>
                <a:gd name="connsiteX15" fmla="*/ 137598 w 894616"/>
                <a:gd name="connsiteY15" fmla="*/ 206435 h 206435"/>
                <a:gd name="connsiteX16" fmla="*/ 172021 w 894616"/>
                <a:gd name="connsiteY16" fmla="*/ 172050 h 206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4616" h="206435">
                  <a:moveTo>
                    <a:pt x="172021" y="172050"/>
                  </a:moveTo>
                  <a:lnTo>
                    <a:pt x="172021" y="68875"/>
                  </a:lnTo>
                  <a:lnTo>
                    <a:pt x="722586" y="68875"/>
                  </a:lnTo>
                  <a:lnTo>
                    <a:pt x="722586" y="172050"/>
                  </a:lnTo>
                  <a:cubicBezTo>
                    <a:pt x="722586" y="191052"/>
                    <a:pt x="737959" y="206435"/>
                    <a:pt x="756980" y="206435"/>
                  </a:cubicBezTo>
                  <a:lnTo>
                    <a:pt x="825789" y="206435"/>
                  </a:lnTo>
                  <a:cubicBezTo>
                    <a:pt x="844829" y="206435"/>
                    <a:pt x="860222" y="191052"/>
                    <a:pt x="860222" y="172050"/>
                  </a:cubicBezTo>
                  <a:lnTo>
                    <a:pt x="860222" y="68875"/>
                  </a:lnTo>
                  <a:lnTo>
                    <a:pt x="894617" y="68875"/>
                  </a:lnTo>
                  <a:lnTo>
                    <a:pt x="894617" y="0"/>
                  </a:lnTo>
                  <a:lnTo>
                    <a:pt x="0" y="0"/>
                  </a:lnTo>
                  <a:lnTo>
                    <a:pt x="0" y="68875"/>
                  </a:lnTo>
                  <a:lnTo>
                    <a:pt x="34395" y="68875"/>
                  </a:lnTo>
                  <a:lnTo>
                    <a:pt x="34395" y="172050"/>
                  </a:lnTo>
                  <a:cubicBezTo>
                    <a:pt x="34395" y="191052"/>
                    <a:pt x="49778" y="206435"/>
                    <a:pt x="68828" y="206435"/>
                  </a:cubicBezTo>
                  <a:lnTo>
                    <a:pt x="137598" y="206435"/>
                  </a:lnTo>
                  <a:cubicBezTo>
                    <a:pt x="156620" y="206435"/>
                    <a:pt x="172021" y="191052"/>
                    <a:pt x="172021" y="172050"/>
                  </a:cubicBezTo>
                  <a:close/>
                </a:path>
              </a:pathLst>
            </a:custGeom>
            <a:solidFill>
              <a:srgbClr val="0000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BDAA2F51-1DD6-BEAD-B6F0-DB2801531F22}"/>
                </a:ext>
              </a:extLst>
            </p:cNvPr>
            <p:cNvSpPr/>
            <p:nvPr/>
          </p:nvSpPr>
          <p:spPr>
            <a:xfrm>
              <a:off x="8976283" y="4396798"/>
              <a:ext cx="894635" cy="519436"/>
            </a:xfrm>
            <a:custGeom>
              <a:avLst/>
              <a:gdLst>
                <a:gd name="connsiteX0" fmla="*/ 747865 w 894635"/>
                <a:gd name="connsiteY0" fmla="*/ 38214 h 519436"/>
                <a:gd name="connsiteX1" fmla="*/ 447351 w 894635"/>
                <a:gd name="connsiteY1" fmla="*/ 0 h 519436"/>
                <a:gd name="connsiteX2" fmla="*/ 146828 w 894635"/>
                <a:gd name="connsiteY2" fmla="*/ 38214 h 519436"/>
                <a:gd name="connsiteX3" fmla="*/ 36157 w 894635"/>
                <a:gd name="connsiteY3" fmla="*/ 289922 h 519436"/>
                <a:gd name="connsiteX4" fmla="*/ 0 w 894635"/>
                <a:gd name="connsiteY4" fmla="*/ 300695 h 519436"/>
                <a:gd name="connsiteX5" fmla="*/ 0 w 894635"/>
                <a:gd name="connsiteY5" fmla="*/ 364541 h 519436"/>
                <a:gd name="connsiteX6" fmla="*/ 116005 w 894635"/>
                <a:gd name="connsiteY6" fmla="*/ 364541 h 519436"/>
                <a:gd name="connsiteX7" fmla="*/ 135874 w 894635"/>
                <a:gd name="connsiteY7" fmla="*/ 384391 h 519436"/>
                <a:gd name="connsiteX8" fmla="*/ 135874 w 894635"/>
                <a:gd name="connsiteY8" fmla="*/ 415290 h 519436"/>
                <a:gd name="connsiteX9" fmla="*/ 116005 w 894635"/>
                <a:gd name="connsiteY9" fmla="*/ 435159 h 519436"/>
                <a:gd name="connsiteX10" fmla="*/ 10 w 894635"/>
                <a:gd name="connsiteY10" fmla="*/ 435159 h 519436"/>
                <a:gd name="connsiteX11" fmla="*/ 10 w 894635"/>
                <a:gd name="connsiteY11" fmla="*/ 519436 h 519436"/>
                <a:gd name="connsiteX12" fmla="*/ 894636 w 894635"/>
                <a:gd name="connsiteY12" fmla="*/ 519436 h 519436"/>
                <a:gd name="connsiteX13" fmla="*/ 894636 w 894635"/>
                <a:gd name="connsiteY13" fmla="*/ 435159 h 519436"/>
                <a:gd name="connsiteX14" fmla="*/ 778621 w 894635"/>
                <a:gd name="connsiteY14" fmla="*/ 435159 h 519436"/>
                <a:gd name="connsiteX15" fmla="*/ 758752 w 894635"/>
                <a:gd name="connsiteY15" fmla="*/ 415290 h 519436"/>
                <a:gd name="connsiteX16" fmla="*/ 758752 w 894635"/>
                <a:gd name="connsiteY16" fmla="*/ 384391 h 519436"/>
                <a:gd name="connsiteX17" fmla="*/ 778621 w 894635"/>
                <a:gd name="connsiteY17" fmla="*/ 364541 h 519436"/>
                <a:gd name="connsiteX18" fmla="*/ 894636 w 894635"/>
                <a:gd name="connsiteY18" fmla="*/ 364541 h 519436"/>
                <a:gd name="connsiteX19" fmla="*/ 894636 w 894635"/>
                <a:gd name="connsiteY19" fmla="*/ 300695 h 519436"/>
                <a:gd name="connsiteX20" fmla="*/ 858488 w 894635"/>
                <a:gd name="connsiteY20" fmla="*/ 289922 h 519436"/>
                <a:gd name="connsiteX21" fmla="*/ 747865 w 894635"/>
                <a:gd name="connsiteY21" fmla="*/ 38214 h 519436"/>
                <a:gd name="connsiteX22" fmla="*/ 740159 w 894635"/>
                <a:gd name="connsiteY22" fmla="*/ 393964 h 519436"/>
                <a:gd name="connsiteX23" fmla="*/ 157372 w 894635"/>
                <a:gd name="connsiteY23" fmla="*/ 393964 h 519436"/>
                <a:gd name="connsiteX24" fmla="*/ 157372 w 894635"/>
                <a:gd name="connsiteY24" fmla="*/ 379457 h 519436"/>
                <a:gd name="connsiteX25" fmla="*/ 740159 w 894635"/>
                <a:gd name="connsiteY25" fmla="*/ 379457 h 519436"/>
                <a:gd name="connsiteX26" fmla="*/ 740159 w 894635"/>
                <a:gd name="connsiteY26" fmla="*/ 393964 h 519436"/>
                <a:gd name="connsiteX27" fmla="*/ 447323 w 894635"/>
                <a:gd name="connsiteY27" fmla="*/ 231896 h 519436"/>
                <a:gd name="connsiteX28" fmla="*/ 118405 w 894635"/>
                <a:gd name="connsiteY28" fmla="*/ 266186 h 519436"/>
                <a:gd name="connsiteX29" fmla="*/ 197272 w 894635"/>
                <a:gd name="connsiteY29" fmla="*/ 99689 h 519436"/>
                <a:gd name="connsiteX30" fmla="*/ 447361 w 894635"/>
                <a:gd name="connsiteY30" fmla="*/ 68885 h 519436"/>
                <a:gd name="connsiteX31" fmla="*/ 697402 w 894635"/>
                <a:gd name="connsiteY31" fmla="*/ 99613 h 519436"/>
                <a:gd name="connsiteX32" fmla="*/ 776135 w 894635"/>
                <a:gd name="connsiteY32" fmla="*/ 266195 h 519436"/>
                <a:gd name="connsiteX33" fmla="*/ 447323 w 894635"/>
                <a:gd name="connsiteY33" fmla="*/ 231896 h 51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94635" h="519436">
                  <a:moveTo>
                    <a:pt x="747865" y="38214"/>
                  </a:moveTo>
                  <a:cubicBezTo>
                    <a:pt x="747865" y="38214"/>
                    <a:pt x="518151" y="0"/>
                    <a:pt x="447351" y="0"/>
                  </a:cubicBezTo>
                  <a:cubicBezTo>
                    <a:pt x="376514" y="0"/>
                    <a:pt x="146828" y="38214"/>
                    <a:pt x="146828" y="38214"/>
                  </a:cubicBezTo>
                  <a:lnTo>
                    <a:pt x="36157" y="289922"/>
                  </a:lnTo>
                  <a:cubicBezTo>
                    <a:pt x="12964" y="296399"/>
                    <a:pt x="0" y="300695"/>
                    <a:pt x="0" y="300695"/>
                  </a:cubicBezTo>
                  <a:lnTo>
                    <a:pt x="0" y="364541"/>
                  </a:lnTo>
                  <a:lnTo>
                    <a:pt x="116005" y="364541"/>
                  </a:lnTo>
                  <a:cubicBezTo>
                    <a:pt x="126968" y="364541"/>
                    <a:pt x="135874" y="373437"/>
                    <a:pt x="135874" y="384391"/>
                  </a:cubicBezTo>
                  <a:lnTo>
                    <a:pt x="135874" y="415290"/>
                  </a:lnTo>
                  <a:cubicBezTo>
                    <a:pt x="135874" y="426244"/>
                    <a:pt x="126968" y="435159"/>
                    <a:pt x="116005" y="435159"/>
                  </a:cubicBezTo>
                  <a:lnTo>
                    <a:pt x="10" y="435159"/>
                  </a:lnTo>
                  <a:lnTo>
                    <a:pt x="10" y="519436"/>
                  </a:lnTo>
                  <a:lnTo>
                    <a:pt x="894636" y="519436"/>
                  </a:lnTo>
                  <a:lnTo>
                    <a:pt x="894636" y="435159"/>
                  </a:lnTo>
                  <a:lnTo>
                    <a:pt x="778621" y="435159"/>
                  </a:lnTo>
                  <a:cubicBezTo>
                    <a:pt x="767658" y="435159"/>
                    <a:pt x="758752" y="426244"/>
                    <a:pt x="758752" y="415290"/>
                  </a:cubicBezTo>
                  <a:lnTo>
                    <a:pt x="758752" y="384391"/>
                  </a:lnTo>
                  <a:cubicBezTo>
                    <a:pt x="758752" y="373437"/>
                    <a:pt x="767658" y="364541"/>
                    <a:pt x="778621" y="364541"/>
                  </a:cubicBezTo>
                  <a:lnTo>
                    <a:pt x="894636" y="364541"/>
                  </a:lnTo>
                  <a:lnTo>
                    <a:pt x="894636" y="300695"/>
                  </a:lnTo>
                  <a:cubicBezTo>
                    <a:pt x="894636" y="300695"/>
                    <a:pt x="881672" y="296399"/>
                    <a:pt x="858488" y="289922"/>
                  </a:cubicBezTo>
                  <a:lnTo>
                    <a:pt x="747865" y="38214"/>
                  </a:lnTo>
                  <a:close/>
                  <a:moveTo>
                    <a:pt x="740159" y="393964"/>
                  </a:moveTo>
                  <a:lnTo>
                    <a:pt x="157372" y="393964"/>
                  </a:lnTo>
                  <a:lnTo>
                    <a:pt x="157372" y="379457"/>
                  </a:lnTo>
                  <a:lnTo>
                    <a:pt x="740159" y="379457"/>
                  </a:lnTo>
                  <a:lnTo>
                    <a:pt x="740159" y="393964"/>
                  </a:lnTo>
                  <a:close/>
                  <a:moveTo>
                    <a:pt x="447323" y="231896"/>
                  </a:moveTo>
                  <a:cubicBezTo>
                    <a:pt x="327098" y="231896"/>
                    <a:pt x="118405" y="266186"/>
                    <a:pt x="118405" y="266186"/>
                  </a:cubicBezTo>
                  <a:lnTo>
                    <a:pt x="197272" y="99689"/>
                  </a:lnTo>
                  <a:cubicBezTo>
                    <a:pt x="249936" y="91202"/>
                    <a:pt x="394221" y="68885"/>
                    <a:pt x="447361" y="68885"/>
                  </a:cubicBezTo>
                  <a:cubicBezTo>
                    <a:pt x="500463" y="68885"/>
                    <a:pt x="644776" y="91211"/>
                    <a:pt x="697402" y="99613"/>
                  </a:cubicBezTo>
                  <a:lnTo>
                    <a:pt x="776135" y="266195"/>
                  </a:lnTo>
                  <a:cubicBezTo>
                    <a:pt x="776126" y="266176"/>
                    <a:pt x="567490" y="231896"/>
                    <a:pt x="447323" y="231896"/>
                  </a:cubicBez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2E19EB9-9873-47AE-B556-8D766D35DD9E}"/>
                </a:ext>
              </a:extLst>
            </p:cNvPr>
            <p:cNvSpPr/>
            <p:nvPr/>
          </p:nvSpPr>
          <p:spPr>
            <a:xfrm>
              <a:off x="8316220" y="3905192"/>
              <a:ext cx="3079985" cy="102262"/>
            </a:xfrm>
            <a:custGeom>
              <a:avLst/>
              <a:gdLst>
                <a:gd name="connsiteX0" fmla="*/ 519798 w 3079985"/>
                <a:gd name="connsiteY0" fmla="*/ 76031 h 102262"/>
                <a:gd name="connsiteX1" fmla="*/ 577463 w 3079985"/>
                <a:gd name="connsiteY1" fmla="*/ 102253 h 102262"/>
                <a:gd name="connsiteX2" fmla="*/ 646281 w 3079985"/>
                <a:gd name="connsiteY2" fmla="*/ 62934 h 102262"/>
                <a:gd name="connsiteX3" fmla="*/ 662978 w 3079985"/>
                <a:gd name="connsiteY3" fmla="*/ 43207 h 102262"/>
                <a:gd name="connsiteX4" fmla="*/ 673722 w 3079985"/>
                <a:gd name="connsiteY4" fmla="*/ 38102 h 102262"/>
                <a:gd name="connsiteX5" fmla="*/ 684447 w 3079985"/>
                <a:gd name="connsiteY5" fmla="*/ 43207 h 102262"/>
                <a:gd name="connsiteX6" fmla="*/ 712299 w 3079985"/>
                <a:gd name="connsiteY6" fmla="*/ 76031 h 102262"/>
                <a:gd name="connsiteX7" fmla="*/ 769953 w 3079985"/>
                <a:gd name="connsiteY7" fmla="*/ 102253 h 102262"/>
                <a:gd name="connsiteX8" fmla="*/ 838772 w 3079985"/>
                <a:gd name="connsiteY8" fmla="*/ 62934 h 102262"/>
                <a:gd name="connsiteX9" fmla="*/ 855478 w 3079985"/>
                <a:gd name="connsiteY9" fmla="*/ 43207 h 102262"/>
                <a:gd name="connsiteX10" fmla="*/ 866232 w 3079985"/>
                <a:gd name="connsiteY10" fmla="*/ 38102 h 102262"/>
                <a:gd name="connsiteX11" fmla="*/ 876957 w 3079985"/>
                <a:gd name="connsiteY11" fmla="*/ 43207 h 102262"/>
                <a:gd name="connsiteX12" fmla="*/ 904808 w 3079985"/>
                <a:gd name="connsiteY12" fmla="*/ 76031 h 102262"/>
                <a:gd name="connsiteX13" fmla="*/ 962473 w 3079985"/>
                <a:gd name="connsiteY13" fmla="*/ 102253 h 102262"/>
                <a:gd name="connsiteX14" fmla="*/ 1031281 w 3079985"/>
                <a:gd name="connsiteY14" fmla="*/ 62934 h 102262"/>
                <a:gd name="connsiteX15" fmla="*/ 1047998 w 3079985"/>
                <a:gd name="connsiteY15" fmla="*/ 43207 h 102262"/>
                <a:gd name="connsiteX16" fmla="*/ 1058723 w 3079985"/>
                <a:gd name="connsiteY16" fmla="*/ 38102 h 102262"/>
                <a:gd name="connsiteX17" fmla="*/ 1069467 w 3079985"/>
                <a:gd name="connsiteY17" fmla="*/ 43207 h 102262"/>
                <a:gd name="connsiteX18" fmla="*/ 1097318 w 3079985"/>
                <a:gd name="connsiteY18" fmla="*/ 76031 h 102262"/>
                <a:gd name="connsiteX19" fmla="*/ 1154973 w 3079985"/>
                <a:gd name="connsiteY19" fmla="*/ 102253 h 102262"/>
                <a:gd name="connsiteX20" fmla="*/ 1223791 w 3079985"/>
                <a:gd name="connsiteY20" fmla="*/ 62962 h 102262"/>
                <a:gd name="connsiteX21" fmla="*/ 1240507 w 3079985"/>
                <a:gd name="connsiteY21" fmla="*/ 43207 h 102262"/>
                <a:gd name="connsiteX22" fmla="*/ 1251233 w 3079985"/>
                <a:gd name="connsiteY22" fmla="*/ 38102 h 102262"/>
                <a:gd name="connsiteX23" fmla="*/ 1261967 w 3079985"/>
                <a:gd name="connsiteY23" fmla="*/ 43207 h 102262"/>
                <a:gd name="connsiteX24" fmla="*/ 1289809 w 3079985"/>
                <a:gd name="connsiteY24" fmla="*/ 76031 h 102262"/>
                <a:gd name="connsiteX25" fmla="*/ 1347473 w 3079985"/>
                <a:gd name="connsiteY25" fmla="*/ 102253 h 102262"/>
                <a:gd name="connsiteX26" fmla="*/ 1416291 w 3079985"/>
                <a:gd name="connsiteY26" fmla="*/ 62934 h 102262"/>
                <a:gd name="connsiteX27" fmla="*/ 1432979 w 3079985"/>
                <a:gd name="connsiteY27" fmla="*/ 43207 h 102262"/>
                <a:gd name="connsiteX28" fmla="*/ 1443752 w 3079985"/>
                <a:gd name="connsiteY28" fmla="*/ 38121 h 102262"/>
                <a:gd name="connsiteX29" fmla="*/ 1454467 w 3079985"/>
                <a:gd name="connsiteY29" fmla="*/ 43207 h 102262"/>
                <a:gd name="connsiteX30" fmla="*/ 1482319 w 3079985"/>
                <a:gd name="connsiteY30" fmla="*/ 76031 h 102262"/>
                <a:gd name="connsiteX31" fmla="*/ 1539983 w 3079985"/>
                <a:gd name="connsiteY31" fmla="*/ 102253 h 102262"/>
                <a:gd name="connsiteX32" fmla="*/ 1608792 w 3079985"/>
                <a:gd name="connsiteY32" fmla="*/ 62962 h 102262"/>
                <a:gd name="connsiteX33" fmla="*/ 1625489 w 3079985"/>
                <a:gd name="connsiteY33" fmla="*/ 43207 h 102262"/>
                <a:gd name="connsiteX34" fmla="*/ 1636233 w 3079985"/>
                <a:gd name="connsiteY34" fmla="*/ 38121 h 102262"/>
                <a:gd name="connsiteX35" fmla="*/ 1646968 w 3079985"/>
                <a:gd name="connsiteY35" fmla="*/ 43207 h 102262"/>
                <a:gd name="connsiteX36" fmla="*/ 1674838 w 3079985"/>
                <a:gd name="connsiteY36" fmla="*/ 76031 h 102262"/>
                <a:gd name="connsiteX37" fmla="*/ 1732474 w 3079985"/>
                <a:gd name="connsiteY37" fmla="*/ 102253 h 102262"/>
                <a:gd name="connsiteX38" fmla="*/ 1801292 w 3079985"/>
                <a:gd name="connsiteY38" fmla="*/ 62934 h 102262"/>
                <a:gd name="connsiteX39" fmla="*/ 1817999 w 3079985"/>
                <a:gd name="connsiteY39" fmla="*/ 43207 h 102262"/>
                <a:gd name="connsiteX40" fmla="*/ 1828733 w 3079985"/>
                <a:gd name="connsiteY40" fmla="*/ 38102 h 102262"/>
                <a:gd name="connsiteX41" fmla="*/ 1839478 w 3079985"/>
                <a:gd name="connsiteY41" fmla="*/ 43207 h 102262"/>
                <a:gd name="connsiteX42" fmla="*/ 1867319 w 3079985"/>
                <a:gd name="connsiteY42" fmla="*/ 76031 h 102262"/>
                <a:gd name="connsiteX43" fmla="*/ 1924965 w 3079985"/>
                <a:gd name="connsiteY43" fmla="*/ 102253 h 102262"/>
                <a:gd name="connsiteX44" fmla="*/ 1993802 w 3079985"/>
                <a:gd name="connsiteY44" fmla="*/ 62934 h 102262"/>
                <a:gd name="connsiteX45" fmla="*/ 2010499 w 3079985"/>
                <a:gd name="connsiteY45" fmla="*/ 43207 h 102262"/>
                <a:gd name="connsiteX46" fmla="*/ 2021234 w 3079985"/>
                <a:gd name="connsiteY46" fmla="*/ 38102 h 102262"/>
                <a:gd name="connsiteX47" fmla="*/ 2031968 w 3079985"/>
                <a:gd name="connsiteY47" fmla="*/ 43207 h 102262"/>
                <a:gd name="connsiteX48" fmla="*/ 2059819 w 3079985"/>
                <a:gd name="connsiteY48" fmla="*/ 76031 h 102262"/>
                <a:gd name="connsiteX49" fmla="*/ 2117455 w 3079985"/>
                <a:gd name="connsiteY49" fmla="*/ 102253 h 102262"/>
                <a:gd name="connsiteX50" fmla="*/ 2186292 w 3079985"/>
                <a:gd name="connsiteY50" fmla="*/ 62962 h 102262"/>
                <a:gd name="connsiteX51" fmla="*/ 2202980 w 3079985"/>
                <a:gd name="connsiteY51" fmla="*/ 43207 h 102262"/>
                <a:gd name="connsiteX52" fmla="*/ 2213734 w 3079985"/>
                <a:gd name="connsiteY52" fmla="*/ 38102 h 102262"/>
                <a:gd name="connsiteX53" fmla="*/ 2224478 w 3079985"/>
                <a:gd name="connsiteY53" fmla="*/ 43207 h 102262"/>
                <a:gd name="connsiteX54" fmla="*/ 2252329 w 3079985"/>
                <a:gd name="connsiteY54" fmla="*/ 76031 h 102262"/>
                <a:gd name="connsiteX55" fmla="*/ 2309994 w 3079985"/>
                <a:gd name="connsiteY55" fmla="*/ 102253 h 102262"/>
                <a:gd name="connsiteX56" fmla="*/ 2378802 w 3079985"/>
                <a:gd name="connsiteY56" fmla="*/ 62934 h 102262"/>
                <a:gd name="connsiteX57" fmla="*/ 2395500 w 3079985"/>
                <a:gd name="connsiteY57" fmla="*/ 43207 h 102262"/>
                <a:gd name="connsiteX58" fmla="*/ 2406215 w 3079985"/>
                <a:gd name="connsiteY58" fmla="*/ 38102 h 102262"/>
                <a:gd name="connsiteX59" fmla="*/ 2416969 w 3079985"/>
                <a:gd name="connsiteY59" fmla="*/ 43207 h 102262"/>
                <a:gd name="connsiteX60" fmla="*/ 2444839 w 3079985"/>
                <a:gd name="connsiteY60" fmla="*/ 76031 h 102262"/>
                <a:gd name="connsiteX61" fmla="*/ 2502494 w 3079985"/>
                <a:gd name="connsiteY61" fmla="*/ 102253 h 102262"/>
                <a:gd name="connsiteX62" fmla="*/ 2555901 w 3079985"/>
                <a:gd name="connsiteY62" fmla="*/ 80269 h 102262"/>
                <a:gd name="connsiteX63" fmla="*/ 2571303 w 3079985"/>
                <a:gd name="connsiteY63" fmla="*/ 62934 h 102262"/>
                <a:gd name="connsiteX64" fmla="*/ 2588000 w 3079985"/>
                <a:gd name="connsiteY64" fmla="*/ 43207 h 102262"/>
                <a:gd name="connsiteX65" fmla="*/ 2598744 w 3079985"/>
                <a:gd name="connsiteY65" fmla="*/ 38102 h 102262"/>
                <a:gd name="connsiteX66" fmla="*/ 2609479 w 3079985"/>
                <a:gd name="connsiteY66" fmla="*/ 43207 h 102262"/>
                <a:gd name="connsiteX67" fmla="*/ 2637320 w 3079985"/>
                <a:gd name="connsiteY67" fmla="*/ 76031 h 102262"/>
                <a:gd name="connsiteX68" fmla="*/ 2694985 w 3079985"/>
                <a:gd name="connsiteY68" fmla="*/ 102253 h 102262"/>
                <a:gd name="connsiteX69" fmla="*/ 2763803 w 3079985"/>
                <a:gd name="connsiteY69" fmla="*/ 62934 h 102262"/>
                <a:gd name="connsiteX70" fmla="*/ 2780490 w 3079985"/>
                <a:gd name="connsiteY70" fmla="*/ 43207 h 102262"/>
                <a:gd name="connsiteX71" fmla="*/ 2791263 w 3079985"/>
                <a:gd name="connsiteY71" fmla="*/ 38121 h 102262"/>
                <a:gd name="connsiteX72" fmla="*/ 2801979 w 3079985"/>
                <a:gd name="connsiteY72" fmla="*/ 43207 h 102262"/>
                <a:gd name="connsiteX73" fmla="*/ 2829830 w 3079985"/>
                <a:gd name="connsiteY73" fmla="*/ 76031 h 102262"/>
                <a:gd name="connsiteX74" fmla="*/ 2887485 w 3079985"/>
                <a:gd name="connsiteY74" fmla="*/ 102253 h 102262"/>
                <a:gd name="connsiteX75" fmla="*/ 2956284 w 3079985"/>
                <a:gd name="connsiteY75" fmla="*/ 62934 h 102262"/>
                <a:gd name="connsiteX76" fmla="*/ 2972981 w 3079985"/>
                <a:gd name="connsiteY76" fmla="*/ 43207 h 102262"/>
                <a:gd name="connsiteX77" fmla="*/ 2983745 w 3079985"/>
                <a:gd name="connsiteY77" fmla="*/ 38121 h 102262"/>
                <a:gd name="connsiteX78" fmla="*/ 2994469 w 3079985"/>
                <a:gd name="connsiteY78" fmla="*/ 43207 h 102262"/>
                <a:gd name="connsiteX79" fmla="*/ 3022321 w 3079985"/>
                <a:gd name="connsiteY79" fmla="*/ 76031 h 102262"/>
                <a:gd name="connsiteX80" fmla="*/ 3079985 w 3079985"/>
                <a:gd name="connsiteY80" fmla="*/ 102253 h 102262"/>
                <a:gd name="connsiteX81" fmla="*/ 3079985 w 3079985"/>
                <a:gd name="connsiteY81" fmla="*/ 64162 h 102262"/>
                <a:gd name="connsiteX82" fmla="*/ 3041056 w 3079985"/>
                <a:gd name="connsiteY82" fmla="*/ 39321 h 102262"/>
                <a:gd name="connsiteX83" fmla="*/ 3020054 w 3079985"/>
                <a:gd name="connsiteY83" fmla="*/ 14966 h 102262"/>
                <a:gd name="connsiteX84" fmla="*/ 2983745 w 3079985"/>
                <a:gd name="connsiteY84" fmla="*/ 12 h 102262"/>
                <a:gd name="connsiteX85" fmla="*/ 2947445 w 3079985"/>
                <a:gd name="connsiteY85" fmla="*/ 14947 h 102262"/>
                <a:gd name="connsiteX86" fmla="*/ 2917517 w 3079985"/>
                <a:gd name="connsiteY86" fmla="*/ 49780 h 102262"/>
                <a:gd name="connsiteX87" fmla="*/ 2887494 w 3079985"/>
                <a:gd name="connsiteY87" fmla="*/ 64143 h 102262"/>
                <a:gd name="connsiteX88" fmla="*/ 2848556 w 3079985"/>
                <a:gd name="connsiteY88" fmla="*/ 39321 h 102262"/>
                <a:gd name="connsiteX89" fmla="*/ 2827554 w 3079985"/>
                <a:gd name="connsiteY89" fmla="*/ 14966 h 102262"/>
                <a:gd name="connsiteX90" fmla="*/ 2791273 w 3079985"/>
                <a:gd name="connsiteY90" fmla="*/ 12 h 102262"/>
                <a:gd name="connsiteX91" fmla="*/ 2754945 w 3079985"/>
                <a:gd name="connsiteY91" fmla="*/ 14947 h 102262"/>
                <a:gd name="connsiteX92" fmla="*/ 2725026 w 3079985"/>
                <a:gd name="connsiteY92" fmla="*/ 49780 h 102262"/>
                <a:gd name="connsiteX93" fmla="*/ 2695004 w 3079985"/>
                <a:gd name="connsiteY93" fmla="*/ 64143 h 102262"/>
                <a:gd name="connsiteX94" fmla="*/ 2656075 w 3079985"/>
                <a:gd name="connsiteY94" fmla="*/ 39321 h 102262"/>
                <a:gd name="connsiteX95" fmla="*/ 2635082 w 3079985"/>
                <a:gd name="connsiteY95" fmla="*/ 14966 h 102262"/>
                <a:gd name="connsiteX96" fmla="*/ 2598763 w 3079985"/>
                <a:gd name="connsiteY96" fmla="*/ 12 h 102262"/>
                <a:gd name="connsiteX97" fmla="*/ 2562435 w 3079985"/>
                <a:gd name="connsiteY97" fmla="*/ 14966 h 102262"/>
                <a:gd name="connsiteX98" fmla="*/ 2555910 w 3079985"/>
                <a:gd name="connsiteY98" fmla="*/ 21748 h 102262"/>
                <a:gd name="connsiteX99" fmla="*/ 2532517 w 3079985"/>
                <a:gd name="connsiteY99" fmla="*/ 49780 h 102262"/>
                <a:gd name="connsiteX100" fmla="*/ 2502503 w 3079985"/>
                <a:gd name="connsiteY100" fmla="*/ 64143 h 102262"/>
                <a:gd name="connsiteX101" fmla="*/ 2463565 w 3079985"/>
                <a:gd name="connsiteY101" fmla="*/ 39321 h 102262"/>
                <a:gd name="connsiteX102" fmla="*/ 2442562 w 3079985"/>
                <a:gd name="connsiteY102" fmla="*/ 14966 h 102262"/>
                <a:gd name="connsiteX103" fmla="*/ 2406234 w 3079985"/>
                <a:gd name="connsiteY103" fmla="*/ 12 h 102262"/>
                <a:gd name="connsiteX104" fmla="*/ 2369954 w 3079985"/>
                <a:gd name="connsiteY104" fmla="*/ 14966 h 102262"/>
                <a:gd name="connsiteX105" fmla="*/ 2340035 w 3079985"/>
                <a:gd name="connsiteY105" fmla="*/ 49780 h 102262"/>
                <a:gd name="connsiteX106" fmla="*/ 2310013 w 3079985"/>
                <a:gd name="connsiteY106" fmla="*/ 64143 h 102262"/>
                <a:gd name="connsiteX107" fmla="*/ 2271065 w 3079985"/>
                <a:gd name="connsiteY107" fmla="*/ 39321 h 102262"/>
                <a:gd name="connsiteX108" fmla="*/ 2250062 w 3079985"/>
                <a:gd name="connsiteY108" fmla="*/ 14966 h 102262"/>
                <a:gd name="connsiteX109" fmla="*/ 2213753 w 3079985"/>
                <a:gd name="connsiteY109" fmla="*/ 12 h 102262"/>
                <a:gd name="connsiteX110" fmla="*/ 2177434 w 3079985"/>
                <a:gd name="connsiteY110" fmla="*/ 14966 h 102262"/>
                <a:gd name="connsiteX111" fmla="*/ 2147497 w 3079985"/>
                <a:gd name="connsiteY111" fmla="*/ 49780 h 102262"/>
                <a:gd name="connsiteX112" fmla="*/ 2117474 w 3079985"/>
                <a:gd name="connsiteY112" fmla="*/ 64143 h 102262"/>
                <a:gd name="connsiteX113" fmla="*/ 2078574 w 3079985"/>
                <a:gd name="connsiteY113" fmla="*/ 39321 h 102262"/>
                <a:gd name="connsiteX114" fmla="*/ 2057552 w 3079985"/>
                <a:gd name="connsiteY114" fmla="*/ 14966 h 102262"/>
                <a:gd name="connsiteX115" fmla="*/ 2021253 w 3079985"/>
                <a:gd name="connsiteY115" fmla="*/ 12 h 102262"/>
                <a:gd name="connsiteX116" fmla="*/ 1984953 w 3079985"/>
                <a:gd name="connsiteY116" fmla="*/ 14966 h 102262"/>
                <a:gd name="connsiteX117" fmla="*/ 1955016 w 3079985"/>
                <a:gd name="connsiteY117" fmla="*/ 49780 h 102262"/>
                <a:gd name="connsiteX118" fmla="*/ 1924984 w 3079985"/>
                <a:gd name="connsiteY118" fmla="*/ 64143 h 102262"/>
                <a:gd name="connsiteX119" fmla="*/ 1886055 w 3079985"/>
                <a:gd name="connsiteY119" fmla="*/ 39321 h 102262"/>
                <a:gd name="connsiteX120" fmla="*/ 1865052 w 3079985"/>
                <a:gd name="connsiteY120" fmla="*/ 14966 h 102262"/>
                <a:gd name="connsiteX121" fmla="*/ 1828752 w 3079985"/>
                <a:gd name="connsiteY121" fmla="*/ 12 h 102262"/>
                <a:gd name="connsiteX122" fmla="*/ 1792434 w 3079985"/>
                <a:gd name="connsiteY122" fmla="*/ 14966 h 102262"/>
                <a:gd name="connsiteX123" fmla="*/ 1762516 w 3079985"/>
                <a:gd name="connsiteY123" fmla="*/ 49780 h 102262"/>
                <a:gd name="connsiteX124" fmla="*/ 1732493 w 3079985"/>
                <a:gd name="connsiteY124" fmla="*/ 64143 h 102262"/>
                <a:gd name="connsiteX125" fmla="*/ 1693574 w 3079985"/>
                <a:gd name="connsiteY125" fmla="*/ 39321 h 102262"/>
                <a:gd name="connsiteX126" fmla="*/ 1672552 w 3079985"/>
                <a:gd name="connsiteY126" fmla="*/ 14966 h 102262"/>
                <a:gd name="connsiteX127" fmla="*/ 1636252 w 3079985"/>
                <a:gd name="connsiteY127" fmla="*/ 12 h 102262"/>
                <a:gd name="connsiteX128" fmla="*/ 1599952 w 3079985"/>
                <a:gd name="connsiteY128" fmla="*/ 14966 h 102262"/>
                <a:gd name="connsiteX129" fmla="*/ 1570015 w 3079985"/>
                <a:gd name="connsiteY129" fmla="*/ 49780 h 102262"/>
                <a:gd name="connsiteX130" fmla="*/ 1540002 w 3079985"/>
                <a:gd name="connsiteY130" fmla="*/ 64143 h 102262"/>
                <a:gd name="connsiteX131" fmla="*/ 1501054 w 3079985"/>
                <a:gd name="connsiteY131" fmla="*/ 39321 h 102262"/>
                <a:gd name="connsiteX132" fmla="*/ 1480052 w 3079985"/>
                <a:gd name="connsiteY132" fmla="*/ 14966 h 102262"/>
                <a:gd name="connsiteX133" fmla="*/ 1443771 w 3079985"/>
                <a:gd name="connsiteY133" fmla="*/ 12 h 102262"/>
                <a:gd name="connsiteX134" fmla="*/ 1407443 w 3079985"/>
                <a:gd name="connsiteY134" fmla="*/ 14947 h 102262"/>
                <a:gd name="connsiteX135" fmla="*/ 1377525 w 3079985"/>
                <a:gd name="connsiteY135" fmla="*/ 49780 h 102262"/>
                <a:gd name="connsiteX136" fmla="*/ 1347502 w 3079985"/>
                <a:gd name="connsiteY136" fmla="*/ 64143 h 102262"/>
                <a:gd name="connsiteX137" fmla="*/ 1308583 w 3079985"/>
                <a:gd name="connsiteY137" fmla="*/ 39321 h 102262"/>
                <a:gd name="connsiteX138" fmla="*/ 1287580 w 3079985"/>
                <a:gd name="connsiteY138" fmla="*/ 14966 h 102262"/>
                <a:gd name="connsiteX139" fmla="*/ 1251261 w 3079985"/>
                <a:gd name="connsiteY139" fmla="*/ 12 h 102262"/>
                <a:gd name="connsiteX140" fmla="*/ 1214961 w 3079985"/>
                <a:gd name="connsiteY140" fmla="*/ 14966 h 102262"/>
                <a:gd name="connsiteX141" fmla="*/ 1185053 w 3079985"/>
                <a:gd name="connsiteY141" fmla="*/ 49780 h 102262"/>
                <a:gd name="connsiteX142" fmla="*/ 1155011 w 3079985"/>
                <a:gd name="connsiteY142" fmla="*/ 64143 h 102262"/>
                <a:gd name="connsiteX143" fmla="*/ 1116092 w 3079985"/>
                <a:gd name="connsiteY143" fmla="*/ 39321 h 102262"/>
                <a:gd name="connsiteX144" fmla="*/ 1095070 w 3079985"/>
                <a:gd name="connsiteY144" fmla="*/ 14966 h 102262"/>
                <a:gd name="connsiteX145" fmla="*/ 1058761 w 3079985"/>
                <a:gd name="connsiteY145" fmla="*/ 12 h 102262"/>
                <a:gd name="connsiteX146" fmla="*/ 1022452 w 3079985"/>
                <a:gd name="connsiteY146" fmla="*/ 14966 h 102262"/>
                <a:gd name="connsiteX147" fmla="*/ 992534 w 3079985"/>
                <a:gd name="connsiteY147" fmla="*/ 49780 h 102262"/>
                <a:gd name="connsiteX148" fmla="*/ 962511 w 3079985"/>
                <a:gd name="connsiteY148" fmla="*/ 64143 h 102262"/>
                <a:gd name="connsiteX149" fmla="*/ 923582 w 3079985"/>
                <a:gd name="connsiteY149" fmla="*/ 39321 h 102262"/>
                <a:gd name="connsiteX150" fmla="*/ 902579 w 3079985"/>
                <a:gd name="connsiteY150" fmla="*/ 14966 h 102262"/>
                <a:gd name="connsiteX151" fmla="*/ 866270 w 3079985"/>
                <a:gd name="connsiteY151" fmla="*/ 12 h 102262"/>
                <a:gd name="connsiteX152" fmla="*/ 829961 w 3079985"/>
                <a:gd name="connsiteY152" fmla="*/ 14947 h 102262"/>
                <a:gd name="connsiteX153" fmla="*/ 800024 w 3079985"/>
                <a:gd name="connsiteY153" fmla="*/ 49780 h 102262"/>
                <a:gd name="connsiteX154" fmla="*/ 769992 w 3079985"/>
                <a:gd name="connsiteY154" fmla="*/ 64143 h 102262"/>
                <a:gd name="connsiteX155" fmla="*/ 731053 w 3079985"/>
                <a:gd name="connsiteY155" fmla="*/ 39321 h 102262"/>
                <a:gd name="connsiteX156" fmla="*/ 710051 w 3079985"/>
                <a:gd name="connsiteY156" fmla="*/ 14966 h 102262"/>
                <a:gd name="connsiteX157" fmla="*/ 673760 w 3079985"/>
                <a:gd name="connsiteY157" fmla="*/ 12 h 102262"/>
                <a:gd name="connsiteX158" fmla="*/ 637451 w 3079985"/>
                <a:gd name="connsiteY158" fmla="*/ 14966 h 102262"/>
                <a:gd name="connsiteX159" fmla="*/ 607514 w 3079985"/>
                <a:gd name="connsiteY159" fmla="*/ 49780 h 102262"/>
                <a:gd name="connsiteX160" fmla="*/ 577501 w 3079985"/>
                <a:gd name="connsiteY160" fmla="*/ 64143 h 102262"/>
                <a:gd name="connsiteX161" fmla="*/ 538553 w 3079985"/>
                <a:gd name="connsiteY161" fmla="*/ 39321 h 102262"/>
                <a:gd name="connsiteX162" fmla="*/ 517550 w 3079985"/>
                <a:gd name="connsiteY162" fmla="*/ 14966 h 102262"/>
                <a:gd name="connsiteX163" fmla="*/ 484156 w 3079985"/>
                <a:gd name="connsiteY163" fmla="*/ 154 h 102262"/>
                <a:gd name="connsiteX164" fmla="*/ 481251 w 3079985"/>
                <a:gd name="connsiteY164" fmla="*/ 2 h 102262"/>
                <a:gd name="connsiteX165" fmla="*/ 444932 w 3079985"/>
                <a:gd name="connsiteY165" fmla="*/ 14956 h 102262"/>
                <a:gd name="connsiteX166" fmla="*/ 415023 w 3079985"/>
                <a:gd name="connsiteY166" fmla="*/ 49770 h 102262"/>
                <a:gd name="connsiteX167" fmla="*/ 384991 w 3079985"/>
                <a:gd name="connsiteY167" fmla="*/ 64134 h 102262"/>
                <a:gd name="connsiteX168" fmla="*/ 346072 w 3079985"/>
                <a:gd name="connsiteY168" fmla="*/ 39312 h 102262"/>
                <a:gd name="connsiteX169" fmla="*/ 325050 w 3079985"/>
                <a:gd name="connsiteY169" fmla="*/ 14956 h 102262"/>
                <a:gd name="connsiteX170" fmla="*/ 288760 w 3079985"/>
                <a:gd name="connsiteY170" fmla="*/ 2 h 102262"/>
                <a:gd name="connsiteX171" fmla="*/ 252460 w 3079985"/>
                <a:gd name="connsiteY171" fmla="*/ 14956 h 102262"/>
                <a:gd name="connsiteX172" fmla="*/ 222523 w 3079985"/>
                <a:gd name="connsiteY172" fmla="*/ 49770 h 102262"/>
                <a:gd name="connsiteX173" fmla="*/ 192481 w 3079985"/>
                <a:gd name="connsiteY173" fmla="*/ 64134 h 102262"/>
                <a:gd name="connsiteX174" fmla="*/ 153562 w 3079985"/>
                <a:gd name="connsiteY174" fmla="*/ 39312 h 102262"/>
                <a:gd name="connsiteX175" fmla="*/ 132559 w 3079985"/>
                <a:gd name="connsiteY175" fmla="*/ 14956 h 102262"/>
                <a:gd name="connsiteX176" fmla="*/ 96260 w 3079985"/>
                <a:gd name="connsiteY176" fmla="*/ 2 h 102262"/>
                <a:gd name="connsiteX177" fmla="*/ 59941 w 3079985"/>
                <a:gd name="connsiteY177" fmla="*/ 14956 h 102262"/>
                <a:gd name="connsiteX178" fmla="*/ 30023 w 3079985"/>
                <a:gd name="connsiteY178" fmla="*/ 49770 h 102262"/>
                <a:gd name="connsiteX179" fmla="*/ 0 w 3079985"/>
                <a:gd name="connsiteY179" fmla="*/ 64134 h 102262"/>
                <a:gd name="connsiteX180" fmla="*/ 0 w 3079985"/>
                <a:gd name="connsiteY180" fmla="*/ 102262 h 102262"/>
                <a:gd name="connsiteX181" fmla="*/ 467 w 3079985"/>
                <a:gd name="connsiteY181" fmla="*/ 102262 h 102262"/>
                <a:gd name="connsiteX182" fmla="*/ 68818 w 3079985"/>
                <a:gd name="connsiteY182" fmla="*/ 62924 h 102262"/>
                <a:gd name="connsiteX183" fmla="*/ 85506 w 3079985"/>
                <a:gd name="connsiteY183" fmla="*/ 43198 h 102262"/>
                <a:gd name="connsiteX184" fmla="*/ 96260 w 3079985"/>
                <a:gd name="connsiteY184" fmla="*/ 38112 h 102262"/>
                <a:gd name="connsiteX185" fmla="*/ 106975 w 3079985"/>
                <a:gd name="connsiteY185" fmla="*/ 43198 h 102262"/>
                <a:gd name="connsiteX186" fmla="*/ 134845 w 3079985"/>
                <a:gd name="connsiteY186" fmla="*/ 76021 h 102262"/>
                <a:gd name="connsiteX187" fmla="*/ 192481 w 3079985"/>
                <a:gd name="connsiteY187" fmla="*/ 102243 h 102262"/>
                <a:gd name="connsiteX188" fmla="*/ 261318 w 3079985"/>
                <a:gd name="connsiteY188" fmla="*/ 62924 h 102262"/>
                <a:gd name="connsiteX189" fmla="*/ 278016 w 3079985"/>
                <a:gd name="connsiteY189" fmla="*/ 43198 h 102262"/>
                <a:gd name="connsiteX190" fmla="*/ 288760 w 3079985"/>
                <a:gd name="connsiteY190" fmla="*/ 38093 h 102262"/>
                <a:gd name="connsiteX191" fmla="*/ 299495 w 3079985"/>
                <a:gd name="connsiteY191" fmla="*/ 43198 h 102262"/>
                <a:gd name="connsiteX192" fmla="*/ 327346 w 3079985"/>
                <a:gd name="connsiteY192" fmla="*/ 76021 h 102262"/>
                <a:gd name="connsiteX193" fmla="*/ 385001 w 3079985"/>
                <a:gd name="connsiteY193" fmla="*/ 102243 h 102262"/>
                <a:gd name="connsiteX194" fmla="*/ 453819 w 3079985"/>
                <a:gd name="connsiteY194" fmla="*/ 62924 h 102262"/>
                <a:gd name="connsiteX195" fmla="*/ 470506 w 3079985"/>
                <a:gd name="connsiteY195" fmla="*/ 43198 h 102262"/>
                <a:gd name="connsiteX196" fmla="*/ 481260 w 3079985"/>
                <a:gd name="connsiteY196" fmla="*/ 38093 h 102262"/>
                <a:gd name="connsiteX197" fmla="*/ 484165 w 3079985"/>
                <a:gd name="connsiteY197" fmla="*/ 38464 h 102262"/>
                <a:gd name="connsiteX198" fmla="*/ 492004 w 3079985"/>
                <a:gd name="connsiteY198" fmla="*/ 43198 h 102262"/>
                <a:gd name="connsiteX199" fmla="*/ 519798 w 3079985"/>
                <a:gd name="connsiteY199" fmla="*/ 76031 h 102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079985" h="102262">
                  <a:moveTo>
                    <a:pt x="519798" y="76031"/>
                  </a:moveTo>
                  <a:cubicBezTo>
                    <a:pt x="531981" y="89280"/>
                    <a:pt x="551402" y="102529"/>
                    <a:pt x="577463" y="102253"/>
                  </a:cubicBezTo>
                  <a:cubicBezTo>
                    <a:pt x="612810" y="102482"/>
                    <a:pt x="633727" y="79288"/>
                    <a:pt x="646281" y="62934"/>
                  </a:cubicBezTo>
                  <a:cubicBezTo>
                    <a:pt x="652853" y="54542"/>
                    <a:pt x="658397" y="47265"/>
                    <a:pt x="662978" y="43207"/>
                  </a:cubicBezTo>
                  <a:cubicBezTo>
                    <a:pt x="667798" y="39074"/>
                    <a:pt x="669922" y="38245"/>
                    <a:pt x="673722" y="38102"/>
                  </a:cubicBezTo>
                  <a:cubicBezTo>
                    <a:pt x="677494" y="38245"/>
                    <a:pt x="679628" y="39083"/>
                    <a:pt x="684447" y="43207"/>
                  </a:cubicBezTo>
                  <a:cubicBezTo>
                    <a:pt x="691496" y="49275"/>
                    <a:pt x="699907" y="62743"/>
                    <a:pt x="712299" y="76031"/>
                  </a:cubicBezTo>
                  <a:cubicBezTo>
                    <a:pt x="724472" y="89280"/>
                    <a:pt x="743903" y="102529"/>
                    <a:pt x="769953" y="102253"/>
                  </a:cubicBezTo>
                  <a:cubicBezTo>
                    <a:pt x="805301" y="102482"/>
                    <a:pt x="826227" y="79288"/>
                    <a:pt x="838772" y="62934"/>
                  </a:cubicBezTo>
                  <a:cubicBezTo>
                    <a:pt x="845344" y="54561"/>
                    <a:pt x="850878" y="47265"/>
                    <a:pt x="855478" y="43207"/>
                  </a:cubicBezTo>
                  <a:cubicBezTo>
                    <a:pt x="860288" y="39074"/>
                    <a:pt x="862432" y="38245"/>
                    <a:pt x="866232" y="38102"/>
                  </a:cubicBezTo>
                  <a:cubicBezTo>
                    <a:pt x="870023" y="38245"/>
                    <a:pt x="872128" y="39083"/>
                    <a:pt x="876957" y="43207"/>
                  </a:cubicBezTo>
                  <a:cubicBezTo>
                    <a:pt x="884006" y="49275"/>
                    <a:pt x="892426" y="62715"/>
                    <a:pt x="904808" y="76031"/>
                  </a:cubicBezTo>
                  <a:cubicBezTo>
                    <a:pt x="916981" y="89280"/>
                    <a:pt x="936412" y="102529"/>
                    <a:pt x="962473" y="102253"/>
                  </a:cubicBezTo>
                  <a:cubicBezTo>
                    <a:pt x="997820" y="102482"/>
                    <a:pt x="1018746" y="79288"/>
                    <a:pt x="1031281" y="62934"/>
                  </a:cubicBezTo>
                  <a:cubicBezTo>
                    <a:pt x="1037854" y="54542"/>
                    <a:pt x="1043397" y="47265"/>
                    <a:pt x="1047998" y="43207"/>
                  </a:cubicBezTo>
                  <a:cubicBezTo>
                    <a:pt x="1052798" y="39074"/>
                    <a:pt x="1054922" y="38245"/>
                    <a:pt x="1058723" y="38102"/>
                  </a:cubicBezTo>
                  <a:cubicBezTo>
                    <a:pt x="1062523" y="38245"/>
                    <a:pt x="1064647" y="39083"/>
                    <a:pt x="1069467" y="43207"/>
                  </a:cubicBezTo>
                  <a:cubicBezTo>
                    <a:pt x="1076516" y="49275"/>
                    <a:pt x="1084936" y="62743"/>
                    <a:pt x="1097318" y="76031"/>
                  </a:cubicBezTo>
                  <a:cubicBezTo>
                    <a:pt x="1109491" y="89280"/>
                    <a:pt x="1128922" y="102529"/>
                    <a:pt x="1154973" y="102253"/>
                  </a:cubicBezTo>
                  <a:cubicBezTo>
                    <a:pt x="1190320" y="102482"/>
                    <a:pt x="1211247" y="79288"/>
                    <a:pt x="1223791" y="62962"/>
                  </a:cubicBezTo>
                  <a:cubicBezTo>
                    <a:pt x="1230392" y="54561"/>
                    <a:pt x="1235907" y="47275"/>
                    <a:pt x="1240507" y="43207"/>
                  </a:cubicBezTo>
                  <a:cubicBezTo>
                    <a:pt x="1245308" y="39074"/>
                    <a:pt x="1247432" y="38245"/>
                    <a:pt x="1251233" y="38102"/>
                  </a:cubicBezTo>
                  <a:cubicBezTo>
                    <a:pt x="1255024" y="38245"/>
                    <a:pt x="1257157" y="39083"/>
                    <a:pt x="1261967" y="43207"/>
                  </a:cubicBezTo>
                  <a:cubicBezTo>
                    <a:pt x="1269006" y="49275"/>
                    <a:pt x="1277426" y="62715"/>
                    <a:pt x="1289809" y="76031"/>
                  </a:cubicBezTo>
                  <a:cubicBezTo>
                    <a:pt x="1301982" y="89280"/>
                    <a:pt x="1321413" y="102529"/>
                    <a:pt x="1347473" y="102253"/>
                  </a:cubicBezTo>
                  <a:cubicBezTo>
                    <a:pt x="1382821" y="102482"/>
                    <a:pt x="1403728" y="79288"/>
                    <a:pt x="1416291" y="62934"/>
                  </a:cubicBezTo>
                  <a:cubicBezTo>
                    <a:pt x="1422854" y="54542"/>
                    <a:pt x="1428398" y="47265"/>
                    <a:pt x="1432979" y="43207"/>
                  </a:cubicBezTo>
                  <a:cubicBezTo>
                    <a:pt x="1437799" y="39074"/>
                    <a:pt x="1439923" y="38245"/>
                    <a:pt x="1443752" y="38121"/>
                  </a:cubicBezTo>
                  <a:cubicBezTo>
                    <a:pt x="1447524" y="38245"/>
                    <a:pt x="1449648" y="39083"/>
                    <a:pt x="1454467" y="43207"/>
                  </a:cubicBezTo>
                  <a:cubicBezTo>
                    <a:pt x="1461497" y="49275"/>
                    <a:pt x="1469946" y="62715"/>
                    <a:pt x="1482319" y="76031"/>
                  </a:cubicBezTo>
                  <a:cubicBezTo>
                    <a:pt x="1494501" y="89280"/>
                    <a:pt x="1513923" y="102529"/>
                    <a:pt x="1539983" y="102253"/>
                  </a:cubicBezTo>
                  <a:cubicBezTo>
                    <a:pt x="1575321" y="102482"/>
                    <a:pt x="1596247" y="79288"/>
                    <a:pt x="1608792" y="62962"/>
                  </a:cubicBezTo>
                  <a:cubicBezTo>
                    <a:pt x="1615373" y="54561"/>
                    <a:pt x="1620907" y="47275"/>
                    <a:pt x="1625489" y="43207"/>
                  </a:cubicBezTo>
                  <a:cubicBezTo>
                    <a:pt x="1630318" y="39074"/>
                    <a:pt x="1632442" y="38245"/>
                    <a:pt x="1636233" y="38121"/>
                  </a:cubicBezTo>
                  <a:cubicBezTo>
                    <a:pt x="1640024" y="38245"/>
                    <a:pt x="1642139" y="39083"/>
                    <a:pt x="1646968" y="43207"/>
                  </a:cubicBezTo>
                  <a:cubicBezTo>
                    <a:pt x="1654016" y="49275"/>
                    <a:pt x="1662427" y="62743"/>
                    <a:pt x="1674838" y="76031"/>
                  </a:cubicBezTo>
                  <a:cubicBezTo>
                    <a:pt x="1686982" y="89280"/>
                    <a:pt x="1706423" y="102529"/>
                    <a:pt x="1732474" y="102253"/>
                  </a:cubicBezTo>
                  <a:cubicBezTo>
                    <a:pt x="1767821" y="102482"/>
                    <a:pt x="1788738" y="79288"/>
                    <a:pt x="1801292" y="62934"/>
                  </a:cubicBezTo>
                  <a:cubicBezTo>
                    <a:pt x="1807864" y="54561"/>
                    <a:pt x="1813398" y="47265"/>
                    <a:pt x="1817999" y="43207"/>
                  </a:cubicBezTo>
                  <a:cubicBezTo>
                    <a:pt x="1822799" y="39074"/>
                    <a:pt x="1824933" y="38245"/>
                    <a:pt x="1828733" y="38102"/>
                  </a:cubicBezTo>
                  <a:cubicBezTo>
                    <a:pt x="1832524" y="38245"/>
                    <a:pt x="1834648" y="39083"/>
                    <a:pt x="1839478" y="43207"/>
                  </a:cubicBezTo>
                  <a:cubicBezTo>
                    <a:pt x="1846497" y="49275"/>
                    <a:pt x="1854946" y="62715"/>
                    <a:pt x="1867319" y="76031"/>
                  </a:cubicBezTo>
                  <a:cubicBezTo>
                    <a:pt x="1879502" y="89280"/>
                    <a:pt x="1898923" y="102529"/>
                    <a:pt x="1924965" y="102253"/>
                  </a:cubicBezTo>
                  <a:cubicBezTo>
                    <a:pt x="1960312" y="102482"/>
                    <a:pt x="1981248" y="79288"/>
                    <a:pt x="1993802" y="62934"/>
                  </a:cubicBezTo>
                  <a:cubicBezTo>
                    <a:pt x="2000374" y="54561"/>
                    <a:pt x="2005917" y="47265"/>
                    <a:pt x="2010499" y="43207"/>
                  </a:cubicBezTo>
                  <a:cubicBezTo>
                    <a:pt x="2015319" y="39074"/>
                    <a:pt x="2017443" y="38245"/>
                    <a:pt x="2021234" y="38102"/>
                  </a:cubicBezTo>
                  <a:cubicBezTo>
                    <a:pt x="2025015" y="38245"/>
                    <a:pt x="2027149" y="39083"/>
                    <a:pt x="2031968" y="43207"/>
                  </a:cubicBezTo>
                  <a:cubicBezTo>
                    <a:pt x="2039017" y="49275"/>
                    <a:pt x="2047427" y="62715"/>
                    <a:pt x="2059819" y="76031"/>
                  </a:cubicBezTo>
                  <a:cubicBezTo>
                    <a:pt x="2071983" y="89280"/>
                    <a:pt x="2091423" y="102529"/>
                    <a:pt x="2117455" y="102253"/>
                  </a:cubicBezTo>
                  <a:cubicBezTo>
                    <a:pt x="2152803" y="102482"/>
                    <a:pt x="2173738" y="79288"/>
                    <a:pt x="2186292" y="62962"/>
                  </a:cubicBezTo>
                  <a:cubicBezTo>
                    <a:pt x="2192865" y="54561"/>
                    <a:pt x="2198399" y="47275"/>
                    <a:pt x="2202980" y="43207"/>
                  </a:cubicBezTo>
                  <a:cubicBezTo>
                    <a:pt x="2207800" y="39074"/>
                    <a:pt x="2209934" y="38245"/>
                    <a:pt x="2213734" y="38102"/>
                  </a:cubicBezTo>
                  <a:cubicBezTo>
                    <a:pt x="2217525" y="38245"/>
                    <a:pt x="2219649" y="39083"/>
                    <a:pt x="2224478" y="43207"/>
                  </a:cubicBezTo>
                  <a:cubicBezTo>
                    <a:pt x="2231527" y="49275"/>
                    <a:pt x="2239947" y="62715"/>
                    <a:pt x="2252329" y="76031"/>
                  </a:cubicBezTo>
                  <a:cubicBezTo>
                    <a:pt x="2264502" y="89280"/>
                    <a:pt x="2283933" y="102529"/>
                    <a:pt x="2309994" y="102253"/>
                  </a:cubicBezTo>
                  <a:cubicBezTo>
                    <a:pt x="2345331" y="102482"/>
                    <a:pt x="2366267" y="79288"/>
                    <a:pt x="2378802" y="62934"/>
                  </a:cubicBezTo>
                  <a:cubicBezTo>
                    <a:pt x="2385374" y="54542"/>
                    <a:pt x="2390918" y="47265"/>
                    <a:pt x="2395500" y="43207"/>
                  </a:cubicBezTo>
                  <a:cubicBezTo>
                    <a:pt x="2400319" y="39074"/>
                    <a:pt x="2402424" y="38245"/>
                    <a:pt x="2406215" y="38102"/>
                  </a:cubicBezTo>
                  <a:cubicBezTo>
                    <a:pt x="2410025" y="38245"/>
                    <a:pt x="2412149" y="39083"/>
                    <a:pt x="2416969" y="43207"/>
                  </a:cubicBezTo>
                  <a:cubicBezTo>
                    <a:pt x="2424017" y="49275"/>
                    <a:pt x="2432438" y="62715"/>
                    <a:pt x="2444839" y="76031"/>
                  </a:cubicBezTo>
                  <a:cubicBezTo>
                    <a:pt x="2456993" y="89280"/>
                    <a:pt x="2476443" y="102529"/>
                    <a:pt x="2502494" y="102253"/>
                  </a:cubicBezTo>
                  <a:cubicBezTo>
                    <a:pt x="2526173" y="102405"/>
                    <a:pt x="2543356" y="92042"/>
                    <a:pt x="2555901" y="80269"/>
                  </a:cubicBezTo>
                  <a:cubicBezTo>
                    <a:pt x="2562082" y="74469"/>
                    <a:pt x="2567169" y="68325"/>
                    <a:pt x="2571303" y="62934"/>
                  </a:cubicBezTo>
                  <a:cubicBezTo>
                    <a:pt x="2577884" y="54542"/>
                    <a:pt x="2583428" y="47265"/>
                    <a:pt x="2588000" y="43207"/>
                  </a:cubicBezTo>
                  <a:cubicBezTo>
                    <a:pt x="2592819" y="39074"/>
                    <a:pt x="2594944" y="38245"/>
                    <a:pt x="2598744" y="38102"/>
                  </a:cubicBezTo>
                  <a:cubicBezTo>
                    <a:pt x="2602535" y="38245"/>
                    <a:pt x="2604649" y="39083"/>
                    <a:pt x="2609479" y="43207"/>
                  </a:cubicBezTo>
                  <a:cubicBezTo>
                    <a:pt x="2616518" y="49275"/>
                    <a:pt x="2624938" y="62715"/>
                    <a:pt x="2637320" y="76031"/>
                  </a:cubicBezTo>
                  <a:cubicBezTo>
                    <a:pt x="2649493" y="89280"/>
                    <a:pt x="2668924" y="102529"/>
                    <a:pt x="2694985" y="102253"/>
                  </a:cubicBezTo>
                  <a:cubicBezTo>
                    <a:pt x="2730332" y="102482"/>
                    <a:pt x="2751268" y="79288"/>
                    <a:pt x="2763803" y="62934"/>
                  </a:cubicBezTo>
                  <a:cubicBezTo>
                    <a:pt x="2770375" y="54542"/>
                    <a:pt x="2775919" y="47265"/>
                    <a:pt x="2780490" y="43207"/>
                  </a:cubicBezTo>
                  <a:cubicBezTo>
                    <a:pt x="2785310" y="39074"/>
                    <a:pt x="2787434" y="38245"/>
                    <a:pt x="2791263" y="38121"/>
                  </a:cubicBezTo>
                  <a:cubicBezTo>
                    <a:pt x="2795045" y="38245"/>
                    <a:pt x="2797159" y="39083"/>
                    <a:pt x="2801979" y="43207"/>
                  </a:cubicBezTo>
                  <a:cubicBezTo>
                    <a:pt x="2809027" y="49275"/>
                    <a:pt x="2817447" y="62715"/>
                    <a:pt x="2829830" y="76031"/>
                  </a:cubicBezTo>
                  <a:cubicBezTo>
                    <a:pt x="2842013" y="89280"/>
                    <a:pt x="2861434" y="102529"/>
                    <a:pt x="2887485" y="102253"/>
                  </a:cubicBezTo>
                  <a:cubicBezTo>
                    <a:pt x="2922832" y="102482"/>
                    <a:pt x="2943759" y="79260"/>
                    <a:pt x="2956284" y="62934"/>
                  </a:cubicBezTo>
                  <a:cubicBezTo>
                    <a:pt x="2962885" y="54542"/>
                    <a:pt x="2968400" y="47265"/>
                    <a:pt x="2972981" y="43207"/>
                  </a:cubicBezTo>
                  <a:cubicBezTo>
                    <a:pt x="2977801" y="39074"/>
                    <a:pt x="2979944" y="38245"/>
                    <a:pt x="2983745" y="38121"/>
                  </a:cubicBezTo>
                  <a:cubicBezTo>
                    <a:pt x="2987526" y="38245"/>
                    <a:pt x="2989650" y="39083"/>
                    <a:pt x="2994469" y="43207"/>
                  </a:cubicBezTo>
                  <a:cubicBezTo>
                    <a:pt x="3001518" y="49275"/>
                    <a:pt x="3009938" y="62715"/>
                    <a:pt x="3022321" y="76031"/>
                  </a:cubicBezTo>
                  <a:cubicBezTo>
                    <a:pt x="3034494" y="89280"/>
                    <a:pt x="3053925" y="102529"/>
                    <a:pt x="3079985" y="102253"/>
                  </a:cubicBezTo>
                  <a:lnTo>
                    <a:pt x="3079985" y="64162"/>
                  </a:lnTo>
                  <a:cubicBezTo>
                    <a:pt x="3062183" y="63943"/>
                    <a:pt x="3053896" y="55057"/>
                    <a:pt x="3041056" y="39321"/>
                  </a:cubicBezTo>
                  <a:cubicBezTo>
                    <a:pt x="3034941" y="31682"/>
                    <a:pt x="3028741" y="22919"/>
                    <a:pt x="3020054" y="14966"/>
                  </a:cubicBezTo>
                  <a:cubicBezTo>
                    <a:pt x="3011577" y="7060"/>
                    <a:pt x="2998861" y="-131"/>
                    <a:pt x="2983745" y="12"/>
                  </a:cubicBezTo>
                  <a:cubicBezTo>
                    <a:pt x="2968628" y="-131"/>
                    <a:pt x="2955893" y="7060"/>
                    <a:pt x="2947445" y="14947"/>
                  </a:cubicBezTo>
                  <a:cubicBezTo>
                    <a:pt x="2934557" y="26920"/>
                    <a:pt x="2926547" y="40550"/>
                    <a:pt x="2917517" y="49780"/>
                  </a:cubicBezTo>
                  <a:cubicBezTo>
                    <a:pt x="2908268" y="59095"/>
                    <a:pt x="2901315" y="63877"/>
                    <a:pt x="2887494" y="64143"/>
                  </a:cubicBezTo>
                  <a:cubicBezTo>
                    <a:pt x="2869692" y="63943"/>
                    <a:pt x="2861415" y="55057"/>
                    <a:pt x="2848556" y="39321"/>
                  </a:cubicBezTo>
                  <a:cubicBezTo>
                    <a:pt x="2842470" y="31682"/>
                    <a:pt x="2836259" y="22919"/>
                    <a:pt x="2827554" y="14966"/>
                  </a:cubicBezTo>
                  <a:cubicBezTo>
                    <a:pt x="2819095" y="7060"/>
                    <a:pt x="2806360" y="-131"/>
                    <a:pt x="2791273" y="12"/>
                  </a:cubicBezTo>
                  <a:cubicBezTo>
                    <a:pt x="2776147" y="-131"/>
                    <a:pt x="2763422" y="7060"/>
                    <a:pt x="2754945" y="14947"/>
                  </a:cubicBezTo>
                  <a:cubicBezTo>
                    <a:pt x="2742048" y="26920"/>
                    <a:pt x="2734066" y="40550"/>
                    <a:pt x="2725026" y="49780"/>
                  </a:cubicBezTo>
                  <a:cubicBezTo>
                    <a:pt x="2715778" y="59095"/>
                    <a:pt x="2708824" y="63877"/>
                    <a:pt x="2695004" y="64143"/>
                  </a:cubicBezTo>
                  <a:cubicBezTo>
                    <a:pt x="2677182" y="63943"/>
                    <a:pt x="2668905" y="55057"/>
                    <a:pt x="2656075" y="39321"/>
                  </a:cubicBezTo>
                  <a:cubicBezTo>
                    <a:pt x="2649960" y="31682"/>
                    <a:pt x="2643759" y="22919"/>
                    <a:pt x="2635082" y="14966"/>
                  </a:cubicBezTo>
                  <a:cubicBezTo>
                    <a:pt x="2626595" y="7060"/>
                    <a:pt x="2613870" y="-131"/>
                    <a:pt x="2598763" y="12"/>
                  </a:cubicBezTo>
                  <a:cubicBezTo>
                    <a:pt x="2583637" y="-131"/>
                    <a:pt x="2570912" y="7060"/>
                    <a:pt x="2562435" y="14966"/>
                  </a:cubicBezTo>
                  <a:cubicBezTo>
                    <a:pt x="2560063" y="17166"/>
                    <a:pt x="2557996" y="19471"/>
                    <a:pt x="2555910" y="21748"/>
                  </a:cubicBezTo>
                  <a:cubicBezTo>
                    <a:pt x="2546709" y="31835"/>
                    <a:pt x="2539880" y="42245"/>
                    <a:pt x="2532517" y="49780"/>
                  </a:cubicBezTo>
                  <a:cubicBezTo>
                    <a:pt x="2523277" y="59095"/>
                    <a:pt x="2516324" y="63877"/>
                    <a:pt x="2502503" y="64143"/>
                  </a:cubicBezTo>
                  <a:cubicBezTo>
                    <a:pt x="2484692" y="63943"/>
                    <a:pt x="2476405" y="55057"/>
                    <a:pt x="2463565" y="39321"/>
                  </a:cubicBezTo>
                  <a:cubicBezTo>
                    <a:pt x="2457460" y="31682"/>
                    <a:pt x="2451268" y="22919"/>
                    <a:pt x="2442562" y="14966"/>
                  </a:cubicBezTo>
                  <a:cubicBezTo>
                    <a:pt x="2434076" y="7060"/>
                    <a:pt x="2421360" y="-131"/>
                    <a:pt x="2406234" y="12"/>
                  </a:cubicBezTo>
                  <a:cubicBezTo>
                    <a:pt x="2391147" y="-131"/>
                    <a:pt x="2378412" y="7060"/>
                    <a:pt x="2369954" y="14966"/>
                  </a:cubicBezTo>
                  <a:cubicBezTo>
                    <a:pt x="2357066" y="26939"/>
                    <a:pt x="2349056" y="40540"/>
                    <a:pt x="2340035" y="49780"/>
                  </a:cubicBezTo>
                  <a:cubicBezTo>
                    <a:pt x="2330806" y="59095"/>
                    <a:pt x="2323833" y="63877"/>
                    <a:pt x="2310013" y="64143"/>
                  </a:cubicBezTo>
                  <a:cubicBezTo>
                    <a:pt x="2292191" y="63943"/>
                    <a:pt x="2283914" y="55057"/>
                    <a:pt x="2271065" y="39321"/>
                  </a:cubicBezTo>
                  <a:cubicBezTo>
                    <a:pt x="2264969" y="31682"/>
                    <a:pt x="2258759" y="22919"/>
                    <a:pt x="2250062" y="14966"/>
                  </a:cubicBezTo>
                  <a:cubicBezTo>
                    <a:pt x="2241585" y="7060"/>
                    <a:pt x="2228869" y="-131"/>
                    <a:pt x="2213753" y="12"/>
                  </a:cubicBezTo>
                  <a:cubicBezTo>
                    <a:pt x="2198627" y="-131"/>
                    <a:pt x="2185921" y="7060"/>
                    <a:pt x="2177434" y="14966"/>
                  </a:cubicBezTo>
                  <a:cubicBezTo>
                    <a:pt x="2164537" y="26920"/>
                    <a:pt x="2156555" y="40540"/>
                    <a:pt x="2147497" y="49780"/>
                  </a:cubicBezTo>
                  <a:cubicBezTo>
                    <a:pt x="2138267" y="59076"/>
                    <a:pt x="2131305" y="63877"/>
                    <a:pt x="2117474" y="64143"/>
                  </a:cubicBezTo>
                  <a:cubicBezTo>
                    <a:pt x="2099682" y="63943"/>
                    <a:pt x="2091404" y="55057"/>
                    <a:pt x="2078574" y="39321"/>
                  </a:cubicBezTo>
                  <a:cubicBezTo>
                    <a:pt x="2072459" y="31682"/>
                    <a:pt x="2066258" y="22919"/>
                    <a:pt x="2057552" y="14966"/>
                  </a:cubicBezTo>
                  <a:cubicBezTo>
                    <a:pt x="2049085" y="7060"/>
                    <a:pt x="2036359" y="-131"/>
                    <a:pt x="2021253" y="12"/>
                  </a:cubicBezTo>
                  <a:cubicBezTo>
                    <a:pt x="2006146" y="-131"/>
                    <a:pt x="1993411" y="7060"/>
                    <a:pt x="1984953" y="14966"/>
                  </a:cubicBezTo>
                  <a:cubicBezTo>
                    <a:pt x="1972056" y="26920"/>
                    <a:pt x="1964046" y="40540"/>
                    <a:pt x="1955016" y="49780"/>
                  </a:cubicBezTo>
                  <a:cubicBezTo>
                    <a:pt x="1945777" y="59095"/>
                    <a:pt x="1938814" y="63877"/>
                    <a:pt x="1924984" y="64143"/>
                  </a:cubicBezTo>
                  <a:cubicBezTo>
                    <a:pt x="1907191" y="63943"/>
                    <a:pt x="1898914" y="55057"/>
                    <a:pt x="1886055" y="39321"/>
                  </a:cubicBezTo>
                  <a:cubicBezTo>
                    <a:pt x="1879949" y="31682"/>
                    <a:pt x="1873758" y="22919"/>
                    <a:pt x="1865052" y="14966"/>
                  </a:cubicBezTo>
                  <a:cubicBezTo>
                    <a:pt x="1856575" y="7060"/>
                    <a:pt x="1843869" y="-131"/>
                    <a:pt x="1828752" y="12"/>
                  </a:cubicBezTo>
                  <a:cubicBezTo>
                    <a:pt x="1813627" y="-131"/>
                    <a:pt x="1800920" y="7060"/>
                    <a:pt x="1792434" y="14966"/>
                  </a:cubicBezTo>
                  <a:cubicBezTo>
                    <a:pt x="1779537" y="26920"/>
                    <a:pt x="1771564" y="40540"/>
                    <a:pt x="1762516" y="49780"/>
                  </a:cubicBezTo>
                  <a:cubicBezTo>
                    <a:pt x="1753267" y="59095"/>
                    <a:pt x="1746294" y="63877"/>
                    <a:pt x="1732493" y="64143"/>
                  </a:cubicBezTo>
                  <a:cubicBezTo>
                    <a:pt x="1714691" y="63943"/>
                    <a:pt x="1706404" y="55057"/>
                    <a:pt x="1693574" y="39321"/>
                  </a:cubicBezTo>
                  <a:cubicBezTo>
                    <a:pt x="1687459" y="31663"/>
                    <a:pt x="1681248" y="22919"/>
                    <a:pt x="1672552" y="14966"/>
                  </a:cubicBezTo>
                  <a:cubicBezTo>
                    <a:pt x="1664084" y="7060"/>
                    <a:pt x="1651359" y="-131"/>
                    <a:pt x="1636252" y="12"/>
                  </a:cubicBezTo>
                  <a:cubicBezTo>
                    <a:pt x="1621136" y="-131"/>
                    <a:pt x="1608430" y="7060"/>
                    <a:pt x="1599952" y="14966"/>
                  </a:cubicBezTo>
                  <a:cubicBezTo>
                    <a:pt x="1587056" y="26920"/>
                    <a:pt x="1579045" y="40540"/>
                    <a:pt x="1570015" y="49780"/>
                  </a:cubicBezTo>
                  <a:cubicBezTo>
                    <a:pt x="1560767" y="59095"/>
                    <a:pt x="1553813" y="63877"/>
                    <a:pt x="1540002" y="64143"/>
                  </a:cubicBezTo>
                  <a:cubicBezTo>
                    <a:pt x="1522190" y="63943"/>
                    <a:pt x="1513913" y="55057"/>
                    <a:pt x="1501054" y="39321"/>
                  </a:cubicBezTo>
                  <a:cubicBezTo>
                    <a:pt x="1494968" y="31682"/>
                    <a:pt x="1488758" y="22919"/>
                    <a:pt x="1480052" y="14966"/>
                  </a:cubicBezTo>
                  <a:cubicBezTo>
                    <a:pt x="1471593" y="7060"/>
                    <a:pt x="1458859" y="-131"/>
                    <a:pt x="1443771" y="12"/>
                  </a:cubicBezTo>
                  <a:cubicBezTo>
                    <a:pt x="1428645" y="-131"/>
                    <a:pt x="1415920" y="7060"/>
                    <a:pt x="1407443" y="14947"/>
                  </a:cubicBezTo>
                  <a:cubicBezTo>
                    <a:pt x="1394546" y="26920"/>
                    <a:pt x="1386573" y="40550"/>
                    <a:pt x="1377525" y="49780"/>
                  </a:cubicBezTo>
                  <a:cubicBezTo>
                    <a:pt x="1368276" y="59095"/>
                    <a:pt x="1361323" y="63877"/>
                    <a:pt x="1347502" y="64143"/>
                  </a:cubicBezTo>
                  <a:cubicBezTo>
                    <a:pt x="1329700" y="63943"/>
                    <a:pt x="1321403" y="55057"/>
                    <a:pt x="1308583" y="39321"/>
                  </a:cubicBezTo>
                  <a:cubicBezTo>
                    <a:pt x="1302458" y="31682"/>
                    <a:pt x="1296276" y="22919"/>
                    <a:pt x="1287580" y="14966"/>
                  </a:cubicBezTo>
                  <a:cubicBezTo>
                    <a:pt x="1279093" y="7060"/>
                    <a:pt x="1266387" y="-131"/>
                    <a:pt x="1251261" y="12"/>
                  </a:cubicBezTo>
                  <a:cubicBezTo>
                    <a:pt x="1236145" y="-131"/>
                    <a:pt x="1223429" y="7060"/>
                    <a:pt x="1214961" y="14966"/>
                  </a:cubicBezTo>
                  <a:cubicBezTo>
                    <a:pt x="1202093" y="26920"/>
                    <a:pt x="1194083" y="40540"/>
                    <a:pt x="1185053" y="49780"/>
                  </a:cubicBezTo>
                  <a:cubicBezTo>
                    <a:pt x="1175785" y="59076"/>
                    <a:pt x="1168832" y="63877"/>
                    <a:pt x="1155011" y="64143"/>
                  </a:cubicBezTo>
                  <a:cubicBezTo>
                    <a:pt x="1137228" y="63943"/>
                    <a:pt x="1128932" y="55057"/>
                    <a:pt x="1116092" y="39321"/>
                  </a:cubicBezTo>
                  <a:cubicBezTo>
                    <a:pt x="1109986" y="31663"/>
                    <a:pt x="1103776" y="22919"/>
                    <a:pt x="1095070" y="14966"/>
                  </a:cubicBezTo>
                  <a:cubicBezTo>
                    <a:pt x="1086612" y="7060"/>
                    <a:pt x="1073877" y="-131"/>
                    <a:pt x="1058761" y="12"/>
                  </a:cubicBezTo>
                  <a:cubicBezTo>
                    <a:pt x="1043645" y="-131"/>
                    <a:pt x="1030938" y="7060"/>
                    <a:pt x="1022452" y="14966"/>
                  </a:cubicBezTo>
                  <a:cubicBezTo>
                    <a:pt x="1009555" y="26939"/>
                    <a:pt x="1001573" y="40540"/>
                    <a:pt x="992534" y="49780"/>
                  </a:cubicBezTo>
                  <a:cubicBezTo>
                    <a:pt x="983275" y="59095"/>
                    <a:pt x="976332" y="63877"/>
                    <a:pt x="962511" y="64143"/>
                  </a:cubicBezTo>
                  <a:cubicBezTo>
                    <a:pt x="944689" y="63943"/>
                    <a:pt x="936412" y="55057"/>
                    <a:pt x="923582" y="39321"/>
                  </a:cubicBezTo>
                  <a:cubicBezTo>
                    <a:pt x="917467" y="31682"/>
                    <a:pt x="911257" y="22919"/>
                    <a:pt x="902579" y="14966"/>
                  </a:cubicBezTo>
                  <a:cubicBezTo>
                    <a:pt x="894102" y="7060"/>
                    <a:pt x="881367" y="-131"/>
                    <a:pt x="866270" y="12"/>
                  </a:cubicBezTo>
                  <a:cubicBezTo>
                    <a:pt x="851144" y="-131"/>
                    <a:pt x="838419" y="7060"/>
                    <a:pt x="829961" y="14947"/>
                  </a:cubicBezTo>
                  <a:cubicBezTo>
                    <a:pt x="817064" y="26920"/>
                    <a:pt x="809063" y="40550"/>
                    <a:pt x="800024" y="49780"/>
                  </a:cubicBezTo>
                  <a:cubicBezTo>
                    <a:pt x="790785" y="59095"/>
                    <a:pt x="783822" y="63877"/>
                    <a:pt x="769992" y="64143"/>
                  </a:cubicBezTo>
                  <a:cubicBezTo>
                    <a:pt x="752199" y="63943"/>
                    <a:pt x="743912" y="55057"/>
                    <a:pt x="731053" y="39321"/>
                  </a:cubicBezTo>
                  <a:cubicBezTo>
                    <a:pt x="724957" y="31682"/>
                    <a:pt x="718757" y="22919"/>
                    <a:pt x="710051" y="14966"/>
                  </a:cubicBezTo>
                  <a:cubicBezTo>
                    <a:pt x="701583" y="7060"/>
                    <a:pt x="688858" y="-131"/>
                    <a:pt x="673760" y="12"/>
                  </a:cubicBezTo>
                  <a:cubicBezTo>
                    <a:pt x="658644" y="-131"/>
                    <a:pt x="645909" y="7060"/>
                    <a:pt x="637451" y="14966"/>
                  </a:cubicBezTo>
                  <a:cubicBezTo>
                    <a:pt x="624554" y="26939"/>
                    <a:pt x="616544" y="40540"/>
                    <a:pt x="607514" y="49780"/>
                  </a:cubicBezTo>
                  <a:cubicBezTo>
                    <a:pt x="598275" y="59095"/>
                    <a:pt x="591312" y="63877"/>
                    <a:pt x="577501" y="64143"/>
                  </a:cubicBezTo>
                  <a:cubicBezTo>
                    <a:pt x="559689" y="63943"/>
                    <a:pt x="551412" y="55057"/>
                    <a:pt x="538553" y="39321"/>
                  </a:cubicBezTo>
                  <a:cubicBezTo>
                    <a:pt x="532448" y="31682"/>
                    <a:pt x="526256" y="22919"/>
                    <a:pt x="517550" y="14966"/>
                  </a:cubicBezTo>
                  <a:cubicBezTo>
                    <a:pt x="509626" y="7584"/>
                    <a:pt x="497977" y="888"/>
                    <a:pt x="484156" y="154"/>
                  </a:cubicBezTo>
                  <a:cubicBezTo>
                    <a:pt x="483184" y="97"/>
                    <a:pt x="482241" y="-7"/>
                    <a:pt x="481251" y="2"/>
                  </a:cubicBezTo>
                  <a:cubicBezTo>
                    <a:pt x="466125" y="-141"/>
                    <a:pt x="453419" y="7051"/>
                    <a:pt x="444932" y="14956"/>
                  </a:cubicBezTo>
                  <a:cubicBezTo>
                    <a:pt x="432035" y="26910"/>
                    <a:pt x="424063" y="40531"/>
                    <a:pt x="415023" y="49770"/>
                  </a:cubicBezTo>
                  <a:cubicBezTo>
                    <a:pt x="405765" y="59086"/>
                    <a:pt x="398793" y="63867"/>
                    <a:pt x="384991" y="64134"/>
                  </a:cubicBezTo>
                  <a:cubicBezTo>
                    <a:pt x="367198" y="63934"/>
                    <a:pt x="358902" y="55047"/>
                    <a:pt x="346072" y="39312"/>
                  </a:cubicBezTo>
                  <a:cubicBezTo>
                    <a:pt x="339957" y="31673"/>
                    <a:pt x="333747" y="22910"/>
                    <a:pt x="325050" y="14956"/>
                  </a:cubicBezTo>
                  <a:cubicBezTo>
                    <a:pt x="316582" y="7051"/>
                    <a:pt x="303857" y="-141"/>
                    <a:pt x="288760" y="2"/>
                  </a:cubicBezTo>
                  <a:cubicBezTo>
                    <a:pt x="273644" y="-141"/>
                    <a:pt x="260909" y="7051"/>
                    <a:pt x="252460" y="14956"/>
                  </a:cubicBezTo>
                  <a:cubicBezTo>
                    <a:pt x="239563" y="26910"/>
                    <a:pt x="231553" y="40531"/>
                    <a:pt x="222523" y="49770"/>
                  </a:cubicBezTo>
                  <a:cubicBezTo>
                    <a:pt x="213274" y="59086"/>
                    <a:pt x="206321" y="63867"/>
                    <a:pt x="192481" y="64134"/>
                  </a:cubicBezTo>
                  <a:cubicBezTo>
                    <a:pt x="174698" y="63934"/>
                    <a:pt x="166402" y="55047"/>
                    <a:pt x="153562" y="39312"/>
                  </a:cubicBezTo>
                  <a:cubicBezTo>
                    <a:pt x="147457" y="31673"/>
                    <a:pt x="141265" y="22910"/>
                    <a:pt x="132559" y="14956"/>
                  </a:cubicBezTo>
                  <a:cubicBezTo>
                    <a:pt x="124082" y="7051"/>
                    <a:pt x="111366" y="-141"/>
                    <a:pt x="96260" y="2"/>
                  </a:cubicBezTo>
                  <a:cubicBezTo>
                    <a:pt x="81134" y="-141"/>
                    <a:pt x="68428" y="7051"/>
                    <a:pt x="59941" y="14956"/>
                  </a:cubicBezTo>
                  <a:cubicBezTo>
                    <a:pt x="47044" y="26910"/>
                    <a:pt x="39043" y="40531"/>
                    <a:pt x="30023" y="49770"/>
                  </a:cubicBezTo>
                  <a:cubicBezTo>
                    <a:pt x="20774" y="59086"/>
                    <a:pt x="13821" y="63867"/>
                    <a:pt x="0" y="64134"/>
                  </a:cubicBezTo>
                  <a:lnTo>
                    <a:pt x="0" y="102262"/>
                  </a:lnTo>
                  <a:cubicBezTo>
                    <a:pt x="152" y="102262"/>
                    <a:pt x="305" y="102262"/>
                    <a:pt x="467" y="102262"/>
                  </a:cubicBezTo>
                  <a:cubicBezTo>
                    <a:pt x="35538" y="102262"/>
                    <a:pt x="56312" y="79202"/>
                    <a:pt x="68818" y="62924"/>
                  </a:cubicBezTo>
                  <a:cubicBezTo>
                    <a:pt x="75390" y="54533"/>
                    <a:pt x="80924" y="47256"/>
                    <a:pt x="85506" y="43198"/>
                  </a:cubicBezTo>
                  <a:cubicBezTo>
                    <a:pt x="90326" y="39064"/>
                    <a:pt x="92459" y="38235"/>
                    <a:pt x="96260" y="38112"/>
                  </a:cubicBezTo>
                  <a:cubicBezTo>
                    <a:pt x="100051" y="38235"/>
                    <a:pt x="102175" y="39074"/>
                    <a:pt x="106975" y="43198"/>
                  </a:cubicBezTo>
                  <a:cubicBezTo>
                    <a:pt x="114024" y="49265"/>
                    <a:pt x="122444" y="62705"/>
                    <a:pt x="134845" y="76021"/>
                  </a:cubicBezTo>
                  <a:cubicBezTo>
                    <a:pt x="147009" y="89270"/>
                    <a:pt x="166449" y="102520"/>
                    <a:pt x="192481" y="102243"/>
                  </a:cubicBezTo>
                  <a:cubicBezTo>
                    <a:pt x="227857" y="102472"/>
                    <a:pt x="248774" y="79279"/>
                    <a:pt x="261318" y="62924"/>
                  </a:cubicBezTo>
                  <a:cubicBezTo>
                    <a:pt x="267900" y="54552"/>
                    <a:pt x="273434" y="47256"/>
                    <a:pt x="278016" y="43198"/>
                  </a:cubicBezTo>
                  <a:cubicBezTo>
                    <a:pt x="282845" y="39064"/>
                    <a:pt x="284959" y="38235"/>
                    <a:pt x="288760" y="38093"/>
                  </a:cubicBezTo>
                  <a:cubicBezTo>
                    <a:pt x="292541" y="38235"/>
                    <a:pt x="294675" y="39074"/>
                    <a:pt x="299495" y="43198"/>
                  </a:cubicBezTo>
                  <a:cubicBezTo>
                    <a:pt x="306543" y="49265"/>
                    <a:pt x="314954" y="62705"/>
                    <a:pt x="327346" y="76021"/>
                  </a:cubicBezTo>
                  <a:cubicBezTo>
                    <a:pt x="339509" y="89270"/>
                    <a:pt x="358950" y="102520"/>
                    <a:pt x="385001" y="102243"/>
                  </a:cubicBezTo>
                  <a:cubicBezTo>
                    <a:pt x="420348" y="102472"/>
                    <a:pt x="441265" y="79279"/>
                    <a:pt x="453819" y="62924"/>
                  </a:cubicBezTo>
                  <a:cubicBezTo>
                    <a:pt x="460391" y="54552"/>
                    <a:pt x="465925" y="47256"/>
                    <a:pt x="470506" y="43198"/>
                  </a:cubicBezTo>
                  <a:cubicBezTo>
                    <a:pt x="475326" y="39064"/>
                    <a:pt x="477450" y="38235"/>
                    <a:pt x="481260" y="38093"/>
                  </a:cubicBezTo>
                  <a:cubicBezTo>
                    <a:pt x="482317" y="38131"/>
                    <a:pt x="483260" y="38264"/>
                    <a:pt x="484165" y="38464"/>
                  </a:cubicBezTo>
                  <a:cubicBezTo>
                    <a:pt x="486470" y="38997"/>
                    <a:pt x="488537" y="40236"/>
                    <a:pt x="492004" y="43198"/>
                  </a:cubicBezTo>
                  <a:cubicBezTo>
                    <a:pt x="499005" y="49275"/>
                    <a:pt x="507425" y="62715"/>
                    <a:pt x="519798" y="76031"/>
                  </a:cubicBezTo>
                  <a:close/>
                </a:path>
              </a:pathLst>
            </a:custGeom>
            <a:solidFill>
              <a:srgbClr val="0070C0"/>
            </a:solidFill>
            <a:ln w="9525" cap="flat">
              <a:solidFill>
                <a:srgbClr val="002060"/>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A9ACAAF3-65A8-AE12-1130-0D0594ED1F2E}"/>
                </a:ext>
              </a:extLst>
            </p:cNvPr>
            <p:cNvSpPr/>
            <p:nvPr/>
          </p:nvSpPr>
          <p:spPr>
            <a:xfrm>
              <a:off x="8476373" y="3697262"/>
              <a:ext cx="770001" cy="102252"/>
            </a:xfrm>
            <a:custGeom>
              <a:avLst/>
              <a:gdLst>
                <a:gd name="connsiteX0" fmla="*/ 384981 w 770001"/>
                <a:gd name="connsiteY0" fmla="*/ 102243 h 102252"/>
                <a:gd name="connsiteX1" fmla="*/ 453800 w 770001"/>
                <a:gd name="connsiteY1" fmla="*/ 62952 h 102252"/>
                <a:gd name="connsiteX2" fmla="*/ 470487 w 770001"/>
                <a:gd name="connsiteY2" fmla="*/ 43207 h 102252"/>
                <a:gd name="connsiteX3" fmla="*/ 481241 w 770001"/>
                <a:gd name="connsiteY3" fmla="*/ 38111 h 102252"/>
                <a:gd name="connsiteX4" fmla="*/ 491976 w 770001"/>
                <a:gd name="connsiteY4" fmla="*/ 43207 h 102252"/>
                <a:gd name="connsiteX5" fmla="*/ 519836 w 770001"/>
                <a:gd name="connsiteY5" fmla="*/ 76011 h 102252"/>
                <a:gd name="connsiteX6" fmla="*/ 577482 w 770001"/>
                <a:gd name="connsiteY6" fmla="*/ 102243 h 102252"/>
                <a:gd name="connsiteX7" fmla="*/ 646319 w 770001"/>
                <a:gd name="connsiteY7" fmla="*/ 62952 h 102252"/>
                <a:gd name="connsiteX8" fmla="*/ 663007 w 770001"/>
                <a:gd name="connsiteY8" fmla="*/ 43207 h 102252"/>
                <a:gd name="connsiteX9" fmla="*/ 673741 w 770001"/>
                <a:gd name="connsiteY9" fmla="*/ 38111 h 102252"/>
                <a:gd name="connsiteX10" fmla="*/ 684486 w 770001"/>
                <a:gd name="connsiteY10" fmla="*/ 43207 h 102252"/>
                <a:gd name="connsiteX11" fmla="*/ 712346 w 770001"/>
                <a:gd name="connsiteY11" fmla="*/ 76011 h 102252"/>
                <a:gd name="connsiteX12" fmla="*/ 770001 w 770001"/>
                <a:gd name="connsiteY12" fmla="*/ 102243 h 102252"/>
                <a:gd name="connsiteX13" fmla="*/ 770001 w 770001"/>
                <a:gd name="connsiteY13" fmla="*/ 64152 h 102252"/>
                <a:gd name="connsiteX14" fmla="*/ 770001 w 770001"/>
                <a:gd name="connsiteY14" fmla="*/ 64133 h 102252"/>
                <a:gd name="connsiteX15" fmla="*/ 731053 w 770001"/>
                <a:gd name="connsiteY15" fmla="*/ 39311 h 102252"/>
                <a:gd name="connsiteX16" fmla="*/ 710041 w 770001"/>
                <a:gd name="connsiteY16" fmla="*/ 14956 h 102252"/>
                <a:gd name="connsiteX17" fmla="*/ 673741 w 770001"/>
                <a:gd name="connsiteY17" fmla="*/ 21 h 102252"/>
                <a:gd name="connsiteX18" fmla="*/ 637423 w 770001"/>
                <a:gd name="connsiteY18" fmla="*/ 14956 h 102252"/>
                <a:gd name="connsiteX19" fmla="*/ 607505 w 770001"/>
                <a:gd name="connsiteY19" fmla="*/ 49779 h 102252"/>
                <a:gd name="connsiteX20" fmla="*/ 577482 w 770001"/>
                <a:gd name="connsiteY20" fmla="*/ 64133 h 102252"/>
                <a:gd name="connsiteX21" fmla="*/ 538563 w 770001"/>
                <a:gd name="connsiteY21" fmla="*/ 39311 h 102252"/>
                <a:gd name="connsiteX22" fmla="*/ 517560 w 770001"/>
                <a:gd name="connsiteY22" fmla="*/ 14956 h 102252"/>
                <a:gd name="connsiteX23" fmla="*/ 481251 w 770001"/>
                <a:gd name="connsiteY23" fmla="*/ 2 h 102252"/>
                <a:gd name="connsiteX24" fmla="*/ 444951 w 770001"/>
                <a:gd name="connsiteY24" fmla="*/ 14956 h 102252"/>
                <a:gd name="connsiteX25" fmla="*/ 415023 w 770001"/>
                <a:gd name="connsiteY25" fmla="*/ 49779 h 102252"/>
                <a:gd name="connsiteX26" fmla="*/ 384991 w 770001"/>
                <a:gd name="connsiteY26" fmla="*/ 64133 h 102252"/>
                <a:gd name="connsiteX27" fmla="*/ 346072 w 770001"/>
                <a:gd name="connsiteY27" fmla="*/ 39311 h 102252"/>
                <a:gd name="connsiteX28" fmla="*/ 325050 w 770001"/>
                <a:gd name="connsiteY28" fmla="*/ 14956 h 102252"/>
                <a:gd name="connsiteX29" fmla="*/ 323974 w 770001"/>
                <a:gd name="connsiteY29" fmla="*/ 14013 h 102252"/>
                <a:gd name="connsiteX30" fmla="*/ 288760 w 770001"/>
                <a:gd name="connsiteY30" fmla="*/ 11 h 102252"/>
                <a:gd name="connsiteX31" fmla="*/ 252441 w 770001"/>
                <a:gd name="connsiteY31" fmla="*/ 14946 h 102252"/>
                <a:gd name="connsiteX32" fmla="*/ 222523 w 770001"/>
                <a:gd name="connsiteY32" fmla="*/ 49770 h 102252"/>
                <a:gd name="connsiteX33" fmla="*/ 192491 w 770001"/>
                <a:gd name="connsiteY33" fmla="*/ 64124 h 102252"/>
                <a:gd name="connsiteX34" fmla="*/ 153562 w 770001"/>
                <a:gd name="connsiteY34" fmla="*/ 39302 h 102252"/>
                <a:gd name="connsiteX35" fmla="*/ 132559 w 770001"/>
                <a:gd name="connsiteY35" fmla="*/ 14946 h 102252"/>
                <a:gd name="connsiteX36" fmla="*/ 96260 w 770001"/>
                <a:gd name="connsiteY36" fmla="*/ 11 h 102252"/>
                <a:gd name="connsiteX37" fmla="*/ 59941 w 770001"/>
                <a:gd name="connsiteY37" fmla="*/ 14946 h 102252"/>
                <a:gd name="connsiteX38" fmla="*/ 30023 w 770001"/>
                <a:gd name="connsiteY38" fmla="*/ 49770 h 102252"/>
                <a:gd name="connsiteX39" fmla="*/ 0 w 770001"/>
                <a:gd name="connsiteY39" fmla="*/ 64124 h 102252"/>
                <a:gd name="connsiteX40" fmla="*/ 0 w 770001"/>
                <a:gd name="connsiteY40" fmla="*/ 102252 h 102252"/>
                <a:gd name="connsiteX41" fmla="*/ 467 w 770001"/>
                <a:gd name="connsiteY41" fmla="*/ 102252 h 102252"/>
                <a:gd name="connsiteX42" fmla="*/ 68799 w 770001"/>
                <a:gd name="connsiteY42" fmla="*/ 62943 h 102252"/>
                <a:gd name="connsiteX43" fmla="*/ 85515 w 770001"/>
                <a:gd name="connsiteY43" fmla="*/ 43197 h 102252"/>
                <a:gd name="connsiteX44" fmla="*/ 96260 w 770001"/>
                <a:gd name="connsiteY44" fmla="*/ 38102 h 102252"/>
                <a:gd name="connsiteX45" fmla="*/ 106994 w 770001"/>
                <a:gd name="connsiteY45" fmla="*/ 43197 h 102252"/>
                <a:gd name="connsiteX46" fmla="*/ 134836 w 770001"/>
                <a:gd name="connsiteY46" fmla="*/ 76002 h 102252"/>
                <a:gd name="connsiteX47" fmla="*/ 192491 w 770001"/>
                <a:gd name="connsiteY47" fmla="*/ 102233 h 102252"/>
                <a:gd name="connsiteX48" fmla="*/ 261318 w 770001"/>
                <a:gd name="connsiteY48" fmla="*/ 62943 h 102252"/>
                <a:gd name="connsiteX49" fmla="*/ 278025 w 770001"/>
                <a:gd name="connsiteY49" fmla="*/ 43197 h 102252"/>
                <a:gd name="connsiteX50" fmla="*/ 288760 w 770001"/>
                <a:gd name="connsiteY50" fmla="*/ 38102 h 102252"/>
                <a:gd name="connsiteX51" fmla="*/ 299485 w 770001"/>
                <a:gd name="connsiteY51" fmla="*/ 43197 h 102252"/>
                <a:gd name="connsiteX52" fmla="*/ 323974 w 770001"/>
                <a:gd name="connsiteY52" fmla="*/ 72249 h 102252"/>
                <a:gd name="connsiteX53" fmla="*/ 327336 w 770001"/>
                <a:gd name="connsiteY53" fmla="*/ 76011 h 102252"/>
                <a:gd name="connsiteX54" fmla="*/ 384981 w 770001"/>
                <a:gd name="connsiteY54" fmla="*/ 102243 h 102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770001" h="102252">
                  <a:moveTo>
                    <a:pt x="384981" y="102243"/>
                  </a:moveTo>
                  <a:cubicBezTo>
                    <a:pt x="420319" y="102462"/>
                    <a:pt x="441265" y="79269"/>
                    <a:pt x="453800" y="62952"/>
                  </a:cubicBezTo>
                  <a:cubicBezTo>
                    <a:pt x="460381" y="54551"/>
                    <a:pt x="465906" y="47274"/>
                    <a:pt x="470487" y="43207"/>
                  </a:cubicBezTo>
                  <a:cubicBezTo>
                    <a:pt x="475326" y="39073"/>
                    <a:pt x="477441" y="38254"/>
                    <a:pt x="481241" y="38111"/>
                  </a:cubicBezTo>
                  <a:cubicBezTo>
                    <a:pt x="485042" y="38254"/>
                    <a:pt x="487166" y="39073"/>
                    <a:pt x="491976" y="43207"/>
                  </a:cubicBezTo>
                  <a:cubicBezTo>
                    <a:pt x="499024" y="49274"/>
                    <a:pt x="507435" y="62724"/>
                    <a:pt x="519836" y="76011"/>
                  </a:cubicBezTo>
                  <a:cubicBezTo>
                    <a:pt x="531990" y="89279"/>
                    <a:pt x="551440" y="102519"/>
                    <a:pt x="577482" y="102243"/>
                  </a:cubicBezTo>
                  <a:cubicBezTo>
                    <a:pt x="612829" y="102462"/>
                    <a:pt x="633755" y="79269"/>
                    <a:pt x="646319" y="62952"/>
                  </a:cubicBezTo>
                  <a:cubicBezTo>
                    <a:pt x="652891" y="54551"/>
                    <a:pt x="658416" y="47274"/>
                    <a:pt x="663007" y="43207"/>
                  </a:cubicBezTo>
                  <a:cubicBezTo>
                    <a:pt x="667807" y="39073"/>
                    <a:pt x="669931" y="38254"/>
                    <a:pt x="673741" y="38111"/>
                  </a:cubicBezTo>
                  <a:cubicBezTo>
                    <a:pt x="677532" y="38254"/>
                    <a:pt x="679656" y="39073"/>
                    <a:pt x="684486" y="43207"/>
                  </a:cubicBezTo>
                  <a:cubicBezTo>
                    <a:pt x="691505" y="49274"/>
                    <a:pt x="699954" y="62724"/>
                    <a:pt x="712346" y="76011"/>
                  </a:cubicBezTo>
                  <a:cubicBezTo>
                    <a:pt x="724510" y="89279"/>
                    <a:pt x="743950" y="102519"/>
                    <a:pt x="770001" y="102243"/>
                  </a:cubicBezTo>
                  <a:lnTo>
                    <a:pt x="770001" y="64152"/>
                  </a:lnTo>
                  <a:lnTo>
                    <a:pt x="770001" y="64133"/>
                  </a:lnTo>
                  <a:cubicBezTo>
                    <a:pt x="752189" y="63933"/>
                    <a:pt x="743893" y="55047"/>
                    <a:pt x="731053" y="39311"/>
                  </a:cubicBezTo>
                  <a:cubicBezTo>
                    <a:pt x="724938" y="31672"/>
                    <a:pt x="718747" y="22909"/>
                    <a:pt x="710041" y="14956"/>
                  </a:cubicBezTo>
                  <a:cubicBezTo>
                    <a:pt x="701554" y="7069"/>
                    <a:pt x="688848" y="-122"/>
                    <a:pt x="673741" y="21"/>
                  </a:cubicBezTo>
                  <a:cubicBezTo>
                    <a:pt x="658616" y="-122"/>
                    <a:pt x="645909" y="7069"/>
                    <a:pt x="637423" y="14956"/>
                  </a:cubicBezTo>
                  <a:cubicBezTo>
                    <a:pt x="624554" y="26919"/>
                    <a:pt x="616534" y="40540"/>
                    <a:pt x="607505" y="49779"/>
                  </a:cubicBezTo>
                  <a:cubicBezTo>
                    <a:pt x="598275" y="59066"/>
                    <a:pt x="591303" y="63857"/>
                    <a:pt x="577482" y="64133"/>
                  </a:cubicBezTo>
                  <a:cubicBezTo>
                    <a:pt x="559680" y="63933"/>
                    <a:pt x="551402" y="55047"/>
                    <a:pt x="538563" y="39311"/>
                  </a:cubicBezTo>
                  <a:cubicBezTo>
                    <a:pt x="532448" y="31672"/>
                    <a:pt x="526256" y="22909"/>
                    <a:pt x="517560" y="14956"/>
                  </a:cubicBezTo>
                  <a:cubicBezTo>
                    <a:pt x="509073" y="7069"/>
                    <a:pt x="496367" y="-122"/>
                    <a:pt x="481251" y="2"/>
                  </a:cubicBezTo>
                  <a:cubicBezTo>
                    <a:pt x="466144" y="-122"/>
                    <a:pt x="453400" y="7069"/>
                    <a:pt x="444951" y="14956"/>
                  </a:cubicBezTo>
                  <a:cubicBezTo>
                    <a:pt x="432064" y="26919"/>
                    <a:pt x="424063" y="40540"/>
                    <a:pt x="415023" y="49779"/>
                  </a:cubicBezTo>
                  <a:cubicBezTo>
                    <a:pt x="405765" y="59066"/>
                    <a:pt x="398802" y="63857"/>
                    <a:pt x="384991" y="64133"/>
                  </a:cubicBezTo>
                  <a:cubicBezTo>
                    <a:pt x="367179" y="63933"/>
                    <a:pt x="358912" y="55047"/>
                    <a:pt x="346072" y="39311"/>
                  </a:cubicBezTo>
                  <a:cubicBezTo>
                    <a:pt x="339947" y="31672"/>
                    <a:pt x="333756" y="22909"/>
                    <a:pt x="325050" y="14956"/>
                  </a:cubicBezTo>
                  <a:cubicBezTo>
                    <a:pt x="324717" y="14642"/>
                    <a:pt x="324326" y="14337"/>
                    <a:pt x="323974" y="14013"/>
                  </a:cubicBezTo>
                  <a:cubicBezTo>
                    <a:pt x="315506" y="6507"/>
                    <a:pt x="303257" y="-113"/>
                    <a:pt x="288760" y="11"/>
                  </a:cubicBezTo>
                  <a:cubicBezTo>
                    <a:pt x="273644" y="-132"/>
                    <a:pt x="260928" y="7060"/>
                    <a:pt x="252441" y="14946"/>
                  </a:cubicBezTo>
                  <a:cubicBezTo>
                    <a:pt x="239563" y="26910"/>
                    <a:pt x="231562" y="40530"/>
                    <a:pt x="222523" y="49770"/>
                  </a:cubicBezTo>
                  <a:cubicBezTo>
                    <a:pt x="213274" y="59057"/>
                    <a:pt x="206321" y="63848"/>
                    <a:pt x="192491" y="64124"/>
                  </a:cubicBezTo>
                  <a:cubicBezTo>
                    <a:pt x="174698" y="63924"/>
                    <a:pt x="166402" y="55037"/>
                    <a:pt x="153562" y="39302"/>
                  </a:cubicBezTo>
                  <a:cubicBezTo>
                    <a:pt x="147466" y="31663"/>
                    <a:pt x="141256" y="22900"/>
                    <a:pt x="132559" y="14946"/>
                  </a:cubicBezTo>
                  <a:cubicBezTo>
                    <a:pt x="124092" y="7060"/>
                    <a:pt x="111376" y="-132"/>
                    <a:pt x="96260" y="11"/>
                  </a:cubicBezTo>
                  <a:cubicBezTo>
                    <a:pt x="81134" y="-132"/>
                    <a:pt x="68418" y="7060"/>
                    <a:pt x="59941" y="14946"/>
                  </a:cubicBezTo>
                  <a:cubicBezTo>
                    <a:pt x="47054" y="26910"/>
                    <a:pt x="39053" y="40530"/>
                    <a:pt x="30023" y="49770"/>
                  </a:cubicBezTo>
                  <a:cubicBezTo>
                    <a:pt x="20784" y="59057"/>
                    <a:pt x="13821" y="63848"/>
                    <a:pt x="0" y="64124"/>
                  </a:cubicBezTo>
                  <a:lnTo>
                    <a:pt x="0" y="102252"/>
                  </a:lnTo>
                  <a:cubicBezTo>
                    <a:pt x="152" y="102252"/>
                    <a:pt x="314" y="102252"/>
                    <a:pt x="467" y="102252"/>
                  </a:cubicBezTo>
                  <a:cubicBezTo>
                    <a:pt x="35528" y="102252"/>
                    <a:pt x="56321" y="79192"/>
                    <a:pt x="68799" y="62943"/>
                  </a:cubicBezTo>
                  <a:cubicBezTo>
                    <a:pt x="75400" y="54542"/>
                    <a:pt x="80924" y="47265"/>
                    <a:pt x="85515" y="43197"/>
                  </a:cubicBezTo>
                  <a:cubicBezTo>
                    <a:pt x="90326" y="39064"/>
                    <a:pt x="92450" y="38244"/>
                    <a:pt x="96260" y="38102"/>
                  </a:cubicBezTo>
                  <a:cubicBezTo>
                    <a:pt x="100041" y="38244"/>
                    <a:pt x="102165" y="39064"/>
                    <a:pt x="106994" y="43197"/>
                  </a:cubicBezTo>
                  <a:cubicBezTo>
                    <a:pt x="114024" y="49265"/>
                    <a:pt x="122463" y="62714"/>
                    <a:pt x="134836" y="76002"/>
                  </a:cubicBezTo>
                  <a:cubicBezTo>
                    <a:pt x="147018" y="89270"/>
                    <a:pt x="166440" y="102510"/>
                    <a:pt x="192491" y="102233"/>
                  </a:cubicBezTo>
                  <a:cubicBezTo>
                    <a:pt x="227848" y="102452"/>
                    <a:pt x="248774" y="79259"/>
                    <a:pt x="261318" y="62943"/>
                  </a:cubicBezTo>
                  <a:cubicBezTo>
                    <a:pt x="267891" y="54542"/>
                    <a:pt x="273434" y="47265"/>
                    <a:pt x="278025" y="43197"/>
                  </a:cubicBezTo>
                  <a:cubicBezTo>
                    <a:pt x="282835" y="39064"/>
                    <a:pt x="284950" y="38244"/>
                    <a:pt x="288760" y="38102"/>
                  </a:cubicBezTo>
                  <a:cubicBezTo>
                    <a:pt x="292551" y="38244"/>
                    <a:pt x="294675" y="39064"/>
                    <a:pt x="299485" y="43197"/>
                  </a:cubicBezTo>
                  <a:cubicBezTo>
                    <a:pt x="305876" y="48693"/>
                    <a:pt x="313411" y="60247"/>
                    <a:pt x="323974" y="72249"/>
                  </a:cubicBezTo>
                  <a:cubicBezTo>
                    <a:pt x="325069" y="73506"/>
                    <a:pt x="326165" y="74754"/>
                    <a:pt x="327336" y="76011"/>
                  </a:cubicBezTo>
                  <a:cubicBezTo>
                    <a:pt x="339500" y="89279"/>
                    <a:pt x="358940" y="102519"/>
                    <a:pt x="384981" y="102243"/>
                  </a:cubicBezTo>
                  <a:close/>
                </a:path>
              </a:pathLst>
            </a:custGeom>
            <a:solidFill>
              <a:srgbClr val="0070C0"/>
            </a:solidFill>
            <a:ln w="9525" cap="flat">
              <a:solidFill>
                <a:srgbClr val="002060"/>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1C396C6-3837-4031-4101-FB217B6B1811}"/>
                </a:ext>
              </a:extLst>
            </p:cNvPr>
            <p:cNvSpPr/>
            <p:nvPr/>
          </p:nvSpPr>
          <p:spPr>
            <a:xfrm>
              <a:off x="10664571" y="3697280"/>
              <a:ext cx="384991" cy="102243"/>
            </a:xfrm>
            <a:custGeom>
              <a:avLst/>
              <a:gdLst>
                <a:gd name="connsiteX0" fmla="*/ 153571 w 384991"/>
                <a:gd name="connsiteY0" fmla="*/ 39293 h 102243"/>
                <a:gd name="connsiteX1" fmla="*/ 132559 w 384991"/>
                <a:gd name="connsiteY1" fmla="*/ 14937 h 102243"/>
                <a:gd name="connsiteX2" fmla="*/ 96260 w 384991"/>
                <a:gd name="connsiteY2" fmla="*/ 2 h 102243"/>
                <a:gd name="connsiteX3" fmla="*/ 59941 w 384991"/>
                <a:gd name="connsiteY3" fmla="*/ 14937 h 102243"/>
                <a:gd name="connsiteX4" fmla="*/ 30023 w 384991"/>
                <a:gd name="connsiteY4" fmla="*/ 49761 h 102243"/>
                <a:gd name="connsiteX5" fmla="*/ 0 w 384991"/>
                <a:gd name="connsiteY5" fmla="*/ 64115 h 102243"/>
                <a:gd name="connsiteX6" fmla="*/ 0 w 384991"/>
                <a:gd name="connsiteY6" fmla="*/ 102243 h 102243"/>
                <a:gd name="connsiteX7" fmla="*/ 467 w 384991"/>
                <a:gd name="connsiteY7" fmla="*/ 102243 h 102243"/>
                <a:gd name="connsiteX8" fmla="*/ 68809 w 384991"/>
                <a:gd name="connsiteY8" fmla="*/ 62934 h 102243"/>
                <a:gd name="connsiteX9" fmla="*/ 85525 w 384991"/>
                <a:gd name="connsiteY9" fmla="*/ 43188 h 102243"/>
                <a:gd name="connsiteX10" fmla="*/ 96260 w 384991"/>
                <a:gd name="connsiteY10" fmla="*/ 38093 h 102243"/>
                <a:gd name="connsiteX11" fmla="*/ 107004 w 384991"/>
                <a:gd name="connsiteY11" fmla="*/ 43188 h 102243"/>
                <a:gd name="connsiteX12" fmla="*/ 134846 w 384991"/>
                <a:gd name="connsiteY12" fmla="*/ 75993 h 102243"/>
                <a:gd name="connsiteX13" fmla="*/ 192500 w 384991"/>
                <a:gd name="connsiteY13" fmla="*/ 102224 h 102243"/>
                <a:gd name="connsiteX14" fmla="*/ 207454 w 384991"/>
                <a:gd name="connsiteY14" fmla="*/ 100786 h 102243"/>
                <a:gd name="connsiteX15" fmla="*/ 261309 w 384991"/>
                <a:gd name="connsiteY15" fmla="*/ 62934 h 102243"/>
                <a:gd name="connsiteX16" fmla="*/ 277997 w 384991"/>
                <a:gd name="connsiteY16" fmla="*/ 43188 h 102243"/>
                <a:gd name="connsiteX17" fmla="*/ 288741 w 384991"/>
                <a:gd name="connsiteY17" fmla="*/ 38093 h 102243"/>
                <a:gd name="connsiteX18" fmla="*/ 299485 w 384991"/>
                <a:gd name="connsiteY18" fmla="*/ 43188 h 102243"/>
                <a:gd name="connsiteX19" fmla="*/ 327336 w 384991"/>
                <a:gd name="connsiteY19" fmla="*/ 75993 h 102243"/>
                <a:gd name="connsiteX20" fmla="*/ 384991 w 384991"/>
                <a:gd name="connsiteY20" fmla="*/ 102224 h 102243"/>
                <a:gd name="connsiteX21" fmla="*/ 384991 w 384991"/>
                <a:gd name="connsiteY21" fmla="*/ 64134 h 102243"/>
                <a:gd name="connsiteX22" fmla="*/ 384991 w 384991"/>
                <a:gd name="connsiteY22" fmla="*/ 64115 h 102243"/>
                <a:gd name="connsiteX23" fmla="*/ 346053 w 384991"/>
                <a:gd name="connsiteY23" fmla="*/ 39293 h 102243"/>
                <a:gd name="connsiteX24" fmla="*/ 325060 w 384991"/>
                <a:gd name="connsiteY24" fmla="*/ 14937 h 102243"/>
                <a:gd name="connsiteX25" fmla="*/ 288741 w 384991"/>
                <a:gd name="connsiteY25" fmla="*/ 2 h 102243"/>
                <a:gd name="connsiteX26" fmla="*/ 252451 w 384991"/>
                <a:gd name="connsiteY26" fmla="*/ 14937 h 102243"/>
                <a:gd name="connsiteX27" fmla="*/ 222533 w 384991"/>
                <a:gd name="connsiteY27" fmla="*/ 49761 h 102243"/>
                <a:gd name="connsiteX28" fmla="*/ 207454 w 384991"/>
                <a:gd name="connsiteY28" fmla="*/ 61095 h 102243"/>
                <a:gd name="connsiteX29" fmla="*/ 192500 w 384991"/>
                <a:gd name="connsiteY29" fmla="*/ 64105 h 102243"/>
                <a:gd name="connsiteX30" fmla="*/ 153571 w 384991"/>
                <a:gd name="connsiteY30" fmla="*/ 39293 h 102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4991" h="102243">
                  <a:moveTo>
                    <a:pt x="153571" y="39293"/>
                  </a:moveTo>
                  <a:cubicBezTo>
                    <a:pt x="147456" y="31654"/>
                    <a:pt x="141265" y="22891"/>
                    <a:pt x="132559" y="14937"/>
                  </a:cubicBezTo>
                  <a:cubicBezTo>
                    <a:pt x="124073" y="7051"/>
                    <a:pt x="111366" y="-141"/>
                    <a:pt x="96260" y="2"/>
                  </a:cubicBezTo>
                  <a:cubicBezTo>
                    <a:pt x="81134" y="-141"/>
                    <a:pt x="68428" y="7051"/>
                    <a:pt x="59941" y="14937"/>
                  </a:cubicBezTo>
                  <a:cubicBezTo>
                    <a:pt x="47063" y="26901"/>
                    <a:pt x="39053" y="40521"/>
                    <a:pt x="30023" y="49761"/>
                  </a:cubicBezTo>
                  <a:cubicBezTo>
                    <a:pt x="20764" y="59048"/>
                    <a:pt x="13821" y="63839"/>
                    <a:pt x="0" y="64115"/>
                  </a:cubicBezTo>
                  <a:lnTo>
                    <a:pt x="0" y="102243"/>
                  </a:lnTo>
                  <a:cubicBezTo>
                    <a:pt x="162" y="102243"/>
                    <a:pt x="314" y="102243"/>
                    <a:pt x="467" y="102243"/>
                  </a:cubicBezTo>
                  <a:cubicBezTo>
                    <a:pt x="35538" y="102243"/>
                    <a:pt x="56331" y="79183"/>
                    <a:pt x="68809" y="62934"/>
                  </a:cubicBezTo>
                  <a:cubicBezTo>
                    <a:pt x="75381" y="54533"/>
                    <a:pt x="80924" y="47256"/>
                    <a:pt x="85525" y="43188"/>
                  </a:cubicBezTo>
                  <a:cubicBezTo>
                    <a:pt x="90326" y="39055"/>
                    <a:pt x="92450" y="38235"/>
                    <a:pt x="96260" y="38093"/>
                  </a:cubicBezTo>
                  <a:cubicBezTo>
                    <a:pt x="100051" y="38235"/>
                    <a:pt x="102175" y="39055"/>
                    <a:pt x="107004" y="43188"/>
                  </a:cubicBezTo>
                  <a:cubicBezTo>
                    <a:pt x="114024" y="49256"/>
                    <a:pt x="122453" y="62705"/>
                    <a:pt x="134846" y="75993"/>
                  </a:cubicBezTo>
                  <a:cubicBezTo>
                    <a:pt x="147009" y="89261"/>
                    <a:pt x="166449" y="102501"/>
                    <a:pt x="192500" y="102224"/>
                  </a:cubicBezTo>
                  <a:cubicBezTo>
                    <a:pt x="197825" y="102262"/>
                    <a:pt x="202768" y="101701"/>
                    <a:pt x="207454" y="100786"/>
                  </a:cubicBezTo>
                  <a:cubicBezTo>
                    <a:pt x="233905" y="95566"/>
                    <a:pt x="250669" y="76793"/>
                    <a:pt x="261309" y="62934"/>
                  </a:cubicBezTo>
                  <a:cubicBezTo>
                    <a:pt x="267891" y="54533"/>
                    <a:pt x="273415" y="47256"/>
                    <a:pt x="277997" y="43188"/>
                  </a:cubicBezTo>
                  <a:cubicBezTo>
                    <a:pt x="282835" y="39055"/>
                    <a:pt x="284950" y="38235"/>
                    <a:pt x="288741" y="38093"/>
                  </a:cubicBezTo>
                  <a:cubicBezTo>
                    <a:pt x="292541" y="38235"/>
                    <a:pt x="294665" y="39055"/>
                    <a:pt x="299485" y="43188"/>
                  </a:cubicBezTo>
                  <a:cubicBezTo>
                    <a:pt x="306534" y="49256"/>
                    <a:pt x="314944" y="62705"/>
                    <a:pt x="327336" y="75993"/>
                  </a:cubicBezTo>
                  <a:cubicBezTo>
                    <a:pt x="339500" y="89261"/>
                    <a:pt x="358940" y="102501"/>
                    <a:pt x="384991" y="102224"/>
                  </a:cubicBezTo>
                  <a:lnTo>
                    <a:pt x="384991" y="64134"/>
                  </a:lnTo>
                  <a:lnTo>
                    <a:pt x="384991" y="64115"/>
                  </a:lnTo>
                  <a:cubicBezTo>
                    <a:pt x="367189" y="63915"/>
                    <a:pt x="358912" y="55028"/>
                    <a:pt x="346053" y="39293"/>
                  </a:cubicBezTo>
                  <a:cubicBezTo>
                    <a:pt x="339947" y="31654"/>
                    <a:pt x="333756" y="22891"/>
                    <a:pt x="325060" y="14937"/>
                  </a:cubicBezTo>
                  <a:cubicBezTo>
                    <a:pt x="316582" y="7051"/>
                    <a:pt x="303857" y="-141"/>
                    <a:pt x="288741" y="2"/>
                  </a:cubicBezTo>
                  <a:cubicBezTo>
                    <a:pt x="273644" y="-141"/>
                    <a:pt x="260899" y="7051"/>
                    <a:pt x="252451" y="14937"/>
                  </a:cubicBezTo>
                  <a:cubicBezTo>
                    <a:pt x="239554" y="26901"/>
                    <a:pt x="231572" y="40521"/>
                    <a:pt x="222533" y="49761"/>
                  </a:cubicBezTo>
                  <a:cubicBezTo>
                    <a:pt x="217332" y="54980"/>
                    <a:pt x="212827" y="58724"/>
                    <a:pt x="207454" y="61095"/>
                  </a:cubicBezTo>
                  <a:cubicBezTo>
                    <a:pt x="203263" y="62943"/>
                    <a:pt x="198549" y="63991"/>
                    <a:pt x="192500" y="64105"/>
                  </a:cubicBezTo>
                  <a:cubicBezTo>
                    <a:pt x="174679" y="63915"/>
                    <a:pt x="166402" y="55028"/>
                    <a:pt x="153571" y="39293"/>
                  </a:cubicBezTo>
                  <a:close/>
                </a:path>
              </a:pathLst>
            </a:custGeom>
            <a:solidFill>
              <a:srgbClr val="0070C0"/>
            </a:solidFill>
            <a:ln w="9525" cap="flat">
              <a:solidFill>
                <a:srgbClr val="002060"/>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121E862-0618-1DC3-267C-C9D5E8AA7B6F}"/>
                </a:ext>
              </a:extLst>
            </p:cNvPr>
            <p:cNvSpPr/>
            <p:nvPr/>
          </p:nvSpPr>
          <p:spPr>
            <a:xfrm>
              <a:off x="9408823" y="3697280"/>
              <a:ext cx="384990" cy="102243"/>
            </a:xfrm>
            <a:custGeom>
              <a:avLst/>
              <a:gdLst>
                <a:gd name="connsiteX0" fmla="*/ 153572 w 384990"/>
                <a:gd name="connsiteY0" fmla="*/ 39293 h 102243"/>
                <a:gd name="connsiteX1" fmla="*/ 132559 w 384990"/>
                <a:gd name="connsiteY1" fmla="*/ 14937 h 102243"/>
                <a:gd name="connsiteX2" fmla="*/ 96241 w 384990"/>
                <a:gd name="connsiteY2" fmla="*/ 2 h 102243"/>
                <a:gd name="connsiteX3" fmla="*/ 59950 w 384990"/>
                <a:gd name="connsiteY3" fmla="*/ 14937 h 102243"/>
                <a:gd name="connsiteX4" fmla="*/ 30023 w 384990"/>
                <a:gd name="connsiteY4" fmla="*/ 49761 h 102243"/>
                <a:gd name="connsiteX5" fmla="*/ 0 w 384990"/>
                <a:gd name="connsiteY5" fmla="*/ 64115 h 102243"/>
                <a:gd name="connsiteX6" fmla="*/ 0 w 384990"/>
                <a:gd name="connsiteY6" fmla="*/ 102243 h 102243"/>
                <a:gd name="connsiteX7" fmla="*/ 457 w 384990"/>
                <a:gd name="connsiteY7" fmla="*/ 102243 h 102243"/>
                <a:gd name="connsiteX8" fmla="*/ 68818 w 384990"/>
                <a:gd name="connsiteY8" fmla="*/ 62934 h 102243"/>
                <a:gd name="connsiteX9" fmla="*/ 85506 w 384990"/>
                <a:gd name="connsiteY9" fmla="*/ 43188 h 102243"/>
                <a:gd name="connsiteX10" fmla="*/ 96241 w 384990"/>
                <a:gd name="connsiteY10" fmla="*/ 38093 h 102243"/>
                <a:gd name="connsiteX11" fmla="*/ 106994 w 384990"/>
                <a:gd name="connsiteY11" fmla="*/ 43188 h 102243"/>
                <a:gd name="connsiteX12" fmla="*/ 134845 w 384990"/>
                <a:gd name="connsiteY12" fmla="*/ 75993 h 102243"/>
                <a:gd name="connsiteX13" fmla="*/ 192500 w 384990"/>
                <a:gd name="connsiteY13" fmla="*/ 102224 h 102243"/>
                <a:gd name="connsiteX14" fmla="*/ 261328 w 384990"/>
                <a:gd name="connsiteY14" fmla="*/ 62934 h 102243"/>
                <a:gd name="connsiteX15" fmla="*/ 278016 w 384990"/>
                <a:gd name="connsiteY15" fmla="*/ 43188 h 102243"/>
                <a:gd name="connsiteX16" fmla="*/ 288760 w 384990"/>
                <a:gd name="connsiteY16" fmla="*/ 38093 h 102243"/>
                <a:gd name="connsiteX17" fmla="*/ 299495 w 384990"/>
                <a:gd name="connsiteY17" fmla="*/ 43188 h 102243"/>
                <a:gd name="connsiteX18" fmla="*/ 327355 w 384990"/>
                <a:gd name="connsiteY18" fmla="*/ 75993 h 102243"/>
                <a:gd name="connsiteX19" fmla="*/ 384991 w 384990"/>
                <a:gd name="connsiteY19" fmla="*/ 102224 h 102243"/>
                <a:gd name="connsiteX20" fmla="*/ 384991 w 384990"/>
                <a:gd name="connsiteY20" fmla="*/ 64134 h 102243"/>
                <a:gd name="connsiteX21" fmla="*/ 384991 w 384990"/>
                <a:gd name="connsiteY21" fmla="*/ 64115 h 102243"/>
                <a:gd name="connsiteX22" fmla="*/ 346062 w 384990"/>
                <a:gd name="connsiteY22" fmla="*/ 39293 h 102243"/>
                <a:gd name="connsiteX23" fmla="*/ 325060 w 384990"/>
                <a:gd name="connsiteY23" fmla="*/ 14937 h 102243"/>
                <a:gd name="connsiteX24" fmla="*/ 288760 w 384990"/>
                <a:gd name="connsiteY24" fmla="*/ 2 h 102243"/>
                <a:gd name="connsiteX25" fmla="*/ 252460 w 384990"/>
                <a:gd name="connsiteY25" fmla="*/ 14937 h 102243"/>
                <a:gd name="connsiteX26" fmla="*/ 222523 w 384990"/>
                <a:gd name="connsiteY26" fmla="*/ 49761 h 102243"/>
                <a:gd name="connsiteX27" fmla="*/ 192500 w 384990"/>
                <a:gd name="connsiteY27" fmla="*/ 64115 h 102243"/>
                <a:gd name="connsiteX28" fmla="*/ 153572 w 384990"/>
                <a:gd name="connsiteY28" fmla="*/ 39293 h 102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4990" h="102243">
                  <a:moveTo>
                    <a:pt x="153572" y="39293"/>
                  </a:moveTo>
                  <a:cubicBezTo>
                    <a:pt x="147447" y="31654"/>
                    <a:pt x="141237" y="22891"/>
                    <a:pt x="132559" y="14937"/>
                  </a:cubicBezTo>
                  <a:cubicBezTo>
                    <a:pt x="124082" y="7051"/>
                    <a:pt x="111357" y="-141"/>
                    <a:pt x="96241" y="2"/>
                  </a:cubicBezTo>
                  <a:cubicBezTo>
                    <a:pt x="81153" y="-141"/>
                    <a:pt x="68428" y="7051"/>
                    <a:pt x="59950" y="14937"/>
                  </a:cubicBezTo>
                  <a:cubicBezTo>
                    <a:pt x="47044" y="26901"/>
                    <a:pt x="39062" y="40521"/>
                    <a:pt x="30023" y="49761"/>
                  </a:cubicBezTo>
                  <a:cubicBezTo>
                    <a:pt x="20774" y="59048"/>
                    <a:pt x="13802" y="63839"/>
                    <a:pt x="0" y="64115"/>
                  </a:cubicBezTo>
                  <a:lnTo>
                    <a:pt x="0" y="102243"/>
                  </a:lnTo>
                  <a:cubicBezTo>
                    <a:pt x="152" y="102243"/>
                    <a:pt x="295" y="102243"/>
                    <a:pt x="457" y="102243"/>
                  </a:cubicBezTo>
                  <a:cubicBezTo>
                    <a:pt x="35519" y="102243"/>
                    <a:pt x="56312" y="79183"/>
                    <a:pt x="68818" y="62934"/>
                  </a:cubicBezTo>
                  <a:cubicBezTo>
                    <a:pt x="75400" y="54533"/>
                    <a:pt x="80915" y="47256"/>
                    <a:pt x="85506" y="43188"/>
                  </a:cubicBezTo>
                  <a:cubicBezTo>
                    <a:pt x="90316" y="39055"/>
                    <a:pt x="92459" y="38235"/>
                    <a:pt x="96241" y="38093"/>
                  </a:cubicBezTo>
                  <a:cubicBezTo>
                    <a:pt x="100051" y="38235"/>
                    <a:pt x="102175" y="39055"/>
                    <a:pt x="106994" y="43188"/>
                  </a:cubicBezTo>
                  <a:cubicBezTo>
                    <a:pt x="114043" y="49256"/>
                    <a:pt x="122453" y="62705"/>
                    <a:pt x="134845" y="75993"/>
                  </a:cubicBezTo>
                  <a:cubicBezTo>
                    <a:pt x="147009" y="89261"/>
                    <a:pt x="166449" y="102501"/>
                    <a:pt x="192500" y="102224"/>
                  </a:cubicBezTo>
                  <a:cubicBezTo>
                    <a:pt x="227838" y="102443"/>
                    <a:pt x="248764" y="79250"/>
                    <a:pt x="261328" y="62934"/>
                  </a:cubicBezTo>
                  <a:cubicBezTo>
                    <a:pt x="267900" y="54533"/>
                    <a:pt x="273425" y="47256"/>
                    <a:pt x="278016" y="43188"/>
                  </a:cubicBezTo>
                  <a:cubicBezTo>
                    <a:pt x="282826" y="39055"/>
                    <a:pt x="284959" y="38235"/>
                    <a:pt x="288760" y="38093"/>
                  </a:cubicBezTo>
                  <a:cubicBezTo>
                    <a:pt x="292551" y="38235"/>
                    <a:pt x="294684" y="39055"/>
                    <a:pt x="299495" y="43188"/>
                  </a:cubicBezTo>
                  <a:cubicBezTo>
                    <a:pt x="306543" y="49256"/>
                    <a:pt x="314963" y="62705"/>
                    <a:pt x="327355" y="75993"/>
                  </a:cubicBezTo>
                  <a:cubicBezTo>
                    <a:pt x="339519" y="89261"/>
                    <a:pt x="358940" y="102501"/>
                    <a:pt x="384991" y="102224"/>
                  </a:cubicBezTo>
                  <a:lnTo>
                    <a:pt x="384991" y="64134"/>
                  </a:lnTo>
                  <a:lnTo>
                    <a:pt x="384991" y="64115"/>
                  </a:lnTo>
                  <a:cubicBezTo>
                    <a:pt x="367198" y="63915"/>
                    <a:pt x="358902" y="55028"/>
                    <a:pt x="346062" y="39293"/>
                  </a:cubicBezTo>
                  <a:cubicBezTo>
                    <a:pt x="339976" y="31654"/>
                    <a:pt x="333756" y="22891"/>
                    <a:pt x="325060" y="14937"/>
                  </a:cubicBezTo>
                  <a:cubicBezTo>
                    <a:pt x="316592" y="7051"/>
                    <a:pt x="303886" y="-141"/>
                    <a:pt x="288760" y="2"/>
                  </a:cubicBezTo>
                  <a:cubicBezTo>
                    <a:pt x="273634" y="-141"/>
                    <a:pt x="260918" y="7051"/>
                    <a:pt x="252460" y="14937"/>
                  </a:cubicBezTo>
                  <a:cubicBezTo>
                    <a:pt x="239563" y="26901"/>
                    <a:pt x="231553" y="40521"/>
                    <a:pt x="222523" y="49761"/>
                  </a:cubicBezTo>
                  <a:cubicBezTo>
                    <a:pt x="213284" y="59048"/>
                    <a:pt x="206321" y="63839"/>
                    <a:pt x="192500" y="64115"/>
                  </a:cubicBezTo>
                  <a:cubicBezTo>
                    <a:pt x="174689" y="63915"/>
                    <a:pt x="166392" y="55028"/>
                    <a:pt x="153572" y="39293"/>
                  </a:cubicBezTo>
                  <a:close/>
                </a:path>
              </a:pathLst>
            </a:custGeom>
            <a:solidFill>
              <a:srgbClr val="0070C0"/>
            </a:solidFill>
            <a:ln w="9525" cap="flat">
              <a:solidFill>
                <a:srgbClr val="002060"/>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58347FEF-59EB-7EDA-218D-E204950A9F23}"/>
                </a:ext>
              </a:extLst>
            </p:cNvPr>
            <p:cNvSpPr/>
            <p:nvPr/>
          </p:nvSpPr>
          <p:spPr>
            <a:xfrm>
              <a:off x="9985133" y="3697280"/>
              <a:ext cx="384991" cy="102243"/>
            </a:xfrm>
            <a:custGeom>
              <a:avLst/>
              <a:gdLst>
                <a:gd name="connsiteX0" fmla="*/ 153553 w 384991"/>
                <a:gd name="connsiteY0" fmla="*/ 39293 h 102243"/>
                <a:gd name="connsiteX1" fmla="*/ 132540 w 384991"/>
                <a:gd name="connsiteY1" fmla="*/ 14937 h 102243"/>
                <a:gd name="connsiteX2" fmla="*/ 96241 w 384991"/>
                <a:gd name="connsiteY2" fmla="*/ 2 h 102243"/>
                <a:gd name="connsiteX3" fmla="*/ 59931 w 384991"/>
                <a:gd name="connsiteY3" fmla="*/ 14937 h 102243"/>
                <a:gd name="connsiteX4" fmla="*/ 30013 w 384991"/>
                <a:gd name="connsiteY4" fmla="*/ 49761 h 102243"/>
                <a:gd name="connsiteX5" fmla="*/ 0 w 384991"/>
                <a:gd name="connsiteY5" fmla="*/ 64115 h 102243"/>
                <a:gd name="connsiteX6" fmla="*/ 0 w 384991"/>
                <a:gd name="connsiteY6" fmla="*/ 102243 h 102243"/>
                <a:gd name="connsiteX7" fmla="*/ 457 w 384991"/>
                <a:gd name="connsiteY7" fmla="*/ 102243 h 102243"/>
                <a:gd name="connsiteX8" fmla="*/ 68809 w 384991"/>
                <a:gd name="connsiteY8" fmla="*/ 62934 h 102243"/>
                <a:gd name="connsiteX9" fmla="*/ 85515 w 384991"/>
                <a:gd name="connsiteY9" fmla="*/ 43188 h 102243"/>
                <a:gd name="connsiteX10" fmla="*/ 96250 w 384991"/>
                <a:gd name="connsiteY10" fmla="*/ 38093 h 102243"/>
                <a:gd name="connsiteX11" fmla="*/ 106994 w 384991"/>
                <a:gd name="connsiteY11" fmla="*/ 43188 h 102243"/>
                <a:gd name="connsiteX12" fmla="*/ 134836 w 384991"/>
                <a:gd name="connsiteY12" fmla="*/ 75993 h 102243"/>
                <a:gd name="connsiteX13" fmla="*/ 192491 w 384991"/>
                <a:gd name="connsiteY13" fmla="*/ 102224 h 102243"/>
                <a:gd name="connsiteX14" fmla="*/ 261309 w 384991"/>
                <a:gd name="connsiteY14" fmla="*/ 62934 h 102243"/>
                <a:gd name="connsiteX15" fmla="*/ 278025 w 384991"/>
                <a:gd name="connsiteY15" fmla="*/ 43188 h 102243"/>
                <a:gd name="connsiteX16" fmla="*/ 288769 w 384991"/>
                <a:gd name="connsiteY16" fmla="*/ 38093 h 102243"/>
                <a:gd name="connsiteX17" fmla="*/ 299485 w 384991"/>
                <a:gd name="connsiteY17" fmla="*/ 43188 h 102243"/>
                <a:gd name="connsiteX18" fmla="*/ 327336 w 384991"/>
                <a:gd name="connsiteY18" fmla="*/ 75993 h 102243"/>
                <a:gd name="connsiteX19" fmla="*/ 384991 w 384991"/>
                <a:gd name="connsiteY19" fmla="*/ 102224 h 102243"/>
                <a:gd name="connsiteX20" fmla="*/ 384991 w 384991"/>
                <a:gd name="connsiteY20" fmla="*/ 64134 h 102243"/>
                <a:gd name="connsiteX21" fmla="*/ 384991 w 384991"/>
                <a:gd name="connsiteY21" fmla="*/ 64115 h 102243"/>
                <a:gd name="connsiteX22" fmla="*/ 346072 w 384991"/>
                <a:gd name="connsiteY22" fmla="*/ 39293 h 102243"/>
                <a:gd name="connsiteX23" fmla="*/ 325069 w 384991"/>
                <a:gd name="connsiteY23" fmla="*/ 14937 h 102243"/>
                <a:gd name="connsiteX24" fmla="*/ 288769 w 384991"/>
                <a:gd name="connsiteY24" fmla="*/ 2 h 102243"/>
                <a:gd name="connsiteX25" fmla="*/ 252451 w 384991"/>
                <a:gd name="connsiteY25" fmla="*/ 14937 h 102243"/>
                <a:gd name="connsiteX26" fmla="*/ 222523 w 384991"/>
                <a:gd name="connsiteY26" fmla="*/ 49761 h 102243"/>
                <a:gd name="connsiteX27" fmla="*/ 192491 w 384991"/>
                <a:gd name="connsiteY27" fmla="*/ 64115 h 102243"/>
                <a:gd name="connsiteX28" fmla="*/ 153553 w 384991"/>
                <a:gd name="connsiteY28" fmla="*/ 39293 h 102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4991" h="102243">
                  <a:moveTo>
                    <a:pt x="153553" y="39293"/>
                  </a:moveTo>
                  <a:cubicBezTo>
                    <a:pt x="147457" y="31654"/>
                    <a:pt x="141246" y="22891"/>
                    <a:pt x="132540" y="14937"/>
                  </a:cubicBezTo>
                  <a:cubicBezTo>
                    <a:pt x="124082" y="7051"/>
                    <a:pt x="111366" y="-141"/>
                    <a:pt x="96241" y="2"/>
                  </a:cubicBezTo>
                  <a:cubicBezTo>
                    <a:pt x="81124" y="-141"/>
                    <a:pt x="68409" y="7051"/>
                    <a:pt x="59931" y="14937"/>
                  </a:cubicBezTo>
                  <a:cubicBezTo>
                    <a:pt x="47054" y="26901"/>
                    <a:pt x="39043" y="40521"/>
                    <a:pt x="30013" y="49761"/>
                  </a:cubicBezTo>
                  <a:cubicBezTo>
                    <a:pt x="20784" y="59048"/>
                    <a:pt x="13811" y="63839"/>
                    <a:pt x="0" y="64115"/>
                  </a:cubicBezTo>
                  <a:lnTo>
                    <a:pt x="0" y="102243"/>
                  </a:lnTo>
                  <a:cubicBezTo>
                    <a:pt x="162" y="102243"/>
                    <a:pt x="305" y="102243"/>
                    <a:pt x="457" y="102243"/>
                  </a:cubicBezTo>
                  <a:cubicBezTo>
                    <a:pt x="35528" y="102243"/>
                    <a:pt x="56321" y="79183"/>
                    <a:pt x="68809" y="62934"/>
                  </a:cubicBezTo>
                  <a:cubicBezTo>
                    <a:pt x="75400" y="54533"/>
                    <a:pt x="80924" y="47256"/>
                    <a:pt x="85515" y="43188"/>
                  </a:cubicBezTo>
                  <a:cubicBezTo>
                    <a:pt x="90326" y="39055"/>
                    <a:pt x="92440" y="38235"/>
                    <a:pt x="96250" y="38093"/>
                  </a:cubicBezTo>
                  <a:cubicBezTo>
                    <a:pt x="100051" y="38235"/>
                    <a:pt x="102165" y="39055"/>
                    <a:pt x="106994" y="43188"/>
                  </a:cubicBezTo>
                  <a:cubicBezTo>
                    <a:pt x="114024" y="49256"/>
                    <a:pt x="122463" y="62705"/>
                    <a:pt x="134836" y="75993"/>
                  </a:cubicBezTo>
                  <a:cubicBezTo>
                    <a:pt x="147018" y="89261"/>
                    <a:pt x="166440" y="102501"/>
                    <a:pt x="192491" y="102224"/>
                  </a:cubicBezTo>
                  <a:cubicBezTo>
                    <a:pt x="227848" y="102443"/>
                    <a:pt x="248774" y="79250"/>
                    <a:pt x="261309" y="62934"/>
                  </a:cubicBezTo>
                  <a:cubicBezTo>
                    <a:pt x="267891" y="54533"/>
                    <a:pt x="273434" y="47256"/>
                    <a:pt x="278025" y="43188"/>
                  </a:cubicBezTo>
                  <a:cubicBezTo>
                    <a:pt x="282835" y="39055"/>
                    <a:pt x="284959" y="38235"/>
                    <a:pt x="288769" y="38093"/>
                  </a:cubicBezTo>
                  <a:cubicBezTo>
                    <a:pt x="292551" y="38235"/>
                    <a:pt x="294675" y="39055"/>
                    <a:pt x="299485" y="43188"/>
                  </a:cubicBezTo>
                  <a:cubicBezTo>
                    <a:pt x="306534" y="49256"/>
                    <a:pt x="314944" y="62705"/>
                    <a:pt x="327336" y="75993"/>
                  </a:cubicBezTo>
                  <a:cubicBezTo>
                    <a:pt x="339500" y="89261"/>
                    <a:pt x="358950" y="102501"/>
                    <a:pt x="384991" y="102224"/>
                  </a:cubicBezTo>
                  <a:lnTo>
                    <a:pt x="384991" y="64134"/>
                  </a:lnTo>
                  <a:lnTo>
                    <a:pt x="384991" y="64115"/>
                  </a:lnTo>
                  <a:cubicBezTo>
                    <a:pt x="367189" y="63915"/>
                    <a:pt x="358912" y="55028"/>
                    <a:pt x="346072" y="39293"/>
                  </a:cubicBezTo>
                  <a:cubicBezTo>
                    <a:pt x="339957" y="31654"/>
                    <a:pt x="333766" y="22891"/>
                    <a:pt x="325069" y="14937"/>
                  </a:cubicBezTo>
                  <a:cubicBezTo>
                    <a:pt x="316582" y="7051"/>
                    <a:pt x="303866" y="-141"/>
                    <a:pt x="288769" y="2"/>
                  </a:cubicBezTo>
                  <a:cubicBezTo>
                    <a:pt x="273644" y="-141"/>
                    <a:pt x="260918" y="7051"/>
                    <a:pt x="252451" y="14937"/>
                  </a:cubicBezTo>
                  <a:cubicBezTo>
                    <a:pt x="239554" y="26901"/>
                    <a:pt x="231562" y="40521"/>
                    <a:pt x="222523" y="49761"/>
                  </a:cubicBezTo>
                  <a:cubicBezTo>
                    <a:pt x="213265" y="59048"/>
                    <a:pt x="206331" y="63839"/>
                    <a:pt x="192491" y="64115"/>
                  </a:cubicBezTo>
                  <a:cubicBezTo>
                    <a:pt x="174688" y="63915"/>
                    <a:pt x="166392" y="55028"/>
                    <a:pt x="153553" y="39293"/>
                  </a:cubicBezTo>
                  <a:close/>
                </a:path>
              </a:pathLst>
            </a:custGeom>
            <a:solidFill>
              <a:srgbClr val="0070C0"/>
            </a:solidFill>
            <a:ln w="9525" cap="flat">
              <a:solidFill>
                <a:srgbClr val="002060"/>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DD4A6C73-91E8-019E-0FC9-AD169FE1BF10}"/>
                </a:ext>
              </a:extLst>
            </p:cNvPr>
            <p:cNvSpPr/>
            <p:nvPr/>
          </p:nvSpPr>
          <p:spPr>
            <a:xfrm>
              <a:off x="8854973" y="3523411"/>
              <a:ext cx="770020" cy="102266"/>
            </a:xfrm>
            <a:custGeom>
              <a:avLst/>
              <a:gdLst>
                <a:gd name="connsiteX0" fmla="*/ 453828 w 770020"/>
                <a:gd name="connsiteY0" fmla="*/ 62972 h 102266"/>
                <a:gd name="connsiteX1" fmla="*/ 470526 w 770020"/>
                <a:gd name="connsiteY1" fmla="*/ 43217 h 102266"/>
                <a:gd name="connsiteX2" fmla="*/ 481260 w 770020"/>
                <a:gd name="connsiteY2" fmla="*/ 38131 h 102266"/>
                <a:gd name="connsiteX3" fmla="*/ 491995 w 770020"/>
                <a:gd name="connsiteY3" fmla="*/ 43217 h 102266"/>
                <a:gd name="connsiteX4" fmla="*/ 519865 w 770020"/>
                <a:gd name="connsiteY4" fmla="*/ 76031 h 102266"/>
                <a:gd name="connsiteX5" fmla="*/ 577510 w 770020"/>
                <a:gd name="connsiteY5" fmla="*/ 102263 h 102266"/>
                <a:gd name="connsiteX6" fmla="*/ 646338 w 770020"/>
                <a:gd name="connsiteY6" fmla="*/ 62972 h 102266"/>
                <a:gd name="connsiteX7" fmla="*/ 663026 w 770020"/>
                <a:gd name="connsiteY7" fmla="*/ 43217 h 102266"/>
                <a:gd name="connsiteX8" fmla="*/ 673760 w 770020"/>
                <a:gd name="connsiteY8" fmla="*/ 38131 h 102266"/>
                <a:gd name="connsiteX9" fmla="*/ 684495 w 770020"/>
                <a:gd name="connsiteY9" fmla="*/ 43217 h 102266"/>
                <a:gd name="connsiteX10" fmla="*/ 712365 w 770020"/>
                <a:gd name="connsiteY10" fmla="*/ 76031 h 102266"/>
                <a:gd name="connsiteX11" fmla="*/ 770020 w 770020"/>
                <a:gd name="connsiteY11" fmla="*/ 102263 h 102266"/>
                <a:gd name="connsiteX12" fmla="*/ 770020 w 770020"/>
                <a:gd name="connsiteY12" fmla="*/ 64172 h 102266"/>
                <a:gd name="connsiteX13" fmla="*/ 770020 w 770020"/>
                <a:gd name="connsiteY13" fmla="*/ 64153 h 102266"/>
                <a:gd name="connsiteX14" fmla="*/ 731072 w 770020"/>
                <a:gd name="connsiteY14" fmla="*/ 39321 h 102266"/>
                <a:gd name="connsiteX15" fmla="*/ 710060 w 770020"/>
                <a:gd name="connsiteY15" fmla="*/ 14956 h 102266"/>
                <a:gd name="connsiteX16" fmla="*/ 673760 w 770020"/>
                <a:gd name="connsiteY16" fmla="*/ 31 h 102266"/>
                <a:gd name="connsiteX17" fmla="*/ 637442 w 770020"/>
                <a:gd name="connsiteY17" fmla="*/ 14956 h 102266"/>
                <a:gd name="connsiteX18" fmla="*/ 607524 w 770020"/>
                <a:gd name="connsiteY18" fmla="*/ 49789 h 102266"/>
                <a:gd name="connsiteX19" fmla="*/ 577510 w 770020"/>
                <a:gd name="connsiteY19" fmla="*/ 64143 h 102266"/>
                <a:gd name="connsiteX20" fmla="*/ 538563 w 770020"/>
                <a:gd name="connsiteY20" fmla="*/ 39312 h 102266"/>
                <a:gd name="connsiteX21" fmla="*/ 517560 w 770020"/>
                <a:gd name="connsiteY21" fmla="*/ 14947 h 102266"/>
                <a:gd name="connsiteX22" fmla="*/ 481260 w 770020"/>
                <a:gd name="connsiteY22" fmla="*/ 2 h 102266"/>
                <a:gd name="connsiteX23" fmla="*/ 444960 w 770020"/>
                <a:gd name="connsiteY23" fmla="*/ 14947 h 102266"/>
                <a:gd name="connsiteX24" fmla="*/ 415023 w 770020"/>
                <a:gd name="connsiteY24" fmla="*/ 49780 h 102266"/>
                <a:gd name="connsiteX25" fmla="*/ 384981 w 770020"/>
                <a:gd name="connsiteY25" fmla="*/ 64134 h 102266"/>
                <a:gd name="connsiteX26" fmla="*/ 346062 w 770020"/>
                <a:gd name="connsiteY26" fmla="*/ 39302 h 102266"/>
                <a:gd name="connsiteX27" fmla="*/ 325060 w 770020"/>
                <a:gd name="connsiteY27" fmla="*/ 14937 h 102266"/>
                <a:gd name="connsiteX28" fmla="*/ 288760 w 770020"/>
                <a:gd name="connsiteY28" fmla="*/ 12 h 102266"/>
                <a:gd name="connsiteX29" fmla="*/ 252460 w 770020"/>
                <a:gd name="connsiteY29" fmla="*/ 14937 h 102266"/>
                <a:gd name="connsiteX30" fmla="*/ 222523 w 770020"/>
                <a:gd name="connsiteY30" fmla="*/ 49770 h 102266"/>
                <a:gd name="connsiteX31" fmla="*/ 192500 w 770020"/>
                <a:gd name="connsiteY31" fmla="*/ 64124 h 102266"/>
                <a:gd name="connsiteX32" fmla="*/ 153562 w 770020"/>
                <a:gd name="connsiteY32" fmla="*/ 39293 h 102266"/>
                <a:gd name="connsiteX33" fmla="*/ 132559 w 770020"/>
                <a:gd name="connsiteY33" fmla="*/ 14928 h 102266"/>
                <a:gd name="connsiteX34" fmla="*/ 96260 w 770020"/>
                <a:gd name="connsiteY34" fmla="*/ 2 h 102266"/>
                <a:gd name="connsiteX35" fmla="*/ 59950 w 770020"/>
                <a:gd name="connsiteY35" fmla="*/ 14928 h 102266"/>
                <a:gd name="connsiteX36" fmla="*/ 30013 w 770020"/>
                <a:gd name="connsiteY36" fmla="*/ 49761 h 102266"/>
                <a:gd name="connsiteX37" fmla="*/ 0 w 770020"/>
                <a:gd name="connsiteY37" fmla="*/ 64115 h 102266"/>
                <a:gd name="connsiteX38" fmla="*/ 0 w 770020"/>
                <a:gd name="connsiteY38" fmla="*/ 102243 h 102266"/>
                <a:gd name="connsiteX39" fmla="*/ 467 w 770020"/>
                <a:gd name="connsiteY39" fmla="*/ 102243 h 102266"/>
                <a:gd name="connsiteX40" fmla="*/ 68818 w 770020"/>
                <a:gd name="connsiteY40" fmla="*/ 62934 h 102266"/>
                <a:gd name="connsiteX41" fmla="*/ 85515 w 770020"/>
                <a:gd name="connsiteY41" fmla="*/ 43179 h 102266"/>
                <a:gd name="connsiteX42" fmla="*/ 96260 w 770020"/>
                <a:gd name="connsiteY42" fmla="*/ 38093 h 102266"/>
                <a:gd name="connsiteX43" fmla="*/ 106994 w 770020"/>
                <a:gd name="connsiteY43" fmla="*/ 43179 h 102266"/>
                <a:gd name="connsiteX44" fmla="*/ 134845 w 770020"/>
                <a:gd name="connsiteY44" fmla="*/ 75993 h 102266"/>
                <a:gd name="connsiteX45" fmla="*/ 192500 w 770020"/>
                <a:gd name="connsiteY45" fmla="*/ 102224 h 102266"/>
                <a:gd name="connsiteX46" fmla="*/ 261318 w 770020"/>
                <a:gd name="connsiteY46" fmla="*/ 62934 h 102266"/>
                <a:gd name="connsiteX47" fmla="*/ 278025 w 770020"/>
                <a:gd name="connsiteY47" fmla="*/ 43179 h 102266"/>
                <a:gd name="connsiteX48" fmla="*/ 288760 w 770020"/>
                <a:gd name="connsiteY48" fmla="*/ 38093 h 102266"/>
                <a:gd name="connsiteX49" fmla="*/ 299495 w 770020"/>
                <a:gd name="connsiteY49" fmla="*/ 43179 h 102266"/>
                <a:gd name="connsiteX50" fmla="*/ 327355 w 770020"/>
                <a:gd name="connsiteY50" fmla="*/ 75993 h 102266"/>
                <a:gd name="connsiteX51" fmla="*/ 384981 w 770020"/>
                <a:gd name="connsiteY51" fmla="*/ 102224 h 102266"/>
                <a:gd name="connsiteX52" fmla="*/ 453828 w 770020"/>
                <a:gd name="connsiteY52" fmla="*/ 62972 h 102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70020" h="102266">
                  <a:moveTo>
                    <a:pt x="453828" y="62972"/>
                  </a:moveTo>
                  <a:cubicBezTo>
                    <a:pt x="460391" y="54580"/>
                    <a:pt x="465934" y="47294"/>
                    <a:pt x="470526" y="43217"/>
                  </a:cubicBezTo>
                  <a:cubicBezTo>
                    <a:pt x="475345" y="39093"/>
                    <a:pt x="477460" y="38274"/>
                    <a:pt x="481260" y="38131"/>
                  </a:cubicBezTo>
                  <a:cubicBezTo>
                    <a:pt x="485061" y="38274"/>
                    <a:pt x="487175" y="39093"/>
                    <a:pt x="491995" y="43217"/>
                  </a:cubicBezTo>
                  <a:cubicBezTo>
                    <a:pt x="499034" y="49294"/>
                    <a:pt x="507473" y="62734"/>
                    <a:pt x="519865" y="76031"/>
                  </a:cubicBezTo>
                  <a:cubicBezTo>
                    <a:pt x="532019" y="89289"/>
                    <a:pt x="551450" y="102529"/>
                    <a:pt x="577510" y="102263"/>
                  </a:cubicBezTo>
                  <a:cubicBezTo>
                    <a:pt x="612858" y="102482"/>
                    <a:pt x="633775" y="79288"/>
                    <a:pt x="646338" y="62972"/>
                  </a:cubicBezTo>
                  <a:cubicBezTo>
                    <a:pt x="652901" y="54580"/>
                    <a:pt x="658435" y="47294"/>
                    <a:pt x="663026" y="43217"/>
                  </a:cubicBezTo>
                  <a:cubicBezTo>
                    <a:pt x="667845" y="39093"/>
                    <a:pt x="669970" y="38274"/>
                    <a:pt x="673760" y="38131"/>
                  </a:cubicBezTo>
                  <a:cubicBezTo>
                    <a:pt x="677542" y="38274"/>
                    <a:pt x="679675" y="39093"/>
                    <a:pt x="684495" y="43217"/>
                  </a:cubicBezTo>
                  <a:cubicBezTo>
                    <a:pt x="691534" y="49294"/>
                    <a:pt x="699954" y="62734"/>
                    <a:pt x="712365" y="76031"/>
                  </a:cubicBezTo>
                  <a:cubicBezTo>
                    <a:pt x="724519" y="89289"/>
                    <a:pt x="743960" y="102529"/>
                    <a:pt x="770020" y="102263"/>
                  </a:cubicBezTo>
                  <a:lnTo>
                    <a:pt x="770020" y="64172"/>
                  </a:lnTo>
                  <a:lnTo>
                    <a:pt x="770020" y="64153"/>
                  </a:lnTo>
                  <a:cubicBezTo>
                    <a:pt x="752199" y="63953"/>
                    <a:pt x="743903" y="55066"/>
                    <a:pt x="731072" y="39321"/>
                  </a:cubicBezTo>
                  <a:cubicBezTo>
                    <a:pt x="724967" y="31673"/>
                    <a:pt x="718766" y="22929"/>
                    <a:pt x="710060" y="14956"/>
                  </a:cubicBezTo>
                  <a:cubicBezTo>
                    <a:pt x="701583" y="7070"/>
                    <a:pt x="688867" y="-112"/>
                    <a:pt x="673760" y="31"/>
                  </a:cubicBezTo>
                  <a:cubicBezTo>
                    <a:pt x="658635" y="-112"/>
                    <a:pt x="645928" y="7070"/>
                    <a:pt x="637442" y="14956"/>
                  </a:cubicBezTo>
                  <a:cubicBezTo>
                    <a:pt x="624564" y="26939"/>
                    <a:pt x="616553" y="40560"/>
                    <a:pt x="607524" y="49789"/>
                  </a:cubicBezTo>
                  <a:cubicBezTo>
                    <a:pt x="598294" y="59076"/>
                    <a:pt x="591341" y="63877"/>
                    <a:pt x="577510" y="64143"/>
                  </a:cubicBezTo>
                  <a:cubicBezTo>
                    <a:pt x="559699" y="63943"/>
                    <a:pt x="551421" y="55057"/>
                    <a:pt x="538563" y="39312"/>
                  </a:cubicBezTo>
                  <a:cubicBezTo>
                    <a:pt x="532467" y="31663"/>
                    <a:pt x="526266" y="22919"/>
                    <a:pt x="517560" y="14947"/>
                  </a:cubicBezTo>
                  <a:cubicBezTo>
                    <a:pt x="509073" y="7060"/>
                    <a:pt x="496367" y="-122"/>
                    <a:pt x="481260" y="2"/>
                  </a:cubicBezTo>
                  <a:cubicBezTo>
                    <a:pt x="466154" y="-122"/>
                    <a:pt x="453419" y="7060"/>
                    <a:pt x="444960" y="14947"/>
                  </a:cubicBezTo>
                  <a:cubicBezTo>
                    <a:pt x="432073" y="26929"/>
                    <a:pt x="424053" y="40550"/>
                    <a:pt x="415023" y="49780"/>
                  </a:cubicBezTo>
                  <a:cubicBezTo>
                    <a:pt x="405784" y="59067"/>
                    <a:pt x="398821" y="63867"/>
                    <a:pt x="384981" y="64134"/>
                  </a:cubicBezTo>
                  <a:cubicBezTo>
                    <a:pt x="367198" y="63934"/>
                    <a:pt x="358921" y="55047"/>
                    <a:pt x="346062" y="39302"/>
                  </a:cubicBezTo>
                  <a:cubicBezTo>
                    <a:pt x="339957" y="31654"/>
                    <a:pt x="333766" y="22910"/>
                    <a:pt x="325060" y="14937"/>
                  </a:cubicBezTo>
                  <a:cubicBezTo>
                    <a:pt x="316592" y="7051"/>
                    <a:pt x="303867" y="-131"/>
                    <a:pt x="288760" y="12"/>
                  </a:cubicBezTo>
                  <a:cubicBezTo>
                    <a:pt x="273653" y="-131"/>
                    <a:pt x="260918" y="7051"/>
                    <a:pt x="252460" y="14937"/>
                  </a:cubicBezTo>
                  <a:cubicBezTo>
                    <a:pt x="239573" y="26920"/>
                    <a:pt x="231553" y="40540"/>
                    <a:pt x="222523" y="49770"/>
                  </a:cubicBezTo>
                  <a:cubicBezTo>
                    <a:pt x="213284" y="59057"/>
                    <a:pt x="206312" y="63858"/>
                    <a:pt x="192500" y="64124"/>
                  </a:cubicBezTo>
                  <a:cubicBezTo>
                    <a:pt x="174698" y="63924"/>
                    <a:pt x="166421" y="55038"/>
                    <a:pt x="153562" y="39293"/>
                  </a:cubicBezTo>
                  <a:cubicBezTo>
                    <a:pt x="147457" y="31644"/>
                    <a:pt x="141265" y="22900"/>
                    <a:pt x="132559" y="14928"/>
                  </a:cubicBezTo>
                  <a:cubicBezTo>
                    <a:pt x="124092" y="7041"/>
                    <a:pt x="111366" y="-141"/>
                    <a:pt x="96260" y="2"/>
                  </a:cubicBezTo>
                  <a:cubicBezTo>
                    <a:pt x="81143" y="-141"/>
                    <a:pt x="68409" y="7041"/>
                    <a:pt x="59950" y="14928"/>
                  </a:cubicBezTo>
                  <a:cubicBezTo>
                    <a:pt x="47054" y="26910"/>
                    <a:pt x="39052" y="40531"/>
                    <a:pt x="30013" y="49761"/>
                  </a:cubicBezTo>
                  <a:cubicBezTo>
                    <a:pt x="20774" y="59048"/>
                    <a:pt x="13830" y="63848"/>
                    <a:pt x="0" y="64115"/>
                  </a:cubicBezTo>
                  <a:lnTo>
                    <a:pt x="0" y="102243"/>
                  </a:lnTo>
                  <a:cubicBezTo>
                    <a:pt x="152" y="102243"/>
                    <a:pt x="314" y="102243"/>
                    <a:pt x="467" y="102243"/>
                  </a:cubicBezTo>
                  <a:cubicBezTo>
                    <a:pt x="35538" y="102253"/>
                    <a:pt x="56321" y="79174"/>
                    <a:pt x="68818" y="62934"/>
                  </a:cubicBezTo>
                  <a:cubicBezTo>
                    <a:pt x="75381" y="54542"/>
                    <a:pt x="80924" y="47256"/>
                    <a:pt x="85515" y="43179"/>
                  </a:cubicBezTo>
                  <a:cubicBezTo>
                    <a:pt x="90335" y="39055"/>
                    <a:pt x="92450" y="38235"/>
                    <a:pt x="96260" y="38093"/>
                  </a:cubicBezTo>
                  <a:cubicBezTo>
                    <a:pt x="100051" y="38235"/>
                    <a:pt x="102175" y="39055"/>
                    <a:pt x="106994" y="43179"/>
                  </a:cubicBezTo>
                  <a:cubicBezTo>
                    <a:pt x="114024" y="49256"/>
                    <a:pt x="122472" y="62696"/>
                    <a:pt x="134845" y="75993"/>
                  </a:cubicBezTo>
                  <a:cubicBezTo>
                    <a:pt x="147009" y="89251"/>
                    <a:pt x="166449" y="102491"/>
                    <a:pt x="192500" y="102224"/>
                  </a:cubicBezTo>
                  <a:cubicBezTo>
                    <a:pt x="227848" y="102443"/>
                    <a:pt x="248774" y="79250"/>
                    <a:pt x="261318" y="62934"/>
                  </a:cubicBezTo>
                  <a:cubicBezTo>
                    <a:pt x="267881" y="54542"/>
                    <a:pt x="273425" y="47256"/>
                    <a:pt x="278025" y="43179"/>
                  </a:cubicBezTo>
                  <a:cubicBezTo>
                    <a:pt x="282845" y="39055"/>
                    <a:pt x="284959" y="38235"/>
                    <a:pt x="288760" y="38093"/>
                  </a:cubicBezTo>
                  <a:cubicBezTo>
                    <a:pt x="292551" y="38235"/>
                    <a:pt x="294675" y="39055"/>
                    <a:pt x="299495" y="43179"/>
                  </a:cubicBezTo>
                  <a:cubicBezTo>
                    <a:pt x="306524" y="49256"/>
                    <a:pt x="314973" y="62696"/>
                    <a:pt x="327355" y="75993"/>
                  </a:cubicBezTo>
                  <a:cubicBezTo>
                    <a:pt x="339509" y="89251"/>
                    <a:pt x="358950" y="102491"/>
                    <a:pt x="384981" y="102224"/>
                  </a:cubicBezTo>
                  <a:cubicBezTo>
                    <a:pt x="420348" y="102491"/>
                    <a:pt x="441274" y="79288"/>
                    <a:pt x="453828" y="62972"/>
                  </a:cubicBezTo>
                  <a:close/>
                </a:path>
              </a:pathLst>
            </a:custGeom>
            <a:solidFill>
              <a:srgbClr val="0070C0"/>
            </a:solidFill>
            <a:ln w="9525" cap="flat">
              <a:solidFill>
                <a:srgbClr val="002060"/>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5119D8AE-AFF7-81D9-3F95-6FF608FE8301}"/>
                </a:ext>
              </a:extLst>
            </p:cNvPr>
            <p:cNvSpPr/>
            <p:nvPr/>
          </p:nvSpPr>
          <p:spPr>
            <a:xfrm>
              <a:off x="9787432" y="3523430"/>
              <a:ext cx="385000" cy="102247"/>
            </a:xfrm>
            <a:custGeom>
              <a:avLst/>
              <a:gdLst>
                <a:gd name="connsiteX0" fmla="*/ 68809 w 385000"/>
                <a:gd name="connsiteY0" fmla="*/ 62953 h 102247"/>
                <a:gd name="connsiteX1" fmla="*/ 85506 w 385000"/>
                <a:gd name="connsiteY1" fmla="*/ 43198 h 102247"/>
                <a:gd name="connsiteX2" fmla="*/ 96260 w 385000"/>
                <a:gd name="connsiteY2" fmla="*/ 38112 h 102247"/>
                <a:gd name="connsiteX3" fmla="*/ 106994 w 385000"/>
                <a:gd name="connsiteY3" fmla="*/ 43198 h 102247"/>
                <a:gd name="connsiteX4" fmla="*/ 134845 w 385000"/>
                <a:gd name="connsiteY4" fmla="*/ 76012 h 102247"/>
                <a:gd name="connsiteX5" fmla="*/ 192500 w 385000"/>
                <a:gd name="connsiteY5" fmla="*/ 102243 h 102247"/>
                <a:gd name="connsiteX6" fmla="*/ 261318 w 385000"/>
                <a:gd name="connsiteY6" fmla="*/ 62953 h 102247"/>
                <a:gd name="connsiteX7" fmla="*/ 278006 w 385000"/>
                <a:gd name="connsiteY7" fmla="*/ 43198 h 102247"/>
                <a:gd name="connsiteX8" fmla="*/ 288760 w 385000"/>
                <a:gd name="connsiteY8" fmla="*/ 38112 h 102247"/>
                <a:gd name="connsiteX9" fmla="*/ 299485 w 385000"/>
                <a:gd name="connsiteY9" fmla="*/ 43198 h 102247"/>
                <a:gd name="connsiteX10" fmla="*/ 327346 w 385000"/>
                <a:gd name="connsiteY10" fmla="*/ 76012 h 102247"/>
                <a:gd name="connsiteX11" fmla="*/ 385000 w 385000"/>
                <a:gd name="connsiteY11" fmla="*/ 102243 h 102247"/>
                <a:gd name="connsiteX12" fmla="*/ 385000 w 385000"/>
                <a:gd name="connsiteY12" fmla="*/ 64153 h 102247"/>
                <a:gd name="connsiteX13" fmla="*/ 385000 w 385000"/>
                <a:gd name="connsiteY13" fmla="*/ 64134 h 102247"/>
                <a:gd name="connsiteX14" fmla="*/ 346081 w 385000"/>
                <a:gd name="connsiteY14" fmla="*/ 39302 h 102247"/>
                <a:gd name="connsiteX15" fmla="*/ 325069 w 385000"/>
                <a:gd name="connsiteY15" fmla="*/ 14937 h 102247"/>
                <a:gd name="connsiteX16" fmla="*/ 288769 w 385000"/>
                <a:gd name="connsiteY16" fmla="*/ 12 h 102247"/>
                <a:gd name="connsiteX17" fmla="*/ 252451 w 385000"/>
                <a:gd name="connsiteY17" fmla="*/ 14937 h 102247"/>
                <a:gd name="connsiteX18" fmla="*/ 222533 w 385000"/>
                <a:gd name="connsiteY18" fmla="*/ 49770 h 102247"/>
                <a:gd name="connsiteX19" fmla="*/ 192510 w 385000"/>
                <a:gd name="connsiteY19" fmla="*/ 64124 h 102247"/>
                <a:gd name="connsiteX20" fmla="*/ 153581 w 385000"/>
                <a:gd name="connsiteY20" fmla="*/ 39293 h 102247"/>
                <a:gd name="connsiteX21" fmla="*/ 132569 w 385000"/>
                <a:gd name="connsiteY21" fmla="*/ 14928 h 102247"/>
                <a:gd name="connsiteX22" fmla="*/ 96269 w 385000"/>
                <a:gd name="connsiteY22" fmla="*/ 2 h 102247"/>
                <a:gd name="connsiteX23" fmla="*/ 59950 w 385000"/>
                <a:gd name="connsiteY23" fmla="*/ 14928 h 102247"/>
                <a:gd name="connsiteX24" fmla="*/ 30032 w 385000"/>
                <a:gd name="connsiteY24" fmla="*/ 49761 h 102247"/>
                <a:gd name="connsiteX25" fmla="*/ 0 w 385000"/>
                <a:gd name="connsiteY25" fmla="*/ 64115 h 102247"/>
                <a:gd name="connsiteX26" fmla="*/ 0 w 385000"/>
                <a:gd name="connsiteY26" fmla="*/ 102243 h 102247"/>
                <a:gd name="connsiteX27" fmla="*/ 457 w 385000"/>
                <a:gd name="connsiteY27" fmla="*/ 102243 h 102247"/>
                <a:gd name="connsiteX28" fmla="*/ 68809 w 385000"/>
                <a:gd name="connsiteY28" fmla="*/ 62953 h 102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5000" h="102247">
                  <a:moveTo>
                    <a:pt x="68809" y="62953"/>
                  </a:moveTo>
                  <a:cubicBezTo>
                    <a:pt x="75400" y="54561"/>
                    <a:pt x="80924" y="47275"/>
                    <a:pt x="85506" y="43198"/>
                  </a:cubicBezTo>
                  <a:cubicBezTo>
                    <a:pt x="90326" y="39074"/>
                    <a:pt x="92459" y="38254"/>
                    <a:pt x="96260" y="38112"/>
                  </a:cubicBezTo>
                  <a:cubicBezTo>
                    <a:pt x="100041" y="38254"/>
                    <a:pt x="102175" y="39074"/>
                    <a:pt x="106994" y="43198"/>
                  </a:cubicBezTo>
                  <a:cubicBezTo>
                    <a:pt x="114033" y="49275"/>
                    <a:pt x="122453" y="62715"/>
                    <a:pt x="134845" y="76012"/>
                  </a:cubicBezTo>
                  <a:cubicBezTo>
                    <a:pt x="147018" y="89270"/>
                    <a:pt x="166440" y="102510"/>
                    <a:pt x="192500" y="102243"/>
                  </a:cubicBezTo>
                  <a:cubicBezTo>
                    <a:pt x="227838" y="102462"/>
                    <a:pt x="248774" y="79269"/>
                    <a:pt x="261318" y="62953"/>
                  </a:cubicBezTo>
                  <a:cubicBezTo>
                    <a:pt x="267900" y="54561"/>
                    <a:pt x="273425" y="47275"/>
                    <a:pt x="278006" y="43198"/>
                  </a:cubicBezTo>
                  <a:cubicBezTo>
                    <a:pt x="282826" y="39074"/>
                    <a:pt x="284959" y="38254"/>
                    <a:pt x="288760" y="38112"/>
                  </a:cubicBezTo>
                  <a:cubicBezTo>
                    <a:pt x="292551" y="38254"/>
                    <a:pt x="294684" y="39074"/>
                    <a:pt x="299485" y="43198"/>
                  </a:cubicBezTo>
                  <a:cubicBezTo>
                    <a:pt x="306543" y="49275"/>
                    <a:pt x="314954" y="62715"/>
                    <a:pt x="327346" y="76012"/>
                  </a:cubicBezTo>
                  <a:cubicBezTo>
                    <a:pt x="339528" y="89270"/>
                    <a:pt x="358940" y="102510"/>
                    <a:pt x="385000" y="102243"/>
                  </a:cubicBezTo>
                  <a:lnTo>
                    <a:pt x="385000" y="64153"/>
                  </a:lnTo>
                  <a:lnTo>
                    <a:pt x="385000" y="64134"/>
                  </a:lnTo>
                  <a:cubicBezTo>
                    <a:pt x="367208" y="63934"/>
                    <a:pt x="358912" y="55047"/>
                    <a:pt x="346081" y="39302"/>
                  </a:cubicBezTo>
                  <a:cubicBezTo>
                    <a:pt x="339957" y="31654"/>
                    <a:pt x="333766" y="22910"/>
                    <a:pt x="325069" y="14937"/>
                  </a:cubicBezTo>
                  <a:cubicBezTo>
                    <a:pt x="316592" y="7051"/>
                    <a:pt x="303876" y="-131"/>
                    <a:pt x="288769" y="12"/>
                  </a:cubicBezTo>
                  <a:cubicBezTo>
                    <a:pt x="273644" y="-131"/>
                    <a:pt x="260937" y="7051"/>
                    <a:pt x="252451" y="14937"/>
                  </a:cubicBezTo>
                  <a:cubicBezTo>
                    <a:pt x="239573" y="26920"/>
                    <a:pt x="231572" y="40540"/>
                    <a:pt x="222533" y="49770"/>
                  </a:cubicBezTo>
                  <a:cubicBezTo>
                    <a:pt x="213284" y="59057"/>
                    <a:pt x="206331" y="63858"/>
                    <a:pt x="192510" y="64124"/>
                  </a:cubicBezTo>
                  <a:cubicBezTo>
                    <a:pt x="174688" y="63924"/>
                    <a:pt x="166411" y="55038"/>
                    <a:pt x="153581" y="39293"/>
                  </a:cubicBezTo>
                  <a:cubicBezTo>
                    <a:pt x="147476" y="31644"/>
                    <a:pt x="141256" y="22900"/>
                    <a:pt x="132569" y="14928"/>
                  </a:cubicBezTo>
                  <a:cubicBezTo>
                    <a:pt x="124092" y="7041"/>
                    <a:pt x="111376" y="-141"/>
                    <a:pt x="96269" y="2"/>
                  </a:cubicBezTo>
                  <a:cubicBezTo>
                    <a:pt x="81143" y="-141"/>
                    <a:pt x="68437" y="7041"/>
                    <a:pt x="59950" y="14928"/>
                  </a:cubicBezTo>
                  <a:cubicBezTo>
                    <a:pt x="47054" y="26910"/>
                    <a:pt x="39062" y="40531"/>
                    <a:pt x="30032" y="49761"/>
                  </a:cubicBezTo>
                  <a:cubicBezTo>
                    <a:pt x="20774" y="59048"/>
                    <a:pt x="13830" y="63848"/>
                    <a:pt x="0" y="64115"/>
                  </a:cubicBezTo>
                  <a:lnTo>
                    <a:pt x="0" y="102243"/>
                  </a:lnTo>
                  <a:cubicBezTo>
                    <a:pt x="162" y="102243"/>
                    <a:pt x="305" y="102243"/>
                    <a:pt x="457" y="102243"/>
                  </a:cubicBezTo>
                  <a:cubicBezTo>
                    <a:pt x="35519" y="102272"/>
                    <a:pt x="56340" y="79193"/>
                    <a:pt x="68809" y="62953"/>
                  </a:cubicBezTo>
                  <a:close/>
                </a:path>
              </a:pathLst>
            </a:custGeom>
            <a:solidFill>
              <a:srgbClr val="0070C0"/>
            </a:solidFill>
            <a:ln w="9525" cap="flat">
              <a:solidFill>
                <a:srgbClr val="002060"/>
              </a:solid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670D705-59C9-B5A4-779C-04183028BF10}"/>
                </a:ext>
              </a:extLst>
            </p:cNvPr>
            <p:cNvSpPr/>
            <p:nvPr/>
          </p:nvSpPr>
          <p:spPr>
            <a:xfrm>
              <a:off x="10363771" y="3523430"/>
              <a:ext cx="384962" cy="102247"/>
            </a:xfrm>
            <a:custGeom>
              <a:avLst/>
              <a:gdLst>
                <a:gd name="connsiteX0" fmla="*/ 68780 w 384962"/>
                <a:gd name="connsiteY0" fmla="*/ 62953 h 102247"/>
                <a:gd name="connsiteX1" fmla="*/ 85487 w 384962"/>
                <a:gd name="connsiteY1" fmla="*/ 43198 h 102247"/>
                <a:gd name="connsiteX2" fmla="*/ 96222 w 384962"/>
                <a:gd name="connsiteY2" fmla="*/ 38112 h 102247"/>
                <a:gd name="connsiteX3" fmla="*/ 106966 w 384962"/>
                <a:gd name="connsiteY3" fmla="*/ 43198 h 102247"/>
                <a:gd name="connsiteX4" fmla="*/ 134807 w 384962"/>
                <a:gd name="connsiteY4" fmla="*/ 76012 h 102247"/>
                <a:gd name="connsiteX5" fmla="*/ 192481 w 384962"/>
                <a:gd name="connsiteY5" fmla="*/ 102243 h 102247"/>
                <a:gd name="connsiteX6" fmla="*/ 261299 w 384962"/>
                <a:gd name="connsiteY6" fmla="*/ 62953 h 102247"/>
                <a:gd name="connsiteX7" fmla="*/ 277987 w 384962"/>
                <a:gd name="connsiteY7" fmla="*/ 43198 h 102247"/>
                <a:gd name="connsiteX8" fmla="*/ 288731 w 384962"/>
                <a:gd name="connsiteY8" fmla="*/ 38112 h 102247"/>
                <a:gd name="connsiteX9" fmla="*/ 299475 w 384962"/>
                <a:gd name="connsiteY9" fmla="*/ 43198 h 102247"/>
                <a:gd name="connsiteX10" fmla="*/ 327327 w 384962"/>
                <a:gd name="connsiteY10" fmla="*/ 76012 h 102247"/>
                <a:gd name="connsiteX11" fmla="*/ 384962 w 384962"/>
                <a:gd name="connsiteY11" fmla="*/ 102243 h 102247"/>
                <a:gd name="connsiteX12" fmla="*/ 384962 w 384962"/>
                <a:gd name="connsiteY12" fmla="*/ 64153 h 102247"/>
                <a:gd name="connsiteX13" fmla="*/ 384962 w 384962"/>
                <a:gd name="connsiteY13" fmla="*/ 64134 h 102247"/>
                <a:gd name="connsiteX14" fmla="*/ 346043 w 384962"/>
                <a:gd name="connsiteY14" fmla="*/ 39302 h 102247"/>
                <a:gd name="connsiteX15" fmla="*/ 325041 w 384962"/>
                <a:gd name="connsiteY15" fmla="*/ 14937 h 102247"/>
                <a:gd name="connsiteX16" fmla="*/ 288731 w 384962"/>
                <a:gd name="connsiteY16" fmla="*/ 12 h 102247"/>
                <a:gd name="connsiteX17" fmla="*/ 252432 w 384962"/>
                <a:gd name="connsiteY17" fmla="*/ 14937 h 102247"/>
                <a:gd name="connsiteX18" fmla="*/ 222494 w 384962"/>
                <a:gd name="connsiteY18" fmla="*/ 49770 h 102247"/>
                <a:gd name="connsiteX19" fmla="*/ 192491 w 384962"/>
                <a:gd name="connsiteY19" fmla="*/ 64124 h 102247"/>
                <a:gd name="connsiteX20" fmla="*/ 153553 w 384962"/>
                <a:gd name="connsiteY20" fmla="*/ 39293 h 102247"/>
                <a:gd name="connsiteX21" fmla="*/ 132540 w 384962"/>
                <a:gd name="connsiteY21" fmla="*/ 14928 h 102247"/>
                <a:gd name="connsiteX22" fmla="*/ 96231 w 384962"/>
                <a:gd name="connsiteY22" fmla="*/ 2 h 102247"/>
                <a:gd name="connsiteX23" fmla="*/ 59941 w 384962"/>
                <a:gd name="connsiteY23" fmla="*/ 14928 h 102247"/>
                <a:gd name="connsiteX24" fmla="*/ 30004 w 384962"/>
                <a:gd name="connsiteY24" fmla="*/ 49761 h 102247"/>
                <a:gd name="connsiteX25" fmla="*/ 0 w 384962"/>
                <a:gd name="connsiteY25" fmla="*/ 64115 h 102247"/>
                <a:gd name="connsiteX26" fmla="*/ 0 w 384962"/>
                <a:gd name="connsiteY26" fmla="*/ 102243 h 102247"/>
                <a:gd name="connsiteX27" fmla="*/ 457 w 384962"/>
                <a:gd name="connsiteY27" fmla="*/ 102243 h 102247"/>
                <a:gd name="connsiteX28" fmla="*/ 68780 w 384962"/>
                <a:gd name="connsiteY28" fmla="*/ 62953 h 102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4962" h="102247">
                  <a:moveTo>
                    <a:pt x="68780" y="62953"/>
                  </a:moveTo>
                  <a:cubicBezTo>
                    <a:pt x="75362" y="54561"/>
                    <a:pt x="80886" y="47275"/>
                    <a:pt x="85487" y="43198"/>
                  </a:cubicBezTo>
                  <a:cubicBezTo>
                    <a:pt x="90288" y="39074"/>
                    <a:pt x="92431" y="38254"/>
                    <a:pt x="96222" y="38112"/>
                  </a:cubicBezTo>
                  <a:cubicBezTo>
                    <a:pt x="100032" y="38254"/>
                    <a:pt x="102146" y="39074"/>
                    <a:pt x="106966" y="43198"/>
                  </a:cubicBezTo>
                  <a:cubicBezTo>
                    <a:pt x="114005" y="49275"/>
                    <a:pt x="122415" y="62715"/>
                    <a:pt x="134807" y="76012"/>
                  </a:cubicBezTo>
                  <a:cubicBezTo>
                    <a:pt x="146990" y="89270"/>
                    <a:pt x="166430" y="102510"/>
                    <a:pt x="192481" y="102243"/>
                  </a:cubicBezTo>
                  <a:cubicBezTo>
                    <a:pt x="227800" y="102462"/>
                    <a:pt x="248745" y="79269"/>
                    <a:pt x="261299" y="62953"/>
                  </a:cubicBezTo>
                  <a:cubicBezTo>
                    <a:pt x="267862" y="54561"/>
                    <a:pt x="273396" y="47275"/>
                    <a:pt x="277987" y="43198"/>
                  </a:cubicBezTo>
                  <a:cubicBezTo>
                    <a:pt x="282816" y="39074"/>
                    <a:pt x="284931" y="38254"/>
                    <a:pt x="288731" y="38112"/>
                  </a:cubicBezTo>
                  <a:cubicBezTo>
                    <a:pt x="292532" y="38254"/>
                    <a:pt x="294646" y="39074"/>
                    <a:pt x="299475" y="43198"/>
                  </a:cubicBezTo>
                  <a:cubicBezTo>
                    <a:pt x="306505" y="49275"/>
                    <a:pt x="314925" y="62715"/>
                    <a:pt x="327327" y="76012"/>
                  </a:cubicBezTo>
                  <a:cubicBezTo>
                    <a:pt x="339490" y="89270"/>
                    <a:pt x="358931" y="102510"/>
                    <a:pt x="384962" y="102243"/>
                  </a:cubicBezTo>
                  <a:lnTo>
                    <a:pt x="384962" y="64153"/>
                  </a:lnTo>
                  <a:lnTo>
                    <a:pt x="384962" y="64134"/>
                  </a:lnTo>
                  <a:cubicBezTo>
                    <a:pt x="367170" y="63934"/>
                    <a:pt x="358902" y="55047"/>
                    <a:pt x="346043" y="39302"/>
                  </a:cubicBezTo>
                  <a:cubicBezTo>
                    <a:pt x="339938" y="31654"/>
                    <a:pt x="333737" y="22910"/>
                    <a:pt x="325041" y="14937"/>
                  </a:cubicBezTo>
                  <a:cubicBezTo>
                    <a:pt x="316554" y="7051"/>
                    <a:pt x="303848" y="-131"/>
                    <a:pt x="288731" y="12"/>
                  </a:cubicBezTo>
                  <a:cubicBezTo>
                    <a:pt x="273615" y="-131"/>
                    <a:pt x="260890" y="7051"/>
                    <a:pt x="252432" y="14937"/>
                  </a:cubicBezTo>
                  <a:cubicBezTo>
                    <a:pt x="239535" y="26920"/>
                    <a:pt x="231534" y="40540"/>
                    <a:pt x="222494" y="49770"/>
                  </a:cubicBezTo>
                  <a:cubicBezTo>
                    <a:pt x="213265" y="59057"/>
                    <a:pt x="206293" y="63858"/>
                    <a:pt x="192491" y="64124"/>
                  </a:cubicBezTo>
                  <a:cubicBezTo>
                    <a:pt x="174669" y="63924"/>
                    <a:pt x="166373" y="55038"/>
                    <a:pt x="153553" y="39293"/>
                  </a:cubicBezTo>
                  <a:cubicBezTo>
                    <a:pt x="147447" y="31644"/>
                    <a:pt x="141237" y="22900"/>
                    <a:pt x="132540" y="14928"/>
                  </a:cubicBezTo>
                  <a:cubicBezTo>
                    <a:pt x="124082" y="7041"/>
                    <a:pt x="111347" y="-141"/>
                    <a:pt x="96231" y="2"/>
                  </a:cubicBezTo>
                  <a:cubicBezTo>
                    <a:pt x="81124" y="-141"/>
                    <a:pt x="68399" y="7041"/>
                    <a:pt x="59941" y="14928"/>
                  </a:cubicBezTo>
                  <a:cubicBezTo>
                    <a:pt x="47044" y="26910"/>
                    <a:pt x="39043" y="40531"/>
                    <a:pt x="30004" y="49761"/>
                  </a:cubicBezTo>
                  <a:cubicBezTo>
                    <a:pt x="20774" y="59048"/>
                    <a:pt x="13802" y="63848"/>
                    <a:pt x="0" y="64115"/>
                  </a:cubicBezTo>
                  <a:lnTo>
                    <a:pt x="0" y="102243"/>
                  </a:lnTo>
                  <a:cubicBezTo>
                    <a:pt x="152" y="102243"/>
                    <a:pt x="295" y="102243"/>
                    <a:pt x="457" y="102243"/>
                  </a:cubicBezTo>
                  <a:cubicBezTo>
                    <a:pt x="35500" y="102272"/>
                    <a:pt x="56302" y="79193"/>
                    <a:pt x="68780" y="62953"/>
                  </a:cubicBezTo>
                  <a:close/>
                </a:path>
              </a:pathLst>
            </a:custGeom>
            <a:solidFill>
              <a:srgbClr val="0070C0"/>
            </a:solidFill>
            <a:ln w="9525" cap="flat">
              <a:solidFill>
                <a:srgbClr val="002060"/>
              </a:solidFill>
              <a:prstDash val="solid"/>
              <a:miter/>
            </a:ln>
          </p:spPr>
          <p:txBody>
            <a:bodyPr rtlCol="0" anchor="ctr"/>
            <a:lstStyle/>
            <a:p>
              <a:endParaRPr lang="en-US"/>
            </a:p>
          </p:txBody>
        </p:sp>
      </p:grpSp>
    </p:spTree>
    <p:extLst>
      <p:ext uri="{BB962C8B-B14F-4D97-AF65-F5344CB8AC3E}">
        <p14:creationId xmlns:p14="http://schemas.microsoft.com/office/powerpoint/2010/main" val="922007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p:cNvPicPr>
            <a:picLocks noChangeAspect="1"/>
          </p:cNvPicPr>
          <p:nvPr/>
        </p:nvPicPr>
        <p:blipFill>
          <a:blip r:embed="rId4"/>
          <a:stretch>
            <a:fillRect/>
          </a:stretch>
        </p:blipFill>
        <p:spPr>
          <a:xfrm>
            <a:off x="4073544" y="2291799"/>
            <a:ext cx="7374545" cy="4550252"/>
          </a:xfrm>
          <a:prstGeom prst="rect">
            <a:avLst/>
          </a:prstGeom>
        </p:spPr>
      </p:pic>
      <p:sp>
        <p:nvSpPr>
          <p:cNvPr id="6" name="TextBox 5"/>
          <p:cNvSpPr txBox="1"/>
          <p:nvPr/>
        </p:nvSpPr>
        <p:spPr>
          <a:xfrm>
            <a:off x="7565388" y="3688984"/>
            <a:ext cx="800219" cy="369332"/>
          </a:xfrm>
          <a:prstGeom prst="rect">
            <a:avLst/>
          </a:prstGeom>
          <a:noFill/>
        </p:spPr>
        <p:txBody>
          <a:bodyPr wrap="none" rtlCol="0">
            <a:spAutoFit/>
          </a:bodyPr>
          <a:lstStyle/>
          <a:p>
            <a:r>
              <a:rPr lang="en-US" dirty="0">
                <a:solidFill>
                  <a:schemeClr val="bg1"/>
                </a:solidFill>
              </a:rPr>
              <a:t>No go</a:t>
            </a:r>
          </a:p>
        </p:txBody>
      </p:sp>
      <p:sp>
        <p:nvSpPr>
          <p:cNvPr id="7" name="TextBox 6"/>
          <p:cNvSpPr txBox="1"/>
          <p:nvPr/>
        </p:nvSpPr>
        <p:spPr>
          <a:xfrm>
            <a:off x="6703761" y="5223776"/>
            <a:ext cx="492443" cy="369332"/>
          </a:xfrm>
          <a:prstGeom prst="rect">
            <a:avLst/>
          </a:prstGeom>
          <a:noFill/>
        </p:spPr>
        <p:txBody>
          <a:bodyPr wrap="none" rtlCol="0">
            <a:spAutoFit/>
          </a:bodyPr>
          <a:lstStyle/>
          <a:p>
            <a:r>
              <a:rPr lang="en-US" dirty="0"/>
              <a:t>Go</a:t>
            </a:r>
          </a:p>
        </p:txBody>
      </p:sp>
      <p:sp>
        <p:nvSpPr>
          <p:cNvPr id="3" name="Rounded Rectangle 2"/>
          <p:cNvSpPr/>
          <p:nvPr/>
        </p:nvSpPr>
        <p:spPr>
          <a:xfrm>
            <a:off x="6326588" y="4737851"/>
            <a:ext cx="137160" cy="137160"/>
          </a:xfrm>
          <a:prstGeom prst="roundRect">
            <a:avLst/>
          </a:prstGeom>
          <a:solidFill>
            <a:srgbClr val="FFFF00">
              <a:alpha val="75000"/>
            </a:srgbClr>
          </a:solidFill>
          <a:ln w="57150">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Slide Number Placeholder 17">
            <a:extLst>
              <a:ext uri="{FF2B5EF4-FFF2-40B4-BE49-F238E27FC236}">
                <a16:creationId xmlns:a16="http://schemas.microsoft.com/office/drawing/2014/main" id="{2D9F1921-828F-4DEB-88A8-5F9445FABAE6}"/>
              </a:ext>
            </a:extLst>
          </p:cNvPr>
          <p:cNvSpPr>
            <a:spLocks noGrp="1"/>
          </p:cNvSpPr>
          <p:nvPr>
            <p:ph type="sldNum" sz="quarter" idx="13"/>
          </p:nvPr>
        </p:nvSpPr>
        <p:spPr/>
        <p:txBody>
          <a:bodyPr/>
          <a:lstStyle>
            <a:lvl1pPr algn="ctr">
              <a:defRPr>
                <a:solidFill>
                  <a:schemeClr val="tx1"/>
                </a:solidFill>
              </a:defRPr>
            </a:lvl1pPr>
          </a:lstStyle>
          <a:p>
            <a:fld id="{C8847634-5684-4077-9B97-62904FB6C7A7}" type="slidenum">
              <a:rPr lang="en-US" smtClean="0"/>
              <a:pPr/>
              <a:t>21</a:t>
            </a:fld>
            <a:endParaRPr lang="en-US" dirty="0"/>
          </a:p>
        </p:txBody>
      </p:sp>
      <p:sp>
        <p:nvSpPr>
          <p:cNvPr id="2" name="Title 1"/>
          <p:cNvSpPr>
            <a:spLocks noGrp="1"/>
          </p:cNvSpPr>
          <p:nvPr>
            <p:ph type="ctrTitle"/>
          </p:nvPr>
        </p:nvSpPr>
        <p:spPr/>
        <p:txBody>
          <a:bodyPr>
            <a:normAutofit fontScale="90000"/>
          </a:bodyPr>
          <a:lstStyle/>
          <a:p>
            <a:r>
              <a:rPr lang="en-US" dirty="0"/>
              <a:t>How it Works (High Clearance)</a:t>
            </a:r>
          </a:p>
        </p:txBody>
      </p:sp>
      <p:sp>
        <p:nvSpPr>
          <p:cNvPr id="12" name="Content Placeholder 2"/>
          <p:cNvSpPr txBox="1">
            <a:spLocks/>
          </p:cNvSpPr>
          <p:nvPr/>
        </p:nvSpPr>
        <p:spPr>
          <a:xfrm>
            <a:off x="701837" y="2097728"/>
            <a:ext cx="2585886" cy="3551843"/>
          </a:xfrm>
          <a:prstGeom prst="rect">
            <a:avLst/>
          </a:prstGeom>
        </p:spPr>
        <p:txBody>
          <a:bodyPr/>
          <a:lstStyle>
            <a:lvl1pPr marL="257175" indent="-257175"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buClr>
                <a:schemeClr val="bg2"/>
              </a:buClr>
              <a:buFont typeface="+mj-lt"/>
              <a:buAutoNum type="arabicPeriod"/>
            </a:pPr>
            <a:r>
              <a:rPr lang="en-US" dirty="0"/>
              <a:t>Sample high clearance distribution (0.26)</a:t>
            </a:r>
          </a:p>
          <a:p>
            <a:pPr>
              <a:buClr>
                <a:schemeClr val="bg2"/>
              </a:buClr>
              <a:buFont typeface="+mj-lt"/>
              <a:buAutoNum type="arabicPeriod"/>
            </a:pPr>
            <a:r>
              <a:rPr lang="en-US" dirty="0"/>
              <a:t>Assign threshold depth to vehicle (63 cm)</a:t>
            </a:r>
          </a:p>
          <a:p>
            <a:pPr>
              <a:buClr>
                <a:schemeClr val="bg2"/>
              </a:buClr>
              <a:buFont typeface="+mj-lt"/>
              <a:buAutoNum type="arabicPeriod"/>
            </a:pPr>
            <a:r>
              <a:rPr lang="en-US" dirty="0"/>
              <a:t>Compare to depth on road</a:t>
            </a:r>
          </a:p>
          <a:p>
            <a:pPr>
              <a:buClr>
                <a:schemeClr val="bg2"/>
              </a:buClr>
              <a:buFont typeface="+mj-lt"/>
              <a:buAutoNum type="arabicPeriod"/>
            </a:pPr>
            <a:r>
              <a:rPr lang="en-US" dirty="0"/>
              <a:t>Turn around, caught or proceed</a:t>
            </a:r>
          </a:p>
        </p:txBody>
      </p:sp>
      <p:graphicFrame>
        <p:nvGraphicFramePr>
          <p:cNvPr id="13" name="Table 12"/>
          <p:cNvGraphicFramePr>
            <a:graphicFrameLocks noGrp="1"/>
          </p:cNvGraphicFramePr>
          <p:nvPr>
            <p:extLst>
              <p:ext uri="{D42A27DB-BD31-4B8C-83A1-F6EECF244321}">
                <p14:modId xmlns:p14="http://schemas.microsoft.com/office/powerpoint/2010/main" val="1333975825"/>
              </p:ext>
            </p:extLst>
          </p:nvPr>
        </p:nvGraphicFramePr>
        <p:xfrm>
          <a:off x="8650951" y="775919"/>
          <a:ext cx="2759038" cy="1353829"/>
        </p:xfrm>
        <a:graphic>
          <a:graphicData uri="http://schemas.openxmlformats.org/drawingml/2006/table">
            <a:tbl>
              <a:tblPr firstRow="1" firstCol="1" bandRow="1">
                <a:tableStyleId>{5C22544A-7EE6-4342-B048-85BDC9FD1C3A}</a:tableStyleId>
              </a:tblPr>
              <a:tblGrid>
                <a:gridCol w="1065532">
                  <a:extLst>
                    <a:ext uri="{9D8B030D-6E8A-4147-A177-3AD203B41FA5}">
                      <a16:colId xmlns:a16="http://schemas.microsoft.com/office/drawing/2014/main" val="20000"/>
                    </a:ext>
                  </a:extLst>
                </a:gridCol>
                <a:gridCol w="832757">
                  <a:extLst>
                    <a:ext uri="{9D8B030D-6E8A-4147-A177-3AD203B41FA5}">
                      <a16:colId xmlns:a16="http://schemas.microsoft.com/office/drawing/2014/main" val="20001"/>
                    </a:ext>
                  </a:extLst>
                </a:gridCol>
                <a:gridCol w="860749">
                  <a:extLst>
                    <a:ext uri="{9D8B030D-6E8A-4147-A177-3AD203B41FA5}">
                      <a16:colId xmlns:a16="http://schemas.microsoft.com/office/drawing/2014/main" val="20002"/>
                    </a:ext>
                  </a:extLst>
                </a:gridCol>
              </a:tblGrid>
              <a:tr h="375737">
                <a:tc>
                  <a:txBody>
                    <a:bodyPr/>
                    <a:lstStyle/>
                    <a:p>
                      <a:endParaRPr lang="en-US" sz="1100" dirty="0">
                        <a:solidFill>
                          <a:schemeClr val="bg1"/>
                        </a:solidFill>
                        <a:effectLst/>
                        <a:latin typeface="Calibri" panose="020F0502020204030204" pitchFamily="34" charset="0"/>
                        <a:cs typeface="Times New Roman" panose="02020603050405020304" pitchFamily="18" charset="0"/>
                      </a:endParaRPr>
                    </a:p>
                  </a:txBody>
                  <a:tcPr marL="51435" marR="51435" marT="0" marB="0"/>
                </a:tc>
                <a:tc>
                  <a:txBody>
                    <a:bodyPr/>
                    <a:lstStyle/>
                    <a:p>
                      <a:pPr marL="0" marR="0" algn="ctr">
                        <a:lnSpc>
                          <a:spcPct val="107000"/>
                        </a:lnSpc>
                        <a:spcBef>
                          <a:spcPts val="0"/>
                        </a:spcBef>
                        <a:spcAft>
                          <a:spcPts val="0"/>
                        </a:spcAft>
                      </a:pPr>
                      <a:r>
                        <a:rPr lang="en-US" sz="1100" dirty="0">
                          <a:solidFill>
                            <a:schemeClr val="bg1">
                              <a:lumMod val="95000"/>
                              <a:alpha val="30000"/>
                            </a:schemeClr>
                          </a:solidFill>
                          <a:effectLst/>
                        </a:rPr>
                        <a:t>Low Clearance</a:t>
                      </a:r>
                      <a:endParaRPr lang="en-US" sz="1100" dirty="0">
                        <a:solidFill>
                          <a:schemeClr val="bg1">
                            <a:lumMod val="95000"/>
                            <a:alpha val="3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solidFill>
                      <a:schemeClr val="accent1"/>
                    </a:solidFill>
                  </a:tcPr>
                </a:tc>
                <a:tc>
                  <a:txBody>
                    <a:bodyPr/>
                    <a:lstStyle/>
                    <a:p>
                      <a:pPr marL="0" marR="0" algn="ctr">
                        <a:lnSpc>
                          <a:spcPct val="107000"/>
                        </a:lnSpc>
                        <a:spcBef>
                          <a:spcPts val="0"/>
                        </a:spcBef>
                        <a:spcAft>
                          <a:spcPts val="0"/>
                        </a:spcAft>
                      </a:pPr>
                      <a:r>
                        <a:rPr lang="en-US" sz="1100" dirty="0">
                          <a:solidFill>
                            <a:schemeClr val="bg1"/>
                          </a:solidFill>
                          <a:effectLst/>
                        </a:rPr>
                        <a:t>High Clearance</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00"/>
                  </a:ext>
                </a:extLst>
              </a:tr>
              <a:tr h="186569">
                <a:tc>
                  <a:txBody>
                    <a:bodyPr/>
                    <a:lstStyle/>
                    <a:p>
                      <a:pPr marL="0" marR="0" algn="r">
                        <a:lnSpc>
                          <a:spcPct val="107000"/>
                        </a:lnSpc>
                        <a:spcBef>
                          <a:spcPts val="0"/>
                        </a:spcBef>
                        <a:spcAft>
                          <a:spcPts val="0"/>
                        </a:spcAft>
                      </a:pPr>
                      <a:r>
                        <a:rPr lang="en-US" sz="1100" dirty="0">
                          <a:solidFill>
                            <a:schemeClr val="bg1"/>
                          </a:solidFill>
                          <a:effectLst/>
                        </a:rPr>
                        <a:t>Mean (cm)</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ctr">
                        <a:lnSpc>
                          <a:spcPct val="107000"/>
                        </a:lnSpc>
                        <a:spcBef>
                          <a:spcPts val="0"/>
                        </a:spcBef>
                        <a:spcAft>
                          <a:spcPts val="0"/>
                        </a:spcAft>
                      </a:pPr>
                      <a:r>
                        <a:rPr lang="en-US" sz="1800" dirty="0">
                          <a:solidFill>
                            <a:schemeClr val="tx1">
                              <a:alpha val="30000"/>
                            </a:schemeClr>
                          </a:solidFill>
                          <a:effectLst/>
                        </a:rPr>
                        <a:t>35</a:t>
                      </a:r>
                      <a:endParaRPr lang="en-US" sz="1800" dirty="0">
                        <a:solidFill>
                          <a:schemeClr val="tx1">
                            <a:alpha val="3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solidFill>
                      <a:schemeClr val="accent1">
                        <a:tint val="40000"/>
                      </a:schemeClr>
                    </a:solidFill>
                  </a:tcPr>
                </a:tc>
                <a:tc>
                  <a:txBody>
                    <a:bodyPr/>
                    <a:lstStyle/>
                    <a:p>
                      <a:pPr marL="0" marR="0" algn="ctr">
                        <a:lnSpc>
                          <a:spcPct val="107000"/>
                        </a:lnSpc>
                        <a:spcBef>
                          <a:spcPts val="0"/>
                        </a:spcBef>
                        <a:spcAft>
                          <a:spcPts val="0"/>
                        </a:spcAft>
                      </a:pPr>
                      <a:r>
                        <a:rPr lang="en-US" sz="1800">
                          <a:effectLst/>
                        </a:rPr>
                        <a:t>52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extLst>
                  <a:ext uri="{0D108BD9-81ED-4DB2-BD59-A6C34878D82A}">
                    <a16:rowId xmlns:a16="http://schemas.microsoft.com/office/drawing/2014/main" val="10001"/>
                  </a:ext>
                </a:extLst>
              </a:tr>
              <a:tr h="342424">
                <a:tc>
                  <a:txBody>
                    <a:bodyPr/>
                    <a:lstStyle/>
                    <a:p>
                      <a:pPr marL="0" marR="0" algn="r">
                        <a:lnSpc>
                          <a:spcPct val="107000"/>
                        </a:lnSpc>
                        <a:spcBef>
                          <a:spcPts val="0"/>
                        </a:spcBef>
                        <a:spcAft>
                          <a:spcPts val="0"/>
                        </a:spcAft>
                      </a:pPr>
                      <a:r>
                        <a:rPr lang="en-US" sz="1100" dirty="0">
                          <a:solidFill>
                            <a:schemeClr val="bg1"/>
                          </a:solidFill>
                          <a:effectLst/>
                        </a:rPr>
                        <a:t>Standard Deviation (cm)</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ctr">
                        <a:lnSpc>
                          <a:spcPct val="107000"/>
                        </a:lnSpc>
                        <a:spcBef>
                          <a:spcPts val="0"/>
                        </a:spcBef>
                        <a:spcAft>
                          <a:spcPts val="0"/>
                        </a:spcAft>
                      </a:pPr>
                      <a:r>
                        <a:rPr lang="en-US" sz="1800" dirty="0">
                          <a:solidFill>
                            <a:schemeClr val="tx1">
                              <a:alpha val="30000"/>
                            </a:schemeClr>
                          </a:solidFill>
                          <a:effectLst/>
                        </a:rPr>
                        <a:t>20</a:t>
                      </a:r>
                      <a:endParaRPr lang="en-US" sz="1800" dirty="0">
                        <a:solidFill>
                          <a:schemeClr val="tx1">
                            <a:alpha val="3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solidFill>
                      <a:schemeClr val="accent1">
                        <a:tint val="20000"/>
                      </a:schemeClr>
                    </a:solidFill>
                  </a:tcPr>
                </a:tc>
                <a:tc>
                  <a:txBody>
                    <a:bodyPr/>
                    <a:lstStyle/>
                    <a:p>
                      <a:pPr marL="0" marR="0" algn="ctr">
                        <a:lnSpc>
                          <a:spcPct val="107000"/>
                        </a:lnSpc>
                        <a:spcBef>
                          <a:spcPts val="0"/>
                        </a:spcBef>
                        <a:spcAft>
                          <a:spcPts val="0"/>
                        </a:spcAft>
                      </a:pPr>
                      <a:r>
                        <a:rPr lang="en-US" sz="1800" dirty="0">
                          <a:effectLst/>
                        </a:rPr>
                        <a:t>20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extLst>
                  <a:ext uri="{0D108BD9-81ED-4DB2-BD59-A6C34878D82A}">
                    <a16:rowId xmlns:a16="http://schemas.microsoft.com/office/drawing/2014/main" val="10002"/>
                  </a:ext>
                </a:extLst>
              </a:tr>
              <a:tr h="342424">
                <a:tc>
                  <a:txBody>
                    <a:bodyPr/>
                    <a:lstStyle/>
                    <a:p>
                      <a:pPr marL="0" marR="0" algn="r">
                        <a:lnSpc>
                          <a:spcPct val="107000"/>
                        </a:lnSpc>
                        <a:spcBef>
                          <a:spcPts val="0"/>
                        </a:spcBef>
                        <a:spcAft>
                          <a:spcPts val="0"/>
                        </a:spcAft>
                      </a:pPr>
                      <a:r>
                        <a:rPr lang="en-US" sz="1100" dirty="0">
                          <a:solidFill>
                            <a:schemeClr val="bg1"/>
                          </a:solidFill>
                          <a:effectLst/>
                        </a:rPr>
                        <a:t>Puddle </a:t>
                      </a:r>
                    </a:p>
                    <a:p>
                      <a:pPr marL="0" marR="0" algn="r">
                        <a:lnSpc>
                          <a:spcPct val="107000"/>
                        </a:lnSpc>
                        <a:spcBef>
                          <a:spcPts val="0"/>
                        </a:spcBef>
                        <a:spcAft>
                          <a:spcPts val="0"/>
                        </a:spcAft>
                      </a:pPr>
                      <a:r>
                        <a:rPr lang="en-US" sz="1100" dirty="0">
                          <a:solidFill>
                            <a:schemeClr val="bg1"/>
                          </a:solidFill>
                          <a:effectLst/>
                        </a:rPr>
                        <a:t>Depth (cm)</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ctr">
                        <a:lnSpc>
                          <a:spcPct val="107000"/>
                        </a:lnSpc>
                        <a:spcBef>
                          <a:spcPts val="0"/>
                        </a:spcBef>
                        <a:spcAft>
                          <a:spcPts val="0"/>
                        </a:spcAft>
                      </a:pPr>
                      <a:r>
                        <a:rPr lang="en-US" sz="1800" dirty="0">
                          <a:solidFill>
                            <a:schemeClr val="tx1">
                              <a:alpha val="30000"/>
                            </a:schemeClr>
                          </a:solidFill>
                          <a:effectLst/>
                        </a:rPr>
                        <a:t>6</a:t>
                      </a:r>
                      <a:endParaRPr lang="en-US" sz="1800" dirty="0">
                        <a:solidFill>
                          <a:schemeClr val="tx1">
                            <a:alpha val="3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solidFill>
                      <a:schemeClr val="accent1">
                        <a:tint val="40000"/>
                      </a:schemeClr>
                    </a:solidFill>
                  </a:tcPr>
                </a:tc>
                <a:tc>
                  <a:txBody>
                    <a:bodyPr/>
                    <a:lstStyle/>
                    <a:p>
                      <a:pPr marL="0" marR="0" algn="ctr">
                        <a:lnSpc>
                          <a:spcPct val="107000"/>
                        </a:lnSpc>
                        <a:spcBef>
                          <a:spcPts val="0"/>
                        </a:spcBef>
                        <a:spcAft>
                          <a:spcPts val="0"/>
                        </a:spcAft>
                      </a:pPr>
                      <a:r>
                        <a:rPr lang="en-US" sz="1800" dirty="0">
                          <a:effectLst/>
                        </a:rPr>
                        <a:t>10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extLst>
                  <a:ext uri="{0D108BD9-81ED-4DB2-BD59-A6C34878D82A}">
                    <a16:rowId xmlns:a16="http://schemas.microsoft.com/office/drawing/2014/main" val="10003"/>
                  </a:ext>
                </a:extLst>
              </a:tr>
            </a:tbl>
          </a:graphicData>
        </a:graphic>
      </p:graphicFrame>
      <p:cxnSp>
        <p:nvCxnSpPr>
          <p:cNvPr id="9" name="Straight Arrow Connector 8"/>
          <p:cNvCxnSpPr/>
          <p:nvPr/>
        </p:nvCxnSpPr>
        <p:spPr>
          <a:xfrm flipH="1">
            <a:off x="4690497" y="4814453"/>
            <a:ext cx="1713837" cy="3"/>
          </a:xfrm>
          <a:prstGeom prst="straightConnector1">
            <a:avLst/>
          </a:prstGeom>
          <a:ln w="31750">
            <a:solidFill>
              <a:schemeClr val="accent5">
                <a:lumMod val="60000"/>
                <a:lumOff val="40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flipH="1" flipV="1">
            <a:off x="6395169" y="4814452"/>
            <a:ext cx="9165" cy="1292252"/>
          </a:xfrm>
          <a:prstGeom prst="straightConnector1">
            <a:avLst/>
          </a:prstGeom>
          <a:ln w="31750">
            <a:solidFill>
              <a:schemeClr val="accent5">
                <a:lumMod val="60000"/>
                <a:lumOff val="40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214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Slide Number Placeholder 17">
            <a:extLst>
              <a:ext uri="{FF2B5EF4-FFF2-40B4-BE49-F238E27FC236}">
                <a16:creationId xmlns:a16="http://schemas.microsoft.com/office/drawing/2014/main" id="{21C512C1-9831-4BCA-9B8F-503707067D79}"/>
              </a:ext>
            </a:extLst>
          </p:cNvPr>
          <p:cNvSpPr>
            <a:spLocks noGrp="1"/>
          </p:cNvSpPr>
          <p:nvPr>
            <p:ph type="sldNum" sz="quarter" idx="13"/>
          </p:nvPr>
        </p:nvSpPr>
        <p:spPr/>
        <p:txBody>
          <a:bodyPr/>
          <a:lstStyle>
            <a:lvl1pPr algn="ctr">
              <a:defRPr>
                <a:solidFill>
                  <a:schemeClr val="tx1"/>
                </a:solidFill>
              </a:defRPr>
            </a:lvl1pPr>
          </a:lstStyle>
          <a:p>
            <a:fld id="{C8847634-5684-4077-9B97-62904FB6C7A7}" type="slidenum">
              <a:rPr lang="en-US" smtClean="0"/>
              <a:pPr/>
              <a:t>22</a:t>
            </a:fld>
            <a:endParaRPr lang="en-US" dirty="0"/>
          </a:p>
        </p:txBody>
      </p:sp>
      <p:sp>
        <p:nvSpPr>
          <p:cNvPr id="2" name="Title 1"/>
          <p:cNvSpPr>
            <a:spLocks noGrp="1"/>
          </p:cNvSpPr>
          <p:nvPr>
            <p:ph type="ctrTitle"/>
          </p:nvPr>
        </p:nvSpPr>
        <p:spPr/>
        <p:txBody>
          <a:bodyPr/>
          <a:lstStyle/>
          <a:p>
            <a:r>
              <a:rPr lang="en-US" dirty="0"/>
              <a:t>Vertical Evacuation</a:t>
            </a:r>
          </a:p>
        </p:txBody>
      </p:sp>
      <p:sp>
        <p:nvSpPr>
          <p:cNvPr id="76" name="Text Placeholder 75">
            <a:extLst>
              <a:ext uri="{FF2B5EF4-FFF2-40B4-BE49-F238E27FC236}">
                <a16:creationId xmlns:a16="http://schemas.microsoft.com/office/drawing/2014/main" id="{F4CFD3BB-4B36-4C51-B79C-37B60C48CC56}"/>
              </a:ext>
            </a:extLst>
          </p:cNvPr>
          <p:cNvSpPr txBox="1">
            <a:spLocks noGrp="1"/>
          </p:cNvSpPr>
          <p:nvPr>
            <p:ph type="body" sz="quarter" idx="11"/>
          </p:nvPr>
        </p:nvSpPr>
        <p:spPr>
          <a:xfrm>
            <a:off x="744538" y="2139950"/>
            <a:ext cx="2586037" cy="1015663"/>
          </a:xfrm>
          <a:prstGeom prst="rect">
            <a:avLst/>
          </a:prstGeom>
          <a:noFill/>
        </p:spPr>
        <p:txBody>
          <a:bodyPr wrap="square" rtlCol="0">
            <a:spAutoFit/>
          </a:bodyPr>
          <a:lstStyle/>
          <a:p>
            <a:pPr>
              <a:lnSpc>
                <a:spcPct val="100000"/>
              </a:lnSpc>
            </a:pPr>
            <a:r>
              <a:rPr lang="en-US" dirty="0"/>
              <a:t>Age is the primary factor in determining limited mobility</a:t>
            </a:r>
          </a:p>
        </p:txBody>
      </p:sp>
      <p:sp>
        <p:nvSpPr>
          <p:cNvPr id="149" name="Rectangle 148"/>
          <p:cNvSpPr/>
          <p:nvPr/>
        </p:nvSpPr>
        <p:spPr>
          <a:xfrm>
            <a:off x="6232402" y="1673755"/>
            <a:ext cx="1118483" cy="6742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FFFFFF"/>
                </a:solidFill>
              </a:rPr>
              <a:t>Limited mobility</a:t>
            </a:r>
          </a:p>
        </p:txBody>
      </p:sp>
      <p:sp>
        <p:nvSpPr>
          <p:cNvPr id="150" name="TextBox 149"/>
          <p:cNvSpPr txBox="1"/>
          <p:nvPr/>
        </p:nvSpPr>
        <p:spPr>
          <a:xfrm>
            <a:off x="4894199" y="2378936"/>
            <a:ext cx="439441" cy="215444"/>
          </a:xfrm>
          <a:prstGeom prst="rect">
            <a:avLst/>
          </a:prstGeom>
          <a:noFill/>
          <a:ln>
            <a:solidFill>
              <a:schemeClr val="accent1"/>
            </a:solidFill>
          </a:ln>
        </p:spPr>
        <p:txBody>
          <a:bodyPr wrap="square" rtlCol="0">
            <a:spAutoFit/>
          </a:bodyPr>
          <a:lstStyle/>
          <a:p>
            <a:pPr algn="ctr"/>
            <a:r>
              <a:rPr lang="en-US" sz="800" dirty="0"/>
              <a:t>Yes</a:t>
            </a:r>
          </a:p>
        </p:txBody>
      </p:sp>
      <p:cxnSp>
        <p:nvCxnSpPr>
          <p:cNvPr id="151" name="Straight Arrow Connector 177"/>
          <p:cNvCxnSpPr>
            <a:stCxn id="149" idx="2"/>
            <a:endCxn id="150" idx="3"/>
          </p:cNvCxnSpPr>
          <p:nvPr/>
        </p:nvCxnSpPr>
        <p:spPr>
          <a:xfrm rot="5400000">
            <a:off x="5993292" y="1688305"/>
            <a:ext cx="138701" cy="1458004"/>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150" idx="2"/>
          </p:cNvCxnSpPr>
          <p:nvPr/>
        </p:nvCxnSpPr>
        <p:spPr>
          <a:xfrm>
            <a:off x="5113920" y="2594380"/>
            <a:ext cx="3" cy="12467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nvGrpSpPr>
          <p:cNvPr id="153" name="Group 152"/>
          <p:cNvGrpSpPr/>
          <p:nvPr/>
        </p:nvGrpSpPr>
        <p:grpSpPr>
          <a:xfrm>
            <a:off x="6791643" y="2347959"/>
            <a:ext cx="1886437" cy="368081"/>
            <a:chOff x="-2098282" y="2046585"/>
            <a:chExt cx="2221974" cy="539965"/>
          </a:xfrm>
        </p:grpSpPr>
        <p:sp>
          <p:nvSpPr>
            <p:cNvPr id="214" name="TextBox 213"/>
            <p:cNvSpPr txBox="1"/>
            <p:nvPr/>
          </p:nvSpPr>
          <p:spPr>
            <a:xfrm>
              <a:off x="-393912" y="2092046"/>
              <a:ext cx="517604" cy="316051"/>
            </a:xfrm>
            <a:prstGeom prst="rect">
              <a:avLst/>
            </a:prstGeom>
            <a:noFill/>
            <a:ln>
              <a:solidFill>
                <a:schemeClr val="accent1"/>
              </a:solidFill>
            </a:ln>
          </p:spPr>
          <p:txBody>
            <a:bodyPr wrap="square" rtlCol="0">
              <a:spAutoFit/>
            </a:bodyPr>
            <a:lstStyle/>
            <a:p>
              <a:pPr algn="ctr"/>
              <a:r>
                <a:rPr lang="en-US" sz="800" dirty="0"/>
                <a:t>No</a:t>
              </a:r>
            </a:p>
          </p:txBody>
        </p:sp>
        <p:cxnSp>
          <p:nvCxnSpPr>
            <p:cNvPr id="215" name="Straight Arrow Connector 230"/>
            <p:cNvCxnSpPr>
              <a:stCxn id="149" idx="2"/>
              <a:endCxn id="214" idx="1"/>
            </p:cNvCxnSpPr>
            <p:nvPr/>
          </p:nvCxnSpPr>
          <p:spPr>
            <a:xfrm rot="16200000" flipH="1">
              <a:off x="-1347839" y="1296142"/>
              <a:ext cx="203486" cy="1704371"/>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216" name="Straight Arrow Connector 215"/>
            <p:cNvCxnSpPr>
              <a:stCxn id="214" idx="2"/>
              <a:endCxn id="167" idx="0"/>
            </p:cNvCxnSpPr>
            <p:nvPr/>
          </p:nvCxnSpPr>
          <p:spPr>
            <a:xfrm>
              <a:off x="-135109" y="2408098"/>
              <a:ext cx="5620" cy="17845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sp>
        <p:nvSpPr>
          <p:cNvPr id="154" name="Rectangle 153"/>
          <p:cNvSpPr/>
          <p:nvPr/>
        </p:nvSpPr>
        <p:spPr>
          <a:xfrm>
            <a:off x="6232402" y="582282"/>
            <a:ext cx="1118483" cy="6742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FFFFFF"/>
                </a:solidFill>
              </a:rPr>
              <a:t>Is depth &gt; 0 at structure</a:t>
            </a:r>
          </a:p>
        </p:txBody>
      </p:sp>
      <p:sp>
        <p:nvSpPr>
          <p:cNvPr id="155" name="Rectangle 154"/>
          <p:cNvSpPr/>
          <p:nvPr/>
        </p:nvSpPr>
        <p:spPr>
          <a:xfrm>
            <a:off x="8296527" y="582282"/>
            <a:ext cx="1118483" cy="67420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FFFFFF"/>
                </a:solidFill>
              </a:rPr>
              <a:t>No hazard</a:t>
            </a:r>
          </a:p>
        </p:txBody>
      </p:sp>
      <p:grpSp>
        <p:nvGrpSpPr>
          <p:cNvPr id="156" name="Group 155"/>
          <p:cNvGrpSpPr/>
          <p:nvPr/>
        </p:nvGrpSpPr>
        <p:grpSpPr>
          <a:xfrm>
            <a:off x="7350884" y="818528"/>
            <a:ext cx="945643" cy="215444"/>
            <a:chOff x="1410638" y="1923125"/>
            <a:chExt cx="1113843" cy="316053"/>
          </a:xfrm>
        </p:grpSpPr>
        <p:sp>
          <p:nvSpPr>
            <p:cNvPr id="211" name="TextBox 210"/>
            <p:cNvSpPr txBox="1"/>
            <p:nvPr/>
          </p:nvSpPr>
          <p:spPr>
            <a:xfrm>
              <a:off x="1708759" y="1923125"/>
              <a:ext cx="517603" cy="316053"/>
            </a:xfrm>
            <a:prstGeom prst="rect">
              <a:avLst/>
            </a:prstGeom>
            <a:noFill/>
            <a:ln>
              <a:solidFill>
                <a:schemeClr val="accent1"/>
              </a:solidFill>
            </a:ln>
          </p:spPr>
          <p:txBody>
            <a:bodyPr wrap="square" rtlCol="0">
              <a:spAutoFit/>
            </a:bodyPr>
            <a:lstStyle/>
            <a:p>
              <a:pPr algn="ctr"/>
              <a:r>
                <a:rPr lang="en-US" sz="800" dirty="0"/>
                <a:t>No</a:t>
              </a:r>
            </a:p>
          </p:txBody>
        </p:sp>
        <p:cxnSp>
          <p:nvCxnSpPr>
            <p:cNvPr id="212" name="Straight Arrow Connector 211"/>
            <p:cNvCxnSpPr>
              <a:stCxn id="154" idx="3"/>
              <a:endCxn id="211" idx="1"/>
            </p:cNvCxnSpPr>
            <p:nvPr/>
          </p:nvCxnSpPr>
          <p:spPr>
            <a:xfrm>
              <a:off x="1410638" y="2071078"/>
              <a:ext cx="298121" cy="10074"/>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213" name="Straight Arrow Connector 212"/>
            <p:cNvCxnSpPr>
              <a:stCxn id="211" idx="3"/>
              <a:endCxn id="155" idx="1"/>
            </p:cNvCxnSpPr>
            <p:nvPr/>
          </p:nvCxnSpPr>
          <p:spPr>
            <a:xfrm flipV="1">
              <a:off x="2226361" y="2071078"/>
              <a:ext cx="298120" cy="1007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p:nvGrpSpPr>
        <p:grpSpPr>
          <a:xfrm>
            <a:off x="6571923" y="1256485"/>
            <a:ext cx="439440" cy="417270"/>
            <a:chOff x="6193765" y="1409447"/>
            <a:chExt cx="517603" cy="612129"/>
          </a:xfrm>
        </p:grpSpPr>
        <p:sp>
          <p:nvSpPr>
            <p:cNvPr id="208" name="TextBox 207"/>
            <p:cNvSpPr txBox="1"/>
            <p:nvPr/>
          </p:nvSpPr>
          <p:spPr>
            <a:xfrm>
              <a:off x="6193765" y="1529332"/>
              <a:ext cx="517603" cy="316053"/>
            </a:xfrm>
            <a:prstGeom prst="rect">
              <a:avLst/>
            </a:prstGeom>
            <a:noFill/>
            <a:ln>
              <a:solidFill>
                <a:schemeClr val="accent1"/>
              </a:solidFill>
            </a:ln>
          </p:spPr>
          <p:txBody>
            <a:bodyPr wrap="square" rtlCol="0">
              <a:spAutoFit/>
            </a:bodyPr>
            <a:lstStyle/>
            <a:p>
              <a:pPr algn="ctr"/>
              <a:r>
                <a:rPr lang="en-US" sz="800" dirty="0"/>
                <a:t>Yes</a:t>
              </a:r>
            </a:p>
          </p:txBody>
        </p:sp>
        <p:cxnSp>
          <p:nvCxnSpPr>
            <p:cNvPr id="209" name="Straight Arrow Connector 208"/>
            <p:cNvCxnSpPr>
              <a:stCxn id="154" idx="2"/>
              <a:endCxn id="208" idx="0"/>
            </p:cNvCxnSpPr>
            <p:nvPr/>
          </p:nvCxnSpPr>
          <p:spPr>
            <a:xfrm flipH="1">
              <a:off x="6452566" y="1409447"/>
              <a:ext cx="1" cy="119885"/>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210" name="Straight Arrow Connector 209"/>
            <p:cNvCxnSpPr>
              <a:stCxn id="208" idx="2"/>
              <a:endCxn id="149" idx="0"/>
            </p:cNvCxnSpPr>
            <p:nvPr/>
          </p:nvCxnSpPr>
          <p:spPr>
            <a:xfrm>
              <a:off x="6452567" y="1845385"/>
              <a:ext cx="1" cy="17619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sp>
        <p:nvSpPr>
          <p:cNvPr id="158" name="Rectangle 157"/>
          <p:cNvSpPr/>
          <p:nvPr/>
        </p:nvSpPr>
        <p:spPr>
          <a:xfrm>
            <a:off x="5177963" y="3774427"/>
            <a:ext cx="561319" cy="339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Low</a:t>
            </a:r>
          </a:p>
        </p:txBody>
      </p:sp>
      <p:sp>
        <p:nvSpPr>
          <p:cNvPr id="159" name="Rectangle 158"/>
          <p:cNvSpPr/>
          <p:nvPr/>
        </p:nvSpPr>
        <p:spPr>
          <a:xfrm>
            <a:off x="4499986" y="3774427"/>
            <a:ext cx="561319" cy="3395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FFFF"/>
                </a:solidFill>
              </a:rPr>
              <a:t>High</a:t>
            </a:r>
          </a:p>
        </p:txBody>
      </p:sp>
      <p:sp>
        <p:nvSpPr>
          <p:cNvPr id="160" name="TextBox 159"/>
          <p:cNvSpPr txBox="1"/>
          <p:nvPr/>
        </p:nvSpPr>
        <p:spPr>
          <a:xfrm>
            <a:off x="4557977" y="3430458"/>
            <a:ext cx="439440" cy="215444"/>
          </a:xfrm>
          <a:prstGeom prst="rect">
            <a:avLst/>
          </a:prstGeom>
          <a:noFill/>
          <a:ln>
            <a:solidFill>
              <a:schemeClr val="accent1"/>
            </a:solidFill>
          </a:ln>
        </p:spPr>
        <p:txBody>
          <a:bodyPr wrap="square" rtlCol="0">
            <a:spAutoFit/>
          </a:bodyPr>
          <a:lstStyle/>
          <a:p>
            <a:pPr algn="ctr"/>
            <a:r>
              <a:rPr lang="en-US" sz="800" dirty="0"/>
              <a:t>Yes</a:t>
            </a:r>
          </a:p>
        </p:txBody>
      </p:sp>
      <p:cxnSp>
        <p:nvCxnSpPr>
          <p:cNvPr id="161" name="Straight Arrow Connector 283"/>
          <p:cNvCxnSpPr>
            <a:stCxn id="166" idx="2"/>
            <a:endCxn id="160" idx="3"/>
          </p:cNvCxnSpPr>
          <p:nvPr/>
        </p:nvCxnSpPr>
        <p:spPr>
          <a:xfrm rot="5400000">
            <a:off x="4979930" y="3404191"/>
            <a:ext cx="151476" cy="116502"/>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62" name="Straight Arrow Connector 161"/>
          <p:cNvCxnSpPr>
            <a:stCxn id="160" idx="2"/>
            <a:endCxn id="159" idx="0"/>
          </p:cNvCxnSpPr>
          <p:nvPr/>
        </p:nvCxnSpPr>
        <p:spPr>
          <a:xfrm>
            <a:off x="4777697" y="3645902"/>
            <a:ext cx="2949" cy="12852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63" name="TextBox 162"/>
          <p:cNvSpPr txBox="1"/>
          <p:nvPr/>
        </p:nvSpPr>
        <p:spPr>
          <a:xfrm>
            <a:off x="5238903" y="3430459"/>
            <a:ext cx="439444" cy="215444"/>
          </a:xfrm>
          <a:prstGeom prst="rect">
            <a:avLst/>
          </a:prstGeom>
          <a:noFill/>
          <a:ln>
            <a:solidFill>
              <a:schemeClr val="accent1"/>
            </a:solidFill>
          </a:ln>
        </p:spPr>
        <p:txBody>
          <a:bodyPr wrap="square" rtlCol="0">
            <a:spAutoFit/>
          </a:bodyPr>
          <a:lstStyle/>
          <a:p>
            <a:pPr algn="ctr"/>
            <a:r>
              <a:rPr lang="en-US" sz="800" dirty="0"/>
              <a:t>No</a:t>
            </a:r>
          </a:p>
        </p:txBody>
      </p:sp>
      <p:cxnSp>
        <p:nvCxnSpPr>
          <p:cNvPr id="164" name="Straight Arrow Connector 283"/>
          <p:cNvCxnSpPr>
            <a:stCxn id="166" idx="2"/>
            <a:endCxn id="163" idx="1"/>
          </p:cNvCxnSpPr>
          <p:nvPr/>
        </p:nvCxnSpPr>
        <p:spPr>
          <a:xfrm rot="16200000" flipH="1">
            <a:off x="5100674" y="3399950"/>
            <a:ext cx="151477" cy="124984"/>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a:stCxn id="163" idx="2"/>
            <a:endCxn id="158" idx="0"/>
          </p:cNvCxnSpPr>
          <p:nvPr/>
        </p:nvCxnSpPr>
        <p:spPr>
          <a:xfrm flipH="1">
            <a:off x="5458623" y="3645903"/>
            <a:ext cx="2" cy="12852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66" name="Rectangle 165"/>
          <p:cNvSpPr/>
          <p:nvPr/>
        </p:nvSpPr>
        <p:spPr>
          <a:xfrm>
            <a:off x="4554677" y="2712502"/>
            <a:ext cx="1118483" cy="6742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FFFFFF"/>
                </a:solidFill>
              </a:rPr>
              <a:t>In structure submerge exceeded</a:t>
            </a:r>
          </a:p>
        </p:txBody>
      </p:sp>
      <p:sp>
        <p:nvSpPr>
          <p:cNvPr id="167" name="Rectangle 166"/>
          <p:cNvSpPr/>
          <p:nvPr/>
        </p:nvSpPr>
        <p:spPr>
          <a:xfrm>
            <a:off x="7903889" y="2716038"/>
            <a:ext cx="1118483" cy="6742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FFFFFF"/>
                </a:solidFill>
              </a:rPr>
              <a:t>Able to access attic/roof</a:t>
            </a:r>
          </a:p>
        </p:txBody>
      </p:sp>
      <p:sp>
        <p:nvSpPr>
          <p:cNvPr id="168" name="Rectangle 167"/>
          <p:cNvSpPr/>
          <p:nvPr/>
        </p:nvSpPr>
        <p:spPr>
          <a:xfrm>
            <a:off x="7903887" y="3795325"/>
            <a:ext cx="1118483" cy="6742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FFFFFF"/>
                </a:solidFill>
              </a:rPr>
              <a:t>Goes to attic?</a:t>
            </a:r>
          </a:p>
        </p:txBody>
      </p:sp>
      <p:sp>
        <p:nvSpPr>
          <p:cNvPr id="169" name="TextBox 168"/>
          <p:cNvSpPr txBox="1"/>
          <p:nvPr/>
        </p:nvSpPr>
        <p:spPr>
          <a:xfrm>
            <a:off x="8243408" y="3461593"/>
            <a:ext cx="439441" cy="215444"/>
          </a:xfrm>
          <a:prstGeom prst="rect">
            <a:avLst/>
          </a:prstGeom>
          <a:noFill/>
          <a:ln>
            <a:solidFill>
              <a:schemeClr val="accent1"/>
            </a:solidFill>
          </a:ln>
        </p:spPr>
        <p:txBody>
          <a:bodyPr wrap="square" rtlCol="0">
            <a:spAutoFit/>
          </a:bodyPr>
          <a:lstStyle/>
          <a:p>
            <a:pPr algn="ctr"/>
            <a:r>
              <a:rPr lang="en-US" sz="800" dirty="0"/>
              <a:t>Yes</a:t>
            </a:r>
          </a:p>
        </p:txBody>
      </p:sp>
      <p:cxnSp>
        <p:nvCxnSpPr>
          <p:cNvPr id="170" name="Straight Arrow Connector 169"/>
          <p:cNvCxnSpPr>
            <a:stCxn id="167" idx="2"/>
            <a:endCxn id="169" idx="0"/>
          </p:cNvCxnSpPr>
          <p:nvPr/>
        </p:nvCxnSpPr>
        <p:spPr>
          <a:xfrm flipH="1">
            <a:off x="8463129" y="3390240"/>
            <a:ext cx="2" cy="71353"/>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a:stCxn id="169" idx="2"/>
            <a:endCxn id="168" idx="0"/>
          </p:cNvCxnSpPr>
          <p:nvPr/>
        </p:nvCxnSpPr>
        <p:spPr>
          <a:xfrm>
            <a:off x="8463129" y="3677037"/>
            <a:ext cx="0" cy="11828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72" name="Rectangle 171"/>
          <p:cNvSpPr/>
          <p:nvPr/>
        </p:nvSpPr>
        <p:spPr>
          <a:xfrm>
            <a:off x="7221716" y="4868949"/>
            <a:ext cx="1118483" cy="6742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FFFFFF"/>
                </a:solidFill>
              </a:rPr>
              <a:t>Attic</a:t>
            </a:r>
          </a:p>
          <a:p>
            <a:pPr algn="ctr"/>
            <a:r>
              <a:rPr lang="en-US" sz="1400" dirty="0">
                <a:solidFill>
                  <a:srgbClr val="FFFFFF"/>
                </a:solidFill>
              </a:rPr>
              <a:t>submerge exceeded</a:t>
            </a:r>
          </a:p>
        </p:txBody>
      </p:sp>
      <p:sp>
        <p:nvSpPr>
          <p:cNvPr id="173" name="TextBox 172"/>
          <p:cNvSpPr txBox="1"/>
          <p:nvPr/>
        </p:nvSpPr>
        <p:spPr>
          <a:xfrm>
            <a:off x="7560595" y="4536110"/>
            <a:ext cx="439441" cy="215444"/>
          </a:xfrm>
          <a:prstGeom prst="rect">
            <a:avLst/>
          </a:prstGeom>
          <a:noFill/>
          <a:ln>
            <a:solidFill>
              <a:schemeClr val="accent1"/>
            </a:solidFill>
          </a:ln>
        </p:spPr>
        <p:txBody>
          <a:bodyPr wrap="square" rtlCol="0">
            <a:spAutoFit/>
          </a:bodyPr>
          <a:lstStyle/>
          <a:p>
            <a:pPr algn="ctr"/>
            <a:r>
              <a:rPr lang="en-US" sz="800" dirty="0"/>
              <a:t>Yes</a:t>
            </a:r>
          </a:p>
        </p:txBody>
      </p:sp>
      <p:sp>
        <p:nvSpPr>
          <p:cNvPr id="174" name="TextBox 173"/>
          <p:cNvSpPr txBox="1"/>
          <p:nvPr/>
        </p:nvSpPr>
        <p:spPr>
          <a:xfrm>
            <a:off x="8908784" y="4536111"/>
            <a:ext cx="439440" cy="215444"/>
          </a:xfrm>
          <a:prstGeom prst="rect">
            <a:avLst/>
          </a:prstGeom>
          <a:noFill/>
          <a:ln>
            <a:solidFill>
              <a:schemeClr val="accent1"/>
            </a:solidFill>
          </a:ln>
        </p:spPr>
        <p:txBody>
          <a:bodyPr wrap="square" rtlCol="0">
            <a:spAutoFit/>
          </a:bodyPr>
          <a:lstStyle/>
          <a:p>
            <a:pPr algn="ctr"/>
            <a:r>
              <a:rPr lang="en-US" sz="800" dirty="0"/>
              <a:t>No</a:t>
            </a:r>
          </a:p>
        </p:txBody>
      </p:sp>
      <p:sp>
        <p:nvSpPr>
          <p:cNvPr id="175" name="Rectangle 174"/>
          <p:cNvSpPr/>
          <p:nvPr/>
        </p:nvSpPr>
        <p:spPr>
          <a:xfrm>
            <a:off x="7839819" y="5936135"/>
            <a:ext cx="561319" cy="339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Low</a:t>
            </a:r>
          </a:p>
        </p:txBody>
      </p:sp>
      <p:sp>
        <p:nvSpPr>
          <p:cNvPr id="176" name="Rectangle 175"/>
          <p:cNvSpPr/>
          <p:nvPr/>
        </p:nvSpPr>
        <p:spPr>
          <a:xfrm>
            <a:off x="7161842" y="5936135"/>
            <a:ext cx="561319" cy="3395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FFFF"/>
                </a:solidFill>
              </a:rPr>
              <a:t>High</a:t>
            </a:r>
          </a:p>
        </p:txBody>
      </p:sp>
      <p:sp>
        <p:nvSpPr>
          <p:cNvPr id="177" name="TextBox 176"/>
          <p:cNvSpPr txBox="1"/>
          <p:nvPr/>
        </p:nvSpPr>
        <p:spPr>
          <a:xfrm>
            <a:off x="7219832" y="5592165"/>
            <a:ext cx="439440" cy="215444"/>
          </a:xfrm>
          <a:prstGeom prst="rect">
            <a:avLst/>
          </a:prstGeom>
          <a:noFill/>
          <a:ln>
            <a:solidFill>
              <a:schemeClr val="accent1"/>
            </a:solidFill>
          </a:ln>
        </p:spPr>
        <p:txBody>
          <a:bodyPr wrap="square" rtlCol="0">
            <a:spAutoFit/>
          </a:bodyPr>
          <a:lstStyle/>
          <a:p>
            <a:pPr algn="ctr"/>
            <a:r>
              <a:rPr lang="en-US" sz="800" dirty="0"/>
              <a:t>Yes</a:t>
            </a:r>
          </a:p>
        </p:txBody>
      </p:sp>
      <p:cxnSp>
        <p:nvCxnSpPr>
          <p:cNvPr id="178" name="Straight Arrow Connector 283"/>
          <p:cNvCxnSpPr>
            <a:stCxn id="172" idx="2"/>
            <a:endCxn id="177" idx="3"/>
          </p:cNvCxnSpPr>
          <p:nvPr/>
        </p:nvCxnSpPr>
        <p:spPr>
          <a:xfrm rot="5400000">
            <a:off x="7641747" y="5560676"/>
            <a:ext cx="156736" cy="121686"/>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79" name="Straight Arrow Connector 178"/>
          <p:cNvCxnSpPr>
            <a:stCxn id="177" idx="2"/>
            <a:endCxn id="176" idx="0"/>
          </p:cNvCxnSpPr>
          <p:nvPr/>
        </p:nvCxnSpPr>
        <p:spPr>
          <a:xfrm>
            <a:off x="7439552" y="5807609"/>
            <a:ext cx="2949" cy="12852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0" name="TextBox 179"/>
          <p:cNvSpPr txBox="1"/>
          <p:nvPr/>
        </p:nvSpPr>
        <p:spPr>
          <a:xfrm>
            <a:off x="7900757" y="5592165"/>
            <a:ext cx="439442" cy="215444"/>
          </a:xfrm>
          <a:prstGeom prst="rect">
            <a:avLst/>
          </a:prstGeom>
          <a:noFill/>
          <a:ln>
            <a:solidFill>
              <a:schemeClr val="accent1"/>
            </a:solidFill>
          </a:ln>
        </p:spPr>
        <p:txBody>
          <a:bodyPr wrap="square" rtlCol="0">
            <a:spAutoFit/>
          </a:bodyPr>
          <a:lstStyle/>
          <a:p>
            <a:pPr algn="ctr"/>
            <a:r>
              <a:rPr lang="en-US" sz="800" dirty="0"/>
              <a:t>No</a:t>
            </a:r>
          </a:p>
        </p:txBody>
      </p:sp>
      <p:cxnSp>
        <p:nvCxnSpPr>
          <p:cNvPr id="181" name="Straight Arrow Connector 283"/>
          <p:cNvCxnSpPr>
            <a:stCxn id="172" idx="2"/>
            <a:endCxn id="180" idx="1"/>
          </p:cNvCxnSpPr>
          <p:nvPr/>
        </p:nvCxnSpPr>
        <p:spPr>
          <a:xfrm rot="16200000" flipH="1">
            <a:off x="7762489" y="5561619"/>
            <a:ext cx="156736" cy="119799"/>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a:stCxn id="180" idx="2"/>
            <a:endCxn id="175" idx="0"/>
          </p:cNvCxnSpPr>
          <p:nvPr/>
        </p:nvCxnSpPr>
        <p:spPr>
          <a:xfrm>
            <a:off x="8120478" y="5807609"/>
            <a:ext cx="1" cy="12852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3" name="Rectangle 182"/>
          <p:cNvSpPr/>
          <p:nvPr/>
        </p:nvSpPr>
        <p:spPr>
          <a:xfrm>
            <a:off x="9193557" y="5936135"/>
            <a:ext cx="561319" cy="339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Low</a:t>
            </a:r>
          </a:p>
        </p:txBody>
      </p:sp>
      <p:sp>
        <p:nvSpPr>
          <p:cNvPr id="184" name="Rectangle 183"/>
          <p:cNvSpPr/>
          <p:nvPr/>
        </p:nvSpPr>
        <p:spPr>
          <a:xfrm>
            <a:off x="8502207" y="5936135"/>
            <a:ext cx="561319" cy="3395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FFFF"/>
                </a:solidFill>
              </a:rPr>
              <a:t>High</a:t>
            </a:r>
          </a:p>
        </p:txBody>
      </p:sp>
      <p:sp>
        <p:nvSpPr>
          <p:cNvPr id="185" name="TextBox 184"/>
          <p:cNvSpPr txBox="1"/>
          <p:nvPr/>
        </p:nvSpPr>
        <p:spPr>
          <a:xfrm>
            <a:off x="8562937" y="5592167"/>
            <a:ext cx="439439" cy="215444"/>
          </a:xfrm>
          <a:prstGeom prst="rect">
            <a:avLst/>
          </a:prstGeom>
          <a:noFill/>
          <a:ln>
            <a:solidFill>
              <a:schemeClr val="accent1"/>
            </a:solidFill>
          </a:ln>
        </p:spPr>
        <p:txBody>
          <a:bodyPr wrap="square" rtlCol="0">
            <a:spAutoFit/>
          </a:bodyPr>
          <a:lstStyle/>
          <a:p>
            <a:pPr algn="ctr"/>
            <a:r>
              <a:rPr lang="en-US" sz="800" dirty="0"/>
              <a:t>Yes</a:t>
            </a:r>
          </a:p>
        </p:txBody>
      </p:sp>
      <p:cxnSp>
        <p:nvCxnSpPr>
          <p:cNvPr id="186" name="Straight Arrow Connector 283"/>
          <p:cNvCxnSpPr>
            <a:stCxn id="191" idx="2"/>
            <a:endCxn id="185" idx="3"/>
          </p:cNvCxnSpPr>
          <p:nvPr/>
        </p:nvCxnSpPr>
        <p:spPr>
          <a:xfrm rot="5400000">
            <a:off x="8987640" y="5557887"/>
            <a:ext cx="156738" cy="127266"/>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87" name="Straight Arrow Connector 186"/>
          <p:cNvCxnSpPr>
            <a:stCxn id="185" idx="2"/>
            <a:endCxn id="184" idx="0"/>
          </p:cNvCxnSpPr>
          <p:nvPr/>
        </p:nvCxnSpPr>
        <p:spPr>
          <a:xfrm>
            <a:off x="8782657" y="5807611"/>
            <a:ext cx="210" cy="12852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8" name="TextBox 187"/>
          <p:cNvSpPr txBox="1"/>
          <p:nvPr/>
        </p:nvSpPr>
        <p:spPr>
          <a:xfrm>
            <a:off x="9255479" y="5592166"/>
            <a:ext cx="439440" cy="215444"/>
          </a:xfrm>
          <a:prstGeom prst="rect">
            <a:avLst/>
          </a:prstGeom>
          <a:noFill/>
          <a:ln>
            <a:solidFill>
              <a:schemeClr val="accent1"/>
            </a:solidFill>
          </a:ln>
        </p:spPr>
        <p:txBody>
          <a:bodyPr wrap="square" rtlCol="0">
            <a:spAutoFit/>
          </a:bodyPr>
          <a:lstStyle/>
          <a:p>
            <a:pPr algn="ctr"/>
            <a:r>
              <a:rPr lang="en-US" sz="800" dirty="0"/>
              <a:t>No</a:t>
            </a:r>
          </a:p>
        </p:txBody>
      </p:sp>
      <p:cxnSp>
        <p:nvCxnSpPr>
          <p:cNvPr id="189" name="Straight Arrow Connector 283"/>
          <p:cNvCxnSpPr>
            <a:stCxn id="191" idx="2"/>
            <a:endCxn id="188" idx="1"/>
          </p:cNvCxnSpPr>
          <p:nvPr/>
        </p:nvCxnSpPr>
        <p:spPr>
          <a:xfrm rot="16200000" flipH="1">
            <a:off x="9114192" y="5558600"/>
            <a:ext cx="156737" cy="125837"/>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90" name="Straight Arrow Connector 189"/>
          <p:cNvCxnSpPr>
            <a:stCxn id="188" idx="2"/>
            <a:endCxn id="183" idx="0"/>
          </p:cNvCxnSpPr>
          <p:nvPr/>
        </p:nvCxnSpPr>
        <p:spPr>
          <a:xfrm flipH="1">
            <a:off x="9474218" y="5807610"/>
            <a:ext cx="982" cy="12852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91" name="Rectangle 190"/>
          <p:cNvSpPr/>
          <p:nvPr/>
        </p:nvSpPr>
        <p:spPr>
          <a:xfrm>
            <a:off x="8570400" y="4868949"/>
            <a:ext cx="1118483" cy="6742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FFFFFF"/>
                </a:solidFill>
              </a:rPr>
              <a:t>Roof</a:t>
            </a:r>
          </a:p>
          <a:p>
            <a:pPr algn="ctr"/>
            <a:r>
              <a:rPr lang="en-US" sz="1400" dirty="0">
                <a:solidFill>
                  <a:srgbClr val="FFFFFF"/>
                </a:solidFill>
              </a:rPr>
              <a:t>submerge exceeded</a:t>
            </a:r>
          </a:p>
        </p:txBody>
      </p:sp>
      <p:cxnSp>
        <p:nvCxnSpPr>
          <p:cNvPr id="192" name="Straight Arrow Connector 283"/>
          <p:cNvCxnSpPr>
            <a:stCxn id="168" idx="2"/>
            <a:endCxn id="174" idx="1"/>
          </p:cNvCxnSpPr>
          <p:nvPr/>
        </p:nvCxnSpPr>
        <p:spPr>
          <a:xfrm rot="16200000" flipH="1">
            <a:off x="8598803" y="4333852"/>
            <a:ext cx="174306" cy="445656"/>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93" name="Straight Arrow Connector 283"/>
          <p:cNvCxnSpPr>
            <a:stCxn id="168" idx="2"/>
            <a:endCxn id="173" idx="3"/>
          </p:cNvCxnSpPr>
          <p:nvPr/>
        </p:nvCxnSpPr>
        <p:spPr>
          <a:xfrm rot="5400000">
            <a:off x="8144431" y="4325133"/>
            <a:ext cx="174305" cy="463093"/>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194" name="Straight Arrow Connector 193"/>
          <p:cNvCxnSpPr>
            <a:stCxn id="174" idx="2"/>
            <a:endCxn id="191" idx="0"/>
          </p:cNvCxnSpPr>
          <p:nvPr/>
        </p:nvCxnSpPr>
        <p:spPr>
          <a:xfrm>
            <a:off x="9128504" y="4751555"/>
            <a:ext cx="1138" cy="11739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a:stCxn id="173" idx="2"/>
            <a:endCxn id="172" idx="0"/>
          </p:cNvCxnSpPr>
          <p:nvPr/>
        </p:nvCxnSpPr>
        <p:spPr>
          <a:xfrm>
            <a:off x="7780316" y="4751554"/>
            <a:ext cx="642" cy="11739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96" name="Rectangle 195"/>
          <p:cNvSpPr/>
          <p:nvPr/>
        </p:nvSpPr>
        <p:spPr>
          <a:xfrm>
            <a:off x="10728816" y="3780979"/>
            <a:ext cx="561319" cy="339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Low</a:t>
            </a:r>
          </a:p>
        </p:txBody>
      </p:sp>
      <p:sp>
        <p:nvSpPr>
          <p:cNvPr id="197" name="Rectangle 196"/>
          <p:cNvSpPr/>
          <p:nvPr/>
        </p:nvSpPr>
        <p:spPr>
          <a:xfrm>
            <a:off x="10050839" y="3780979"/>
            <a:ext cx="561319" cy="3395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FFFF"/>
                </a:solidFill>
              </a:rPr>
              <a:t>High</a:t>
            </a:r>
          </a:p>
        </p:txBody>
      </p:sp>
      <p:sp>
        <p:nvSpPr>
          <p:cNvPr id="198" name="TextBox 197"/>
          <p:cNvSpPr txBox="1"/>
          <p:nvPr/>
        </p:nvSpPr>
        <p:spPr>
          <a:xfrm>
            <a:off x="10108830" y="3437010"/>
            <a:ext cx="439440" cy="215444"/>
          </a:xfrm>
          <a:prstGeom prst="rect">
            <a:avLst/>
          </a:prstGeom>
          <a:noFill/>
          <a:ln>
            <a:solidFill>
              <a:schemeClr val="accent1"/>
            </a:solidFill>
          </a:ln>
        </p:spPr>
        <p:txBody>
          <a:bodyPr wrap="square" rtlCol="0">
            <a:spAutoFit/>
          </a:bodyPr>
          <a:lstStyle/>
          <a:p>
            <a:pPr algn="ctr"/>
            <a:r>
              <a:rPr lang="en-US" sz="800" dirty="0"/>
              <a:t>Yes</a:t>
            </a:r>
          </a:p>
        </p:txBody>
      </p:sp>
      <p:cxnSp>
        <p:nvCxnSpPr>
          <p:cNvPr id="199" name="Straight Arrow Connector 283"/>
          <p:cNvCxnSpPr>
            <a:stCxn id="204" idx="2"/>
            <a:endCxn id="198" idx="3"/>
          </p:cNvCxnSpPr>
          <p:nvPr/>
        </p:nvCxnSpPr>
        <p:spPr>
          <a:xfrm rot="5400000">
            <a:off x="10530783" y="3410743"/>
            <a:ext cx="151476" cy="116502"/>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200" name="Straight Arrow Connector 199"/>
          <p:cNvCxnSpPr>
            <a:stCxn id="198" idx="2"/>
            <a:endCxn id="197" idx="0"/>
          </p:cNvCxnSpPr>
          <p:nvPr/>
        </p:nvCxnSpPr>
        <p:spPr>
          <a:xfrm>
            <a:off x="10328550" y="3652454"/>
            <a:ext cx="2949" cy="12852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01" name="TextBox 200"/>
          <p:cNvSpPr txBox="1"/>
          <p:nvPr/>
        </p:nvSpPr>
        <p:spPr>
          <a:xfrm>
            <a:off x="10789754" y="3437011"/>
            <a:ext cx="439444" cy="215444"/>
          </a:xfrm>
          <a:prstGeom prst="rect">
            <a:avLst/>
          </a:prstGeom>
          <a:noFill/>
          <a:ln>
            <a:solidFill>
              <a:schemeClr val="accent1"/>
            </a:solidFill>
          </a:ln>
        </p:spPr>
        <p:txBody>
          <a:bodyPr wrap="square" rtlCol="0">
            <a:spAutoFit/>
          </a:bodyPr>
          <a:lstStyle/>
          <a:p>
            <a:pPr algn="ctr"/>
            <a:r>
              <a:rPr lang="en-US" sz="800" dirty="0"/>
              <a:t>No</a:t>
            </a:r>
          </a:p>
        </p:txBody>
      </p:sp>
      <p:cxnSp>
        <p:nvCxnSpPr>
          <p:cNvPr id="202" name="Straight Arrow Connector 283"/>
          <p:cNvCxnSpPr>
            <a:stCxn id="204" idx="2"/>
            <a:endCxn id="201" idx="1"/>
          </p:cNvCxnSpPr>
          <p:nvPr/>
        </p:nvCxnSpPr>
        <p:spPr>
          <a:xfrm rot="16200000" flipH="1">
            <a:off x="10651525" y="3406503"/>
            <a:ext cx="151477" cy="124982"/>
          </a:xfrm>
          <a:prstGeom prst="bentConnector2">
            <a:avLst/>
          </a:prstGeom>
          <a:ln w="19050">
            <a:tailEnd type="none"/>
          </a:ln>
        </p:spPr>
        <p:style>
          <a:lnRef idx="1">
            <a:schemeClr val="accent1"/>
          </a:lnRef>
          <a:fillRef idx="0">
            <a:schemeClr val="accent1"/>
          </a:fillRef>
          <a:effectRef idx="0">
            <a:schemeClr val="accent1"/>
          </a:effectRef>
          <a:fontRef idx="minor">
            <a:schemeClr val="tx1"/>
          </a:fontRef>
        </p:style>
      </p:cxnSp>
      <p:cxnSp>
        <p:nvCxnSpPr>
          <p:cNvPr id="203" name="Straight Arrow Connector 202"/>
          <p:cNvCxnSpPr>
            <a:stCxn id="201" idx="2"/>
            <a:endCxn id="196" idx="0"/>
          </p:cNvCxnSpPr>
          <p:nvPr/>
        </p:nvCxnSpPr>
        <p:spPr>
          <a:xfrm>
            <a:off x="11009476" y="3652455"/>
            <a:ext cx="0" cy="12852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04" name="Rectangle 203"/>
          <p:cNvSpPr/>
          <p:nvPr/>
        </p:nvSpPr>
        <p:spPr>
          <a:xfrm>
            <a:off x="10105530" y="2719054"/>
            <a:ext cx="1118483" cy="6742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FFFFFF"/>
                </a:solidFill>
              </a:rPr>
              <a:t>In structure submerge exceeded</a:t>
            </a:r>
          </a:p>
        </p:txBody>
      </p:sp>
      <p:sp>
        <p:nvSpPr>
          <p:cNvPr id="205" name="TextBox 204"/>
          <p:cNvSpPr txBox="1"/>
          <p:nvPr/>
        </p:nvSpPr>
        <p:spPr>
          <a:xfrm>
            <a:off x="9371817" y="2955301"/>
            <a:ext cx="439441" cy="215444"/>
          </a:xfrm>
          <a:prstGeom prst="rect">
            <a:avLst/>
          </a:prstGeom>
          <a:noFill/>
          <a:ln>
            <a:solidFill>
              <a:schemeClr val="accent1"/>
            </a:solidFill>
          </a:ln>
        </p:spPr>
        <p:txBody>
          <a:bodyPr wrap="square" rtlCol="0">
            <a:spAutoFit/>
          </a:bodyPr>
          <a:lstStyle/>
          <a:p>
            <a:pPr algn="ctr"/>
            <a:r>
              <a:rPr lang="en-US" sz="800" dirty="0"/>
              <a:t>No</a:t>
            </a:r>
          </a:p>
        </p:txBody>
      </p:sp>
      <p:cxnSp>
        <p:nvCxnSpPr>
          <p:cNvPr id="206" name="Straight Arrow Connector 205"/>
          <p:cNvCxnSpPr>
            <a:stCxn id="204" idx="1"/>
            <a:endCxn id="205" idx="3"/>
          </p:cNvCxnSpPr>
          <p:nvPr/>
        </p:nvCxnSpPr>
        <p:spPr>
          <a:xfrm flipH="1">
            <a:off x="9811258" y="3056155"/>
            <a:ext cx="294272" cy="6868"/>
          </a:xfrm>
          <a:prstGeom prst="straightConnector1">
            <a:avLst/>
          </a:prstGeom>
          <a:ln w="1905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a:stCxn id="205" idx="1"/>
            <a:endCxn id="167" idx="3"/>
          </p:cNvCxnSpPr>
          <p:nvPr/>
        </p:nvCxnSpPr>
        <p:spPr>
          <a:xfrm flipH="1" flipV="1">
            <a:off x="9022372" y="3053139"/>
            <a:ext cx="349445" cy="9884"/>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BD1C2B1E-E08C-C7A0-BAC6-25692FF9C93C}"/>
              </a:ext>
            </a:extLst>
          </p:cNvPr>
          <p:cNvSpPr/>
          <p:nvPr/>
        </p:nvSpPr>
        <p:spPr>
          <a:xfrm>
            <a:off x="6135576" y="1593585"/>
            <a:ext cx="1303976" cy="836094"/>
          </a:xfrm>
          <a:prstGeom prst="rect">
            <a:avLst/>
          </a:prstGeom>
          <a:noFill/>
          <a:ln w="101600">
            <a:solidFill>
              <a:schemeClr val="accent5"/>
            </a:solidFill>
          </a:ln>
          <a:effectLst>
            <a:glow rad="101600">
              <a:schemeClr val="accent5">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4265782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 presetClass="entr" presetSubtype="0" fill="hold" nodeType="withEffect">
                                  <p:stCondLst>
                                    <p:cond delay="0"/>
                                  </p:stCondLst>
                                  <p:childTnLst>
                                    <p:set>
                                      <p:cBhvr>
                                        <p:cTn id="11" dur="1" fill="hold">
                                          <p:stCondLst>
                                            <p:cond delay="0"/>
                                          </p:stCondLst>
                                        </p:cTn>
                                        <p:tgtEl>
                                          <p:spTgt spid="7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17">
            <a:extLst>
              <a:ext uri="{FF2B5EF4-FFF2-40B4-BE49-F238E27FC236}">
                <a16:creationId xmlns:a16="http://schemas.microsoft.com/office/drawing/2014/main" id="{798255FB-8263-4A7D-AACA-81692EA03A74}"/>
              </a:ext>
            </a:extLst>
          </p:cNvPr>
          <p:cNvSpPr>
            <a:spLocks noGrp="1"/>
          </p:cNvSpPr>
          <p:nvPr>
            <p:ph type="sldNum" sz="quarter" idx="13"/>
          </p:nvPr>
        </p:nvSpPr>
        <p:spPr/>
        <p:txBody>
          <a:bodyPr/>
          <a:lstStyle>
            <a:lvl1pPr algn="ctr">
              <a:defRPr>
                <a:solidFill>
                  <a:schemeClr val="tx1"/>
                </a:solidFill>
              </a:defRPr>
            </a:lvl1pPr>
          </a:lstStyle>
          <a:p>
            <a:fld id="{C8847634-5684-4077-9B97-62904FB6C7A7}" type="slidenum">
              <a:rPr lang="en-US" smtClean="0"/>
              <a:pPr/>
              <a:t>23</a:t>
            </a:fld>
            <a:endParaRPr lang="en-US" dirty="0"/>
          </a:p>
        </p:txBody>
      </p:sp>
      <p:sp>
        <p:nvSpPr>
          <p:cNvPr id="2" name="Title 1"/>
          <p:cNvSpPr>
            <a:spLocks noGrp="1"/>
          </p:cNvSpPr>
          <p:nvPr>
            <p:ph type="ctrTitle"/>
          </p:nvPr>
        </p:nvSpPr>
        <p:spPr/>
        <p:txBody>
          <a:bodyPr>
            <a:normAutofit fontScale="90000"/>
          </a:bodyPr>
          <a:lstStyle/>
          <a:p>
            <a:r>
              <a:rPr lang="en-US" dirty="0"/>
              <a:t>Vertical Evacuation Process</a:t>
            </a:r>
          </a:p>
        </p:txBody>
      </p:sp>
      <p:pic>
        <p:nvPicPr>
          <p:cNvPr id="9" name="Picture 8"/>
          <p:cNvPicPr>
            <a:picLocks noChangeAspect="1"/>
          </p:cNvPicPr>
          <p:nvPr/>
        </p:nvPicPr>
        <p:blipFill>
          <a:blip r:embed="rId3"/>
          <a:stretch>
            <a:fillRect/>
          </a:stretch>
        </p:blipFill>
        <p:spPr>
          <a:xfrm>
            <a:off x="7783034" y="743948"/>
            <a:ext cx="4274656" cy="6089254"/>
          </a:xfrm>
          <a:prstGeom prst="rect">
            <a:avLst/>
          </a:prstGeom>
        </p:spPr>
      </p:pic>
      <p:sp>
        <p:nvSpPr>
          <p:cNvPr id="3" name="TextBox 2"/>
          <p:cNvSpPr txBox="1"/>
          <p:nvPr/>
        </p:nvSpPr>
        <p:spPr>
          <a:xfrm>
            <a:off x="743910" y="2139950"/>
            <a:ext cx="6818940" cy="3378348"/>
          </a:xfrm>
          <a:prstGeom prst="rect">
            <a:avLst/>
          </a:prstGeom>
          <a:noFill/>
        </p:spPr>
        <p:txBody>
          <a:bodyPr wrap="square" rtlCol="0">
            <a:normAutofit/>
          </a:bodyPr>
          <a:lstStyle/>
          <a:p>
            <a:pPr marL="342900" indent="-342900">
              <a:buClr>
                <a:schemeClr val="bg2"/>
              </a:buClr>
              <a:buFont typeface="+mj-lt"/>
              <a:buAutoNum type="arabicPeriod"/>
            </a:pPr>
            <a:r>
              <a:rPr lang="en-US" sz="2000" dirty="0"/>
              <a:t>Test to see if person can evacuate above top floor</a:t>
            </a:r>
          </a:p>
          <a:p>
            <a:pPr marL="342900" indent="-342900">
              <a:spcAft>
                <a:spcPts val="600"/>
              </a:spcAft>
              <a:buClr>
                <a:schemeClr val="bg2"/>
              </a:buClr>
              <a:buFont typeface="+mj-lt"/>
              <a:buAutoNum type="arabicPeriod"/>
            </a:pPr>
            <a:r>
              <a:rPr lang="en-US" sz="2000" dirty="0"/>
              <a:t>If they can’t evacuate beyond then they are stuck on the top floor</a:t>
            </a:r>
          </a:p>
          <a:p>
            <a:pPr marL="342900" indent="-342900">
              <a:buClr>
                <a:schemeClr val="bg2"/>
              </a:buClr>
              <a:buFont typeface="+mj-lt"/>
              <a:buAutoNum type="arabicPeriod"/>
            </a:pPr>
            <a:r>
              <a:rPr lang="en-US" sz="2000" dirty="0"/>
              <a:t>If they can evacuate beyond the top floor then they will either go to the attic or the roof</a:t>
            </a:r>
          </a:p>
        </p:txBody>
      </p:sp>
      <p:pic>
        <p:nvPicPr>
          <p:cNvPr id="1026" name="Picture 2" descr="Image result for person jumping ico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193422" y="2883149"/>
            <a:ext cx="879985" cy="87998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person standing ico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0633414" y="2931533"/>
            <a:ext cx="783216" cy="7832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person crouching icon"/>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9978359" y="1651779"/>
            <a:ext cx="430126" cy="533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5480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par>
                                <p:cTn id="9" presetID="64" presetClass="path" presetSubtype="0" accel="50000" decel="50000" autoRev="1" fill="hold" nodeType="withEffect">
                                  <p:stCondLst>
                                    <p:cond delay="0"/>
                                  </p:stCondLst>
                                  <p:childTnLst>
                                    <p:animMotion origin="layout" path="M 4.58333E-6 -7.40741E-7 L 4.58333E-6 -0.07477 " pathEditMode="relative" rAng="0" ptsTypes="AA">
                                      <p:cBhvr>
                                        <p:cTn id="10" dur="1000" fill="hold"/>
                                        <p:tgtEl>
                                          <p:spTgt spid="1026"/>
                                        </p:tgtEl>
                                        <p:attrNameLst>
                                          <p:attrName>ppt_x</p:attrName>
                                          <p:attrName>ppt_y</p:attrName>
                                        </p:attrNameLst>
                                      </p:cBhvr>
                                      <p:rCtr x="0" y="-3750"/>
                                    </p:animMotion>
                                  </p:childTnLst>
                                </p:cTn>
                              </p:par>
                            </p:childTnLst>
                          </p:cTn>
                        </p:par>
                        <p:par>
                          <p:cTn id="11" fill="hold">
                            <p:stCondLst>
                              <p:cond delay="2000"/>
                            </p:stCondLst>
                            <p:childTnLst>
                              <p:par>
                                <p:cTn id="12" presetID="42" presetClass="path" presetSubtype="0" accel="50000" decel="50000" autoRev="1" fill="hold" nodeType="afterEffect">
                                  <p:stCondLst>
                                    <p:cond delay="0"/>
                                  </p:stCondLst>
                                  <p:childTnLst>
                                    <p:animMotion origin="layout" path="M 4.58333E-6 -7.40741E-7 L 4.58333E-6 -0.05 " pathEditMode="relative" rAng="0" ptsTypes="AA">
                                      <p:cBhvr>
                                        <p:cTn id="13" dur="500" fill="hold"/>
                                        <p:tgtEl>
                                          <p:spTgt spid="1026"/>
                                        </p:tgtEl>
                                        <p:attrNameLst>
                                          <p:attrName>ppt_x</p:attrName>
                                          <p:attrName>ppt_y</p:attrName>
                                        </p:attrNameLst>
                                      </p:cBhvr>
                                      <p:rCtr x="0" y="-2500"/>
                                    </p:animMotion>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childTnLst>
                                </p:cTn>
                              </p:par>
                              <p:par>
                                <p:cTn id="18" presetID="1" presetClass="exit" presetSubtype="0" fill="hold" nodeType="withEffect">
                                  <p:stCondLst>
                                    <p:cond delay="0"/>
                                  </p:stCondLst>
                                  <p:childTnLst>
                                    <p:set>
                                      <p:cBhvr>
                                        <p:cTn id="19" dur="1" fill="hold">
                                          <p:stCondLst>
                                            <p:cond delay="0"/>
                                          </p:stCondLst>
                                        </p:cTn>
                                        <p:tgtEl>
                                          <p:spTgt spid="1026"/>
                                        </p:tgtEl>
                                        <p:attrNameLst>
                                          <p:attrName>style.visibility</p:attrName>
                                        </p:attrNameLst>
                                      </p:cBhvr>
                                      <p:to>
                                        <p:strVal val="hidden"/>
                                      </p:to>
                                    </p:set>
                                  </p:childTnLst>
                                </p:cTn>
                              </p:par>
                              <p:par>
                                <p:cTn id="20" presetID="1" presetClass="entr" presetSubtype="0" fill="hold" nodeType="withEffect">
                                  <p:stCondLst>
                                    <p:cond delay="0"/>
                                  </p:stCondLst>
                                  <p:childTnLst>
                                    <p:set>
                                      <p:cBhvr>
                                        <p:cTn id="21" dur="1" fill="hold">
                                          <p:stCondLst>
                                            <p:cond delay="0"/>
                                          </p:stCondLst>
                                        </p:cTn>
                                        <p:tgtEl>
                                          <p:spTgt spid="102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par>
                                <p:cTn id="26" presetID="42" presetClass="path" presetSubtype="0" accel="50000" decel="50000" fill="hold" nodeType="withEffect">
                                  <p:stCondLst>
                                    <p:cond delay="0"/>
                                  </p:stCondLst>
                                  <p:childTnLst>
                                    <p:animMotion origin="layout" path="M 3.125E-6 -7.40741E-7 L -0.03216 -0.39884 " pathEditMode="relative" rAng="0" ptsTypes="AA">
                                      <p:cBhvr>
                                        <p:cTn id="27" dur="2000" fill="hold"/>
                                        <p:tgtEl>
                                          <p:spTgt spid="1028"/>
                                        </p:tgtEl>
                                        <p:attrNameLst>
                                          <p:attrName>ppt_x</p:attrName>
                                          <p:attrName>ppt_y</p:attrName>
                                        </p:attrNameLst>
                                      </p:cBhvr>
                                      <p:rCtr x="-1615" y="-19954"/>
                                    </p:animMotion>
                                  </p:childTnLst>
                                </p:cTn>
                              </p:par>
                            </p:childTnLst>
                          </p:cTn>
                        </p:par>
                        <p:par>
                          <p:cTn id="28" fill="hold">
                            <p:stCondLst>
                              <p:cond delay="2000"/>
                            </p:stCondLst>
                            <p:childTnLst>
                              <p:par>
                                <p:cTn id="29" presetID="1" presetClass="entr" presetSubtype="0" fill="hold" nodeType="afterEffect">
                                  <p:stCondLst>
                                    <p:cond delay="0"/>
                                  </p:stCondLst>
                                  <p:childTnLst>
                                    <p:set>
                                      <p:cBhvr>
                                        <p:cTn id="30"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LifeSim Animation Demo_Final_small">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rotWithShape="1">
          <a:blip r:embed="rId6"/>
          <a:srcRect l="12341" r="12107"/>
          <a:stretch/>
        </p:blipFill>
        <p:spPr>
          <a:xfrm>
            <a:off x="3462319" y="181841"/>
            <a:ext cx="8729681" cy="6494318"/>
          </a:xfrm>
          <a:prstGeom prst="rect">
            <a:avLst/>
          </a:prstGeom>
        </p:spPr>
      </p:pic>
      <p:sp>
        <p:nvSpPr>
          <p:cNvPr id="5" name="Slide Number Placeholder 17">
            <a:extLst>
              <a:ext uri="{FF2B5EF4-FFF2-40B4-BE49-F238E27FC236}">
                <a16:creationId xmlns:a16="http://schemas.microsoft.com/office/drawing/2014/main" id="{CD3863B6-E359-4A04-A312-13B74BB8AD5E}"/>
              </a:ext>
            </a:extLst>
          </p:cNvPr>
          <p:cNvSpPr>
            <a:spLocks noGrp="1"/>
          </p:cNvSpPr>
          <p:nvPr>
            <p:ph type="sldNum" sz="quarter" idx="13"/>
          </p:nvPr>
        </p:nvSpPr>
        <p:spPr/>
        <p:txBody>
          <a:bodyPr/>
          <a:lstStyle>
            <a:lvl1pPr algn="ctr">
              <a:defRPr>
                <a:solidFill>
                  <a:schemeClr val="tx1"/>
                </a:solidFill>
              </a:defRPr>
            </a:lvl1pPr>
          </a:lstStyle>
          <a:p>
            <a:fld id="{C8847634-5684-4077-9B97-62904FB6C7A7}" type="slidenum">
              <a:rPr lang="en-US" smtClean="0"/>
              <a:pPr/>
              <a:t>24</a:t>
            </a:fld>
            <a:endParaRPr lang="en-US" dirty="0"/>
          </a:p>
        </p:txBody>
      </p:sp>
      <p:sp>
        <p:nvSpPr>
          <p:cNvPr id="4" name="Title 3"/>
          <p:cNvSpPr>
            <a:spLocks noGrp="1"/>
          </p:cNvSpPr>
          <p:nvPr>
            <p:ph type="ctrTitle"/>
          </p:nvPr>
        </p:nvSpPr>
        <p:spPr>
          <a:xfrm>
            <a:off x="387571" y="736284"/>
            <a:ext cx="2585886" cy="989000"/>
          </a:xfrm>
        </p:spPr>
        <p:txBody>
          <a:bodyPr/>
          <a:lstStyle/>
          <a:p>
            <a:r>
              <a:rPr lang="en-US" dirty="0"/>
              <a:t>Population Redistribution</a:t>
            </a:r>
          </a:p>
        </p:txBody>
      </p:sp>
      <p:cxnSp>
        <p:nvCxnSpPr>
          <p:cNvPr id="7" name="Straight Connector 6">
            <a:extLst>
              <a:ext uri="{FF2B5EF4-FFF2-40B4-BE49-F238E27FC236}">
                <a16:creationId xmlns:a16="http://schemas.microsoft.com/office/drawing/2014/main" id="{C0165106-795D-4407-94AA-F644D65B4DF6}"/>
              </a:ext>
            </a:extLst>
          </p:cNvPr>
          <p:cNvCxnSpPr>
            <a:cxnSpLocks/>
          </p:cNvCxnSpPr>
          <p:nvPr/>
        </p:nvCxnSpPr>
        <p:spPr>
          <a:xfrm flipH="1">
            <a:off x="387571" y="1962275"/>
            <a:ext cx="2585886"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2117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474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6526E-99FC-3FBF-F299-E04C1635203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7CFAD2-0625-2E3E-4D80-7FA8FEE84F6B}"/>
              </a:ext>
            </a:extLst>
          </p:cNvPr>
          <p:cNvSpPr>
            <a:spLocks noGrp="1"/>
          </p:cNvSpPr>
          <p:nvPr>
            <p:ph type="sldNum" sz="quarter" idx="14"/>
          </p:nvPr>
        </p:nvSpPr>
        <p:spPr/>
        <p:txBody>
          <a:bodyPr/>
          <a:lstStyle/>
          <a:p>
            <a:fld id="{C8847634-5684-4077-9B97-62904FB6C7A7}" type="slidenum">
              <a:rPr lang="en-US" smtClean="0"/>
              <a:pPr/>
              <a:t>25</a:t>
            </a:fld>
            <a:endParaRPr lang="en-US" dirty="0"/>
          </a:p>
        </p:txBody>
      </p:sp>
      <p:sp>
        <p:nvSpPr>
          <p:cNvPr id="3" name="Title 2">
            <a:extLst>
              <a:ext uri="{FF2B5EF4-FFF2-40B4-BE49-F238E27FC236}">
                <a16:creationId xmlns:a16="http://schemas.microsoft.com/office/drawing/2014/main" id="{0BEA008E-F449-9962-3ED3-3DE0EE3CA65A}"/>
              </a:ext>
            </a:extLst>
          </p:cNvPr>
          <p:cNvSpPr>
            <a:spLocks noGrp="1"/>
          </p:cNvSpPr>
          <p:nvPr>
            <p:ph type="title"/>
          </p:nvPr>
        </p:nvSpPr>
        <p:spPr/>
        <p:txBody>
          <a:bodyPr/>
          <a:lstStyle/>
          <a:p>
            <a:r>
              <a:rPr lang="en-US" dirty="0"/>
              <a:t>Outline </a:t>
            </a:r>
          </a:p>
        </p:txBody>
      </p:sp>
      <p:sp>
        <p:nvSpPr>
          <p:cNvPr id="4" name="Text Placeholder 3">
            <a:extLst>
              <a:ext uri="{FF2B5EF4-FFF2-40B4-BE49-F238E27FC236}">
                <a16:creationId xmlns:a16="http://schemas.microsoft.com/office/drawing/2014/main" id="{6D41A9A9-CE0A-0FEB-FEBF-5617FEE63BB5}"/>
              </a:ext>
            </a:extLst>
          </p:cNvPr>
          <p:cNvSpPr>
            <a:spLocks noGrp="1"/>
          </p:cNvSpPr>
          <p:nvPr>
            <p:ph type="body" sz="quarter" idx="13"/>
          </p:nvPr>
        </p:nvSpPr>
        <p:spPr/>
        <p:txBody>
          <a:bodyPr/>
          <a:lstStyle/>
          <a:p>
            <a:r>
              <a:rPr lang="en-US" strike="sngStrike" dirty="0"/>
              <a:t>Evacuation Timeline</a:t>
            </a:r>
          </a:p>
          <a:p>
            <a:endParaRPr lang="en-US" dirty="0"/>
          </a:p>
          <a:p>
            <a:r>
              <a:rPr lang="en-US" strike="sngStrike" dirty="0"/>
              <a:t>Vertical and Horizontal Evacuation</a:t>
            </a:r>
          </a:p>
          <a:p>
            <a:endParaRPr lang="en-US" dirty="0"/>
          </a:p>
          <a:p>
            <a:r>
              <a:rPr lang="en-US" dirty="0"/>
              <a:t>Hazard Zones and Fatality rates</a:t>
            </a:r>
          </a:p>
          <a:p>
            <a:endParaRPr lang="en-US" dirty="0"/>
          </a:p>
          <a:p>
            <a:r>
              <a:rPr lang="en-US" dirty="0"/>
              <a:t>Case Studies </a:t>
            </a:r>
          </a:p>
          <a:p>
            <a:endParaRPr lang="en-US" dirty="0"/>
          </a:p>
        </p:txBody>
      </p:sp>
    </p:spTree>
    <p:extLst>
      <p:ext uri="{BB962C8B-B14F-4D97-AF65-F5344CB8AC3E}">
        <p14:creationId xmlns:p14="http://schemas.microsoft.com/office/powerpoint/2010/main" val="10019456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Hazard Zone</a:t>
            </a:r>
          </a:p>
        </p:txBody>
      </p:sp>
      <p:sp>
        <p:nvSpPr>
          <p:cNvPr id="4" name="Content Placeholder 2"/>
          <p:cNvSpPr>
            <a:spLocks noGrp="1"/>
          </p:cNvSpPr>
          <p:nvPr>
            <p:ph type="body" sz="quarter" idx="13"/>
          </p:nvPr>
        </p:nvSpPr>
        <p:spPr>
          <a:xfrm>
            <a:off x="838200" y="1298575"/>
            <a:ext cx="7048500" cy="4576763"/>
          </a:xfrm>
          <a:prstGeom prst="rect">
            <a:avLst/>
          </a:prstGeom>
        </p:spPr>
        <p:txBody>
          <a:bodyPr>
            <a:normAutofit fontScale="85000" lnSpcReduction="10000"/>
          </a:bodyPr>
          <a:lstStyle/>
          <a:p>
            <a:pPr>
              <a:lnSpc>
                <a:spcPct val="120000"/>
              </a:lnSpc>
            </a:pPr>
            <a:r>
              <a:rPr lang="en-US" b="1" dirty="0"/>
              <a:t>Low hazard:</a:t>
            </a:r>
          </a:p>
          <a:p>
            <a:pPr lvl="1">
              <a:lnSpc>
                <a:spcPct val="120000"/>
              </a:lnSpc>
            </a:pPr>
            <a:r>
              <a:rPr lang="en-US" dirty="0"/>
              <a:t>Exposed to relatively calm floodwaters, where the stability of shelters are not at risk, a hazard exists because people are coming in contact with water in locations not meant for such interaction </a:t>
            </a:r>
          </a:p>
          <a:p>
            <a:pPr>
              <a:lnSpc>
                <a:spcPct val="120000"/>
              </a:lnSpc>
            </a:pPr>
            <a:r>
              <a:rPr lang="en-US" b="1" dirty="0"/>
              <a:t>High hazard:</a:t>
            </a:r>
          </a:p>
          <a:p>
            <a:pPr lvl="1">
              <a:lnSpc>
                <a:spcPct val="120000"/>
              </a:lnSpc>
            </a:pPr>
            <a:r>
              <a:rPr lang="en-US" dirty="0"/>
              <a:t>Stability criteria or submergence criteria of the person (if out in the open), the vehicle (if caught while evacuation), or the structure (if not mobilized) has been exceeded. In that situation, the victims are typically swept downstream, buried in a collapsed building, or trapped underwater</a:t>
            </a:r>
          </a:p>
        </p:txBody>
      </p:sp>
      <p:pic>
        <p:nvPicPr>
          <p:cNvPr id="6" name="Picture 5">
            <a:extLst>
              <a:ext uri="{FF2B5EF4-FFF2-40B4-BE49-F238E27FC236}">
                <a16:creationId xmlns:a16="http://schemas.microsoft.com/office/drawing/2014/main" id="{55F8C2AF-2364-4EAF-9FB4-9C4823E8CA1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774577" y="3616770"/>
            <a:ext cx="3387852" cy="2258568"/>
          </a:xfrm>
          <a:prstGeom prst="rect">
            <a:avLst/>
          </a:prstGeom>
        </p:spPr>
      </p:pic>
      <p:pic>
        <p:nvPicPr>
          <p:cNvPr id="8" name="Picture 7">
            <a:extLst>
              <a:ext uri="{FF2B5EF4-FFF2-40B4-BE49-F238E27FC236}">
                <a16:creationId xmlns:a16="http://schemas.microsoft.com/office/drawing/2014/main" id="{E4EA710F-16DD-4768-B472-928F3114F6A0}"/>
              </a:ext>
            </a:extLst>
          </p:cNvPr>
          <p:cNvPicPr>
            <a:picLocks noChangeAspect="1"/>
          </p:cNvPicPr>
          <p:nvPr/>
        </p:nvPicPr>
        <p:blipFill rotWithShape="1">
          <a:blip r:embed="rId5">
            <a:extLst>
              <a:ext uri="{28A0092B-C50C-407E-A947-70E740481C1C}">
                <a14:useLocalDpi xmlns:a14="http://schemas.microsoft.com/office/drawing/2010/main" val="0"/>
              </a:ext>
            </a:extLst>
          </a:blip>
          <a:srcRect l="2201" t="10867" r="593" b="13774"/>
          <a:stretch/>
        </p:blipFill>
        <p:spPr>
          <a:xfrm>
            <a:off x="7774577" y="1477261"/>
            <a:ext cx="3387852" cy="1951739"/>
          </a:xfrm>
          <a:prstGeom prst="rect">
            <a:avLst/>
          </a:prstGeom>
        </p:spPr>
      </p:pic>
      <p:sp>
        <p:nvSpPr>
          <p:cNvPr id="9" name="Content Placeholder 5">
            <a:extLst>
              <a:ext uri="{FF2B5EF4-FFF2-40B4-BE49-F238E27FC236}">
                <a16:creationId xmlns:a16="http://schemas.microsoft.com/office/drawing/2014/main" id="{3658CECE-22C0-443D-ADC0-940B2803F050}"/>
              </a:ext>
            </a:extLst>
          </p:cNvPr>
          <p:cNvSpPr txBox="1">
            <a:spLocks/>
          </p:cNvSpPr>
          <p:nvPr/>
        </p:nvSpPr>
        <p:spPr>
          <a:xfrm>
            <a:off x="0" y="6492875"/>
            <a:ext cx="2550160" cy="365125"/>
          </a:xfrm>
          <a:prstGeom prst="rect">
            <a:avLst/>
          </a:prstGeom>
          <a:solidFill>
            <a:schemeClr val="tx2"/>
          </a:solidFill>
          <a:ln>
            <a:noFill/>
          </a:ln>
        </p:spPr>
        <p:txBody>
          <a:bodyPr anchor="ct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600" b="1" dirty="0">
                <a:solidFill>
                  <a:schemeClr val="bg1"/>
                </a:solidFill>
              </a:rPr>
              <a:t>Source: stock.adobe.com</a:t>
            </a:r>
          </a:p>
        </p:txBody>
      </p:sp>
      <p:sp>
        <p:nvSpPr>
          <p:cNvPr id="7" name="Slide Number Placeholder 3">
            <a:extLst>
              <a:ext uri="{FF2B5EF4-FFF2-40B4-BE49-F238E27FC236}">
                <a16:creationId xmlns:a16="http://schemas.microsoft.com/office/drawing/2014/main" id="{9CEF5A07-5612-428E-9939-9833A94EB631}"/>
              </a:ext>
            </a:extLst>
          </p:cNvPr>
          <p:cNvSpPr txBox="1">
            <a:spLocks/>
          </p:cNvSpPr>
          <p:nvPr/>
        </p:nvSpPr>
        <p:spPr>
          <a:xfrm>
            <a:off x="10998322" y="6063108"/>
            <a:ext cx="530353" cy="2509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847634-5684-4077-9B97-62904FB6C7A7}" type="slidenum">
              <a:rPr lang="en-US" sz="1200" smtClean="0"/>
              <a:pPr/>
              <a:t>26</a:t>
            </a:fld>
            <a:endParaRPr lang="en-US" sz="1200" dirty="0"/>
          </a:p>
        </p:txBody>
      </p:sp>
    </p:spTree>
    <p:custDataLst>
      <p:tags r:id="rId1"/>
    </p:custDataLst>
    <p:extLst>
      <p:ext uri="{BB962C8B-B14F-4D97-AF65-F5344CB8AC3E}">
        <p14:creationId xmlns:p14="http://schemas.microsoft.com/office/powerpoint/2010/main" val="4304749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fade">
                                      <p:cBhvr>
                                        <p:cTn id="18" dur="500"/>
                                        <p:tgtEl>
                                          <p:spTgt spid="4">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500"/>
                                        <p:tgtEl>
                                          <p:spTgt spid="4">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17">
            <a:extLst>
              <a:ext uri="{FF2B5EF4-FFF2-40B4-BE49-F238E27FC236}">
                <a16:creationId xmlns:a16="http://schemas.microsoft.com/office/drawing/2014/main" id="{87E305FA-BE1D-4D11-98FE-C24CFC589827}"/>
              </a:ext>
            </a:extLst>
          </p:cNvPr>
          <p:cNvSpPr>
            <a:spLocks noGrp="1"/>
          </p:cNvSpPr>
          <p:nvPr>
            <p:ph type="sldNum" sz="quarter" idx="13"/>
          </p:nvPr>
        </p:nvSpPr>
        <p:spPr/>
        <p:txBody>
          <a:bodyPr/>
          <a:lstStyle>
            <a:lvl1pPr algn="ctr">
              <a:defRPr>
                <a:solidFill>
                  <a:schemeClr val="tx1"/>
                </a:solidFill>
              </a:defRPr>
            </a:lvl1pPr>
          </a:lstStyle>
          <a:p>
            <a:fld id="{C8847634-5684-4077-9B97-62904FB6C7A7}" type="slidenum">
              <a:rPr lang="en-US" smtClean="0"/>
              <a:pPr/>
              <a:t>27</a:t>
            </a:fld>
            <a:endParaRPr lang="en-US" dirty="0"/>
          </a:p>
        </p:txBody>
      </p:sp>
      <p:sp>
        <p:nvSpPr>
          <p:cNvPr id="2" name="Title 1"/>
          <p:cNvSpPr>
            <a:spLocks noGrp="1"/>
          </p:cNvSpPr>
          <p:nvPr>
            <p:ph type="ctrTitle"/>
          </p:nvPr>
        </p:nvSpPr>
        <p:spPr/>
        <p:txBody>
          <a:bodyPr/>
          <a:lstStyle/>
          <a:p>
            <a:r>
              <a:rPr lang="en-US" dirty="0"/>
              <a:t>Structure Submergence</a:t>
            </a:r>
          </a:p>
        </p:txBody>
      </p:sp>
      <p:pic>
        <p:nvPicPr>
          <p:cNvPr id="9" name="Picture 8"/>
          <p:cNvPicPr>
            <a:picLocks noChangeAspect="1"/>
          </p:cNvPicPr>
          <p:nvPr/>
        </p:nvPicPr>
        <p:blipFill>
          <a:blip r:embed="rId4"/>
          <a:stretch>
            <a:fillRect/>
          </a:stretch>
        </p:blipFill>
        <p:spPr>
          <a:xfrm>
            <a:off x="7894283" y="1887036"/>
            <a:ext cx="3342857" cy="4761905"/>
          </a:xfrm>
          <a:prstGeom prst="rect">
            <a:avLst/>
          </a:prstGeom>
        </p:spPr>
      </p:pic>
      <p:sp>
        <p:nvSpPr>
          <p:cNvPr id="3" name="TextBox 2"/>
          <p:cNvSpPr txBox="1"/>
          <p:nvPr/>
        </p:nvSpPr>
        <p:spPr>
          <a:xfrm>
            <a:off x="954860" y="2170857"/>
            <a:ext cx="5682023" cy="3639096"/>
          </a:xfrm>
          <a:prstGeom prst="rect">
            <a:avLst/>
          </a:prstGeom>
          <a:noFill/>
        </p:spPr>
        <p:txBody>
          <a:bodyPr wrap="square" rtlCol="0">
            <a:normAutofit/>
          </a:bodyPr>
          <a:lstStyle/>
          <a:p>
            <a:pPr marL="342900" indent="-342900">
              <a:lnSpc>
                <a:spcPct val="120000"/>
              </a:lnSpc>
              <a:spcAft>
                <a:spcPts val="600"/>
              </a:spcAft>
              <a:buClr>
                <a:schemeClr val="bg2"/>
              </a:buClr>
              <a:buFont typeface="+mj-lt"/>
              <a:buAutoNum type="arabicPeriod"/>
            </a:pPr>
            <a:r>
              <a:rPr lang="en-US" sz="2400" b="1" dirty="0"/>
              <a:t>In Structure</a:t>
            </a:r>
          </a:p>
          <a:p>
            <a:pPr lvl="1">
              <a:lnSpc>
                <a:spcPct val="120000"/>
              </a:lnSpc>
              <a:spcAft>
                <a:spcPts val="600"/>
              </a:spcAft>
            </a:pPr>
            <a:r>
              <a:rPr lang="en-US" sz="2400" dirty="0"/>
              <a:t>High hazard zone most likely around 1 foot below the ceiling, 4 feet from the floor if limited mobility</a:t>
            </a:r>
          </a:p>
          <a:p>
            <a:pPr marL="342900" indent="-342900">
              <a:lnSpc>
                <a:spcPct val="120000"/>
              </a:lnSpc>
              <a:buClr>
                <a:schemeClr val="bg2"/>
              </a:buClr>
              <a:buFont typeface="+mj-lt"/>
              <a:buAutoNum type="arabicPeriod"/>
            </a:pPr>
            <a:r>
              <a:rPr lang="en-US" sz="2400" b="1" dirty="0"/>
              <a:t>On Roof</a:t>
            </a:r>
          </a:p>
          <a:p>
            <a:pPr lvl="1">
              <a:lnSpc>
                <a:spcPct val="120000"/>
              </a:lnSpc>
            </a:pPr>
            <a:r>
              <a:rPr lang="en-US" sz="2400" dirty="0"/>
              <a:t>High hazard zone most likely around 4 feet above the top of the roof</a:t>
            </a:r>
          </a:p>
        </p:txBody>
      </p:sp>
      <p:pic>
        <p:nvPicPr>
          <p:cNvPr id="8" name="Picture 4" descr="Image result for person standing ico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9928625" y="3601107"/>
            <a:ext cx="612489" cy="61248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 result for person crouching icon"/>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9643374" y="2592850"/>
            <a:ext cx="336366" cy="41699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Image result for person standing ico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9928625" y="1379021"/>
            <a:ext cx="612489" cy="612489"/>
          </a:xfrm>
          <a:prstGeom prst="rect">
            <a:avLst/>
          </a:prstGeom>
          <a:noFill/>
          <a:extLst>
            <a:ext uri="{909E8E84-426E-40DD-AFC4-6F175D3DCCD1}">
              <a14:hiddenFill xmlns:a14="http://schemas.microsoft.com/office/drawing/2010/main">
                <a:solidFill>
                  <a:srgbClr val="FFFFFF"/>
                </a:solidFill>
              </a14:hiddenFill>
            </a:ext>
          </a:extLst>
        </p:spPr>
      </p:pic>
      <p:sp>
        <p:nvSpPr>
          <p:cNvPr id="5" name="Freeform 4"/>
          <p:cNvSpPr/>
          <p:nvPr/>
        </p:nvSpPr>
        <p:spPr>
          <a:xfrm>
            <a:off x="9244095" y="6525672"/>
            <a:ext cx="1973842" cy="5042103"/>
          </a:xfrm>
          <a:custGeom>
            <a:avLst/>
            <a:gdLst>
              <a:gd name="connsiteX0" fmla="*/ 0 w 1973842"/>
              <a:gd name="connsiteY0" fmla="*/ 6306 h 2087354"/>
              <a:gd name="connsiteX1" fmla="*/ 264860 w 1973842"/>
              <a:gd name="connsiteY1" fmla="*/ 126124 h 2087354"/>
              <a:gd name="connsiteX2" fmla="*/ 977462 w 1973842"/>
              <a:gd name="connsiteY2" fmla="*/ 25225 h 2087354"/>
              <a:gd name="connsiteX3" fmla="*/ 1481958 w 1973842"/>
              <a:gd name="connsiteY3" fmla="*/ 145042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264860 w 1973842"/>
              <a:gd name="connsiteY1" fmla="*/ 126124 h 2087354"/>
              <a:gd name="connsiteX2" fmla="*/ 977462 w 1973842"/>
              <a:gd name="connsiteY2" fmla="*/ 25225 h 2087354"/>
              <a:gd name="connsiteX3" fmla="*/ 1481958 w 1973842"/>
              <a:gd name="connsiteY3" fmla="*/ 145042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264860 w 1973842"/>
              <a:gd name="connsiteY1" fmla="*/ 126124 h 2087354"/>
              <a:gd name="connsiteX2" fmla="*/ 977462 w 1973842"/>
              <a:gd name="connsiteY2" fmla="*/ 25225 h 2087354"/>
              <a:gd name="connsiteX3" fmla="*/ 1481958 w 1973842"/>
              <a:gd name="connsiteY3" fmla="*/ 145042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264860 w 1973842"/>
              <a:gd name="connsiteY1" fmla="*/ 126124 h 2087354"/>
              <a:gd name="connsiteX2" fmla="*/ 977462 w 1973842"/>
              <a:gd name="connsiteY2" fmla="*/ 25225 h 2087354"/>
              <a:gd name="connsiteX3" fmla="*/ 1481958 w 1973842"/>
              <a:gd name="connsiteY3" fmla="*/ 145042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264860 w 1973842"/>
              <a:gd name="connsiteY1" fmla="*/ 126124 h 2087354"/>
              <a:gd name="connsiteX2" fmla="*/ 977462 w 1973842"/>
              <a:gd name="connsiteY2" fmla="*/ 25225 h 2087354"/>
              <a:gd name="connsiteX3" fmla="*/ 1481958 w 1973842"/>
              <a:gd name="connsiteY3" fmla="*/ 145042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264860 w 1973842"/>
              <a:gd name="connsiteY1" fmla="*/ 126124 h 2087354"/>
              <a:gd name="connsiteX2" fmla="*/ 977462 w 1973842"/>
              <a:gd name="connsiteY2" fmla="*/ 25225 h 2087354"/>
              <a:gd name="connsiteX3" fmla="*/ 1481958 w 1973842"/>
              <a:gd name="connsiteY3" fmla="*/ 145042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264860 w 1973842"/>
              <a:gd name="connsiteY1" fmla="*/ 126124 h 2087354"/>
              <a:gd name="connsiteX2" fmla="*/ 977462 w 1973842"/>
              <a:gd name="connsiteY2" fmla="*/ 25225 h 2087354"/>
              <a:gd name="connsiteX3" fmla="*/ 1481958 w 1973842"/>
              <a:gd name="connsiteY3" fmla="*/ 145042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264860 w 1973842"/>
              <a:gd name="connsiteY1" fmla="*/ 126124 h 2087354"/>
              <a:gd name="connsiteX2" fmla="*/ 977462 w 1973842"/>
              <a:gd name="connsiteY2" fmla="*/ 25225 h 2087354"/>
              <a:gd name="connsiteX3" fmla="*/ 1481958 w 1973842"/>
              <a:gd name="connsiteY3" fmla="*/ 145042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264860 w 1973842"/>
              <a:gd name="connsiteY1" fmla="*/ 126124 h 2087354"/>
              <a:gd name="connsiteX2" fmla="*/ 977462 w 1973842"/>
              <a:gd name="connsiteY2" fmla="*/ 25225 h 2087354"/>
              <a:gd name="connsiteX3" fmla="*/ 1481958 w 1973842"/>
              <a:gd name="connsiteY3" fmla="*/ 145042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264860 w 1973842"/>
              <a:gd name="connsiteY1" fmla="*/ 126124 h 2087354"/>
              <a:gd name="connsiteX2" fmla="*/ 977462 w 1973842"/>
              <a:gd name="connsiteY2" fmla="*/ 25225 h 2087354"/>
              <a:gd name="connsiteX3" fmla="*/ 1481958 w 1973842"/>
              <a:gd name="connsiteY3" fmla="*/ 145042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264860 w 1973842"/>
              <a:gd name="connsiteY1" fmla="*/ 126124 h 2087354"/>
              <a:gd name="connsiteX2" fmla="*/ 977462 w 1973842"/>
              <a:gd name="connsiteY2" fmla="*/ 25225 h 2087354"/>
              <a:gd name="connsiteX3" fmla="*/ 1481958 w 1973842"/>
              <a:gd name="connsiteY3" fmla="*/ 75673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422515 w 1973842"/>
              <a:gd name="connsiteY1" fmla="*/ 100899 h 2087354"/>
              <a:gd name="connsiteX2" fmla="*/ 977462 w 1973842"/>
              <a:gd name="connsiteY2" fmla="*/ 25225 h 2087354"/>
              <a:gd name="connsiteX3" fmla="*/ 1481958 w 1973842"/>
              <a:gd name="connsiteY3" fmla="*/ 75673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422515 w 1973842"/>
              <a:gd name="connsiteY1" fmla="*/ 100899 h 2087354"/>
              <a:gd name="connsiteX2" fmla="*/ 977462 w 1973842"/>
              <a:gd name="connsiteY2" fmla="*/ 25225 h 2087354"/>
              <a:gd name="connsiteX3" fmla="*/ 1481958 w 1973842"/>
              <a:gd name="connsiteY3" fmla="*/ 75673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422515 w 1973842"/>
              <a:gd name="connsiteY1" fmla="*/ 100899 h 2087354"/>
              <a:gd name="connsiteX2" fmla="*/ 977462 w 1973842"/>
              <a:gd name="connsiteY2" fmla="*/ 25225 h 2087354"/>
              <a:gd name="connsiteX3" fmla="*/ 1481958 w 1973842"/>
              <a:gd name="connsiteY3" fmla="*/ 75673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6306 h 2087354"/>
              <a:gd name="connsiteX1" fmla="*/ 422515 w 1973842"/>
              <a:gd name="connsiteY1" fmla="*/ 100899 h 2087354"/>
              <a:gd name="connsiteX2" fmla="*/ 977462 w 1973842"/>
              <a:gd name="connsiteY2" fmla="*/ 25225 h 2087354"/>
              <a:gd name="connsiteX3" fmla="*/ 1481958 w 1973842"/>
              <a:gd name="connsiteY3" fmla="*/ 75673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49883 h 2087354"/>
              <a:gd name="connsiteX1" fmla="*/ 422515 w 1973842"/>
              <a:gd name="connsiteY1" fmla="*/ 100899 h 2087354"/>
              <a:gd name="connsiteX2" fmla="*/ 977462 w 1973842"/>
              <a:gd name="connsiteY2" fmla="*/ 25225 h 2087354"/>
              <a:gd name="connsiteX3" fmla="*/ 1481958 w 1973842"/>
              <a:gd name="connsiteY3" fmla="*/ 75673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49883 h 2087354"/>
              <a:gd name="connsiteX1" fmla="*/ 422515 w 1973842"/>
              <a:gd name="connsiteY1" fmla="*/ 100899 h 2087354"/>
              <a:gd name="connsiteX2" fmla="*/ 977462 w 1973842"/>
              <a:gd name="connsiteY2" fmla="*/ 25225 h 2087354"/>
              <a:gd name="connsiteX3" fmla="*/ 1481958 w 1973842"/>
              <a:gd name="connsiteY3" fmla="*/ 75673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49883 h 2087354"/>
              <a:gd name="connsiteX1" fmla="*/ 422515 w 1973842"/>
              <a:gd name="connsiteY1" fmla="*/ 100899 h 2087354"/>
              <a:gd name="connsiteX2" fmla="*/ 977462 w 1973842"/>
              <a:gd name="connsiteY2" fmla="*/ 81618 h 2087354"/>
              <a:gd name="connsiteX3" fmla="*/ 1481958 w 1973842"/>
              <a:gd name="connsiteY3" fmla="*/ 75673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49883 h 2087354"/>
              <a:gd name="connsiteX1" fmla="*/ 422515 w 1973842"/>
              <a:gd name="connsiteY1" fmla="*/ 100899 h 2087354"/>
              <a:gd name="connsiteX2" fmla="*/ 977462 w 1973842"/>
              <a:gd name="connsiteY2" fmla="*/ 81618 h 2087354"/>
              <a:gd name="connsiteX3" fmla="*/ 1481958 w 1973842"/>
              <a:gd name="connsiteY3" fmla="*/ 75673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49883 h 2087354"/>
              <a:gd name="connsiteX1" fmla="*/ 422515 w 1973842"/>
              <a:gd name="connsiteY1" fmla="*/ 100899 h 2087354"/>
              <a:gd name="connsiteX2" fmla="*/ 977462 w 1973842"/>
              <a:gd name="connsiteY2" fmla="*/ 81618 h 2087354"/>
              <a:gd name="connsiteX3" fmla="*/ 1481958 w 1973842"/>
              <a:gd name="connsiteY3" fmla="*/ 75673 h 2087354"/>
              <a:gd name="connsiteX4" fmla="*/ 1879249 w 1973842"/>
              <a:gd name="connsiteY4" fmla="*/ 0 h 2087354"/>
              <a:gd name="connsiteX5" fmla="*/ 1973842 w 1973842"/>
              <a:gd name="connsiteY5" fmla="*/ 37837 h 2087354"/>
              <a:gd name="connsiteX6" fmla="*/ 1973842 w 1973842"/>
              <a:gd name="connsiteY6" fmla="*/ 2087354 h 2087354"/>
              <a:gd name="connsiteX7" fmla="*/ 6306 w 1973842"/>
              <a:gd name="connsiteY7" fmla="*/ 2087354 h 2087354"/>
              <a:gd name="connsiteX8" fmla="*/ 6306 w 1973842"/>
              <a:gd name="connsiteY8" fmla="*/ 302698 h 2087354"/>
              <a:gd name="connsiteX0" fmla="*/ 0 w 1973842"/>
              <a:gd name="connsiteY0" fmla="*/ 12046 h 2049517"/>
              <a:gd name="connsiteX1" fmla="*/ 422515 w 1973842"/>
              <a:gd name="connsiteY1" fmla="*/ 63062 h 2049517"/>
              <a:gd name="connsiteX2" fmla="*/ 977462 w 1973842"/>
              <a:gd name="connsiteY2" fmla="*/ 43781 h 2049517"/>
              <a:gd name="connsiteX3" fmla="*/ 1481958 w 1973842"/>
              <a:gd name="connsiteY3" fmla="*/ 37836 h 2049517"/>
              <a:gd name="connsiteX4" fmla="*/ 1816187 w 1973842"/>
              <a:gd name="connsiteY4" fmla="*/ 21120 h 2049517"/>
              <a:gd name="connsiteX5" fmla="*/ 1973842 w 1973842"/>
              <a:gd name="connsiteY5" fmla="*/ 0 h 2049517"/>
              <a:gd name="connsiteX6" fmla="*/ 1973842 w 1973842"/>
              <a:gd name="connsiteY6" fmla="*/ 2049517 h 2049517"/>
              <a:gd name="connsiteX7" fmla="*/ 6306 w 1973842"/>
              <a:gd name="connsiteY7" fmla="*/ 2049517 h 2049517"/>
              <a:gd name="connsiteX8" fmla="*/ 6306 w 1973842"/>
              <a:gd name="connsiteY8" fmla="*/ 264861 h 2049517"/>
              <a:gd name="connsiteX0" fmla="*/ 0 w 1973842"/>
              <a:gd name="connsiteY0" fmla="*/ 12046 h 2049517"/>
              <a:gd name="connsiteX1" fmla="*/ 422515 w 1973842"/>
              <a:gd name="connsiteY1" fmla="*/ 63062 h 2049517"/>
              <a:gd name="connsiteX2" fmla="*/ 977462 w 1973842"/>
              <a:gd name="connsiteY2" fmla="*/ 43781 h 2049517"/>
              <a:gd name="connsiteX3" fmla="*/ 1481958 w 1973842"/>
              <a:gd name="connsiteY3" fmla="*/ 37836 h 2049517"/>
              <a:gd name="connsiteX4" fmla="*/ 1816187 w 1973842"/>
              <a:gd name="connsiteY4" fmla="*/ 21120 h 2049517"/>
              <a:gd name="connsiteX5" fmla="*/ 1973842 w 1973842"/>
              <a:gd name="connsiteY5" fmla="*/ 0 h 2049517"/>
              <a:gd name="connsiteX6" fmla="*/ 1973842 w 1973842"/>
              <a:gd name="connsiteY6" fmla="*/ 2049517 h 2049517"/>
              <a:gd name="connsiteX7" fmla="*/ 6306 w 1973842"/>
              <a:gd name="connsiteY7" fmla="*/ 2049517 h 2049517"/>
              <a:gd name="connsiteX8" fmla="*/ 6306 w 1973842"/>
              <a:gd name="connsiteY8" fmla="*/ 264861 h 2049517"/>
              <a:gd name="connsiteX0" fmla="*/ 0 w 1973842"/>
              <a:gd name="connsiteY0" fmla="*/ 12046 h 2049517"/>
              <a:gd name="connsiteX1" fmla="*/ 422515 w 1973842"/>
              <a:gd name="connsiteY1" fmla="*/ 63062 h 2049517"/>
              <a:gd name="connsiteX2" fmla="*/ 977462 w 1973842"/>
              <a:gd name="connsiteY2" fmla="*/ 43781 h 2049517"/>
              <a:gd name="connsiteX3" fmla="*/ 1481958 w 1973842"/>
              <a:gd name="connsiteY3" fmla="*/ 37836 h 2049517"/>
              <a:gd name="connsiteX4" fmla="*/ 1816187 w 1973842"/>
              <a:gd name="connsiteY4" fmla="*/ 21120 h 2049517"/>
              <a:gd name="connsiteX5" fmla="*/ 1973842 w 1973842"/>
              <a:gd name="connsiteY5" fmla="*/ 0 h 2049517"/>
              <a:gd name="connsiteX6" fmla="*/ 1973842 w 1973842"/>
              <a:gd name="connsiteY6" fmla="*/ 2049517 h 2049517"/>
              <a:gd name="connsiteX7" fmla="*/ 6306 w 1973842"/>
              <a:gd name="connsiteY7" fmla="*/ 2049517 h 2049517"/>
              <a:gd name="connsiteX8" fmla="*/ 6306 w 1973842"/>
              <a:gd name="connsiteY8" fmla="*/ 264861 h 2049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842" h="2049517">
                <a:moveTo>
                  <a:pt x="0" y="12046"/>
                </a:moveTo>
                <a:cubicBezTo>
                  <a:pt x="107206" y="28712"/>
                  <a:pt x="283778" y="48347"/>
                  <a:pt x="422515" y="63062"/>
                </a:cubicBezTo>
                <a:cubicBezTo>
                  <a:pt x="653742" y="98798"/>
                  <a:pt x="790377" y="60287"/>
                  <a:pt x="977462" y="43781"/>
                </a:cubicBezTo>
                <a:cubicBezTo>
                  <a:pt x="1158239" y="39782"/>
                  <a:pt x="1357936" y="29428"/>
                  <a:pt x="1481958" y="37836"/>
                </a:cubicBezTo>
                <a:lnTo>
                  <a:pt x="1816187" y="21120"/>
                </a:lnTo>
                <a:cubicBezTo>
                  <a:pt x="1891862" y="18352"/>
                  <a:pt x="1917086" y="12612"/>
                  <a:pt x="1973842" y="0"/>
                </a:cubicBezTo>
                <a:lnTo>
                  <a:pt x="1973842" y="2049517"/>
                </a:lnTo>
                <a:lnTo>
                  <a:pt x="6306" y="2049517"/>
                </a:lnTo>
                <a:lnTo>
                  <a:pt x="6306" y="264861"/>
                </a:lnTo>
              </a:path>
            </a:pathLst>
          </a:custGeom>
          <a:solidFill>
            <a:srgbClr val="00B0F0">
              <a:alpha val="53000"/>
            </a:srgbClr>
          </a:solidFill>
          <a:ln>
            <a:solidFill>
              <a:schemeClr val="accent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p:cNvGrpSpPr/>
          <p:nvPr/>
        </p:nvGrpSpPr>
        <p:grpSpPr>
          <a:xfrm>
            <a:off x="8916172" y="3050281"/>
            <a:ext cx="309350" cy="276999"/>
            <a:chOff x="6545843" y="3195060"/>
            <a:chExt cx="309350" cy="276999"/>
          </a:xfrm>
        </p:grpSpPr>
        <p:cxnSp>
          <p:nvCxnSpPr>
            <p:cNvPr id="13" name="Straight Connector 12"/>
            <p:cNvCxnSpPr/>
            <p:nvPr/>
          </p:nvCxnSpPr>
          <p:spPr>
            <a:xfrm>
              <a:off x="6552149" y="3223995"/>
              <a:ext cx="264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552149" y="3439457"/>
              <a:ext cx="264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545843" y="3195060"/>
              <a:ext cx="309350" cy="276999"/>
            </a:xfrm>
            <a:prstGeom prst="rect">
              <a:avLst/>
            </a:prstGeom>
            <a:noFill/>
          </p:spPr>
          <p:txBody>
            <a:bodyPr wrap="square" rtlCol="0">
              <a:spAutoFit/>
            </a:bodyPr>
            <a:lstStyle/>
            <a:p>
              <a:r>
                <a:rPr lang="en-US" sz="1200" dirty="0"/>
                <a:t>1’</a:t>
              </a:r>
            </a:p>
          </p:txBody>
        </p:sp>
      </p:grpSp>
      <p:grpSp>
        <p:nvGrpSpPr>
          <p:cNvPr id="18" name="Group 17"/>
          <p:cNvGrpSpPr/>
          <p:nvPr/>
        </p:nvGrpSpPr>
        <p:grpSpPr>
          <a:xfrm>
            <a:off x="9702264" y="1978179"/>
            <a:ext cx="309350" cy="276999"/>
            <a:chOff x="6545843" y="3195060"/>
            <a:chExt cx="309350" cy="276999"/>
          </a:xfrm>
        </p:grpSpPr>
        <p:cxnSp>
          <p:nvCxnSpPr>
            <p:cNvPr id="19" name="Straight Connector 18"/>
            <p:cNvCxnSpPr/>
            <p:nvPr/>
          </p:nvCxnSpPr>
          <p:spPr>
            <a:xfrm>
              <a:off x="6552149" y="3223995"/>
              <a:ext cx="264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552149" y="3439457"/>
              <a:ext cx="264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545843" y="3195060"/>
              <a:ext cx="309350" cy="276999"/>
            </a:xfrm>
            <a:prstGeom prst="rect">
              <a:avLst/>
            </a:prstGeom>
            <a:noFill/>
          </p:spPr>
          <p:txBody>
            <a:bodyPr wrap="square" rtlCol="0">
              <a:spAutoFit/>
            </a:bodyPr>
            <a:lstStyle/>
            <a:p>
              <a:r>
                <a:rPr lang="en-US" sz="1200" dirty="0"/>
                <a:t>1’</a:t>
              </a:r>
            </a:p>
          </p:txBody>
        </p:sp>
      </p:grpSp>
      <p:grpSp>
        <p:nvGrpSpPr>
          <p:cNvPr id="22" name="Group 21"/>
          <p:cNvGrpSpPr/>
          <p:nvPr/>
        </p:nvGrpSpPr>
        <p:grpSpPr>
          <a:xfrm>
            <a:off x="8916172" y="1464209"/>
            <a:ext cx="309350" cy="276999"/>
            <a:chOff x="6545843" y="3195060"/>
            <a:chExt cx="309350" cy="276999"/>
          </a:xfrm>
        </p:grpSpPr>
        <p:sp>
          <p:nvSpPr>
            <p:cNvPr id="25" name="TextBox 24"/>
            <p:cNvSpPr txBox="1"/>
            <p:nvPr/>
          </p:nvSpPr>
          <p:spPr>
            <a:xfrm>
              <a:off x="6545843" y="3195060"/>
              <a:ext cx="309350" cy="276999"/>
            </a:xfrm>
            <a:prstGeom prst="rect">
              <a:avLst/>
            </a:prstGeom>
            <a:noFill/>
          </p:spPr>
          <p:txBody>
            <a:bodyPr wrap="square" rtlCol="0">
              <a:spAutoFit/>
            </a:bodyPr>
            <a:lstStyle/>
            <a:p>
              <a:r>
                <a:rPr lang="en-US" sz="1200" dirty="0"/>
                <a:t>4’</a:t>
              </a:r>
            </a:p>
          </p:txBody>
        </p:sp>
        <p:cxnSp>
          <p:nvCxnSpPr>
            <p:cNvPr id="24" name="Straight Connector 23"/>
            <p:cNvCxnSpPr/>
            <p:nvPr/>
          </p:nvCxnSpPr>
          <p:spPr>
            <a:xfrm>
              <a:off x="6552149" y="3439457"/>
              <a:ext cx="264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077875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2.5E-6 7.40741E-7 L -2.5E-6 -0.49097 " pathEditMode="relative" rAng="0" ptsTypes="AA">
                                      <p:cBhvr>
                                        <p:cTn id="14" dur="2000" fill="hold"/>
                                        <p:tgtEl>
                                          <p:spTgt spid="5"/>
                                        </p:tgtEl>
                                        <p:attrNameLst>
                                          <p:attrName>ppt_x</p:attrName>
                                          <p:attrName>ppt_y</p:attrName>
                                        </p:attrNameLst>
                                      </p:cBhvr>
                                      <p:rCtr x="0" y="-24560"/>
                                    </p:animMotion>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par>
                          <p:cTn id="19" fill="hold">
                            <p:stCondLst>
                              <p:cond delay="2000"/>
                            </p:stCondLst>
                            <p:childTnLst>
                              <p:par>
                                <p:cTn id="20" presetID="42" presetClass="path" presetSubtype="0" accel="50000" decel="50000" fill="hold" grpId="1" nodeType="afterEffect">
                                  <p:stCondLst>
                                    <p:cond delay="0"/>
                                  </p:stCondLst>
                                  <p:childTnLst>
                                    <p:animMotion origin="layout" path="M -2.5E-6 -0.49097 L -2.5E-6 -0.64792 " pathEditMode="relative" rAng="0" ptsTypes="AA">
                                      <p:cBhvr>
                                        <p:cTn id="21" dur="2000" fill="hold"/>
                                        <p:tgtEl>
                                          <p:spTgt spid="5"/>
                                        </p:tgtEl>
                                        <p:attrNameLst>
                                          <p:attrName>ppt_x</p:attrName>
                                          <p:attrName>ppt_y</p:attrName>
                                        </p:attrNameLst>
                                      </p:cBhvr>
                                      <p:rCtr x="0" y="-7847"/>
                                    </p:animMotion>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path" presetSubtype="0" accel="50000" decel="50000" fill="hold" grpId="2" nodeType="clickEffect">
                                  <p:stCondLst>
                                    <p:cond delay="0"/>
                                  </p:stCondLst>
                                  <p:childTnLst>
                                    <p:animMotion origin="layout" path="M -2.5E-6 -0.64792 L -2.5E-6 -0.72778 " pathEditMode="relative" rAng="0" ptsTypes="AA">
                                      <p:cBhvr>
                                        <p:cTn id="33" dur="2000" fill="hold"/>
                                        <p:tgtEl>
                                          <p:spTgt spid="5"/>
                                        </p:tgtEl>
                                        <p:attrNameLst>
                                          <p:attrName>ppt_x</p:attrName>
                                          <p:attrName>ppt_y</p:attrName>
                                        </p:attrNameLst>
                                      </p:cBhvr>
                                      <p:rCtr x="0" y="-4005"/>
                                    </p:animMotion>
                                  </p:childTnLst>
                                </p:cTn>
                              </p:par>
                              <p:par>
                                <p:cTn id="34" presetID="1" presetClass="entr" presetSubtype="0"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7">
            <a:extLst>
              <a:ext uri="{FF2B5EF4-FFF2-40B4-BE49-F238E27FC236}">
                <a16:creationId xmlns:a16="http://schemas.microsoft.com/office/drawing/2014/main" id="{5E0F626D-3658-426B-BB0B-E3CA7A49E879}"/>
              </a:ext>
            </a:extLst>
          </p:cNvPr>
          <p:cNvSpPr>
            <a:spLocks noGrp="1"/>
          </p:cNvSpPr>
          <p:nvPr>
            <p:ph type="sldNum" sz="quarter" idx="10"/>
          </p:nvPr>
        </p:nvSpPr>
        <p:spPr/>
        <p:txBody>
          <a:bodyPr/>
          <a:lstStyle>
            <a:lvl1pPr algn="ctr">
              <a:defRPr>
                <a:solidFill>
                  <a:schemeClr val="tx1"/>
                </a:solidFill>
              </a:defRPr>
            </a:lvl1pPr>
          </a:lstStyle>
          <a:p>
            <a:fld id="{C8847634-5684-4077-9B97-62904FB6C7A7}" type="slidenum">
              <a:rPr lang="en-US" smtClean="0"/>
              <a:pPr/>
              <a:t>28</a:t>
            </a:fld>
            <a:endParaRPr lang="en-US" dirty="0"/>
          </a:p>
        </p:txBody>
      </p:sp>
      <p:sp>
        <p:nvSpPr>
          <p:cNvPr id="2" name="Title 1"/>
          <p:cNvSpPr>
            <a:spLocks noGrp="1"/>
          </p:cNvSpPr>
          <p:nvPr>
            <p:ph type="title"/>
          </p:nvPr>
        </p:nvSpPr>
        <p:spPr/>
        <p:txBody>
          <a:bodyPr/>
          <a:lstStyle/>
          <a:p>
            <a:r>
              <a:rPr lang="en-US" dirty="0"/>
              <a:t>Stability Criteria (Humans)</a:t>
            </a:r>
          </a:p>
        </p:txBody>
      </p:sp>
      <p:pic>
        <p:nvPicPr>
          <p:cNvPr id="10" name="Picture 9"/>
          <p:cNvPicPr>
            <a:picLocks noChangeAspect="1"/>
          </p:cNvPicPr>
          <p:nvPr/>
        </p:nvPicPr>
        <p:blipFill rotWithShape="1">
          <a:blip r:embed="rId4"/>
          <a:srcRect l="670" t="2000" r="559" b="979"/>
          <a:stretch/>
        </p:blipFill>
        <p:spPr>
          <a:xfrm>
            <a:off x="1788655" y="1497549"/>
            <a:ext cx="7717086" cy="4558619"/>
          </a:xfrm>
          <a:prstGeom prst="rect">
            <a:avLst/>
          </a:prstGeom>
          <a:ln>
            <a:noFill/>
          </a:ln>
        </p:spPr>
      </p:pic>
      <p:sp>
        <p:nvSpPr>
          <p:cNvPr id="11" name="TextBox 10"/>
          <p:cNvSpPr txBox="1"/>
          <p:nvPr/>
        </p:nvSpPr>
        <p:spPr>
          <a:xfrm>
            <a:off x="0" y="6550223"/>
            <a:ext cx="2305506" cy="307777"/>
          </a:xfrm>
          <a:prstGeom prst="rect">
            <a:avLst/>
          </a:prstGeom>
          <a:solidFill>
            <a:schemeClr val="tx2"/>
          </a:solidFill>
        </p:spPr>
        <p:txBody>
          <a:bodyPr wrap="square" rtlCol="0">
            <a:spAutoFit/>
          </a:bodyPr>
          <a:lstStyle/>
          <a:p>
            <a:pPr algn="ctr" fontAlgn="base">
              <a:spcBef>
                <a:spcPct val="0"/>
              </a:spcBef>
              <a:spcAft>
                <a:spcPct val="0"/>
              </a:spcAft>
            </a:pPr>
            <a:r>
              <a:rPr lang="en-US" sz="1400" dirty="0">
                <a:solidFill>
                  <a:schemeClr val="bg1"/>
                </a:solidFill>
              </a:rPr>
              <a:t>Source: Shand et al (2011)</a:t>
            </a:r>
          </a:p>
        </p:txBody>
      </p:sp>
    </p:spTree>
    <p:custDataLst>
      <p:tags r:id="rId1"/>
    </p:custDataLst>
    <p:extLst>
      <p:ext uri="{BB962C8B-B14F-4D97-AF65-F5344CB8AC3E}">
        <p14:creationId xmlns:p14="http://schemas.microsoft.com/office/powerpoint/2010/main" val="28309614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32C70DC-472F-6C45-9FB4-6CA26604B815}"/>
              </a:ext>
            </a:extLst>
          </p:cNvPr>
          <p:cNvSpPr>
            <a:spLocks noGrp="1"/>
          </p:cNvSpPr>
          <p:nvPr>
            <p:ph idx="1"/>
          </p:nvPr>
        </p:nvSpPr>
        <p:spPr>
          <a:xfrm>
            <a:off x="838199" y="1825625"/>
            <a:ext cx="10864273" cy="4351338"/>
          </a:xfrm>
        </p:spPr>
        <p:txBody>
          <a:bodyPr>
            <a:normAutofit/>
          </a:bodyPr>
          <a:lstStyle/>
          <a:p>
            <a:pPr lvl="0"/>
            <a:r>
              <a:rPr lang="en-US" dirty="0"/>
              <a:t>Manufactured</a:t>
            </a:r>
          </a:p>
          <a:p>
            <a:r>
              <a:rPr lang="en-US" dirty="0"/>
              <a:t>Wood-buoyant</a:t>
            </a:r>
          </a:p>
          <a:p>
            <a:pPr lvl="0"/>
            <a:r>
              <a:rPr lang="en-US" dirty="0"/>
              <a:t>Wood-anchored</a:t>
            </a:r>
          </a:p>
          <a:p>
            <a:pPr lvl="0"/>
            <a:r>
              <a:rPr lang="en-US" dirty="0"/>
              <a:t>Masonry</a:t>
            </a:r>
          </a:p>
          <a:p>
            <a:pPr lvl="0"/>
            <a:r>
              <a:rPr lang="en-US" dirty="0"/>
              <a:t>Engineered</a:t>
            </a:r>
          </a:p>
        </p:txBody>
      </p:sp>
      <p:sp>
        <p:nvSpPr>
          <p:cNvPr id="6" name="Title 5">
            <a:extLst>
              <a:ext uri="{FF2B5EF4-FFF2-40B4-BE49-F238E27FC236}">
                <a16:creationId xmlns:a16="http://schemas.microsoft.com/office/drawing/2014/main" id="{CE0DB82F-DD0C-E444-98A9-5570664CE11A}"/>
              </a:ext>
            </a:extLst>
          </p:cNvPr>
          <p:cNvSpPr>
            <a:spLocks noGrp="1"/>
          </p:cNvSpPr>
          <p:nvPr>
            <p:ph type="title"/>
          </p:nvPr>
        </p:nvSpPr>
        <p:spPr/>
        <p:txBody>
          <a:bodyPr/>
          <a:lstStyle/>
          <a:p>
            <a:r>
              <a:rPr lang="en-US"/>
              <a:t>Stability Criteria (Structures)</a:t>
            </a:r>
          </a:p>
        </p:txBody>
      </p:sp>
      <p:sp>
        <p:nvSpPr>
          <p:cNvPr id="3" name="Slide Number Placeholder 2">
            <a:extLst>
              <a:ext uri="{FF2B5EF4-FFF2-40B4-BE49-F238E27FC236}">
                <a16:creationId xmlns:a16="http://schemas.microsoft.com/office/drawing/2014/main" id="{DD3BBE4B-2E10-441A-A58F-D463E97E84A5}"/>
              </a:ext>
            </a:extLst>
          </p:cNvPr>
          <p:cNvSpPr>
            <a:spLocks noGrp="1"/>
          </p:cNvSpPr>
          <p:nvPr>
            <p:ph type="sldNum" sz="quarter" idx="12"/>
          </p:nvPr>
        </p:nvSpPr>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847634-5684-4077-9B97-62904FB6C7A7}" type="slidenum">
              <a:rPr lang="en-US" smtClean="0"/>
              <a:pPr/>
              <a:t>29</a:t>
            </a:fld>
            <a:endParaRPr lang="en-US" dirty="0"/>
          </a:p>
        </p:txBody>
      </p:sp>
      <p:pic>
        <p:nvPicPr>
          <p:cNvPr id="2050" name="Picture 2" descr="Manufactured &amp; Mobile Home Insurance - 2022 Guide - NerdWallet">
            <a:extLst>
              <a:ext uri="{FF2B5EF4-FFF2-40B4-BE49-F238E27FC236}">
                <a16:creationId xmlns:a16="http://schemas.microsoft.com/office/drawing/2014/main" id="{093CA341-5FEF-44F6-BD4A-A5AA47DE26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027" y="1407813"/>
            <a:ext cx="4997245" cy="299834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Wood Frame Construction - The Constructor">
            <a:extLst>
              <a:ext uri="{FF2B5EF4-FFF2-40B4-BE49-F238E27FC236}">
                <a16:creationId xmlns:a16="http://schemas.microsoft.com/office/drawing/2014/main" id="{3E37F2AB-BB12-4179-85C4-ED3E24A740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72475" y="516353"/>
            <a:ext cx="3601082" cy="240072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Structural Connection Design for the Home Inspector ...">
            <a:extLst>
              <a:ext uri="{FF2B5EF4-FFF2-40B4-BE49-F238E27FC236}">
                <a16:creationId xmlns:a16="http://schemas.microsoft.com/office/drawing/2014/main" id="{8FAC4D9F-4AB6-4B4F-AACF-437202B8B3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55131" y="2302426"/>
            <a:ext cx="2333171" cy="175505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1D2F3B6F-DA8B-44C3-A99F-23DA35CA1A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80750" y="3892968"/>
            <a:ext cx="4579169" cy="292676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Steel Frame Structures | Steel Framing | Steel Structures - Understand Building  Construction">
            <a:extLst>
              <a:ext uri="{FF2B5EF4-FFF2-40B4-BE49-F238E27FC236}">
                <a16:creationId xmlns:a16="http://schemas.microsoft.com/office/drawing/2014/main" id="{1856EAA5-EC9D-4E4A-8B19-3A5910C0F42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38080" y="4057484"/>
            <a:ext cx="3735478" cy="276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3798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80F5E5E-54F8-97A5-9D6E-DD023E839B89}"/>
              </a:ext>
            </a:extLst>
          </p:cNvPr>
          <p:cNvSpPr>
            <a:spLocks noGrp="1"/>
          </p:cNvSpPr>
          <p:nvPr>
            <p:ph type="sldNum" sz="quarter" idx="14"/>
          </p:nvPr>
        </p:nvSpPr>
        <p:spPr/>
        <p:txBody>
          <a:bodyPr/>
          <a:lstStyle/>
          <a:p>
            <a:fld id="{C8847634-5684-4077-9B97-62904FB6C7A7}" type="slidenum">
              <a:rPr lang="en-US" smtClean="0"/>
              <a:pPr/>
              <a:t>3</a:t>
            </a:fld>
            <a:endParaRPr lang="en-US" dirty="0"/>
          </a:p>
        </p:txBody>
      </p:sp>
      <p:sp>
        <p:nvSpPr>
          <p:cNvPr id="3" name="Title 2">
            <a:extLst>
              <a:ext uri="{FF2B5EF4-FFF2-40B4-BE49-F238E27FC236}">
                <a16:creationId xmlns:a16="http://schemas.microsoft.com/office/drawing/2014/main" id="{07236B25-F731-66AF-6018-AFB4CAFA11F3}"/>
              </a:ext>
            </a:extLst>
          </p:cNvPr>
          <p:cNvSpPr>
            <a:spLocks noGrp="1"/>
          </p:cNvSpPr>
          <p:nvPr>
            <p:ph type="title"/>
          </p:nvPr>
        </p:nvSpPr>
        <p:spPr/>
        <p:txBody>
          <a:bodyPr/>
          <a:lstStyle/>
          <a:p>
            <a:r>
              <a:rPr lang="en-US" dirty="0"/>
              <a:t>What is LifeSim?</a:t>
            </a:r>
          </a:p>
        </p:txBody>
      </p:sp>
      <p:sp>
        <p:nvSpPr>
          <p:cNvPr id="4" name="Text Placeholder 3">
            <a:extLst>
              <a:ext uri="{FF2B5EF4-FFF2-40B4-BE49-F238E27FC236}">
                <a16:creationId xmlns:a16="http://schemas.microsoft.com/office/drawing/2014/main" id="{43B63CA9-565F-7C4A-051D-2104128C1648}"/>
              </a:ext>
            </a:extLst>
          </p:cNvPr>
          <p:cNvSpPr>
            <a:spLocks noGrp="1"/>
          </p:cNvSpPr>
          <p:nvPr>
            <p:ph type="body" sz="quarter" idx="13"/>
          </p:nvPr>
        </p:nvSpPr>
        <p:spPr/>
        <p:txBody>
          <a:bodyPr>
            <a:normAutofit/>
          </a:bodyPr>
          <a:lstStyle/>
          <a:p>
            <a:pPr marL="0" indent="0">
              <a:buNone/>
            </a:pPr>
            <a:r>
              <a:rPr lang="en-US" sz="3200" dirty="0"/>
              <a:t>Tool to estimate life and economic loss from flooding</a:t>
            </a:r>
          </a:p>
          <a:p>
            <a:r>
              <a:rPr lang="en-US" dirty="0"/>
              <a:t>Ability to </a:t>
            </a:r>
            <a:r>
              <a:rPr lang="en-US" b="1" dirty="0">
                <a:solidFill>
                  <a:schemeClr val="accent2">
                    <a:lumMod val="75000"/>
                  </a:schemeClr>
                </a:solidFill>
              </a:rPr>
              <a:t>track individual people </a:t>
            </a:r>
            <a:r>
              <a:rPr lang="en-US" dirty="0"/>
              <a:t>throughout the warning and evacuation process (agent based)</a:t>
            </a:r>
          </a:p>
          <a:p>
            <a:r>
              <a:rPr lang="en-US" b="1" dirty="0">
                <a:solidFill>
                  <a:schemeClr val="accent2">
                    <a:lumMod val="75000"/>
                  </a:schemeClr>
                </a:solidFill>
              </a:rPr>
              <a:t>Traffic simulation </a:t>
            </a:r>
            <a:r>
              <a:rPr lang="en-US" dirty="0"/>
              <a:t>engine to estimate the evacuation process</a:t>
            </a:r>
          </a:p>
          <a:p>
            <a:r>
              <a:rPr lang="en-US" dirty="0"/>
              <a:t>Monte Carlo sampling with uncertainty produces a </a:t>
            </a:r>
            <a:r>
              <a:rPr lang="en-US" b="1" dirty="0">
                <a:solidFill>
                  <a:schemeClr val="accent2">
                    <a:lumMod val="75000"/>
                  </a:schemeClr>
                </a:solidFill>
              </a:rPr>
              <a:t>distribution of life loss results</a:t>
            </a:r>
            <a:endParaRPr lang="en-US" dirty="0"/>
          </a:p>
        </p:txBody>
      </p:sp>
      <p:pic>
        <p:nvPicPr>
          <p:cNvPr id="5" name="Picture 2" descr="C:\Users\q0rmcwlf\AppData\Local\Temp\3\SNAGHTML16a8fede.PNG">
            <a:extLst>
              <a:ext uri="{FF2B5EF4-FFF2-40B4-BE49-F238E27FC236}">
                <a16:creationId xmlns:a16="http://schemas.microsoft.com/office/drawing/2014/main" id="{86D2846B-7EA0-AAC2-D939-3BD4E2A358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6933" y="4398945"/>
            <a:ext cx="1878133" cy="1476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7220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17">
            <a:extLst>
              <a:ext uri="{FF2B5EF4-FFF2-40B4-BE49-F238E27FC236}">
                <a16:creationId xmlns:a16="http://schemas.microsoft.com/office/drawing/2014/main" id="{5A0D0369-A10C-43CA-975C-2C3E244E5CF9}"/>
              </a:ext>
            </a:extLst>
          </p:cNvPr>
          <p:cNvSpPr>
            <a:spLocks noGrp="1"/>
          </p:cNvSpPr>
          <p:nvPr>
            <p:ph type="sldNum" sz="quarter" idx="13"/>
          </p:nvPr>
        </p:nvSpPr>
        <p:spPr/>
        <p:txBody>
          <a:bodyPr/>
          <a:lstStyle>
            <a:lvl1pPr algn="ctr">
              <a:defRPr>
                <a:solidFill>
                  <a:schemeClr val="tx1"/>
                </a:solidFill>
              </a:defRPr>
            </a:lvl1pPr>
          </a:lstStyle>
          <a:p>
            <a:fld id="{C8847634-5684-4077-9B97-62904FB6C7A7}" type="slidenum">
              <a:rPr lang="en-US" smtClean="0"/>
              <a:pPr/>
              <a:t>30</a:t>
            </a:fld>
            <a:endParaRPr lang="en-US" dirty="0"/>
          </a:p>
        </p:txBody>
      </p:sp>
      <p:sp>
        <p:nvSpPr>
          <p:cNvPr id="2" name="Title 1"/>
          <p:cNvSpPr>
            <a:spLocks noGrp="1"/>
          </p:cNvSpPr>
          <p:nvPr>
            <p:ph type="ctrTitle"/>
          </p:nvPr>
        </p:nvSpPr>
        <p:spPr/>
        <p:txBody>
          <a:bodyPr>
            <a:normAutofit fontScale="90000"/>
          </a:bodyPr>
          <a:lstStyle/>
          <a:p>
            <a:r>
              <a:rPr lang="en-US" dirty="0"/>
              <a:t>Stability Criteria (Structures)</a:t>
            </a:r>
          </a:p>
        </p:txBody>
      </p:sp>
      <p:pic>
        <p:nvPicPr>
          <p:cNvPr id="4" name="Picture 3"/>
          <p:cNvPicPr>
            <a:picLocks noChangeAspect="1"/>
          </p:cNvPicPr>
          <p:nvPr/>
        </p:nvPicPr>
        <p:blipFill>
          <a:blip r:embed="rId4"/>
          <a:stretch>
            <a:fillRect/>
          </a:stretch>
        </p:blipFill>
        <p:spPr>
          <a:xfrm>
            <a:off x="3556000" y="550877"/>
            <a:ext cx="8636000" cy="5999345"/>
          </a:xfrm>
          <a:prstGeom prst="rect">
            <a:avLst/>
          </a:prstGeom>
        </p:spPr>
      </p:pic>
      <p:sp>
        <p:nvSpPr>
          <p:cNvPr id="3" name="TextBox 2"/>
          <p:cNvSpPr txBox="1"/>
          <p:nvPr/>
        </p:nvSpPr>
        <p:spPr>
          <a:xfrm>
            <a:off x="6453962" y="6550223"/>
            <a:ext cx="5738037" cy="307777"/>
          </a:xfrm>
          <a:prstGeom prst="rect">
            <a:avLst/>
          </a:prstGeom>
          <a:solidFill>
            <a:schemeClr val="tx2"/>
          </a:solidFill>
        </p:spPr>
        <p:txBody>
          <a:bodyPr wrap="square" rtlCol="0">
            <a:spAutoFit/>
          </a:bodyPr>
          <a:lstStyle/>
          <a:p>
            <a:r>
              <a:rPr lang="en-US" sz="1400" dirty="0">
                <a:solidFill>
                  <a:schemeClr val="bg1"/>
                </a:solidFill>
              </a:rPr>
              <a:t>Source: Smith, Davey, and Cox. Flood Hazard Technical Report, 2014.</a:t>
            </a:r>
          </a:p>
        </p:txBody>
      </p:sp>
    </p:spTree>
    <p:custDataLst>
      <p:tags r:id="rId1"/>
    </p:custDataLst>
    <p:extLst>
      <p:ext uri="{BB962C8B-B14F-4D97-AF65-F5344CB8AC3E}">
        <p14:creationId xmlns:p14="http://schemas.microsoft.com/office/powerpoint/2010/main" val="6400785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a:extLst>
              <a:ext uri="{FF2B5EF4-FFF2-40B4-BE49-F238E27FC236}">
                <a16:creationId xmlns:a16="http://schemas.microsoft.com/office/drawing/2014/main" id="{F898BCEE-AFC1-49DB-81EB-A96C26A2D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433" y="1555137"/>
            <a:ext cx="6057900" cy="405765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1DCE954C-52DB-498B-9B98-60861B4827F4}"/>
              </a:ext>
            </a:extLst>
          </p:cNvPr>
          <p:cNvSpPr>
            <a:spLocks noGrp="1"/>
          </p:cNvSpPr>
          <p:nvPr>
            <p:ph type="sldNum" sz="quarter" idx="16"/>
          </p:nvPr>
        </p:nvSpPr>
        <p:spPr/>
        <p:txBody>
          <a:bodyPr/>
          <a:lstStyle/>
          <a:p>
            <a:fld id="{582F7116-FEC4-4828-8EF9-D991E23E8A38}" type="slidenum">
              <a:rPr lang="en-AU" sz="1200" smtClean="0"/>
              <a:pPr/>
              <a:t>31</a:t>
            </a:fld>
            <a:endParaRPr lang="en-AU" sz="1200" dirty="0"/>
          </a:p>
        </p:txBody>
      </p:sp>
      <p:sp>
        <p:nvSpPr>
          <p:cNvPr id="5" name="Title 4">
            <a:extLst>
              <a:ext uri="{FF2B5EF4-FFF2-40B4-BE49-F238E27FC236}">
                <a16:creationId xmlns:a16="http://schemas.microsoft.com/office/drawing/2014/main" id="{F2F70873-FC7A-4D8E-AA1C-5D10DCDCEDE8}"/>
              </a:ext>
            </a:extLst>
          </p:cNvPr>
          <p:cNvSpPr>
            <a:spLocks noGrp="1"/>
          </p:cNvSpPr>
          <p:nvPr>
            <p:ph type="title"/>
          </p:nvPr>
        </p:nvSpPr>
        <p:spPr/>
        <p:txBody>
          <a:bodyPr/>
          <a:lstStyle/>
          <a:p>
            <a:r>
              <a:rPr lang="en-US" dirty="0"/>
              <a:t>Stability Criteria (Wood-Anchored)</a:t>
            </a:r>
          </a:p>
        </p:txBody>
      </p:sp>
      <p:sp>
        <p:nvSpPr>
          <p:cNvPr id="6" name="Content Placeholder 5">
            <a:extLst>
              <a:ext uri="{FF2B5EF4-FFF2-40B4-BE49-F238E27FC236}">
                <a16:creationId xmlns:a16="http://schemas.microsoft.com/office/drawing/2014/main" id="{56678C65-C686-4EB8-A16E-F98EB4444B59}"/>
              </a:ext>
            </a:extLst>
          </p:cNvPr>
          <p:cNvSpPr>
            <a:spLocks noGrp="1"/>
          </p:cNvSpPr>
          <p:nvPr>
            <p:ph type="body" sz="quarter" idx="13"/>
          </p:nvPr>
        </p:nvSpPr>
        <p:spPr/>
        <p:txBody>
          <a:bodyPr/>
          <a:lstStyle/>
          <a:p>
            <a:r>
              <a:rPr lang="en-US" dirty="0"/>
              <a:t>Triangular distribution with </a:t>
            </a:r>
          </a:p>
          <a:p>
            <a:pPr lvl="1"/>
            <a:r>
              <a:rPr lang="en-US" dirty="0"/>
              <a:t>Gallegos et al. (2012) for the most likely</a:t>
            </a:r>
          </a:p>
          <a:p>
            <a:pPr lvl="1"/>
            <a:r>
              <a:rPr lang="en-US" dirty="0"/>
              <a:t>Becker et al. (2011) for minimum and maximum. </a:t>
            </a:r>
          </a:p>
          <a:p>
            <a:r>
              <a:rPr lang="en-US" dirty="0"/>
              <a:t>More information in the LifeSim Technical Reference Manual.</a:t>
            </a:r>
          </a:p>
        </p:txBody>
      </p:sp>
    </p:spTree>
    <p:extLst>
      <p:ext uri="{BB962C8B-B14F-4D97-AF65-F5344CB8AC3E}">
        <p14:creationId xmlns:p14="http://schemas.microsoft.com/office/powerpoint/2010/main" val="14272502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6">
            <a:extLst>
              <a:ext uri="{FF2B5EF4-FFF2-40B4-BE49-F238E27FC236}">
                <a16:creationId xmlns:a16="http://schemas.microsoft.com/office/drawing/2014/main" id="{35CA582F-1216-4441-AF02-C048D1F6AE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433" y="1555137"/>
            <a:ext cx="6057900" cy="405765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675CB49D-1AAD-459D-9D9E-F6B79C09FB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433" y="1555137"/>
            <a:ext cx="6057900" cy="405765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F150AC71-0675-4B39-AAAB-CA54D24D4156}"/>
              </a:ext>
            </a:extLst>
          </p:cNvPr>
          <p:cNvSpPr>
            <a:spLocks noGrp="1"/>
          </p:cNvSpPr>
          <p:nvPr>
            <p:ph type="sldNum" sz="quarter" idx="16"/>
          </p:nvPr>
        </p:nvSpPr>
        <p:spPr/>
        <p:txBody>
          <a:bodyPr/>
          <a:lstStyle/>
          <a:p>
            <a:fld id="{582F7116-FEC4-4828-8EF9-D991E23E8A38}" type="slidenum">
              <a:rPr lang="en-AU" sz="1200" smtClean="0"/>
              <a:pPr/>
              <a:t>32</a:t>
            </a:fld>
            <a:endParaRPr lang="en-AU" sz="1200" dirty="0"/>
          </a:p>
        </p:txBody>
      </p:sp>
      <p:sp>
        <p:nvSpPr>
          <p:cNvPr id="3" name="Title 2">
            <a:extLst>
              <a:ext uri="{FF2B5EF4-FFF2-40B4-BE49-F238E27FC236}">
                <a16:creationId xmlns:a16="http://schemas.microsoft.com/office/drawing/2014/main" id="{C1551E2B-5459-4790-89B1-4D2C3C44E706}"/>
              </a:ext>
            </a:extLst>
          </p:cNvPr>
          <p:cNvSpPr>
            <a:spLocks noGrp="1"/>
          </p:cNvSpPr>
          <p:nvPr>
            <p:ph type="title"/>
          </p:nvPr>
        </p:nvSpPr>
        <p:spPr/>
        <p:txBody>
          <a:bodyPr/>
          <a:lstStyle/>
          <a:p>
            <a:r>
              <a:rPr lang="en-US" dirty="0"/>
              <a:t>Stability Criteria (How It Works)</a:t>
            </a:r>
          </a:p>
        </p:txBody>
      </p:sp>
      <p:sp>
        <p:nvSpPr>
          <p:cNvPr id="2" name="Content Placeholder 1">
            <a:extLst>
              <a:ext uri="{FF2B5EF4-FFF2-40B4-BE49-F238E27FC236}">
                <a16:creationId xmlns:a16="http://schemas.microsoft.com/office/drawing/2014/main" id="{1D1A94FF-1A96-4535-8DAF-AEC136B051B7}"/>
              </a:ext>
            </a:extLst>
          </p:cNvPr>
          <p:cNvSpPr>
            <a:spLocks noGrp="1"/>
          </p:cNvSpPr>
          <p:nvPr>
            <p:ph type="body" sz="quarter" idx="13"/>
          </p:nvPr>
        </p:nvSpPr>
        <p:spPr/>
        <p:txBody>
          <a:bodyPr/>
          <a:lstStyle/>
          <a:p>
            <a:r>
              <a:rPr lang="en-US" dirty="0"/>
              <a:t>Curve sample the function</a:t>
            </a:r>
          </a:p>
          <a:p>
            <a:r>
              <a:rPr lang="en-US" dirty="0"/>
              <a:t>Assess instantaneous depth and velocity over entire hydraulic event</a:t>
            </a:r>
          </a:p>
          <a:p>
            <a:r>
              <a:rPr lang="en-US" dirty="0"/>
              <a:t>If depth-velocity pair exceeds threshold, the structure collapses otherwise no collapse</a:t>
            </a:r>
          </a:p>
        </p:txBody>
      </p:sp>
      <p:sp>
        <p:nvSpPr>
          <p:cNvPr id="7" name="Freeform: Shape 6">
            <a:extLst>
              <a:ext uri="{FF2B5EF4-FFF2-40B4-BE49-F238E27FC236}">
                <a16:creationId xmlns:a16="http://schemas.microsoft.com/office/drawing/2014/main" id="{543481B7-C558-438C-A0F2-E32262003A26}"/>
              </a:ext>
            </a:extLst>
          </p:cNvPr>
          <p:cNvSpPr/>
          <p:nvPr/>
        </p:nvSpPr>
        <p:spPr>
          <a:xfrm>
            <a:off x="6443330" y="1648047"/>
            <a:ext cx="5273749" cy="2923953"/>
          </a:xfrm>
          <a:custGeom>
            <a:avLst/>
            <a:gdLst>
              <a:gd name="connsiteX0" fmla="*/ 12632 w 5286381"/>
              <a:gd name="connsiteY0" fmla="*/ 0 h 2923953"/>
              <a:gd name="connsiteX1" fmla="*/ 23265 w 5286381"/>
              <a:gd name="connsiteY1" fmla="*/ 754911 h 2923953"/>
              <a:gd name="connsiteX2" fmla="*/ 225283 w 5286381"/>
              <a:gd name="connsiteY2" fmla="*/ 1552353 h 2923953"/>
              <a:gd name="connsiteX3" fmla="*/ 448567 w 5286381"/>
              <a:gd name="connsiteY3" fmla="*/ 1903227 h 2923953"/>
              <a:gd name="connsiteX4" fmla="*/ 746279 w 5286381"/>
              <a:gd name="connsiteY4" fmla="*/ 2307265 h 2923953"/>
              <a:gd name="connsiteX5" fmla="*/ 1182214 w 5286381"/>
              <a:gd name="connsiteY5" fmla="*/ 2583711 h 2923953"/>
              <a:gd name="connsiteX6" fmla="*/ 1671311 w 5286381"/>
              <a:gd name="connsiteY6" fmla="*/ 2764465 h 2923953"/>
              <a:gd name="connsiteX7" fmla="*/ 2149776 w 5286381"/>
              <a:gd name="connsiteY7" fmla="*/ 2838893 h 2923953"/>
              <a:gd name="connsiteX8" fmla="*/ 2500651 w 5286381"/>
              <a:gd name="connsiteY8" fmla="*/ 2881423 h 2923953"/>
              <a:gd name="connsiteX9" fmla="*/ 4021107 w 5286381"/>
              <a:gd name="connsiteY9" fmla="*/ 2913320 h 2923953"/>
              <a:gd name="connsiteX10" fmla="*/ 5286381 w 5286381"/>
              <a:gd name="connsiteY10" fmla="*/ 2923953 h 2923953"/>
              <a:gd name="connsiteX0" fmla="*/ 5952 w 5300966"/>
              <a:gd name="connsiteY0" fmla="*/ 0 h 2923953"/>
              <a:gd name="connsiteX1" fmla="*/ 37850 w 5300966"/>
              <a:gd name="connsiteY1" fmla="*/ 754911 h 2923953"/>
              <a:gd name="connsiteX2" fmla="*/ 239868 w 5300966"/>
              <a:gd name="connsiteY2" fmla="*/ 1552353 h 2923953"/>
              <a:gd name="connsiteX3" fmla="*/ 463152 w 5300966"/>
              <a:gd name="connsiteY3" fmla="*/ 1903227 h 2923953"/>
              <a:gd name="connsiteX4" fmla="*/ 760864 w 5300966"/>
              <a:gd name="connsiteY4" fmla="*/ 2307265 h 2923953"/>
              <a:gd name="connsiteX5" fmla="*/ 1196799 w 5300966"/>
              <a:gd name="connsiteY5" fmla="*/ 2583711 h 2923953"/>
              <a:gd name="connsiteX6" fmla="*/ 1685896 w 5300966"/>
              <a:gd name="connsiteY6" fmla="*/ 2764465 h 2923953"/>
              <a:gd name="connsiteX7" fmla="*/ 2164361 w 5300966"/>
              <a:gd name="connsiteY7" fmla="*/ 2838893 h 2923953"/>
              <a:gd name="connsiteX8" fmla="*/ 2515236 w 5300966"/>
              <a:gd name="connsiteY8" fmla="*/ 2881423 h 2923953"/>
              <a:gd name="connsiteX9" fmla="*/ 4035692 w 5300966"/>
              <a:gd name="connsiteY9" fmla="*/ 2913320 h 2923953"/>
              <a:gd name="connsiteX10" fmla="*/ 5300966 w 5300966"/>
              <a:gd name="connsiteY10" fmla="*/ 2923953 h 2923953"/>
              <a:gd name="connsiteX0" fmla="*/ 0 w 5295014"/>
              <a:gd name="connsiteY0" fmla="*/ 0 h 2923953"/>
              <a:gd name="connsiteX1" fmla="*/ 31898 w 5295014"/>
              <a:gd name="connsiteY1" fmla="*/ 754911 h 2923953"/>
              <a:gd name="connsiteX2" fmla="*/ 233916 w 5295014"/>
              <a:gd name="connsiteY2" fmla="*/ 1552353 h 2923953"/>
              <a:gd name="connsiteX3" fmla="*/ 457200 w 5295014"/>
              <a:gd name="connsiteY3" fmla="*/ 1903227 h 2923953"/>
              <a:gd name="connsiteX4" fmla="*/ 754912 w 5295014"/>
              <a:gd name="connsiteY4" fmla="*/ 2307265 h 2923953"/>
              <a:gd name="connsiteX5" fmla="*/ 1190847 w 5295014"/>
              <a:gd name="connsiteY5" fmla="*/ 2583711 h 2923953"/>
              <a:gd name="connsiteX6" fmla="*/ 1679944 w 5295014"/>
              <a:gd name="connsiteY6" fmla="*/ 2764465 h 2923953"/>
              <a:gd name="connsiteX7" fmla="*/ 2158409 w 5295014"/>
              <a:gd name="connsiteY7" fmla="*/ 2838893 h 2923953"/>
              <a:gd name="connsiteX8" fmla="*/ 2509284 w 5295014"/>
              <a:gd name="connsiteY8" fmla="*/ 2881423 h 2923953"/>
              <a:gd name="connsiteX9" fmla="*/ 4029740 w 5295014"/>
              <a:gd name="connsiteY9" fmla="*/ 2913320 h 2923953"/>
              <a:gd name="connsiteX10" fmla="*/ 5295014 w 5295014"/>
              <a:gd name="connsiteY10" fmla="*/ 2923953 h 2923953"/>
              <a:gd name="connsiteX0" fmla="*/ 0 w 5273749"/>
              <a:gd name="connsiteY0" fmla="*/ 0 h 2923953"/>
              <a:gd name="connsiteX1" fmla="*/ 31898 w 5273749"/>
              <a:gd name="connsiteY1" fmla="*/ 754911 h 2923953"/>
              <a:gd name="connsiteX2" fmla="*/ 233916 w 5273749"/>
              <a:gd name="connsiteY2" fmla="*/ 1552353 h 2923953"/>
              <a:gd name="connsiteX3" fmla="*/ 457200 w 5273749"/>
              <a:gd name="connsiteY3" fmla="*/ 1903227 h 2923953"/>
              <a:gd name="connsiteX4" fmla="*/ 754912 w 5273749"/>
              <a:gd name="connsiteY4" fmla="*/ 2307265 h 2923953"/>
              <a:gd name="connsiteX5" fmla="*/ 1190847 w 5273749"/>
              <a:gd name="connsiteY5" fmla="*/ 2583711 h 2923953"/>
              <a:gd name="connsiteX6" fmla="*/ 1679944 w 5273749"/>
              <a:gd name="connsiteY6" fmla="*/ 2764465 h 2923953"/>
              <a:gd name="connsiteX7" fmla="*/ 2158409 w 5273749"/>
              <a:gd name="connsiteY7" fmla="*/ 2838893 h 2923953"/>
              <a:gd name="connsiteX8" fmla="*/ 2509284 w 5273749"/>
              <a:gd name="connsiteY8" fmla="*/ 2881423 h 2923953"/>
              <a:gd name="connsiteX9" fmla="*/ 4029740 w 5273749"/>
              <a:gd name="connsiteY9" fmla="*/ 2913320 h 2923953"/>
              <a:gd name="connsiteX10" fmla="*/ 5273749 w 5273749"/>
              <a:gd name="connsiteY10" fmla="*/ 2923953 h 2923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73749" h="2923953">
                <a:moveTo>
                  <a:pt x="0" y="0"/>
                </a:moveTo>
                <a:cubicBezTo>
                  <a:pt x="8860" y="290624"/>
                  <a:pt x="-7088" y="496185"/>
                  <a:pt x="31898" y="754911"/>
                </a:cubicBezTo>
                <a:cubicBezTo>
                  <a:pt x="70884" y="1013637"/>
                  <a:pt x="163032" y="1360967"/>
                  <a:pt x="233916" y="1552353"/>
                </a:cubicBezTo>
                <a:cubicBezTo>
                  <a:pt x="304800" y="1743739"/>
                  <a:pt x="370367" y="1777408"/>
                  <a:pt x="457200" y="1903227"/>
                </a:cubicBezTo>
                <a:cubicBezTo>
                  <a:pt x="544033" y="2029046"/>
                  <a:pt x="632638" y="2193851"/>
                  <a:pt x="754912" y="2307265"/>
                </a:cubicBezTo>
                <a:cubicBezTo>
                  <a:pt x="877186" y="2420679"/>
                  <a:pt x="1036675" y="2507511"/>
                  <a:pt x="1190847" y="2583711"/>
                </a:cubicBezTo>
                <a:cubicBezTo>
                  <a:pt x="1345019" y="2659911"/>
                  <a:pt x="1518684" y="2721935"/>
                  <a:pt x="1679944" y="2764465"/>
                </a:cubicBezTo>
                <a:cubicBezTo>
                  <a:pt x="1841204" y="2806995"/>
                  <a:pt x="2020186" y="2819400"/>
                  <a:pt x="2158409" y="2838893"/>
                </a:cubicBezTo>
                <a:cubicBezTo>
                  <a:pt x="2296632" y="2858386"/>
                  <a:pt x="2197396" y="2869019"/>
                  <a:pt x="2509284" y="2881423"/>
                </a:cubicBezTo>
                <a:cubicBezTo>
                  <a:pt x="2821172" y="2893827"/>
                  <a:pt x="4029740" y="2913320"/>
                  <a:pt x="4029740" y="2913320"/>
                </a:cubicBezTo>
                <a:lnTo>
                  <a:pt x="5273749" y="2923953"/>
                </a:lnTo>
              </a:path>
            </a:pathLst>
          </a:cu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a:extLst>
              <a:ext uri="{FF2B5EF4-FFF2-40B4-BE49-F238E27FC236}">
                <a16:creationId xmlns:a16="http://schemas.microsoft.com/office/drawing/2014/main" id="{76662AAD-4899-4B34-938A-2D73BFE7B9ED}"/>
              </a:ext>
            </a:extLst>
          </p:cNvPr>
          <p:cNvSpPr/>
          <p:nvPr/>
        </p:nvSpPr>
        <p:spPr>
          <a:xfrm>
            <a:off x="6728460" y="3284220"/>
            <a:ext cx="218970" cy="300990"/>
          </a:xfrm>
          <a:custGeom>
            <a:avLst/>
            <a:gdLst>
              <a:gd name="connsiteX0" fmla="*/ 0 w 213360"/>
              <a:gd name="connsiteY0" fmla="*/ 26670 h 300990"/>
              <a:gd name="connsiteX1" fmla="*/ 60960 w 213360"/>
              <a:gd name="connsiteY1" fmla="*/ 125730 h 300990"/>
              <a:gd name="connsiteX2" fmla="*/ 140970 w 213360"/>
              <a:gd name="connsiteY2" fmla="*/ 224790 h 300990"/>
              <a:gd name="connsiteX3" fmla="*/ 194310 w 213360"/>
              <a:gd name="connsiteY3" fmla="*/ 300990 h 300990"/>
              <a:gd name="connsiteX4" fmla="*/ 209550 w 213360"/>
              <a:gd name="connsiteY4" fmla="*/ 205740 h 300990"/>
              <a:gd name="connsiteX5" fmla="*/ 213360 w 213360"/>
              <a:gd name="connsiteY5" fmla="*/ 121920 h 300990"/>
              <a:gd name="connsiteX6" fmla="*/ 179070 w 213360"/>
              <a:gd name="connsiteY6" fmla="*/ 53340 h 300990"/>
              <a:gd name="connsiteX7" fmla="*/ 140970 w 213360"/>
              <a:gd name="connsiteY7" fmla="*/ 26670 h 300990"/>
              <a:gd name="connsiteX8" fmla="*/ 64770 w 213360"/>
              <a:gd name="connsiteY8" fmla="*/ 0 h 300990"/>
              <a:gd name="connsiteX9" fmla="*/ 0 w 213360"/>
              <a:gd name="connsiteY9" fmla="*/ 26670 h 300990"/>
              <a:gd name="connsiteX0" fmla="*/ 0 w 217170"/>
              <a:gd name="connsiteY0" fmla="*/ 26670 h 300990"/>
              <a:gd name="connsiteX1" fmla="*/ 64770 w 217170"/>
              <a:gd name="connsiteY1" fmla="*/ 125730 h 300990"/>
              <a:gd name="connsiteX2" fmla="*/ 144780 w 217170"/>
              <a:gd name="connsiteY2" fmla="*/ 224790 h 300990"/>
              <a:gd name="connsiteX3" fmla="*/ 198120 w 217170"/>
              <a:gd name="connsiteY3" fmla="*/ 300990 h 300990"/>
              <a:gd name="connsiteX4" fmla="*/ 213360 w 217170"/>
              <a:gd name="connsiteY4" fmla="*/ 205740 h 300990"/>
              <a:gd name="connsiteX5" fmla="*/ 217170 w 217170"/>
              <a:gd name="connsiteY5" fmla="*/ 121920 h 300990"/>
              <a:gd name="connsiteX6" fmla="*/ 182880 w 217170"/>
              <a:gd name="connsiteY6" fmla="*/ 53340 h 300990"/>
              <a:gd name="connsiteX7" fmla="*/ 144780 w 217170"/>
              <a:gd name="connsiteY7" fmla="*/ 26670 h 300990"/>
              <a:gd name="connsiteX8" fmla="*/ 68580 w 217170"/>
              <a:gd name="connsiteY8" fmla="*/ 0 h 300990"/>
              <a:gd name="connsiteX9" fmla="*/ 0 w 217170"/>
              <a:gd name="connsiteY9" fmla="*/ 26670 h 300990"/>
              <a:gd name="connsiteX0" fmla="*/ 0 w 217170"/>
              <a:gd name="connsiteY0" fmla="*/ 26670 h 300990"/>
              <a:gd name="connsiteX1" fmla="*/ 64770 w 217170"/>
              <a:gd name="connsiteY1" fmla="*/ 125730 h 300990"/>
              <a:gd name="connsiteX2" fmla="*/ 144780 w 217170"/>
              <a:gd name="connsiteY2" fmla="*/ 224790 h 300990"/>
              <a:gd name="connsiteX3" fmla="*/ 198120 w 217170"/>
              <a:gd name="connsiteY3" fmla="*/ 300990 h 300990"/>
              <a:gd name="connsiteX4" fmla="*/ 213360 w 217170"/>
              <a:gd name="connsiteY4" fmla="*/ 205740 h 300990"/>
              <a:gd name="connsiteX5" fmla="*/ 217170 w 217170"/>
              <a:gd name="connsiteY5" fmla="*/ 121920 h 300990"/>
              <a:gd name="connsiteX6" fmla="*/ 182880 w 217170"/>
              <a:gd name="connsiteY6" fmla="*/ 53340 h 300990"/>
              <a:gd name="connsiteX7" fmla="*/ 144780 w 217170"/>
              <a:gd name="connsiteY7" fmla="*/ 26670 h 300990"/>
              <a:gd name="connsiteX8" fmla="*/ 49530 w 217170"/>
              <a:gd name="connsiteY8" fmla="*/ 0 h 300990"/>
              <a:gd name="connsiteX9" fmla="*/ 0 w 217170"/>
              <a:gd name="connsiteY9" fmla="*/ 26670 h 300990"/>
              <a:gd name="connsiteX0" fmla="*/ 0 w 217170"/>
              <a:gd name="connsiteY0" fmla="*/ 26670 h 300990"/>
              <a:gd name="connsiteX1" fmla="*/ 64770 w 217170"/>
              <a:gd name="connsiteY1" fmla="*/ 125730 h 300990"/>
              <a:gd name="connsiteX2" fmla="*/ 144780 w 217170"/>
              <a:gd name="connsiteY2" fmla="*/ 224790 h 300990"/>
              <a:gd name="connsiteX3" fmla="*/ 198120 w 217170"/>
              <a:gd name="connsiteY3" fmla="*/ 300990 h 300990"/>
              <a:gd name="connsiteX4" fmla="*/ 213360 w 217170"/>
              <a:gd name="connsiteY4" fmla="*/ 205740 h 300990"/>
              <a:gd name="connsiteX5" fmla="*/ 217170 w 217170"/>
              <a:gd name="connsiteY5" fmla="*/ 121920 h 300990"/>
              <a:gd name="connsiteX6" fmla="*/ 182880 w 217170"/>
              <a:gd name="connsiteY6" fmla="*/ 53340 h 300990"/>
              <a:gd name="connsiteX7" fmla="*/ 144780 w 217170"/>
              <a:gd name="connsiteY7" fmla="*/ 26670 h 300990"/>
              <a:gd name="connsiteX8" fmla="*/ 38100 w 217170"/>
              <a:gd name="connsiteY8" fmla="*/ 0 h 300990"/>
              <a:gd name="connsiteX9" fmla="*/ 0 w 217170"/>
              <a:gd name="connsiteY9" fmla="*/ 26670 h 300990"/>
              <a:gd name="connsiteX0" fmla="*/ 0 w 217170"/>
              <a:gd name="connsiteY0" fmla="*/ 26670 h 300990"/>
              <a:gd name="connsiteX1" fmla="*/ 64770 w 217170"/>
              <a:gd name="connsiteY1" fmla="*/ 125730 h 300990"/>
              <a:gd name="connsiteX2" fmla="*/ 144780 w 217170"/>
              <a:gd name="connsiteY2" fmla="*/ 224790 h 300990"/>
              <a:gd name="connsiteX3" fmla="*/ 198120 w 217170"/>
              <a:gd name="connsiteY3" fmla="*/ 300990 h 300990"/>
              <a:gd name="connsiteX4" fmla="*/ 213360 w 217170"/>
              <a:gd name="connsiteY4" fmla="*/ 205740 h 300990"/>
              <a:gd name="connsiteX5" fmla="*/ 217170 w 217170"/>
              <a:gd name="connsiteY5" fmla="*/ 121920 h 300990"/>
              <a:gd name="connsiteX6" fmla="*/ 182880 w 217170"/>
              <a:gd name="connsiteY6" fmla="*/ 53340 h 300990"/>
              <a:gd name="connsiteX7" fmla="*/ 144780 w 217170"/>
              <a:gd name="connsiteY7" fmla="*/ 26670 h 300990"/>
              <a:gd name="connsiteX8" fmla="*/ 38100 w 217170"/>
              <a:gd name="connsiteY8" fmla="*/ 0 h 300990"/>
              <a:gd name="connsiteX9" fmla="*/ 0 w 217170"/>
              <a:gd name="connsiteY9" fmla="*/ 26670 h 300990"/>
              <a:gd name="connsiteX0" fmla="*/ 0 w 218970"/>
              <a:gd name="connsiteY0" fmla="*/ 26670 h 300990"/>
              <a:gd name="connsiteX1" fmla="*/ 64770 w 218970"/>
              <a:gd name="connsiteY1" fmla="*/ 125730 h 300990"/>
              <a:gd name="connsiteX2" fmla="*/ 144780 w 218970"/>
              <a:gd name="connsiteY2" fmla="*/ 224790 h 300990"/>
              <a:gd name="connsiteX3" fmla="*/ 198120 w 218970"/>
              <a:gd name="connsiteY3" fmla="*/ 300990 h 300990"/>
              <a:gd name="connsiteX4" fmla="*/ 218970 w 218970"/>
              <a:gd name="connsiteY4" fmla="*/ 222569 h 300990"/>
              <a:gd name="connsiteX5" fmla="*/ 217170 w 218970"/>
              <a:gd name="connsiteY5" fmla="*/ 121920 h 300990"/>
              <a:gd name="connsiteX6" fmla="*/ 182880 w 218970"/>
              <a:gd name="connsiteY6" fmla="*/ 53340 h 300990"/>
              <a:gd name="connsiteX7" fmla="*/ 144780 w 218970"/>
              <a:gd name="connsiteY7" fmla="*/ 26670 h 300990"/>
              <a:gd name="connsiteX8" fmla="*/ 38100 w 218970"/>
              <a:gd name="connsiteY8" fmla="*/ 0 h 300990"/>
              <a:gd name="connsiteX9" fmla="*/ 0 w 218970"/>
              <a:gd name="connsiteY9" fmla="*/ 26670 h 300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970" h="300990">
                <a:moveTo>
                  <a:pt x="0" y="26670"/>
                </a:moveTo>
                <a:lnTo>
                  <a:pt x="64770" y="125730"/>
                </a:lnTo>
                <a:lnTo>
                  <a:pt x="144780" y="224790"/>
                </a:lnTo>
                <a:lnTo>
                  <a:pt x="198120" y="300990"/>
                </a:lnTo>
                <a:lnTo>
                  <a:pt x="218970" y="222569"/>
                </a:lnTo>
                <a:lnTo>
                  <a:pt x="217170" y="121920"/>
                </a:lnTo>
                <a:lnTo>
                  <a:pt x="182880" y="53340"/>
                </a:lnTo>
                <a:lnTo>
                  <a:pt x="144780" y="26670"/>
                </a:lnTo>
                <a:lnTo>
                  <a:pt x="38100" y="0"/>
                </a:lnTo>
                <a:lnTo>
                  <a:pt x="0" y="26670"/>
                </a:lnTo>
                <a:close/>
              </a:path>
            </a:pathLst>
          </a:custGeom>
          <a:solidFill>
            <a:srgbClr val="FF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17E620FB-F0BE-48F2-A08A-D21BEAF82006}"/>
              </a:ext>
            </a:extLst>
          </p:cNvPr>
          <p:cNvGrpSpPr/>
          <p:nvPr/>
        </p:nvGrpSpPr>
        <p:grpSpPr>
          <a:xfrm>
            <a:off x="6230680" y="3258395"/>
            <a:ext cx="738911" cy="1717642"/>
            <a:chOff x="6230680" y="3258395"/>
            <a:chExt cx="738911" cy="1717642"/>
          </a:xfrm>
        </p:grpSpPr>
        <p:sp>
          <p:nvSpPr>
            <p:cNvPr id="9" name="Freeform: Shape 8">
              <a:extLst>
                <a:ext uri="{FF2B5EF4-FFF2-40B4-BE49-F238E27FC236}">
                  <a16:creationId xmlns:a16="http://schemas.microsoft.com/office/drawing/2014/main" id="{93B4BDEF-662E-4E49-A29B-2A99C110E5CA}"/>
                </a:ext>
              </a:extLst>
            </p:cNvPr>
            <p:cNvSpPr/>
            <p:nvPr/>
          </p:nvSpPr>
          <p:spPr>
            <a:xfrm>
              <a:off x="6230680" y="3281255"/>
              <a:ext cx="716052" cy="1694782"/>
            </a:xfrm>
            <a:custGeom>
              <a:avLst/>
              <a:gdLst>
                <a:gd name="connsiteX0" fmla="*/ 0 w 715039"/>
                <a:gd name="connsiteY0" fmla="*/ 1701474 h 1701474"/>
                <a:gd name="connsiteX1" fmla="*/ 85061 w 715039"/>
                <a:gd name="connsiteY1" fmla="*/ 1403763 h 1701474"/>
                <a:gd name="connsiteX2" fmla="*/ 170121 w 715039"/>
                <a:gd name="connsiteY2" fmla="*/ 1074153 h 1701474"/>
                <a:gd name="connsiteX3" fmla="*/ 308344 w 715039"/>
                <a:gd name="connsiteY3" fmla="*/ 829604 h 1701474"/>
                <a:gd name="connsiteX4" fmla="*/ 425302 w 715039"/>
                <a:gd name="connsiteY4" fmla="*/ 680749 h 1701474"/>
                <a:gd name="connsiteX5" fmla="*/ 542261 w 715039"/>
                <a:gd name="connsiteY5" fmla="*/ 542525 h 1701474"/>
                <a:gd name="connsiteX6" fmla="*/ 648586 w 715039"/>
                <a:gd name="connsiteY6" fmla="*/ 425567 h 1701474"/>
                <a:gd name="connsiteX7" fmla="*/ 691116 w 715039"/>
                <a:gd name="connsiteY7" fmla="*/ 319242 h 1701474"/>
                <a:gd name="connsiteX8" fmla="*/ 712381 w 715039"/>
                <a:gd name="connsiteY8" fmla="*/ 223549 h 1701474"/>
                <a:gd name="connsiteX9" fmla="*/ 712381 w 715039"/>
                <a:gd name="connsiteY9" fmla="*/ 127856 h 1701474"/>
                <a:gd name="connsiteX10" fmla="*/ 691116 w 715039"/>
                <a:gd name="connsiteY10" fmla="*/ 95958 h 1701474"/>
                <a:gd name="connsiteX11" fmla="*/ 606056 w 715039"/>
                <a:gd name="connsiteY11" fmla="*/ 21530 h 1701474"/>
                <a:gd name="connsiteX12" fmla="*/ 520995 w 715039"/>
                <a:gd name="connsiteY12" fmla="*/ 265 h 1701474"/>
                <a:gd name="connsiteX13" fmla="*/ 457200 w 715039"/>
                <a:gd name="connsiteY13" fmla="*/ 32163 h 1701474"/>
                <a:gd name="connsiteX14" fmla="*/ 393405 w 715039"/>
                <a:gd name="connsiteY14" fmla="*/ 106590 h 1701474"/>
                <a:gd name="connsiteX15" fmla="*/ 361507 w 715039"/>
                <a:gd name="connsiteY15" fmla="*/ 223549 h 1701474"/>
                <a:gd name="connsiteX16" fmla="*/ 340242 w 715039"/>
                <a:gd name="connsiteY16" fmla="*/ 340507 h 1701474"/>
                <a:gd name="connsiteX17" fmla="*/ 276447 w 715039"/>
                <a:gd name="connsiteY17" fmla="*/ 436200 h 1701474"/>
                <a:gd name="connsiteX18" fmla="*/ 202019 w 715039"/>
                <a:gd name="connsiteY18" fmla="*/ 531893 h 1701474"/>
                <a:gd name="connsiteX19" fmla="*/ 191386 w 715039"/>
                <a:gd name="connsiteY19" fmla="*/ 585056 h 1701474"/>
                <a:gd name="connsiteX20" fmla="*/ 159488 w 715039"/>
                <a:gd name="connsiteY20" fmla="*/ 744544 h 1701474"/>
                <a:gd name="connsiteX21" fmla="*/ 138223 w 715039"/>
                <a:gd name="connsiteY21" fmla="*/ 850870 h 1701474"/>
                <a:gd name="connsiteX22" fmla="*/ 106326 w 715039"/>
                <a:gd name="connsiteY22" fmla="*/ 1010358 h 1701474"/>
                <a:gd name="connsiteX23" fmla="*/ 106326 w 715039"/>
                <a:gd name="connsiteY23" fmla="*/ 1233642 h 1701474"/>
                <a:gd name="connsiteX24" fmla="*/ 85061 w 715039"/>
                <a:gd name="connsiteY24" fmla="*/ 1371865 h 1701474"/>
                <a:gd name="connsiteX25" fmla="*/ 42530 w 715039"/>
                <a:gd name="connsiteY25" fmla="*/ 1563251 h 1701474"/>
                <a:gd name="connsiteX26" fmla="*/ 21265 w 715039"/>
                <a:gd name="connsiteY26" fmla="*/ 1637679 h 1701474"/>
                <a:gd name="connsiteX27" fmla="*/ 10633 w 715039"/>
                <a:gd name="connsiteY27" fmla="*/ 1637679 h 1701474"/>
                <a:gd name="connsiteX0" fmla="*/ 0 w 715039"/>
                <a:gd name="connsiteY0" fmla="*/ 1705444 h 1705444"/>
                <a:gd name="connsiteX1" fmla="*/ 85061 w 715039"/>
                <a:gd name="connsiteY1" fmla="*/ 1407733 h 1705444"/>
                <a:gd name="connsiteX2" fmla="*/ 170121 w 715039"/>
                <a:gd name="connsiteY2" fmla="*/ 1078123 h 1705444"/>
                <a:gd name="connsiteX3" fmla="*/ 308344 w 715039"/>
                <a:gd name="connsiteY3" fmla="*/ 833574 h 1705444"/>
                <a:gd name="connsiteX4" fmla="*/ 425302 w 715039"/>
                <a:gd name="connsiteY4" fmla="*/ 684719 h 1705444"/>
                <a:gd name="connsiteX5" fmla="*/ 542261 w 715039"/>
                <a:gd name="connsiteY5" fmla="*/ 546495 h 1705444"/>
                <a:gd name="connsiteX6" fmla="*/ 648586 w 715039"/>
                <a:gd name="connsiteY6" fmla="*/ 429537 h 1705444"/>
                <a:gd name="connsiteX7" fmla="*/ 691116 w 715039"/>
                <a:gd name="connsiteY7" fmla="*/ 323212 h 1705444"/>
                <a:gd name="connsiteX8" fmla="*/ 712381 w 715039"/>
                <a:gd name="connsiteY8" fmla="*/ 227519 h 1705444"/>
                <a:gd name="connsiteX9" fmla="*/ 712381 w 715039"/>
                <a:gd name="connsiteY9" fmla="*/ 131826 h 1705444"/>
                <a:gd name="connsiteX10" fmla="*/ 691116 w 715039"/>
                <a:gd name="connsiteY10" fmla="*/ 99928 h 1705444"/>
                <a:gd name="connsiteX11" fmla="*/ 606056 w 715039"/>
                <a:gd name="connsiteY11" fmla="*/ 25500 h 1705444"/>
                <a:gd name="connsiteX12" fmla="*/ 520995 w 715039"/>
                <a:gd name="connsiteY12" fmla="*/ 4235 h 1705444"/>
                <a:gd name="connsiteX13" fmla="*/ 453390 w 715039"/>
                <a:gd name="connsiteY13" fmla="*/ 100903 h 1705444"/>
                <a:gd name="connsiteX14" fmla="*/ 393405 w 715039"/>
                <a:gd name="connsiteY14" fmla="*/ 110560 h 1705444"/>
                <a:gd name="connsiteX15" fmla="*/ 361507 w 715039"/>
                <a:gd name="connsiteY15" fmla="*/ 227519 h 1705444"/>
                <a:gd name="connsiteX16" fmla="*/ 340242 w 715039"/>
                <a:gd name="connsiteY16" fmla="*/ 344477 h 1705444"/>
                <a:gd name="connsiteX17" fmla="*/ 276447 w 715039"/>
                <a:gd name="connsiteY17" fmla="*/ 440170 h 1705444"/>
                <a:gd name="connsiteX18" fmla="*/ 202019 w 715039"/>
                <a:gd name="connsiteY18" fmla="*/ 535863 h 1705444"/>
                <a:gd name="connsiteX19" fmla="*/ 191386 w 715039"/>
                <a:gd name="connsiteY19" fmla="*/ 589026 h 1705444"/>
                <a:gd name="connsiteX20" fmla="*/ 159488 w 715039"/>
                <a:gd name="connsiteY20" fmla="*/ 748514 h 1705444"/>
                <a:gd name="connsiteX21" fmla="*/ 138223 w 715039"/>
                <a:gd name="connsiteY21" fmla="*/ 854840 h 1705444"/>
                <a:gd name="connsiteX22" fmla="*/ 106326 w 715039"/>
                <a:gd name="connsiteY22" fmla="*/ 1014328 h 1705444"/>
                <a:gd name="connsiteX23" fmla="*/ 106326 w 715039"/>
                <a:gd name="connsiteY23" fmla="*/ 1237612 h 1705444"/>
                <a:gd name="connsiteX24" fmla="*/ 85061 w 715039"/>
                <a:gd name="connsiteY24" fmla="*/ 1375835 h 1705444"/>
                <a:gd name="connsiteX25" fmla="*/ 42530 w 715039"/>
                <a:gd name="connsiteY25" fmla="*/ 1567221 h 1705444"/>
                <a:gd name="connsiteX26" fmla="*/ 21265 w 715039"/>
                <a:gd name="connsiteY26" fmla="*/ 1641649 h 1705444"/>
                <a:gd name="connsiteX27" fmla="*/ 10633 w 715039"/>
                <a:gd name="connsiteY27" fmla="*/ 1641649 h 1705444"/>
                <a:gd name="connsiteX0" fmla="*/ 0 w 715039"/>
                <a:gd name="connsiteY0" fmla="*/ 1695940 h 1695940"/>
                <a:gd name="connsiteX1" fmla="*/ 85061 w 715039"/>
                <a:gd name="connsiteY1" fmla="*/ 1398229 h 1695940"/>
                <a:gd name="connsiteX2" fmla="*/ 170121 w 715039"/>
                <a:gd name="connsiteY2" fmla="*/ 1068619 h 1695940"/>
                <a:gd name="connsiteX3" fmla="*/ 308344 w 715039"/>
                <a:gd name="connsiteY3" fmla="*/ 824070 h 1695940"/>
                <a:gd name="connsiteX4" fmla="*/ 425302 w 715039"/>
                <a:gd name="connsiteY4" fmla="*/ 675215 h 1695940"/>
                <a:gd name="connsiteX5" fmla="*/ 542261 w 715039"/>
                <a:gd name="connsiteY5" fmla="*/ 536991 h 1695940"/>
                <a:gd name="connsiteX6" fmla="*/ 648586 w 715039"/>
                <a:gd name="connsiteY6" fmla="*/ 420033 h 1695940"/>
                <a:gd name="connsiteX7" fmla="*/ 691116 w 715039"/>
                <a:gd name="connsiteY7" fmla="*/ 313708 h 1695940"/>
                <a:gd name="connsiteX8" fmla="*/ 712381 w 715039"/>
                <a:gd name="connsiteY8" fmla="*/ 218015 h 1695940"/>
                <a:gd name="connsiteX9" fmla="*/ 712381 w 715039"/>
                <a:gd name="connsiteY9" fmla="*/ 122322 h 1695940"/>
                <a:gd name="connsiteX10" fmla="*/ 691116 w 715039"/>
                <a:gd name="connsiteY10" fmla="*/ 90424 h 1695940"/>
                <a:gd name="connsiteX11" fmla="*/ 606056 w 715039"/>
                <a:gd name="connsiteY11" fmla="*/ 15996 h 1695940"/>
                <a:gd name="connsiteX12" fmla="*/ 520995 w 715039"/>
                <a:gd name="connsiteY12" fmla="*/ 6161 h 1695940"/>
                <a:gd name="connsiteX13" fmla="*/ 453390 w 715039"/>
                <a:gd name="connsiteY13" fmla="*/ 91399 h 1695940"/>
                <a:gd name="connsiteX14" fmla="*/ 393405 w 715039"/>
                <a:gd name="connsiteY14" fmla="*/ 101056 h 1695940"/>
                <a:gd name="connsiteX15" fmla="*/ 361507 w 715039"/>
                <a:gd name="connsiteY15" fmla="*/ 218015 h 1695940"/>
                <a:gd name="connsiteX16" fmla="*/ 340242 w 715039"/>
                <a:gd name="connsiteY16" fmla="*/ 334973 h 1695940"/>
                <a:gd name="connsiteX17" fmla="*/ 276447 w 715039"/>
                <a:gd name="connsiteY17" fmla="*/ 430666 h 1695940"/>
                <a:gd name="connsiteX18" fmla="*/ 202019 w 715039"/>
                <a:gd name="connsiteY18" fmla="*/ 526359 h 1695940"/>
                <a:gd name="connsiteX19" fmla="*/ 191386 w 715039"/>
                <a:gd name="connsiteY19" fmla="*/ 579522 h 1695940"/>
                <a:gd name="connsiteX20" fmla="*/ 159488 w 715039"/>
                <a:gd name="connsiteY20" fmla="*/ 739010 h 1695940"/>
                <a:gd name="connsiteX21" fmla="*/ 138223 w 715039"/>
                <a:gd name="connsiteY21" fmla="*/ 845336 h 1695940"/>
                <a:gd name="connsiteX22" fmla="*/ 106326 w 715039"/>
                <a:gd name="connsiteY22" fmla="*/ 1004824 h 1695940"/>
                <a:gd name="connsiteX23" fmla="*/ 106326 w 715039"/>
                <a:gd name="connsiteY23" fmla="*/ 1228108 h 1695940"/>
                <a:gd name="connsiteX24" fmla="*/ 85061 w 715039"/>
                <a:gd name="connsiteY24" fmla="*/ 1366331 h 1695940"/>
                <a:gd name="connsiteX25" fmla="*/ 42530 w 715039"/>
                <a:gd name="connsiteY25" fmla="*/ 1557717 h 1695940"/>
                <a:gd name="connsiteX26" fmla="*/ 21265 w 715039"/>
                <a:gd name="connsiteY26" fmla="*/ 1632145 h 1695940"/>
                <a:gd name="connsiteX27" fmla="*/ 10633 w 715039"/>
                <a:gd name="connsiteY27" fmla="*/ 1632145 h 1695940"/>
                <a:gd name="connsiteX0" fmla="*/ 0 w 715039"/>
                <a:gd name="connsiteY0" fmla="*/ 1695940 h 1695940"/>
                <a:gd name="connsiteX1" fmla="*/ 85061 w 715039"/>
                <a:gd name="connsiteY1" fmla="*/ 1398229 h 1695940"/>
                <a:gd name="connsiteX2" fmla="*/ 170121 w 715039"/>
                <a:gd name="connsiteY2" fmla="*/ 1068619 h 1695940"/>
                <a:gd name="connsiteX3" fmla="*/ 308344 w 715039"/>
                <a:gd name="connsiteY3" fmla="*/ 824070 h 1695940"/>
                <a:gd name="connsiteX4" fmla="*/ 425302 w 715039"/>
                <a:gd name="connsiteY4" fmla="*/ 675215 h 1695940"/>
                <a:gd name="connsiteX5" fmla="*/ 542261 w 715039"/>
                <a:gd name="connsiteY5" fmla="*/ 536991 h 1695940"/>
                <a:gd name="connsiteX6" fmla="*/ 648586 w 715039"/>
                <a:gd name="connsiteY6" fmla="*/ 420033 h 1695940"/>
                <a:gd name="connsiteX7" fmla="*/ 691116 w 715039"/>
                <a:gd name="connsiteY7" fmla="*/ 313708 h 1695940"/>
                <a:gd name="connsiteX8" fmla="*/ 712381 w 715039"/>
                <a:gd name="connsiteY8" fmla="*/ 218015 h 1695940"/>
                <a:gd name="connsiteX9" fmla="*/ 712381 w 715039"/>
                <a:gd name="connsiteY9" fmla="*/ 122322 h 1695940"/>
                <a:gd name="connsiteX10" fmla="*/ 691116 w 715039"/>
                <a:gd name="connsiteY10" fmla="*/ 90424 h 1695940"/>
                <a:gd name="connsiteX11" fmla="*/ 606056 w 715039"/>
                <a:gd name="connsiteY11" fmla="*/ 15996 h 1695940"/>
                <a:gd name="connsiteX12" fmla="*/ 520995 w 715039"/>
                <a:gd name="connsiteY12" fmla="*/ 6161 h 1695940"/>
                <a:gd name="connsiteX13" fmla="*/ 453390 w 715039"/>
                <a:gd name="connsiteY13" fmla="*/ 91399 h 1695940"/>
                <a:gd name="connsiteX14" fmla="*/ 412455 w 715039"/>
                <a:gd name="connsiteY14" fmla="*/ 162016 h 1695940"/>
                <a:gd name="connsiteX15" fmla="*/ 361507 w 715039"/>
                <a:gd name="connsiteY15" fmla="*/ 218015 h 1695940"/>
                <a:gd name="connsiteX16" fmla="*/ 340242 w 715039"/>
                <a:gd name="connsiteY16" fmla="*/ 334973 h 1695940"/>
                <a:gd name="connsiteX17" fmla="*/ 276447 w 715039"/>
                <a:gd name="connsiteY17" fmla="*/ 430666 h 1695940"/>
                <a:gd name="connsiteX18" fmla="*/ 202019 w 715039"/>
                <a:gd name="connsiteY18" fmla="*/ 526359 h 1695940"/>
                <a:gd name="connsiteX19" fmla="*/ 191386 w 715039"/>
                <a:gd name="connsiteY19" fmla="*/ 579522 h 1695940"/>
                <a:gd name="connsiteX20" fmla="*/ 159488 w 715039"/>
                <a:gd name="connsiteY20" fmla="*/ 739010 h 1695940"/>
                <a:gd name="connsiteX21" fmla="*/ 138223 w 715039"/>
                <a:gd name="connsiteY21" fmla="*/ 845336 h 1695940"/>
                <a:gd name="connsiteX22" fmla="*/ 106326 w 715039"/>
                <a:gd name="connsiteY22" fmla="*/ 1004824 h 1695940"/>
                <a:gd name="connsiteX23" fmla="*/ 106326 w 715039"/>
                <a:gd name="connsiteY23" fmla="*/ 1228108 h 1695940"/>
                <a:gd name="connsiteX24" fmla="*/ 85061 w 715039"/>
                <a:gd name="connsiteY24" fmla="*/ 1366331 h 1695940"/>
                <a:gd name="connsiteX25" fmla="*/ 42530 w 715039"/>
                <a:gd name="connsiteY25" fmla="*/ 1557717 h 1695940"/>
                <a:gd name="connsiteX26" fmla="*/ 21265 w 715039"/>
                <a:gd name="connsiteY26" fmla="*/ 1632145 h 1695940"/>
                <a:gd name="connsiteX27" fmla="*/ 10633 w 715039"/>
                <a:gd name="connsiteY27" fmla="*/ 1632145 h 1695940"/>
                <a:gd name="connsiteX0" fmla="*/ 0 w 715039"/>
                <a:gd name="connsiteY0" fmla="*/ 1695940 h 1695940"/>
                <a:gd name="connsiteX1" fmla="*/ 85061 w 715039"/>
                <a:gd name="connsiteY1" fmla="*/ 1398229 h 1695940"/>
                <a:gd name="connsiteX2" fmla="*/ 170121 w 715039"/>
                <a:gd name="connsiteY2" fmla="*/ 1068619 h 1695940"/>
                <a:gd name="connsiteX3" fmla="*/ 308344 w 715039"/>
                <a:gd name="connsiteY3" fmla="*/ 824070 h 1695940"/>
                <a:gd name="connsiteX4" fmla="*/ 425302 w 715039"/>
                <a:gd name="connsiteY4" fmla="*/ 675215 h 1695940"/>
                <a:gd name="connsiteX5" fmla="*/ 542261 w 715039"/>
                <a:gd name="connsiteY5" fmla="*/ 536991 h 1695940"/>
                <a:gd name="connsiteX6" fmla="*/ 648586 w 715039"/>
                <a:gd name="connsiteY6" fmla="*/ 420033 h 1695940"/>
                <a:gd name="connsiteX7" fmla="*/ 691116 w 715039"/>
                <a:gd name="connsiteY7" fmla="*/ 313708 h 1695940"/>
                <a:gd name="connsiteX8" fmla="*/ 712381 w 715039"/>
                <a:gd name="connsiteY8" fmla="*/ 218015 h 1695940"/>
                <a:gd name="connsiteX9" fmla="*/ 712381 w 715039"/>
                <a:gd name="connsiteY9" fmla="*/ 122322 h 1695940"/>
                <a:gd name="connsiteX10" fmla="*/ 691116 w 715039"/>
                <a:gd name="connsiteY10" fmla="*/ 90424 h 1695940"/>
                <a:gd name="connsiteX11" fmla="*/ 606056 w 715039"/>
                <a:gd name="connsiteY11" fmla="*/ 15996 h 1695940"/>
                <a:gd name="connsiteX12" fmla="*/ 520995 w 715039"/>
                <a:gd name="connsiteY12" fmla="*/ 6161 h 1695940"/>
                <a:gd name="connsiteX13" fmla="*/ 453390 w 715039"/>
                <a:gd name="connsiteY13" fmla="*/ 91399 h 1695940"/>
                <a:gd name="connsiteX14" fmla="*/ 412455 w 715039"/>
                <a:gd name="connsiteY14" fmla="*/ 162016 h 1695940"/>
                <a:gd name="connsiteX15" fmla="*/ 372937 w 715039"/>
                <a:gd name="connsiteY15" fmla="*/ 267545 h 1695940"/>
                <a:gd name="connsiteX16" fmla="*/ 340242 w 715039"/>
                <a:gd name="connsiteY16" fmla="*/ 334973 h 1695940"/>
                <a:gd name="connsiteX17" fmla="*/ 276447 w 715039"/>
                <a:gd name="connsiteY17" fmla="*/ 430666 h 1695940"/>
                <a:gd name="connsiteX18" fmla="*/ 202019 w 715039"/>
                <a:gd name="connsiteY18" fmla="*/ 526359 h 1695940"/>
                <a:gd name="connsiteX19" fmla="*/ 191386 w 715039"/>
                <a:gd name="connsiteY19" fmla="*/ 579522 h 1695940"/>
                <a:gd name="connsiteX20" fmla="*/ 159488 w 715039"/>
                <a:gd name="connsiteY20" fmla="*/ 739010 h 1695940"/>
                <a:gd name="connsiteX21" fmla="*/ 138223 w 715039"/>
                <a:gd name="connsiteY21" fmla="*/ 845336 h 1695940"/>
                <a:gd name="connsiteX22" fmla="*/ 106326 w 715039"/>
                <a:gd name="connsiteY22" fmla="*/ 1004824 h 1695940"/>
                <a:gd name="connsiteX23" fmla="*/ 106326 w 715039"/>
                <a:gd name="connsiteY23" fmla="*/ 1228108 h 1695940"/>
                <a:gd name="connsiteX24" fmla="*/ 85061 w 715039"/>
                <a:gd name="connsiteY24" fmla="*/ 1366331 h 1695940"/>
                <a:gd name="connsiteX25" fmla="*/ 42530 w 715039"/>
                <a:gd name="connsiteY25" fmla="*/ 1557717 h 1695940"/>
                <a:gd name="connsiteX26" fmla="*/ 21265 w 715039"/>
                <a:gd name="connsiteY26" fmla="*/ 1632145 h 1695940"/>
                <a:gd name="connsiteX27" fmla="*/ 10633 w 715039"/>
                <a:gd name="connsiteY27" fmla="*/ 1632145 h 1695940"/>
                <a:gd name="connsiteX0" fmla="*/ 0 w 715039"/>
                <a:gd name="connsiteY0" fmla="*/ 1695940 h 1695940"/>
                <a:gd name="connsiteX1" fmla="*/ 85061 w 715039"/>
                <a:gd name="connsiteY1" fmla="*/ 1398229 h 1695940"/>
                <a:gd name="connsiteX2" fmla="*/ 170121 w 715039"/>
                <a:gd name="connsiteY2" fmla="*/ 1068619 h 1695940"/>
                <a:gd name="connsiteX3" fmla="*/ 308344 w 715039"/>
                <a:gd name="connsiteY3" fmla="*/ 824070 h 1695940"/>
                <a:gd name="connsiteX4" fmla="*/ 425302 w 715039"/>
                <a:gd name="connsiteY4" fmla="*/ 675215 h 1695940"/>
                <a:gd name="connsiteX5" fmla="*/ 542261 w 715039"/>
                <a:gd name="connsiteY5" fmla="*/ 536991 h 1695940"/>
                <a:gd name="connsiteX6" fmla="*/ 648586 w 715039"/>
                <a:gd name="connsiteY6" fmla="*/ 420033 h 1695940"/>
                <a:gd name="connsiteX7" fmla="*/ 691116 w 715039"/>
                <a:gd name="connsiteY7" fmla="*/ 313708 h 1695940"/>
                <a:gd name="connsiteX8" fmla="*/ 712381 w 715039"/>
                <a:gd name="connsiteY8" fmla="*/ 218015 h 1695940"/>
                <a:gd name="connsiteX9" fmla="*/ 712381 w 715039"/>
                <a:gd name="connsiteY9" fmla="*/ 122322 h 1695940"/>
                <a:gd name="connsiteX10" fmla="*/ 691116 w 715039"/>
                <a:gd name="connsiteY10" fmla="*/ 90424 h 1695940"/>
                <a:gd name="connsiteX11" fmla="*/ 606056 w 715039"/>
                <a:gd name="connsiteY11" fmla="*/ 15996 h 1695940"/>
                <a:gd name="connsiteX12" fmla="*/ 520995 w 715039"/>
                <a:gd name="connsiteY12" fmla="*/ 6161 h 1695940"/>
                <a:gd name="connsiteX13" fmla="*/ 453390 w 715039"/>
                <a:gd name="connsiteY13" fmla="*/ 91399 h 1695940"/>
                <a:gd name="connsiteX14" fmla="*/ 412455 w 715039"/>
                <a:gd name="connsiteY14" fmla="*/ 162016 h 1695940"/>
                <a:gd name="connsiteX15" fmla="*/ 372937 w 715039"/>
                <a:gd name="connsiteY15" fmla="*/ 267545 h 1695940"/>
                <a:gd name="connsiteX16" fmla="*/ 340242 w 715039"/>
                <a:gd name="connsiteY16" fmla="*/ 334973 h 1695940"/>
                <a:gd name="connsiteX17" fmla="*/ 276447 w 715039"/>
                <a:gd name="connsiteY17" fmla="*/ 430666 h 1695940"/>
                <a:gd name="connsiteX18" fmla="*/ 202019 w 715039"/>
                <a:gd name="connsiteY18" fmla="*/ 526359 h 1695940"/>
                <a:gd name="connsiteX19" fmla="*/ 191386 w 715039"/>
                <a:gd name="connsiteY19" fmla="*/ 579522 h 1695940"/>
                <a:gd name="connsiteX20" fmla="*/ 159488 w 715039"/>
                <a:gd name="connsiteY20" fmla="*/ 739010 h 1695940"/>
                <a:gd name="connsiteX21" fmla="*/ 138223 w 715039"/>
                <a:gd name="connsiteY21" fmla="*/ 845336 h 1695940"/>
                <a:gd name="connsiteX22" fmla="*/ 159666 w 715039"/>
                <a:gd name="connsiteY22" fmla="*/ 978154 h 1695940"/>
                <a:gd name="connsiteX23" fmla="*/ 106326 w 715039"/>
                <a:gd name="connsiteY23" fmla="*/ 1228108 h 1695940"/>
                <a:gd name="connsiteX24" fmla="*/ 85061 w 715039"/>
                <a:gd name="connsiteY24" fmla="*/ 1366331 h 1695940"/>
                <a:gd name="connsiteX25" fmla="*/ 42530 w 715039"/>
                <a:gd name="connsiteY25" fmla="*/ 1557717 h 1695940"/>
                <a:gd name="connsiteX26" fmla="*/ 21265 w 715039"/>
                <a:gd name="connsiteY26" fmla="*/ 1632145 h 1695940"/>
                <a:gd name="connsiteX27" fmla="*/ 10633 w 715039"/>
                <a:gd name="connsiteY27" fmla="*/ 1632145 h 1695940"/>
                <a:gd name="connsiteX0" fmla="*/ 0 w 715039"/>
                <a:gd name="connsiteY0" fmla="*/ 1695940 h 1695940"/>
                <a:gd name="connsiteX1" fmla="*/ 85061 w 715039"/>
                <a:gd name="connsiteY1" fmla="*/ 1398229 h 1695940"/>
                <a:gd name="connsiteX2" fmla="*/ 170121 w 715039"/>
                <a:gd name="connsiteY2" fmla="*/ 1068619 h 1695940"/>
                <a:gd name="connsiteX3" fmla="*/ 308344 w 715039"/>
                <a:gd name="connsiteY3" fmla="*/ 824070 h 1695940"/>
                <a:gd name="connsiteX4" fmla="*/ 425302 w 715039"/>
                <a:gd name="connsiteY4" fmla="*/ 675215 h 1695940"/>
                <a:gd name="connsiteX5" fmla="*/ 542261 w 715039"/>
                <a:gd name="connsiteY5" fmla="*/ 536991 h 1695940"/>
                <a:gd name="connsiteX6" fmla="*/ 648586 w 715039"/>
                <a:gd name="connsiteY6" fmla="*/ 420033 h 1695940"/>
                <a:gd name="connsiteX7" fmla="*/ 691116 w 715039"/>
                <a:gd name="connsiteY7" fmla="*/ 313708 h 1695940"/>
                <a:gd name="connsiteX8" fmla="*/ 712381 w 715039"/>
                <a:gd name="connsiteY8" fmla="*/ 218015 h 1695940"/>
                <a:gd name="connsiteX9" fmla="*/ 712381 w 715039"/>
                <a:gd name="connsiteY9" fmla="*/ 122322 h 1695940"/>
                <a:gd name="connsiteX10" fmla="*/ 691116 w 715039"/>
                <a:gd name="connsiteY10" fmla="*/ 90424 h 1695940"/>
                <a:gd name="connsiteX11" fmla="*/ 606056 w 715039"/>
                <a:gd name="connsiteY11" fmla="*/ 15996 h 1695940"/>
                <a:gd name="connsiteX12" fmla="*/ 520995 w 715039"/>
                <a:gd name="connsiteY12" fmla="*/ 6161 h 1695940"/>
                <a:gd name="connsiteX13" fmla="*/ 453390 w 715039"/>
                <a:gd name="connsiteY13" fmla="*/ 91399 h 1695940"/>
                <a:gd name="connsiteX14" fmla="*/ 412455 w 715039"/>
                <a:gd name="connsiteY14" fmla="*/ 162016 h 1695940"/>
                <a:gd name="connsiteX15" fmla="*/ 372937 w 715039"/>
                <a:gd name="connsiteY15" fmla="*/ 267545 h 1695940"/>
                <a:gd name="connsiteX16" fmla="*/ 340242 w 715039"/>
                <a:gd name="connsiteY16" fmla="*/ 334973 h 1695940"/>
                <a:gd name="connsiteX17" fmla="*/ 276447 w 715039"/>
                <a:gd name="connsiteY17" fmla="*/ 430666 h 1695940"/>
                <a:gd name="connsiteX18" fmla="*/ 202019 w 715039"/>
                <a:gd name="connsiteY18" fmla="*/ 526359 h 1695940"/>
                <a:gd name="connsiteX19" fmla="*/ 191386 w 715039"/>
                <a:gd name="connsiteY19" fmla="*/ 579522 h 1695940"/>
                <a:gd name="connsiteX20" fmla="*/ 159488 w 715039"/>
                <a:gd name="connsiteY20" fmla="*/ 739010 h 1695940"/>
                <a:gd name="connsiteX21" fmla="*/ 191563 w 715039"/>
                <a:gd name="connsiteY21" fmla="*/ 830096 h 1695940"/>
                <a:gd name="connsiteX22" fmla="*/ 159666 w 715039"/>
                <a:gd name="connsiteY22" fmla="*/ 978154 h 1695940"/>
                <a:gd name="connsiteX23" fmla="*/ 106326 w 715039"/>
                <a:gd name="connsiteY23" fmla="*/ 1228108 h 1695940"/>
                <a:gd name="connsiteX24" fmla="*/ 85061 w 715039"/>
                <a:gd name="connsiteY24" fmla="*/ 1366331 h 1695940"/>
                <a:gd name="connsiteX25" fmla="*/ 42530 w 715039"/>
                <a:gd name="connsiteY25" fmla="*/ 1557717 h 1695940"/>
                <a:gd name="connsiteX26" fmla="*/ 21265 w 715039"/>
                <a:gd name="connsiteY26" fmla="*/ 1632145 h 1695940"/>
                <a:gd name="connsiteX27" fmla="*/ 10633 w 715039"/>
                <a:gd name="connsiteY27" fmla="*/ 1632145 h 1695940"/>
                <a:gd name="connsiteX0" fmla="*/ 0 w 715039"/>
                <a:gd name="connsiteY0" fmla="*/ 1695940 h 1695940"/>
                <a:gd name="connsiteX1" fmla="*/ 85061 w 715039"/>
                <a:gd name="connsiteY1" fmla="*/ 1398229 h 1695940"/>
                <a:gd name="connsiteX2" fmla="*/ 170121 w 715039"/>
                <a:gd name="connsiteY2" fmla="*/ 1068619 h 1695940"/>
                <a:gd name="connsiteX3" fmla="*/ 308344 w 715039"/>
                <a:gd name="connsiteY3" fmla="*/ 824070 h 1695940"/>
                <a:gd name="connsiteX4" fmla="*/ 425302 w 715039"/>
                <a:gd name="connsiteY4" fmla="*/ 675215 h 1695940"/>
                <a:gd name="connsiteX5" fmla="*/ 542261 w 715039"/>
                <a:gd name="connsiteY5" fmla="*/ 536991 h 1695940"/>
                <a:gd name="connsiteX6" fmla="*/ 648586 w 715039"/>
                <a:gd name="connsiteY6" fmla="*/ 420033 h 1695940"/>
                <a:gd name="connsiteX7" fmla="*/ 691116 w 715039"/>
                <a:gd name="connsiteY7" fmla="*/ 313708 h 1695940"/>
                <a:gd name="connsiteX8" fmla="*/ 712381 w 715039"/>
                <a:gd name="connsiteY8" fmla="*/ 218015 h 1695940"/>
                <a:gd name="connsiteX9" fmla="*/ 712381 w 715039"/>
                <a:gd name="connsiteY9" fmla="*/ 122322 h 1695940"/>
                <a:gd name="connsiteX10" fmla="*/ 691116 w 715039"/>
                <a:gd name="connsiteY10" fmla="*/ 90424 h 1695940"/>
                <a:gd name="connsiteX11" fmla="*/ 606056 w 715039"/>
                <a:gd name="connsiteY11" fmla="*/ 15996 h 1695940"/>
                <a:gd name="connsiteX12" fmla="*/ 520995 w 715039"/>
                <a:gd name="connsiteY12" fmla="*/ 6161 h 1695940"/>
                <a:gd name="connsiteX13" fmla="*/ 453390 w 715039"/>
                <a:gd name="connsiteY13" fmla="*/ 91399 h 1695940"/>
                <a:gd name="connsiteX14" fmla="*/ 412455 w 715039"/>
                <a:gd name="connsiteY14" fmla="*/ 162016 h 1695940"/>
                <a:gd name="connsiteX15" fmla="*/ 372937 w 715039"/>
                <a:gd name="connsiteY15" fmla="*/ 267545 h 1695940"/>
                <a:gd name="connsiteX16" fmla="*/ 340242 w 715039"/>
                <a:gd name="connsiteY16" fmla="*/ 334973 h 1695940"/>
                <a:gd name="connsiteX17" fmla="*/ 276447 w 715039"/>
                <a:gd name="connsiteY17" fmla="*/ 430666 h 1695940"/>
                <a:gd name="connsiteX18" fmla="*/ 202019 w 715039"/>
                <a:gd name="connsiteY18" fmla="*/ 526359 h 1695940"/>
                <a:gd name="connsiteX19" fmla="*/ 191386 w 715039"/>
                <a:gd name="connsiteY19" fmla="*/ 579522 h 1695940"/>
                <a:gd name="connsiteX20" fmla="*/ 201398 w 715039"/>
                <a:gd name="connsiteY20" fmla="*/ 700910 h 1695940"/>
                <a:gd name="connsiteX21" fmla="*/ 191563 w 715039"/>
                <a:gd name="connsiteY21" fmla="*/ 830096 h 1695940"/>
                <a:gd name="connsiteX22" fmla="*/ 159666 w 715039"/>
                <a:gd name="connsiteY22" fmla="*/ 978154 h 1695940"/>
                <a:gd name="connsiteX23" fmla="*/ 106326 w 715039"/>
                <a:gd name="connsiteY23" fmla="*/ 1228108 h 1695940"/>
                <a:gd name="connsiteX24" fmla="*/ 85061 w 715039"/>
                <a:gd name="connsiteY24" fmla="*/ 1366331 h 1695940"/>
                <a:gd name="connsiteX25" fmla="*/ 42530 w 715039"/>
                <a:gd name="connsiteY25" fmla="*/ 1557717 h 1695940"/>
                <a:gd name="connsiteX26" fmla="*/ 21265 w 715039"/>
                <a:gd name="connsiteY26" fmla="*/ 1632145 h 1695940"/>
                <a:gd name="connsiteX27" fmla="*/ 10633 w 715039"/>
                <a:gd name="connsiteY27" fmla="*/ 1632145 h 1695940"/>
                <a:gd name="connsiteX0" fmla="*/ 0 w 715039"/>
                <a:gd name="connsiteY0" fmla="*/ 1695940 h 1695940"/>
                <a:gd name="connsiteX1" fmla="*/ 85061 w 715039"/>
                <a:gd name="connsiteY1" fmla="*/ 1398229 h 1695940"/>
                <a:gd name="connsiteX2" fmla="*/ 170121 w 715039"/>
                <a:gd name="connsiteY2" fmla="*/ 1068619 h 1695940"/>
                <a:gd name="connsiteX3" fmla="*/ 308344 w 715039"/>
                <a:gd name="connsiteY3" fmla="*/ 824070 h 1695940"/>
                <a:gd name="connsiteX4" fmla="*/ 425302 w 715039"/>
                <a:gd name="connsiteY4" fmla="*/ 675215 h 1695940"/>
                <a:gd name="connsiteX5" fmla="*/ 542261 w 715039"/>
                <a:gd name="connsiteY5" fmla="*/ 536991 h 1695940"/>
                <a:gd name="connsiteX6" fmla="*/ 648586 w 715039"/>
                <a:gd name="connsiteY6" fmla="*/ 420033 h 1695940"/>
                <a:gd name="connsiteX7" fmla="*/ 691116 w 715039"/>
                <a:gd name="connsiteY7" fmla="*/ 313708 h 1695940"/>
                <a:gd name="connsiteX8" fmla="*/ 712381 w 715039"/>
                <a:gd name="connsiteY8" fmla="*/ 218015 h 1695940"/>
                <a:gd name="connsiteX9" fmla="*/ 712381 w 715039"/>
                <a:gd name="connsiteY9" fmla="*/ 122322 h 1695940"/>
                <a:gd name="connsiteX10" fmla="*/ 691116 w 715039"/>
                <a:gd name="connsiteY10" fmla="*/ 90424 h 1695940"/>
                <a:gd name="connsiteX11" fmla="*/ 606056 w 715039"/>
                <a:gd name="connsiteY11" fmla="*/ 15996 h 1695940"/>
                <a:gd name="connsiteX12" fmla="*/ 520995 w 715039"/>
                <a:gd name="connsiteY12" fmla="*/ 6161 h 1695940"/>
                <a:gd name="connsiteX13" fmla="*/ 453390 w 715039"/>
                <a:gd name="connsiteY13" fmla="*/ 91399 h 1695940"/>
                <a:gd name="connsiteX14" fmla="*/ 412455 w 715039"/>
                <a:gd name="connsiteY14" fmla="*/ 162016 h 1695940"/>
                <a:gd name="connsiteX15" fmla="*/ 372937 w 715039"/>
                <a:gd name="connsiteY15" fmla="*/ 267545 h 1695940"/>
                <a:gd name="connsiteX16" fmla="*/ 340242 w 715039"/>
                <a:gd name="connsiteY16" fmla="*/ 334973 h 1695940"/>
                <a:gd name="connsiteX17" fmla="*/ 276447 w 715039"/>
                <a:gd name="connsiteY17" fmla="*/ 430666 h 1695940"/>
                <a:gd name="connsiteX18" fmla="*/ 259169 w 715039"/>
                <a:gd name="connsiteY18" fmla="*/ 541599 h 1695940"/>
                <a:gd name="connsiteX19" fmla="*/ 191386 w 715039"/>
                <a:gd name="connsiteY19" fmla="*/ 579522 h 1695940"/>
                <a:gd name="connsiteX20" fmla="*/ 201398 w 715039"/>
                <a:gd name="connsiteY20" fmla="*/ 700910 h 1695940"/>
                <a:gd name="connsiteX21" fmla="*/ 191563 w 715039"/>
                <a:gd name="connsiteY21" fmla="*/ 830096 h 1695940"/>
                <a:gd name="connsiteX22" fmla="*/ 159666 w 715039"/>
                <a:gd name="connsiteY22" fmla="*/ 978154 h 1695940"/>
                <a:gd name="connsiteX23" fmla="*/ 106326 w 715039"/>
                <a:gd name="connsiteY23" fmla="*/ 1228108 h 1695940"/>
                <a:gd name="connsiteX24" fmla="*/ 85061 w 715039"/>
                <a:gd name="connsiteY24" fmla="*/ 1366331 h 1695940"/>
                <a:gd name="connsiteX25" fmla="*/ 42530 w 715039"/>
                <a:gd name="connsiteY25" fmla="*/ 1557717 h 1695940"/>
                <a:gd name="connsiteX26" fmla="*/ 21265 w 715039"/>
                <a:gd name="connsiteY26" fmla="*/ 1632145 h 1695940"/>
                <a:gd name="connsiteX27" fmla="*/ 10633 w 715039"/>
                <a:gd name="connsiteY27" fmla="*/ 1632145 h 1695940"/>
                <a:gd name="connsiteX0" fmla="*/ 0 w 715039"/>
                <a:gd name="connsiteY0" fmla="*/ 1695940 h 1695940"/>
                <a:gd name="connsiteX1" fmla="*/ 85061 w 715039"/>
                <a:gd name="connsiteY1" fmla="*/ 1398229 h 1695940"/>
                <a:gd name="connsiteX2" fmla="*/ 170121 w 715039"/>
                <a:gd name="connsiteY2" fmla="*/ 1068619 h 1695940"/>
                <a:gd name="connsiteX3" fmla="*/ 308344 w 715039"/>
                <a:gd name="connsiteY3" fmla="*/ 824070 h 1695940"/>
                <a:gd name="connsiteX4" fmla="*/ 425302 w 715039"/>
                <a:gd name="connsiteY4" fmla="*/ 675215 h 1695940"/>
                <a:gd name="connsiteX5" fmla="*/ 542261 w 715039"/>
                <a:gd name="connsiteY5" fmla="*/ 536991 h 1695940"/>
                <a:gd name="connsiteX6" fmla="*/ 648586 w 715039"/>
                <a:gd name="connsiteY6" fmla="*/ 420033 h 1695940"/>
                <a:gd name="connsiteX7" fmla="*/ 691116 w 715039"/>
                <a:gd name="connsiteY7" fmla="*/ 313708 h 1695940"/>
                <a:gd name="connsiteX8" fmla="*/ 712381 w 715039"/>
                <a:gd name="connsiteY8" fmla="*/ 218015 h 1695940"/>
                <a:gd name="connsiteX9" fmla="*/ 712381 w 715039"/>
                <a:gd name="connsiteY9" fmla="*/ 122322 h 1695940"/>
                <a:gd name="connsiteX10" fmla="*/ 691116 w 715039"/>
                <a:gd name="connsiteY10" fmla="*/ 90424 h 1695940"/>
                <a:gd name="connsiteX11" fmla="*/ 606056 w 715039"/>
                <a:gd name="connsiteY11" fmla="*/ 15996 h 1695940"/>
                <a:gd name="connsiteX12" fmla="*/ 520995 w 715039"/>
                <a:gd name="connsiteY12" fmla="*/ 6161 h 1695940"/>
                <a:gd name="connsiteX13" fmla="*/ 453390 w 715039"/>
                <a:gd name="connsiteY13" fmla="*/ 91399 h 1695940"/>
                <a:gd name="connsiteX14" fmla="*/ 412455 w 715039"/>
                <a:gd name="connsiteY14" fmla="*/ 162016 h 1695940"/>
                <a:gd name="connsiteX15" fmla="*/ 372937 w 715039"/>
                <a:gd name="connsiteY15" fmla="*/ 267545 h 1695940"/>
                <a:gd name="connsiteX16" fmla="*/ 340242 w 715039"/>
                <a:gd name="connsiteY16" fmla="*/ 334973 h 1695940"/>
                <a:gd name="connsiteX17" fmla="*/ 303117 w 715039"/>
                <a:gd name="connsiteY17" fmla="*/ 468766 h 1695940"/>
                <a:gd name="connsiteX18" fmla="*/ 259169 w 715039"/>
                <a:gd name="connsiteY18" fmla="*/ 541599 h 1695940"/>
                <a:gd name="connsiteX19" fmla="*/ 191386 w 715039"/>
                <a:gd name="connsiteY19" fmla="*/ 579522 h 1695940"/>
                <a:gd name="connsiteX20" fmla="*/ 201398 w 715039"/>
                <a:gd name="connsiteY20" fmla="*/ 700910 h 1695940"/>
                <a:gd name="connsiteX21" fmla="*/ 191563 w 715039"/>
                <a:gd name="connsiteY21" fmla="*/ 830096 h 1695940"/>
                <a:gd name="connsiteX22" fmla="*/ 159666 w 715039"/>
                <a:gd name="connsiteY22" fmla="*/ 978154 h 1695940"/>
                <a:gd name="connsiteX23" fmla="*/ 106326 w 715039"/>
                <a:gd name="connsiteY23" fmla="*/ 1228108 h 1695940"/>
                <a:gd name="connsiteX24" fmla="*/ 85061 w 715039"/>
                <a:gd name="connsiteY24" fmla="*/ 1366331 h 1695940"/>
                <a:gd name="connsiteX25" fmla="*/ 42530 w 715039"/>
                <a:gd name="connsiteY25" fmla="*/ 1557717 h 1695940"/>
                <a:gd name="connsiteX26" fmla="*/ 21265 w 715039"/>
                <a:gd name="connsiteY26" fmla="*/ 1632145 h 1695940"/>
                <a:gd name="connsiteX27" fmla="*/ 10633 w 715039"/>
                <a:gd name="connsiteY27" fmla="*/ 1632145 h 1695940"/>
                <a:gd name="connsiteX0" fmla="*/ 0 w 715039"/>
                <a:gd name="connsiteY0" fmla="*/ 1695940 h 1695940"/>
                <a:gd name="connsiteX1" fmla="*/ 85061 w 715039"/>
                <a:gd name="connsiteY1" fmla="*/ 1398229 h 1695940"/>
                <a:gd name="connsiteX2" fmla="*/ 170121 w 715039"/>
                <a:gd name="connsiteY2" fmla="*/ 1068619 h 1695940"/>
                <a:gd name="connsiteX3" fmla="*/ 308344 w 715039"/>
                <a:gd name="connsiteY3" fmla="*/ 824070 h 1695940"/>
                <a:gd name="connsiteX4" fmla="*/ 425302 w 715039"/>
                <a:gd name="connsiteY4" fmla="*/ 675215 h 1695940"/>
                <a:gd name="connsiteX5" fmla="*/ 542261 w 715039"/>
                <a:gd name="connsiteY5" fmla="*/ 536991 h 1695940"/>
                <a:gd name="connsiteX6" fmla="*/ 648586 w 715039"/>
                <a:gd name="connsiteY6" fmla="*/ 420033 h 1695940"/>
                <a:gd name="connsiteX7" fmla="*/ 691116 w 715039"/>
                <a:gd name="connsiteY7" fmla="*/ 313708 h 1695940"/>
                <a:gd name="connsiteX8" fmla="*/ 712381 w 715039"/>
                <a:gd name="connsiteY8" fmla="*/ 218015 h 1695940"/>
                <a:gd name="connsiteX9" fmla="*/ 712381 w 715039"/>
                <a:gd name="connsiteY9" fmla="*/ 122322 h 1695940"/>
                <a:gd name="connsiteX10" fmla="*/ 691116 w 715039"/>
                <a:gd name="connsiteY10" fmla="*/ 90424 h 1695940"/>
                <a:gd name="connsiteX11" fmla="*/ 606056 w 715039"/>
                <a:gd name="connsiteY11" fmla="*/ 15996 h 1695940"/>
                <a:gd name="connsiteX12" fmla="*/ 520995 w 715039"/>
                <a:gd name="connsiteY12" fmla="*/ 6161 h 1695940"/>
                <a:gd name="connsiteX13" fmla="*/ 453390 w 715039"/>
                <a:gd name="connsiteY13" fmla="*/ 91399 h 1695940"/>
                <a:gd name="connsiteX14" fmla="*/ 412455 w 715039"/>
                <a:gd name="connsiteY14" fmla="*/ 162016 h 1695940"/>
                <a:gd name="connsiteX15" fmla="*/ 372937 w 715039"/>
                <a:gd name="connsiteY15" fmla="*/ 267545 h 1695940"/>
                <a:gd name="connsiteX16" fmla="*/ 340242 w 715039"/>
                <a:gd name="connsiteY16" fmla="*/ 334973 h 1695940"/>
                <a:gd name="connsiteX17" fmla="*/ 303117 w 715039"/>
                <a:gd name="connsiteY17" fmla="*/ 468766 h 1695940"/>
                <a:gd name="connsiteX18" fmla="*/ 259169 w 715039"/>
                <a:gd name="connsiteY18" fmla="*/ 541599 h 1695940"/>
                <a:gd name="connsiteX19" fmla="*/ 240916 w 715039"/>
                <a:gd name="connsiteY19" fmla="*/ 629052 h 1695940"/>
                <a:gd name="connsiteX20" fmla="*/ 201398 w 715039"/>
                <a:gd name="connsiteY20" fmla="*/ 700910 h 1695940"/>
                <a:gd name="connsiteX21" fmla="*/ 191563 w 715039"/>
                <a:gd name="connsiteY21" fmla="*/ 830096 h 1695940"/>
                <a:gd name="connsiteX22" fmla="*/ 159666 w 715039"/>
                <a:gd name="connsiteY22" fmla="*/ 978154 h 1695940"/>
                <a:gd name="connsiteX23" fmla="*/ 106326 w 715039"/>
                <a:gd name="connsiteY23" fmla="*/ 1228108 h 1695940"/>
                <a:gd name="connsiteX24" fmla="*/ 85061 w 715039"/>
                <a:gd name="connsiteY24" fmla="*/ 1366331 h 1695940"/>
                <a:gd name="connsiteX25" fmla="*/ 42530 w 715039"/>
                <a:gd name="connsiteY25" fmla="*/ 1557717 h 1695940"/>
                <a:gd name="connsiteX26" fmla="*/ 21265 w 715039"/>
                <a:gd name="connsiteY26" fmla="*/ 1632145 h 1695940"/>
                <a:gd name="connsiteX27" fmla="*/ 10633 w 715039"/>
                <a:gd name="connsiteY27" fmla="*/ 1632145 h 1695940"/>
                <a:gd name="connsiteX0" fmla="*/ 0 w 715039"/>
                <a:gd name="connsiteY0" fmla="*/ 1695940 h 1695940"/>
                <a:gd name="connsiteX1" fmla="*/ 85061 w 715039"/>
                <a:gd name="connsiteY1" fmla="*/ 1398229 h 1695940"/>
                <a:gd name="connsiteX2" fmla="*/ 170121 w 715039"/>
                <a:gd name="connsiteY2" fmla="*/ 1068619 h 1695940"/>
                <a:gd name="connsiteX3" fmla="*/ 308344 w 715039"/>
                <a:gd name="connsiteY3" fmla="*/ 824070 h 1695940"/>
                <a:gd name="connsiteX4" fmla="*/ 425302 w 715039"/>
                <a:gd name="connsiteY4" fmla="*/ 675215 h 1695940"/>
                <a:gd name="connsiteX5" fmla="*/ 542261 w 715039"/>
                <a:gd name="connsiteY5" fmla="*/ 536991 h 1695940"/>
                <a:gd name="connsiteX6" fmla="*/ 648586 w 715039"/>
                <a:gd name="connsiteY6" fmla="*/ 420033 h 1695940"/>
                <a:gd name="connsiteX7" fmla="*/ 691116 w 715039"/>
                <a:gd name="connsiteY7" fmla="*/ 313708 h 1695940"/>
                <a:gd name="connsiteX8" fmla="*/ 712381 w 715039"/>
                <a:gd name="connsiteY8" fmla="*/ 218015 h 1695940"/>
                <a:gd name="connsiteX9" fmla="*/ 712381 w 715039"/>
                <a:gd name="connsiteY9" fmla="*/ 122322 h 1695940"/>
                <a:gd name="connsiteX10" fmla="*/ 691116 w 715039"/>
                <a:gd name="connsiteY10" fmla="*/ 90424 h 1695940"/>
                <a:gd name="connsiteX11" fmla="*/ 606056 w 715039"/>
                <a:gd name="connsiteY11" fmla="*/ 15996 h 1695940"/>
                <a:gd name="connsiteX12" fmla="*/ 520995 w 715039"/>
                <a:gd name="connsiteY12" fmla="*/ 6161 h 1695940"/>
                <a:gd name="connsiteX13" fmla="*/ 453390 w 715039"/>
                <a:gd name="connsiteY13" fmla="*/ 91399 h 1695940"/>
                <a:gd name="connsiteX14" fmla="*/ 412455 w 715039"/>
                <a:gd name="connsiteY14" fmla="*/ 162016 h 1695940"/>
                <a:gd name="connsiteX15" fmla="*/ 372937 w 715039"/>
                <a:gd name="connsiteY15" fmla="*/ 267545 h 1695940"/>
                <a:gd name="connsiteX16" fmla="*/ 340242 w 715039"/>
                <a:gd name="connsiteY16" fmla="*/ 334973 h 1695940"/>
                <a:gd name="connsiteX17" fmla="*/ 303117 w 715039"/>
                <a:gd name="connsiteY17" fmla="*/ 468766 h 1695940"/>
                <a:gd name="connsiteX18" fmla="*/ 278219 w 715039"/>
                <a:gd name="connsiteY18" fmla="*/ 560649 h 1695940"/>
                <a:gd name="connsiteX19" fmla="*/ 240916 w 715039"/>
                <a:gd name="connsiteY19" fmla="*/ 629052 h 1695940"/>
                <a:gd name="connsiteX20" fmla="*/ 201398 w 715039"/>
                <a:gd name="connsiteY20" fmla="*/ 700910 h 1695940"/>
                <a:gd name="connsiteX21" fmla="*/ 191563 w 715039"/>
                <a:gd name="connsiteY21" fmla="*/ 830096 h 1695940"/>
                <a:gd name="connsiteX22" fmla="*/ 159666 w 715039"/>
                <a:gd name="connsiteY22" fmla="*/ 978154 h 1695940"/>
                <a:gd name="connsiteX23" fmla="*/ 106326 w 715039"/>
                <a:gd name="connsiteY23" fmla="*/ 1228108 h 1695940"/>
                <a:gd name="connsiteX24" fmla="*/ 85061 w 715039"/>
                <a:gd name="connsiteY24" fmla="*/ 1366331 h 1695940"/>
                <a:gd name="connsiteX25" fmla="*/ 42530 w 715039"/>
                <a:gd name="connsiteY25" fmla="*/ 1557717 h 1695940"/>
                <a:gd name="connsiteX26" fmla="*/ 21265 w 715039"/>
                <a:gd name="connsiteY26" fmla="*/ 1632145 h 1695940"/>
                <a:gd name="connsiteX27" fmla="*/ 10633 w 715039"/>
                <a:gd name="connsiteY27" fmla="*/ 1632145 h 1695940"/>
                <a:gd name="connsiteX0" fmla="*/ 0 w 715039"/>
                <a:gd name="connsiteY0" fmla="*/ 1695940 h 1695940"/>
                <a:gd name="connsiteX1" fmla="*/ 85061 w 715039"/>
                <a:gd name="connsiteY1" fmla="*/ 1398229 h 1695940"/>
                <a:gd name="connsiteX2" fmla="*/ 170121 w 715039"/>
                <a:gd name="connsiteY2" fmla="*/ 1068619 h 1695940"/>
                <a:gd name="connsiteX3" fmla="*/ 308344 w 715039"/>
                <a:gd name="connsiteY3" fmla="*/ 824070 h 1695940"/>
                <a:gd name="connsiteX4" fmla="*/ 425302 w 715039"/>
                <a:gd name="connsiteY4" fmla="*/ 675215 h 1695940"/>
                <a:gd name="connsiteX5" fmla="*/ 542261 w 715039"/>
                <a:gd name="connsiteY5" fmla="*/ 536991 h 1695940"/>
                <a:gd name="connsiteX6" fmla="*/ 648586 w 715039"/>
                <a:gd name="connsiteY6" fmla="*/ 420033 h 1695940"/>
                <a:gd name="connsiteX7" fmla="*/ 691116 w 715039"/>
                <a:gd name="connsiteY7" fmla="*/ 313708 h 1695940"/>
                <a:gd name="connsiteX8" fmla="*/ 712381 w 715039"/>
                <a:gd name="connsiteY8" fmla="*/ 218015 h 1695940"/>
                <a:gd name="connsiteX9" fmla="*/ 712381 w 715039"/>
                <a:gd name="connsiteY9" fmla="*/ 122322 h 1695940"/>
                <a:gd name="connsiteX10" fmla="*/ 691116 w 715039"/>
                <a:gd name="connsiteY10" fmla="*/ 90424 h 1695940"/>
                <a:gd name="connsiteX11" fmla="*/ 606056 w 715039"/>
                <a:gd name="connsiteY11" fmla="*/ 15996 h 1695940"/>
                <a:gd name="connsiteX12" fmla="*/ 520995 w 715039"/>
                <a:gd name="connsiteY12" fmla="*/ 6161 h 1695940"/>
                <a:gd name="connsiteX13" fmla="*/ 453390 w 715039"/>
                <a:gd name="connsiteY13" fmla="*/ 91399 h 1695940"/>
                <a:gd name="connsiteX14" fmla="*/ 412455 w 715039"/>
                <a:gd name="connsiteY14" fmla="*/ 162016 h 1695940"/>
                <a:gd name="connsiteX15" fmla="*/ 372937 w 715039"/>
                <a:gd name="connsiteY15" fmla="*/ 267545 h 1695940"/>
                <a:gd name="connsiteX16" fmla="*/ 340242 w 715039"/>
                <a:gd name="connsiteY16" fmla="*/ 334973 h 1695940"/>
                <a:gd name="connsiteX17" fmla="*/ 303117 w 715039"/>
                <a:gd name="connsiteY17" fmla="*/ 468766 h 1695940"/>
                <a:gd name="connsiteX18" fmla="*/ 278219 w 715039"/>
                <a:gd name="connsiteY18" fmla="*/ 560649 h 1695940"/>
                <a:gd name="connsiteX19" fmla="*/ 240916 w 715039"/>
                <a:gd name="connsiteY19" fmla="*/ 629052 h 1695940"/>
                <a:gd name="connsiteX20" fmla="*/ 212828 w 715039"/>
                <a:gd name="connsiteY20" fmla="*/ 731390 h 1695940"/>
                <a:gd name="connsiteX21" fmla="*/ 191563 w 715039"/>
                <a:gd name="connsiteY21" fmla="*/ 830096 h 1695940"/>
                <a:gd name="connsiteX22" fmla="*/ 159666 w 715039"/>
                <a:gd name="connsiteY22" fmla="*/ 978154 h 1695940"/>
                <a:gd name="connsiteX23" fmla="*/ 106326 w 715039"/>
                <a:gd name="connsiteY23" fmla="*/ 1228108 h 1695940"/>
                <a:gd name="connsiteX24" fmla="*/ 85061 w 715039"/>
                <a:gd name="connsiteY24" fmla="*/ 1366331 h 1695940"/>
                <a:gd name="connsiteX25" fmla="*/ 42530 w 715039"/>
                <a:gd name="connsiteY25" fmla="*/ 1557717 h 1695940"/>
                <a:gd name="connsiteX26" fmla="*/ 21265 w 715039"/>
                <a:gd name="connsiteY26" fmla="*/ 1632145 h 1695940"/>
                <a:gd name="connsiteX27" fmla="*/ 10633 w 715039"/>
                <a:gd name="connsiteY27" fmla="*/ 1632145 h 1695940"/>
                <a:gd name="connsiteX0" fmla="*/ 0 w 716052"/>
                <a:gd name="connsiteY0" fmla="*/ 1694782 h 1694782"/>
                <a:gd name="connsiteX1" fmla="*/ 85061 w 716052"/>
                <a:gd name="connsiteY1" fmla="*/ 1397071 h 1694782"/>
                <a:gd name="connsiteX2" fmla="*/ 170121 w 716052"/>
                <a:gd name="connsiteY2" fmla="*/ 1067461 h 1694782"/>
                <a:gd name="connsiteX3" fmla="*/ 308344 w 716052"/>
                <a:gd name="connsiteY3" fmla="*/ 822912 h 1694782"/>
                <a:gd name="connsiteX4" fmla="*/ 425302 w 716052"/>
                <a:gd name="connsiteY4" fmla="*/ 674057 h 1694782"/>
                <a:gd name="connsiteX5" fmla="*/ 542261 w 716052"/>
                <a:gd name="connsiteY5" fmla="*/ 535833 h 1694782"/>
                <a:gd name="connsiteX6" fmla="*/ 648586 w 716052"/>
                <a:gd name="connsiteY6" fmla="*/ 418875 h 1694782"/>
                <a:gd name="connsiteX7" fmla="*/ 691116 w 716052"/>
                <a:gd name="connsiteY7" fmla="*/ 312550 h 1694782"/>
                <a:gd name="connsiteX8" fmla="*/ 712381 w 716052"/>
                <a:gd name="connsiteY8" fmla="*/ 216857 h 1694782"/>
                <a:gd name="connsiteX9" fmla="*/ 712381 w 716052"/>
                <a:gd name="connsiteY9" fmla="*/ 121164 h 1694782"/>
                <a:gd name="connsiteX10" fmla="*/ 675876 w 716052"/>
                <a:gd name="connsiteY10" fmla="*/ 54976 h 1694782"/>
                <a:gd name="connsiteX11" fmla="*/ 606056 w 716052"/>
                <a:gd name="connsiteY11" fmla="*/ 14838 h 1694782"/>
                <a:gd name="connsiteX12" fmla="*/ 520995 w 716052"/>
                <a:gd name="connsiteY12" fmla="*/ 5003 h 1694782"/>
                <a:gd name="connsiteX13" fmla="*/ 453390 w 716052"/>
                <a:gd name="connsiteY13" fmla="*/ 90241 h 1694782"/>
                <a:gd name="connsiteX14" fmla="*/ 412455 w 716052"/>
                <a:gd name="connsiteY14" fmla="*/ 160858 h 1694782"/>
                <a:gd name="connsiteX15" fmla="*/ 372937 w 716052"/>
                <a:gd name="connsiteY15" fmla="*/ 266387 h 1694782"/>
                <a:gd name="connsiteX16" fmla="*/ 340242 w 716052"/>
                <a:gd name="connsiteY16" fmla="*/ 333815 h 1694782"/>
                <a:gd name="connsiteX17" fmla="*/ 303117 w 716052"/>
                <a:gd name="connsiteY17" fmla="*/ 467608 h 1694782"/>
                <a:gd name="connsiteX18" fmla="*/ 278219 w 716052"/>
                <a:gd name="connsiteY18" fmla="*/ 559491 h 1694782"/>
                <a:gd name="connsiteX19" fmla="*/ 240916 w 716052"/>
                <a:gd name="connsiteY19" fmla="*/ 627894 h 1694782"/>
                <a:gd name="connsiteX20" fmla="*/ 212828 w 716052"/>
                <a:gd name="connsiteY20" fmla="*/ 730232 h 1694782"/>
                <a:gd name="connsiteX21" fmla="*/ 191563 w 716052"/>
                <a:gd name="connsiteY21" fmla="*/ 828938 h 1694782"/>
                <a:gd name="connsiteX22" fmla="*/ 159666 w 716052"/>
                <a:gd name="connsiteY22" fmla="*/ 976996 h 1694782"/>
                <a:gd name="connsiteX23" fmla="*/ 106326 w 716052"/>
                <a:gd name="connsiteY23" fmla="*/ 1226950 h 1694782"/>
                <a:gd name="connsiteX24" fmla="*/ 85061 w 716052"/>
                <a:gd name="connsiteY24" fmla="*/ 1365173 h 1694782"/>
                <a:gd name="connsiteX25" fmla="*/ 42530 w 716052"/>
                <a:gd name="connsiteY25" fmla="*/ 1556559 h 1694782"/>
                <a:gd name="connsiteX26" fmla="*/ 21265 w 716052"/>
                <a:gd name="connsiteY26" fmla="*/ 1630987 h 1694782"/>
                <a:gd name="connsiteX27" fmla="*/ 10633 w 716052"/>
                <a:gd name="connsiteY27" fmla="*/ 1630987 h 1694782"/>
                <a:gd name="connsiteX0" fmla="*/ 0 w 716052"/>
                <a:gd name="connsiteY0" fmla="*/ 1694782 h 1694782"/>
                <a:gd name="connsiteX1" fmla="*/ 85061 w 716052"/>
                <a:gd name="connsiteY1" fmla="*/ 1397071 h 1694782"/>
                <a:gd name="connsiteX2" fmla="*/ 170121 w 716052"/>
                <a:gd name="connsiteY2" fmla="*/ 1067461 h 1694782"/>
                <a:gd name="connsiteX3" fmla="*/ 308344 w 716052"/>
                <a:gd name="connsiteY3" fmla="*/ 822912 h 1694782"/>
                <a:gd name="connsiteX4" fmla="*/ 425302 w 716052"/>
                <a:gd name="connsiteY4" fmla="*/ 674057 h 1694782"/>
                <a:gd name="connsiteX5" fmla="*/ 542261 w 716052"/>
                <a:gd name="connsiteY5" fmla="*/ 535833 h 1694782"/>
                <a:gd name="connsiteX6" fmla="*/ 648586 w 716052"/>
                <a:gd name="connsiteY6" fmla="*/ 418875 h 1694782"/>
                <a:gd name="connsiteX7" fmla="*/ 691116 w 716052"/>
                <a:gd name="connsiteY7" fmla="*/ 312550 h 1694782"/>
                <a:gd name="connsiteX8" fmla="*/ 712381 w 716052"/>
                <a:gd name="connsiteY8" fmla="*/ 216857 h 1694782"/>
                <a:gd name="connsiteX9" fmla="*/ 712381 w 716052"/>
                <a:gd name="connsiteY9" fmla="*/ 121164 h 1694782"/>
                <a:gd name="connsiteX10" fmla="*/ 675876 w 716052"/>
                <a:gd name="connsiteY10" fmla="*/ 54976 h 1694782"/>
                <a:gd name="connsiteX11" fmla="*/ 606056 w 716052"/>
                <a:gd name="connsiteY11" fmla="*/ 14838 h 1694782"/>
                <a:gd name="connsiteX12" fmla="*/ 520995 w 716052"/>
                <a:gd name="connsiteY12" fmla="*/ 5003 h 1694782"/>
                <a:gd name="connsiteX13" fmla="*/ 453390 w 716052"/>
                <a:gd name="connsiteY13" fmla="*/ 90241 h 1694782"/>
                <a:gd name="connsiteX14" fmla="*/ 412455 w 716052"/>
                <a:gd name="connsiteY14" fmla="*/ 160858 h 1694782"/>
                <a:gd name="connsiteX15" fmla="*/ 372937 w 716052"/>
                <a:gd name="connsiteY15" fmla="*/ 266387 h 1694782"/>
                <a:gd name="connsiteX16" fmla="*/ 340242 w 716052"/>
                <a:gd name="connsiteY16" fmla="*/ 333815 h 1694782"/>
                <a:gd name="connsiteX17" fmla="*/ 303117 w 716052"/>
                <a:gd name="connsiteY17" fmla="*/ 467608 h 1694782"/>
                <a:gd name="connsiteX18" fmla="*/ 278219 w 716052"/>
                <a:gd name="connsiteY18" fmla="*/ 559491 h 1694782"/>
                <a:gd name="connsiteX19" fmla="*/ 240916 w 716052"/>
                <a:gd name="connsiteY19" fmla="*/ 627894 h 1694782"/>
                <a:gd name="connsiteX20" fmla="*/ 212828 w 716052"/>
                <a:gd name="connsiteY20" fmla="*/ 730232 h 1694782"/>
                <a:gd name="connsiteX21" fmla="*/ 191563 w 716052"/>
                <a:gd name="connsiteY21" fmla="*/ 828938 h 1694782"/>
                <a:gd name="connsiteX22" fmla="*/ 159666 w 716052"/>
                <a:gd name="connsiteY22" fmla="*/ 976996 h 1694782"/>
                <a:gd name="connsiteX23" fmla="*/ 106326 w 716052"/>
                <a:gd name="connsiteY23" fmla="*/ 1226950 h 1694782"/>
                <a:gd name="connsiteX24" fmla="*/ 85061 w 716052"/>
                <a:gd name="connsiteY24" fmla="*/ 1365173 h 1694782"/>
                <a:gd name="connsiteX25" fmla="*/ 42530 w 716052"/>
                <a:gd name="connsiteY25" fmla="*/ 1556559 h 1694782"/>
                <a:gd name="connsiteX26" fmla="*/ 21265 w 716052"/>
                <a:gd name="connsiteY26" fmla="*/ 1630987 h 1694782"/>
                <a:gd name="connsiteX27" fmla="*/ 14443 w 716052"/>
                <a:gd name="connsiteY27" fmla="*/ 1680517 h 1694782"/>
                <a:gd name="connsiteX0" fmla="*/ 0 w 716052"/>
                <a:gd name="connsiteY0" fmla="*/ 1694782 h 1694782"/>
                <a:gd name="connsiteX1" fmla="*/ 85061 w 716052"/>
                <a:gd name="connsiteY1" fmla="*/ 1397071 h 1694782"/>
                <a:gd name="connsiteX2" fmla="*/ 170121 w 716052"/>
                <a:gd name="connsiteY2" fmla="*/ 1067461 h 1694782"/>
                <a:gd name="connsiteX3" fmla="*/ 308344 w 716052"/>
                <a:gd name="connsiteY3" fmla="*/ 822912 h 1694782"/>
                <a:gd name="connsiteX4" fmla="*/ 425302 w 716052"/>
                <a:gd name="connsiteY4" fmla="*/ 674057 h 1694782"/>
                <a:gd name="connsiteX5" fmla="*/ 542261 w 716052"/>
                <a:gd name="connsiteY5" fmla="*/ 535833 h 1694782"/>
                <a:gd name="connsiteX6" fmla="*/ 648586 w 716052"/>
                <a:gd name="connsiteY6" fmla="*/ 418875 h 1694782"/>
                <a:gd name="connsiteX7" fmla="*/ 691116 w 716052"/>
                <a:gd name="connsiteY7" fmla="*/ 312550 h 1694782"/>
                <a:gd name="connsiteX8" fmla="*/ 712381 w 716052"/>
                <a:gd name="connsiteY8" fmla="*/ 216857 h 1694782"/>
                <a:gd name="connsiteX9" fmla="*/ 712381 w 716052"/>
                <a:gd name="connsiteY9" fmla="*/ 121164 h 1694782"/>
                <a:gd name="connsiteX10" fmla="*/ 675876 w 716052"/>
                <a:gd name="connsiteY10" fmla="*/ 54976 h 1694782"/>
                <a:gd name="connsiteX11" fmla="*/ 606056 w 716052"/>
                <a:gd name="connsiteY11" fmla="*/ 14838 h 1694782"/>
                <a:gd name="connsiteX12" fmla="*/ 520995 w 716052"/>
                <a:gd name="connsiteY12" fmla="*/ 5003 h 1694782"/>
                <a:gd name="connsiteX13" fmla="*/ 453390 w 716052"/>
                <a:gd name="connsiteY13" fmla="*/ 90241 h 1694782"/>
                <a:gd name="connsiteX14" fmla="*/ 412455 w 716052"/>
                <a:gd name="connsiteY14" fmla="*/ 160858 h 1694782"/>
                <a:gd name="connsiteX15" fmla="*/ 372937 w 716052"/>
                <a:gd name="connsiteY15" fmla="*/ 266387 h 1694782"/>
                <a:gd name="connsiteX16" fmla="*/ 340242 w 716052"/>
                <a:gd name="connsiteY16" fmla="*/ 333815 h 1694782"/>
                <a:gd name="connsiteX17" fmla="*/ 303117 w 716052"/>
                <a:gd name="connsiteY17" fmla="*/ 467608 h 1694782"/>
                <a:gd name="connsiteX18" fmla="*/ 278219 w 716052"/>
                <a:gd name="connsiteY18" fmla="*/ 559491 h 1694782"/>
                <a:gd name="connsiteX19" fmla="*/ 240916 w 716052"/>
                <a:gd name="connsiteY19" fmla="*/ 627894 h 1694782"/>
                <a:gd name="connsiteX20" fmla="*/ 212828 w 716052"/>
                <a:gd name="connsiteY20" fmla="*/ 730232 h 1694782"/>
                <a:gd name="connsiteX21" fmla="*/ 191563 w 716052"/>
                <a:gd name="connsiteY21" fmla="*/ 828938 h 1694782"/>
                <a:gd name="connsiteX22" fmla="*/ 159666 w 716052"/>
                <a:gd name="connsiteY22" fmla="*/ 976996 h 1694782"/>
                <a:gd name="connsiteX23" fmla="*/ 106326 w 716052"/>
                <a:gd name="connsiteY23" fmla="*/ 1226950 h 1694782"/>
                <a:gd name="connsiteX24" fmla="*/ 85061 w 716052"/>
                <a:gd name="connsiteY24" fmla="*/ 1365173 h 1694782"/>
                <a:gd name="connsiteX25" fmla="*/ 42530 w 716052"/>
                <a:gd name="connsiteY25" fmla="*/ 1556559 h 1694782"/>
                <a:gd name="connsiteX26" fmla="*/ 21265 w 716052"/>
                <a:gd name="connsiteY26" fmla="*/ 1630987 h 1694782"/>
                <a:gd name="connsiteX27" fmla="*/ 3013 w 716052"/>
                <a:gd name="connsiteY27" fmla="*/ 1680517 h 1694782"/>
                <a:gd name="connsiteX0" fmla="*/ 0 w 716052"/>
                <a:gd name="connsiteY0" fmla="*/ 1694782 h 1694782"/>
                <a:gd name="connsiteX1" fmla="*/ 85061 w 716052"/>
                <a:gd name="connsiteY1" fmla="*/ 1397071 h 1694782"/>
                <a:gd name="connsiteX2" fmla="*/ 170121 w 716052"/>
                <a:gd name="connsiteY2" fmla="*/ 1067461 h 1694782"/>
                <a:gd name="connsiteX3" fmla="*/ 308344 w 716052"/>
                <a:gd name="connsiteY3" fmla="*/ 822912 h 1694782"/>
                <a:gd name="connsiteX4" fmla="*/ 425302 w 716052"/>
                <a:gd name="connsiteY4" fmla="*/ 674057 h 1694782"/>
                <a:gd name="connsiteX5" fmla="*/ 542261 w 716052"/>
                <a:gd name="connsiteY5" fmla="*/ 535833 h 1694782"/>
                <a:gd name="connsiteX6" fmla="*/ 648586 w 716052"/>
                <a:gd name="connsiteY6" fmla="*/ 418875 h 1694782"/>
                <a:gd name="connsiteX7" fmla="*/ 691116 w 716052"/>
                <a:gd name="connsiteY7" fmla="*/ 312550 h 1694782"/>
                <a:gd name="connsiteX8" fmla="*/ 712381 w 716052"/>
                <a:gd name="connsiteY8" fmla="*/ 216857 h 1694782"/>
                <a:gd name="connsiteX9" fmla="*/ 712381 w 716052"/>
                <a:gd name="connsiteY9" fmla="*/ 121164 h 1694782"/>
                <a:gd name="connsiteX10" fmla="*/ 675876 w 716052"/>
                <a:gd name="connsiteY10" fmla="*/ 54976 h 1694782"/>
                <a:gd name="connsiteX11" fmla="*/ 606056 w 716052"/>
                <a:gd name="connsiteY11" fmla="*/ 14838 h 1694782"/>
                <a:gd name="connsiteX12" fmla="*/ 520995 w 716052"/>
                <a:gd name="connsiteY12" fmla="*/ 5003 h 1694782"/>
                <a:gd name="connsiteX13" fmla="*/ 453390 w 716052"/>
                <a:gd name="connsiteY13" fmla="*/ 90241 h 1694782"/>
                <a:gd name="connsiteX14" fmla="*/ 412455 w 716052"/>
                <a:gd name="connsiteY14" fmla="*/ 160858 h 1694782"/>
                <a:gd name="connsiteX15" fmla="*/ 372937 w 716052"/>
                <a:gd name="connsiteY15" fmla="*/ 266387 h 1694782"/>
                <a:gd name="connsiteX16" fmla="*/ 340242 w 716052"/>
                <a:gd name="connsiteY16" fmla="*/ 333815 h 1694782"/>
                <a:gd name="connsiteX17" fmla="*/ 303117 w 716052"/>
                <a:gd name="connsiteY17" fmla="*/ 467608 h 1694782"/>
                <a:gd name="connsiteX18" fmla="*/ 278219 w 716052"/>
                <a:gd name="connsiteY18" fmla="*/ 551871 h 1694782"/>
                <a:gd name="connsiteX19" fmla="*/ 240916 w 716052"/>
                <a:gd name="connsiteY19" fmla="*/ 627894 h 1694782"/>
                <a:gd name="connsiteX20" fmla="*/ 212828 w 716052"/>
                <a:gd name="connsiteY20" fmla="*/ 730232 h 1694782"/>
                <a:gd name="connsiteX21" fmla="*/ 191563 w 716052"/>
                <a:gd name="connsiteY21" fmla="*/ 828938 h 1694782"/>
                <a:gd name="connsiteX22" fmla="*/ 159666 w 716052"/>
                <a:gd name="connsiteY22" fmla="*/ 976996 h 1694782"/>
                <a:gd name="connsiteX23" fmla="*/ 106326 w 716052"/>
                <a:gd name="connsiteY23" fmla="*/ 1226950 h 1694782"/>
                <a:gd name="connsiteX24" fmla="*/ 85061 w 716052"/>
                <a:gd name="connsiteY24" fmla="*/ 1365173 h 1694782"/>
                <a:gd name="connsiteX25" fmla="*/ 42530 w 716052"/>
                <a:gd name="connsiteY25" fmla="*/ 1556559 h 1694782"/>
                <a:gd name="connsiteX26" fmla="*/ 21265 w 716052"/>
                <a:gd name="connsiteY26" fmla="*/ 1630987 h 1694782"/>
                <a:gd name="connsiteX27" fmla="*/ 3013 w 716052"/>
                <a:gd name="connsiteY27" fmla="*/ 1680517 h 1694782"/>
                <a:gd name="connsiteX0" fmla="*/ 0 w 716052"/>
                <a:gd name="connsiteY0" fmla="*/ 1694782 h 1694782"/>
                <a:gd name="connsiteX1" fmla="*/ 85061 w 716052"/>
                <a:gd name="connsiteY1" fmla="*/ 1397071 h 1694782"/>
                <a:gd name="connsiteX2" fmla="*/ 170121 w 716052"/>
                <a:gd name="connsiteY2" fmla="*/ 1067461 h 1694782"/>
                <a:gd name="connsiteX3" fmla="*/ 308344 w 716052"/>
                <a:gd name="connsiteY3" fmla="*/ 822912 h 1694782"/>
                <a:gd name="connsiteX4" fmla="*/ 425302 w 716052"/>
                <a:gd name="connsiteY4" fmla="*/ 674057 h 1694782"/>
                <a:gd name="connsiteX5" fmla="*/ 542261 w 716052"/>
                <a:gd name="connsiteY5" fmla="*/ 535833 h 1694782"/>
                <a:gd name="connsiteX6" fmla="*/ 648586 w 716052"/>
                <a:gd name="connsiteY6" fmla="*/ 418875 h 1694782"/>
                <a:gd name="connsiteX7" fmla="*/ 691116 w 716052"/>
                <a:gd name="connsiteY7" fmla="*/ 312550 h 1694782"/>
                <a:gd name="connsiteX8" fmla="*/ 712381 w 716052"/>
                <a:gd name="connsiteY8" fmla="*/ 216857 h 1694782"/>
                <a:gd name="connsiteX9" fmla="*/ 712381 w 716052"/>
                <a:gd name="connsiteY9" fmla="*/ 121164 h 1694782"/>
                <a:gd name="connsiteX10" fmla="*/ 675876 w 716052"/>
                <a:gd name="connsiteY10" fmla="*/ 54976 h 1694782"/>
                <a:gd name="connsiteX11" fmla="*/ 606056 w 716052"/>
                <a:gd name="connsiteY11" fmla="*/ 14838 h 1694782"/>
                <a:gd name="connsiteX12" fmla="*/ 520995 w 716052"/>
                <a:gd name="connsiteY12" fmla="*/ 5003 h 1694782"/>
                <a:gd name="connsiteX13" fmla="*/ 453390 w 716052"/>
                <a:gd name="connsiteY13" fmla="*/ 90241 h 1694782"/>
                <a:gd name="connsiteX14" fmla="*/ 412455 w 716052"/>
                <a:gd name="connsiteY14" fmla="*/ 160858 h 1694782"/>
                <a:gd name="connsiteX15" fmla="*/ 372937 w 716052"/>
                <a:gd name="connsiteY15" fmla="*/ 266387 h 1694782"/>
                <a:gd name="connsiteX16" fmla="*/ 340242 w 716052"/>
                <a:gd name="connsiteY16" fmla="*/ 333815 h 1694782"/>
                <a:gd name="connsiteX17" fmla="*/ 306927 w 716052"/>
                <a:gd name="connsiteY17" fmla="*/ 456178 h 1694782"/>
                <a:gd name="connsiteX18" fmla="*/ 278219 w 716052"/>
                <a:gd name="connsiteY18" fmla="*/ 551871 h 1694782"/>
                <a:gd name="connsiteX19" fmla="*/ 240916 w 716052"/>
                <a:gd name="connsiteY19" fmla="*/ 627894 h 1694782"/>
                <a:gd name="connsiteX20" fmla="*/ 212828 w 716052"/>
                <a:gd name="connsiteY20" fmla="*/ 730232 h 1694782"/>
                <a:gd name="connsiteX21" fmla="*/ 191563 w 716052"/>
                <a:gd name="connsiteY21" fmla="*/ 828938 h 1694782"/>
                <a:gd name="connsiteX22" fmla="*/ 159666 w 716052"/>
                <a:gd name="connsiteY22" fmla="*/ 976996 h 1694782"/>
                <a:gd name="connsiteX23" fmla="*/ 106326 w 716052"/>
                <a:gd name="connsiteY23" fmla="*/ 1226950 h 1694782"/>
                <a:gd name="connsiteX24" fmla="*/ 85061 w 716052"/>
                <a:gd name="connsiteY24" fmla="*/ 1365173 h 1694782"/>
                <a:gd name="connsiteX25" fmla="*/ 42530 w 716052"/>
                <a:gd name="connsiteY25" fmla="*/ 1556559 h 1694782"/>
                <a:gd name="connsiteX26" fmla="*/ 21265 w 716052"/>
                <a:gd name="connsiteY26" fmla="*/ 1630987 h 1694782"/>
                <a:gd name="connsiteX27" fmla="*/ 3013 w 716052"/>
                <a:gd name="connsiteY27" fmla="*/ 1680517 h 1694782"/>
                <a:gd name="connsiteX0" fmla="*/ 0 w 716052"/>
                <a:gd name="connsiteY0" fmla="*/ 1694782 h 1694782"/>
                <a:gd name="connsiteX1" fmla="*/ 85061 w 716052"/>
                <a:gd name="connsiteY1" fmla="*/ 1397071 h 1694782"/>
                <a:gd name="connsiteX2" fmla="*/ 170121 w 716052"/>
                <a:gd name="connsiteY2" fmla="*/ 1067461 h 1694782"/>
                <a:gd name="connsiteX3" fmla="*/ 308344 w 716052"/>
                <a:gd name="connsiteY3" fmla="*/ 822912 h 1694782"/>
                <a:gd name="connsiteX4" fmla="*/ 425302 w 716052"/>
                <a:gd name="connsiteY4" fmla="*/ 674057 h 1694782"/>
                <a:gd name="connsiteX5" fmla="*/ 542261 w 716052"/>
                <a:gd name="connsiteY5" fmla="*/ 535833 h 1694782"/>
                <a:gd name="connsiteX6" fmla="*/ 648586 w 716052"/>
                <a:gd name="connsiteY6" fmla="*/ 418875 h 1694782"/>
                <a:gd name="connsiteX7" fmla="*/ 691116 w 716052"/>
                <a:gd name="connsiteY7" fmla="*/ 312550 h 1694782"/>
                <a:gd name="connsiteX8" fmla="*/ 712381 w 716052"/>
                <a:gd name="connsiteY8" fmla="*/ 216857 h 1694782"/>
                <a:gd name="connsiteX9" fmla="*/ 712381 w 716052"/>
                <a:gd name="connsiteY9" fmla="*/ 121164 h 1694782"/>
                <a:gd name="connsiteX10" fmla="*/ 675876 w 716052"/>
                <a:gd name="connsiteY10" fmla="*/ 54976 h 1694782"/>
                <a:gd name="connsiteX11" fmla="*/ 606056 w 716052"/>
                <a:gd name="connsiteY11" fmla="*/ 14838 h 1694782"/>
                <a:gd name="connsiteX12" fmla="*/ 520995 w 716052"/>
                <a:gd name="connsiteY12" fmla="*/ 5003 h 1694782"/>
                <a:gd name="connsiteX13" fmla="*/ 453390 w 716052"/>
                <a:gd name="connsiteY13" fmla="*/ 90241 h 1694782"/>
                <a:gd name="connsiteX14" fmla="*/ 412455 w 716052"/>
                <a:gd name="connsiteY14" fmla="*/ 160858 h 1694782"/>
                <a:gd name="connsiteX15" fmla="*/ 365317 w 716052"/>
                <a:gd name="connsiteY15" fmla="*/ 262577 h 1694782"/>
                <a:gd name="connsiteX16" fmla="*/ 340242 w 716052"/>
                <a:gd name="connsiteY16" fmla="*/ 333815 h 1694782"/>
                <a:gd name="connsiteX17" fmla="*/ 306927 w 716052"/>
                <a:gd name="connsiteY17" fmla="*/ 456178 h 1694782"/>
                <a:gd name="connsiteX18" fmla="*/ 278219 w 716052"/>
                <a:gd name="connsiteY18" fmla="*/ 551871 h 1694782"/>
                <a:gd name="connsiteX19" fmla="*/ 240916 w 716052"/>
                <a:gd name="connsiteY19" fmla="*/ 627894 h 1694782"/>
                <a:gd name="connsiteX20" fmla="*/ 212828 w 716052"/>
                <a:gd name="connsiteY20" fmla="*/ 730232 h 1694782"/>
                <a:gd name="connsiteX21" fmla="*/ 191563 w 716052"/>
                <a:gd name="connsiteY21" fmla="*/ 828938 h 1694782"/>
                <a:gd name="connsiteX22" fmla="*/ 159666 w 716052"/>
                <a:gd name="connsiteY22" fmla="*/ 976996 h 1694782"/>
                <a:gd name="connsiteX23" fmla="*/ 106326 w 716052"/>
                <a:gd name="connsiteY23" fmla="*/ 1226950 h 1694782"/>
                <a:gd name="connsiteX24" fmla="*/ 85061 w 716052"/>
                <a:gd name="connsiteY24" fmla="*/ 1365173 h 1694782"/>
                <a:gd name="connsiteX25" fmla="*/ 42530 w 716052"/>
                <a:gd name="connsiteY25" fmla="*/ 1556559 h 1694782"/>
                <a:gd name="connsiteX26" fmla="*/ 21265 w 716052"/>
                <a:gd name="connsiteY26" fmla="*/ 1630987 h 1694782"/>
                <a:gd name="connsiteX27" fmla="*/ 3013 w 716052"/>
                <a:gd name="connsiteY27" fmla="*/ 1680517 h 1694782"/>
                <a:gd name="connsiteX0" fmla="*/ 0 w 716052"/>
                <a:gd name="connsiteY0" fmla="*/ 1694782 h 1694782"/>
                <a:gd name="connsiteX1" fmla="*/ 85061 w 716052"/>
                <a:gd name="connsiteY1" fmla="*/ 1397071 h 1694782"/>
                <a:gd name="connsiteX2" fmla="*/ 170121 w 716052"/>
                <a:gd name="connsiteY2" fmla="*/ 1067461 h 1694782"/>
                <a:gd name="connsiteX3" fmla="*/ 308344 w 716052"/>
                <a:gd name="connsiteY3" fmla="*/ 822912 h 1694782"/>
                <a:gd name="connsiteX4" fmla="*/ 425302 w 716052"/>
                <a:gd name="connsiteY4" fmla="*/ 674057 h 1694782"/>
                <a:gd name="connsiteX5" fmla="*/ 542261 w 716052"/>
                <a:gd name="connsiteY5" fmla="*/ 535833 h 1694782"/>
                <a:gd name="connsiteX6" fmla="*/ 648586 w 716052"/>
                <a:gd name="connsiteY6" fmla="*/ 418875 h 1694782"/>
                <a:gd name="connsiteX7" fmla="*/ 691116 w 716052"/>
                <a:gd name="connsiteY7" fmla="*/ 312550 h 1694782"/>
                <a:gd name="connsiteX8" fmla="*/ 712381 w 716052"/>
                <a:gd name="connsiteY8" fmla="*/ 216857 h 1694782"/>
                <a:gd name="connsiteX9" fmla="*/ 712381 w 716052"/>
                <a:gd name="connsiteY9" fmla="*/ 121164 h 1694782"/>
                <a:gd name="connsiteX10" fmla="*/ 675876 w 716052"/>
                <a:gd name="connsiteY10" fmla="*/ 54976 h 1694782"/>
                <a:gd name="connsiteX11" fmla="*/ 606056 w 716052"/>
                <a:gd name="connsiteY11" fmla="*/ 14838 h 1694782"/>
                <a:gd name="connsiteX12" fmla="*/ 520995 w 716052"/>
                <a:gd name="connsiteY12" fmla="*/ 5003 h 1694782"/>
                <a:gd name="connsiteX13" fmla="*/ 453390 w 716052"/>
                <a:gd name="connsiteY13" fmla="*/ 90241 h 1694782"/>
                <a:gd name="connsiteX14" fmla="*/ 412455 w 716052"/>
                <a:gd name="connsiteY14" fmla="*/ 160858 h 1694782"/>
                <a:gd name="connsiteX15" fmla="*/ 365317 w 716052"/>
                <a:gd name="connsiteY15" fmla="*/ 262577 h 1694782"/>
                <a:gd name="connsiteX16" fmla="*/ 344052 w 716052"/>
                <a:gd name="connsiteY16" fmla="*/ 345245 h 1694782"/>
                <a:gd name="connsiteX17" fmla="*/ 306927 w 716052"/>
                <a:gd name="connsiteY17" fmla="*/ 456178 h 1694782"/>
                <a:gd name="connsiteX18" fmla="*/ 278219 w 716052"/>
                <a:gd name="connsiteY18" fmla="*/ 551871 h 1694782"/>
                <a:gd name="connsiteX19" fmla="*/ 240916 w 716052"/>
                <a:gd name="connsiteY19" fmla="*/ 627894 h 1694782"/>
                <a:gd name="connsiteX20" fmla="*/ 212828 w 716052"/>
                <a:gd name="connsiteY20" fmla="*/ 730232 h 1694782"/>
                <a:gd name="connsiteX21" fmla="*/ 191563 w 716052"/>
                <a:gd name="connsiteY21" fmla="*/ 828938 h 1694782"/>
                <a:gd name="connsiteX22" fmla="*/ 159666 w 716052"/>
                <a:gd name="connsiteY22" fmla="*/ 976996 h 1694782"/>
                <a:gd name="connsiteX23" fmla="*/ 106326 w 716052"/>
                <a:gd name="connsiteY23" fmla="*/ 1226950 h 1694782"/>
                <a:gd name="connsiteX24" fmla="*/ 85061 w 716052"/>
                <a:gd name="connsiteY24" fmla="*/ 1365173 h 1694782"/>
                <a:gd name="connsiteX25" fmla="*/ 42530 w 716052"/>
                <a:gd name="connsiteY25" fmla="*/ 1556559 h 1694782"/>
                <a:gd name="connsiteX26" fmla="*/ 21265 w 716052"/>
                <a:gd name="connsiteY26" fmla="*/ 1630987 h 1694782"/>
                <a:gd name="connsiteX27" fmla="*/ 3013 w 716052"/>
                <a:gd name="connsiteY27" fmla="*/ 1680517 h 1694782"/>
                <a:gd name="connsiteX0" fmla="*/ 0 w 716052"/>
                <a:gd name="connsiteY0" fmla="*/ 1694782 h 1694782"/>
                <a:gd name="connsiteX1" fmla="*/ 85061 w 716052"/>
                <a:gd name="connsiteY1" fmla="*/ 1397071 h 1694782"/>
                <a:gd name="connsiteX2" fmla="*/ 170121 w 716052"/>
                <a:gd name="connsiteY2" fmla="*/ 1067461 h 1694782"/>
                <a:gd name="connsiteX3" fmla="*/ 308344 w 716052"/>
                <a:gd name="connsiteY3" fmla="*/ 822912 h 1694782"/>
                <a:gd name="connsiteX4" fmla="*/ 425302 w 716052"/>
                <a:gd name="connsiteY4" fmla="*/ 674057 h 1694782"/>
                <a:gd name="connsiteX5" fmla="*/ 542261 w 716052"/>
                <a:gd name="connsiteY5" fmla="*/ 535833 h 1694782"/>
                <a:gd name="connsiteX6" fmla="*/ 648586 w 716052"/>
                <a:gd name="connsiteY6" fmla="*/ 418875 h 1694782"/>
                <a:gd name="connsiteX7" fmla="*/ 691116 w 716052"/>
                <a:gd name="connsiteY7" fmla="*/ 312550 h 1694782"/>
                <a:gd name="connsiteX8" fmla="*/ 712381 w 716052"/>
                <a:gd name="connsiteY8" fmla="*/ 216857 h 1694782"/>
                <a:gd name="connsiteX9" fmla="*/ 712381 w 716052"/>
                <a:gd name="connsiteY9" fmla="*/ 121164 h 1694782"/>
                <a:gd name="connsiteX10" fmla="*/ 675876 w 716052"/>
                <a:gd name="connsiteY10" fmla="*/ 54976 h 1694782"/>
                <a:gd name="connsiteX11" fmla="*/ 606056 w 716052"/>
                <a:gd name="connsiteY11" fmla="*/ 14838 h 1694782"/>
                <a:gd name="connsiteX12" fmla="*/ 520995 w 716052"/>
                <a:gd name="connsiteY12" fmla="*/ 5003 h 1694782"/>
                <a:gd name="connsiteX13" fmla="*/ 453390 w 716052"/>
                <a:gd name="connsiteY13" fmla="*/ 90241 h 1694782"/>
                <a:gd name="connsiteX14" fmla="*/ 412455 w 716052"/>
                <a:gd name="connsiteY14" fmla="*/ 160858 h 1694782"/>
                <a:gd name="connsiteX15" fmla="*/ 365317 w 716052"/>
                <a:gd name="connsiteY15" fmla="*/ 262577 h 1694782"/>
                <a:gd name="connsiteX16" fmla="*/ 344052 w 716052"/>
                <a:gd name="connsiteY16" fmla="*/ 345245 h 1694782"/>
                <a:gd name="connsiteX17" fmla="*/ 306927 w 716052"/>
                <a:gd name="connsiteY17" fmla="*/ 456178 h 1694782"/>
                <a:gd name="connsiteX18" fmla="*/ 266789 w 716052"/>
                <a:gd name="connsiteY18" fmla="*/ 548061 h 1694782"/>
                <a:gd name="connsiteX19" fmla="*/ 240916 w 716052"/>
                <a:gd name="connsiteY19" fmla="*/ 627894 h 1694782"/>
                <a:gd name="connsiteX20" fmla="*/ 212828 w 716052"/>
                <a:gd name="connsiteY20" fmla="*/ 730232 h 1694782"/>
                <a:gd name="connsiteX21" fmla="*/ 191563 w 716052"/>
                <a:gd name="connsiteY21" fmla="*/ 828938 h 1694782"/>
                <a:gd name="connsiteX22" fmla="*/ 159666 w 716052"/>
                <a:gd name="connsiteY22" fmla="*/ 976996 h 1694782"/>
                <a:gd name="connsiteX23" fmla="*/ 106326 w 716052"/>
                <a:gd name="connsiteY23" fmla="*/ 1226950 h 1694782"/>
                <a:gd name="connsiteX24" fmla="*/ 85061 w 716052"/>
                <a:gd name="connsiteY24" fmla="*/ 1365173 h 1694782"/>
                <a:gd name="connsiteX25" fmla="*/ 42530 w 716052"/>
                <a:gd name="connsiteY25" fmla="*/ 1556559 h 1694782"/>
                <a:gd name="connsiteX26" fmla="*/ 21265 w 716052"/>
                <a:gd name="connsiteY26" fmla="*/ 1630987 h 1694782"/>
                <a:gd name="connsiteX27" fmla="*/ 3013 w 716052"/>
                <a:gd name="connsiteY27" fmla="*/ 1680517 h 1694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16052" h="1694782">
                  <a:moveTo>
                    <a:pt x="0" y="1694782"/>
                  </a:moveTo>
                  <a:cubicBezTo>
                    <a:pt x="28354" y="1598203"/>
                    <a:pt x="56708" y="1501624"/>
                    <a:pt x="85061" y="1397071"/>
                  </a:cubicBezTo>
                  <a:cubicBezTo>
                    <a:pt x="113414" y="1292518"/>
                    <a:pt x="132907" y="1163154"/>
                    <a:pt x="170121" y="1067461"/>
                  </a:cubicBezTo>
                  <a:cubicBezTo>
                    <a:pt x="207335" y="971768"/>
                    <a:pt x="265814" y="888479"/>
                    <a:pt x="308344" y="822912"/>
                  </a:cubicBezTo>
                  <a:cubicBezTo>
                    <a:pt x="350874" y="757345"/>
                    <a:pt x="386316" y="721903"/>
                    <a:pt x="425302" y="674057"/>
                  </a:cubicBezTo>
                  <a:cubicBezTo>
                    <a:pt x="464288" y="626211"/>
                    <a:pt x="505047" y="578363"/>
                    <a:pt x="542261" y="535833"/>
                  </a:cubicBezTo>
                  <a:cubicBezTo>
                    <a:pt x="579475" y="493303"/>
                    <a:pt x="623777" y="456089"/>
                    <a:pt x="648586" y="418875"/>
                  </a:cubicBezTo>
                  <a:cubicBezTo>
                    <a:pt x="673395" y="381661"/>
                    <a:pt x="680484" y="346219"/>
                    <a:pt x="691116" y="312550"/>
                  </a:cubicBezTo>
                  <a:cubicBezTo>
                    <a:pt x="701748" y="278881"/>
                    <a:pt x="708837" y="248755"/>
                    <a:pt x="712381" y="216857"/>
                  </a:cubicBezTo>
                  <a:cubicBezTo>
                    <a:pt x="715925" y="184959"/>
                    <a:pt x="718465" y="148144"/>
                    <a:pt x="712381" y="121164"/>
                  </a:cubicBezTo>
                  <a:cubicBezTo>
                    <a:pt x="706297" y="94184"/>
                    <a:pt x="693597" y="72697"/>
                    <a:pt x="675876" y="54976"/>
                  </a:cubicBezTo>
                  <a:cubicBezTo>
                    <a:pt x="658155" y="37255"/>
                    <a:pt x="631869" y="23167"/>
                    <a:pt x="606056" y="14838"/>
                  </a:cubicBezTo>
                  <a:cubicBezTo>
                    <a:pt x="580243" y="6509"/>
                    <a:pt x="546439" y="-7564"/>
                    <a:pt x="520995" y="5003"/>
                  </a:cubicBezTo>
                  <a:cubicBezTo>
                    <a:pt x="495551" y="17570"/>
                    <a:pt x="471480" y="64265"/>
                    <a:pt x="453390" y="90241"/>
                  </a:cubicBezTo>
                  <a:cubicBezTo>
                    <a:pt x="435300" y="116217"/>
                    <a:pt x="427134" y="132135"/>
                    <a:pt x="412455" y="160858"/>
                  </a:cubicBezTo>
                  <a:cubicBezTo>
                    <a:pt x="397776" y="189581"/>
                    <a:pt x="376717" y="231846"/>
                    <a:pt x="365317" y="262577"/>
                  </a:cubicBezTo>
                  <a:cubicBezTo>
                    <a:pt x="353917" y="293308"/>
                    <a:pt x="353784" y="312978"/>
                    <a:pt x="344052" y="345245"/>
                  </a:cubicBezTo>
                  <a:cubicBezTo>
                    <a:pt x="334320" y="377512"/>
                    <a:pt x="319804" y="422375"/>
                    <a:pt x="306927" y="456178"/>
                  </a:cubicBezTo>
                  <a:cubicBezTo>
                    <a:pt x="294050" y="489981"/>
                    <a:pt x="277791" y="519442"/>
                    <a:pt x="266789" y="548061"/>
                  </a:cubicBezTo>
                  <a:cubicBezTo>
                    <a:pt x="255787" y="576680"/>
                    <a:pt x="240916" y="627894"/>
                    <a:pt x="240916" y="627894"/>
                  </a:cubicBezTo>
                  <a:lnTo>
                    <a:pt x="212828" y="730232"/>
                  </a:lnTo>
                  <a:lnTo>
                    <a:pt x="191563" y="828938"/>
                  </a:lnTo>
                  <a:cubicBezTo>
                    <a:pt x="182703" y="873240"/>
                    <a:pt x="173872" y="910661"/>
                    <a:pt x="159666" y="976996"/>
                  </a:cubicBezTo>
                  <a:cubicBezTo>
                    <a:pt x="145460" y="1043331"/>
                    <a:pt x="118760" y="1162254"/>
                    <a:pt x="106326" y="1226950"/>
                  </a:cubicBezTo>
                  <a:cubicBezTo>
                    <a:pt x="93892" y="1291646"/>
                    <a:pt x="95694" y="1310238"/>
                    <a:pt x="85061" y="1365173"/>
                  </a:cubicBezTo>
                  <a:cubicBezTo>
                    <a:pt x="74428" y="1420108"/>
                    <a:pt x="53163" y="1512257"/>
                    <a:pt x="42530" y="1556559"/>
                  </a:cubicBezTo>
                  <a:cubicBezTo>
                    <a:pt x="31897" y="1600861"/>
                    <a:pt x="21265" y="1630987"/>
                    <a:pt x="21265" y="1630987"/>
                  </a:cubicBezTo>
                  <a:cubicBezTo>
                    <a:pt x="15949" y="1643392"/>
                    <a:pt x="5671" y="1686719"/>
                    <a:pt x="3013" y="168051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75614EB0-A4B7-45A9-A97C-DA3DE761D7A7}"/>
                </a:ext>
              </a:extLst>
            </p:cNvPr>
            <p:cNvSpPr/>
            <p:nvPr/>
          </p:nvSpPr>
          <p:spPr>
            <a:xfrm>
              <a:off x="6230680" y="4901565"/>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FF168F0-5D29-4EF4-A2A9-6F86FAEE4377}"/>
                </a:ext>
              </a:extLst>
            </p:cNvPr>
            <p:cNvSpPr/>
            <p:nvPr/>
          </p:nvSpPr>
          <p:spPr>
            <a:xfrm>
              <a:off x="6253539" y="4796646"/>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54F85718-8BFF-4971-94EF-82B53B510CB7}"/>
                </a:ext>
              </a:extLst>
            </p:cNvPr>
            <p:cNvSpPr/>
            <p:nvPr/>
          </p:nvSpPr>
          <p:spPr>
            <a:xfrm>
              <a:off x="6276398" y="469846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6A287789-D889-4417-8F59-50E6A26BB4F5}"/>
                </a:ext>
              </a:extLst>
            </p:cNvPr>
            <p:cNvSpPr/>
            <p:nvPr/>
          </p:nvSpPr>
          <p:spPr>
            <a:xfrm>
              <a:off x="6314146" y="457068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31740B0-CA3F-44C7-8FDD-491F59C8FA06}"/>
                </a:ext>
              </a:extLst>
            </p:cNvPr>
            <p:cNvSpPr/>
            <p:nvPr/>
          </p:nvSpPr>
          <p:spPr>
            <a:xfrm>
              <a:off x="6348977" y="4433803"/>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B0DDD11-BFAA-42EC-B7E5-6DDF73E04770}"/>
                </a:ext>
              </a:extLst>
            </p:cNvPr>
            <p:cNvSpPr/>
            <p:nvPr/>
          </p:nvSpPr>
          <p:spPr>
            <a:xfrm>
              <a:off x="6393801" y="4289297"/>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F3B47391-1128-403E-BF49-5FF499FBB0D7}"/>
                </a:ext>
              </a:extLst>
            </p:cNvPr>
            <p:cNvSpPr/>
            <p:nvPr/>
          </p:nvSpPr>
          <p:spPr>
            <a:xfrm>
              <a:off x="6474520" y="413858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761E4126-8C81-4E0B-9B7A-D3BCE200D0BD}"/>
                </a:ext>
              </a:extLst>
            </p:cNvPr>
            <p:cNvSpPr/>
            <p:nvPr/>
          </p:nvSpPr>
          <p:spPr>
            <a:xfrm>
              <a:off x="6588706" y="3978434"/>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9D881EB6-E856-439D-B8EA-27AD0635A047}"/>
                </a:ext>
              </a:extLst>
            </p:cNvPr>
            <p:cNvSpPr/>
            <p:nvPr/>
          </p:nvSpPr>
          <p:spPr>
            <a:xfrm>
              <a:off x="6741220" y="3800475"/>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AAD9868-CD65-43DA-8EB4-741A29D0DE43}"/>
                </a:ext>
              </a:extLst>
            </p:cNvPr>
            <p:cNvSpPr/>
            <p:nvPr/>
          </p:nvSpPr>
          <p:spPr>
            <a:xfrm>
              <a:off x="6851710" y="3682365"/>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AD7E58F3-435D-475B-A2CF-75D3F7D6B271}"/>
                </a:ext>
              </a:extLst>
            </p:cNvPr>
            <p:cNvSpPr/>
            <p:nvPr/>
          </p:nvSpPr>
          <p:spPr>
            <a:xfrm>
              <a:off x="6923872" y="3429000"/>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971EA343-68DD-4C90-B051-FC30C8078754}"/>
                </a:ext>
              </a:extLst>
            </p:cNvPr>
            <p:cNvSpPr/>
            <p:nvPr/>
          </p:nvSpPr>
          <p:spPr>
            <a:xfrm>
              <a:off x="6901012" y="3329207"/>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61A562C8-A5A1-4A47-9C04-13085AA2DA3A}"/>
                </a:ext>
              </a:extLst>
            </p:cNvPr>
            <p:cNvSpPr/>
            <p:nvPr/>
          </p:nvSpPr>
          <p:spPr>
            <a:xfrm>
              <a:off x="6764079" y="3258395"/>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2F0BD08A-FA09-4F91-9E4D-74E2C48FF876}"/>
                </a:ext>
              </a:extLst>
            </p:cNvPr>
            <p:cNvSpPr/>
            <p:nvPr/>
          </p:nvSpPr>
          <p:spPr>
            <a:xfrm>
              <a:off x="6684965" y="3306347"/>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E3465310-7FBA-4B62-AA29-BEF38730AC7E}"/>
                </a:ext>
              </a:extLst>
            </p:cNvPr>
            <p:cNvSpPr/>
            <p:nvPr/>
          </p:nvSpPr>
          <p:spPr>
            <a:xfrm>
              <a:off x="6565846" y="352867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A300996A-204F-42B6-B210-83482C1AC3F7}"/>
                </a:ext>
              </a:extLst>
            </p:cNvPr>
            <p:cNvSpPr/>
            <p:nvPr/>
          </p:nvSpPr>
          <p:spPr>
            <a:xfrm>
              <a:off x="6528479" y="3682365"/>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F3C7EE7A-00C1-4057-867B-D02C0D3E6D6D}"/>
                </a:ext>
              </a:extLst>
            </p:cNvPr>
            <p:cNvSpPr/>
            <p:nvPr/>
          </p:nvSpPr>
          <p:spPr>
            <a:xfrm>
              <a:off x="6474520" y="3800475"/>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73BA4C57-7A7C-4411-8783-EDEAC195C973}"/>
                </a:ext>
              </a:extLst>
            </p:cNvPr>
            <p:cNvSpPr/>
            <p:nvPr/>
          </p:nvSpPr>
          <p:spPr>
            <a:xfrm>
              <a:off x="6428801" y="3955574"/>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B205F1B7-4B99-4C24-B5EF-3D77ED999E69}"/>
                </a:ext>
              </a:extLst>
            </p:cNvPr>
            <p:cNvSpPr/>
            <p:nvPr/>
          </p:nvSpPr>
          <p:spPr>
            <a:xfrm>
              <a:off x="6383082" y="415241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F731570C-E3C2-424A-BE17-93E2AFAAE295}"/>
                </a:ext>
              </a:extLst>
            </p:cNvPr>
            <p:cNvSpPr/>
            <p:nvPr/>
          </p:nvSpPr>
          <p:spPr>
            <a:xfrm>
              <a:off x="6348082" y="4329692"/>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C0234E49-5668-46A0-BD16-6F4E2B5DF06A}"/>
                </a:ext>
              </a:extLst>
            </p:cNvPr>
            <p:cNvSpPr/>
            <p:nvPr/>
          </p:nvSpPr>
          <p:spPr>
            <a:xfrm>
              <a:off x="6314146" y="4482892"/>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2E769E66-CB95-401D-869A-D133D21A67DD}"/>
                </a:ext>
              </a:extLst>
            </p:cNvPr>
            <p:cNvSpPr/>
            <p:nvPr/>
          </p:nvSpPr>
          <p:spPr>
            <a:xfrm>
              <a:off x="6295717" y="4630965"/>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8F1746A1-7115-4E70-89CA-9E5E67DEFB61}"/>
                </a:ext>
              </a:extLst>
            </p:cNvPr>
            <p:cNvSpPr/>
            <p:nvPr/>
          </p:nvSpPr>
          <p:spPr>
            <a:xfrm>
              <a:off x="6264968" y="4750927"/>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E3C111E7-0521-4F09-BE97-50F8FBAE4DD7}"/>
                </a:ext>
              </a:extLst>
            </p:cNvPr>
            <p:cNvSpPr/>
            <p:nvPr/>
          </p:nvSpPr>
          <p:spPr>
            <a:xfrm>
              <a:off x="6247519" y="4855846"/>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Oval 35">
            <a:extLst>
              <a:ext uri="{FF2B5EF4-FFF2-40B4-BE49-F238E27FC236}">
                <a16:creationId xmlns:a16="http://schemas.microsoft.com/office/drawing/2014/main" id="{864604E9-387A-44F9-B536-27B70A80ECB0}"/>
              </a:ext>
            </a:extLst>
          </p:cNvPr>
          <p:cNvSpPr/>
          <p:nvPr/>
        </p:nvSpPr>
        <p:spPr>
          <a:xfrm>
            <a:off x="6921392" y="3429119"/>
            <a:ext cx="45719" cy="45719"/>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5CAC6AAD-33EE-4182-85CC-B63C8435EF3D}"/>
              </a:ext>
            </a:extLst>
          </p:cNvPr>
          <p:cNvSpPr/>
          <p:nvPr/>
        </p:nvSpPr>
        <p:spPr>
          <a:xfrm>
            <a:off x="6901012" y="3328458"/>
            <a:ext cx="45719" cy="45719"/>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7DE83D86-C7AC-4F44-B9BD-C0CF1C1095CB}"/>
              </a:ext>
            </a:extLst>
          </p:cNvPr>
          <p:cNvSpPr/>
          <p:nvPr/>
        </p:nvSpPr>
        <p:spPr>
          <a:xfrm>
            <a:off x="6764079" y="3258395"/>
            <a:ext cx="45719" cy="45719"/>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7900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5" grpId="0" animBg="1"/>
      <p:bldP spid="36" grpId="0" animBg="1"/>
      <p:bldP spid="37" grpId="0" animBg="1"/>
      <p:bldP spid="3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rotWithShape="1">
          <a:blip r:embed="rId3" cstate="print"/>
          <a:srcRect b="9700"/>
          <a:stretch/>
        </p:blipFill>
        <p:spPr bwMode="auto">
          <a:xfrm>
            <a:off x="4468999" y="1395414"/>
            <a:ext cx="7161213" cy="4326317"/>
          </a:xfrm>
          <a:prstGeom prst="rect">
            <a:avLst/>
          </a:prstGeom>
          <a:noFill/>
          <a:ln w="9525">
            <a:noFill/>
            <a:miter lim="800000"/>
            <a:headEnd/>
            <a:tailEnd/>
          </a:ln>
        </p:spPr>
      </p:pic>
      <p:sp>
        <p:nvSpPr>
          <p:cNvPr id="3" name="Title 2"/>
          <p:cNvSpPr>
            <a:spLocks noGrp="1"/>
          </p:cNvSpPr>
          <p:nvPr>
            <p:ph type="ctrTitle"/>
          </p:nvPr>
        </p:nvSpPr>
        <p:spPr>
          <a:xfrm>
            <a:off x="743910" y="736284"/>
            <a:ext cx="3293935" cy="989000"/>
          </a:xfrm>
        </p:spPr>
        <p:txBody>
          <a:bodyPr>
            <a:normAutofit/>
          </a:bodyPr>
          <a:lstStyle/>
          <a:p>
            <a:r>
              <a:rPr lang="en-US" dirty="0"/>
              <a:t>Stability Criteria (Vehicles)</a:t>
            </a:r>
          </a:p>
        </p:txBody>
      </p:sp>
      <p:sp>
        <p:nvSpPr>
          <p:cNvPr id="4" name="Text Placeholder 3">
            <a:extLst>
              <a:ext uri="{FF2B5EF4-FFF2-40B4-BE49-F238E27FC236}">
                <a16:creationId xmlns:a16="http://schemas.microsoft.com/office/drawing/2014/main" id="{737DA556-A147-40A7-BE0E-68D70F4DE6A3}"/>
              </a:ext>
            </a:extLst>
          </p:cNvPr>
          <p:cNvSpPr>
            <a:spLocks noGrp="1"/>
          </p:cNvSpPr>
          <p:nvPr>
            <p:ph type="body" sz="quarter" idx="11"/>
          </p:nvPr>
        </p:nvSpPr>
        <p:spPr/>
        <p:txBody>
          <a:bodyPr/>
          <a:lstStyle/>
          <a:p>
            <a:r>
              <a:rPr lang="en-US" dirty="0"/>
              <a:t>Typical modes of vehicle instability</a:t>
            </a:r>
          </a:p>
        </p:txBody>
      </p:sp>
      <p:sp>
        <p:nvSpPr>
          <p:cNvPr id="6" name="Slide Number Placeholder 17">
            <a:extLst>
              <a:ext uri="{FF2B5EF4-FFF2-40B4-BE49-F238E27FC236}">
                <a16:creationId xmlns:a16="http://schemas.microsoft.com/office/drawing/2014/main" id="{34E9E936-1041-4D48-805E-0F93C79188B5}"/>
              </a:ext>
            </a:extLst>
          </p:cNvPr>
          <p:cNvSpPr>
            <a:spLocks noGrp="1"/>
          </p:cNvSpPr>
          <p:nvPr>
            <p:ph type="sldNum" sz="quarter" idx="13"/>
          </p:nvPr>
        </p:nvSpPr>
        <p:spPr/>
        <p:txBody>
          <a:bodyPr/>
          <a:lstStyle>
            <a:lvl1pPr algn="ctr">
              <a:defRPr>
                <a:solidFill>
                  <a:schemeClr val="tx1"/>
                </a:solidFill>
              </a:defRPr>
            </a:lvl1pPr>
          </a:lstStyle>
          <a:p>
            <a:fld id="{C8847634-5684-4077-9B97-62904FB6C7A7}" type="slidenum">
              <a:rPr lang="en-US" smtClean="0"/>
              <a:pPr/>
              <a:t>33</a:t>
            </a:fld>
            <a:endParaRPr lang="en-US" dirty="0"/>
          </a:p>
        </p:txBody>
      </p:sp>
      <p:sp>
        <p:nvSpPr>
          <p:cNvPr id="7" name="TextBox 6">
            <a:extLst>
              <a:ext uri="{FF2B5EF4-FFF2-40B4-BE49-F238E27FC236}">
                <a16:creationId xmlns:a16="http://schemas.microsoft.com/office/drawing/2014/main" id="{91E31815-4058-4B0E-85CF-482D5116705E}"/>
              </a:ext>
            </a:extLst>
          </p:cNvPr>
          <p:cNvSpPr txBox="1"/>
          <p:nvPr/>
        </p:nvSpPr>
        <p:spPr>
          <a:xfrm>
            <a:off x="9886493" y="6550223"/>
            <a:ext cx="2305506" cy="307777"/>
          </a:xfrm>
          <a:prstGeom prst="rect">
            <a:avLst/>
          </a:prstGeom>
          <a:solidFill>
            <a:schemeClr val="tx2"/>
          </a:solidFill>
        </p:spPr>
        <p:txBody>
          <a:bodyPr wrap="square" rtlCol="0">
            <a:spAutoFit/>
          </a:bodyPr>
          <a:lstStyle/>
          <a:p>
            <a:pPr algn="ctr" fontAlgn="base">
              <a:spcBef>
                <a:spcPct val="0"/>
              </a:spcBef>
              <a:spcAft>
                <a:spcPct val="0"/>
              </a:spcAft>
            </a:pPr>
            <a:r>
              <a:rPr lang="en-US" sz="1400" dirty="0">
                <a:solidFill>
                  <a:schemeClr val="bg1"/>
                </a:solidFill>
              </a:rPr>
              <a:t>Source: Shand et al (2011)</a:t>
            </a:r>
          </a:p>
        </p:txBody>
      </p:sp>
    </p:spTree>
    <p:extLst>
      <p:ext uri="{BB962C8B-B14F-4D97-AF65-F5344CB8AC3E}">
        <p14:creationId xmlns:p14="http://schemas.microsoft.com/office/powerpoint/2010/main" val="3175148914"/>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7">
            <a:extLst>
              <a:ext uri="{FF2B5EF4-FFF2-40B4-BE49-F238E27FC236}">
                <a16:creationId xmlns:a16="http://schemas.microsoft.com/office/drawing/2014/main" id="{94DF5A68-DA56-4DA0-9C82-8C2AB7E68DC7}"/>
              </a:ext>
            </a:extLst>
          </p:cNvPr>
          <p:cNvSpPr>
            <a:spLocks noGrp="1"/>
          </p:cNvSpPr>
          <p:nvPr>
            <p:ph type="sldNum" sz="quarter" idx="13"/>
          </p:nvPr>
        </p:nvSpPr>
        <p:spPr/>
        <p:txBody>
          <a:bodyPr/>
          <a:lstStyle>
            <a:lvl1pPr algn="ctr">
              <a:defRPr>
                <a:solidFill>
                  <a:schemeClr val="tx1"/>
                </a:solidFill>
              </a:defRPr>
            </a:lvl1pPr>
          </a:lstStyle>
          <a:p>
            <a:fld id="{C8847634-5684-4077-9B97-62904FB6C7A7}" type="slidenum">
              <a:rPr lang="en-US" smtClean="0"/>
              <a:pPr/>
              <a:t>34</a:t>
            </a:fld>
            <a:endParaRPr lang="en-US" dirty="0"/>
          </a:p>
        </p:txBody>
      </p:sp>
      <p:sp>
        <p:nvSpPr>
          <p:cNvPr id="2" name="Title 1"/>
          <p:cNvSpPr>
            <a:spLocks noGrp="1"/>
          </p:cNvSpPr>
          <p:nvPr>
            <p:ph type="ctrTitle"/>
          </p:nvPr>
        </p:nvSpPr>
        <p:spPr/>
        <p:txBody>
          <a:bodyPr>
            <a:normAutofit fontScale="90000"/>
          </a:bodyPr>
          <a:lstStyle/>
          <a:p>
            <a:r>
              <a:rPr lang="en-US" dirty="0"/>
              <a:t>Stability Criteria (Vehicles)</a:t>
            </a:r>
          </a:p>
        </p:txBody>
      </p:sp>
      <p:grpSp>
        <p:nvGrpSpPr>
          <p:cNvPr id="3" name="Group 2">
            <a:extLst>
              <a:ext uri="{FF2B5EF4-FFF2-40B4-BE49-F238E27FC236}">
                <a16:creationId xmlns:a16="http://schemas.microsoft.com/office/drawing/2014/main" id="{ECBAB052-1248-4B6B-9CD9-4E5C32A00010}"/>
              </a:ext>
            </a:extLst>
          </p:cNvPr>
          <p:cNvGrpSpPr/>
          <p:nvPr/>
        </p:nvGrpSpPr>
        <p:grpSpPr>
          <a:xfrm>
            <a:off x="3803415" y="584792"/>
            <a:ext cx="8182880" cy="5853428"/>
            <a:chOff x="2261939" y="836750"/>
            <a:chExt cx="8141367" cy="5823732"/>
          </a:xfrm>
        </p:grpSpPr>
        <p:grpSp>
          <p:nvGrpSpPr>
            <p:cNvPr id="17" name="Group 16">
              <a:extLst>
                <a:ext uri="{FF2B5EF4-FFF2-40B4-BE49-F238E27FC236}">
                  <a16:creationId xmlns:a16="http://schemas.microsoft.com/office/drawing/2014/main" id="{DC44B235-0A06-4CAC-B40D-3392AA382B38}"/>
                </a:ext>
              </a:extLst>
            </p:cNvPr>
            <p:cNvGrpSpPr/>
            <p:nvPr/>
          </p:nvGrpSpPr>
          <p:grpSpPr>
            <a:xfrm>
              <a:off x="2261939" y="836750"/>
              <a:ext cx="8141367" cy="5823732"/>
              <a:chOff x="737938" y="836750"/>
              <a:chExt cx="8141367" cy="5823732"/>
            </a:xfrm>
          </p:grpSpPr>
          <p:sp>
            <p:nvSpPr>
              <p:cNvPr id="18" name="Freeform 11">
                <a:extLst>
                  <a:ext uri="{FF2B5EF4-FFF2-40B4-BE49-F238E27FC236}">
                    <a16:creationId xmlns:a16="http://schemas.microsoft.com/office/drawing/2014/main" id="{2B4923B3-0CEB-43A7-B7CF-07AFDC173B4C}"/>
                  </a:ext>
                </a:extLst>
              </p:cNvPr>
              <p:cNvSpPr/>
              <p:nvPr/>
            </p:nvSpPr>
            <p:spPr>
              <a:xfrm>
                <a:off x="1411705" y="4932947"/>
                <a:ext cx="3080084" cy="713874"/>
              </a:xfrm>
              <a:custGeom>
                <a:avLst/>
                <a:gdLst>
                  <a:gd name="connsiteX0" fmla="*/ 0 w 3080084"/>
                  <a:gd name="connsiteY0" fmla="*/ 0 h 713874"/>
                  <a:gd name="connsiteX1" fmla="*/ 1179095 w 3080084"/>
                  <a:gd name="connsiteY1" fmla="*/ 0 h 713874"/>
                  <a:gd name="connsiteX2" fmla="*/ 1235242 w 3080084"/>
                  <a:gd name="connsiteY2" fmla="*/ 0 h 713874"/>
                  <a:gd name="connsiteX3" fmla="*/ 1532021 w 3080084"/>
                  <a:gd name="connsiteY3" fmla="*/ 144379 h 713874"/>
                  <a:gd name="connsiteX4" fmla="*/ 2077453 w 3080084"/>
                  <a:gd name="connsiteY4" fmla="*/ 288758 h 713874"/>
                  <a:gd name="connsiteX5" fmla="*/ 3080084 w 3080084"/>
                  <a:gd name="connsiteY5" fmla="*/ 425116 h 713874"/>
                  <a:gd name="connsiteX6" fmla="*/ 3080084 w 3080084"/>
                  <a:gd name="connsiteY6" fmla="*/ 713874 h 713874"/>
                  <a:gd name="connsiteX7" fmla="*/ 0 w 3080084"/>
                  <a:gd name="connsiteY7" fmla="*/ 713874 h 713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80084" h="713874">
                    <a:moveTo>
                      <a:pt x="0" y="0"/>
                    </a:moveTo>
                    <a:lnTo>
                      <a:pt x="1179095" y="0"/>
                    </a:lnTo>
                    <a:lnTo>
                      <a:pt x="1235242" y="0"/>
                    </a:lnTo>
                    <a:lnTo>
                      <a:pt x="1532021" y="144379"/>
                    </a:lnTo>
                    <a:lnTo>
                      <a:pt x="2077453" y="288758"/>
                    </a:lnTo>
                    <a:lnTo>
                      <a:pt x="3080084" y="425116"/>
                    </a:lnTo>
                    <a:lnTo>
                      <a:pt x="3080084" y="713874"/>
                    </a:lnTo>
                    <a:lnTo>
                      <a:pt x="0" y="713874"/>
                    </a:lnTo>
                  </a:path>
                </a:pathLst>
              </a:custGeom>
              <a:solidFill>
                <a:srgbClr val="00B050">
                  <a:alpha val="59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83847A"/>
                  </a:solidFill>
                  <a:effectLst/>
                  <a:uLnTx/>
                  <a:uFillTx/>
                  <a:latin typeface="Arial"/>
                  <a:ea typeface="+mn-ea"/>
                  <a:cs typeface="+mn-cs"/>
                </a:endParaRPr>
              </a:p>
            </p:txBody>
          </p:sp>
          <p:sp>
            <p:nvSpPr>
              <p:cNvPr id="19" name="Freeform 10">
                <a:extLst>
                  <a:ext uri="{FF2B5EF4-FFF2-40B4-BE49-F238E27FC236}">
                    <a16:creationId xmlns:a16="http://schemas.microsoft.com/office/drawing/2014/main" id="{29B562D4-CBD4-4DCD-8373-A03235E233CA}"/>
                  </a:ext>
                </a:extLst>
              </p:cNvPr>
              <p:cNvSpPr/>
              <p:nvPr/>
            </p:nvSpPr>
            <p:spPr>
              <a:xfrm>
                <a:off x="1403684" y="2791326"/>
                <a:ext cx="6176211" cy="2855495"/>
              </a:xfrm>
              <a:custGeom>
                <a:avLst/>
                <a:gdLst>
                  <a:gd name="connsiteX0" fmla="*/ 0 w 6176211"/>
                  <a:gd name="connsiteY0" fmla="*/ 0 h 2855495"/>
                  <a:gd name="connsiteX1" fmla="*/ 1235242 w 6176211"/>
                  <a:gd name="connsiteY1" fmla="*/ 0 h 2855495"/>
                  <a:gd name="connsiteX2" fmla="*/ 1540042 w 6176211"/>
                  <a:gd name="connsiteY2" fmla="*/ 569495 h 2855495"/>
                  <a:gd name="connsiteX3" fmla="*/ 2061411 w 6176211"/>
                  <a:gd name="connsiteY3" fmla="*/ 1155032 h 2855495"/>
                  <a:gd name="connsiteX4" fmla="*/ 2550695 w 6176211"/>
                  <a:gd name="connsiteY4" fmla="*/ 1475874 h 2855495"/>
                  <a:gd name="connsiteX5" fmla="*/ 3136232 w 6176211"/>
                  <a:gd name="connsiteY5" fmla="*/ 1732548 h 2855495"/>
                  <a:gd name="connsiteX6" fmla="*/ 3657600 w 6176211"/>
                  <a:gd name="connsiteY6" fmla="*/ 1892969 h 2855495"/>
                  <a:gd name="connsiteX7" fmla="*/ 4154905 w 6176211"/>
                  <a:gd name="connsiteY7" fmla="*/ 2005263 h 2855495"/>
                  <a:gd name="connsiteX8" fmla="*/ 6176211 w 6176211"/>
                  <a:gd name="connsiteY8" fmla="*/ 2286000 h 2855495"/>
                  <a:gd name="connsiteX9" fmla="*/ 6176211 w 6176211"/>
                  <a:gd name="connsiteY9" fmla="*/ 2855495 h 2855495"/>
                  <a:gd name="connsiteX10" fmla="*/ 3096127 w 6176211"/>
                  <a:gd name="connsiteY10" fmla="*/ 2855495 h 2855495"/>
                  <a:gd name="connsiteX11" fmla="*/ 3088105 w 6176211"/>
                  <a:gd name="connsiteY11" fmla="*/ 2574758 h 2855495"/>
                  <a:gd name="connsiteX12" fmla="*/ 2085474 w 6176211"/>
                  <a:gd name="connsiteY12" fmla="*/ 2430379 h 2855495"/>
                  <a:gd name="connsiteX13" fmla="*/ 1556084 w 6176211"/>
                  <a:gd name="connsiteY13" fmla="*/ 2286000 h 2855495"/>
                  <a:gd name="connsiteX14" fmla="*/ 1227221 w 6176211"/>
                  <a:gd name="connsiteY14" fmla="*/ 2141621 h 2855495"/>
                  <a:gd name="connsiteX15" fmla="*/ 16042 w 6176211"/>
                  <a:gd name="connsiteY15" fmla="*/ 2141621 h 2855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76211" h="2855495">
                    <a:moveTo>
                      <a:pt x="0" y="0"/>
                    </a:moveTo>
                    <a:lnTo>
                      <a:pt x="1235242" y="0"/>
                    </a:lnTo>
                    <a:lnTo>
                      <a:pt x="1540042" y="569495"/>
                    </a:lnTo>
                    <a:lnTo>
                      <a:pt x="2061411" y="1155032"/>
                    </a:lnTo>
                    <a:lnTo>
                      <a:pt x="2550695" y="1475874"/>
                    </a:lnTo>
                    <a:lnTo>
                      <a:pt x="3136232" y="1732548"/>
                    </a:lnTo>
                    <a:lnTo>
                      <a:pt x="3657600" y="1892969"/>
                    </a:lnTo>
                    <a:lnTo>
                      <a:pt x="4154905" y="2005263"/>
                    </a:lnTo>
                    <a:lnTo>
                      <a:pt x="6176211" y="2286000"/>
                    </a:lnTo>
                    <a:lnTo>
                      <a:pt x="6176211" y="2855495"/>
                    </a:lnTo>
                    <a:lnTo>
                      <a:pt x="3096127" y="2855495"/>
                    </a:lnTo>
                    <a:lnTo>
                      <a:pt x="3088105" y="2574758"/>
                    </a:lnTo>
                    <a:lnTo>
                      <a:pt x="2085474" y="2430379"/>
                    </a:lnTo>
                    <a:lnTo>
                      <a:pt x="1556084" y="2286000"/>
                    </a:lnTo>
                    <a:lnTo>
                      <a:pt x="1227221" y="2141621"/>
                    </a:lnTo>
                    <a:lnTo>
                      <a:pt x="16042" y="2141621"/>
                    </a:lnTo>
                  </a:path>
                </a:pathLst>
              </a:custGeom>
              <a:solidFill>
                <a:srgbClr val="FFC000">
                  <a:alpha val="73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83847A"/>
                  </a:solidFill>
                  <a:effectLst/>
                  <a:uLnTx/>
                  <a:uFillTx/>
                  <a:latin typeface="Arial"/>
                  <a:ea typeface="+mn-ea"/>
                  <a:cs typeface="+mn-cs"/>
                </a:endParaRPr>
              </a:p>
            </p:txBody>
          </p:sp>
          <p:sp>
            <p:nvSpPr>
              <p:cNvPr id="20" name="Freeform 9">
                <a:extLst>
                  <a:ext uri="{FF2B5EF4-FFF2-40B4-BE49-F238E27FC236}">
                    <a16:creationId xmlns:a16="http://schemas.microsoft.com/office/drawing/2014/main" id="{7F4647F1-C9C0-4458-B74C-7D0459383CB5}"/>
                  </a:ext>
                </a:extLst>
              </p:cNvPr>
              <p:cNvSpPr/>
              <p:nvPr/>
            </p:nvSpPr>
            <p:spPr>
              <a:xfrm>
                <a:off x="1411705" y="1355558"/>
                <a:ext cx="7186863" cy="4291263"/>
              </a:xfrm>
              <a:custGeom>
                <a:avLst/>
                <a:gdLst>
                  <a:gd name="connsiteX0" fmla="*/ 0 w 7186863"/>
                  <a:gd name="connsiteY0" fmla="*/ 1419726 h 4291263"/>
                  <a:gd name="connsiteX1" fmla="*/ 0 w 7186863"/>
                  <a:gd name="connsiteY1" fmla="*/ 0 h 4291263"/>
                  <a:gd name="connsiteX2" fmla="*/ 7186863 w 7186863"/>
                  <a:gd name="connsiteY2" fmla="*/ 8021 h 4291263"/>
                  <a:gd name="connsiteX3" fmla="*/ 7186863 w 7186863"/>
                  <a:gd name="connsiteY3" fmla="*/ 4291263 h 4291263"/>
                  <a:gd name="connsiteX4" fmla="*/ 6168190 w 7186863"/>
                  <a:gd name="connsiteY4" fmla="*/ 4291263 h 4291263"/>
                  <a:gd name="connsiteX5" fmla="*/ 6160169 w 7186863"/>
                  <a:gd name="connsiteY5" fmla="*/ 3713747 h 4291263"/>
                  <a:gd name="connsiteX6" fmla="*/ 4130842 w 7186863"/>
                  <a:gd name="connsiteY6" fmla="*/ 3441031 h 4291263"/>
                  <a:gd name="connsiteX7" fmla="*/ 3585411 w 7186863"/>
                  <a:gd name="connsiteY7" fmla="*/ 3304674 h 4291263"/>
                  <a:gd name="connsiteX8" fmla="*/ 3096127 w 7186863"/>
                  <a:gd name="connsiteY8" fmla="*/ 3144253 h 4291263"/>
                  <a:gd name="connsiteX9" fmla="*/ 2582779 w 7186863"/>
                  <a:gd name="connsiteY9" fmla="*/ 2919663 h 4291263"/>
                  <a:gd name="connsiteX10" fmla="*/ 2061411 w 7186863"/>
                  <a:gd name="connsiteY10" fmla="*/ 2590800 h 4291263"/>
                  <a:gd name="connsiteX11" fmla="*/ 1532021 w 7186863"/>
                  <a:gd name="connsiteY11" fmla="*/ 2005263 h 4291263"/>
                  <a:gd name="connsiteX12" fmla="*/ 1243263 w 7186863"/>
                  <a:gd name="connsiteY12" fmla="*/ 1435768 h 4291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86863" h="4291263">
                    <a:moveTo>
                      <a:pt x="0" y="1419726"/>
                    </a:moveTo>
                    <a:lnTo>
                      <a:pt x="0" y="0"/>
                    </a:lnTo>
                    <a:lnTo>
                      <a:pt x="7186863" y="8021"/>
                    </a:lnTo>
                    <a:lnTo>
                      <a:pt x="7186863" y="4291263"/>
                    </a:lnTo>
                    <a:lnTo>
                      <a:pt x="6168190" y="4291263"/>
                    </a:lnTo>
                    <a:lnTo>
                      <a:pt x="6160169" y="3713747"/>
                    </a:lnTo>
                    <a:lnTo>
                      <a:pt x="4130842" y="3441031"/>
                    </a:lnTo>
                    <a:lnTo>
                      <a:pt x="3585411" y="3304674"/>
                    </a:lnTo>
                    <a:lnTo>
                      <a:pt x="3096127" y="3144253"/>
                    </a:lnTo>
                    <a:lnTo>
                      <a:pt x="2582779" y="2919663"/>
                    </a:lnTo>
                    <a:lnTo>
                      <a:pt x="2061411" y="2590800"/>
                    </a:lnTo>
                    <a:lnTo>
                      <a:pt x="1532021" y="2005263"/>
                    </a:lnTo>
                    <a:lnTo>
                      <a:pt x="1243263" y="1435768"/>
                    </a:lnTo>
                  </a:path>
                </a:pathLst>
              </a:custGeom>
              <a:solidFill>
                <a:srgbClr val="DF1F2E">
                  <a:lumMod val="75000"/>
                  <a:alpha val="48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83847A"/>
                  </a:solidFill>
                  <a:effectLst/>
                  <a:uLnTx/>
                  <a:uFillTx/>
                  <a:latin typeface="Arial"/>
                  <a:ea typeface="+mn-ea"/>
                  <a:cs typeface="+mn-cs"/>
                </a:endParaRPr>
              </a:p>
            </p:txBody>
          </p:sp>
          <p:sp>
            <p:nvSpPr>
              <p:cNvPr id="21" name="Rectangle 20">
                <a:extLst>
                  <a:ext uri="{FF2B5EF4-FFF2-40B4-BE49-F238E27FC236}">
                    <a16:creationId xmlns:a16="http://schemas.microsoft.com/office/drawing/2014/main" id="{646788F3-9902-4A9F-9CC0-4F145D6C04BB}"/>
                  </a:ext>
                </a:extLst>
              </p:cNvPr>
              <p:cNvSpPr/>
              <p:nvPr/>
            </p:nvSpPr>
            <p:spPr>
              <a:xfrm>
                <a:off x="6577263" y="5686926"/>
                <a:ext cx="2302042" cy="973556"/>
              </a:xfrm>
              <a:prstGeom prst="rect">
                <a:avLst/>
              </a:prstGeom>
              <a:solidFill>
                <a:srgbClr val="FFFF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83847A"/>
                  </a:solidFill>
                  <a:effectLst/>
                  <a:uLnTx/>
                  <a:uFillTx/>
                  <a:latin typeface="Arial"/>
                  <a:ea typeface="+mn-ea"/>
                  <a:cs typeface="+mn-cs"/>
                </a:endParaRPr>
              </a:p>
            </p:txBody>
          </p:sp>
          <p:pic>
            <p:nvPicPr>
              <p:cNvPr id="22" name="Picture 21">
                <a:extLst>
                  <a:ext uri="{FF2B5EF4-FFF2-40B4-BE49-F238E27FC236}">
                    <a16:creationId xmlns:a16="http://schemas.microsoft.com/office/drawing/2014/main" id="{0CB1CBF0-73C1-4598-BC6F-D0E8CB5BC44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37938" y="836750"/>
                <a:ext cx="8018918" cy="5823732"/>
              </a:xfrm>
              <a:prstGeom prst="rect">
                <a:avLst/>
              </a:prstGeom>
            </p:spPr>
          </p:pic>
        </p:grpSp>
        <p:sp>
          <p:nvSpPr>
            <p:cNvPr id="23" name="TextBox 22">
              <a:extLst>
                <a:ext uri="{FF2B5EF4-FFF2-40B4-BE49-F238E27FC236}">
                  <a16:creationId xmlns:a16="http://schemas.microsoft.com/office/drawing/2014/main" id="{7A30B920-8E83-4FED-A426-754389F45D24}"/>
                </a:ext>
              </a:extLst>
            </p:cNvPr>
            <p:cNvSpPr txBox="1"/>
            <p:nvPr/>
          </p:nvSpPr>
          <p:spPr>
            <a:xfrm>
              <a:off x="5293896" y="2093495"/>
              <a:ext cx="337686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rPr>
                <a:t>High hazard</a:t>
              </a:r>
            </a:p>
          </p:txBody>
        </p:sp>
        <p:sp>
          <p:nvSpPr>
            <p:cNvPr id="24" name="TextBox 23">
              <a:extLst>
                <a:ext uri="{FF2B5EF4-FFF2-40B4-BE49-F238E27FC236}">
                  <a16:creationId xmlns:a16="http://schemas.microsoft.com/office/drawing/2014/main" id="{C155F31C-847E-48B5-A467-E1C87532B3A2}"/>
                </a:ext>
              </a:extLst>
            </p:cNvPr>
            <p:cNvSpPr txBox="1"/>
            <p:nvPr/>
          </p:nvSpPr>
          <p:spPr>
            <a:xfrm>
              <a:off x="3148263" y="5185156"/>
              <a:ext cx="337686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rPr>
                <a:t>Low hazard</a:t>
              </a:r>
            </a:p>
          </p:txBody>
        </p:sp>
        <p:sp>
          <p:nvSpPr>
            <p:cNvPr id="25" name="TextBox 24">
              <a:extLst>
                <a:ext uri="{FF2B5EF4-FFF2-40B4-BE49-F238E27FC236}">
                  <a16:creationId xmlns:a16="http://schemas.microsoft.com/office/drawing/2014/main" id="{1760FD55-BBEF-4A4A-8AFC-E58E25983E3C}"/>
                </a:ext>
              </a:extLst>
            </p:cNvPr>
            <p:cNvSpPr txBox="1"/>
            <p:nvPr/>
          </p:nvSpPr>
          <p:spPr>
            <a:xfrm>
              <a:off x="6533147" y="5175038"/>
              <a:ext cx="337686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rPr>
                <a:t>Uncertainty</a:t>
              </a:r>
            </a:p>
          </p:txBody>
        </p:sp>
      </p:grpSp>
    </p:spTree>
    <p:extLst>
      <p:ext uri="{BB962C8B-B14F-4D97-AF65-F5344CB8AC3E}">
        <p14:creationId xmlns:p14="http://schemas.microsoft.com/office/powerpoint/2010/main" val="28231675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60E03-F81A-55FA-2CBB-693C588FC82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3F25D09-C0AB-1CCA-37D1-4C99A0C9E29D}"/>
              </a:ext>
            </a:extLst>
          </p:cNvPr>
          <p:cNvSpPr>
            <a:spLocks noGrp="1"/>
          </p:cNvSpPr>
          <p:nvPr>
            <p:ph type="sldNum" sz="quarter" idx="14"/>
          </p:nvPr>
        </p:nvSpPr>
        <p:spPr/>
        <p:txBody>
          <a:bodyPr/>
          <a:lstStyle/>
          <a:p>
            <a:fld id="{C8847634-5684-4077-9B97-62904FB6C7A7}" type="slidenum">
              <a:rPr lang="en-US" smtClean="0"/>
              <a:pPr/>
              <a:t>35</a:t>
            </a:fld>
            <a:endParaRPr lang="en-US" dirty="0"/>
          </a:p>
        </p:txBody>
      </p:sp>
      <p:sp>
        <p:nvSpPr>
          <p:cNvPr id="3" name="Title 2">
            <a:extLst>
              <a:ext uri="{FF2B5EF4-FFF2-40B4-BE49-F238E27FC236}">
                <a16:creationId xmlns:a16="http://schemas.microsoft.com/office/drawing/2014/main" id="{D49EEEE3-061A-2CF8-6A3D-7C0A4CA18152}"/>
              </a:ext>
            </a:extLst>
          </p:cNvPr>
          <p:cNvSpPr>
            <a:spLocks noGrp="1"/>
          </p:cNvSpPr>
          <p:nvPr>
            <p:ph type="title"/>
          </p:nvPr>
        </p:nvSpPr>
        <p:spPr/>
        <p:txBody>
          <a:bodyPr/>
          <a:lstStyle/>
          <a:p>
            <a:r>
              <a:rPr lang="en-US" dirty="0"/>
              <a:t>Outline </a:t>
            </a:r>
          </a:p>
        </p:txBody>
      </p:sp>
      <p:sp>
        <p:nvSpPr>
          <p:cNvPr id="4" name="Text Placeholder 3">
            <a:extLst>
              <a:ext uri="{FF2B5EF4-FFF2-40B4-BE49-F238E27FC236}">
                <a16:creationId xmlns:a16="http://schemas.microsoft.com/office/drawing/2014/main" id="{B134F656-AFCF-C8D1-B5A2-C340BBD93255}"/>
              </a:ext>
            </a:extLst>
          </p:cNvPr>
          <p:cNvSpPr>
            <a:spLocks noGrp="1"/>
          </p:cNvSpPr>
          <p:nvPr>
            <p:ph type="body" sz="quarter" idx="13"/>
          </p:nvPr>
        </p:nvSpPr>
        <p:spPr/>
        <p:txBody>
          <a:bodyPr/>
          <a:lstStyle/>
          <a:p>
            <a:r>
              <a:rPr lang="en-US" strike="sngStrike" dirty="0"/>
              <a:t>Evacuation Timeline</a:t>
            </a:r>
          </a:p>
          <a:p>
            <a:endParaRPr lang="en-US" dirty="0"/>
          </a:p>
          <a:p>
            <a:r>
              <a:rPr lang="en-US" strike="sngStrike" dirty="0"/>
              <a:t>Vertical and Horizontal Evacuation</a:t>
            </a:r>
          </a:p>
          <a:p>
            <a:endParaRPr lang="en-US" dirty="0"/>
          </a:p>
          <a:p>
            <a:r>
              <a:rPr lang="en-US" strike="sngStrike" dirty="0"/>
              <a:t>Hazard Zones and Fatality rates</a:t>
            </a:r>
          </a:p>
          <a:p>
            <a:endParaRPr lang="en-US" dirty="0"/>
          </a:p>
          <a:p>
            <a:r>
              <a:rPr lang="en-US" dirty="0"/>
              <a:t>Case Studies </a:t>
            </a:r>
          </a:p>
          <a:p>
            <a:endParaRPr lang="en-US" dirty="0"/>
          </a:p>
        </p:txBody>
      </p:sp>
    </p:spTree>
    <p:extLst>
      <p:ext uri="{BB962C8B-B14F-4D97-AF65-F5344CB8AC3E}">
        <p14:creationId xmlns:p14="http://schemas.microsoft.com/office/powerpoint/2010/main" val="30817744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26283AC-9FAE-4D29-9030-38DF2976AD38}"/>
              </a:ext>
            </a:extLst>
          </p:cNvPr>
          <p:cNvSpPr>
            <a:spLocks noGrp="1"/>
          </p:cNvSpPr>
          <p:nvPr>
            <p:ph type="sldNum" sz="quarter" idx="10"/>
          </p:nvPr>
        </p:nvSpPr>
        <p:spPr/>
        <p:txBody>
          <a:bodyPr/>
          <a:lstStyle/>
          <a:p>
            <a:fld id="{C8847634-5684-4077-9B97-62904FB6C7A7}" type="slidenum">
              <a:rPr lang="en-US" smtClean="0"/>
              <a:pPr/>
              <a:t>36</a:t>
            </a:fld>
            <a:endParaRPr lang="en-US" dirty="0"/>
          </a:p>
        </p:txBody>
      </p:sp>
      <p:sp>
        <p:nvSpPr>
          <p:cNvPr id="2" name="Title 1">
            <a:extLst>
              <a:ext uri="{FF2B5EF4-FFF2-40B4-BE49-F238E27FC236}">
                <a16:creationId xmlns:a16="http://schemas.microsoft.com/office/drawing/2014/main" id="{B743A40B-9ECD-4385-A3D7-707B781CDE0E}"/>
              </a:ext>
            </a:extLst>
          </p:cNvPr>
          <p:cNvSpPr>
            <a:spLocks noGrp="1"/>
          </p:cNvSpPr>
          <p:nvPr>
            <p:ph type="title"/>
          </p:nvPr>
        </p:nvSpPr>
        <p:spPr/>
        <p:txBody>
          <a:bodyPr/>
          <a:lstStyle/>
          <a:p>
            <a:r>
              <a:rPr lang="en-US" dirty="0"/>
              <a:t>Stability Criteria (Vehicles)</a:t>
            </a:r>
          </a:p>
        </p:txBody>
      </p:sp>
      <p:sp>
        <p:nvSpPr>
          <p:cNvPr id="3" name="Content Placeholder 2">
            <a:extLst>
              <a:ext uri="{FF2B5EF4-FFF2-40B4-BE49-F238E27FC236}">
                <a16:creationId xmlns:a16="http://schemas.microsoft.com/office/drawing/2014/main" id="{4B679EB2-9AEF-4691-A310-B558BC719C90}"/>
              </a:ext>
            </a:extLst>
          </p:cNvPr>
          <p:cNvSpPr>
            <a:spLocks noGrp="1"/>
          </p:cNvSpPr>
          <p:nvPr>
            <p:ph idx="4294967295"/>
          </p:nvPr>
        </p:nvSpPr>
        <p:spPr>
          <a:xfrm>
            <a:off x="914399" y="2039938"/>
            <a:ext cx="4929188" cy="722312"/>
          </a:xfrm>
        </p:spPr>
        <p:txBody>
          <a:bodyPr>
            <a:normAutofit lnSpcReduction="10000"/>
          </a:bodyPr>
          <a:lstStyle/>
          <a:p>
            <a:pPr marL="228600" marR="0" lvl="0" indent="-228600" algn="l" defTabSz="914400" rtl="0" eaLnBrk="1" fontAlgn="auto" latinLnBrk="0" hangingPunct="1">
              <a:lnSpc>
                <a:spcPct val="90000"/>
              </a:lnSpc>
              <a:spcBef>
                <a:spcPts val="1000"/>
              </a:spcBef>
              <a:spcAft>
                <a:spcPts val="0"/>
              </a:spcAft>
              <a:buClr>
                <a:srgbClr val="F5333F"/>
              </a:buClr>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lumMod val="75000"/>
                    <a:lumOff val="25000"/>
                  </a:prstClr>
                </a:solidFill>
                <a:effectLst/>
                <a:uLnTx/>
                <a:uFillTx/>
                <a:latin typeface="Arial"/>
                <a:ea typeface="+mn-ea"/>
                <a:cs typeface="+mn-cs"/>
              </a:rPr>
              <a:t>Low clearance vehicles </a:t>
            </a:r>
          </a:p>
          <a:p>
            <a:pPr marL="742950" lvl="1" indent="-285750">
              <a:spcBef>
                <a:spcPts val="1000"/>
              </a:spcBef>
              <a:buClr>
                <a:srgbClr val="F5333F"/>
              </a:buClr>
              <a:buFont typeface="Wingdings" panose="05000000000000000000" pitchFamily="2" charset="2"/>
              <a:buChar char="§"/>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a:ea typeface="+mn-ea"/>
                <a:cs typeface="+mn-cs"/>
              </a:rPr>
              <a:t>Cars, minivans, etc.</a:t>
            </a:r>
          </a:p>
        </p:txBody>
      </p:sp>
      <p:sp>
        <p:nvSpPr>
          <p:cNvPr id="7" name="Content Placeholder 6">
            <a:extLst>
              <a:ext uri="{FF2B5EF4-FFF2-40B4-BE49-F238E27FC236}">
                <a16:creationId xmlns:a16="http://schemas.microsoft.com/office/drawing/2014/main" id="{310DA336-0F72-41C1-8E58-63C0E9C54040}"/>
              </a:ext>
            </a:extLst>
          </p:cNvPr>
          <p:cNvSpPr>
            <a:spLocks noGrp="1"/>
          </p:cNvSpPr>
          <p:nvPr>
            <p:ph sz="quarter" idx="4294967295"/>
          </p:nvPr>
        </p:nvSpPr>
        <p:spPr>
          <a:xfrm>
            <a:off x="6686067" y="2039937"/>
            <a:ext cx="4929188" cy="974567"/>
          </a:xfrm>
        </p:spPr>
        <p:txBody>
          <a:bodyPr vert="horz" lIns="91440" tIns="45720" rIns="91440" bIns="45720" rtlCol="0">
            <a:normAutofit/>
          </a:bodyPr>
          <a:lstStyle/>
          <a:p>
            <a:pPr>
              <a:buClr>
                <a:srgbClr val="F5333F"/>
              </a:buClr>
            </a:pPr>
            <a:r>
              <a:rPr lang="en-US" sz="2200" dirty="0">
                <a:solidFill>
                  <a:prstClr val="black">
                    <a:lumMod val="75000"/>
                    <a:lumOff val="25000"/>
                  </a:prstClr>
                </a:solidFill>
                <a:latin typeface="Arial"/>
              </a:rPr>
              <a:t>High clearance vehicles</a:t>
            </a:r>
          </a:p>
          <a:p>
            <a:pPr marL="742950" lvl="1" indent="-285750">
              <a:spcBef>
                <a:spcPts val="1000"/>
              </a:spcBef>
              <a:buClr>
                <a:srgbClr val="F5333F"/>
              </a:buClr>
            </a:pPr>
            <a:r>
              <a:rPr lang="en-US" sz="1800" dirty="0">
                <a:solidFill>
                  <a:prstClr val="black">
                    <a:lumMod val="75000"/>
                    <a:lumOff val="25000"/>
                  </a:prstClr>
                </a:solidFill>
                <a:latin typeface="Arial"/>
              </a:rPr>
              <a:t>Trucks, SUVs, vans, etc.</a:t>
            </a:r>
          </a:p>
        </p:txBody>
      </p:sp>
      <p:graphicFrame>
        <p:nvGraphicFramePr>
          <p:cNvPr id="11" name="Content Placeholder 11">
            <a:extLst>
              <a:ext uri="{FF2B5EF4-FFF2-40B4-BE49-F238E27FC236}">
                <a16:creationId xmlns:a16="http://schemas.microsoft.com/office/drawing/2014/main" id="{081CEBE7-178A-4A3D-8768-987D5F8A4BBB}"/>
              </a:ext>
            </a:extLst>
          </p:cNvPr>
          <p:cNvGraphicFramePr>
            <a:graphicFrameLocks/>
          </p:cNvGraphicFramePr>
          <p:nvPr>
            <p:extLst>
              <p:ext uri="{D42A27DB-BD31-4B8C-83A1-F6EECF244321}">
                <p14:modId xmlns:p14="http://schemas.microsoft.com/office/powerpoint/2010/main" val="2985590208"/>
              </p:ext>
            </p:extLst>
          </p:nvPr>
        </p:nvGraphicFramePr>
        <p:xfrm>
          <a:off x="6686067" y="3320774"/>
          <a:ext cx="4456854" cy="2016772"/>
        </p:xfrm>
        <a:graphic>
          <a:graphicData uri="http://schemas.openxmlformats.org/drawingml/2006/table">
            <a:tbl>
              <a:tblPr/>
              <a:tblGrid>
                <a:gridCol w="2037383">
                  <a:extLst>
                    <a:ext uri="{9D8B030D-6E8A-4147-A177-3AD203B41FA5}">
                      <a16:colId xmlns:a16="http://schemas.microsoft.com/office/drawing/2014/main" val="20000"/>
                    </a:ext>
                  </a:extLst>
                </a:gridCol>
                <a:gridCol w="741827">
                  <a:extLst>
                    <a:ext uri="{9D8B030D-6E8A-4147-A177-3AD203B41FA5}">
                      <a16:colId xmlns:a16="http://schemas.microsoft.com/office/drawing/2014/main" val="20001"/>
                    </a:ext>
                  </a:extLst>
                </a:gridCol>
                <a:gridCol w="872277">
                  <a:extLst>
                    <a:ext uri="{9D8B030D-6E8A-4147-A177-3AD203B41FA5}">
                      <a16:colId xmlns:a16="http://schemas.microsoft.com/office/drawing/2014/main" val="20002"/>
                    </a:ext>
                  </a:extLst>
                </a:gridCol>
                <a:gridCol w="805367">
                  <a:extLst>
                    <a:ext uri="{9D8B030D-6E8A-4147-A177-3AD203B41FA5}">
                      <a16:colId xmlns:a16="http://schemas.microsoft.com/office/drawing/2014/main" val="20003"/>
                    </a:ext>
                  </a:extLst>
                </a:gridCol>
              </a:tblGrid>
              <a:tr h="504193">
                <a:tc>
                  <a:txBody>
                    <a:bodyPr/>
                    <a:lstStyle/>
                    <a:p>
                      <a:pPr algn="ctr" fontAlgn="b"/>
                      <a:endParaRPr lang="en-US" sz="1800" b="0" i="1" u="none" strike="noStrike" dirty="0">
                        <a:solidFill>
                          <a:schemeClr val="bg1"/>
                        </a:solidFill>
                        <a:effectLst/>
                        <a:latin typeface="Arial" panose="020B0604020202020204" pitchFamily="34" charset="0"/>
                        <a:cs typeface="Arial" panose="020B0604020202020204" pitchFamily="34" charset="0"/>
                      </a:endParaRPr>
                    </a:p>
                  </a:txBody>
                  <a:tcPr marL="7144" marR="7144" marT="7144" marB="0" anchor="ctr">
                    <a:lnL w="6350" cap="flat" cmpd="sng" algn="ctr">
                      <a:solidFill>
                        <a:srgbClr val="000000"/>
                      </a:solidFill>
                      <a:prstDash val="solid"/>
                      <a:round/>
                      <a:headEnd type="none" w="med" len="med"/>
                      <a:tailEnd type="none" w="med" len="med"/>
                    </a:lnL>
                    <a:lnR w="9525" cap="flat" cmpd="sng" algn="ctr">
                      <a:solidFill>
                        <a:schemeClr val="accent3">
                          <a:lumMod val="20000"/>
                          <a:lumOff val="80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28575" cap="flat" cmpd="sng" algn="ctr">
                      <a:solidFill>
                        <a:schemeClr val="accent3">
                          <a:lumMod val="20000"/>
                          <a:lumOff val="80000"/>
                        </a:schemeClr>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High</a:t>
                      </a:r>
                    </a:p>
                  </a:txBody>
                  <a:tcPr marL="7144" marR="7144" marT="7144" marB="0" anchor="ctr">
                    <a:lnL w="9525" cap="flat" cmpd="sng" algn="ctr">
                      <a:solidFill>
                        <a:schemeClr val="accent3">
                          <a:lumMod val="20000"/>
                          <a:lumOff val="80000"/>
                        </a:schemeClr>
                      </a:solidFill>
                      <a:prstDash val="solid"/>
                      <a:round/>
                      <a:headEnd type="none" w="med" len="med"/>
                      <a:tailEnd type="none" w="med" len="med"/>
                    </a:lnL>
                    <a:lnR w="9525" cap="flat" cmpd="sng" algn="ctr">
                      <a:solidFill>
                        <a:schemeClr val="accent3">
                          <a:lumMod val="20000"/>
                          <a:lumOff val="80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9525" cap="flat" cmpd="sng" algn="ctr">
                      <a:solidFill>
                        <a:schemeClr val="accent3">
                          <a:lumMod val="20000"/>
                          <a:lumOff val="80000"/>
                        </a:schemeClr>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Low</a:t>
                      </a:r>
                    </a:p>
                  </a:txBody>
                  <a:tcPr marL="7144" marR="7144" marT="7144" marB="0" anchor="ctr">
                    <a:lnL w="9525" cap="flat" cmpd="sng" algn="ctr">
                      <a:solidFill>
                        <a:schemeClr val="accent3">
                          <a:lumMod val="20000"/>
                          <a:lumOff val="80000"/>
                        </a:schemeClr>
                      </a:solidFill>
                      <a:prstDash val="solid"/>
                      <a:round/>
                      <a:headEnd type="none" w="med" len="med"/>
                      <a:tailEnd type="none" w="med" len="med"/>
                    </a:lnL>
                    <a:lnR w="9525" cap="flat" cmpd="sng" algn="ctr">
                      <a:solidFill>
                        <a:schemeClr val="accent3">
                          <a:lumMod val="20000"/>
                          <a:lumOff val="80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9525" cap="flat" cmpd="sng" algn="ctr">
                      <a:solidFill>
                        <a:schemeClr val="accent3">
                          <a:lumMod val="20000"/>
                          <a:lumOff val="80000"/>
                        </a:schemeClr>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Best</a:t>
                      </a:r>
                    </a:p>
                  </a:txBody>
                  <a:tcPr marL="7144" marR="7144" marT="7144" marB="0" anchor="ctr">
                    <a:lnL w="9525" cap="flat" cmpd="sng" algn="ctr">
                      <a:solidFill>
                        <a:schemeClr val="accent3">
                          <a:lumMod val="20000"/>
                          <a:lumOff val="80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9525" cap="flat" cmpd="sng" algn="ctr">
                      <a:solidFill>
                        <a:schemeClr val="accent3">
                          <a:lumMod val="20000"/>
                          <a:lumOff val="8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504193">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Depth (m)</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accent3">
                          <a:lumMod val="20000"/>
                          <a:lumOff val="80000"/>
                        </a:schemeClr>
                      </a:solidFill>
                      <a:prstDash val="solid"/>
                      <a:round/>
                      <a:headEnd type="none" w="med" len="med"/>
                      <a:tailEnd type="none" w="med" len="med"/>
                    </a:lnT>
                    <a:lnB w="9525" cap="flat" cmpd="sng" algn="ctr">
                      <a:solidFill>
                        <a:schemeClr val="accent3">
                          <a:lumMod val="20000"/>
                          <a:lumOff val="80000"/>
                        </a:schemeClr>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2</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9525" cap="flat" cmpd="sng" algn="ctr">
                      <a:solidFill>
                        <a:schemeClr val="accent3">
                          <a:lumMod val="20000"/>
                          <a:lumOff val="80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0.5</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9525" cap="flat" cmpd="sng" algn="ctr">
                      <a:solidFill>
                        <a:schemeClr val="accent3">
                          <a:lumMod val="20000"/>
                          <a:lumOff val="80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a:solidFill>
                            <a:schemeClr val="tx1"/>
                          </a:solidFill>
                          <a:effectLst/>
                          <a:latin typeface="Arial" panose="020B0604020202020204" pitchFamily="34" charset="0"/>
                          <a:cs typeface="Arial" panose="020B0604020202020204" pitchFamily="34" charset="0"/>
                        </a:rPr>
                        <a:t>1.5</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chemeClr val="accent3">
                          <a:lumMod val="20000"/>
                          <a:lumOff val="80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193">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Velocity (m/s)</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chemeClr val="accent3">
                          <a:lumMod val="20000"/>
                          <a:lumOff val="80000"/>
                        </a:schemeClr>
                      </a:solidFill>
                      <a:prstDash val="solid"/>
                      <a:round/>
                      <a:headEnd type="none" w="med" len="med"/>
                      <a:tailEnd type="none" w="med" len="med"/>
                    </a:lnT>
                    <a:lnB w="9525" cap="flat" cmpd="sng" algn="ctr">
                      <a:solidFill>
                        <a:schemeClr val="accent3">
                          <a:lumMod val="20000"/>
                          <a:lumOff val="80000"/>
                        </a:schemeClr>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6</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3</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6</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193">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D*V (m</a:t>
                      </a:r>
                      <a:r>
                        <a:rPr lang="en-US" sz="1800" b="0" i="0" u="none" strike="noStrike" baseline="30000" dirty="0">
                          <a:solidFill>
                            <a:schemeClr val="bg1"/>
                          </a:solidFill>
                          <a:effectLst/>
                          <a:latin typeface="Arial" panose="020B0604020202020204" pitchFamily="34" charset="0"/>
                          <a:cs typeface="Arial" panose="020B0604020202020204" pitchFamily="34" charset="0"/>
                        </a:rPr>
                        <a:t>2</a:t>
                      </a:r>
                      <a:r>
                        <a:rPr lang="en-US" sz="1800" b="0" i="0" u="none" strike="noStrike" dirty="0">
                          <a:solidFill>
                            <a:schemeClr val="bg1"/>
                          </a:solidFill>
                          <a:effectLst/>
                          <a:latin typeface="Arial" panose="020B0604020202020204" pitchFamily="34" charset="0"/>
                          <a:cs typeface="Arial" panose="020B0604020202020204" pitchFamily="34" charset="0"/>
                        </a:rPr>
                        <a:t>/s)</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chemeClr val="accent3">
                          <a:lumMod val="20000"/>
                          <a:lumOff val="80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800" b="0" i="0" u="none" strike="noStrike">
                          <a:solidFill>
                            <a:schemeClr val="tx1"/>
                          </a:solidFill>
                          <a:effectLst/>
                          <a:latin typeface="Arial" panose="020B0604020202020204" pitchFamily="34" charset="0"/>
                          <a:cs typeface="Arial" panose="020B0604020202020204" pitchFamily="34" charset="0"/>
                        </a:rPr>
                        <a:t>2.4</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a:solidFill>
                            <a:schemeClr val="tx1"/>
                          </a:solidFill>
                          <a:effectLst/>
                          <a:latin typeface="Arial" panose="020B0604020202020204" pitchFamily="34" charset="0"/>
                          <a:cs typeface="Arial" panose="020B0604020202020204" pitchFamily="34" charset="0"/>
                        </a:rPr>
                        <a:t>0.6</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1.2</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graphicFrame>
        <p:nvGraphicFramePr>
          <p:cNvPr id="12" name="Content Placeholder 11">
            <a:extLst>
              <a:ext uri="{FF2B5EF4-FFF2-40B4-BE49-F238E27FC236}">
                <a16:creationId xmlns:a16="http://schemas.microsoft.com/office/drawing/2014/main" id="{FEA259EA-1050-4E64-AC58-35601D5312FA}"/>
              </a:ext>
            </a:extLst>
          </p:cNvPr>
          <p:cNvGraphicFramePr>
            <a:graphicFrameLocks/>
          </p:cNvGraphicFramePr>
          <p:nvPr>
            <p:extLst>
              <p:ext uri="{D42A27DB-BD31-4B8C-83A1-F6EECF244321}">
                <p14:modId xmlns:p14="http://schemas.microsoft.com/office/powerpoint/2010/main" val="2585742793"/>
              </p:ext>
            </p:extLst>
          </p:nvPr>
        </p:nvGraphicFramePr>
        <p:xfrm>
          <a:off x="838200" y="3320774"/>
          <a:ext cx="4456854" cy="2016772"/>
        </p:xfrm>
        <a:graphic>
          <a:graphicData uri="http://schemas.openxmlformats.org/drawingml/2006/table">
            <a:tbl>
              <a:tblPr/>
              <a:tblGrid>
                <a:gridCol w="2037383">
                  <a:extLst>
                    <a:ext uri="{9D8B030D-6E8A-4147-A177-3AD203B41FA5}">
                      <a16:colId xmlns:a16="http://schemas.microsoft.com/office/drawing/2014/main" val="20000"/>
                    </a:ext>
                  </a:extLst>
                </a:gridCol>
                <a:gridCol w="741827">
                  <a:extLst>
                    <a:ext uri="{9D8B030D-6E8A-4147-A177-3AD203B41FA5}">
                      <a16:colId xmlns:a16="http://schemas.microsoft.com/office/drawing/2014/main" val="20001"/>
                    </a:ext>
                  </a:extLst>
                </a:gridCol>
                <a:gridCol w="872277">
                  <a:extLst>
                    <a:ext uri="{9D8B030D-6E8A-4147-A177-3AD203B41FA5}">
                      <a16:colId xmlns:a16="http://schemas.microsoft.com/office/drawing/2014/main" val="20002"/>
                    </a:ext>
                  </a:extLst>
                </a:gridCol>
                <a:gridCol w="805367">
                  <a:extLst>
                    <a:ext uri="{9D8B030D-6E8A-4147-A177-3AD203B41FA5}">
                      <a16:colId xmlns:a16="http://schemas.microsoft.com/office/drawing/2014/main" val="20003"/>
                    </a:ext>
                  </a:extLst>
                </a:gridCol>
              </a:tblGrid>
              <a:tr h="504193">
                <a:tc>
                  <a:txBody>
                    <a:bodyPr/>
                    <a:lstStyle/>
                    <a:p>
                      <a:pPr algn="ctr" fontAlgn="b"/>
                      <a:endParaRPr lang="en-US" sz="1800" b="0" i="1" u="none" strike="noStrike" dirty="0">
                        <a:solidFill>
                          <a:schemeClr val="bg1"/>
                        </a:solidFill>
                        <a:effectLst/>
                        <a:latin typeface="Arial" panose="020B0604020202020204" pitchFamily="34" charset="0"/>
                        <a:cs typeface="Arial" panose="020B0604020202020204" pitchFamily="34" charset="0"/>
                      </a:endParaRPr>
                    </a:p>
                  </a:txBody>
                  <a:tcPr marL="7144" marR="7144" marT="7144" marB="0" anchor="ctr">
                    <a:lnL w="6350" cap="flat" cmpd="sng" algn="ctr">
                      <a:solidFill>
                        <a:srgbClr val="000000"/>
                      </a:solidFill>
                      <a:prstDash val="solid"/>
                      <a:round/>
                      <a:headEnd type="none" w="med" len="med"/>
                      <a:tailEnd type="none" w="med" len="med"/>
                    </a:lnL>
                    <a:lnR w="9525" cap="flat" cmpd="sng" algn="ctr">
                      <a:solidFill>
                        <a:schemeClr val="accent3">
                          <a:lumMod val="20000"/>
                          <a:lumOff val="80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28575" cap="flat" cmpd="sng" algn="ctr">
                      <a:solidFill>
                        <a:schemeClr val="accent3">
                          <a:lumMod val="20000"/>
                          <a:lumOff val="80000"/>
                        </a:schemeClr>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High</a:t>
                      </a:r>
                    </a:p>
                  </a:txBody>
                  <a:tcPr marL="7144" marR="7144" marT="7144" marB="0" anchor="ctr">
                    <a:lnL w="9525" cap="flat" cmpd="sng" algn="ctr">
                      <a:solidFill>
                        <a:schemeClr val="accent3">
                          <a:lumMod val="20000"/>
                          <a:lumOff val="80000"/>
                        </a:schemeClr>
                      </a:solidFill>
                      <a:prstDash val="solid"/>
                      <a:round/>
                      <a:headEnd type="none" w="med" len="med"/>
                      <a:tailEnd type="none" w="med" len="med"/>
                    </a:lnL>
                    <a:lnR w="9525" cap="flat" cmpd="sng" algn="ctr">
                      <a:solidFill>
                        <a:schemeClr val="accent3">
                          <a:lumMod val="20000"/>
                          <a:lumOff val="80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9525" cap="flat" cmpd="sng" algn="ctr">
                      <a:solidFill>
                        <a:schemeClr val="accent3">
                          <a:lumMod val="20000"/>
                          <a:lumOff val="80000"/>
                        </a:schemeClr>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Low</a:t>
                      </a:r>
                    </a:p>
                  </a:txBody>
                  <a:tcPr marL="7144" marR="7144" marT="7144" marB="0" anchor="ctr">
                    <a:lnL w="9525" cap="flat" cmpd="sng" algn="ctr">
                      <a:solidFill>
                        <a:schemeClr val="accent3">
                          <a:lumMod val="20000"/>
                          <a:lumOff val="80000"/>
                        </a:schemeClr>
                      </a:solidFill>
                      <a:prstDash val="solid"/>
                      <a:round/>
                      <a:headEnd type="none" w="med" len="med"/>
                      <a:tailEnd type="none" w="med" len="med"/>
                    </a:lnL>
                    <a:lnR w="9525" cap="flat" cmpd="sng" algn="ctr">
                      <a:solidFill>
                        <a:schemeClr val="accent3">
                          <a:lumMod val="20000"/>
                          <a:lumOff val="80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9525" cap="flat" cmpd="sng" algn="ctr">
                      <a:solidFill>
                        <a:schemeClr val="accent3">
                          <a:lumMod val="20000"/>
                          <a:lumOff val="80000"/>
                        </a:schemeClr>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Best</a:t>
                      </a:r>
                    </a:p>
                  </a:txBody>
                  <a:tcPr marL="7144" marR="7144" marT="7144" marB="0" anchor="ctr">
                    <a:lnL w="9525" cap="flat" cmpd="sng" algn="ctr">
                      <a:solidFill>
                        <a:schemeClr val="accent3">
                          <a:lumMod val="20000"/>
                          <a:lumOff val="80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9525" cap="flat" cmpd="sng" algn="ctr">
                      <a:solidFill>
                        <a:schemeClr val="accent3">
                          <a:lumMod val="20000"/>
                          <a:lumOff val="8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504193">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Depth (m)</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accent3">
                          <a:lumMod val="20000"/>
                          <a:lumOff val="80000"/>
                        </a:schemeClr>
                      </a:solidFill>
                      <a:prstDash val="solid"/>
                      <a:round/>
                      <a:headEnd type="none" w="med" len="med"/>
                      <a:tailEnd type="none" w="med" len="med"/>
                    </a:lnT>
                    <a:lnB w="9525" cap="flat" cmpd="sng" algn="ctr">
                      <a:solidFill>
                        <a:schemeClr val="accent3">
                          <a:lumMod val="20000"/>
                          <a:lumOff val="80000"/>
                        </a:schemeClr>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1.5</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9525" cap="flat" cmpd="sng" algn="ctr">
                      <a:solidFill>
                        <a:schemeClr val="accent3">
                          <a:lumMod val="20000"/>
                          <a:lumOff val="80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0.3</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9525" cap="flat" cmpd="sng" algn="ctr">
                      <a:solidFill>
                        <a:schemeClr val="accent3">
                          <a:lumMod val="20000"/>
                          <a:lumOff val="80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1.2</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chemeClr val="accent3">
                          <a:lumMod val="20000"/>
                          <a:lumOff val="80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193">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Velocity (m/s)</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chemeClr val="accent3">
                          <a:lumMod val="20000"/>
                          <a:lumOff val="80000"/>
                        </a:schemeClr>
                      </a:solidFill>
                      <a:prstDash val="solid"/>
                      <a:round/>
                      <a:headEnd type="none" w="med" len="med"/>
                      <a:tailEnd type="none" w="med" len="med"/>
                    </a:lnT>
                    <a:lnB w="9525" cap="flat" cmpd="sng" algn="ctr">
                      <a:solidFill>
                        <a:schemeClr val="accent3">
                          <a:lumMod val="20000"/>
                          <a:lumOff val="80000"/>
                        </a:schemeClr>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6</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3</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4.5</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193">
                <a:tc>
                  <a:txBody>
                    <a:bodyPr/>
                    <a:lstStyle/>
                    <a:p>
                      <a:pPr algn="ctr" fontAlgn="b"/>
                      <a:r>
                        <a:rPr lang="en-US" sz="1800" b="0" i="0" u="none" strike="noStrike" dirty="0">
                          <a:solidFill>
                            <a:schemeClr val="bg1"/>
                          </a:solidFill>
                          <a:effectLst/>
                          <a:latin typeface="Arial" panose="020B0604020202020204" pitchFamily="34" charset="0"/>
                          <a:cs typeface="Arial" panose="020B0604020202020204" pitchFamily="34" charset="0"/>
                        </a:rPr>
                        <a:t>D*V (m</a:t>
                      </a:r>
                      <a:r>
                        <a:rPr lang="en-US" sz="1800" b="0" i="0" u="none" strike="noStrike" baseline="30000" dirty="0">
                          <a:solidFill>
                            <a:schemeClr val="bg1"/>
                          </a:solidFill>
                          <a:effectLst/>
                          <a:latin typeface="Arial" panose="020B0604020202020204" pitchFamily="34" charset="0"/>
                          <a:cs typeface="Arial" panose="020B0604020202020204" pitchFamily="34" charset="0"/>
                        </a:rPr>
                        <a:t>2</a:t>
                      </a:r>
                      <a:r>
                        <a:rPr lang="en-US" sz="1800" b="0" i="0" u="none" strike="noStrike" dirty="0">
                          <a:solidFill>
                            <a:schemeClr val="bg1"/>
                          </a:solidFill>
                          <a:effectLst/>
                          <a:latin typeface="Arial" panose="020B0604020202020204" pitchFamily="34" charset="0"/>
                          <a:cs typeface="Arial" panose="020B0604020202020204" pitchFamily="34" charset="0"/>
                        </a:rPr>
                        <a:t>/s)</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chemeClr val="accent3">
                          <a:lumMod val="20000"/>
                          <a:lumOff val="80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1.3</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0.3</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chemeClr val="tx1"/>
                          </a:solidFill>
                          <a:effectLst/>
                          <a:latin typeface="Arial" panose="020B0604020202020204" pitchFamily="34" charset="0"/>
                          <a:cs typeface="Arial" panose="020B0604020202020204" pitchFamily="34" charset="0"/>
                        </a:rPr>
                        <a:t>0.8</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11333085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2048013" y="914400"/>
            <a:ext cx="7998781" cy="5812185"/>
          </a:xfrm>
          <a:prstGeom prst="rect">
            <a:avLst/>
          </a:prstGeom>
        </p:spPr>
      </p:pic>
      <p:sp>
        <p:nvSpPr>
          <p:cNvPr id="3" name="TextBox 2"/>
          <p:cNvSpPr txBox="1"/>
          <p:nvPr/>
        </p:nvSpPr>
        <p:spPr>
          <a:xfrm>
            <a:off x="3395681" y="2864290"/>
            <a:ext cx="3284738" cy="954107"/>
          </a:xfrm>
          <a:prstGeom prst="rect">
            <a:avLst/>
          </a:prstGeom>
          <a:noFill/>
        </p:spPr>
        <p:txBody>
          <a:bodyPr wrap="square" rtlCol="0">
            <a:spAutoFit/>
          </a:bodyPr>
          <a:lstStyle/>
          <a:p>
            <a:r>
              <a:rPr lang="en-US" sz="1400" dirty="0"/>
              <a:t>Fort Hood, TX, 2016. 2.5 ton Light Medium Tactical Truck overturned and swept into deeper water. 9 of 12 soldiers died.</a:t>
            </a:r>
          </a:p>
        </p:txBody>
      </p:sp>
      <p:cxnSp>
        <p:nvCxnSpPr>
          <p:cNvPr id="4" name="Straight Arrow Connector 3"/>
          <p:cNvCxnSpPr/>
          <p:nvPr/>
        </p:nvCxnSpPr>
        <p:spPr>
          <a:xfrm flipV="1">
            <a:off x="6451336" y="2871126"/>
            <a:ext cx="319596" cy="22194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6273784" y="1725905"/>
            <a:ext cx="1198485" cy="9765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198205" y="4971614"/>
            <a:ext cx="3284738" cy="954107"/>
          </a:xfrm>
          <a:prstGeom prst="rect">
            <a:avLst/>
          </a:prstGeom>
          <a:noFill/>
        </p:spPr>
        <p:txBody>
          <a:bodyPr wrap="square" rtlCol="0">
            <a:spAutoFit/>
          </a:bodyPr>
          <a:lstStyle/>
          <a:p>
            <a:r>
              <a:rPr lang="en-US" sz="1400" dirty="0" err="1"/>
              <a:t>Taum</a:t>
            </a:r>
            <a:r>
              <a:rPr lang="en-US" sz="1400" dirty="0"/>
              <a:t> Sauk Dam Failure. Home completely wiped from foundation. Park superintendent, wife, and 3 children swept away. All survived.</a:t>
            </a:r>
          </a:p>
        </p:txBody>
      </p:sp>
      <p:cxnSp>
        <p:nvCxnSpPr>
          <p:cNvPr id="16" name="Straight Arrow Connector 15"/>
          <p:cNvCxnSpPr/>
          <p:nvPr/>
        </p:nvCxnSpPr>
        <p:spPr>
          <a:xfrm>
            <a:off x="8333300" y="5391874"/>
            <a:ext cx="914400" cy="588579"/>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Fatality rates</a:t>
            </a:r>
          </a:p>
        </p:txBody>
      </p:sp>
      <p:sp>
        <p:nvSpPr>
          <p:cNvPr id="5" name="TextBox 4">
            <a:extLst>
              <a:ext uri="{FF2B5EF4-FFF2-40B4-BE49-F238E27FC236}">
                <a16:creationId xmlns:a16="http://schemas.microsoft.com/office/drawing/2014/main" id="{50B7D0B5-13C3-BCC0-0FFB-41B6C2D9A118}"/>
              </a:ext>
            </a:extLst>
          </p:cNvPr>
          <p:cNvSpPr txBox="1"/>
          <p:nvPr/>
        </p:nvSpPr>
        <p:spPr>
          <a:xfrm>
            <a:off x="7971869" y="269476"/>
            <a:ext cx="3284738" cy="1815882"/>
          </a:xfrm>
          <a:prstGeom prst="rect">
            <a:avLst/>
          </a:prstGeom>
          <a:noFill/>
        </p:spPr>
        <p:txBody>
          <a:bodyPr wrap="square" rtlCol="0">
            <a:spAutoFit/>
          </a:bodyPr>
          <a:lstStyle/>
          <a:p>
            <a:r>
              <a:rPr lang="en-US" sz="1400" dirty="0"/>
              <a:t>St. Mary’s Orphanage, Galveston Hurricane, 1900. Building on the beach completely destroyed by waves reaching the second story. Almost nothing remained. Several nuns tied 6-8 children to themselves, they were found still tied together. 100 died, 3 survivors were single children. </a:t>
            </a:r>
          </a:p>
        </p:txBody>
      </p:sp>
    </p:spTree>
    <p:extLst>
      <p:ext uri="{BB962C8B-B14F-4D97-AF65-F5344CB8AC3E}">
        <p14:creationId xmlns:p14="http://schemas.microsoft.com/office/powerpoint/2010/main" val="190851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8F9905-D188-B7B2-4EC1-1C82F8F9DFED}"/>
              </a:ext>
            </a:extLst>
          </p:cNvPr>
          <p:cNvSpPr>
            <a:spLocks noGrp="1"/>
          </p:cNvSpPr>
          <p:nvPr>
            <p:ph type="sldNum" sz="quarter" idx="14"/>
          </p:nvPr>
        </p:nvSpPr>
        <p:spPr/>
        <p:txBody>
          <a:bodyPr/>
          <a:lstStyle/>
          <a:p>
            <a:fld id="{C8847634-5684-4077-9B97-62904FB6C7A7}" type="slidenum">
              <a:rPr lang="en-US" smtClean="0"/>
              <a:pPr/>
              <a:t>38</a:t>
            </a:fld>
            <a:endParaRPr lang="en-US" dirty="0"/>
          </a:p>
        </p:txBody>
      </p:sp>
      <p:sp>
        <p:nvSpPr>
          <p:cNvPr id="3" name="Title 2">
            <a:extLst>
              <a:ext uri="{FF2B5EF4-FFF2-40B4-BE49-F238E27FC236}">
                <a16:creationId xmlns:a16="http://schemas.microsoft.com/office/drawing/2014/main" id="{A7C98B0B-BEC5-0BE4-BC00-C7671E13A57D}"/>
              </a:ext>
            </a:extLst>
          </p:cNvPr>
          <p:cNvSpPr>
            <a:spLocks noGrp="1"/>
          </p:cNvSpPr>
          <p:nvPr>
            <p:ph type="title"/>
          </p:nvPr>
        </p:nvSpPr>
        <p:spPr/>
        <p:txBody>
          <a:bodyPr/>
          <a:lstStyle/>
          <a:p>
            <a:r>
              <a:rPr lang="en-US" dirty="0"/>
              <a:t>Fatality Rates in LifeSim</a:t>
            </a:r>
          </a:p>
        </p:txBody>
      </p:sp>
      <p:sp>
        <p:nvSpPr>
          <p:cNvPr id="4" name="Text Placeholder 3">
            <a:extLst>
              <a:ext uri="{FF2B5EF4-FFF2-40B4-BE49-F238E27FC236}">
                <a16:creationId xmlns:a16="http://schemas.microsoft.com/office/drawing/2014/main" id="{DAF15AF2-CCAC-8595-48C1-8E2C0FAD7A24}"/>
              </a:ext>
            </a:extLst>
          </p:cNvPr>
          <p:cNvSpPr>
            <a:spLocks noGrp="1"/>
          </p:cNvSpPr>
          <p:nvPr>
            <p:ph type="body" sz="quarter" idx="13"/>
          </p:nvPr>
        </p:nvSpPr>
        <p:spPr>
          <a:xfrm>
            <a:off x="838200" y="1298575"/>
            <a:ext cx="3429480" cy="4576763"/>
          </a:xfrm>
        </p:spPr>
        <p:txBody>
          <a:bodyPr>
            <a:normAutofit/>
          </a:bodyPr>
          <a:lstStyle/>
          <a:p>
            <a:pPr marL="514350" indent="-514350">
              <a:buFont typeface="+mj-lt"/>
              <a:buAutoNum type="arabicPeriod"/>
            </a:pPr>
            <a:r>
              <a:rPr lang="en-US" dirty="0"/>
              <a:t>Randomly sample x-axis for a group fatality rate</a:t>
            </a:r>
          </a:p>
          <a:p>
            <a:pPr marL="514350" indent="-514350">
              <a:buFont typeface="+mj-lt"/>
              <a:buAutoNum type="arabicPeriod"/>
            </a:pPr>
            <a:r>
              <a:rPr lang="en-US" dirty="0"/>
              <a:t>Randomly sample for each person in the group against the fatality rate to determine life loss or survived.</a:t>
            </a:r>
          </a:p>
          <a:p>
            <a:endParaRPr lang="en-US" dirty="0"/>
          </a:p>
        </p:txBody>
      </p:sp>
      <p:pic>
        <p:nvPicPr>
          <p:cNvPr id="5" name="Picture 4">
            <a:extLst>
              <a:ext uri="{FF2B5EF4-FFF2-40B4-BE49-F238E27FC236}">
                <a16:creationId xmlns:a16="http://schemas.microsoft.com/office/drawing/2014/main" id="{6820D9D1-591F-B0D9-380D-607E971A1B21}"/>
              </a:ext>
            </a:extLst>
          </p:cNvPr>
          <p:cNvPicPr>
            <a:picLocks noChangeAspect="1"/>
          </p:cNvPicPr>
          <p:nvPr/>
        </p:nvPicPr>
        <p:blipFill>
          <a:blip r:embed="rId3"/>
          <a:stretch>
            <a:fillRect/>
          </a:stretch>
        </p:blipFill>
        <p:spPr>
          <a:xfrm>
            <a:off x="4458598" y="1618067"/>
            <a:ext cx="7676190" cy="4390476"/>
          </a:xfrm>
          <a:prstGeom prst="rect">
            <a:avLst/>
          </a:prstGeom>
        </p:spPr>
      </p:pic>
      <p:sp>
        <p:nvSpPr>
          <p:cNvPr id="6" name="Oval 5">
            <a:extLst>
              <a:ext uri="{FF2B5EF4-FFF2-40B4-BE49-F238E27FC236}">
                <a16:creationId xmlns:a16="http://schemas.microsoft.com/office/drawing/2014/main" id="{830C3F8E-2C84-1F73-DAC1-B5E475D921B2}"/>
              </a:ext>
            </a:extLst>
          </p:cNvPr>
          <p:cNvSpPr/>
          <p:nvPr/>
        </p:nvSpPr>
        <p:spPr>
          <a:xfrm>
            <a:off x="4896268" y="5419725"/>
            <a:ext cx="161925" cy="161925"/>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bg1"/>
              </a:solidFill>
            </a:endParaRPr>
          </a:p>
        </p:txBody>
      </p:sp>
      <p:cxnSp>
        <p:nvCxnSpPr>
          <p:cNvPr id="8" name="Straight Connector 7">
            <a:extLst>
              <a:ext uri="{FF2B5EF4-FFF2-40B4-BE49-F238E27FC236}">
                <a16:creationId xmlns:a16="http://schemas.microsoft.com/office/drawing/2014/main" id="{05790B5F-4059-AFE7-EF62-9D006C082A08}"/>
              </a:ext>
            </a:extLst>
          </p:cNvPr>
          <p:cNvCxnSpPr>
            <a:cxnSpLocks/>
          </p:cNvCxnSpPr>
          <p:nvPr/>
        </p:nvCxnSpPr>
        <p:spPr>
          <a:xfrm flipV="1">
            <a:off x="9182518" y="2638425"/>
            <a:ext cx="0" cy="2857500"/>
          </a:xfrm>
          <a:prstGeom prst="line">
            <a:avLst/>
          </a:prstGeom>
          <a:ln w="254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5EF8487-52C9-4938-8D67-6DD51D997AAE}"/>
              </a:ext>
            </a:extLst>
          </p:cNvPr>
          <p:cNvCxnSpPr>
            <a:cxnSpLocks/>
          </p:cNvCxnSpPr>
          <p:nvPr/>
        </p:nvCxnSpPr>
        <p:spPr>
          <a:xfrm>
            <a:off x="4789112" y="2641600"/>
            <a:ext cx="4393406" cy="0"/>
          </a:xfrm>
          <a:prstGeom prst="line">
            <a:avLst/>
          </a:prstGeom>
          <a:ln w="254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D976555-58A0-0D2E-7838-53474CD7A823}"/>
              </a:ext>
            </a:extLst>
          </p:cNvPr>
          <p:cNvSpPr txBox="1"/>
          <p:nvPr/>
        </p:nvSpPr>
        <p:spPr>
          <a:xfrm>
            <a:off x="3782044" y="2453759"/>
            <a:ext cx="1007068" cy="369332"/>
          </a:xfrm>
          <a:prstGeom prst="rect">
            <a:avLst/>
          </a:prstGeom>
          <a:noFill/>
        </p:spPr>
        <p:txBody>
          <a:bodyPr wrap="square" rtlCol="0">
            <a:spAutoFit/>
          </a:bodyPr>
          <a:lstStyle/>
          <a:p>
            <a:pPr algn="r"/>
            <a:r>
              <a:rPr lang="en-US" b="1" dirty="0">
                <a:solidFill>
                  <a:srgbClr val="FF0000"/>
                </a:solidFill>
              </a:rPr>
              <a:t>0.75</a:t>
            </a:r>
          </a:p>
        </p:txBody>
      </p:sp>
    </p:spTree>
    <p:extLst>
      <p:ext uri="{BB962C8B-B14F-4D97-AF65-F5344CB8AC3E}">
        <p14:creationId xmlns:p14="http://schemas.microsoft.com/office/powerpoint/2010/main" val="143979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039 0.0007 L 0.58321 0.0007 L 0.09258 0.0007 L 0.53711 0.0007 L 0.20274 0.0007 L 0.34727 0.0007 L 0.0543 0.0007 L 0.34571 0.0007 " pathEditMode="relative" rAng="0" ptsTypes="AAAAAAAA">
                                      <p:cBhvr>
                                        <p:cTn id="6" dur="2000" fill="hold"/>
                                        <p:tgtEl>
                                          <p:spTgt spid="6"/>
                                        </p:tgtEl>
                                        <p:attrNameLst>
                                          <p:attrName>ppt_x</p:attrName>
                                          <p:attrName>ppt_y</p:attrName>
                                        </p:attrNameLst>
                                      </p:cBhvr>
                                      <p:rCtr x="29180" y="0"/>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42" presetClass="path" presetSubtype="0" accel="50000" decel="50000" fill="hold" grpId="1" nodeType="withEffect">
                                  <p:stCondLst>
                                    <p:cond delay="0"/>
                                  </p:stCondLst>
                                  <p:childTnLst>
                                    <p:animMotion origin="layout" path="M 0.34571 0.0007 L 0.34571 -0.41597 " pathEditMode="relative" rAng="0" ptsTypes="AA">
                                      <p:cBhvr>
                                        <p:cTn id="13" dur="2000" fill="hold"/>
                                        <p:tgtEl>
                                          <p:spTgt spid="6"/>
                                        </p:tgtEl>
                                        <p:attrNameLst>
                                          <p:attrName>ppt_x</p:attrName>
                                          <p:attrName>ppt_y</p:attrName>
                                        </p:attrNameLst>
                                      </p:cBhvr>
                                      <p:rCtr x="0" y="-20833"/>
                                    </p:animMotion>
                                  </p:childTnLst>
                                </p:cTn>
                              </p:par>
                            </p:childTnLst>
                          </p:cTn>
                        </p:par>
                        <p:par>
                          <p:cTn id="14" fill="hold">
                            <p:stCondLst>
                              <p:cond delay="2000"/>
                            </p:stCondLst>
                            <p:childTnLst>
                              <p:par>
                                <p:cTn id="15" presetID="2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right)">
                                      <p:cBhvr>
                                        <p:cTn id="17" dur="500"/>
                                        <p:tgtEl>
                                          <p:spTgt spid="11"/>
                                        </p:tgtEl>
                                      </p:cBhvr>
                                    </p:animEffect>
                                  </p:childTnLst>
                                </p:cTn>
                              </p:par>
                              <p:par>
                                <p:cTn id="18" presetID="42" presetClass="path" presetSubtype="0" accel="50000" decel="50000" fill="hold" grpId="2" nodeType="withEffect">
                                  <p:stCondLst>
                                    <p:cond delay="0"/>
                                  </p:stCondLst>
                                  <p:childTnLst>
                                    <p:animMotion origin="layout" path="M 0.34571 -0.41597 L -0.00091 -0.41643 " pathEditMode="relative" rAng="0" ptsTypes="AA">
                                      <p:cBhvr>
                                        <p:cTn id="19" dur="2000" fill="hold"/>
                                        <p:tgtEl>
                                          <p:spTgt spid="6"/>
                                        </p:tgtEl>
                                        <p:attrNameLst>
                                          <p:attrName>ppt_x</p:attrName>
                                          <p:attrName>ppt_y</p:attrName>
                                        </p:attrNameLst>
                                      </p:cBhvr>
                                      <p:rCtr x="-17331" y="-23"/>
                                    </p:animMotion>
                                  </p:childTnLst>
                                </p:cTn>
                              </p:par>
                            </p:childTnLst>
                          </p:cTn>
                        </p:par>
                        <p:par>
                          <p:cTn id="20" fill="hold">
                            <p:stCondLst>
                              <p:cond delay="4000"/>
                            </p:stCondLst>
                            <p:childTnLst>
                              <p:par>
                                <p:cTn id="21" presetID="1"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12" grpId="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6388" name="Picture 4"/>
          <p:cNvPicPr>
            <a:picLocks noChangeAspect="1" noChangeArrowheads="1"/>
          </p:cNvPicPr>
          <p:nvPr/>
        </p:nvPicPr>
        <p:blipFill>
          <a:blip r:embed="rId4" cstate="print"/>
          <a:srcRect/>
          <a:stretch>
            <a:fillRect/>
          </a:stretch>
        </p:blipFill>
        <p:spPr bwMode="auto">
          <a:xfrm>
            <a:off x="679205" y="4047267"/>
            <a:ext cx="5416795" cy="2667812"/>
          </a:xfrm>
          <a:prstGeom prst="rect">
            <a:avLst/>
          </a:prstGeom>
          <a:noFill/>
          <a:ln w="9525">
            <a:noFill/>
            <a:miter lim="800000"/>
            <a:headEnd/>
            <a:tailEnd/>
          </a:ln>
          <a:effectLst/>
        </p:spPr>
      </p:pic>
      <p:pic>
        <p:nvPicPr>
          <p:cNvPr id="16387" name="Picture 3"/>
          <p:cNvPicPr>
            <a:picLocks noChangeAspect="1" noChangeArrowheads="1"/>
          </p:cNvPicPr>
          <p:nvPr/>
        </p:nvPicPr>
        <p:blipFill>
          <a:blip r:embed="rId5" cstate="print"/>
          <a:srcRect/>
          <a:stretch>
            <a:fillRect/>
          </a:stretch>
        </p:blipFill>
        <p:spPr bwMode="auto">
          <a:xfrm>
            <a:off x="6355082" y="1259872"/>
            <a:ext cx="5518308" cy="4783596"/>
          </a:xfrm>
          <a:prstGeom prst="rect">
            <a:avLst/>
          </a:prstGeom>
          <a:noFill/>
          <a:ln w="9525">
            <a:noFill/>
            <a:miter lim="800000"/>
            <a:headEnd/>
            <a:tailEnd/>
          </a:ln>
          <a:effectLst/>
        </p:spPr>
      </p:pic>
      <p:pic>
        <p:nvPicPr>
          <p:cNvPr id="16386" name="Picture 2"/>
          <p:cNvPicPr>
            <a:picLocks noChangeAspect="1" noChangeArrowheads="1"/>
          </p:cNvPicPr>
          <p:nvPr/>
        </p:nvPicPr>
        <p:blipFill>
          <a:blip r:embed="rId6" cstate="print"/>
          <a:srcRect/>
          <a:stretch>
            <a:fillRect/>
          </a:stretch>
        </p:blipFill>
        <p:spPr bwMode="auto">
          <a:xfrm>
            <a:off x="590368" y="1259872"/>
            <a:ext cx="5505632" cy="2667812"/>
          </a:xfrm>
          <a:prstGeom prst="rect">
            <a:avLst/>
          </a:prstGeom>
          <a:noFill/>
          <a:ln w="9525">
            <a:solidFill>
              <a:schemeClr val="tx1"/>
            </a:solidFill>
            <a:miter lim="800000"/>
            <a:headEnd/>
            <a:tailEnd/>
          </a:ln>
          <a:effectLst/>
        </p:spPr>
      </p:pic>
      <p:sp>
        <p:nvSpPr>
          <p:cNvPr id="6" name="Slide Number Placeholder 17">
            <a:extLst>
              <a:ext uri="{FF2B5EF4-FFF2-40B4-BE49-F238E27FC236}">
                <a16:creationId xmlns:a16="http://schemas.microsoft.com/office/drawing/2014/main" id="{0DF5F2A6-B2E9-4B59-8C72-BF61DEA02924}"/>
              </a:ext>
            </a:extLst>
          </p:cNvPr>
          <p:cNvSpPr>
            <a:spLocks noGrp="1"/>
          </p:cNvSpPr>
          <p:nvPr>
            <p:ph type="sldNum" sz="quarter" idx="10"/>
          </p:nvPr>
        </p:nvSpPr>
        <p:spPr/>
        <p:txBody>
          <a:bodyPr/>
          <a:lstStyle>
            <a:lvl1pPr algn="ctr">
              <a:defRPr>
                <a:solidFill>
                  <a:schemeClr val="tx1"/>
                </a:solidFill>
              </a:defRPr>
            </a:lvl1pPr>
          </a:lstStyle>
          <a:p>
            <a:fld id="{C8847634-5684-4077-9B97-62904FB6C7A7}" type="slidenum">
              <a:rPr lang="en-US" smtClean="0"/>
              <a:pPr/>
              <a:t>39</a:t>
            </a:fld>
            <a:endParaRPr lang="en-US" dirty="0"/>
          </a:p>
        </p:txBody>
      </p:sp>
      <p:sp>
        <p:nvSpPr>
          <p:cNvPr id="2" name="Title 1"/>
          <p:cNvSpPr>
            <a:spLocks noGrp="1"/>
          </p:cNvSpPr>
          <p:nvPr>
            <p:ph type="title"/>
          </p:nvPr>
        </p:nvSpPr>
        <p:spPr/>
        <p:txBody>
          <a:bodyPr/>
          <a:lstStyle/>
          <a:p>
            <a:r>
              <a:rPr lang="en-US" dirty="0"/>
              <a:t>Direct Economic Damages</a:t>
            </a:r>
          </a:p>
        </p:txBody>
      </p:sp>
    </p:spTree>
    <p:custDataLst>
      <p:tags r:id="rId1"/>
    </p:custDataLst>
    <p:extLst>
      <p:ext uri="{BB962C8B-B14F-4D97-AF65-F5344CB8AC3E}">
        <p14:creationId xmlns:p14="http://schemas.microsoft.com/office/powerpoint/2010/main" val="213244722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76685-F376-ABE5-4036-87E96B56189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AD57B70-1271-32E0-B2BD-C7B1D2D6E325}"/>
              </a:ext>
            </a:extLst>
          </p:cNvPr>
          <p:cNvSpPr>
            <a:spLocks noGrp="1"/>
          </p:cNvSpPr>
          <p:nvPr>
            <p:ph type="sldNum" sz="quarter" idx="14"/>
          </p:nvPr>
        </p:nvSpPr>
        <p:spPr/>
        <p:txBody>
          <a:bodyPr/>
          <a:lstStyle/>
          <a:p>
            <a:fld id="{C8847634-5684-4077-9B97-62904FB6C7A7}" type="slidenum">
              <a:rPr lang="en-US" smtClean="0"/>
              <a:pPr/>
              <a:t>4</a:t>
            </a:fld>
            <a:endParaRPr lang="en-US" dirty="0"/>
          </a:p>
        </p:txBody>
      </p:sp>
      <p:sp>
        <p:nvSpPr>
          <p:cNvPr id="3" name="Title 2">
            <a:extLst>
              <a:ext uri="{FF2B5EF4-FFF2-40B4-BE49-F238E27FC236}">
                <a16:creationId xmlns:a16="http://schemas.microsoft.com/office/drawing/2014/main" id="{3C4B3CE9-0188-9983-4DBA-69F25380E1E9}"/>
              </a:ext>
            </a:extLst>
          </p:cNvPr>
          <p:cNvSpPr>
            <a:spLocks noGrp="1"/>
          </p:cNvSpPr>
          <p:nvPr>
            <p:ph type="title"/>
          </p:nvPr>
        </p:nvSpPr>
        <p:spPr/>
        <p:txBody>
          <a:bodyPr/>
          <a:lstStyle/>
          <a:p>
            <a:r>
              <a:rPr lang="en-US" dirty="0"/>
              <a:t>What is LifeSim?</a:t>
            </a:r>
          </a:p>
        </p:txBody>
      </p:sp>
      <p:sp>
        <p:nvSpPr>
          <p:cNvPr id="4" name="Text Placeholder 3">
            <a:extLst>
              <a:ext uri="{FF2B5EF4-FFF2-40B4-BE49-F238E27FC236}">
                <a16:creationId xmlns:a16="http://schemas.microsoft.com/office/drawing/2014/main" id="{64B2DA90-44A5-4D39-60D2-CE1F5ED0130C}"/>
              </a:ext>
            </a:extLst>
          </p:cNvPr>
          <p:cNvSpPr>
            <a:spLocks noGrp="1"/>
          </p:cNvSpPr>
          <p:nvPr>
            <p:ph type="body" sz="quarter" idx="13"/>
          </p:nvPr>
        </p:nvSpPr>
        <p:spPr/>
        <p:txBody>
          <a:bodyPr>
            <a:normAutofit/>
          </a:bodyPr>
          <a:lstStyle/>
          <a:p>
            <a:pPr marL="0" indent="0">
              <a:buNone/>
            </a:pPr>
            <a:r>
              <a:rPr lang="en-US" sz="3200" dirty="0"/>
              <a:t>Some Limitations</a:t>
            </a:r>
          </a:p>
          <a:p>
            <a:r>
              <a:rPr lang="en-US" dirty="0"/>
              <a:t>LifeSim calculates </a:t>
            </a:r>
            <a:r>
              <a:rPr lang="en-US" b="1" dirty="0">
                <a:solidFill>
                  <a:schemeClr val="accent2">
                    <a:lumMod val="75000"/>
                  </a:schemeClr>
                </a:solidFill>
              </a:rPr>
              <a:t>direct</a:t>
            </a:r>
            <a:r>
              <a:rPr lang="en-US" dirty="0"/>
              <a:t> life loss, which is may not be the primary consequence life related consequence. </a:t>
            </a:r>
          </a:p>
          <a:p>
            <a:endParaRPr lang="en-US" dirty="0"/>
          </a:p>
          <a:p>
            <a:r>
              <a:rPr lang="en-US" dirty="0"/>
              <a:t>LifeSim is an </a:t>
            </a:r>
            <a:r>
              <a:rPr lang="en-US" b="1" dirty="0">
                <a:solidFill>
                  <a:schemeClr val="accent2">
                    <a:lumMod val="75000"/>
                  </a:schemeClr>
                </a:solidFill>
              </a:rPr>
              <a:t>event</a:t>
            </a:r>
            <a:r>
              <a:rPr lang="en-US" dirty="0"/>
              <a:t>-based tool. </a:t>
            </a:r>
          </a:p>
          <a:p>
            <a:pPr lvl="1"/>
            <a:r>
              <a:rPr lang="en-US" sz="2800" dirty="0"/>
              <a:t>For some deterministic scenario (hydraulics) – we calculated an outcome with uncertainty about the other inputs. </a:t>
            </a:r>
          </a:p>
        </p:txBody>
      </p:sp>
      <p:pic>
        <p:nvPicPr>
          <p:cNvPr id="5" name="Picture 2" descr="C:\Users\q0rmcwlf\AppData\Local\Temp\3\SNAGHTML16a8fede.PNG">
            <a:extLst>
              <a:ext uri="{FF2B5EF4-FFF2-40B4-BE49-F238E27FC236}">
                <a16:creationId xmlns:a16="http://schemas.microsoft.com/office/drawing/2014/main" id="{A11BD665-C65D-37DD-2A08-A419DDFBB2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6933" y="4579775"/>
            <a:ext cx="1878133" cy="1476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331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l="831" r="2149"/>
          <a:stretch/>
        </p:blipFill>
        <p:spPr>
          <a:xfrm>
            <a:off x="5599522" y="1969237"/>
            <a:ext cx="6421705" cy="4714286"/>
          </a:xfrm>
          <a:prstGeom prst="rect">
            <a:avLst/>
          </a:prstGeom>
        </p:spPr>
      </p:pic>
      <p:sp>
        <p:nvSpPr>
          <p:cNvPr id="2" name="Title 1"/>
          <p:cNvSpPr>
            <a:spLocks noGrp="1"/>
          </p:cNvSpPr>
          <p:nvPr>
            <p:ph type="title"/>
          </p:nvPr>
        </p:nvSpPr>
        <p:spPr/>
        <p:txBody>
          <a:bodyPr/>
          <a:lstStyle/>
          <a:p>
            <a:r>
              <a:rPr lang="en-US" dirty="0"/>
              <a:t>Direct Agricultural Damages</a:t>
            </a:r>
          </a:p>
        </p:txBody>
      </p:sp>
      <p:pic>
        <p:nvPicPr>
          <p:cNvPr id="5" name="Picture 4"/>
          <p:cNvPicPr>
            <a:picLocks noChangeAspect="1"/>
          </p:cNvPicPr>
          <p:nvPr/>
        </p:nvPicPr>
        <p:blipFill>
          <a:blip r:embed="rId4"/>
          <a:stretch>
            <a:fillRect/>
          </a:stretch>
        </p:blipFill>
        <p:spPr>
          <a:xfrm>
            <a:off x="285390" y="1286031"/>
            <a:ext cx="7591871" cy="3360853"/>
          </a:xfrm>
          <a:prstGeom prst="rect">
            <a:avLst/>
          </a:prstGeom>
        </p:spPr>
      </p:pic>
    </p:spTree>
    <p:extLst>
      <p:ext uri="{BB962C8B-B14F-4D97-AF65-F5344CB8AC3E}">
        <p14:creationId xmlns:p14="http://schemas.microsoft.com/office/powerpoint/2010/main" val="3045595094"/>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F15713-D7CD-D602-D6D8-96EEF76987D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3CB93FC-0CE4-FFF0-B173-93DDD8E521B6}"/>
              </a:ext>
            </a:extLst>
          </p:cNvPr>
          <p:cNvSpPr>
            <a:spLocks noGrp="1"/>
          </p:cNvSpPr>
          <p:nvPr>
            <p:ph type="sldNum" sz="quarter" idx="14"/>
          </p:nvPr>
        </p:nvSpPr>
        <p:spPr/>
        <p:txBody>
          <a:bodyPr/>
          <a:lstStyle/>
          <a:p>
            <a:fld id="{C8847634-5684-4077-9B97-62904FB6C7A7}" type="slidenum">
              <a:rPr lang="en-US" smtClean="0"/>
              <a:pPr/>
              <a:t>41</a:t>
            </a:fld>
            <a:endParaRPr lang="en-US" dirty="0"/>
          </a:p>
        </p:txBody>
      </p:sp>
      <p:sp>
        <p:nvSpPr>
          <p:cNvPr id="3" name="Title 2">
            <a:extLst>
              <a:ext uri="{FF2B5EF4-FFF2-40B4-BE49-F238E27FC236}">
                <a16:creationId xmlns:a16="http://schemas.microsoft.com/office/drawing/2014/main" id="{8E494D85-9F91-33C3-DF2E-6246CC570E67}"/>
              </a:ext>
            </a:extLst>
          </p:cNvPr>
          <p:cNvSpPr>
            <a:spLocks noGrp="1"/>
          </p:cNvSpPr>
          <p:nvPr>
            <p:ph type="title"/>
          </p:nvPr>
        </p:nvSpPr>
        <p:spPr/>
        <p:txBody>
          <a:bodyPr/>
          <a:lstStyle/>
          <a:p>
            <a:r>
              <a:rPr lang="en-US" dirty="0"/>
              <a:t>Outline </a:t>
            </a:r>
          </a:p>
        </p:txBody>
      </p:sp>
      <p:sp>
        <p:nvSpPr>
          <p:cNvPr id="4" name="Text Placeholder 3">
            <a:extLst>
              <a:ext uri="{FF2B5EF4-FFF2-40B4-BE49-F238E27FC236}">
                <a16:creationId xmlns:a16="http://schemas.microsoft.com/office/drawing/2014/main" id="{190ADE05-A974-9C7F-596A-113D7036220F}"/>
              </a:ext>
            </a:extLst>
          </p:cNvPr>
          <p:cNvSpPr>
            <a:spLocks noGrp="1"/>
          </p:cNvSpPr>
          <p:nvPr>
            <p:ph type="body" sz="quarter" idx="13"/>
          </p:nvPr>
        </p:nvSpPr>
        <p:spPr/>
        <p:txBody>
          <a:bodyPr/>
          <a:lstStyle/>
          <a:p>
            <a:r>
              <a:rPr lang="en-US" strike="sngStrike" dirty="0"/>
              <a:t>Evacuation Timeline</a:t>
            </a:r>
          </a:p>
          <a:p>
            <a:endParaRPr lang="en-US" dirty="0"/>
          </a:p>
          <a:p>
            <a:r>
              <a:rPr lang="en-US" strike="sngStrike" dirty="0"/>
              <a:t>Vertical and Horizontal Evacuation</a:t>
            </a:r>
          </a:p>
          <a:p>
            <a:endParaRPr lang="en-US" dirty="0"/>
          </a:p>
          <a:p>
            <a:r>
              <a:rPr lang="en-US" strike="sngStrike" dirty="0"/>
              <a:t>Hazard Zones and Fatality rates</a:t>
            </a:r>
          </a:p>
          <a:p>
            <a:endParaRPr lang="en-US" dirty="0"/>
          </a:p>
          <a:p>
            <a:r>
              <a:rPr lang="en-US" dirty="0"/>
              <a:t>Case Studies </a:t>
            </a:r>
          </a:p>
          <a:p>
            <a:endParaRPr lang="en-US" dirty="0"/>
          </a:p>
        </p:txBody>
      </p:sp>
    </p:spTree>
    <p:extLst>
      <p:ext uri="{BB962C8B-B14F-4D97-AF65-F5344CB8AC3E}">
        <p14:creationId xmlns:p14="http://schemas.microsoft.com/office/powerpoint/2010/main" val="30950052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clrChange>
              <a:clrFrom>
                <a:srgbClr val="FFFFFF"/>
              </a:clrFrom>
              <a:clrTo>
                <a:srgbClr val="FFFFFF">
                  <a:alpha val="0"/>
                </a:srgbClr>
              </a:clrTo>
            </a:clrChange>
          </a:blip>
          <a:stretch>
            <a:fillRect/>
          </a:stretch>
        </p:blipFill>
        <p:spPr>
          <a:xfrm>
            <a:off x="1709738" y="1491060"/>
            <a:ext cx="8782050" cy="4064206"/>
          </a:xfrm>
          <a:prstGeom prst="rect">
            <a:avLst/>
          </a:prstGeom>
        </p:spPr>
      </p:pic>
      <p:sp>
        <p:nvSpPr>
          <p:cNvPr id="2" name="Rectangle 1"/>
          <p:cNvSpPr/>
          <p:nvPr/>
        </p:nvSpPr>
        <p:spPr>
          <a:xfrm>
            <a:off x="2293739" y="2805707"/>
            <a:ext cx="114300" cy="114300"/>
          </a:xfrm>
          <a:prstGeom prst="rect">
            <a:avLst/>
          </a:prstGeom>
          <a:solidFill>
            <a:schemeClr val="tx1">
              <a:alpha val="30000"/>
            </a:schemeClr>
          </a:solid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 name="Straight Connector 4"/>
          <p:cNvCxnSpPr/>
          <p:nvPr/>
        </p:nvCxnSpPr>
        <p:spPr>
          <a:xfrm>
            <a:off x="2293738" y="2925365"/>
            <a:ext cx="25004" cy="16930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08039" y="2800350"/>
            <a:ext cx="2819996" cy="4125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9218" name="Picture 2" descr="Related image"/>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76548" y="2914651"/>
            <a:ext cx="3219352" cy="2291092"/>
          </a:xfrm>
          <a:prstGeom prst="rect">
            <a:avLst/>
          </a:prstGeom>
          <a:solidFill>
            <a:srgbClr val="FFFFFF">
              <a:shade val="85000"/>
            </a:srgbClr>
          </a:solidFill>
          <a:ln w="762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19" name="Rectangle 18"/>
          <p:cNvSpPr/>
          <p:nvPr/>
        </p:nvSpPr>
        <p:spPr>
          <a:xfrm>
            <a:off x="6396335" y="2735537"/>
            <a:ext cx="114300" cy="114300"/>
          </a:xfrm>
          <a:prstGeom prst="rect">
            <a:avLst/>
          </a:prstGeom>
          <a:solidFill>
            <a:schemeClr val="tx1">
              <a:alpha val="30000"/>
            </a:schemeClr>
          </a:solid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0" name="Straight Connector 19"/>
          <p:cNvCxnSpPr/>
          <p:nvPr/>
        </p:nvCxnSpPr>
        <p:spPr>
          <a:xfrm flipV="1">
            <a:off x="6513463" y="2665368"/>
            <a:ext cx="2950817" cy="189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6392764" y="1226941"/>
            <a:ext cx="555129" cy="1500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9220" name="Picture 4" descr="Image result for mosul dam"/>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975209" y="802143"/>
            <a:ext cx="3264260" cy="1833008"/>
          </a:xfrm>
          <a:prstGeom prst="rect">
            <a:avLst/>
          </a:prstGeom>
          <a:ln w="76200" cap="rnd">
            <a:solidFill>
              <a:srgbClr val="FFFFFF"/>
            </a:solidFill>
          </a:ln>
          <a:effectLst>
            <a:outerShdw blurRad="76200" dist="95250" dir="10500000" sx="97000" sy="23000" kx="900000" algn="br" rotWithShape="0">
              <a:srgbClr val="000000">
                <a:alpha val="22000"/>
              </a:srgbClr>
            </a:outerShdw>
          </a:effectLst>
          <a:scene3d>
            <a:camera prst="orthographicFront">
              <a:rot lat="0" lon="0" rev="0"/>
            </a:camera>
            <a:lightRig rig="twoPt" dir="t">
              <a:rot lat="0" lon="0" rev="7800000"/>
            </a:lightRig>
          </a:scene3d>
          <a:sp3d contourW="6350">
            <a:contourClr>
              <a:srgbClr val="C0C0C0"/>
            </a:contourClr>
          </a:sp3d>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63533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595891" y="136735"/>
            <a:ext cx="7394161" cy="4874111"/>
          </a:xfrm>
          <a:prstGeom prst="rect">
            <a:avLst/>
          </a:prstGeom>
        </p:spPr>
      </p:pic>
      <p:pic>
        <p:nvPicPr>
          <p:cNvPr id="5" name="Shopping_Center_Simulatio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595888" y="136735"/>
            <a:ext cx="7396497" cy="4875648"/>
          </a:xfrm>
          <a:prstGeom prst="rect">
            <a:avLst/>
          </a:prstGeom>
        </p:spPr>
      </p:pic>
      <p:sp>
        <p:nvSpPr>
          <p:cNvPr id="24" name="Slide Number Placeholder 17">
            <a:extLst>
              <a:ext uri="{FF2B5EF4-FFF2-40B4-BE49-F238E27FC236}">
                <a16:creationId xmlns:a16="http://schemas.microsoft.com/office/drawing/2014/main" id="{74AB9796-7671-4C6D-9560-ED9CDBC1C04E}"/>
              </a:ext>
            </a:extLst>
          </p:cNvPr>
          <p:cNvSpPr>
            <a:spLocks noGrp="1"/>
          </p:cNvSpPr>
          <p:nvPr>
            <p:ph type="sldNum" sz="quarter" idx="13"/>
          </p:nvPr>
        </p:nvSpPr>
        <p:spPr/>
        <p:txBody>
          <a:bodyPr/>
          <a:lstStyle>
            <a:lvl1pPr algn="ctr">
              <a:defRPr>
                <a:solidFill>
                  <a:schemeClr val="tx1"/>
                </a:solidFill>
              </a:defRPr>
            </a:lvl1pPr>
          </a:lstStyle>
          <a:p>
            <a:fld id="{C8847634-5684-4077-9B97-62904FB6C7A7}" type="slidenum">
              <a:rPr lang="en-US" smtClean="0"/>
              <a:pPr/>
              <a:t>43</a:t>
            </a:fld>
            <a:endParaRPr lang="en-US" dirty="0"/>
          </a:p>
        </p:txBody>
      </p:sp>
      <p:sp>
        <p:nvSpPr>
          <p:cNvPr id="2" name="Title 1"/>
          <p:cNvSpPr>
            <a:spLocks noGrp="1"/>
          </p:cNvSpPr>
          <p:nvPr>
            <p:ph type="ctrTitle"/>
          </p:nvPr>
        </p:nvSpPr>
        <p:spPr/>
        <p:txBody>
          <a:bodyPr>
            <a:normAutofit fontScale="90000"/>
          </a:bodyPr>
          <a:lstStyle/>
          <a:p>
            <a:r>
              <a:rPr lang="en-US" dirty="0"/>
              <a:t>Application - Northern Australia</a:t>
            </a:r>
          </a:p>
        </p:txBody>
      </p:sp>
      <p:grpSp>
        <p:nvGrpSpPr>
          <p:cNvPr id="11" name="Group 10"/>
          <p:cNvGrpSpPr/>
          <p:nvPr/>
        </p:nvGrpSpPr>
        <p:grpSpPr>
          <a:xfrm>
            <a:off x="114905" y="2229646"/>
            <a:ext cx="4093629" cy="3733232"/>
            <a:chOff x="140049" y="1593094"/>
            <a:chExt cx="4160543" cy="3794258"/>
          </a:xfrm>
        </p:grpSpPr>
        <p:pic>
          <p:nvPicPr>
            <p:cNvPr id="7" name="Picture 6"/>
            <p:cNvPicPr>
              <a:picLocks noChangeAspect="1"/>
            </p:cNvPicPr>
            <p:nvPr/>
          </p:nvPicPr>
          <p:blipFill>
            <a:blip r:embed="rId7"/>
            <a:stretch>
              <a:fillRect/>
            </a:stretch>
          </p:blipFill>
          <p:spPr>
            <a:xfrm>
              <a:off x="304800" y="1593094"/>
              <a:ext cx="3995792" cy="3599111"/>
            </a:xfrm>
            <a:prstGeom prst="rect">
              <a:avLst/>
            </a:prstGeom>
          </p:spPr>
        </p:pic>
        <p:sp>
          <p:nvSpPr>
            <p:cNvPr id="9" name="Freeform 8"/>
            <p:cNvSpPr/>
            <p:nvPr/>
          </p:nvSpPr>
          <p:spPr>
            <a:xfrm>
              <a:off x="781050" y="1914524"/>
              <a:ext cx="2971798" cy="2105936"/>
            </a:xfrm>
            <a:custGeom>
              <a:avLst/>
              <a:gdLst>
                <a:gd name="connsiteX0" fmla="*/ 0 w 4876800"/>
                <a:gd name="connsiteY0" fmla="*/ 0 h 2819400"/>
                <a:gd name="connsiteX1" fmla="*/ 203200 w 4876800"/>
                <a:gd name="connsiteY1" fmla="*/ 1498600 h 2819400"/>
                <a:gd name="connsiteX2" fmla="*/ 342900 w 4876800"/>
                <a:gd name="connsiteY2" fmla="*/ 2159000 h 2819400"/>
                <a:gd name="connsiteX3" fmla="*/ 723900 w 4876800"/>
                <a:gd name="connsiteY3" fmla="*/ 2616200 h 2819400"/>
                <a:gd name="connsiteX4" fmla="*/ 1231900 w 4876800"/>
                <a:gd name="connsiteY4" fmla="*/ 2730500 h 2819400"/>
                <a:gd name="connsiteX5" fmla="*/ 2082800 w 4876800"/>
                <a:gd name="connsiteY5" fmla="*/ 2781300 h 2819400"/>
                <a:gd name="connsiteX6" fmla="*/ 3175000 w 4876800"/>
                <a:gd name="connsiteY6" fmla="*/ 2819400 h 2819400"/>
                <a:gd name="connsiteX7" fmla="*/ 4267200 w 4876800"/>
                <a:gd name="connsiteY7" fmla="*/ 2806700 h 2819400"/>
                <a:gd name="connsiteX8" fmla="*/ 4876800 w 4876800"/>
                <a:gd name="connsiteY8" fmla="*/ 2730500 h 2819400"/>
                <a:gd name="connsiteX0" fmla="*/ 0 w 4876800"/>
                <a:gd name="connsiteY0" fmla="*/ 0 h 2819400"/>
                <a:gd name="connsiteX1" fmla="*/ 203200 w 4876800"/>
                <a:gd name="connsiteY1" fmla="*/ 1498600 h 2819400"/>
                <a:gd name="connsiteX2" fmla="*/ 342900 w 4876800"/>
                <a:gd name="connsiteY2" fmla="*/ 2159000 h 2819400"/>
                <a:gd name="connsiteX3" fmla="*/ 723900 w 4876800"/>
                <a:gd name="connsiteY3" fmla="*/ 2616200 h 2819400"/>
                <a:gd name="connsiteX4" fmla="*/ 1231900 w 4876800"/>
                <a:gd name="connsiteY4" fmla="*/ 2730500 h 2819400"/>
                <a:gd name="connsiteX5" fmla="*/ 2082800 w 4876800"/>
                <a:gd name="connsiteY5" fmla="*/ 2781300 h 2819400"/>
                <a:gd name="connsiteX6" fmla="*/ 3175000 w 4876800"/>
                <a:gd name="connsiteY6" fmla="*/ 2819400 h 2819400"/>
                <a:gd name="connsiteX7" fmla="*/ 4267200 w 4876800"/>
                <a:gd name="connsiteY7" fmla="*/ 2806700 h 2819400"/>
                <a:gd name="connsiteX8" fmla="*/ 4876800 w 4876800"/>
                <a:gd name="connsiteY8" fmla="*/ 2730500 h 2819400"/>
                <a:gd name="connsiteX0" fmla="*/ 0 w 4876800"/>
                <a:gd name="connsiteY0" fmla="*/ 0 h 2819400"/>
                <a:gd name="connsiteX1" fmla="*/ 203200 w 4876800"/>
                <a:gd name="connsiteY1" fmla="*/ 1498600 h 2819400"/>
                <a:gd name="connsiteX2" fmla="*/ 342900 w 4876800"/>
                <a:gd name="connsiteY2" fmla="*/ 2159000 h 2819400"/>
                <a:gd name="connsiteX3" fmla="*/ 723900 w 4876800"/>
                <a:gd name="connsiteY3" fmla="*/ 2616200 h 2819400"/>
                <a:gd name="connsiteX4" fmla="*/ 2082800 w 4876800"/>
                <a:gd name="connsiteY4" fmla="*/ 2781300 h 2819400"/>
                <a:gd name="connsiteX5" fmla="*/ 3175000 w 4876800"/>
                <a:gd name="connsiteY5" fmla="*/ 2819400 h 2819400"/>
                <a:gd name="connsiteX6" fmla="*/ 4267200 w 4876800"/>
                <a:gd name="connsiteY6" fmla="*/ 2806700 h 2819400"/>
                <a:gd name="connsiteX7" fmla="*/ 4876800 w 4876800"/>
                <a:gd name="connsiteY7" fmla="*/ 2730500 h 2819400"/>
                <a:gd name="connsiteX0" fmla="*/ 0 w 4876800"/>
                <a:gd name="connsiteY0" fmla="*/ 0 h 2819400"/>
                <a:gd name="connsiteX1" fmla="*/ 203200 w 4876800"/>
                <a:gd name="connsiteY1" fmla="*/ 1498600 h 2819400"/>
                <a:gd name="connsiteX2" fmla="*/ 342900 w 4876800"/>
                <a:gd name="connsiteY2" fmla="*/ 2159000 h 2819400"/>
                <a:gd name="connsiteX3" fmla="*/ 723900 w 4876800"/>
                <a:gd name="connsiteY3" fmla="*/ 2616200 h 2819400"/>
                <a:gd name="connsiteX4" fmla="*/ 2082800 w 4876800"/>
                <a:gd name="connsiteY4" fmla="*/ 2781300 h 2819400"/>
                <a:gd name="connsiteX5" fmla="*/ 3175000 w 4876800"/>
                <a:gd name="connsiteY5" fmla="*/ 2819400 h 2819400"/>
                <a:gd name="connsiteX6" fmla="*/ 4267200 w 4876800"/>
                <a:gd name="connsiteY6" fmla="*/ 2806700 h 2819400"/>
                <a:gd name="connsiteX7" fmla="*/ 4876800 w 4876800"/>
                <a:gd name="connsiteY7" fmla="*/ 2730500 h 2819400"/>
                <a:gd name="connsiteX0" fmla="*/ 0 w 4876800"/>
                <a:gd name="connsiteY0" fmla="*/ 0 h 2819400"/>
                <a:gd name="connsiteX1" fmla="*/ 203200 w 4876800"/>
                <a:gd name="connsiteY1" fmla="*/ 1498600 h 2819400"/>
                <a:gd name="connsiteX2" fmla="*/ 723900 w 4876800"/>
                <a:gd name="connsiteY2" fmla="*/ 2616200 h 2819400"/>
                <a:gd name="connsiteX3" fmla="*/ 2082800 w 4876800"/>
                <a:gd name="connsiteY3" fmla="*/ 2781300 h 2819400"/>
                <a:gd name="connsiteX4" fmla="*/ 3175000 w 4876800"/>
                <a:gd name="connsiteY4" fmla="*/ 2819400 h 2819400"/>
                <a:gd name="connsiteX5" fmla="*/ 4267200 w 4876800"/>
                <a:gd name="connsiteY5" fmla="*/ 2806700 h 2819400"/>
                <a:gd name="connsiteX6" fmla="*/ 4876800 w 4876800"/>
                <a:gd name="connsiteY6" fmla="*/ 2730500 h 2819400"/>
                <a:gd name="connsiteX0" fmla="*/ 0 w 4876800"/>
                <a:gd name="connsiteY0" fmla="*/ 0 h 2819400"/>
                <a:gd name="connsiteX1" fmla="*/ 203200 w 4876800"/>
                <a:gd name="connsiteY1" fmla="*/ 1498600 h 2819400"/>
                <a:gd name="connsiteX2" fmla="*/ 723900 w 4876800"/>
                <a:gd name="connsiteY2" fmla="*/ 2616200 h 2819400"/>
                <a:gd name="connsiteX3" fmla="*/ 2082800 w 4876800"/>
                <a:gd name="connsiteY3" fmla="*/ 2781300 h 2819400"/>
                <a:gd name="connsiteX4" fmla="*/ 3175000 w 4876800"/>
                <a:gd name="connsiteY4" fmla="*/ 2819400 h 2819400"/>
                <a:gd name="connsiteX5" fmla="*/ 4267200 w 4876800"/>
                <a:gd name="connsiteY5" fmla="*/ 2806700 h 2819400"/>
                <a:gd name="connsiteX6" fmla="*/ 4876800 w 4876800"/>
                <a:gd name="connsiteY6" fmla="*/ 2730500 h 2819400"/>
                <a:gd name="connsiteX0" fmla="*/ 0 w 4876800"/>
                <a:gd name="connsiteY0" fmla="*/ 0 h 2819400"/>
                <a:gd name="connsiteX1" fmla="*/ 203200 w 4876800"/>
                <a:gd name="connsiteY1" fmla="*/ 1498600 h 2819400"/>
                <a:gd name="connsiteX2" fmla="*/ 723900 w 4876800"/>
                <a:gd name="connsiteY2" fmla="*/ 2616200 h 2819400"/>
                <a:gd name="connsiteX3" fmla="*/ 2082800 w 4876800"/>
                <a:gd name="connsiteY3" fmla="*/ 2781300 h 2819400"/>
                <a:gd name="connsiteX4" fmla="*/ 3175000 w 4876800"/>
                <a:gd name="connsiteY4" fmla="*/ 2819400 h 2819400"/>
                <a:gd name="connsiteX5" fmla="*/ 4267200 w 4876800"/>
                <a:gd name="connsiteY5" fmla="*/ 2806700 h 2819400"/>
                <a:gd name="connsiteX6" fmla="*/ 4876800 w 4876800"/>
                <a:gd name="connsiteY6" fmla="*/ 2730500 h 2819400"/>
                <a:gd name="connsiteX0" fmla="*/ 0 w 4876800"/>
                <a:gd name="connsiteY0" fmla="*/ 0 h 2819400"/>
                <a:gd name="connsiteX1" fmla="*/ 203200 w 4876800"/>
                <a:gd name="connsiteY1" fmla="*/ 1498600 h 2819400"/>
                <a:gd name="connsiteX2" fmla="*/ 723900 w 4876800"/>
                <a:gd name="connsiteY2" fmla="*/ 2616200 h 2819400"/>
                <a:gd name="connsiteX3" fmla="*/ 2082800 w 4876800"/>
                <a:gd name="connsiteY3" fmla="*/ 2781300 h 2819400"/>
                <a:gd name="connsiteX4" fmla="*/ 3175000 w 4876800"/>
                <a:gd name="connsiteY4" fmla="*/ 2819400 h 2819400"/>
                <a:gd name="connsiteX5" fmla="*/ 4267200 w 4876800"/>
                <a:gd name="connsiteY5" fmla="*/ 2806700 h 2819400"/>
                <a:gd name="connsiteX6" fmla="*/ 4876800 w 4876800"/>
                <a:gd name="connsiteY6" fmla="*/ 2730500 h 2819400"/>
                <a:gd name="connsiteX0" fmla="*/ 0 w 4876800"/>
                <a:gd name="connsiteY0" fmla="*/ 0 h 2819400"/>
                <a:gd name="connsiteX1" fmla="*/ 203200 w 4876800"/>
                <a:gd name="connsiteY1" fmla="*/ 1498600 h 2819400"/>
                <a:gd name="connsiteX2" fmla="*/ 723900 w 4876800"/>
                <a:gd name="connsiteY2" fmla="*/ 2616200 h 2819400"/>
                <a:gd name="connsiteX3" fmla="*/ 2082800 w 4876800"/>
                <a:gd name="connsiteY3" fmla="*/ 2781300 h 2819400"/>
                <a:gd name="connsiteX4" fmla="*/ 3175000 w 4876800"/>
                <a:gd name="connsiteY4" fmla="*/ 2819400 h 2819400"/>
                <a:gd name="connsiteX5" fmla="*/ 4267200 w 4876800"/>
                <a:gd name="connsiteY5" fmla="*/ 2806700 h 2819400"/>
                <a:gd name="connsiteX6" fmla="*/ 4876800 w 4876800"/>
                <a:gd name="connsiteY6" fmla="*/ 2730500 h 2819400"/>
                <a:gd name="connsiteX0" fmla="*/ 0 w 4876800"/>
                <a:gd name="connsiteY0" fmla="*/ 0 h 2810955"/>
                <a:gd name="connsiteX1" fmla="*/ 203200 w 4876800"/>
                <a:gd name="connsiteY1" fmla="*/ 1498600 h 2810955"/>
                <a:gd name="connsiteX2" fmla="*/ 723900 w 4876800"/>
                <a:gd name="connsiteY2" fmla="*/ 2616200 h 2810955"/>
                <a:gd name="connsiteX3" fmla="*/ 2082800 w 4876800"/>
                <a:gd name="connsiteY3" fmla="*/ 2781300 h 2810955"/>
                <a:gd name="connsiteX4" fmla="*/ 4267200 w 4876800"/>
                <a:gd name="connsiteY4" fmla="*/ 2806700 h 2810955"/>
                <a:gd name="connsiteX5" fmla="*/ 4876800 w 4876800"/>
                <a:gd name="connsiteY5" fmla="*/ 2730500 h 2810955"/>
                <a:gd name="connsiteX0" fmla="*/ 0 w 4702175"/>
                <a:gd name="connsiteY0" fmla="*/ 0 h 2807914"/>
                <a:gd name="connsiteX1" fmla="*/ 203200 w 4702175"/>
                <a:gd name="connsiteY1" fmla="*/ 1498600 h 2807914"/>
                <a:gd name="connsiteX2" fmla="*/ 723900 w 4702175"/>
                <a:gd name="connsiteY2" fmla="*/ 2616200 h 2807914"/>
                <a:gd name="connsiteX3" fmla="*/ 2082800 w 4702175"/>
                <a:gd name="connsiteY3" fmla="*/ 2781300 h 2807914"/>
                <a:gd name="connsiteX4" fmla="*/ 4267200 w 4702175"/>
                <a:gd name="connsiteY4" fmla="*/ 2806700 h 2807914"/>
                <a:gd name="connsiteX5" fmla="*/ 4702175 w 4702175"/>
                <a:gd name="connsiteY5" fmla="*/ 2771775 h 2807914"/>
                <a:gd name="connsiteX0" fmla="*/ 0 w 4267200"/>
                <a:gd name="connsiteY0" fmla="*/ 0 h 2807914"/>
                <a:gd name="connsiteX1" fmla="*/ 203200 w 4267200"/>
                <a:gd name="connsiteY1" fmla="*/ 1498600 h 2807914"/>
                <a:gd name="connsiteX2" fmla="*/ 723900 w 4267200"/>
                <a:gd name="connsiteY2" fmla="*/ 2616200 h 2807914"/>
                <a:gd name="connsiteX3" fmla="*/ 2082800 w 4267200"/>
                <a:gd name="connsiteY3" fmla="*/ 2781300 h 2807914"/>
                <a:gd name="connsiteX4" fmla="*/ 4267200 w 4267200"/>
                <a:gd name="connsiteY4" fmla="*/ 2806700 h 2807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2807914">
                  <a:moveTo>
                    <a:pt x="0" y="0"/>
                  </a:moveTo>
                  <a:cubicBezTo>
                    <a:pt x="73025" y="569383"/>
                    <a:pt x="117475" y="1043517"/>
                    <a:pt x="203200" y="1498600"/>
                  </a:cubicBezTo>
                  <a:cubicBezTo>
                    <a:pt x="288925" y="1953683"/>
                    <a:pt x="321733" y="2342092"/>
                    <a:pt x="723900" y="2616200"/>
                  </a:cubicBezTo>
                  <a:cubicBezTo>
                    <a:pt x="1126067" y="2890308"/>
                    <a:pt x="1492250" y="2749550"/>
                    <a:pt x="2082800" y="2781300"/>
                  </a:cubicBezTo>
                  <a:cubicBezTo>
                    <a:pt x="2673350" y="2813050"/>
                    <a:pt x="3830638" y="2808287"/>
                    <a:pt x="4267200" y="2806700"/>
                  </a:cubicBezTo>
                </a:path>
              </a:pathLst>
            </a:custGeom>
            <a:noFill/>
            <a:ln w="6350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140049" y="1626989"/>
              <a:ext cx="469212" cy="3239689"/>
            </a:xfrm>
            <a:prstGeom prst="rect">
              <a:avLst/>
            </a:prstGeom>
            <a:solidFill>
              <a:schemeClr val="bg1"/>
            </a:solidFill>
            <a:ln>
              <a:noFill/>
            </a:ln>
          </p:spPr>
          <p:txBody>
            <a:bodyPr vert="vert270" wrap="square" rtlCol="0">
              <a:spAutoFit/>
            </a:bodyPr>
            <a:lstStyle/>
            <a:p>
              <a:pPr algn="ctr"/>
              <a:r>
                <a:rPr lang="en-US" b="1" dirty="0"/>
                <a:t>Life Loss</a:t>
              </a:r>
            </a:p>
          </p:txBody>
        </p:sp>
        <p:sp>
          <p:nvSpPr>
            <p:cNvPr id="10" name="TextBox 9"/>
            <p:cNvSpPr txBox="1"/>
            <p:nvPr/>
          </p:nvSpPr>
          <p:spPr>
            <a:xfrm>
              <a:off x="620673" y="4891929"/>
              <a:ext cx="3637002" cy="495423"/>
            </a:xfrm>
            <a:prstGeom prst="rect">
              <a:avLst/>
            </a:prstGeom>
            <a:solidFill>
              <a:schemeClr val="bg1"/>
            </a:solidFill>
            <a:ln>
              <a:noFill/>
            </a:ln>
          </p:spPr>
          <p:txBody>
            <a:bodyPr wrap="square" rtlCol="0">
              <a:spAutoFit/>
            </a:bodyPr>
            <a:lstStyle/>
            <a:p>
              <a:pPr algn="ctr"/>
              <a:r>
                <a:rPr lang="en-US" b="1" dirty="0"/>
                <a:t>Warning Issuance</a:t>
              </a:r>
            </a:p>
          </p:txBody>
        </p:sp>
      </p:grpSp>
      <p:pic>
        <p:nvPicPr>
          <p:cNvPr id="13" name="Graphic 12" descr="Home with solid fill">
            <a:extLst>
              <a:ext uri="{FF2B5EF4-FFF2-40B4-BE49-F238E27FC236}">
                <a16:creationId xmlns:a16="http://schemas.microsoft.com/office/drawing/2014/main" id="{091B0702-679A-49FC-AE1D-3E21122B377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362689" y="5498931"/>
            <a:ext cx="457200" cy="457200"/>
          </a:xfrm>
          <a:prstGeom prst="rect">
            <a:avLst/>
          </a:prstGeom>
        </p:spPr>
      </p:pic>
      <p:pic>
        <p:nvPicPr>
          <p:cNvPr id="14" name="Graphic 13" descr="Car Wash with solid fill">
            <a:extLst>
              <a:ext uri="{FF2B5EF4-FFF2-40B4-BE49-F238E27FC236}">
                <a16:creationId xmlns:a16="http://schemas.microsoft.com/office/drawing/2014/main" id="{287FB879-20D2-4AB5-9FB5-82DD49BDEB3E}"/>
              </a:ext>
            </a:extLst>
          </p:cNvPr>
          <p:cNvPicPr>
            <a:picLocks noChangeAspect="1"/>
          </p:cNvPicPr>
          <p:nvPr/>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9880"/>
          <a:stretch/>
        </p:blipFill>
        <p:spPr>
          <a:xfrm>
            <a:off x="6422693" y="6254587"/>
            <a:ext cx="526712" cy="369332"/>
          </a:xfrm>
          <a:prstGeom prst="rect">
            <a:avLst/>
          </a:prstGeom>
        </p:spPr>
      </p:pic>
      <p:pic>
        <p:nvPicPr>
          <p:cNvPr id="15" name="Graphic 14" descr="Home with solid fill">
            <a:extLst>
              <a:ext uri="{FF2B5EF4-FFF2-40B4-BE49-F238E27FC236}">
                <a16:creationId xmlns:a16="http://schemas.microsoft.com/office/drawing/2014/main" id="{716A4328-AAB2-475A-B8A1-DB3384CC9AC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798769" y="5498931"/>
            <a:ext cx="457200" cy="457200"/>
          </a:xfrm>
          <a:prstGeom prst="rect">
            <a:avLst/>
          </a:prstGeom>
        </p:spPr>
      </p:pic>
      <p:pic>
        <p:nvPicPr>
          <p:cNvPr id="16" name="Graphic 15" descr="Home with solid fill">
            <a:extLst>
              <a:ext uri="{FF2B5EF4-FFF2-40B4-BE49-F238E27FC236}">
                <a16:creationId xmlns:a16="http://schemas.microsoft.com/office/drawing/2014/main" id="{E126EA1A-E5A6-421F-AC0E-DBF5A8C020C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834603" y="5498931"/>
            <a:ext cx="457200" cy="457200"/>
          </a:xfrm>
          <a:prstGeom prst="rect">
            <a:avLst/>
          </a:prstGeom>
        </p:spPr>
      </p:pic>
      <p:sp>
        <p:nvSpPr>
          <p:cNvPr id="17" name="TextBox 16">
            <a:extLst>
              <a:ext uri="{FF2B5EF4-FFF2-40B4-BE49-F238E27FC236}">
                <a16:creationId xmlns:a16="http://schemas.microsoft.com/office/drawing/2014/main" id="{5E85AFD8-F09C-4358-84AD-E95347CA9855}"/>
              </a:ext>
            </a:extLst>
          </p:cNvPr>
          <p:cNvSpPr txBox="1"/>
          <p:nvPr/>
        </p:nvSpPr>
        <p:spPr>
          <a:xfrm>
            <a:off x="5819889" y="5586799"/>
            <a:ext cx="1383757" cy="369332"/>
          </a:xfrm>
          <a:prstGeom prst="rect">
            <a:avLst/>
          </a:prstGeom>
          <a:noFill/>
        </p:spPr>
        <p:txBody>
          <a:bodyPr wrap="square">
            <a:spAutoFit/>
          </a:bodyPr>
          <a:lstStyle/>
          <a:p>
            <a:pPr>
              <a:spcBef>
                <a:spcPts val="350"/>
              </a:spcBef>
              <a:spcAft>
                <a:spcPts val="350"/>
              </a:spcAft>
            </a:pPr>
            <a:r>
              <a:rPr lang="en-US" dirty="0"/>
              <a:t>Not warned</a:t>
            </a:r>
          </a:p>
        </p:txBody>
      </p:sp>
      <p:sp>
        <p:nvSpPr>
          <p:cNvPr id="18" name="TextBox 17">
            <a:extLst>
              <a:ext uri="{FF2B5EF4-FFF2-40B4-BE49-F238E27FC236}">
                <a16:creationId xmlns:a16="http://schemas.microsoft.com/office/drawing/2014/main" id="{8FDEA0A7-7449-4AE4-B44B-6F03DA1336E7}"/>
              </a:ext>
            </a:extLst>
          </p:cNvPr>
          <p:cNvSpPr txBox="1"/>
          <p:nvPr/>
        </p:nvSpPr>
        <p:spPr>
          <a:xfrm>
            <a:off x="8255969" y="5586799"/>
            <a:ext cx="983511" cy="369332"/>
          </a:xfrm>
          <a:prstGeom prst="rect">
            <a:avLst/>
          </a:prstGeom>
          <a:noFill/>
        </p:spPr>
        <p:txBody>
          <a:bodyPr wrap="square">
            <a:spAutoFit/>
          </a:bodyPr>
          <a:lstStyle/>
          <a:p>
            <a:pPr>
              <a:spcBef>
                <a:spcPts val="350"/>
              </a:spcBef>
              <a:spcAft>
                <a:spcPts val="350"/>
              </a:spcAft>
            </a:pPr>
            <a:r>
              <a:rPr lang="en-US" dirty="0"/>
              <a:t>Warned</a:t>
            </a:r>
          </a:p>
        </p:txBody>
      </p:sp>
      <p:sp>
        <p:nvSpPr>
          <p:cNvPr id="19" name="TextBox 18">
            <a:extLst>
              <a:ext uri="{FF2B5EF4-FFF2-40B4-BE49-F238E27FC236}">
                <a16:creationId xmlns:a16="http://schemas.microsoft.com/office/drawing/2014/main" id="{24C22073-AF88-4288-8168-A297403FE8C1}"/>
              </a:ext>
            </a:extLst>
          </p:cNvPr>
          <p:cNvSpPr txBox="1"/>
          <p:nvPr/>
        </p:nvSpPr>
        <p:spPr>
          <a:xfrm>
            <a:off x="10291803" y="5586799"/>
            <a:ext cx="1894991" cy="369332"/>
          </a:xfrm>
          <a:prstGeom prst="rect">
            <a:avLst/>
          </a:prstGeom>
          <a:noFill/>
        </p:spPr>
        <p:txBody>
          <a:bodyPr wrap="square">
            <a:spAutoFit/>
          </a:bodyPr>
          <a:lstStyle/>
          <a:p>
            <a:pPr>
              <a:spcBef>
                <a:spcPts val="350"/>
              </a:spcBef>
              <a:spcAft>
                <a:spcPts val="350"/>
              </a:spcAft>
            </a:pPr>
            <a:r>
              <a:rPr lang="en-US" dirty="0"/>
              <a:t>Caught structure</a:t>
            </a:r>
          </a:p>
        </p:txBody>
      </p:sp>
      <p:sp>
        <p:nvSpPr>
          <p:cNvPr id="20" name="TextBox 19">
            <a:extLst>
              <a:ext uri="{FF2B5EF4-FFF2-40B4-BE49-F238E27FC236}">
                <a16:creationId xmlns:a16="http://schemas.microsoft.com/office/drawing/2014/main" id="{EA04701E-114B-426C-8476-376A494C2AB8}"/>
              </a:ext>
            </a:extLst>
          </p:cNvPr>
          <p:cNvSpPr txBox="1"/>
          <p:nvPr/>
        </p:nvSpPr>
        <p:spPr>
          <a:xfrm>
            <a:off x="6935480" y="6241150"/>
            <a:ext cx="1383757" cy="369332"/>
          </a:xfrm>
          <a:prstGeom prst="rect">
            <a:avLst/>
          </a:prstGeom>
          <a:noFill/>
        </p:spPr>
        <p:txBody>
          <a:bodyPr wrap="square">
            <a:spAutoFit/>
          </a:bodyPr>
          <a:lstStyle/>
          <a:p>
            <a:pPr>
              <a:spcBef>
                <a:spcPts val="350"/>
              </a:spcBef>
              <a:spcAft>
                <a:spcPts val="350"/>
              </a:spcAft>
            </a:pPr>
            <a:r>
              <a:rPr lang="en-US" dirty="0"/>
              <a:t>Mobilized</a:t>
            </a:r>
          </a:p>
        </p:txBody>
      </p:sp>
      <p:pic>
        <p:nvPicPr>
          <p:cNvPr id="21" name="Graphic 20" descr="Car Wash with solid fill">
            <a:extLst>
              <a:ext uri="{FF2B5EF4-FFF2-40B4-BE49-F238E27FC236}">
                <a16:creationId xmlns:a16="http://schemas.microsoft.com/office/drawing/2014/main" id="{3DD26284-E792-4289-947B-2073AD4ED9A9}"/>
              </a:ext>
            </a:extLst>
          </p:cNvPr>
          <p:cNvPicPr>
            <a:picLocks noChangeAspect="1"/>
          </p:cNvPicPr>
          <p:nvPr/>
        </p:nvPicPr>
        <p:blipFill rotWithShape="1">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rcRect t="29880"/>
          <a:stretch/>
        </p:blipFill>
        <p:spPr>
          <a:xfrm>
            <a:off x="8857866" y="6255270"/>
            <a:ext cx="526712" cy="369332"/>
          </a:xfrm>
          <a:prstGeom prst="rect">
            <a:avLst/>
          </a:prstGeom>
        </p:spPr>
      </p:pic>
      <p:sp>
        <p:nvSpPr>
          <p:cNvPr id="22" name="TextBox 21">
            <a:extLst>
              <a:ext uri="{FF2B5EF4-FFF2-40B4-BE49-F238E27FC236}">
                <a16:creationId xmlns:a16="http://schemas.microsoft.com/office/drawing/2014/main" id="{92D1B182-D06D-40E7-AD7D-F6FD992A9FC1}"/>
              </a:ext>
            </a:extLst>
          </p:cNvPr>
          <p:cNvSpPr txBox="1"/>
          <p:nvPr/>
        </p:nvSpPr>
        <p:spPr>
          <a:xfrm>
            <a:off x="9370653" y="6241833"/>
            <a:ext cx="1750345" cy="369332"/>
          </a:xfrm>
          <a:prstGeom prst="rect">
            <a:avLst/>
          </a:prstGeom>
          <a:noFill/>
        </p:spPr>
        <p:txBody>
          <a:bodyPr wrap="square">
            <a:spAutoFit/>
          </a:bodyPr>
          <a:lstStyle/>
          <a:p>
            <a:pPr>
              <a:spcBef>
                <a:spcPts val="350"/>
              </a:spcBef>
              <a:spcAft>
                <a:spcPts val="350"/>
              </a:spcAft>
            </a:pPr>
            <a:r>
              <a:rPr lang="en-US" dirty="0"/>
              <a:t>Caught vehicle</a:t>
            </a:r>
          </a:p>
        </p:txBody>
      </p:sp>
    </p:spTree>
    <p:extLst>
      <p:ext uri="{BB962C8B-B14F-4D97-AF65-F5344CB8AC3E}">
        <p14:creationId xmlns:p14="http://schemas.microsoft.com/office/powerpoint/2010/main" val="3437491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2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showWhenStopped="0">
                <p:cTn id="7" fill="hold" display="0">
                  <p:stCondLst>
                    <p:cond delay="indefinite"/>
                  </p:stCondLst>
                </p:cTn>
                <p:tgtEl>
                  <p:spTgt spid="5"/>
                </p:tgtEl>
              </p:cMediaNode>
            </p:vide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7">
            <a:extLst>
              <a:ext uri="{FF2B5EF4-FFF2-40B4-BE49-F238E27FC236}">
                <a16:creationId xmlns:a16="http://schemas.microsoft.com/office/drawing/2014/main" id="{90B5567A-B92A-4960-8DDB-9CB320913BC1}"/>
              </a:ext>
            </a:extLst>
          </p:cNvPr>
          <p:cNvSpPr>
            <a:spLocks noGrp="1"/>
          </p:cNvSpPr>
          <p:nvPr>
            <p:ph type="sldNum" sz="quarter" idx="16"/>
          </p:nvPr>
        </p:nvSpPr>
        <p:spPr/>
        <p:txBody>
          <a:bodyPr/>
          <a:lstStyle>
            <a:lvl1pPr algn="ctr">
              <a:defRPr>
                <a:solidFill>
                  <a:schemeClr val="tx1"/>
                </a:solidFill>
              </a:defRPr>
            </a:lvl1pPr>
          </a:lstStyle>
          <a:p>
            <a:fld id="{C8847634-5684-4077-9B97-62904FB6C7A7}" type="slidenum">
              <a:rPr lang="en-US" smtClean="0"/>
              <a:pPr/>
              <a:t>44</a:t>
            </a:fld>
            <a:endParaRPr lang="en-US" dirty="0"/>
          </a:p>
        </p:txBody>
      </p:sp>
      <p:sp>
        <p:nvSpPr>
          <p:cNvPr id="2" name="Title 1"/>
          <p:cNvSpPr>
            <a:spLocks noGrp="1"/>
          </p:cNvSpPr>
          <p:nvPr>
            <p:ph type="title"/>
          </p:nvPr>
        </p:nvSpPr>
        <p:spPr/>
        <p:txBody>
          <a:bodyPr/>
          <a:lstStyle/>
          <a:p>
            <a:r>
              <a:rPr lang="en-US" dirty="0"/>
              <a:t>Application - Oroville</a:t>
            </a:r>
          </a:p>
        </p:txBody>
      </p:sp>
      <p:sp>
        <p:nvSpPr>
          <p:cNvPr id="8" name="Text Placeholder 7">
            <a:extLst>
              <a:ext uri="{FF2B5EF4-FFF2-40B4-BE49-F238E27FC236}">
                <a16:creationId xmlns:a16="http://schemas.microsoft.com/office/drawing/2014/main" id="{6EBC0D4C-131F-41AA-917D-E8B744B751EA}"/>
              </a:ext>
            </a:extLst>
          </p:cNvPr>
          <p:cNvSpPr>
            <a:spLocks noGrp="1"/>
          </p:cNvSpPr>
          <p:nvPr>
            <p:ph type="body" sz="quarter" idx="13"/>
          </p:nvPr>
        </p:nvSpPr>
        <p:spPr>
          <a:xfrm>
            <a:off x="838200" y="1298575"/>
            <a:ext cx="3338945" cy="4576763"/>
          </a:xfrm>
        </p:spPr>
        <p:txBody>
          <a:bodyPr/>
          <a:lstStyle/>
          <a:p>
            <a:r>
              <a:rPr lang="en-US" b="1" dirty="0"/>
              <a:t>Goal: </a:t>
            </a:r>
            <a:r>
              <a:rPr lang="en-US" dirty="0"/>
              <a:t>Create a LifeSim model calibrated to the Oroville Dam emergency spillway evacuation February 12, 2017</a:t>
            </a:r>
          </a:p>
          <a:p>
            <a:endParaRPr lang="en-US" dirty="0"/>
          </a:p>
          <a:p>
            <a:endParaRPr lang="en-US" dirty="0"/>
          </a:p>
        </p:txBody>
      </p:sp>
      <p:pic>
        <p:nvPicPr>
          <p:cNvPr id="10" name="Picture Placeholder 9">
            <a:extLst>
              <a:ext uri="{FF2B5EF4-FFF2-40B4-BE49-F238E27FC236}">
                <a16:creationId xmlns:a16="http://schemas.microsoft.com/office/drawing/2014/main" id="{7C69F224-EAC6-4A24-A59D-A5860D915D1B}"/>
              </a:ext>
            </a:extLst>
          </p:cNvPr>
          <p:cNvPicPr>
            <a:picLocks noGrp="1" noChangeAspect="1"/>
          </p:cNvPicPr>
          <p:nvPr>
            <p:ph type="pic" sz="quarter" idx="14"/>
          </p:nvPr>
        </p:nvPicPr>
        <p:blipFill>
          <a:blip r:embed="rId4" cstate="email">
            <a:extLst>
              <a:ext uri="{28A0092B-C50C-407E-A947-70E740481C1C}">
                <a14:useLocalDpi xmlns:a14="http://schemas.microsoft.com/office/drawing/2010/main" val="0"/>
              </a:ext>
            </a:extLst>
          </a:blip>
          <a:srcRect l="2914" r="2914"/>
          <a:stretch>
            <a:fillRect/>
          </a:stretch>
        </p:blipFill>
        <p:spPr>
          <a:xfrm>
            <a:off x="4873625" y="1247194"/>
            <a:ext cx="6480175" cy="4576763"/>
          </a:xfrm>
          <a:prstGeom prst="rect">
            <a:avLst/>
          </a:prstGeom>
        </p:spPr>
      </p:pic>
    </p:spTree>
    <p:custDataLst>
      <p:tags r:id="rId1"/>
    </p:custDataLst>
    <p:extLst>
      <p:ext uri="{BB962C8B-B14F-4D97-AF65-F5344CB8AC3E}">
        <p14:creationId xmlns:p14="http://schemas.microsoft.com/office/powerpoint/2010/main" val="1982310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7">
            <a:extLst>
              <a:ext uri="{FF2B5EF4-FFF2-40B4-BE49-F238E27FC236}">
                <a16:creationId xmlns:a16="http://schemas.microsoft.com/office/drawing/2014/main" id="{D98FD099-A57D-4EBE-99B8-B398C83E31A5}"/>
              </a:ext>
            </a:extLst>
          </p:cNvPr>
          <p:cNvSpPr>
            <a:spLocks noGrp="1"/>
          </p:cNvSpPr>
          <p:nvPr>
            <p:ph type="sldNum" sz="quarter" idx="10"/>
          </p:nvPr>
        </p:nvSpPr>
        <p:spPr/>
        <p:txBody>
          <a:bodyPr/>
          <a:lstStyle>
            <a:lvl1pPr algn="ctr">
              <a:defRPr>
                <a:solidFill>
                  <a:schemeClr val="tx1"/>
                </a:solidFill>
              </a:defRPr>
            </a:lvl1pPr>
          </a:lstStyle>
          <a:p>
            <a:fld id="{C8847634-5684-4077-9B97-62904FB6C7A7}" type="slidenum">
              <a:rPr lang="en-US" smtClean="0"/>
              <a:pPr/>
              <a:t>45</a:t>
            </a:fld>
            <a:endParaRPr lang="en-US" dirty="0"/>
          </a:p>
        </p:txBody>
      </p:sp>
      <p:sp>
        <p:nvSpPr>
          <p:cNvPr id="2" name="Title 1"/>
          <p:cNvSpPr>
            <a:spLocks noGrp="1"/>
          </p:cNvSpPr>
          <p:nvPr>
            <p:ph type="title"/>
          </p:nvPr>
        </p:nvSpPr>
        <p:spPr/>
        <p:txBody>
          <a:bodyPr/>
          <a:lstStyle/>
          <a:p>
            <a:r>
              <a:rPr lang="en-US" dirty="0"/>
              <a:t>Oroville – Warning Delay Time</a:t>
            </a:r>
          </a:p>
        </p:txBody>
      </p:sp>
      <p:sp>
        <p:nvSpPr>
          <p:cNvPr id="10" name="TextBox 9"/>
          <p:cNvSpPr txBox="1"/>
          <p:nvPr/>
        </p:nvSpPr>
        <p:spPr>
          <a:xfrm>
            <a:off x="1699652" y="2288186"/>
            <a:ext cx="1568618"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Threat Detected</a:t>
            </a:r>
          </a:p>
        </p:txBody>
      </p:sp>
      <p:sp>
        <p:nvSpPr>
          <p:cNvPr id="11" name="TextBox 10"/>
          <p:cNvSpPr txBox="1"/>
          <p:nvPr/>
        </p:nvSpPr>
        <p:spPr>
          <a:xfrm>
            <a:off x="2483960" y="3470424"/>
            <a:ext cx="1806985" cy="611840"/>
          </a:xfrm>
          <a:prstGeom prst="rect">
            <a:avLst/>
          </a:prstGeom>
          <a:solidFill>
            <a:srgbClr val="894368"/>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Delay Time</a:t>
            </a:r>
          </a:p>
        </p:txBody>
      </p:sp>
      <p:sp>
        <p:nvSpPr>
          <p:cNvPr id="12" name="TextBox 11"/>
          <p:cNvSpPr txBox="1"/>
          <p:nvPr/>
        </p:nvSpPr>
        <p:spPr>
          <a:xfrm>
            <a:off x="3510481" y="2288185"/>
            <a:ext cx="1568617"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Issued</a:t>
            </a:r>
          </a:p>
        </p:txBody>
      </p:sp>
      <p:cxnSp>
        <p:nvCxnSpPr>
          <p:cNvPr id="13" name="Straight Arrow Connector 12"/>
          <p:cNvCxnSpPr>
            <a:stCxn id="10" idx="2"/>
          </p:cNvCxnSpPr>
          <p:nvPr/>
        </p:nvCxnSpPr>
        <p:spPr>
          <a:xfrm flipH="1">
            <a:off x="2483960" y="2881139"/>
            <a:ext cx="1" cy="58928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2" idx="2"/>
          </p:cNvCxnSpPr>
          <p:nvPr/>
        </p:nvCxnSpPr>
        <p:spPr>
          <a:xfrm>
            <a:off x="4294791" y="2881138"/>
            <a:ext cx="0" cy="58928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290943" y="3470422"/>
            <a:ext cx="1806985" cy="611841"/>
          </a:xfrm>
          <a:prstGeom prst="rect">
            <a:avLst/>
          </a:prstGeom>
          <a:solidFill>
            <a:schemeClr val="bg2">
              <a:alpha val="30000"/>
            </a:schemeClr>
          </a:solidFill>
        </p:spPr>
        <p:txBody>
          <a:bodyPr wrap="square" rtlCol="0" anchor="ctr">
            <a:noAutofit/>
          </a:bodyPr>
          <a:lstStyle/>
          <a:p>
            <a:pPr algn="ctr"/>
            <a:r>
              <a:rPr lang="en-US" sz="1400" b="1" dirty="0">
                <a:solidFill>
                  <a:schemeClr val="bg1">
                    <a:alpha val="30000"/>
                  </a:schemeClr>
                </a:solidFill>
                <a:latin typeface="Arial Narrow" panose="020B0606020202030204" pitchFamily="34" charset="0"/>
                <a:cs typeface="Arial" panose="020B0604020202020204" pitchFamily="34" charset="0"/>
              </a:rPr>
              <a:t>Warning Diffusion Time</a:t>
            </a:r>
          </a:p>
        </p:txBody>
      </p:sp>
      <p:sp>
        <p:nvSpPr>
          <p:cNvPr id="16" name="TextBox 15"/>
          <p:cNvSpPr txBox="1"/>
          <p:nvPr/>
        </p:nvSpPr>
        <p:spPr>
          <a:xfrm>
            <a:off x="5309766" y="2288185"/>
            <a:ext cx="1568617" cy="590321"/>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Received</a:t>
            </a:r>
          </a:p>
        </p:txBody>
      </p:sp>
      <p:cxnSp>
        <p:nvCxnSpPr>
          <p:cNvPr id="17" name="Straight Arrow Connector 16"/>
          <p:cNvCxnSpPr>
            <a:stCxn id="16" idx="2"/>
          </p:cNvCxnSpPr>
          <p:nvPr/>
        </p:nvCxnSpPr>
        <p:spPr>
          <a:xfrm>
            <a:off x="6094076" y="2878506"/>
            <a:ext cx="3850" cy="591916"/>
          </a:xfrm>
          <a:prstGeom prst="straightConnector1">
            <a:avLst/>
          </a:prstGeom>
          <a:ln w="38100">
            <a:solidFill>
              <a:schemeClr val="accent1">
                <a:shade val="95000"/>
                <a:satMod val="105000"/>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097925" y="3470422"/>
            <a:ext cx="1806985" cy="611842"/>
          </a:xfrm>
          <a:prstGeom prst="rect">
            <a:avLst/>
          </a:prstGeom>
          <a:solidFill>
            <a:schemeClr val="accent4">
              <a:alpha val="30000"/>
            </a:schemeClr>
          </a:solidFill>
        </p:spPr>
        <p:txBody>
          <a:bodyPr wrap="square" rtlCol="0" anchor="ctr">
            <a:noAutofit/>
          </a:bodyPr>
          <a:lstStyle/>
          <a:p>
            <a:pPr algn="ctr"/>
            <a:r>
              <a:rPr lang="en-US" sz="1400" b="1" dirty="0">
                <a:solidFill>
                  <a:schemeClr val="tx1">
                    <a:alpha val="30000"/>
                  </a:schemeClr>
                </a:solidFill>
                <a:latin typeface="Arial Narrow" panose="020B0606020202030204" pitchFamily="34" charset="0"/>
                <a:cs typeface="Arial" panose="020B0604020202020204" pitchFamily="34" charset="0"/>
              </a:rPr>
              <a:t>Protective Action Initiation Time</a:t>
            </a:r>
          </a:p>
        </p:txBody>
      </p:sp>
      <p:cxnSp>
        <p:nvCxnSpPr>
          <p:cNvPr id="19" name="Straight Arrow Connector 18"/>
          <p:cNvCxnSpPr>
            <a:stCxn id="20" idx="2"/>
          </p:cNvCxnSpPr>
          <p:nvPr/>
        </p:nvCxnSpPr>
        <p:spPr>
          <a:xfrm>
            <a:off x="7904904" y="2883425"/>
            <a:ext cx="1" cy="586997"/>
          </a:xfrm>
          <a:prstGeom prst="straightConnector1">
            <a:avLst/>
          </a:prstGeom>
          <a:ln w="38100">
            <a:solidFill>
              <a:schemeClr val="accent1">
                <a:shade val="95000"/>
                <a:satMod val="105000"/>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120596" y="2290472"/>
            <a:ext cx="1568617"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Protective Action Initiated</a:t>
            </a:r>
          </a:p>
        </p:txBody>
      </p:sp>
      <p:sp>
        <p:nvSpPr>
          <p:cNvPr id="21" name="TextBox 20"/>
          <p:cNvSpPr txBox="1"/>
          <p:nvPr/>
        </p:nvSpPr>
        <p:spPr>
          <a:xfrm>
            <a:off x="7904908" y="3470421"/>
            <a:ext cx="1806985" cy="611843"/>
          </a:xfrm>
          <a:prstGeom prst="rect">
            <a:avLst/>
          </a:prstGeom>
          <a:solidFill>
            <a:srgbClr val="8A9040">
              <a:alpha val="30000"/>
            </a:srgbClr>
          </a:solidFill>
        </p:spPr>
        <p:txBody>
          <a:bodyPr wrap="square" rtlCol="0" anchor="ctr">
            <a:noAutofit/>
          </a:bodyPr>
          <a:lstStyle/>
          <a:p>
            <a:pPr algn="ctr"/>
            <a:r>
              <a:rPr lang="en-US" sz="1400" b="1" dirty="0">
                <a:solidFill>
                  <a:schemeClr val="bg1">
                    <a:alpha val="30000"/>
                  </a:schemeClr>
                </a:solidFill>
                <a:latin typeface="Arial Narrow" panose="020B0606020202030204" pitchFamily="34" charset="0"/>
                <a:cs typeface="Arial" panose="020B0604020202020204" pitchFamily="34" charset="0"/>
              </a:rPr>
              <a:t>Evacuation Time</a:t>
            </a:r>
          </a:p>
        </p:txBody>
      </p:sp>
      <p:cxnSp>
        <p:nvCxnSpPr>
          <p:cNvPr id="22" name="Straight Arrow Connector 21"/>
          <p:cNvCxnSpPr>
            <a:stCxn id="23" idx="2"/>
          </p:cNvCxnSpPr>
          <p:nvPr/>
        </p:nvCxnSpPr>
        <p:spPr>
          <a:xfrm>
            <a:off x="9708039" y="2878475"/>
            <a:ext cx="0" cy="591945"/>
          </a:xfrm>
          <a:prstGeom prst="straightConnector1">
            <a:avLst/>
          </a:prstGeom>
          <a:ln w="38100">
            <a:solidFill>
              <a:schemeClr val="accent1">
                <a:shade val="95000"/>
                <a:satMod val="105000"/>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923730" y="2288185"/>
            <a:ext cx="1568617" cy="590290"/>
          </a:xfrm>
          <a:prstGeom prst="rect">
            <a:avLst/>
          </a:prstGeom>
          <a:solidFill>
            <a:schemeClr val="accent6">
              <a:alpha val="30000"/>
            </a:schemeClr>
          </a:solidFill>
        </p:spPr>
        <p:txBody>
          <a:bodyPr wrap="square" rtlCol="0" anchor="ctr">
            <a:noAutofit/>
          </a:bodyPr>
          <a:lstStyle/>
          <a:p>
            <a:pPr algn="ctr"/>
            <a:r>
              <a:rPr lang="en-US" sz="1400" b="1" dirty="0">
                <a:solidFill>
                  <a:schemeClr val="bg1">
                    <a:alpha val="30000"/>
                  </a:schemeClr>
                </a:solidFill>
                <a:latin typeface="Arial Narrow" panose="020B0606020202030204" pitchFamily="34" charset="0"/>
                <a:cs typeface="Arial" panose="020B0604020202020204" pitchFamily="34" charset="0"/>
              </a:rPr>
              <a:t>Safety Reached</a:t>
            </a:r>
          </a:p>
        </p:txBody>
      </p:sp>
      <p:sp>
        <p:nvSpPr>
          <p:cNvPr id="7" name="TextBox 6"/>
          <p:cNvSpPr txBox="1"/>
          <p:nvPr/>
        </p:nvSpPr>
        <p:spPr>
          <a:xfrm>
            <a:off x="5434854" y="4169705"/>
            <a:ext cx="1307405" cy="400110"/>
          </a:xfrm>
          <a:prstGeom prst="rect">
            <a:avLst/>
          </a:prstGeom>
          <a:noFill/>
        </p:spPr>
        <p:txBody>
          <a:bodyPr wrap="square" rtlCol="0" anchor="ctr">
            <a:spAutoFit/>
          </a:bodyPr>
          <a:lstStyle/>
          <a:p>
            <a:pPr algn="ctr"/>
            <a:r>
              <a:rPr lang="en-US" sz="2000" b="1" dirty="0">
                <a:solidFill>
                  <a:schemeClr val="accent1"/>
                </a:solidFill>
              </a:rPr>
              <a:t>[ Time ]</a:t>
            </a:r>
          </a:p>
        </p:txBody>
      </p:sp>
      <p:cxnSp>
        <p:nvCxnSpPr>
          <p:cNvPr id="8" name="Straight Connector 7"/>
          <p:cNvCxnSpPr>
            <a:endCxn id="7" idx="1"/>
          </p:cNvCxnSpPr>
          <p:nvPr/>
        </p:nvCxnSpPr>
        <p:spPr>
          <a:xfrm>
            <a:off x="1699652" y="4366795"/>
            <a:ext cx="3201860" cy="2965"/>
          </a:xfrm>
          <a:prstGeom prst="line">
            <a:avLst/>
          </a:prstGeom>
          <a:ln w="95250"/>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7" idx="3"/>
          </p:cNvCxnSpPr>
          <p:nvPr/>
        </p:nvCxnSpPr>
        <p:spPr>
          <a:xfrm flipV="1">
            <a:off x="7275602" y="4366795"/>
            <a:ext cx="3216745" cy="2965"/>
          </a:xfrm>
          <a:prstGeom prst="line">
            <a:avLst/>
          </a:prstGeom>
          <a:ln w="95250">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707346" y="4527925"/>
            <a:ext cx="1553227" cy="738664"/>
          </a:xfrm>
          <a:prstGeom prst="rect">
            <a:avLst/>
          </a:prstGeom>
          <a:noFill/>
        </p:spPr>
        <p:txBody>
          <a:bodyPr wrap="square" rtlCol="0">
            <a:spAutoFit/>
          </a:bodyPr>
          <a:lstStyle/>
          <a:p>
            <a:pPr algn="ctr"/>
            <a:r>
              <a:rPr lang="en-US" sz="1400" b="1" dirty="0"/>
              <a:t>3:30 p.m. </a:t>
            </a:r>
            <a:br>
              <a:rPr lang="en-US" sz="1400" b="1" dirty="0"/>
            </a:br>
            <a:r>
              <a:rPr lang="en-US" sz="1400" dirty="0"/>
              <a:t>Hazard notification</a:t>
            </a:r>
          </a:p>
        </p:txBody>
      </p:sp>
      <p:sp>
        <p:nvSpPr>
          <p:cNvPr id="25" name="TextBox 24"/>
          <p:cNvSpPr txBox="1"/>
          <p:nvPr/>
        </p:nvSpPr>
        <p:spPr>
          <a:xfrm>
            <a:off x="3351938" y="4527925"/>
            <a:ext cx="1870308" cy="738664"/>
          </a:xfrm>
          <a:prstGeom prst="rect">
            <a:avLst/>
          </a:prstGeom>
          <a:noFill/>
        </p:spPr>
        <p:txBody>
          <a:bodyPr wrap="square" rtlCol="0">
            <a:spAutoFit/>
          </a:bodyPr>
          <a:lstStyle/>
          <a:p>
            <a:pPr algn="ctr"/>
            <a:r>
              <a:rPr lang="en-US" sz="1400" b="1" dirty="0"/>
              <a:t>4:21 p.m.</a:t>
            </a:r>
            <a:br>
              <a:rPr lang="en-US" sz="1400" b="1" dirty="0"/>
            </a:br>
            <a:r>
              <a:rPr lang="en-US" sz="1400" dirty="0"/>
              <a:t>First evacuation warning sent</a:t>
            </a:r>
          </a:p>
        </p:txBody>
      </p:sp>
      <p:cxnSp>
        <p:nvCxnSpPr>
          <p:cNvPr id="26" name="Straight Arrow Connector 25"/>
          <p:cNvCxnSpPr>
            <a:stCxn id="24" idx="0"/>
          </p:cNvCxnSpPr>
          <p:nvPr/>
        </p:nvCxnSpPr>
        <p:spPr>
          <a:xfrm flipH="1" flipV="1">
            <a:off x="2483594" y="4082263"/>
            <a:ext cx="366" cy="144331"/>
          </a:xfrm>
          <a:prstGeom prst="straightConnector1">
            <a:avLst/>
          </a:prstGeom>
          <a:ln w="34925">
            <a:solidFill>
              <a:schemeClr val="accent5"/>
            </a:solidFill>
            <a:tailEnd type="triangle"/>
          </a:ln>
        </p:spPr>
        <p:style>
          <a:lnRef idx="1">
            <a:schemeClr val="accent4"/>
          </a:lnRef>
          <a:fillRef idx="0">
            <a:schemeClr val="accent4"/>
          </a:fillRef>
          <a:effectRef idx="0">
            <a:schemeClr val="accent4"/>
          </a:effectRef>
          <a:fontRef idx="minor">
            <a:schemeClr val="tx1"/>
          </a:fontRef>
        </p:style>
      </p:cxnSp>
      <p:cxnSp>
        <p:nvCxnSpPr>
          <p:cNvPr id="27" name="Straight Arrow Connector 26"/>
          <p:cNvCxnSpPr>
            <a:stCxn id="25" idx="0"/>
          </p:cNvCxnSpPr>
          <p:nvPr/>
        </p:nvCxnSpPr>
        <p:spPr>
          <a:xfrm flipV="1">
            <a:off x="4287092" y="4082263"/>
            <a:ext cx="0" cy="144331"/>
          </a:xfrm>
          <a:prstGeom prst="straightConnector1">
            <a:avLst/>
          </a:prstGeom>
          <a:ln w="34925">
            <a:solidFill>
              <a:schemeClr val="accent5"/>
            </a:solidFill>
            <a:tailEnd type="triangle"/>
          </a:ln>
        </p:spPr>
        <p:style>
          <a:lnRef idx="1">
            <a:schemeClr val="accent4"/>
          </a:lnRef>
          <a:fillRef idx="0">
            <a:schemeClr val="accent4"/>
          </a:fillRef>
          <a:effectRef idx="0">
            <a:schemeClr val="accent4"/>
          </a:effectRef>
          <a:fontRef idx="minor">
            <a:schemeClr val="tx1"/>
          </a:fontRef>
        </p:style>
      </p:cxnSp>
      <p:sp>
        <p:nvSpPr>
          <p:cNvPr id="28" name="TextBox 27"/>
          <p:cNvSpPr txBox="1"/>
          <p:nvPr/>
        </p:nvSpPr>
        <p:spPr>
          <a:xfrm>
            <a:off x="2491656" y="5567920"/>
            <a:ext cx="1553227" cy="738664"/>
          </a:xfrm>
          <a:prstGeom prst="rect">
            <a:avLst/>
          </a:prstGeom>
          <a:noFill/>
        </p:spPr>
        <p:txBody>
          <a:bodyPr wrap="square" rtlCol="0">
            <a:spAutoFit/>
          </a:bodyPr>
          <a:lstStyle/>
          <a:p>
            <a:pPr algn="ctr"/>
            <a:r>
              <a:rPr lang="en-US" sz="1400" b="1" dirty="0"/>
              <a:t>3:51 p.m. </a:t>
            </a:r>
            <a:r>
              <a:rPr lang="en-US" sz="1400" dirty="0"/>
              <a:t>Decision to evacuate</a:t>
            </a:r>
          </a:p>
        </p:txBody>
      </p:sp>
      <p:cxnSp>
        <p:nvCxnSpPr>
          <p:cNvPr id="29" name="Straight Arrow Connector 28"/>
          <p:cNvCxnSpPr>
            <a:cxnSpLocks/>
            <a:stCxn id="28" idx="0"/>
          </p:cNvCxnSpPr>
          <p:nvPr/>
        </p:nvCxnSpPr>
        <p:spPr>
          <a:xfrm flipH="1" flipV="1">
            <a:off x="3260573" y="4082263"/>
            <a:ext cx="7697" cy="1184326"/>
          </a:xfrm>
          <a:prstGeom prst="straightConnector1">
            <a:avLst/>
          </a:prstGeom>
          <a:ln w="34925">
            <a:solidFill>
              <a:schemeClr val="accent5"/>
            </a:solidFill>
            <a:tailEnd type="triangle"/>
          </a:ln>
        </p:spPr>
        <p:style>
          <a:lnRef idx="1">
            <a:schemeClr val="accent4"/>
          </a:lnRef>
          <a:fillRef idx="0">
            <a:schemeClr val="accent4"/>
          </a:fillRef>
          <a:effectRef idx="0">
            <a:schemeClr val="accent4"/>
          </a:effectRef>
          <a:fontRef idx="minor">
            <a:schemeClr val="tx1"/>
          </a:fontRef>
        </p:style>
      </p:cxnSp>
    </p:spTree>
    <p:custDataLst>
      <p:tags r:id="rId1"/>
    </p:custDataLst>
    <p:extLst>
      <p:ext uri="{BB962C8B-B14F-4D97-AF65-F5344CB8AC3E}">
        <p14:creationId xmlns:p14="http://schemas.microsoft.com/office/powerpoint/2010/main" val="28786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a:stretch>
            <a:fillRect/>
          </a:stretch>
        </p:blipFill>
        <p:spPr>
          <a:xfrm>
            <a:off x="3274813" y="3533650"/>
            <a:ext cx="5627485" cy="3238797"/>
          </a:xfrm>
          <a:prstGeom prst="rect">
            <a:avLst/>
          </a:prstGeom>
        </p:spPr>
      </p:pic>
      <p:grpSp>
        <p:nvGrpSpPr>
          <p:cNvPr id="8" name="Group 7">
            <a:extLst>
              <a:ext uri="{FF2B5EF4-FFF2-40B4-BE49-F238E27FC236}">
                <a16:creationId xmlns:a16="http://schemas.microsoft.com/office/drawing/2014/main" id="{11F16AB6-577C-4622-82F9-DA99F24C3AD7}"/>
              </a:ext>
            </a:extLst>
          </p:cNvPr>
          <p:cNvGrpSpPr/>
          <p:nvPr/>
        </p:nvGrpSpPr>
        <p:grpSpPr>
          <a:xfrm>
            <a:off x="1699652" y="1143148"/>
            <a:ext cx="8792695" cy="2281630"/>
            <a:chOff x="-2691829" y="-1360834"/>
            <a:chExt cx="8792695" cy="2281630"/>
          </a:xfrm>
        </p:grpSpPr>
        <p:sp>
          <p:nvSpPr>
            <p:cNvPr id="26" name="TextBox 25">
              <a:extLst>
                <a:ext uri="{FF2B5EF4-FFF2-40B4-BE49-F238E27FC236}">
                  <a16:creationId xmlns:a16="http://schemas.microsoft.com/office/drawing/2014/main" id="{DF849D96-97B7-4B7D-98A4-BD3485BB87D7}"/>
                </a:ext>
              </a:extLst>
            </p:cNvPr>
            <p:cNvSpPr txBox="1"/>
            <p:nvPr/>
          </p:nvSpPr>
          <p:spPr>
            <a:xfrm>
              <a:off x="-2691829" y="-1360833"/>
              <a:ext cx="1568618"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Threat Detected</a:t>
              </a:r>
            </a:p>
          </p:txBody>
        </p:sp>
        <p:sp>
          <p:nvSpPr>
            <p:cNvPr id="31" name="TextBox 30">
              <a:extLst>
                <a:ext uri="{FF2B5EF4-FFF2-40B4-BE49-F238E27FC236}">
                  <a16:creationId xmlns:a16="http://schemas.microsoft.com/office/drawing/2014/main" id="{170FD508-EC12-4FD5-A38F-678B29959A32}"/>
                </a:ext>
              </a:extLst>
            </p:cNvPr>
            <p:cNvSpPr txBox="1"/>
            <p:nvPr/>
          </p:nvSpPr>
          <p:spPr>
            <a:xfrm>
              <a:off x="-1907521" y="-178595"/>
              <a:ext cx="1806985" cy="611840"/>
            </a:xfrm>
            <a:prstGeom prst="rect">
              <a:avLst/>
            </a:prstGeom>
            <a:solidFill>
              <a:srgbClr val="894368">
                <a:alpha val="30000"/>
              </a:srgb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Delay Time</a:t>
              </a:r>
            </a:p>
          </p:txBody>
        </p:sp>
        <p:sp>
          <p:nvSpPr>
            <p:cNvPr id="32" name="TextBox 31">
              <a:extLst>
                <a:ext uri="{FF2B5EF4-FFF2-40B4-BE49-F238E27FC236}">
                  <a16:creationId xmlns:a16="http://schemas.microsoft.com/office/drawing/2014/main" id="{FD60610A-43CE-4396-B019-A657597FA779}"/>
                </a:ext>
              </a:extLst>
            </p:cNvPr>
            <p:cNvSpPr txBox="1"/>
            <p:nvPr/>
          </p:nvSpPr>
          <p:spPr>
            <a:xfrm>
              <a:off x="-881000" y="-1360834"/>
              <a:ext cx="1568617"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Issued</a:t>
              </a:r>
            </a:p>
          </p:txBody>
        </p:sp>
        <p:cxnSp>
          <p:nvCxnSpPr>
            <p:cNvPr id="34" name="Straight Arrow Connector 33">
              <a:extLst>
                <a:ext uri="{FF2B5EF4-FFF2-40B4-BE49-F238E27FC236}">
                  <a16:creationId xmlns:a16="http://schemas.microsoft.com/office/drawing/2014/main" id="{8A96B956-4C08-40A2-961F-83830766F650}"/>
                </a:ext>
              </a:extLst>
            </p:cNvPr>
            <p:cNvCxnSpPr>
              <a:stCxn id="26" idx="2"/>
            </p:cNvCxnSpPr>
            <p:nvPr/>
          </p:nvCxnSpPr>
          <p:spPr>
            <a:xfrm flipH="1">
              <a:off x="-1907521" y="-767880"/>
              <a:ext cx="1" cy="589284"/>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C6C6363D-C1AD-460B-83D3-F74884A594E4}"/>
                </a:ext>
              </a:extLst>
            </p:cNvPr>
            <p:cNvCxnSpPr>
              <a:stCxn id="32" idx="2"/>
            </p:cNvCxnSpPr>
            <p:nvPr/>
          </p:nvCxnSpPr>
          <p:spPr>
            <a:xfrm>
              <a:off x="-96690" y="-767881"/>
              <a:ext cx="0" cy="58928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926646CE-07EF-4411-811A-B14A8371E615}"/>
                </a:ext>
              </a:extLst>
            </p:cNvPr>
            <p:cNvSpPr txBox="1"/>
            <p:nvPr/>
          </p:nvSpPr>
          <p:spPr>
            <a:xfrm>
              <a:off x="-100538" y="-178597"/>
              <a:ext cx="1806985" cy="611841"/>
            </a:xfrm>
            <a:prstGeom prst="rect">
              <a:avLst/>
            </a:prstGeom>
            <a:solidFill>
              <a:schemeClr val="bg2"/>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Diffusion Time</a:t>
              </a:r>
            </a:p>
          </p:txBody>
        </p:sp>
        <p:sp>
          <p:nvSpPr>
            <p:cNvPr id="37" name="TextBox 36">
              <a:extLst>
                <a:ext uri="{FF2B5EF4-FFF2-40B4-BE49-F238E27FC236}">
                  <a16:creationId xmlns:a16="http://schemas.microsoft.com/office/drawing/2014/main" id="{4AC81E9B-59E3-4FCA-8F61-86486AE7521F}"/>
                </a:ext>
              </a:extLst>
            </p:cNvPr>
            <p:cNvSpPr txBox="1"/>
            <p:nvPr/>
          </p:nvSpPr>
          <p:spPr>
            <a:xfrm>
              <a:off x="918285" y="-1360834"/>
              <a:ext cx="1568617" cy="590321"/>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Received</a:t>
              </a:r>
            </a:p>
          </p:txBody>
        </p:sp>
        <p:cxnSp>
          <p:nvCxnSpPr>
            <p:cNvPr id="38" name="Straight Arrow Connector 37">
              <a:extLst>
                <a:ext uri="{FF2B5EF4-FFF2-40B4-BE49-F238E27FC236}">
                  <a16:creationId xmlns:a16="http://schemas.microsoft.com/office/drawing/2014/main" id="{31C9ABAA-873A-4BC4-BDD7-6C852EE3166C}"/>
                </a:ext>
              </a:extLst>
            </p:cNvPr>
            <p:cNvCxnSpPr>
              <a:stCxn id="37" idx="2"/>
            </p:cNvCxnSpPr>
            <p:nvPr/>
          </p:nvCxnSpPr>
          <p:spPr>
            <a:xfrm>
              <a:off x="1702595" y="-770513"/>
              <a:ext cx="3850" cy="591916"/>
            </a:xfrm>
            <a:prstGeom prst="straightConnector1">
              <a:avLst/>
            </a:prstGeom>
            <a:ln w="38100">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A26D49D-9173-4049-859E-D1995C95422C}"/>
                </a:ext>
              </a:extLst>
            </p:cNvPr>
            <p:cNvSpPr txBox="1"/>
            <p:nvPr/>
          </p:nvSpPr>
          <p:spPr>
            <a:xfrm>
              <a:off x="1706444" y="-178597"/>
              <a:ext cx="1806985" cy="611842"/>
            </a:xfrm>
            <a:prstGeom prst="rect">
              <a:avLst/>
            </a:prstGeom>
            <a:solidFill>
              <a:schemeClr val="accent4">
                <a:alpha val="30000"/>
              </a:schemeClr>
            </a:solidFill>
          </p:spPr>
          <p:txBody>
            <a:bodyPr wrap="square" rtlCol="0" anchor="ctr">
              <a:noAutofit/>
            </a:bodyPr>
            <a:lstStyle/>
            <a:p>
              <a:pPr algn="ctr"/>
              <a:r>
                <a:rPr lang="en-US" sz="1400" b="1" dirty="0">
                  <a:solidFill>
                    <a:schemeClr val="tx1">
                      <a:alpha val="30000"/>
                    </a:schemeClr>
                  </a:solidFill>
                  <a:latin typeface="Arial Narrow" panose="020B0606020202030204" pitchFamily="34" charset="0"/>
                  <a:cs typeface="Arial" panose="020B0604020202020204" pitchFamily="34" charset="0"/>
                </a:rPr>
                <a:t>Protective Action Initiation Time</a:t>
              </a:r>
            </a:p>
          </p:txBody>
        </p:sp>
        <p:cxnSp>
          <p:nvCxnSpPr>
            <p:cNvPr id="40" name="Straight Arrow Connector 39">
              <a:extLst>
                <a:ext uri="{FF2B5EF4-FFF2-40B4-BE49-F238E27FC236}">
                  <a16:creationId xmlns:a16="http://schemas.microsoft.com/office/drawing/2014/main" id="{36EEC0C1-7A14-46F3-A3BE-E70CE57DE76F}"/>
                </a:ext>
              </a:extLst>
            </p:cNvPr>
            <p:cNvCxnSpPr>
              <a:stCxn id="41" idx="2"/>
            </p:cNvCxnSpPr>
            <p:nvPr/>
          </p:nvCxnSpPr>
          <p:spPr>
            <a:xfrm>
              <a:off x="3513423" y="-765594"/>
              <a:ext cx="1" cy="586997"/>
            </a:xfrm>
            <a:prstGeom prst="straightConnector1">
              <a:avLst/>
            </a:prstGeom>
            <a:ln w="38100">
              <a:solidFill>
                <a:schemeClr val="accent1">
                  <a:shade val="95000"/>
                  <a:satMod val="105000"/>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2157E7A4-C9FC-46D3-AA87-95E0E1A7D91D}"/>
                </a:ext>
              </a:extLst>
            </p:cNvPr>
            <p:cNvSpPr txBox="1"/>
            <p:nvPr/>
          </p:nvSpPr>
          <p:spPr>
            <a:xfrm>
              <a:off x="2729115" y="-1358547"/>
              <a:ext cx="1568617"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Protective Action Initiated</a:t>
              </a:r>
            </a:p>
          </p:txBody>
        </p:sp>
        <p:sp>
          <p:nvSpPr>
            <p:cNvPr id="43" name="TextBox 42">
              <a:extLst>
                <a:ext uri="{FF2B5EF4-FFF2-40B4-BE49-F238E27FC236}">
                  <a16:creationId xmlns:a16="http://schemas.microsoft.com/office/drawing/2014/main" id="{77F6A40B-A665-4BCB-9290-8DC1C917A77B}"/>
                </a:ext>
              </a:extLst>
            </p:cNvPr>
            <p:cNvSpPr txBox="1"/>
            <p:nvPr/>
          </p:nvSpPr>
          <p:spPr>
            <a:xfrm>
              <a:off x="3513427" y="-178598"/>
              <a:ext cx="1806985" cy="611843"/>
            </a:xfrm>
            <a:prstGeom prst="rect">
              <a:avLst/>
            </a:prstGeom>
            <a:solidFill>
              <a:srgbClr val="8A9040">
                <a:alpha val="30000"/>
              </a:srgbClr>
            </a:solidFill>
          </p:spPr>
          <p:txBody>
            <a:bodyPr wrap="square" rtlCol="0" anchor="ctr">
              <a:noAutofit/>
            </a:bodyPr>
            <a:lstStyle/>
            <a:p>
              <a:pPr algn="ctr"/>
              <a:r>
                <a:rPr lang="en-US" sz="1400" b="1" dirty="0">
                  <a:solidFill>
                    <a:schemeClr val="bg1">
                      <a:alpha val="30000"/>
                    </a:schemeClr>
                  </a:solidFill>
                  <a:latin typeface="Arial Narrow" panose="020B0606020202030204" pitchFamily="34" charset="0"/>
                  <a:cs typeface="Arial" panose="020B0604020202020204" pitchFamily="34" charset="0"/>
                </a:rPr>
                <a:t>Evacuation Time</a:t>
              </a:r>
            </a:p>
          </p:txBody>
        </p:sp>
        <p:cxnSp>
          <p:nvCxnSpPr>
            <p:cNvPr id="45" name="Straight Arrow Connector 44">
              <a:extLst>
                <a:ext uri="{FF2B5EF4-FFF2-40B4-BE49-F238E27FC236}">
                  <a16:creationId xmlns:a16="http://schemas.microsoft.com/office/drawing/2014/main" id="{53853294-E220-40A6-9291-78FE1F3528C9}"/>
                </a:ext>
              </a:extLst>
            </p:cNvPr>
            <p:cNvCxnSpPr>
              <a:stCxn id="46" idx="2"/>
            </p:cNvCxnSpPr>
            <p:nvPr/>
          </p:nvCxnSpPr>
          <p:spPr>
            <a:xfrm>
              <a:off x="5316558" y="-770544"/>
              <a:ext cx="0" cy="591945"/>
            </a:xfrm>
            <a:prstGeom prst="straightConnector1">
              <a:avLst/>
            </a:prstGeom>
            <a:ln w="38100">
              <a:solidFill>
                <a:schemeClr val="accent1">
                  <a:shade val="95000"/>
                  <a:satMod val="105000"/>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B9D06999-CD14-40ED-A280-15AFE2AB8114}"/>
                </a:ext>
              </a:extLst>
            </p:cNvPr>
            <p:cNvSpPr txBox="1"/>
            <p:nvPr/>
          </p:nvSpPr>
          <p:spPr>
            <a:xfrm>
              <a:off x="4532249" y="-1360834"/>
              <a:ext cx="1568617" cy="590290"/>
            </a:xfrm>
            <a:prstGeom prst="rect">
              <a:avLst/>
            </a:prstGeom>
            <a:solidFill>
              <a:schemeClr val="accent6">
                <a:alpha val="30000"/>
              </a:schemeClr>
            </a:solidFill>
          </p:spPr>
          <p:txBody>
            <a:bodyPr wrap="square" rtlCol="0" anchor="ctr">
              <a:noAutofit/>
            </a:bodyPr>
            <a:lstStyle/>
            <a:p>
              <a:pPr algn="ctr"/>
              <a:r>
                <a:rPr lang="en-US" sz="1400" b="1" dirty="0">
                  <a:solidFill>
                    <a:schemeClr val="bg1">
                      <a:alpha val="30000"/>
                    </a:schemeClr>
                  </a:solidFill>
                  <a:latin typeface="Arial Narrow" panose="020B0606020202030204" pitchFamily="34" charset="0"/>
                  <a:cs typeface="Arial" panose="020B0604020202020204" pitchFamily="34" charset="0"/>
                </a:rPr>
                <a:t>Safety Reached</a:t>
              </a:r>
            </a:p>
          </p:txBody>
        </p:sp>
        <p:sp>
          <p:nvSpPr>
            <p:cNvPr id="47" name="TextBox 46">
              <a:extLst>
                <a:ext uri="{FF2B5EF4-FFF2-40B4-BE49-F238E27FC236}">
                  <a16:creationId xmlns:a16="http://schemas.microsoft.com/office/drawing/2014/main" id="{A171FA8E-FDD7-4E99-A9DA-FA2FB4C1B912}"/>
                </a:ext>
              </a:extLst>
            </p:cNvPr>
            <p:cNvSpPr txBox="1"/>
            <p:nvPr/>
          </p:nvSpPr>
          <p:spPr>
            <a:xfrm>
              <a:off x="1043373" y="520686"/>
              <a:ext cx="1307405" cy="400110"/>
            </a:xfrm>
            <a:prstGeom prst="rect">
              <a:avLst/>
            </a:prstGeom>
            <a:noFill/>
          </p:spPr>
          <p:txBody>
            <a:bodyPr wrap="square" rtlCol="0" anchor="ctr">
              <a:spAutoFit/>
            </a:bodyPr>
            <a:lstStyle/>
            <a:p>
              <a:pPr algn="ctr"/>
              <a:r>
                <a:rPr lang="en-US" sz="2000" b="1" dirty="0">
                  <a:solidFill>
                    <a:schemeClr val="accent1"/>
                  </a:solidFill>
                </a:rPr>
                <a:t>[ Time ]</a:t>
              </a:r>
            </a:p>
          </p:txBody>
        </p:sp>
        <p:cxnSp>
          <p:nvCxnSpPr>
            <p:cNvPr id="48" name="Straight Connector 47">
              <a:extLst>
                <a:ext uri="{FF2B5EF4-FFF2-40B4-BE49-F238E27FC236}">
                  <a16:creationId xmlns:a16="http://schemas.microsoft.com/office/drawing/2014/main" id="{32C4D09F-62E5-4728-B7FB-CA40CD15B725}"/>
                </a:ext>
              </a:extLst>
            </p:cNvPr>
            <p:cNvCxnSpPr>
              <a:endCxn id="47" idx="1"/>
            </p:cNvCxnSpPr>
            <p:nvPr/>
          </p:nvCxnSpPr>
          <p:spPr>
            <a:xfrm>
              <a:off x="-2691829" y="717776"/>
              <a:ext cx="3735202" cy="2965"/>
            </a:xfrm>
            <a:prstGeom prst="line">
              <a:avLst/>
            </a:prstGeom>
            <a:ln w="95250"/>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4804A08-7E3D-479C-8256-E94D3952CDE7}"/>
                </a:ext>
              </a:extLst>
            </p:cNvPr>
            <p:cNvCxnSpPr>
              <a:stCxn id="47" idx="3"/>
            </p:cNvCxnSpPr>
            <p:nvPr/>
          </p:nvCxnSpPr>
          <p:spPr>
            <a:xfrm flipV="1">
              <a:off x="2350778" y="717776"/>
              <a:ext cx="3750088" cy="2965"/>
            </a:xfrm>
            <a:prstGeom prst="line">
              <a:avLst/>
            </a:prstGeom>
            <a:ln w="95250">
              <a:tailEnd type="triangle"/>
            </a:ln>
          </p:spPr>
          <p:style>
            <a:lnRef idx="1">
              <a:schemeClr val="accent1"/>
            </a:lnRef>
            <a:fillRef idx="0">
              <a:schemeClr val="accent1"/>
            </a:fillRef>
            <a:effectRef idx="0">
              <a:schemeClr val="accent1"/>
            </a:effectRef>
            <a:fontRef idx="minor">
              <a:schemeClr val="tx1"/>
            </a:fontRef>
          </p:style>
        </p:cxnSp>
      </p:grpSp>
      <p:sp>
        <p:nvSpPr>
          <p:cNvPr id="22" name="Slide Number Placeholder 17">
            <a:extLst>
              <a:ext uri="{FF2B5EF4-FFF2-40B4-BE49-F238E27FC236}">
                <a16:creationId xmlns:a16="http://schemas.microsoft.com/office/drawing/2014/main" id="{FDA4C539-83B1-4524-B334-1F1246F68A20}"/>
              </a:ext>
            </a:extLst>
          </p:cNvPr>
          <p:cNvSpPr txBox="1">
            <a:spLocks/>
          </p:cNvSpPr>
          <p:nvPr/>
        </p:nvSpPr>
        <p:spPr>
          <a:xfrm>
            <a:off x="10869310" y="5994399"/>
            <a:ext cx="484489" cy="365125"/>
          </a:xfrm>
          <a:prstGeom prst="rect">
            <a:avLst/>
          </a:prstGeom>
        </p:spPr>
        <p:txBody>
          <a:bodyPr anchor="ctr"/>
          <a:lstStyle>
            <a:defPPr>
              <a:defRPr lang="en-US"/>
            </a:defPPr>
            <a:lvl1pPr marL="0" algn="ctr"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847634-5684-4077-9B97-62904FB6C7A7}" type="slidenum">
              <a:rPr lang="en-US" sz="1200" smtClean="0"/>
              <a:pPr/>
              <a:t>46</a:t>
            </a:fld>
            <a:endParaRPr lang="en-US" sz="1200" dirty="0"/>
          </a:p>
        </p:txBody>
      </p:sp>
      <p:sp>
        <p:nvSpPr>
          <p:cNvPr id="4" name="Title 3">
            <a:extLst>
              <a:ext uri="{FF2B5EF4-FFF2-40B4-BE49-F238E27FC236}">
                <a16:creationId xmlns:a16="http://schemas.microsoft.com/office/drawing/2014/main" id="{A5FB9398-CA97-46D4-8D24-EBF5318BAD37}"/>
              </a:ext>
            </a:extLst>
          </p:cNvPr>
          <p:cNvSpPr>
            <a:spLocks noGrp="1"/>
          </p:cNvSpPr>
          <p:nvPr>
            <p:ph type="title"/>
          </p:nvPr>
        </p:nvSpPr>
        <p:spPr/>
        <p:txBody>
          <a:bodyPr>
            <a:normAutofit/>
          </a:bodyPr>
          <a:lstStyle/>
          <a:p>
            <a:r>
              <a:rPr lang="en-US" dirty="0"/>
              <a:t>Oroville Warning Diffusion (Survey)</a:t>
            </a:r>
          </a:p>
        </p:txBody>
      </p:sp>
    </p:spTree>
    <p:custDataLst>
      <p:tags r:id="rId1"/>
    </p:custDataLst>
    <p:extLst>
      <p:ext uri="{BB962C8B-B14F-4D97-AF65-F5344CB8AC3E}">
        <p14:creationId xmlns:p14="http://schemas.microsoft.com/office/powerpoint/2010/main" val="3588364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F5A8BB5-E37A-48B7-97B3-B12BE3A9BC35}"/>
              </a:ext>
            </a:extLst>
          </p:cNvPr>
          <p:cNvGrpSpPr/>
          <p:nvPr/>
        </p:nvGrpSpPr>
        <p:grpSpPr>
          <a:xfrm>
            <a:off x="1699652" y="1143148"/>
            <a:ext cx="8792695" cy="2281630"/>
            <a:chOff x="1699652" y="1143148"/>
            <a:chExt cx="8792695" cy="2281630"/>
          </a:xfrm>
        </p:grpSpPr>
        <p:sp>
          <p:nvSpPr>
            <p:cNvPr id="26" name="TextBox 25">
              <a:extLst>
                <a:ext uri="{FF2B5EF4-FFF2-40B4-BE49-F238E27FC236}">
                  <a16:creationId xmlns:a16="http://schemas.microsoft.com/office/drawing/2014/main" id="{DF849D96-97B7-4B7D-98A4-BD3485BB87D7}"/>
                </a:ext>
              </a:extLst>
            </p:cNvPr>
            <p:cNvSpPr txBox="1"/>
            <p:nvPr/>
          </p:nvSpPr>
          <p:spPr>
            <a:xfrm>
              <a:off x="1699652" y="1143149"/>
              <a:ext cx="1568618"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Threat Detected</a:t>
              </a:r>
            </a:p>
          </p:txBody>
        </p:sp>
        <p:sp>
          <p:nvSpPr>
            <p:cNvPr id="31" name="TextBox 30">
              <a:extLst>
                <a:ext uri="{FF2B5EF4-FFF2-40B4-BE49-F238E27FC236}">
                  <a16:creationId xmlns:a16="http://schemas.microsoft.com/office/drawing/2014/main" id="{170FD508-EC12-4FD5-A38F-678B29959A32}"/>
                </a:ext>
              </a:extLst>
            </p:cNvPr>
            <p:cNvSpPr txBox="1"/>
            <p:nvPr/>
          </p:nvSpPr>
          <p:spPr>
            <a:xfrm>
              <a:off x="2483960" y="2325387"/>
              <a:ext cx="1806985" cy="611840"/>
            </a:xfrm>
            <a:prstGeom prst="rect">
              <a:avLst/>
            </a:prstGeom>
            <a:solidFill>
              <a:srgbClr val="894368">
                <a:alpha val="30000"/>
              </a:srgb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Delay Time</a:t>
              </a:r>
            </a:p>
          </p:txBody>
        </p:sp>
        <p:sp>
          <p:nvSpPr>
            <p:cNvPr id="32" name="TextBox 31">
              <a:extLst>
                <a:ext uri="{FF2B5EF4-FFF2-40B4-BE49-F238E27FC236}">
                  <a16:creationId xmlns:a16="http://schemas.microsoft.com/office/drawing/2014/main" id="{FD60610A-43CE-4396-B019-A657597FA779}"/>
                </a:ext>
              </a:extLst>
            </p:cNvPr>
            <p:cNvSpPr txBox="1"/>
            <p:nvPr/>
          </p:nvSpPr>
          <p:spPr>
            <a:xfrm>
              <a:off x="3510481" y="1143148"/>
              <a:ext cx="1568617"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Issued</a:t>
              </a:r>
            </a:p>
          </p:txBody>
        </p:sp>
        <p:cxnSp>
          <p:nvCxnSpPr>
            <p:cNvPr id="34" name="Straight Arrow Connector 33">
              <a:extLst>
                <a:ext uri="{FF2B5EF4-FFF2-40B4-BE49-F238E27FC236}">
                  <a16:creationId xmlns:a16="http://schemas.microsoft.com/office/drawing/2014/main" id="{8A96B956-4C08-40A2-961F-83830766F650}"/>
                </a:ext>
              </a:extLst>
            </p:cNvPr>
            <p:cNvCxnSpPr>
              <a:stCxn id="26" idx="2"/>
            </p:cNvCxnSpPr>
            <p:nvPr/>
          </p:nvCxnSpPr>
          <p:spPr>
            <a:xfrm flipH="1">
              <a:off x="2483960" y="1736102"/>
              <a:ext cx="1" cy="589284"/>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C6C6363D-C1AD-460B-83D3-F74884A594E4}"/>
                </a:ext>
              </a:extLst>
            </p:cNvPr>
            <p:cNvCxnSpPr>
              <a:stCxn id="32" idx="2"/>
            </p:cNvCxnSpPr>
            <p:nvPr/>
          </p:nvCxnSpPr>
          <p:spPr>
            <a:xfrm>
              <a:off x="4294791" y="1736101"/>
              <a:ext cx="0" cy="589283"/>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926646CE-07EF-4411-811A-B14A8371E615}"/>
                </a:ext>
              </a:extLst>
            </p:cNvPr>
            <p:cNvSpPr txBox="1"/>
            <p:nvPr/>
          </p:nvSpPr>
          <p:spPr>
            <a:xfrm>
              <a:off x="4290943" y="2325385"/>
              <a:ext cx="1806985" cy="611841"/>
            </a:xfrm>
            <a:prstGeom prst="rect">
              <a:avLst/>
            </a:prstGeom>
            <a:solidFill>
              <a:schemeClr val="bg2">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Diffusion Time</a:t>
              </a:r>
            </a:p>
          </p:txBody>
        </p:sp>
        <p:sp>
          <p:nvSpPr>
            <p:cNvPr id="37" name="TextBox 36">
              <a:extLst>
                <a:ext uri="{FF2B5EF4-FFF2-40B4-BE49-F238E27FC236}">
                  <a16:creationId xmlns:a16="http://schemas.microsoft.com/office/drawing/2014/main" id="{4AC81E9B-59E3-4FCA-8F61-86486AE7521F}"/>
                </a:ext>
              </a:extLst>
            </p:cNvPr>
            <p:cNvSpPr txBox="1"/>
            <p:nvPr/>
          </p:nvSpPr>
          <p:spPr>
            <a:xfrm>
              <a:off x="5309766" y="1143148"/>
              <a:ext cx="1568617" cy="590321"/>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Received</a:t>
              </a:r>
            </a:p>
          </p:txBody>
        </p:sp>
        <p:cxnSp>
          <p:nvCxnSpPr>
            <p:cNvPr id="38" name="Straight Arrow Connector 37">
              <a:extLst>
                <a:ext uri="{FF2B5EF4-FFF2-40B4-BE49-F238E27FC236}">
                  <a16:creationId xmlns:a16="http://schemas.microsoft.com/office/drawing/2014/main" id="{31C9ABAA-873A-4BC4-BDD7-6C852EE3166C}"/>
                </a:ext>
              </a:extLst>
            </p:cNvPr>
            <p:cNvCxnSpPr>
              <a:stCxn id="37" idx="2"/>
            </p:cNvCxnSpPr>
            <p:nvPr/>
          </p:nvCxnSpPr>
          <p:spPr>
            <a:xfrm>
              <a:off x="6094076" y="1733469"/>
              <a:ext cx="3850" cy="591916"/>
            </a:xfrm>
            <a:prstGeom prst="straightConnector1">
              <a:avLst/>
            </a:prstGeom>
            <a:ln w="38100">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A26D49D-9173-4049-859E-D1995C95422C}"/>
                </a:ext>
              </a:extLst>
            </p:cNvPr>
            <p:cNvSpPr txBox="1"/>
            <p:nvPr/>
          </p:nvSpPr>
          <p:spPr>
            <a:xfrm>
              <a:off x="6097925" y="2325385"/>
              <a:ext cx="1806985" cy="611842"/>
            </a:xfrm>
            <a:prstGeom prst="rect">
              <a:avLst/>
            </a:prstGeom>
            <a:solidFill>
              <a:schemeClr val="accent4"/>
            </a:solidFill>
          </p:spPr>
          <p:txBody>
            <a:bodyPr wrap="square" rtlCol="0" anchor="ctr">
              <a:noAutofit/>
            </a:bodyPr>
            <a:lstStyle/>
            <a:p>
              <a:pPr algn="ctr"/>
              <a:r>
                <a:rPr lang="en-US" sz="1400" b="1" dirty="0">
                  <a:latin typeface="Arial Narrow" panose="020B0606020202030204" pitchFamily="34" charset="0"/>
                  <a:cs typeface="Arial" panose="020B0604020202020204" pitchFamily="34" charset="0"/>
                </a:rPr>
                <a:t>Protective Action Initiation Time</a:t>
              </a:r>
            </a:p>
          </p:txBody>
        </p:sp>
        <p:cxnSp>
          <p:nvCxnSpPr>
            <p:cNvPr id="40" name="Straight Arrow Connector 39">
              <a:extLst>
                <a:ext uri="{FF2B5EF4-FFF2-40B4-BE49-F238E27FC236}">
                  <a16:creationId xmlns:a16="http://schemas.microsoft.com/office/drawing/2014/main" id="{36EEC0C1-7A14-46F3-A3BE-E70CE57DE76F}"/>
                </a:ext>
              </a:extLst>
            </p:cNvPr>
            <p:cNvCxnSpPr>
              <a:stCxn id="41" idx="2"/>
            </p:cNvCxnSpPr>
            <p:nvPr/>
          </p:nvCxnSpPr>
          <p:spPr>
            <a:xfrm>
              <a:off x="7904904" y="1738388"/>
              <a:ext cx="1" cy="586997"/>
            </a:xfrm>
            <a:prstGeom prst="straightConnector1">
              <a:avLst/>
            </a:prstGeom>
            <a:ln w="38100">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2157E7A4-C9FC-46D3-AA87-95E0E1A7D91D}"/>
                </a:ext>
              </a:extLst>
            </p:cNvPr>
            <p:cNvSpPr txBox="1"/>
            <p:nvPr/>
          </p:nvSpPr>
          <p:spPr>
            <a:xfrm>
              <a:off x="7120596" y="1145435"/>
              <a:ext cx="1568617"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Protective Action Initiated</a:t>
              </a:r>
            </a:p>
          </p:txBody>
        </p:sp>
        <p:sp>
          <p:nvSpPr>
            <p:cNvPr id="43" name="TextBox 42">
              <a:extLst>
                <a:ext uri="{FF2B5EF4-FFF2-40B4-BE49-F238E27FC236}">
                  <a16:creationId xmlns:a16="http://schemas.microsoft.com/office/drawing/2014/main" id="{77F6A40B-A665-4BCB-9290-8DC1C917A77B}"/>
                </a:ext>
              </a:extLst>
            </p:cNvPr>
            <p:cNvSpPr txBox="1"/>
            <p:nvPr/>
          </p:nvSpPr>
          <p:spPr>
            <a:xfrm>
              <a:off x="7904908" y="2325384"/>
              <a:ext cx="1806985" cy="611843"/>
            </a:xfrm>
            <a:prstGeom prst="rect">
              <a:avLst/>
            </a:prstGeom>
            <a:solidFill>
              <a:srgbClr val="8A9040">
                <a:alpha val="30000"/>
              </a:srgbClr>
            </a:solidFill>
          </p:spPr>
          <p:txBody>
            <a:bodyPr wrap="square" rtlCol="0" anchor="ctr">
              <a:noAutofit/>
            </a:bodyPr>
            <a:lstStyle/>
            <a:p>
              <a:pPr algn="ctr"/>
              <a:r>
                <a:rPr lang="en-US" sz="1400" b="1" dirty="0">
                  <a:solidFill>
                    <a:schemeClr val="bg1">
                      <a:alpha val="30000"/>
                    </a:schemeClr>
                  </a:solidFill>
                  <a:latin typeface="Arial Narrow" panose="020B0606020202030204" pitchFamily="34" charset="0"/>
                  <a:cs typeface="Arial" panose="020B0604020202020204" pitchFamily="34" charset="0"/>
                </a:rPr>
                <a:t>Evacuation Time</a:t>
              </a:r>
            </a:p>
          </p:txBody>
        </p:sp>
        <p:cxnSp>
          <p:nvCxnSpPr>
            <p:cNvPr id="45" name="Straight Arrow Connector 44">
              <a:extLst>
                <a:ext uri="{FF2B5EF4-FFF2-40B4-BE49-F238E27FC236}">
                  <a16:creationId xmlns:a16="http://schemas.microsoft.com/office/drawing/2014/main" id="{53853294-E220-40A6-9291-78FE1F3528C9}"/>
                </a:ext>
              </a:extLst>
            </p:cNvPr>
            <p:cNvCxnSpPr>
              <a:stCxn id="46" idx="2"/>
            </p:cNvCxnSpPr>
            <p:nvPr/>
          </p:nvCxnSpPr>
          <p:spPr>
            <a:xfrm>
              <a:off x="9708039" y="1733438"/>
              <a:ext cx="0" cy="591945"/>
            </a:xfrm>
            <a:prstGeom prst="straightConnector1">
              <a:avLst/>
            </a:prstGeom>
            <a:ln w="38100">
              <a:solidFill>
                <a:schemeClr val="accent1">
                  <a:shade val="95000"/>
                  <a:satMod val="105000"/>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B9D06999-CD14-40ED-A280-15AFE2AB8114}"/>
                </a:ext>
              </a:extLst>
            </p:cNvPr>
            <p:cNvSpPr txBox="1"/>
            <p:nvPr/>
          </p:nvSpPr>
          <p:spPr>
            <a:xfrm>
              <a:off x="8923730" y="1143148"/>
              <a:ext cx="1568617" cy="590290"/>
            </a:xfrm>
            <a:prstGeom prst="rect">
              <a:avLst/>
            </a:prstGeom>
            <a:solidFill>
              <a:schemeClr val="accent6">
                <a:alpha val="30000"/>
              </a:schemeClr>
            </a:solidFill>
          </p:spPr>
          <p:txBody>
            <a:bodyPr wrap="square" rtlCol="0" anchor="ctr">
              <a:noAutofit/>
            </a:bodyPr>
            <a:lstStyle/>
            <a:p>
              <a:pPr algn="ctr"/>
              <a:r>
                <a:rPr lang="en-US" sz="1400" b="1" dirty="0">
                  <a:solidFill>
                    <a:schemeClr val="bg1">
                      <a:alpha val="30000"/>
                    </a:schemeClr>
                  </a:solidFill>
                  <a:latin typeface="Arial Narrow" panose="020B0606020202030204" pitchFamily="34" charset="0"/>
                  <a:cs typeface="Arial" panose="020B0604020202020204" pitchFamily="34" charset="0"/>
                </a:rPr>
                <a:t>Safety Reached</a:t>
              </a:r>
            </a:p>
          </p:txBody>
        </p:sp>
        <p:sp>
          <p:nvSpPr>
            <p:cNvPr id="47" name="TextBox 46">
              <a:extLst>
                <a:ext uri="{FF2B5EF4-FFF2-40B4-BE49-F238E27FC236}">
                  <a16:creationId xmlns:a16="http://schemas.microsoft.com/office/drawing/2014/main" id="{A171FA8E-FDD7-4E99-A9DA-FA2FB4C1B912}"/>
                </a:ext>
              </a:extLst>
            </p:cNvPr>
            <p:cNvSpPr txBox="1"/>
            <p:nvPr/>
          </p:nvSpPr>
          <p:spPr>
            <a:xfrm>
              <a:off x="5434854" y="3024668"/>
              <a:ext cx="1307405" cy="400110"/>
            </a:xfrm>
            <a:prstGeom prst="rect">
              <a:avLst/>
            </a:prstGeom>
            <a:noFill/>
          </p:spPr>
          <p:txBody>
            <a:bodyPr wrap="square" rtlCol="0" anchor="ctr">
              <a:spAutoFit/>
            </a:bodyPr>
            <a:lstStyle/>
            <a:p>
              <a:pPr algn="ctr"/>
              <a:r>
                <a:rPr lang="en-US" sz="2000" b="1" dirty="0">
                  <a:solidFill>
                    <a:schemeClr val="accent1"/>
                  </a:solidFill>
                </a:rPr>
                <a:t>[ Time ]</a:t>
              </a:r>
            </a:p>
          </p:txBody>
        </p:sp>
        <p:cxnSp>
          <p:nvCxnSpPr>
            <p:cNvPr id="48" name="Straight Connector 47">
              <a:extLst>
                <a:ext uri="{FF2B5EF4-FFF2-40B4-BE49-F238E27FC236}">
                  <a16:creationId xmlns:a16="http://schemas.microsoft.com/office/drawing/2014/main" id="{32C4D09F-62E5-4728-B7FB-CA40CD15B725}"/>
                </a:ext>
              </a:extLst>
            </p:cNvPr>
            <p:cNvCxnSpPr>
              <a:endCxn id="47" idx="1"/>
            </p:cNvCxnSpPr>
            <p:nvPr/>
          </p:nvCxnSpPr>
          <p:spPr>
            <a:xfrm>
              <a:off x="1699652" y="3221758"/>
              <a:ext cx="3735202" cy="2965"/>
            </a:xfrm>
            <a:prstGeom prst="line">
              <a:avLst/>
            </a:prstGeom>
            <a:ln w="95250"/>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4804A08-7E3D-479C-8256-E94D3952CDE7}"/>
                </a:ext>
              </a:extLst>
            </p:cNvPr>
            <p:cNvCxnSpPr>
              <a:stCxn id="47" idx="3"/>
            </p:cNvCxnSpPr>
            <p:nvPr/>
          </p:nvCxnSpPr>
          <p:spPr>
            <a:xfrm flipV="1">
              <a:off x="6742259" y="3221758"/>
              <a:ext cx="3750088" cy="2965"/>
            </a:xfrm>
            <a:prstGeom prst="line">
              <a:avLst/>
            </a:prstGeom>
            <a:ln w="95250">
              <a:tailEnd type="triangle"/>
            </a:ln>
          </p:spPr>
          <p:style>
            <a:lnRef idx="1">
              <a:schemeClr val="accent1"/>
            </a:lnRef>
            <a:fillRef idx="0">
              <a:schemeClr val="accent1"/>
            </a:fillRef>
            <a:effectRef idx="0">
              <a:schemeClr val="accent1"/>
            </a:effectRef>
            <a:fontRef idx="minor">
              <a:schemeClr val="tx1"/>
            </a:fontRef>
          </p:style>
        </p:cxnSp>
      </p:grpSp>
      <p:pic>
        <p:nvPicPr>
          <p:cNvPr id="22" name="Picture 21">
            <a:extLst>
              <a:ext uri="{FF2B5EF4-FFF2-40B4-BE49-F238E27FC236}">
                <a16:creationId xmlns:a16="http://schemas.microsoft.com/office/drawing/2014/main" id="{95E7A893-3B18-4808-A5CF-3F15F4DF6E2E}"/>
              </a:ext>
            </a:extLst>
          </p:cNvPr>
          <p:cNvPicPr>
            <a:picLocks noChangeAspect="1"/>
          </p:cNvPicPr>
          <p:nvPr/>
        </p:nvPicPr>
        <p:blipFill>
          <a:blip r:embed="rId4"/>
          <a:stretch>
            <a:fillRect/>
          </a:stretch>
        </p:blipFill>
        <p:spPr>
          <a:xfrm>
            <a:off x="3866467" y="3447854"/>
            <a:ext cx="4455217" cy="3328899"/>
          </a:xfrm>
          <a:prstGeom prst="rect">
            <a:avLst/>
          </a:prstGeom>
        </p:spPr>
      </p:pic>
      <p:sp>
        <p:nvSpPr>
          <p:cNvPr id="25" name="Slide Number Placeholder 17">
            <a:extLst>
              <a:ext uri="{FF2B5EF4-FFF2-40B4-BE49-F238E27FC236}">
                <a16:creationId xmlns:a16="http://schemas.microsoft.com/office/drawing/2014/main" id="{92D97FC2-8028-454B-90E7-B8EC2D3560BB}"/>
              </a:ext>
            </a:extLst>
          </p:cNvPr>
          <p:cNvSpPr txBox="1">
            <a:spLocks/>
          </p:cNvSpPr>
          <p:nvPr/>
        </p:nvSpPr>
        <p:spPr>
          <a:xfrm>
            <a:off x="10869310" y="5994399"/>
            <a:ext cx="484489" cy="365125"/>
          </a:xfrm>
          <a:prstGeom prst="rect">
            <a:avLst/>
          </a:prstGeom>
        </p:spPr>
        <p:txBody>
          <a:bodyPr anchor="ctr"/>
          <a:lstStyle>
            <a:defPPr>
              <a:defRPr lang="en-US"/>
            </a:defPPr>
            <a:lvl1pPr marL="0" algn="ctr"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847634-5684-4077-9B97-62904FB6C7A7}" type="slidenum">
              <a:rPr lang="en-US" sz="1200" smtClean="0"/>
              <a:pPr/>
              <a:t>47</a:t>
            </a:fld>
            <a:endParaRPr lang="en-US" sz="1200" dirty="0"/>
          </a:p>
        </p:txBody>
      </p:sp>
      <p:sp>
        <p:nvSpPr>
          <p:cNvPr id="3" name="Title 2">
            <a:extLst>
              <a:ext uri="{FF2B5EF4-FFF2-40B4-BE49-F238E27FC236}">
                <a16:creationId xmlns:a16="http://schemas.microsoft.com/office/drawing/2014/main" id="{D8CD8774-F768-4B9E-931E-8773BFB7A03D}"/>
              </a:ext>
            </a:extLst>
          </p:cNvPr>
          <p:cNvSpPr>
            <a:spLocks noGrp="1"/>
          </p:cNvSpPr>
          <p:nvPr>
            <p:ph type="title"/>
          </p:nvPr>
        </p:nvSpPr>
        <p:spPr/>
        <p:txBody>
          <a:bodyPr>
            <a:normAutofit fontScale="90000"/>
          </a:bodyPr>
          <a:lstStyle/>
          <a:p>
            <a:r>
              <a:rPr lang="fr-FR" dirty="0" err="1"/>
              <a:t>Oroville</a:t>
            </a:r>
            <a:r>
              <a:rPr lang="fr-FR" dirty="0"/>
              <a:t> Protective Action Initiation (Survey)</a:t>
            </a:r>
            <a:endParaRPr lang="en-US" dirty="0"/>
          </a:p>
        </p:txBody>
      </p:sp>
    </p:spTree>
    <p:custDataLst>
      <p:tags r:id="rId1"/>
    </p:custDataLst>
    <p:extLst>
      <p:ext uri="{BB962C8B-B14F-4D97-AF65-F5344CB8AC3E}">
        <p14:creationId xmlns:p14="http://schemas.microsoft.com/office/powerpoint/2010/main" val="53616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lide Number Placeholder 17">
            <a:extLst>
              <a:ext uri="{FF2B5EF4-FFF2-40B4-BE49-F238E27FC236}">
                <a16:creationId xmlns:a16="http://schemas.microsoft.com/office/drawing/2014/main" id="{62F00D4E-7225-476B-910F-AAC76F549A73}"/>
              </a:ext>
            </a:extLst>
          </p:cNvPr>
          <p:cNvSpPr>
            <a:spLocks noGrp="1"/>
          </p:cNvSpPr>
          <p:nvPr>
            <p:ph type="sldNum" sz="quarter" idx="10"/>
          </p:nvPr>
        </p:nvSpPr>
        <p:spPr/>
        <p:txBody>
          <a:bodyPr/>
          <a:lstStyle>
            <a:lvl1pPr algn="ctr">
              <a:defRPr>
                <a:solidFill>
                  <a:schemeClr val="tx1"/>
                </a:solidFill>
              </a:defRPr>
            </a:lvl1pPr>
          </a:lstStyle>
          <a:p>
            <a:fld id="{C8847634-5684-4077-9B97-62904FB6C7A7}" type="slidenum">
              <a:rPr lang="en-US" smtClean="0"/>
              <a:pPr/>
              <a:t>48</a:t>
            </a:fld>
            <a:endParaRPr lang="en-US" dirty="0"/>
          </a:p>
        </p:txBody>
      </p:sp>
      <p:sp>
        <p:nvSpPr>
          <p:cNvPr id="2" name="Title 1"/>
          <p:cNvSpPr>
            <a:spLocks noGrp="1"/>
          </p:cNvSpPr>
          <p:nvPr>
            <p:ph type="title"/>
          </p:nvPr>
        </p:nvSpPr>
        <p:spPr/>
        <p:txBody>
          <a:bodyPr/>
          <a:lstStyle/>
          <a:p>
            <a:r>
              <a:rPr lang="en-US" dirty="0"/>
              <a:t>Oroville Evacuation Timeline</a:t>
            </a:r>
          </a:p>
        </p:txBody>
      </p:sp>
      <p:sp>
        <p:nvSpPr>
          <p:cNvPr id="5" name="TextBox 4"/>
          <p:cNvSpPr txBox="1"/>
          <p:nvPr/>
        </p:nvSpPr>
        <p:spPr>
          <a:xfrm>
            <a:off x="94593" y="2245758"/>
            <a:ext cx="2143178"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Threat Detected</a:t>
            </a:r>
          </a:p>
        </p:txBody>
      </p:sp>
      <p:sp>
        <p:nvSpPr>
          <p:cNvPr id="17" name="TextBox 16"/>
          <p:cNvSpPr txBox="1"/>
          <p:nvPr/>
        </p:nvSpPr>
        <p:spPr>
          <a:xfrm>
            <a:off x="1166181" y="3427996"/>
            <a:ext cx="2468856" cy="611840"/>
          </a:xfrm>
          <a:prstGeom prst="rect">
            <a:avLst/>
          </a:prstGeom>
          <a:solidFill>
            <a:srgbClr val="894368">
              <a:alpha val="30000"/>
            </a:srgb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Delay Time</a:t>
            </a:r>
          </a:p>
        </p:txBody>
      </p:sp>
      <p:sp>
        <p:nvSpPr>
          <p:cNvPr id="18" name="TextBox 17"/>
          <p:cNvSpPr txBox="1"/>
          <p:nvPr/>
        </p:nvSpPr>
        <p:spPr>
          <a:xfrm>
            <a:off x="2568700" y="2245757"/>
            <a:ext cx="2143177"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Issued</a:t>
            </a:r>
          </a:p>
        </p:txBody>
      </p:sp>
      <p:cxnSp>
        <p:nvCxnSpPr>
          <p:cNvPr id="19" name="Straight Arrow Connector 18"/>
          <p:cNvCxnSpPr>
            <a:stCxn id="5" idx="2"/>
          </p:cNvCxnSpPr>
          <p:nvPr/>
        </p:nvCxnSpPr>
        <p:spPr>
          <a:xfrm flipH="1">
            <a:off x="1166181" y="2838711"/>
            <a:ext cx="1" cy="589284"/>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8" idx="2"/>
          </p:cNvCxnSpPr>
          <p:nvPr/>
        </p:nvCxnSpPr>
        <p:spPr>
          <a:xfrm>
            <a:off x="3640291" y="2838710"/>
            <a:ext cx="0" cy="589283"/>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635034" y="3427994"/>
            <a:ext cx="2468856" cy="611841"/>
          </a:xfrm>
          <a:prstGeom prst="rect">
            <a:avLst/>
          </a:prstGeom>
          <a:solidFill>
            <a:schemeClr val="bg2">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Diffusion Time</a:t>
            </a:r>
          </a:p>
        </p:txBody>
      </p:sp>
      <p:sp>
        <p:nvSpPr>
          <p:cNvPr id="22" name="TextBox 21"/>
          <p:cNvSpPr txBox="1"/>
          <p:nvPr/>
        </p:nvSpPr>
        <p:spPr>
          <a:xfrm>
            <a:off x="5027036" y="2245757"/>
            <a:ext cx="2143177" cy="590321"/>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Received</a:t>
            </a:r>
          </a:p>
        </p:txBody>
      </p:sp>
      <p:cxnSp>
        <p:nvCxnSpPr>
          <p:cNvPr id="23" name="Straight Arrow Connector 22"/>
          <p:cNvCxnSpPr>
            <a:stCxn id="22" idx="2"/>
          </p:cNvCxnSpPr>
          <p:nvPr/>
        </p:nvCxnSpPr>
        <p:spPr>
          <a:xfrm>
            <a:off x="6098627" y="2836078"/>
            <a:ext cx="5261" cy="591916"/>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103886" y="3427994"/>
            <a:ext cx="2468856" cy="611842"/>
          </a:xfrm>
          <a:prstGeom prst="rect">
            <a:avLst/>
          </a:prstGeom>
          <a:solidFill>
            <a:schemeClr val="accent4">
              <a:alpha val="30000"/>
            </a:schemeClr>
          </a:solidFill>
        </p:spPr>
        <p:txBody>
          <a:bodyPr wrap="square" rtlCol="0" anchor="ctr">
            <a:noAutofit/>
          </a:bodyPr>
          <a:lstStyle/>
          <a:p>
            <a:pPr algn="ctr"/>
            <a:r>
              <a:rPr lang="en-US" sz="1400" b="1" dirty="0">
                <a:solidFill>
                  <a:schemeClr val="tx1">
                    <a:alpha val="30000"/>
                  </a:schemeClr>
                </a:solidFill>
                <a:latin typeface="Arial Narrow" panose="020B0606020202030204" pitchFamily="34" charset="0"/>
                <a:cs typeface="Arial" panose="020B0604020202020204" pitchFamily="34" charset="0"/>
              </a:rPr>
              <a:t>Protective Action Initiation Time</a:t>
            </a:r>
          </a:p>
        </p:txBody>
      </p:sp>
      <p:cxnSp>
        <p:nvCxnSpPr>
          <p:cNvPr id="25" name="Straight Arrow Connector 24"/>
          <p:cNvCxnSpPr>
            <a:stCxn id="27" idx="2"/>
          </p:cNvCxnSpPr>
          <p:nvPr/>
        </p:nvCxnSpPr>
        <p:spPr>
          <a:xfrm>
            <a:off x="8572734" y="2840997"/>
            <a:ext cx="1" cy="5869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501145" y="2248044"/>
            <a:ext cx="2143177"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Protective Action Initiated</a:t>
            </a:r>
          </a:p>
        </p:txBody>
      </p:sp>
      <p:sp>
        <p:nvSpPr>
          <p:cNvPr id="28" name="TextBox 27"/>
          <p:cNvSpPr txBox="1"/>
          <p:nvPr/>
        </p:nvSpPr>
        <p:spPr>
          <a:xfrm>
            <a:off x="8572739" y="3427993"/>
            <a:ext cx="2468856" cy="611843"/>
          </a:xfrm>
          <a:prstGeom prst="rect">
            <a:avLst/>
          </a:prstGeom>
          <a:solidFill>
            <a:srgbClr val="8A9040"/>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Evacuation Time</a:t>
            </a:r>
          </a:p>
        </p:txBody>
      </p:sp>
      <p:cxnSp>
        <p:nvCxnSpPr>
          <p:cNvPr id="29" name="Straight Arrow Connector 28"/>
          <p:cNvCxnSpPr>
            <a:stCxn id="30" idx="2"/>
          </p:cNvCxnSpPr>
          <p:nvPr/>
        </p:nvCxnSpPr>
        <p:spPr>
          <a:xfrm>
            <a:off x="11036329" y="2836047"/>
            <a:ext cx="0" cy="5919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964740" y="2245757"/>
            <a:ext cx="2143177" cy="590290"/>
          </a:xfrm>
          <a:prstGeom prst="rect">
            <a:avLst/>
          </a:prstGeom>
          <a:solidFill>
            <a:schemeClr val="accent6"/>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Safety Reached</a:t>
            </a:r>
          </a:p>
        </p:txBody>
      </p:sp>
      <p:sp>
        <p:nvSpPr>
          <p:cNvPr id="42" name="TextBox 41"/>
          <p:cNvSpPr txBox="1"/>
          <p:nvPr/>
        </p:nvSpPr>
        <p:spPr>
          <a:xfrm>
            <a:off x="5197943" y="4111687"/>
            <a:ext cx="1263015" cy="461665"/>
          </a:xfrm>
          <a:prstGeom prst="rect">
            <a:avLst/>
          </a:prstGeom>
          <a:noFill/>
        </p:spPr>
        <p:txBody>
          <a:bodyPr wrap="square" rtlCol="0" anchor="ctr">
            <a:spAutoFit/>
          </a:bodyPr>
          <a:lstStyle/>
          <a:p>
            <a:pPr algn="ctr"/>
            <a:r>
              <a:rPr lang="en-US" sz="2400" b="1" dirty="0">
                <a:solidFill>
                  <a:schemeClr val="accent1"/>
                </a:solidFill>
              </a:rPr>
              <a:t>[ Time ]</a:t>
            </a:r>
          </a:p>
        </p:txBody>
      </p:sp>
      <p:cxnSp>
        <p:nvCxnSpPr>
          <p:cNvPr id="44" name="Straight Connector 43"/>
          <p:cNvCxnSpPr>
            <a:cxnSpLocks/>
            <a:endCxn id="42" idx="1"/>
          </p:cNvCxnSpPr>
          <p:nvPr/>
        </p:nvCxnSpPr>
        <p:spPr>
          <a:xfrm>
            <a:off x="94593" y="4339554"/>
            <a:ext cx="5103350" cy="2966"/>
          </a:xfrm>
          <a:prstGeom prst="line">
            <a:avLst/>
          </a:prstGeom>
          <a:ln w="95250"/>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a:stCxn id="42" idx="3"/>
          </p:cNvCxnSpPr>
          <p:nvPr/>
        </p:nvCxnSpPr>
        <p:spPr>
          <a:xfrm flipV="1">
            <a:off x="6460958" y="4339556"/>
            <a:ext cx="5646959" cy="2964"/>
          </a:xfrm>
          <a:prstGeom prst="line">
            <a:avLst/>
          </a:prstGeom>
          <a:ln w="95250">
            <a:tailEnd type="triangle"/>
          </a:ln>
        </p:spPr>
        <p:style>
          <a:lnRef idx="1">
            <a:schemeClr val="accent1"/>
          </a:lnRef>
          <a:fillRef idx="0">
            <a:schemeClr val="accent1"/>
          </a:fillRef>
          <a:effectRef idx="0">
            <a:schemeClr val="accent1"/>
          </a:effectRef>
          <a:fontRef idx="minor">
            <a:schemeClr val="tx1"/>
          </a:fontRef>
        </p:style>
      </p:cxnSp>
      <p:sp>
        <p:nvSpPr>
          <p:cNvPr id="26" name="Content Placeholder 2">
            <a:extLst>
              <a:ext uri="{FF2B5EF4-FFF2-40B4-BE49-F238E27FC236}">
                <a16:creationId xmlns:a16="http://schemas.microsoft.com/office/drawing/2014/main" id="{288DF52A-DE49-4183-B5B0-FB7BE10CA99D}"/>
              </a:ext>
            </a:extLst>
          </p:cNvPr>
          <p:cNvSpPr txBox="1">
            <a:spLocks/>
          </p:cNvSpPr>
          <p:nvPr/>
        </p:nvSpPr>
        <p:spPr>
          <a:xfrm>
            <a:off x="244390" y="4801838"/>
            <a:ext cx="4953553" cy="16880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bg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t>Observed:</a:t>
            </a:r>
          </a:p>
          <a:p>
            <a:pPr lvl="1"/>
            <a:r>
              <a:rPr lang="en-US" dirty="0"/>
              <a:t>Mean: 3.04 hours</a:t>
            </a:r>
          </a:p>
          <a:p>
            <a:pPr lvl="1"/>
            <a:r>
              <a:rPr lang="en-US" dirty="0"/>
              <a:t>Range: 7 minutes to 50 hours </a:t>
            </a:r>
          </a:p>
          <a:p>
            <a:pPr lvl="1"/>
            <a:r>
              <a:rPr lang="en-US" dirty="0"/>
              <a:t>Median: 2 hours</a:t>
            </a:r>
          </a:p>
        </p:txBody>
      </p:sp>
      <p:sp>
        <p:nvSpPr>
          <p:cNvPr id="31" name="Content Placeholder 2">
            <a:extLst>
              <a:ext uri="{FF2B5EF4-FFF2-40B4-BE49-F238E27FC236}">
                <a16:creationId xmlns:a16="http://schemas.microsoft.com/office/drawing/2014/main" id="{CCC73E06-C374-4CE9-B6DE-4A8D19EDFBE3}"/>
              </a:ext>
            </a:extLst>
          </p:cNvPr>
          <p:cNvSpPr txBox="1">
            <a:spLocks/>
          </p:cNvSpPr>
          <p:nvPr/>
        </p:nvSpPr>
        <p:spPr bwMode="auto">
          <a:xfrm>
            <a:off x="5258101" y="4801219"/>
            <a:ext cx="5417667" cy="18157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a:solidFill>
                  <a:schemeClr val="tx1"/>
                </a:solidFill>
              </a:rPr>
              <a:t>Simulated:</a:t>
            </a:r>
          </a:p>
          <a:p>
            <a:pPr lvl="1">
              <a:buClr>
                <a:schemeClr val="bg2"/>
              </a:buClr>
              <a:buFont typeface="Arial" panose="020B0604020202020204" pitchFamily="34" charset="0"/>
              <a:buChar char="•"/>
            </a:pPr>
            <a:r>
              <a:rPr lang="en-US" dirty="0">
                <a:solidFill>
                  <a:schemeClr val="tx1"/>
                </a:solidFill>
              </a:rPr>
              <a:t>Mean: 2.6 hours</a:t>
            </a:r>
          </a:p>
          <a:p>
            <a:pPr lvl="1">
              <a:buClr>
                <a:schemeClr val="bg2"/>
              </a:buClr>
              <a:buFont typeface="Arial" panose="020B0604020202020204" pitchFamily="34" charset="0"/>
              <a:buChar char="•"/>
            </a:pPr>
            <a:r>
              <a:rPr lang="en-US" dirty="0">
                <a:solidFill>
                  <a:schemeClr val="tx1"/>
                </a:solidFill>
              </a:rPr>
              <a:t>Range: 5 minutes to 9 hours </a:t>
            </a:r>
          </a:p>
          <a:p>
            <a:pPr lvl="1">
              <a:buClr>
                <a:schemeClr val="bg2"/>
              </a:buClr>
              <a:buFont typeface="Arial" panose="020B0604020202020204" pitchFamily="34" charset="0"/>
              <a:buChar char="•"/>
            </a:pPr>
            <a:r>
              <a:rPr lang="en-US" dirty="0">
                <a:solidFill>
                  <a:schemeClr val="tx1"/>
                </a:solidFill>
              </a:rPr>
              <a:t>Median: 2.4 hours</a:t>
            </a:r>
          </a:p>
        </p:txBody>
      </p:sp>
    </p:spTree>
    <p:extLst>
      <p:ext uri="{BB962C8B-B14F-4D97-AF65-F5344CB8AC3E}">
        <p14:creationId xmlns:p14="http://schemas.microsoft.com/office/powerpoint/2010/main" val="1973509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4"/>
          <a:stretch>
            <a:fillRect/>
          </a:stretch>
        </p:blipFill>
        <p:spPr>
          <a:xfrm>
            <a:off x="3486213" y="1150437"/>
            <a:ext cx="4316578" cy="5402596"/>
          </a:xfrm>
          <a:prstGeom prst="rect">
            <a:avLst/>
          </a:prstGeom>
          <a:ln>
            <a:noFill/>
          </a:ln>
        </p:spPr>
      </p:pic>
      <p:pic>
        <p:nvPicPr>
          <p:cNvPr id="10" name="Picture 9"/>
          <p:cNvPicPr>
            <a:picLocks noChangeAspect="1"/>
          </p:cNvPicPr>
          <p:nvPr/>
        </p:nvPicPr>
        <p:blipFill>
          <a:blip r:embed="rId5"/>
          <a:stretch>
            <a:fillRect/>
          </a:stretch>
        </p:blipFill>
        <p:spPr>
          <a:xfrm>
            <a:off x="8032902" y="1531980"/>
            <a:ext cx="4067884" cy="4051121"/>
          </a:xfrm>
          <a:prstGeom prst="rect">
            <a:avLst/>
          </a:prstGeom>
          <a:ln>
            <a:noFill/>
          </a:ln>
        </p:spPr>
      </p:pic>
      <p:sp>
        <p:nvSpPr>
          <p:cNvPr id="3" name="Frame 2"/>
          <p:cNvSpPr/>
          <p:nvPr/>
        </p:nvSpPr>
        <p:spPr>
          <a:xfrm>
            <a:off x="5305398" y="1150438"/>
            <a:ext cx="2379407" cy="2092915"/>
          </a:xfrm>
          <a:prstGeom prst="frame">
            <a:avLst>
              <a:gd name="adj1" fmla="val 451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3" name="Group 12"/>
          <p:cNvGrpSpPr/>
          <p:nvPr/>
        </p:nvGrpSpPr>
        <p:grpSpPr>
          <a:xfrm>
            <a:off x="9273036" y="304147"/>
            <a:ext cx="2874667" cy="3242885"/>
            <a:chOff x="6126468" y="472588"/>
            <a:chExt cx="2874667" cy="3242885"/>
          </a:xfrm>
        </p:grpSpPr>
        <p:cxnSp>
          <p:nvCxnSpPr>
            <p:cNvPr id="12" name="Straight Arrow Connector 11"/>
            <p:cNvCxnSpPr/>
            <p:nvPr/>
          </p:nvCxnSpPr>
          <p:spPr>
            <a:xfrm flipH="1">
              <a:off x="6458673" y="2752531"/>
              <a:ext cx="931173" cy="96294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6"/>
            <a:stretch>
              <a:fillRect/>
            </a:stretch>
          </p:blipFill>
          <p:spPr>
            <a:xfrm>
              <a:off x="6126468" y="472588"/>
              <a:ext cx="2874667" cy="2455666"/>
            </a:xfrm>
            <a:prstGeom prst="rect">
              <a:avLst/>
            </a:prstGeom>
            <a:ln>
              <a:noFill/>
            </a:ln>
          </p:spPr>
        </p:pic>
      </p:grpSp>
      <p:grpSp>
        <p:nvGrpSpPr>
          <p:cNvPr id="14" name="Group 13"/>
          <p:cNvGrpSpPr/>
          <p:nvPr/>
        </p:nvGrpSpPr>
        <p:grpSpPr>
          <a:xfrm>
            <a:off x="5644502" y="4480590"/>
            <a:ext cx="3571709" cy="2230761"/>
            <a:chOff x="2694039" y="3879772"/>
            <a:chExt cx="3903275" cy="2365453"/>
          </a:xfrm>
        </p:grpSpPr>
        <p:cxnSp>
          <p:nvCxnSpPr>
            <p:cNvPr id="8" name="Straight Arrow Connector 7"/>
            <p:cNvCxnSpPr/>
            <p:nvPr/>
          </p:nvCxnSpPr>
          <p:spPr>
            <a:xfrm flipH="1">
              <a:off x="2694039" y="5515897"/>
              <a:ext cx="1003036" cy="34778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7"/>
            <a:stretch>
              <a:fillRect/>
            </a:stretch>
          </p:blipFill>
          <p:spPr>
            <a:xfrm>
              <a:off x="3292996" y="3879772"/>
              <a:ext cx="3304318" cy="2365453"/>
            </a:xfrm>
            <a:prstGeom prst="rect">
              <a:avLst/>
            </a:prstGeom>
            <a:ln>
              <a:noFill/>
            </a:ln>
          </p:spPr>
        </p:pic>
      </p:grpSp>
      <p:sp>
        <p:nvSpPr>
          <p:cNvPr id="18" name="Slide Number Placeholder 17">
            <a:extLst>
              <a:ext uri="{FF2B5EF4-FFF2-40B4-BE49-F238E27FC236}">
                <a16:creationId xmlns:a16="http://schemas.microsoft.com/office/drawing/2014/main" id="{64EAFD95-0150-4624-BA82-FEDCD69446FB}"/>
              </a:ext>
            </a:extLst>
          </p:cNvPr>
          <p:cNvSpPr>
            <a:spLocks noGrp="1"/>
          </p:cNvSpPr>
          <p:nvPr>
            <p:ph type="sldNum" sz="quarter" idx="13"/>
          </p:nvPr>
        </p:nvSpPr>
        <p:spPr/>
        <p:txBody>
          <a:bodyPr/>
          <a:lstStyle>
            <a:lvl1pPr algn="ctr">
              <a:defRPr>
                <a:solidFill>
                  <a:schemeClr val="tx1"/>
                </a:solidFill>
              </a:defRPr>
            </a:lvl1pPr>
          </a:lstStyle>
          <a:p>
            <a:fld id="{C8847634-5684-4077-9B97-62904FB6C7A7}" type="slidenum">
              <a:rPr lang="en-US" smtClean="0"/>
              <a:pPr/>
              <a:t>49</a:t>
            </a:fld>
            <a:endParaRPr lang="en-US" dirty="0"/>
          </a:p>
        </p:txBody>
      </p:sp>
      <p:sp>
        <p:nvSpPr>
          <p:cNvPr id="7" name="Title 6"/>
          <p:cNvSpPr>
            <a:spLocks noGrp="1"/>
          </p:cNvSpPr>
          <p:nvPr>
            <p:ph type="ctrTitle"/>
          </p:nvPr>
        </p:nvSpPr>
        <p:spPr/>
        <p:txBody>
          <a:bodyPr>
            <a:normAutofit fontScale="90000"/>
          </a:bodyPr>
          <a:lstStyle/>
          <a:p>
            <a:r>
              <a:rPr lang="en-US" dirty="0"/>
              <a:t>Oroville Traffic Comparison</a:t>
            </a:r>
          </a:p>
        </p:txBody>
      </p:sp>
      <p:sp>
        <p:nvSpPr>
          <p:cNvPr id="11" name="TextBox 10"/>
          <p:cNvSpPr txBox="1"/>
          <p:nvPr/>
        </p:nvSpPr>
        <p:spPr>
          <a:xfrm>
            <a:off x="5056542" y="4234996"/>
            <a:ext cx="1181101" cy="369332"/>
          </a:xfrm>
          <a:prstGeom prst="rect">
            <a:avLst/>
          </a:prstGeom>
          <a:solidFill>
            <a:srgbClr val="D8D8D8">
              <a:alpha val="70000"/>
            </a:srgbClr>
          </a:solidFill>
        </p:spPr>
        <p:txBody>
          <a:bodyPr wrap="square" rtlCol="0">
            <a:spAutoFit/>
          </a:bodyPr>
          <a:lstStyle/>
          <a:p>
            <a:r>
              <a:rPr lang="en-US" dirty="0">
                <a:ln>
                  <a:solidFill>
                    <a:schemeClr val="tx1"/>
                  </a:solidFill>
                </a:ln>
                <a:solidFill>
                  <a:schemeClr val="tx2"/>
                </a:solidFill>
              </a:rPr>
              <a:t>Yuba City</a:t>
            </a:r>
          </a:p>
        </p:txBody>
      </p:sp>
      <p:sp>
        <p:nvSpPr>
          <p:cNvPr id="15" name="TextBox 14"/>
          <p:cNvSpPr txBox="1"/>
          <p:nvPr/>
        </p:nvSpPr>
        <p:spPr>
          <a:xfrm>
            <a:off x="6551977" y="2270942"/>
            <a:ext cx="984540" cy="369332"/>
          </a:xfrm>
          <a:prstGeom prst="rect">
            <a:avLst/>
          </a:prstGeom>
          <a:solidFill>
            <a:srgbClr val="D8D8D8">
              <a:alpha val="70000"/>
            </a:srgbClr>
          </a:solidFill>
        </p:spPr>
        <p:txBody>
          <a:bodyPr wrap="square" rtlCol="0">
            <a:spAutoFit/>
          </a:bodyPr>
          <a:lstStyle/>
          <a:p>
            <a:r>
              <a:rPr lang="en-US" dirty="0">
                <a:ln>
                  <a:solidFill>
                    <a:schemeClr val="tx1"/>
                  </a:solidFill>
                </a:ln>
                <a:solidFill>
                  <a:schemeClr val="tx2"/>
                </a:solidFill>
              </a:rPr>
              <a:t>Oroville</a:t>
            </a:r>
          </a:p>
        </p:txBody>
      </p:sp>
      <p:sp>
        <p:nvSpPr>
          <p:cNvPr id="16" name="TextBox 15"/>
          <p:cNvSpPr txBox="1"/>
          <p:nvPr/>
        </p:nvSpPr>
        <p:spPr>
          <a:xfrm>
            <a:off x="10285015" y="4469061"/>
            <a:ext cx="984540" cy="369332"/>
          </a:xfrm>
          <a:prstGeom prst="rect">
            <a:avLst/>
          </a:prstGeom>
          <a:solidFill>
            <a:srgbClr val="D8D8D8">
              <a:alpha val="70000"/>
            </a:srgbClr>
          </a:solidFill>
        </p:spPr>
        <p:txBody>
          <a:bodyPr wrap="square" rtlCol="0">
            <a:spAutoFit/>
          </a:bodyPr>
          <a:lstStyle/>
          <a:p>
            <a:r>
              <a:rPr lang="en-US" dirty="0">
                <a:ln>
                  <a:solidFill>
                    <a:schemeClr val="tx1"/>
                  </a:solidFill>
                </a:ln>
                <a:solidFill>
                  <a:schemeClr val="tx2"/>
                </a:solidFill>
              </a:rPr>
              <a:t>Oroville</a:t>
            </a:r>
          </a:p>
        </p:txBody>
      </p:sp>
    </p:spTree>
    <p:custDataLst>
      <p:tags r:id="rId1"/>
    </p:custDataLst>
    <p:extLst>
      <p:ext uri="{BB962C8B-B14F-4D97-AF65-F5344CB8AC3E}">
        <p14:creationId xmlns:p14="http://schemas.microsoft.com/office/powerpoint/2010/main" val="177282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E523E5-6D82-F840-65CD-5BB6CA6E4459}"/>
              </a:ext>
            </a:extLst>
          </p:cNvPr>
          <p:cNvSpPr>
            <a:spLocks noGrp="1"/>
          </p:cNvSpPr>
          <p:nvPr>
            <p:ph type="sldNum" sz="quarter" idx="14"/>
          </p:nvPr>
        </p:nvSpPr>
        <p:spPr/>
        <p:txBody>
          <a:bodyPr/>
          <a:lstStyle/>
          <a:p>
            <a:fld id="{C8847634-5684-4077-9B97-62904FB6C7A7}" type="slidenum">
              <a:rPr lang="en-US" smtClean="0"/>
              <a:pPr/>
              <a:t>5</a:t>
            </a:fld>
            <a:endParaRPr lang="en-US" dirty="0"/>
          </a:p>
        </p:txBody>
      </p:sp>
      <p:sp>
        <p:nvSpPr>
          <p:cNvPr id="3" name="Title 2">
            <a:extLst>
              <a:ext uri="{FF2B5EF4-FFF2-40B4-BE49-F238E27FC236}">
                <a16:creationId xmlns:a16="http://schemas.microsoft.com/office/drawing/2014/main" id="{E0DFE471-CBC8-E388-06A9-CE6FDB7AC2B9}"/>
              </a:ext>
            </a:extLst>
          </p:cNvPr>
          <p:cNvSpPr>
            <a:spLocks noGrp="1"/>
          </p:cNvSpPr>
          <p:nvPr>
            <p:ph type="title"/>
          </p:nvPr>
        </p:nvSpPr>
        <p:spPr/>
        <p:txBody>
          <a:bodyPr/>
          <a:lstStyle/>
          <a:p>
            <a:r>
              <a:rPr lang="en-US" dirty="0"/>
              <a:t>LifeSim is Scalable	</a:t>
            </a:r>
          </a:p>
        </p:txBody>
      </p:sp>
      <p:sp>
        <p:nvSpPr>
          <p:cNvPr id="4" name="Text Placeholder 3">
            <a:extLst>
              <a:ext uri="{FF2B5EF4-FFF2-40B4-BE49-F238E27FC236}">
                <a16:creationId xmlns:a16="http://schemas.microsoft.com/office/drawing/2014/main" id="{282A4172-13F9-CE82-7EBE-8D8FF1A48D6B}"/>
              </a:ext>
            </a:extLst>
          </p:cNvPr>
          <p:cNvSpPr>
            <a:spLocks noGrp="1"/>
          </p:cNvSpPr>
          <p:nvPr>
            <p:ph type="body" sz="quarter" idx="13"/>
          </p:nvPr>
        </p:nvSpPr>
        <p:spPr/>
        <p:txBody>
          <a:bodyPr>
            <a:normAutofit fontScale="92500" lnSpcReduction="10000"/>
          </a:bodyPr>
          <a:lstStyle/>
          <a:p>
            <a:r>
              <a:rPr lang="en-US" dirty="0"/>
              <a:t>LifeSim can model life-loss broadly, or at remarkable detail depending on the available data. </a:t>
            </a:r>
          </a:p>
          <a:p>
            <a:endParaRPr lang="en-US" dirty="0"/>
          </a:p>
          <a:p>
            <a:r>
              <a:rPr lang="en-US" dirty="0"/>
              <a:t>We can use more information to reduce knowledge uncertainty</a:t>
            </a:r>
          </a:p>
          <a:p>
            <a:pPr lvl="1"/>
            <a:r>
              <a:rPr lang="en-US" dirty="0"/>
              <a:t>Demographics</a:t>
            </a:r>
          </a:p>
          <a:p>
            <a:pPr lvl="2"/>
            <a:r>
              <a:rPr lang="en-US" dirty="0"/>
              <a:t>Handicapped Population</a:t>
            </a:r>
          </a:p>
          <a:p>
            <a:pPr lvl="2"/>
            <a:r>
              <a:rPr lang="en-US" dirty="0"/>
              <a:t>Population over/under 65</a:t>
            </a:r>
          </a:p>
          <a:p>
            <a:pPr lvl="1"/>
            <a:r>
              <a:rPr lang="en-US" dirty="0"/>
              <a:t>Emergency Management</a:t>
            </a:r>
          </a:p>
          <a:p>
            <a:pPr lvl="2"/>
            <a:r>
              <a:rPr lang="en-US" dirty="0"/>
              <a:t>Existing warning systems</a:t>
            </a:r>
          </a:p>
          <a:p>
            <a:pPr lvl="2"/>
            <a:r>
              <a:rPr lang="en-US" dirty="0"/>
              <a:t>Plans and procedures</a:t>
            </a:r>
          </a:p>
          <a:p>
            <a:pPr lvl="1"/>
            <a:r>
              <a:rPr lang="en-US" dirty="0"/>
              <a:t>Roadways</a:t>
            </a:r>
          </a:p>
          <a:p>
            <a:pPr lvl="1"/>
            <a:r>
              <a:rPr lang="en-US" dirty="0"/>
              <a:t>Structure Data for Stability</a:t>
            </a:r>
          </a:p>
          <a:p>
            <a:pPr lvl="1"/>
            <a:r>
              <a:rPr lang="en-US" dirty="0"/>
              <a:t>More</a:t>
            </a:r>
          </a:p>
          <a:p>
            <a:endParaRPr lang="en-US" dirty="0"/>
          </a:p>
          <a:p>
            <a:endParaRPr lang="en-US" dirty="0"/>
          </a:p>
        </p:txBody>
      </p:sp>
    </p:spTree>
    <p:extLst>
      <p:ext uri="{BB962C8B-B14F-4D97-AF65-F5344CB8AC3E}">
        <p14:creationId xmlns:p14="http://schemas.microsoft.com/office/powerpoint/2010/main" val="40716882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17">
            <a:extLst>
              <a:ext uri="{FF2B5EF4-FFF2-40B4-BE49-F238E27FC236}">
                <a16:creationId xmlns:a16="http://schemas.microsoft.com/office/drawing/2014/main" id="{81169CB2-E059-4B19-AE7A-C1902D7ABA4F}"/>
              </a:ext>
            </a:extLst>
          </p:cNvPr>
          <p:cNvSpPr>
            <a:spLocks noGrp="1"/>
          </p:cNvSpPr>
          <p:nvPr>
            <p:ph type="sldNum" sz="quarter" idx="14"/>
          </p:nvPr>
        </p:nvSpPr>
        <p:spPr/>
        <p:txBody>
          <a:bodyPr/>
          <a:lstStyle>
            <a:lvl1pPr algn="ctr">
              <a:defRPr>
                <a:solidFill>
                  <a:schemeClr val="tx1"/>
                </a:solidFill>
              </a:defRPr>
            </a:lvl1pPr>
          </a:lstStyle>
          <a:p>
            <a:fld id="{C8847634-5684-4077-9B97-62904FB6C7A7}" type="slidenum">
              <a:rPr lang="en-US" smtClean="0"/>
              <a:pPr/>
              <a:t>50</a:t>
            </a:fld>
            <a:endParaRPr lang="en-US" dirty="0"/>
          </a:p>
        </p:txBody>
      </p:sp>
      <p:sp>
        <p:nvSpPr>
          <p:cNvPr id="6" name="Title 5"/>
          <p:cNvSpPr>
            <a:spLocks noGrp="1"/>
          </p:cNvSpPr>
          <p:nvPr>
            <p:ph type="title"/>
          </p:nvPr>
        </p:nvSpPr>
        <p:spPr/>
        <p:txBody>
          <a:bodyPr/>
          <a:lstStyle/>
          <a:p>
            <a:r>
              <a:rPr lang="en-US" dirty="0"/>
              <a:t>Calibrated LifeSim Oroville Model</a:t>
            </a:r>
          </a:p>
        </p:txBody>
      </p:sp>
      <p:sp>
        <p:nvSpPr>
          <p:cNvPr id="3" name="Content Placeholder 2"/>
          <p:cNvSpPr>
            <a:spLocks noGrp="1"/>
          </p:cNvSpPr>
          <p:nvPr>
            <p:ph type="body" sz="quarter" idx="13"/>
          </p:nvPr>
        </p:nvSpPr>
        <p:spPr>
          <a:xfrm>
            <a:off x="838200" y="1298575"/>
            <a:ext cx="2940698" cy="4576763"/>
          </a:xfrm>
          <a:prstGeom prst="rect">
            <a:avLst/>
          </a:prstGeom>
        </p:spPr>
        <p:txBody>
          <a:bodyPr/>
          <a:lstStyle/>
          <a:p>
            <a:pPr marL="228600" lvl="1" indent="0">
              <a:buNone/>
            </a:pPr>
            <a:r>
              <a:rPr lang="en-US" sz="2600" dirty="0"/>
              <a:t>Model current evacuation plan</a:t>
            </a:r>
          </a:p>
          <a:p>
            <a:pPr lvl="1">
              <a:buFont typeface="Arial" panose="020B0604020202020204" pitchFamily="34" charset="0"/>
              <a:buChar char="•"/>
            </a:pPr>
            <a:r>
              <a:rPr lang="en-US" dirty="0"/>
              <a:t>Quantify current plan</a:t>
            </a:r>
          </a:p>
          <a:p>
            <a:pPr lvl="1">
              <a:buFont typeface="Arial" panose="020B0604020202020204" pitchFamily="34" charset="0"/>
              <a:buChar char="•"/>
            </a:pPr>
            <a:r>
              <a:rPr lang="en-US" dirty="0"/>
              <a:t>Identify alternatives plans</a:t>
            </a:r>
            <a:endParaRPr lang="en-US" sz="2000" dirty="0"/>
          </a:p>
          <a:p>
            <a:pPr lvl="2">
              <a:spcAft>
                <a:spcPts val="600"/>
              </a:spcAft>
            </a:pPr>
            <a:endParaRPr lang="en-US" sz="2200" dirty="0"/>
          </a:p>
        </p:txBody>
      </p:sp>
      <p:pic>
        <p:nvPicPr>
          <p:cNvPr id="5" name="Picture 4"/>
          <p:cNvPicPr>
            <a:picLocks noChangeAspect="1"/>
          </p:cNvPicPr>
          <p:nvPr/>
        </p:nvPicPr>
        <p:blipFill rotWithShape="1">
          <a:blip r:embed="rId4"/>
          <a:srcRect l="25103" r="3656"/>
          <a:stretch/>
        </p:blipFill>
        <p:spPr>
          <a:xfrm>
            <a:off x="4025900" y="1298575"/>
            <a:ext cx="8047489" cy="5485939"/>
          </a:xfrm>
          <a:prstGeom prst="rect">
            <a:avLst/>
          </a:prstGeom>
        </p:spPr>
      </p:pic>
    </p:spTree>
    <p:custDataLst>
      <p:tags r:id="rId1"/>
    </p:custDataLst>
    <p:extLst>
      <p:ext uri="{BB962C8B-B14F-4D97-AF65-F5344CB8AC3E}">
        <p14:creationId xmlns:p14="http://schemas.microsoft.com/office/powerpoint/2010/main" val="33139421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Slide Number Placeholder 17">
            <a:extLst>
              <a:ext uri="{FF2B5EF4-FFF2-40B4-BE49-F238E27FC236}">
                <a16:creationId xmlns:a16="http://schemas.microsoft.com/office/drawing/2014/main" id="{2F79F5E0-4B1E-4904-8F70-44D99B3C6B93}"/>
              </a:ext>
            </a:extLst>
          </p:cNvPr>
          <p:cNvSpPr>
            <a:spLocks noGrp="1"/>
          </p:cNvSpPr>
          <p:nvPr>
            <p:ph type="sldNum" sz="quarter" idx="10"/>
          </p:nvPr>
        </p:nvSpPr>
        <p:spPr/>
        <p:txBody>
          <a:bodyPr/>
          <a:lstStyle>
            <a:lvl1pPr algn="ctr">
              <a:defRPr>
                <a:solidFill>
                  <a:schemeClr val="tx1"/>
                </a:solidFill>
              </a:defRPr>
            </a:lvl1pPr>
          </a:lstStyle>
          <a:p>
            <a:fld id="{C8847634-5684-4077-9B97-62904FB6C7A7}" type="slidenum">
              <a:rPr lang="en-US" smtClean="0"/>
              <a:pPr/>
              <a:t>51</a:t>
            </a:fld>
            <a:endParaRPr lang="en-US" dirty="0"/>
          </a:p>
        </p:txBody>
      </p:sp>
      <p:sp>
        <p:nvSpPr>
          <p:cNvPr id="3" name="Title 2"/>
          <p:cNvSpPr>
            <a:spLocks noGrp="1"/>
          </p:cNvSpPr>
          <p:nvPr>
            <p:ph type="title"/>
          </p:nvPr>
        </p:nvSpPr>
        <p:spPr/>
        <p:txBody>
          <a:bodyPr/>
          <a:lstStyle/>
          <a:p>
            <a:r>
              <a:rPr lang="en-US" dirty="0"/>
              <a:t>LifeSim Model Checklist</a:t>
            </a: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137604144"/>
              </p:ext>
            </p:extLst>
          </p:nvPr>
        </p:nvGraphicFramePr>
        <p:xfrm>
          <a:off x="743712" y="1532401"/>
          <a:ext cx="10610088" cy="4005517"/>
        </p:xfrm>
        <a:graphic>
          <a:graphicData uri="http://schemas.openxmlformats.org/drawingml/2006/table">
            <a:tbl>
              <a:tblPr firstRow="1" firstCol="1" bandRow="1">
                <a:tableStyleId>{B301B821-A1FF-4177-AEE7-76D212191A09}</a:tableStyleId>
              </a:tblPr>
              <a:tblGrid>
                <a:gridCol w="8489692">
                  <a:extLst>
                    <a:ext uri="{9D8B030D-6E8A-4147-A177-3AD203B41FA5}">
                      <a16:colId xmlns:a16="http://schemas.microsoft.com/office/drawing/2014/main" val="20000"/>
                    </a:ext>
                  </a:extLst>
                </a:gridCol>
                <a:gridCol w="2120396">
                  <a:extLst>
                    <a:ext uri="{9D8B030D-6E8A-4147-A177-3AD203B41FA5}">
                      <a16:colId xmlns:a16="http://schemas.microsoft.com/office/drawing/2014/main" val="20001"/>
                    </a:ext>
                  </a:extLst>
                </a:gridCol>
              </a:tblGrid>
              <a:tr h="162591">
                <a:tc>
                  <a:txBody>
                    <a:bodyPr/>
                    <a:lstStyle/>
                    <a:p>
                      <a:pPr marL="0" marR="0">
                        <a:lnSpc>
                          <a:spcPct val="107000"/>
                        </a:lnSpc>
                        <a:spcBef>
                          <a:spcPts val="300"/>
                        </a:spcBef>
                        <a:spcAft>
                          <a:spcPts val="300"/>
                        </a:spcAft>
                      </a:pPr>
                      <a:r>
                        <a:rPr lang="en-US" sz="1400" dirty="0">
                          <a:solidFill>
                            <a:schemeClr val="bg1"/>
                          </a:solidFill>
                          <a:effectLst/>
                        </a:rPr>
                        <a:t>Hydraulic data</a:t>
                      </a:r>
                      <a:endParaRPr lang="en-US"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300"/>
                        </a:spcBef>
                        <a:spcAft>
                          <a:spcPts val="300"/>
                        </a:spcAft>
                      </a:pPr>
                      <a:r>
                        <a:rPr lang="en-US" sz="1400" dirty="0">
                          <a:solidFill>
                            <a:schemeClr val="bg1"/>
                          </a:solidFill>
                          <a:effectLst/>
                        </a:rPr>
                        <a:t>Responses / Comments</a:t>
                      </a:r>
                      <a:endParaRPr lang="en-US"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66794">
                <a:tc>
                  <a:txBody>
                    <a:bodyPr/>
                    <a:lstStyle/>
                    <a:p>
                      <a:pPr marL="0" marR="0">
                        <a:lnSpc>
                          <a:spcPct val="107000"/>
                        </a:lnSpc>
                        <a:spcBef>
                          <a:spcPts val="200"/>
                        </a:spcBef>
                        <a:spcAft>
                          <a:spcPts val="200"/>
                        </a:spcAft>
                      </a:pPr>
                      <a:r>
                        <a:rPr lang="en-US" sz="1200" b="0" dirty="0">
                          <a:effectLst/>
                        </a:rPr>
                        <a:t>Are the hydraulic output intervals sufficient in capturing the dynamic flood wave behavior? [USACE recommend an interval no greater than 30 minutes with 10 to 15 being generally sufficient]</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44929">
                <a:tc>
                  <a:txBody>
                    <a:bodyPr/>
                    <a:lstStyle/>
                    <a:p>
                      <a:pPr marL="0" marR="0">
                        <a:lnSpc>
                          <a:spcPct val="107000"/>
                        </a:lnSpc>
                        <a:spcBef>
                          <a:spcPts val="200"/>
                        </a:spcBef>
                        <a:spcAft>
                          <a:spcPts val="200"/>
                        </a:spcAft>
                      </a:pPr>
                      <a:r>
                        <a:rPr lang="en-US" sz="1200" b="0" dirty="0">
                          <a:effectLst/>
                        </a:rPr>
                        <a:t>Is the input terrain data in the hydraulic model detailed enough to capture the major hydraulic features within the floodplain?</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a:effectLst/>
                        </a:rPr>
                        <a:t> </a:t>
                      </a:r>
                      <a:endParaRPr lang="en-US" sz="7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44929">
                <a:tc>
                  <a:txBody>
                    <a:bodyPr/>
                    <a:lstStyle/>
                    <a:p>
                      <a:pPr marL="0" marR="0">
                        <a:lnSpc>
                          <a:spcPct val="107000"/>
                        </a:lnSpc>
                        <a:spcBef>
                          <a:spcPts val="200"/>
                        </a:spcBef>
                        <a:spcAft>
                          <a:spcPts val="200"/>
                        </a:spcAft>
                      </a:pPr>
                      <a:r>
                        <a:rPr lang="en-US" sz="1200" b="0" dirty="0">
                          <a:effectLst/>
                        </a:rPr>
                        <a:t>Is the hydraulic model resolution (mesh size) suitable to capture key hydraulic features within the downstream floodplain?</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44929">
                <a:tc>
                  <a:txBody>
                    <a:bodyPr/>
                    <a:lstStyle/>
                    <a:p>
                      <a:pPr marL="0" marR="0">
                        <a:lnSpc>
                          <a:spcPct val="107000"/>
                        </a:lnSpc>
                        <a:spcBef>
                          <a:spcPts val="200"/>
                        </a:spcBef>
                        <a:spcAft>
                          <a:spcPts val="200"/>
                        </a:spcAft>
                      </a:pPr>
                      <a:r>
                        <a:rPr lang="en-US" sz="1200" b="0" dirty="0">
                          <a:effectLst/>
                        </a:rPr>
                        <a:t>Does the hydraulic data pass the peak flow at the end of the model?</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144929">
                <a:tc>
                  <a:txBody>
                    <a:bodyPr/>
                    <a:lstStyle/>
                    <a:p>
                      <a:pPr marL="0" marR="0">
                        <a:lnSpc>
                          <a:spcPct val="107000"/>
                        </a:lnSpc>
                        <a:spcBef>
                          <a:spcPts val="200"/>
                        </a:spcBef>
                        <a:spcAft>
                          <a:spcPts val="200"/>
                        </a:spcAft>
                      </a:pPr>
                      <a:r>
                        <a:rPr lang="en-US" sz="1200" b="0" dirty="0">
                          <a:effectLst/>
                        </a:rPr>
                        <a:t>If overtopping is involved, is the imminent hazard time set at the start of overtopping as opposed to the breach initiation?</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144929">
                <a:tc>
                  <a:txBody>
                    <a:bodyPr/>
                    <a:lstStyle/>
                    <a:p>
                      <a:pPr marL="0" marR="0">
                        <a:lnSpc>
                          <a:spcPct val="107000"/>
                        </a:lnSpc>
                        <a:spcBef>
                          <a:spcPts val="200"/>
                        </a:spcBef>
                        <a:spcAft>
                          <a:spcPts val="200"/>
                        </a:spcAft>
                      </a:pPr>
                      <a:r>
                        <a:rPr lang="en-US" sz="1200" b="0" dirty="0">
                          <a:effectLst/>
                        </a:rPr>
                        <a:t>Do imminent hazard times match breach times in the hydraulic model?</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44929">
                <a:tc>
                  <a:txBody>
                    <a:bodyPr/>
                    <a:lstStyle/>
                    <a:p>
                      <a:pPr marL="0" marR="0">
                        <a:lnSpc>
                          <a:spcPct val="107000"/>
                        </a:lnSpc>
                        <a:spcBef>
                          <a:spcPts val="200"/>
                        </a:spcBef>
                        <a:spcAft>
                          <a:spcPts val="200"/>
                        </a:spcAft>
                      </a:pPr>
                      <a:r>
                        <a:rPr lang="en-US" sz="1400" dirty="0">
                          <a:solidFill>
                            <a:srgbClr val="FFFFFF"/>
                          </a:solidFill>
                          <a:effectLst/>
                        </a:rPr>
                        <a:t>Structure inventory</a:t>
                      </a:r>
                      <a:endParaRPr lang="en-US" sz="1400"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144929">
                <a:tc>
                  <a:txBody>
                    <a:bodyPr/>
                    <a:lstStyle/>
                    <a:p>
                      <a:pPr marL="0" marR="0">
                        <a:lnSpc>
                          <a:spcPct val="107000"/>
                        </a:lnSpc>
                        <a:spcBef>
                          <a:spcPts val="200"/>
                        </a:spcBef>
                        <a:spcAft>
                          <a:spcPts val="200"/>
                        </a:spcAft>
                      </a:pPr>
                      <a:r>
                        <a:rPr lang="en-US" sz="1200" b="0" dirty="0">
                          <a:effectLst/>
                        </a:rPr>
                        <a:t>Have the structure material types been defined correctly as well as the number of floors and the foundation height (in feet)?</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144929">
                <a:tc>
                  <a:txBody>
                    <a:bodyPr/>
                    <a:lstStyle/>
                    <a:p>
                      <a:pPr marL="0" marR="0">
                        <a:lnSpc>
                          <a:spcPct val="107000"/>
                        </a:lnSpc>
                        <a:spcBef>
                          <a:spcPts val="200"/>
                        </a:spcBef>
                        <a:spcAft>
                          <a:spcPts val="200"/>
                        </a:spcAft>
                      </a:pPr>
                      <a:r>
                        <a:rPr lang="en-US" sz="1200" b="0" dirty="0">
                          <a:effectLst/>
                        </a:rPr>
                        <a:t>Does the structure inventory capture the entirety of the maximum inundation extents?</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a:effectLst/>
                        </a:rPr>
                        <a:t> </a:t>
                      </a:r>
                      <a:endParaRPr lang="en-US" sz="7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144929">
                <a:tc>
                  <a:txBody>
                    <a:bodyPr/>
                    <a:lstStyle/>
                    <a:p>
                      <a:pPr marL="0" marR="0">
                        <a:lnSpc>
                          <a:spcPct val="107000"/>
                        </a:lnSpc>
                        <a:spcBef>
                          <a:spcPts val="200"/>
                        </a:spcBef>
                        <a:spcAft>
                          <a:spcPts val="200"/>
                        </a:spcAft>
                      </a:pPr>
                      <a:r>
                        <a:rPr lang="en-US" sz="1200" b="0" dirty="0">
                          <a:effectLst/>
                        </a:rPr>
                        <a:t>Have you considered the possibility of the population in the structure taking protective action at different times?</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144929">
                <a:tc>
                  <a:txBody>
                    <a:bodyPr/>
                    <a:lstStyle/>
                    <a:p>
                      <a:pPr marL="0" marR="0">
                        <a:lnSpc>
                          <a:spcPct val="107000"/>
                        </a:lnSpc>
                        <a:spcBef>
                          <a:spcPts val="200"/>
                        </a:spcBef>
                        <a:spcAft>
                          <a:spcPts val="200"/>
                        </a:spcAft>
                      </a:pPr>
                      <a:r>
                        <a:rPr lang="en-US" sz="1200" b="0" dirty="0">
                          <a:effectLst/>
                        </a:rPr>
                        <a:t>Have the 2AM, 2PM and over and under 65 (high and low mobility) population been distributed correctly?</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144929">
                <a:tc>
                  <a:txBody>
                    <a:bodyPr/>
                    <a:lstStyle/>
                    <a:p>
                      <a:pPr marL="0" marR="0">
                        <a:lnSpc>
                          <a:spcPct val="107000"/>
                        </a:lnSpc>
                        <a:spcBef>
                          <a:spcPts val="200"/>
                        </a:spcBef>
                        <a:spcAft>
                          <a:spcPts val="200"/>
                        </a:spcAft>
                      </a:pPr>
                      <a:r>
                        <a:rPr lang="en-US" sz="1400" dirty="0">
                          <a:solidFill>
                            <a:srgbClr val="FFFFFF"/>
                          </a:solidFill>
                          <a:effectLst/>
                        </a:rPr>
                        <a:t>Emergency planning zones</a:t>
                      </a:r>
                      <a:endParaRPr lang="en-US" sz="1400"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2"/>
                  </a:ext>
                </a:extLst>
              </a:tr>
              <a:tr h="144929">
                <a:tc>
                  <a:txBody>
                    <a:bodyPr/>
                    <a:lstStyle/>
                    <a:p>
                      <a:pPr marL="0" marR="0">
                        <a:lnSpc>
                          <a:spcPct val="107000"/>
                        </a:lnSpc>
                        <a:spcBef>
                          <a:spcPts val="200"/>
                        </a:spcBef>
                        <a:spcAft>
                          <a:spcPts val="200"/>
                        </a:spcAft>
                      </a:pPr>
                      <a:r>
                        <a:rPr lang="en-US" sz="1200" b="0" dirty="0">
                          <a:effectLst/>
                        </a:rPr>
                        <a:t>Have the emergency planning zones been defined from information provided by emergency management agencies or dam owners?</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3"/>
                  </a:ext>
                </a:extLst>
              </a:tr>
              <a:tr h="144929">
                <a:tc>
                  <a:txBody>
                    <a:bodyPr/>
                    <a:lstStyle/>
                    <a:p>
                      <a:pPr marL="0" marR="0">
                        <a:lnSpc>
                          <a:spcPct val="107000"/>
                        </a:lnSpc>
                        <a:spcBef>
                          <a:spcPts val="200"/>
                        </a:spcBef>
                        <a:spcAft>
                          <a:spcPts val="200"/>
                        </a:spcAft>
                      </a:pPr>
                      <a:r>
                        <a:rPr lang="en-US" sz="1200" b="0" dirty="0">
                          <a:effectLst/>
                        </a:rPr>
                        <a:t>For scenarios where there is high flow (e.g., spillway flow) prior to breach do the non-breach flooded areas have their own EPZ?</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4"/>
                  </a:ext>
                </a:extLst>
              </a:tr>
              <a:tr h="266794">
                <a:tc>
                  <a:txBody>
                    <a:bodyPr/>
                    <a:lstStyle/>
                    <a:p>
                      <a:pPr marL="0" marR="0">
                        <a:lnSpc>
                          <a:spcPct val="107000"/>
                        </a:lnSpc>
                        <a:spcBef>
                          <a:spcPts val="200"/>
                        </a:spcBef>
                        <a:spcAft>
                          <a:spcPts val="200"/>
                        </a:spcAft>
                      </a:pPr>
                      <a:r>
                        <a:rPr lang="en-US" sz="1200" b="0" dirty="0">
                          <a:effectLst/>
                        </a:rPr>
                        <a:t>Are the warning issuance, diffusion and protective action initiation curves based on the questionnaires developed by Sorenson and Mileti (2015a, 2015b, 2015c)?</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5"/>
                  </a:ext>
                </a:extLst>
              </a:tr>
            </a:tbl>
          </a:graphicData>
        </a:graphic>
      </p:graphicFrame>
    </p:spTree>
    <p:custDataLst>
      <p:tags r:id="rId1"/>
    </p:custDataLst>
    <p:extLst>
      <p:ext uri="{BB962C8B-B14F-4D97-AF65-F5344CB8AC3E}">
        <p14:creationId xmlns:p14="http://schemas.microsoft.com/office/powerpoint/2010/main" val="11229961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Slide Number Placeholder 17">
            <a:extLst>
              <a:ext uri="{FF2B5EF4-FFF2-40B4-BE49-F238E27FC236}">
                <a16:creationId xmlns:a16="http://schemas.microsoft.com/office/drawing/2014/main" id="{BD6583AC-2C5C-46D7-8910-CD8844B5E0C2}"/>
              </a:ext>
            </a:extLst>
          </p:cNvPr>
          <p:cNvSpPr>
            <a:spLocks noGrp="1"/>
          </p:cNvSpPr>
          <p:nvPr>
            <p:ph type="sldNum" sz="quarter" idx="10"/>
          </p:nvPr>
        </p:nvSpPr>
        <p:spPr/>
        <p:txBody>
          <a:bodyPr/>
          <a:lstStyle>
            <a:lvl1pPr algn="ctr">
              <a:defRPr>
                <a:solidFill>
                  <a:schemeClr val="tx1"/>
                </a:solidFill>
              </a:defRPr>
            </a:lvl1pPr>
          </a:lstStyle>
          <a:p>
            <a:fld id="{C8847634-5684-4077-9B97-62904FB6C7A7}" type="slidenum">
              <a:rPr lang="en-US" smtClean="0"/>
              <a:pPr/>
              <a:t>52</a:t>
            </a:fld>
            <a:endParaRPr lang="en-US" dirty="0"/>
          </a:p>
        </p:txBody>
      </p:sp>
      <p:sp>
        <p:nvSpPr>
          <p:cNvPr id="3" name="Title 2"/>
          <p:cNvSpPr>
            <a:spLocks noGrp="1"/>
          </p:cNvSpPr>
          <p:nvPr>
            <p:ph type="title"/>
          </p:nvPr>
        </p:nvSpPr>
        <p:spPr/>
        <p:txBody>
          <a:bodyPr/>
          <a:lstStyle/>
          <a:p>
            <a:r>
              <a:rPr lang="en-US" dirty="0"/>
              <a:t>LifeSim Model Checklist</a:t>
            </a:r>
          </a:p>
        </p:txBody>
      </p:sp>
      <p:graphicFrame>
        <p:nvGraphicFramePr>
          <p:cNvPr id="4" name="Content Placeholder 3"/>
          <p:cNvGraphicFramePr>
            <a:graphicFrameLocks noGrp="1"/>
          </p:cNvGraphicFramePr>
          <p:nvPr>
            <p:ph sz="quarter" idx="4294967295"/>
            <p:extLst>
              <p:ext uri="{D42A27DB-BD31-4B8C-83A1-F6EECF244321}">
                <p14:modId xmlns:p14="http://schemas.microsoft.com/office/powerpoint/2010/main" val="251387062"/>
              </p:ext>
            </p:extLst>
          </p:nvPr>
        </p:nvGraphicFramePr>
        <p:xfrm>
          <a:off x="838200" y="1414219"/>
          <a:ext cx="10645608" cy="4565968"/>
        </p:xfrm>
        <a:graphic>
          <a:graphicData uri="http://schemas.openxmlformats.org/drawingml/2006/table">
            <a:tbl>
              <a:tblPr firstRow="1" firstCol="1" bandRow="1">
                <a:tableStyleId>{B301B821-A1FF-4177-AEE7-76D212191A09}</a:tableStyleId>
              </a:tblPr>
              <a:tblGrid>
                <a:gridCol w="8660303">
                  <a:extLst>
                    <a:ext uri="{9D8B030D-6E8A-4147-A177-3AD203B41FA5}">
                      <a16:colId xmlns:a16="http://schemas.microsoft.com/office/drawing/2014/main" val="20000"/>
                    </a:ext>
                  </a:extLst>
                </a:gridCol>
                <a:gridCol w="1985305">
                  <a:extLst>
                    <a:ext uri="{9D8B030D-6E8A-4147-A177-3AD203B41FA5}">
                      <a16:colId xmlns:a16="http://schemas.microsoft.com/office/drawing/2014/main" val="20001"/>
                    </a:ext>
                  </a:extLst>
                </a:gridCol>
              </a:tblGrid>
              <a:tr h="144929">
                <a:tc>
                  <a:txBody>
                    <a:bodyPr/>
                    <a:lstStyle/>
                    <a:p>
                      <a:pPr marL="0" marR="0">
                        <a:lnSpc>
                          <a:spcPct val="107000"/>
                        </a:lnSpc>
                        <a:spcBef>
                          <a:spcPts val="200"/>
                        </a:spcBef>
                        <a:spcAft>
                          <a:spcPts val="200"/>
                        </a:spcAft>
                      </a:pPr>
                      <a:r>
                        <a:rPr lang="en-US" sz="1400" dirty="0">
                          <a:solidFill>
                            <a:srgbClr val="FFFFFF"/>
                          </a:solidFill>
                          <a:effectLst/>
                        </a:rPr>
                        <a:t>Road networks</a:t>
                      </a:r>
                      <a:endParaRPr lang="en-US" sz="1400"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l" defTabSz="514350" rtl="0" eaLnBrk="1" fontAlgn="auto" latinLnBrk="0" hangingPunct="1">
                        <a:lnSpc>
                          <a:spcPct val="107000"/>
                        </a:lnSpc>
                        <a:spcBef>
                          <a:spcPts val="200"/>
                        </a:spcBef>
                        <a:spcAft>
                          <a:spcPts val="200"/>
                        </a:spcAft>
                        <a:buClrTx/>
                        <a:buSzTx/>
                        <a:buFontTx/>
                        <a:buNone/>
                        <a:tabLst/>
                        <a:defRPr/>
                      </a:pPr>
                      <a:r>
                        <a:rPr lang="en-US" sz="1400" dirty="0">
                          <a:solidFill>
                            <a:schemeClr val="bg1"/>
                          </a:solidFill>
                          <a:effectLst/>
                        </a:rPr>
                        <a:t>Responses / Comments</a:t>
                      </a:r>
                      <a:endParaRPr lang="en-US"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0"/>
                  </a:ext>
                </a:extLst>
              </a:tr>
              <a:tr h="144929">
                <a:tc>
                  <a:txBody>
                    <a:bodyPr/>
                    <a:lstStyle/>
                    <a:p>
                      <a:pPr marL="0" marR="0">
                        <a:lnSpc>
                          <a:spcPct val="107000"/>
                        </a:lnSpc>
                        <a:spcBef>
                          <a:spcPts val="200"/>
                        </a:spcBef>
                        <a:spcAft>
                          <a:spcPts val="200"/>
                        </a:spcAft>
                      </a:pPr>
                      <a:r>
                        <a:rPr lang="en-US" sz="1200" b="0" dirty="0">
                          <a:effectLst/>
                        </a:rPr>
                        <a:t>Are there enough segments along the key roads to adequately sample the hydraulic data?</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1"/>
                  </a:ext>
                </a:extLst>
              </a:tr>
              <a:tr h="144929">
                <a:tc>
                  <a:txBody>
                    <a:bodyPr/>
                    <a:lstStyle/>
                    <a:p>
                      <a:pPr marL="0" marR="0">
                        <a:lnSpc>
                          <a:spcPct val="107000"/>
                        </a:lnSpc>
                        <a:spcBef>
                          <a:spcPts val="200"/>
                        </a:spcBef>
                        <a:spcAft>
                          <a:spcPts val="200"/>
                        </a:spcAft>
                      </a:pPr>
                      <a:r>
                        <a:rPr lang="en-US" sz="1200" b="0" dirty="0">
                          <a:effectLst/>
                        </a:rPr>
                        <a:t>Are the vertical offsets (in feet) modelled for bridges in the road network?</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2"/>
                  </a:ext>
                </a:extLst>
              </a:tr>
              <a:tr h="144929">
                <a:tc>
                  <a:txBody>
                    <a:bodyPr/>
                    <a:lstStyle/>
                    <a:p>
                      <a:pPr marL="0" marR="0">
                        <a:lnSpc>
                          <a:spcPct val="107000"/>
                        </a:lnSpc>
                        <a:spcBef>
                          <a:spcPts val="200"/>
                        </a:spcBef>
                        <a:spcAft>
                          <a:spcPts val="200"/>
                        </a:spcAft>
                      </a:pPr>
                      <a:r>
                        <a:rPr lang="en-US" sz="1200" b="0" dirty="0">
                          <a:effectLst/>
                        </a:rPr>
                        <a:t>Is the representation of one-way roads consistent with the expected traffic behavior?</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a:effectLst/>
                        </a:rPr>
                        <a:t> </a:t>
                      </a:r>
                      <a:endParaRPr lang="en-US" sz="7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3"/>
                  </a:ext>
                </a:extLst>
              </a:tr>
              <a:tr h="144929">
                <a:tc>
                  <a:txBody>
                    <a:bodyPr/>
                    <a:lstStyle/>
                    <a:p>
                      <a:pPr marL="0" marR="0">
                        <a:lnSpc>
                          <a:spcPct val="107000"/>
                        </a:lnSpc>
                        <a:spcBef>
                          <a:spcPts val="200"/>
                        </a:spcBef>
                        <a:spcAft>
                          <a:spcPts val="200"/>
                        </a:spcAft>
                      </a:pPr>
                      <a:r>
                        <a:rPr lang="en-US" sz="1400" dirty="0">
                          <a:solidFill>
                            <a:srgbClr val="FFFFFF"/>
                          </a:solidFill>
                          <a:effectLst/>
                        </a:rPr>
                        <a:t>Destinations</a:t>
                      </a:r>
                      <a:endParaRPr lang="en-US" sz="1400"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solidFill>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4"/>
                  </a:ext>
                </a:extLst>
              </a:tr>
              <a:tr h="144929">
                <a:tc>
                  <a:txBody>
                    <a:bodyPr/>
                    <a:lstStyle/>
                    <a:p>
                      <a:pPr marL="0" marR="0">
                        <a:lnSpc>
                          <a:spcPct val="107000"/>
                        </a:lnSpc>
                        <a:spcBef>
                          <a:spcPts val="200"/>
                        </a:spcBef>
                        <a:spcAft>
                          <a:spcPts val="200"/>
                        </a:spcAft>
                      </a:pPr>
                      <a:r>
                        <a:rPr lang="en-US" sz="1200" b="0" dirty="0">
                          <a:effectLst/>
                        </a:rPr>
                        <a:t>Have destination zones been setup in the correct locations (i.e., major disaster relief shelters, areas of higher terrain etc.)?</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5"/>
                  </a:ext>
                </a:extLst>
              </a:tr>
              <a:tr h="144929">
                <a:tc>
                  <a:txBody>
                    <a:bodyPr/>
                    <a:lstStyle/>
                    <a:p>
                      <a:pPr marL="0" marR="0">
                        <a:lnSpc>
                          <a:spcPct val="107000"/>
                        </a:lnSpc>
                        <a:spcBef>
                          <a:spcPts val="200"/>
                        </a:spcBef>
                        <a:spcAft>
                          <a:spcPts val="200"/>
                        </a:spcAft>
                      </a:pPr>
                      <a:r>
                        <a:rPr lang="en-US" sz="1400" dirty="0">
                          <a:solidFill>
                            <a:srgbClr val="FFFFFF"/>
                          </a:solidFill>
                          <a:effectLst/>
                        </a:rPr>
                        <a:t>Alternatives</a:t>
                      </a:r>
                      <a:endParaRPr lang="en-US" sz="1200"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solidFill>
                  </a:tcPr>
                </a:tc>
                <a:tc>
                  <a:txBody>
                    <a:bodyPr/>
                    <a:lstStyle/>
                    <a:p>
                      <a:pPr marL="0" marR="0">
                        <a:lnSpc>
                          <a:spcPct val="107000"/>
                        </a:lnSpc>
                        <a:spcBef>
                          <a:spcPts val="200"/>
                        </a:spcBef>
                        <a:spcAft>
                          <a:spcPts val="200"/>
                        </a:spcAft>
                      </a:pPr>
                      <a:r>
                        <a:rPr lang="en-US" sz="800">
                          <a:effectLst/>
                        </a:rPr>
                        <a:t> </a:t>
                      </a:r>
                      <a:endParaRPr lang="en-US" sz="7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6"/>
                  </a:ext>
                </a:extLst>
              </a:tr>
              <a:tr h="144929">
                <a:tc>
                  <a:txBody>
                    <a:bodyPr/>
                    <a:lstStyle/>
                    <a:p>
                      <a:pPr marL="0" marR="0">
                        <a:lnSpc>
                          <a:spcPct val="107000"/>
                        </a:lnSpc>
                        <a:spcBef>
                          <a:spcPts val="200"/>
                        </a:spcBef>
                        <a:spcAft>
                          <a:spcPts val="200"/>
                        </a:spcAft>
                      </a:pPr>
                      <a:r>
                        <a:rPr lang="en-US" sz="1200" b="0" dirty="0">
                          <a:effectLst/>
                        </a:rPr>
                        <a:t>Have the destination zone assignments been allocated correctly?</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7"/>
                  </a:ext>
                </a:extLst>
              </a:tr>
              <a:tr h="144929">
                <a:tc>
                  <a:txBody>
                    <a:bodyPr/>
                    <a:lstStyle/>
                    <a:p>
                      <a:pPr marL="0" marR="0">
                        <a:lnSpc>
                          <a:spcPct val="107000"/>
                        </a:lnSpc>
                        <a:spcBef>
                          <a:spcPts val="200"/>
                        </a:spcBef>
                        <a:spcAft>
                          <a:spcPts val="200"/>
                        </a:spcAft>
                      </a:pPr>
                      <a:r>
                        <a:rPr lang="en-US" sz="1200" b="0" dirty="0">
                          <a:effectLst/>
                        </a:rPr>
                        <a:t>Is the imminent hazard identification time and communication delay defined correctly for each emergency planning zone?</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8"/>
                  </a:ext>
                </a:extLst>
              </a:tr>
              <a:tr h="144929">
                <a:tc>
                  <a:txBody>
                    <a:bodyPr/>
                    <a:lstStyle/>
                    <a:p>
                      <a:pPr marL="0" marR="0">
                        <a:lnSpc>
                          <a:spcPct val="107000"/>
                        </a:lnSpc>
                        <a:spcBef>
                          <a:spcPts val="200"/>
                        </a:spcBef>
                        <a:spcAft>
                          <a:spcPts val="200"/>
                        </a:spcAft>
                      </a:pPr>
                      <a:r>
                        <a:rPr lang="en-US" sz="1200" b="0" dirty="0">
                          <a:effectLst/>
                        </a:rPr>
                        <a:t>Do the evacuation parameters, life loss parameters and stability criteria seem appropriate?</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9"/>
                  </a:ext>
                </a:extLst>
              </a:tr>
              <a:tr h="144929">
                <a:tc>
                  <a:txBody>
                    <a:bodyPr/>
                    <a:lstStyle/>
                    <a:p>
                      <a:pPr marL="0" marR="0">
                        <a:lnSpc>
                          <a:spcPct val="107000"/>
                        </a:lnSpc>
                        <a:spcBef>
                          <a:spcPts val="200"/>
                        </a:spcBef>
                        <a:spcAft>
                          <a:spcPts val="200"/>
                        </a:spcAft>
                      </a:pPr>
                      <a:r>
                        <a:rPr lang="en-US" sz="1400" dirty="0">
                          <a:solidFill>
                            <a:srgbClr val="FFFFFF"/>
                          </a:solidFill>
                          <a:effectLst/>
                        </a:rPr>
                        <a:t>Simulations</a:t>
                      </a:r>
                      <a:endParaRPr lang="en-US" sz="1400"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solidFill>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10"/>
                  </a:ext>
                </a:extLst>
              </a:tr>
              <a:tr h="144929">
                <a:tc>
                  <a:txBody>
                    <a:bodyPr/>
                    <a:lstStyle/>
                    <a:p>
                      <a:pPr marL="0" marR="0">
                        <a:lnSpc>
                          <a:spcPct val="107000"/>
                        </a:lnSpc>
                        <a:spcBef>
                          <a:spcPts val="200"/>
                        </a:spcBef>
                        <a:spcAft>
                          <a:spcPts val="200"/>
                        </a:spcAft>
                      </a:pPr>
                      <a:r>
                        <a:rPr lang="en-US" sz="1200" b="0" dirty="0">
                          <a:effectLst/>
                        </a:rPr>
                        <a:t>Does the simulation have an adequate number of iterations?</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a:effectLst/>
                        </a:rPr>
                        <a:t> </a:t>
                      </a:r>
                      <a:endParaRPr lang="en-US" sz="7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11"/>
                  </a:ext>
                </a:extLst>
              </a:tr>
              <a:tr h="144929">
                <a:tc>
                  <a:txBody>
                    <a:bodyPr/>
                    <a:lstStyle/>
                    <a:p>
                      <a:pPr marL="0" marR="0">
                        <a:lnSpc>
                          <a:spcPct val="107000"/>
                        </a:lnSpc>
                        <a:spcBef>
                          <a:spcPts val="200"/>
                        </a:spcBef>
                        <a:spcAft>
                          <a:spcPts val="200"/>
                        </a:spcAft>
                      </a:pPr>
                      <a:r>
                        <a:rPr lang="en-US" sz="1200" b="0" dirty="0">
                          <a:effectLst/>
                        </a:rPr>
                        <a:t>Do the summary output polygon sets provide ample coverage and granularity to analyze results?</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12"/>
                  </a:ext>
                </a:extLst>
              </a:tr>
              <a:tr h="144929">
                <a:tc>
                  <a:txBody>
                    <a:bodyPr/>
                    <a:lstStyle/>
                    <a:p>
                      <a:pPr marL="0" marR="0">
                        <a:lnSpc>
                          <a:spcPct val="107000"/>
                        </a:lnSpc>
                        <a:spcBef>
                          <a:spcPts val="200"/>
                        </a:spcBef>
                        <a:spcAft>
                          <a:spcPts val="200"/>
                        </a:spcAft>
                      </a:pPr>
                      <a:r>
                        <a:rPr lang="en-US" sz="1200" b="0" dirty="0">
                          <a:effectLst/>
                        </a:rPr>
                        <a:t>Do the animations make intuitive sense or are there problems with the traffic routing in the animation?</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a:effectLst/>
                        </a:rPr>
                        <a:t> </a:t>
                      </a:r>
                      <a:endParaRPr lang="en-US" sz="7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13"/>
                  </a:ext>
                </a:extLst>
              </a:tr>
              <a:tr h="144929">
                <a:tc>
                  <a:txBody>
                    <a:bodyPr/>
                    <a:lstStyle/>
                    <a:p>
                      <a:pPr marL="0" marR="0">
                        <a:lnSpc>
                          <a:spcPct val="107000"/>
                        </a:lnSpc>
                        <a:spcBef>
                          <a:spcPts val="200"/>
                        </a:spcBef>
                        <a:spcAft>
                          <a:spcPts val="200"/>
                        </a:spcAft>
                      </a:pPr>
                      <a:r>
                        <a:rPr lang="en-US" sz="1200" b="0" dirty="0">
                          <a:effectLst/>
                        </a:rPr>
                        <a:t>Evacuation only: Is there an abnormal amount of life loss on roads (e.g., greater than 25% of the total), and if so, is this reasonable?</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a:effectLst/>
                        </a:rPr>
                        <a:t> </a:t>
                      </a:r>
                      <a:endParaRPr lang="en-US" sz="7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14"/>
                  </a:ext>
                </a:extLst>
              </a:tr>
              <a:tr h="144929">
                <a:tc>
                  <a:txBody>
                    <a:bodyPr/>
                    <a:lstStyle/>
                    <a:p>
                      <a:pPr marL="0" marR="0">
                        <a:lnSpc>
                          <a:spcPct val="107000"/>
                        </a:lnSpc>
                        <a:spcBef>
                          <a:spcPts val="200"/>
                        </a:spcBef>
                        <a:spcAft>
                          <a:spcPts val="200"/>
                        </a:spcAft>
                      </a:pPr>
                      <a:r>
                        <a:rPr lang="en-US" sz="1200" b="0" dirty="0">
                          <a:effectLst/>
                        </a:rPr>
                        <a:t>Evacuation only: Check map of life loss by road segment and the evacuation/destination graph for anomalies.</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15"/>
                  </a:ext>
                </a:extLst>
              </a:tr>
              <a:tr h="266794">
                <a:tc>
                  <a:txBody>
                    <a:bodyPr/>
                    <a:lstStyle/>
                    <a:p>
                      <a:pPr marL="0" marR="0">
                        <a:lnSpc>
                          <a:spcPct val="107000"/>
                        </a:lnSpc>
                        <a:spcBef>
                          <a:spcPts val="200"/>
                        </a:spcBef>
                        <a:spcAft>
                          <a:spcPts val="200"/>
                        </a:spcAft>
                      </a:pPr>
                      <a:r>
                        <a:rPr lang="en-US" sz="1200" b="0" dirty="0">
                          <a:effectLst/>
                        </a:rPr>
                        <a:t>Verify destination outflow rates on major arteries with publicly available traffic flow data. In the US, each state has a department of transportation with data on peak flow rates for major roads at various locations.</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16"/>
                  </a:ext>
                </a:extLst>
              </a:tr>
              <a:tr h="144929">
                <a:tc>
                  <a:txBody>
                    <a:bodyPr/>
                    <a:lstStyle/>
                    <a:p>
                      <a:pPr marL="0" marR="0">
                        <a:lnSpc>
                          <a:spcPct val="107000"/>
                        </a:lnSpc>
                        <a:spcBef>
                          <a:spcPts val="200"/>
                        </a:spcBef>
                        <a:spcAft>
                          <a:spcPts val="200"/>
                        </a:spcAft>
                      </a:pPr>
                      <a:r>
                        <a:rPr lang="en-US" sz="1200" b="0" dirty="0">
                          <a:effectLst/>
                        </a:rPr>
                        <a:t>Do the relative warning issuance plots look sensible based on the length of warning provided to the population?</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17"/>
                  </a:ext>
                </a:extLst>
              </a:tr>
              <a:tr h="144929">
                <a:tc>
                  <a:txBody>
                    <a:bodyPr/>
                    <a:lstStyle/>
                    <a:p>
                      <a:pPr marL="0" marR="0">
                        <a:lnSpc>
                          <a:spcPct val="107000"/>
                        </a:lnSpc>
                        <a:spcBef>
                          <a:spcPts val="200"/>
                        </a:spcBef>
                        <a:spcAft>
                          <a:spcPts val="200"/>
                        </a:spcAft>
                      </a:pPr>
                      <a:r>
                        <a:rPr lang="en-US" sz="1200" dirty="0">
                          <a:solidFill>
                            <a:srgbClr val="FFFFFF"/>
                          </a:solidFill>
                          <a:effectLst/>
                        </a:rPr>
                        <a:t>Other notes</a:t>
                      </a:r>
                      <a:endParaRPr lang="en-US" sz="1200"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solidFill>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18"/>
                  </a:ext>
                </a:extLst>
              </a:tr>
              <a:tr h="144929">
                <a:tc>
                  <a:txBody>
                    <a:bodyPr/>
                    <a:lstStyle/>
                    <a:p>
                      <a:pPr marL="0" marR="0">
                        <a:lnSpc>
                          <a:spcPct val="107000"/>
                        </a:lnSpc>
                        <a:spcBef>
                          <a:spcPts val="200"/>
                        </a:spcBef>
                        <a:spcAft>
                          <a:spcPts val="200"/>
                        </a:spcAft>
                      </a:pPr>
                      <a:r>
                        <a:rPr lang="en-US" sz="1200" b="0" dirty="0">
                          <a:effectLst/>
                        </a:rPr>
                        <a:t>Have the coincident inflows been derived using a valid method (Stephens et al., 2012) or have they been considered in more detail?</a:t>
                      </a:r>
                      <a:endParaRPr lang="en-US" sz="12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nSpc>
                          <a:spcPct val="107000"/>
                        </a:lnSpc>
                        <a:spcBef>
                          <a:spcPts val="200"/>
                        </a:spcBef>
                        <a:spcAft>
                          <a:spcPts val="200"/>
                        </a:spcAft>
                      </a:pPr>
                      <a:r>
                        <a:rPr lang="en-US" sz="800" dirty="0">
                          <a:effectLst/>
                        </a:rPr>
                        <a:t> </a:t>
                      </a:r>
                      <a:endParaRPr lang="en-US" sz="7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6102" marR="56102"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19"/>
                  </a:ext>
                </a:extLst>
              </a:tr>
            </a:tbl>
          </a:graphicData>
        </a:graphic>
      </p:graphicFrame>
    </p:spTree>
    <p:custDataLst>
      <p:tags r:id="rId1"/>
    </p:custDataLst>
    <p:extLst>
      <p:ext uri="{BB962C8B-B14F-4D97-AF65-F5344CB8AC3E}">
        <p14:creationId xmlns:p14="http://schemas.microsoft.com/office/powerpoint/2010/main" val="41034113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C0346-5469-4223-B497-699FEA8A9E21}"/>
              </a:ext>
            </a:extLst>
          </p:cNvPr>
          <p:cNvSpPr>
            <a:spLocks noGrp="1"/>
          </p:cNvSpPr>
          <p:nvPr>
            <p:ph type="title"/>
          </p:nvPr>
        </p:nvSpPr>
        <p:spPr>
          <a:xfrm>
            <a:off x="2202426" y="2668386"/>
            <a:ext cx="9873309" cy="1045772"/>
          </a:xfrm>
        </p:spPr>
        <p:txBody>
          <a:bodyPr/>
          <a:lstStyle/>
          <a:p>
            <a:r>
              <a:rPr lang="en-US" dirty="0"/>
              <a:t>Questions</a:t>
            </a:r>
          </a:p>
        </p:txBody>
      </p:sp>
      <p:pic>
        <p:nvPicPr>
          <p:cNvPr id="6" name="Graphic 5">
            <a:extLst>
              <a:ext uri="{FF2B5EF4-FFF2-40B4-BE49-F238E27FC236}">
                <a16:creationId xmlns:a16="http://schemas.microsoft.com/office/drawing/2014/main" id="{BE72C301-4900-4C30-A87D-5AD3B66497A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73943" y="2721551"/>
            <a:ext cx="939442" cy="939442"/>
          </a:xfrm>
          <a:prstGeom prst="rect">
            <a:avLst/>
          </a:prstGeom>
        </p:spPr>
      </p:pic>
      <p:sp>
        <p:nvSpPr>
          <p:cNvPr id="5" name="Slide Number Placeholder 17">
            <a:extLst>
              <a:ext uri="{FF2B5EF4-FFF2-40B4-BE49-F238E27FC236}">
                <a16:creationId xmlns:a16="http://schemas.microsoft.com/office/drawing/2014/main" id="{EED6F243-CD65-485A-81DE-59093C9EA6D5}"/>
              </a:ext>
            </a:extLst>
          </p:cNvPr>
          <p:cNvSpPr txBox="1">
            <a:spLocks/>
          </p:cNvSpPr>
          <p:nvPr/>
        </p:nvSpPr>
        <p:spPr>
          <a:xfrm>
            <a:off x="10917935" y="5993822"/>
            <a:ext cx="530353" cy="250968"/>
          </a:xfrm>
          <a:prstGeom prst="rect">
            <a:avLst/>
          </a:prstGeom>
        </p:spPr>
        <p:txBody>
          <a:bodyPr/>
          <a:lstStyle>
            <a:defPPr>
              <a:defRPr lang="en-US"/>
            </a:defPPr>
            <a:lvl1pPr marL="0" algn="ctr"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847634-5684-4077-9B97-62904FB6C7A7}" type="slidenum">
              <a:rPr lang="en-US" sz="1200" smtClean="0">
                <a:solidFill>
                  <a:schemeClr val="bg1"/>
                </a:solidFill>
              </a:rPr>
              <a:pPr/>
              <a:t>53</a:t>
            </a:fld>
            <a:endParaRPr lang="en-US" sz="1200" dirty="0">
              <a:solidFill>
                <a:schemeClr val="bg1"/>
              </a:solidFill>
            </a:endParaRPr>
          </a:p>
        </p:txBody>
      </p:sp>
    </p:spTree>
    <p:extLst>
      <p:ext uri="{BB962C8B-B14F-4D97-AF65-F5344CB8AC3E}">
        <p14:creationId xmlns:p14="http://schemas.microsoft.com/office/powerpoint/2010/main" val="41648215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647C42-0609-4C49-8B92-B76A031CB58A}"/>
              </a:ext>
            </a:extLst>
          </p:cNvPr>
          <p:cNvSpPr txBox="1"/>
          <p:nvPr/>
        </p:nvSpPr>
        <p:spPr>
          <a:xfrm>
            <a:off x="152401" y="130628"/>
            <a:ext cx="11887199" cy="523220"/>
          </a:xfrm>
          <a:prstGeom prst="rect">
            <a:avLst/>
          </a:prstGeom>
          <a:solidFill>
            <a:schemeClr val="tx1"/>
          </a:solid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Arial Narrow"/>
                <a:ea typeface="+mn-ea"/>
                <a:cs typeface="+mn-cs"/>
              </a:rPr>
              <a:t>*** DO NOT DELETE THIS SLIDE***</a:t>
            </a:r>
          </a:p>
        </p:txBody>
      </p:sp>
      <p:sp>
        <p:nvSpPr>
          <p:cNvPr id="25" name="TextBox 24">
            <a:extLst>
              <a:ext uri="{FF2B5EF4-FFF2-40B4-BE49-F238E27FC236}">
                <a16:creationId xmlns:a16="http://schemas.microsoft.com/office/drawing/2014/main" id="{3F071833-BB1F-46E3-BAFB-1B2852DB8DF5}"/>
              </a:ext>
            </a:extLst>
          </p:cNvPr>
          <p:cNvSpPr txBox="1"/>
          <p:nvPr/>
        </p:nvSpPr>
        <p:spPr>
          <a:xfrm>
            <a:off x="209006" y="827314"/>
            <a:ext cx="11033760" cy="646331"/>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This slide serves as a placeholder for the Facilitator and Producer Guide. To view the Guide, select View from the menu, and then select Notes Page.</a:t>
            </a:r>
          </a:p>
        </p:txBody>
      </p:sp>
      <p:pic>
        <p:nvPicPr>
          <p:cNvPr id="10" name="Picture 9">
            <a:extLst>
              <a:ext uri="{FF2B5EF4-FFF2-40B4-BE49-F238E27FC236}">
                <a16:creationId xmlns:a16="http://schemas.microsoft.com/office/drawing/2014/main" id="{7DAA9636-D57E-413C-8002-DC143FB3C17D}"/>
              </a:ext>
            </a:extLst>
          </p:cNvPr>
          <p:cNvPicPr>
            <a:picLocks noChangeAspect="1"/>
          </p:cNvPicPr>
          <p:nvPr/>
        </p:nvPicPr>
        <p:blipFill>
          <a:blip r:embed="rId3"/>
          <a:stretch>
            <a:fillRect/>
          </a:stretch>
        </p:blipFill>
        <p:spPr>
          <a:xfrm>
            <a:off x="2661425" y="3038344"/>
            <a:ext cx="6610350" cy="1333500"/>
          </a:xfrm>
          <a:prstGeom prst="rect">
            <a:avLst/>
          </a:prstGeom>
        </p:spPr>
      </p:pic>
      <p:sp>
        <p:nvSpPr>
          <p:cNvPr id="11" name="Down Arrow 4">
            <a:extLst>
              <a:ext uri="{FF2B5EF4-FFF2-40B4-BE49-F238E27FC236}">
                <a16:creationId xmlns:a16="http://schemas.microsoft.com/office/drawing/2014/main" id="{8F091640-9144-4C59-A9E0-64A680708AA9}"/>
              </a:ext>
            </a:extLst>
          </p:cNvPr>
          <p:cNvSpPr/>
          <p:nvPr/>
        </p:nvSpPr>
        <p:spPr>
          <a:xfrm>
            <a:off x="8345767" y="2860947"/>
            <a:ext cx="384815" cy="444959"/>
          </a:xfrm>
          <a:prstGeom prst="down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12" name="Down Arrow 5">
            <a:extLst>
              <a:ext uri="{FF2B5EF4-FFF2-40B4-BE49-F238E27FC236}">
                <a16:creationId xmlns:a16="http://schemas.microsoft.com/office/drawing/2014/main" id="{34A4C0C0-388B-4877-8EAF-62FDB39A989A}"/>
              </a:ext>
            </a:extLst>
          </p:cNvPr>
          <p:cNvSpPr/>
          <p:nvPr/>
        </p:nvSpPr>
        <p:spPr>
          <a:xfrm rot="10800000">
            <a:off x="3916127" y="4240225"/>
            <a:ext cx="361074" cy="451742"/>
          </a:xfrm>
          <a:prstGeom prst="down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13" name="TextBox 12">
            <a:extLst>
              <a:ext uri="{FF2B5EF4-FFF2-40B4-BE49-F238E27FC236}">
                <a16:creationId xmlns:a16="http://schemas.microsoft.com/office/drawing/2014/main" id="{66918875-D294-4A09-8D60-202E3A9600F3}"/>
              </a:ext>
            </a:extLst>
          </p:cNvPr>
          <p:cNvSpPr txBox="1"/>
          <p:nvPr/>
        </p:nvSpPr>
        <p:spPr>
          <a:xfrm>
            <a:off x="8260772" y="2354596"/>
            <a:ext cx="534256" cy="584775"/>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accent1"/>
                </a:solidFill>
                <a:effectLst/>
                <a:uLnTx/>
                <a:uFillTx/>
                <a:latin typeface="Arial" panose="020B0604020202020204" pitchFamily="34" charset="0"/>
                <a:ea typeface="+mn-ea"/>
                <a:cs typeface="Arial" panose="020B0604020202020204" pitchFamily="34" charset="0"/>
                <a:sym typeface="Wingdings" panose="05000000000000000000" pitchFamily="2" charset="2"/>
              </a:rPr>
              <a:t></a:t>
            </a:r>
            <a:endParaRPr kumimoji="0" lang="en-US" sz="3200" b="0" i="0" u="none" strike="noStrike" kern="1200" cap="none" spc="0" normalizeH="0" baseline="0" noProof="0" dirty="0">
              <a:ln>
                <a:noFill/>
              </a:ln>
              <a:solidFill>
                <a:schemeClr val="accent1"/>
              </a:solidFill>
              <a:effectLst/>
              <a:uLnTx/>
              <a:uFillTx/>
              <a:latin typeface="Arial" panose="020B0604020202020204" pitchFamily="34" charset="0"/>
              <a:ea typeface="+mn-ea"/>
              <a:cs typeface="Arial" panose="020B0604020202020204" pitchFamily="34" charset="0"/>
            </a:endParaRPr>
          </a:p>
        </p:txBody>
      </p:sp>
      <p:sp>
        <p:nvSpPr>
          <p:cNvPr id="14" name="TextBox 13">
            <a:extLst>
              <a:ext uri="{FF2B5EF4-FFF2-40B4-BE49-F238E27FC236}">
                <a16:creationId xmlns:a16="http://schemas.microsoft.com/office/drawing/2014/main" id="{8A677720-4596-42C0-A05F-6D811D98C6BE}"/>
              </a:ext>
            </a:extLst>
          </p:cNvPr>
          <p:cNvSpPr txBox="1"/>
          <p:nvPr/>
        </p:nvSpPr>
        <p:spPr>
          <a:xfrm>
            <a:off x="3829535" y="4623223"/>
            <a:ext cx="534256" cy="584775"/>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accent1"/>
                </a:solidFill>
                <a:effectLst/>
                <a:uLnTx/>
                <a:uFillTx/>
                <a:latin typeface="Arial" panose="020B0604020202020204" pitchFamily="34" charset="0"/>
                <a:ea typeface="+mn-ea"/>
                <a:cs typeface="Arial" panose="020B0604020202020204" pitchFamily="34" charset="0"/>
                <a:sym typeface="Wingdings" panose="05000000000000000000" pitchFamily="2" charset="2"/>
              </a:rPr>
              <a:t></a:t>
            </a:r>
            <a:endParaRPr kumimoji="0" lang="en-US" sz="3200" b="0" i="0" u="none" strike="noStrike" kern="1200" cap="none" spc="0" normalizeH="0" baseline="0" noProof="0" dirty="0">
              <a:ln>
                <a:noFill/>
              </a:ln>
              <a:solidFill>
                <a:schemeClr val="accent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9441309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647C42-0609-4C49-8B92-B76A031CB58A}"/>
              </a:ext>
            </a:extLst>
          </p:cNvPr>
          <p:cNvSpPr txBox="1"/>
          <p:nvPr/>
        </p:nvSpPr>
        <p:spPr>
          <a:xfrm>
            <a:off x="152401" y="130628"/>
            <a:ext cx="11887199" cy="523220"/>
          </a:xfrm>
          <a:prstGeom prst="rect">
            <a:avLst/>
          </a:prstGeom>
          <a:solidFill>
            <a:schemeClr val="tx1"/>
          </a:solid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Arial Narrow"/>
                <a:ea typeface="+mn-ea"/>
                <a:cs typeface="+mn-cs"/>
              </a:rPr>
              <a:t>*** DO NOT DELETE THIS SLIDE***</a:t>
            </a:r>
          </a:p>
        </p:txBody>
      </p:sp>
    </p:spTree>
    <p:extLst>
      <p:ext uri="{BB962C8B-B14F-4D97-AF65-F5344CB8AC3E}">
        <p14:creationId xmlns:p14="http://schemas.microsoft.com/office/powerpoint/2010/main" val="4294570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647C42-0609-4C49-8B92-B76A031CB58A}"/>
              </a:ext>
            </a:extLst>
          </p:cNvPr>
          <p:cNvSpPr txBox="1"/>
          <p:nvPr/>
        </p:nvSpPr>
        <p:spPr>
          <a:xfrm>
            <a:off x="152401" y="130628"/>
            <a:ext cx="11887199" cy="523220"/>
          </a:xfrm>
          <a:prstGeom prst="rect">
            <a:avLst/>
          </a:prstGeom>
          <a:solidFill>
            <a:schemeClr val="tx1"/>
          </a:solid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Arial Narrow"/>
                <a:ea typeface="+mn-ea"/>
                <a:cs typeface="+mn-cs"/>
              </a:rPr>
              <a:t>*** DO NOT DELETE THIS SLIDE***</a:t>
            </a:r>
          </a:p>
        </p:txBody>
      </p:sp>
    </p:spTree>
    <p:extLst>
      <p:ext uri="{BB962C8B-B14F-4D97-AF65-F5344CB8AC3E}">
        <p14:creationId xmlns:p14="http://schemas.microsoft.com/office/powerpoint/2010/main" val="141675254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647C42-0609-4C49-8B92-B76A031CB58A}"/>
              </a:ext>
            </a:extLst>
          </p:cNvPr>
          <p:cNvSpPr txBox="1"/>
          <p:nvPr/>
        </p:nvSpPr>
        <p:spPr>
          <a:xfrm>
            <a:off x="152401" y="130628"/>
            <a:ext cx="11887199" cy="523220"/>
          </a:xfrm>
          <a:prstGeom prst="rect">
            <a:avLst/>
          </a:prstGeom>
          <a:solidFill>
            <a:schemeClr val="tx1"/>
          </a:solid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Arial Narrow"/>
                <a:ea typeface="+mn-ea"/>
                <a:cs typeface="+mn-cs"/>
              </a:rPr>
              <a:t>*** DO NOT DELETE THIS SLIDE***</a:t>
            </a:r>
          </a:p>
        </p:txBody>
      </p:sp>
    </p:spTree>
    <p:extLst>
      <p:ext uri="{BB962C8B-B14F-4D97-AF65-F5344CB8AC3E}">
        <p14:creationId xmlns:p14="http://schemas.microsoft.com/office/powerpoint/2010/main" val="1395219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CD6B10-02F1-4700-9E4F-F2054BB4F0B5}"/>
              </a:ext>
            </a:extLst>
          </p:cNvPr>
          <p:cNvSpPr>
            <a:spLocks noGrp="1"/>
          </p:cNvSpPr>
          <p:nvPr>
            <p:ph type="sldNum" sz="quarter" idx="14"/>
          </p:nvPr>
        </p:nvSpPr>
        <p:spPr/>
        <p:txBody>
          <a:bodyPr/>
          <a:lstStyle/>
          <a:p>
            <a:fld id="{C8847634-5684-4077-9B97-62904FB6C7A7}" type="slidenum">
              <a:rPr lang="en-US" smtClean="0"/>
              <a:pPr/>
              <a:t>6</a:t>
            </a:fld>
            <a:endParaRPr lang="en-US" dirty="0"/>
          </a:p>
        </p:txBody>
      </p:sp>
      <p:sp>
        <p:nvSpPr>
          <p:cNvPr id="3" name="Title 2">
            <a:extLst>
              <a:ext uri="{FF2B5EF4-FFF2-40B4-BE49-F238E27FC236}">
                <a16:creationId xmlns:a16="http://schemas.microsoft.com/office/drawing/2014/main" id="{8E059849-F973-0BAF-7DDD-719FA97809A6}"/>
              </a:ext>
            </a:extLst>
          </p:cNvPr>
          <p:cNvSpPr>
            <a:spLocks noGrp="1"/>
          </p:cNvSpPr>
          <p:nvPr>
            <p:ph type="title"/>
          </p:nvPr>
        </p:nvSpPr>
        <p:spPr/>
        <p:txBody>
          <a:bodyPr/>
          <a:lstStyle/>
          <a:p>
            <a:r>
              <a:rPr lang="en-US" dirty="0"/>
              <a:t>Outline </a:t>
            </a:r>
          </a:p>
        </p:txBody>
      </p:sp>
      <p:sp>
        <p:nvSpPr>
          <p:cNvPr id="4" name="Text Placeholder 3">
            <a:extLst>
              <a:ext uri="{FF2B5EF4-FFF2-40B4-BE49-F238E27FC236}">
                <a16:creationId xmlns:a16="http://schemas.microsoft.com/office/drawing/2014/main" id="{D12638DC-0C2D-4913-63C9-7D2D60EE0CDA}"/>
              </a:ext>
            </a:extLst>
          </p:cNvPr>
          <p:cNvSpPr>
            <a:spLocks noGrp="1"/>
          </p:cNvSpPr>
          <p:nvPr>
            <p:ph type="body" sz="quarter" idx="13"/>
          </p:nvPr>
        </p:nvSpPr>
        <p:spPr/>
        <p:txBody>
          <a:bodyPr/>
          <a:lstStyle/>
          <a:p>
            <a:r>
              <a:rPr lang="en-US" dirty="0"/>
              <a:t>Evacuation Timeline</a:t>
            </a:r>
          </a:p>
          <a:p>
            <a:endParaRPr lang="en-US" dirty="0"/>
          </a:p>
          <a:p>
            <a:r>
              <a:rPr lang="en-US" dirty="0"/>
              <a:t>Vertical and Horizontal Evacuation</a:t>
            </a:r>
          </a:p>
          <a:p>
            <a:endParaRPr lang="en-US" dirty="0"/>
          </a:p>
          <a:p>
            <a:r>
              <a:rPr lang="en-US" dirty="0"/>
              <a:t>Hazard Zones and Fatality rates</a:t>
            </a:r>
          </a:p>
          <a:p>
            <a:endParaRPr lang="en-US" dirty="0"/>
          </a:p>
          <a:p>
            <a:r>
              <a:rPr lang="en-US" dirty="0"/>
              <a:t>Case Studies </a:t>
            </a:r>
          </a:p>
          <a:p>
            <a:endParaRPr lang="en-US" dirty="0"/>
          </a:p>
        </p:txBody>
      </p:sp>
    </p:spTree>
    <p:extLst>
      <p:ext uri="{BB962C8B-B14F-4D97-AF65-F5344CB8AC3E}">
        <p14:creationId xmlns:p14="http://schemas.microsoft.com/office/powerpoint/2010/main" val="3735989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Slide Number Placeholder 17">
            <a:extLst>
              <a:ext uri="{FF2B5EF4-FFF2-40B4-BE49-F238E27FC236}">
                <a16:creationId xmlns:a16="http://schemas.microsoft.com/office/drawing/2014/main" id="{63E842DE-2728-4E2F-A46F-18C8C4DA5014}"/>
              </a:ext>
            </a:extLst>
          </p:cNvPr>
          <p:cNvSpPr>
            <a:spLocks noGrp="1"/>
          </p:cNvSpPr>
          <p:nvPr>
            <p:ph type="sldNum" sz="quarter" idx="16"/>
          </p:nvPr>
        </p:nvSpPr>
        <p:spPr/>
        <p:txBody>
          <a:bodyPr/>
          <a:lstStyle>
            <a:lvl1pPr algn="ctr">
              <a:defRPr>
                <a:solidFill>
                  <a:schemeClr val="tx1"/>
                </a:solidFill>
              </a:defRPr>
            </a:lvl1pPr>
          </a:lstStyle>
          <a:p>
            <a:fld id="{C8847634-5684-4077-9B97-62904FB6C7A7}" type="slidenum">
              <a:rPr lang="en-US" smtClean="0"/>
              <a:pPr/>
              <a:t>7</a:t>
            </a:fld>
            <a:endParaRPr lang="en-US" dirty="0"/>
          </a:p>
        </p:txBody>
      </p:sp>
      <p:sp>
        <p:nvSpPr>
          <p:cNvPr id="2" name="Title 1"/>
          <p:cNvSpPr>
            <a:spLocks noGrp="1"/>
          </p:cNvSpPr>
          <p:nvPr>
            <p:ph type="title"/>
          </p:nvPr>
        </p:nvSpPr>
        <p:spPr/>
        <p:txBody>
          <a:bodyPr/>
          <a:lstStyle/>
          <a:p>
            <a:r>
              <a:rPr lang="en-US" dirty="0"/>
              <a:t>Population Redistribution (Evacuation)</a:t>
            </a:r>
          </a:p>
        </p:txBody>
      </p:sp>
      <p:sp>
        <p:nvSpPr>
          <p:cNvPr id="5" name="Text Placeholder 4">
            <a:extLst>
              <a:ext uri="{FF2B5EF4-FFF2-40B4-BE49-F238E27FC236}">
                <a16:creationId xmlns:a16="http://schemas.microsoft.com/office/drawing/2014/main" id="{E50F7647-CBAB-4810-B0E8-893FFA2EAACC}"/>
              </a:ext>
            </a:extLst>
          </p:cNvPr>
          <p:cNvSpPr>
            <a:spLocks noGrp="1"/>
          </p:cNvSpPr>
          <p:nvPr>
            <p:ph type="body" sz="quarter" idx="13"/>
          </p:nvPr>
        </p:nvSpPr>
        <p:spPr>
          <a:xfrm>
            <a:off x="838199" y="1862366"/>
            <a:ext cx="4924397" cy="4012972"/>
          </a:xfrm>
        </p:spPr>
        <p:txBody>
          <a:bodyPr/>
          <a:lstStyle/>
          <a:p>
            <a:r>
              <a:rPr lang="en-US" dirty="0"/>
              <a:t>What initiated the warning process?</a:t>
            </a:r>
          </a:p>
          <a:p>
            <a:r>
              <a:rPr lang="en-US" dirty="0"/>
              <a:t>How does the warning spread?</a:t>
            </a:r>
          </a:p>
          <a:p>
            <a:r>
              <a:rPr lang="en-US" dirty="0"/>
              <a:t>Where do people go when they evacuate?</a:t>
            </a:r>
          </a:p>
          <a:p>
            <a:endParaRPr lang="en-US" dirty="0"/>
          </a:p>
          <a:p>
            <a:endParaRPr lang="en-US" dirty="0"/>
          </a:p>
        </p:txBody>
      </p:sp>
      <p:pic>
        <p:nvPicPr>
          <p:cNvPr id="4" name="Picture 2" descr="http://3.bp.blogspot.com/-l5tv0SJoWUI/TqAuCh-iMEI/AAAAAAAAEUI/JghjEF8oS-k/s1600/35d279a9-df5b-499a-8b73-a8601392dff2.jpg"/>
          <p:cNvPicPr>
            <a:picLocks noChangeAspect="1" noChangeArrowheads="1"/>
          </p:cNvPicPr>
          <p:nvPr/>
        </p:nvPicPr>
        <p:blipFill>
          <a:blip r:embed="rId4" cstate="screen"/>
          <a:srcRect/>
          <a:stretch>
            <a:fillRect/>
          </a:stretch>
        </p:blipFill>
        <p:spPr bwMode="auto">
          <a:xfrm>
            <a:off x="5762597" y="1862366"/>
            <a:ext cx="6275431" cy="4012972"/>
          </a:xfrm>
          <a:prstGeom prst="rect">
            <a:avLst/>
          </a:prstGeom>
          <a:noFill/>
        </p:spPr>
      </p:pic>
      <p:sp>
        <p:nvSpPr>
          <p:cNvPr id="6" name="Text Placeholder 4">
            <a:extLst>
              <a:ext uri="{FF2B5EF4-FFF2-40B4-BE49-F238E27FC236}">
                <a16:creationId xmlns:a16="http://schemas.microsoft.com/office/drawing/2014/main" id="{113A52D5-F441-0993-4F7D-7AB8A7AF9CD4}"/>
              </a:ext>
            </a:extLst>
          </p:cNvPr>
          <p:cNvSpPr txBox="1">
            <a:spLocks/>
          </p:cNvSpPr>
          <p:nvPr/>
        </p:nvSpPr>
        <p:spPr>
          <a:xfrm>
            <a:off x="838199" y="1298575"/>
            <a:ext cx="11199829" cy="5637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bg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Courier New" panose="02070309020205020404" pitchFamily="49" charset="0"/>
              <a:buChar char="o"/>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Can people get to safety before water arrives?</a:t>
            </a:r>
          </a:p>
        </p:txBody>
      </p:sp>
    </p:spTree>
    <p:custDataLst>
      <p:tags r:id="rId1"/>
    </p:custDataLst>
    <p:extLst>
      <p:ext uri="{BB962C8B-B14F-4D97-AF65-F5344CB8AC3E}">
        <p14:creationId xmlns:p14="http://schemas.microsoft.com/office/powerpoint/2010/main" val="7529426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17">
            <a:extLst>
              <a:ext uri="{FF2B5EF4-FFF2-40B4-BE49-F238E27FC236}">
                <a16:creationId xmlns:a16="http://schemas.microsoft.com/office/drawing/2014/main" id="{B2C75E80-768C-45C8-A7A0-ED7D1C2E223F}"/>
              </a:ext>
            </a:extLst>
          </p:cNvPr>
          <p:cNvSpPr>
            <a:spLocks noGrp="1"/>
          </p:cNvSpPr>
          <p:nvPr>
            <p:ph type="sldNum" sz="quarter" idx="10"/>
          </p:nvPr>
        </p:nvSpPr>
        <p:spPr/>
        <p:txBody>
          <a:bodyPr/>
          <a:lstStyle>
            <a:lvl1pPr algn="ctr">
              <a:defRPr>
                <a:solidFill>
                  <a:schemeClr val="tx1"/>
                </a:solidFill>
              </a:defRPr>
            </a:lvl1pPr>
          </a:lstStyle>
          <a:p>
            <a:fld id="{C8847634-5684-4077-9B97-62904FB6C7A7}" type="slidenum">
              <a:rPr lang="en-US" smtClean="0"/>
              <a:pPr/>
              <a:t>8</a:t>
            </a:fld>
            <a:endParaRPr lang="en-US" dirty="0"/>
          </a:p>
        </p:txBody>
      </p:sp>
      <p:sp>
        <p:nvSpPr>
          <p:cNvPr id="2" name="Title 1"/>
          <p:cNvSpPr>
            <a:spLocks noGrp="1"/>
          </p:cNvSpPr>
          <p:nvPr>
            <p:ph type="title"/>
          </p:nvPr>
        </p:nvSpPr>
        <p:spPr/>
        <p:txBody>
          <a:bodyPr/>
          <a:lstStyle/>
          <a:p>
            <a:r>
              <a:rPr lang="en-US" dirty="0"/>
              <a:t>Evacuation Timeline</a:t>
            </a:r>
          </a:p>
        </p:txBody>
      </p:sp>
      <p:sp>
        <p:nvSpPr>
          <p:cNvPr id="6" name="TextBox 5"/>
          <p:cNvSpPr txBox="1"/>
          <p:nvPr/>
        </p:nvSpPr>
        <p:spPr>
          <a:xfrm>
            <a:off x="1" y="5453697"/>
            <a:ext cx="4920792" cy="1039178"/>
          </a:xfrm>
          <a:prstGeom prst="rect">
            <a:avLst/>
          </a:prstGeom>
          <a:solidFill>
            <a:schemeClr val="accent3"/>
          </a:solidFill>
        </p:spPr>
        <p:txBody>
          <a:bodyPr wrap="square" rtlCol="0" anchor="ctr">
            <a:noAutofit/>
          </a:bodyPr>
          <a:lstStyle/>
          <a:p>
            <a:pPr algn="ctr"/>
            <a:r>
              <a:rPr lang="en-US" sz="2800" b="1" dirty="0"/>
              <a:t>Objective: </a:t>
            </a:r>
            <a:r>
              <a:rPr lang="en-US" sz="2800" dirty="0"/>
              <a:t>Minimize life loss</a:t>
            </a:r>
          </a:p>
        </p:txBody>
      </p:sp>
      <p:grpSp>
        <p:nvGrpSpPr>
          <p:cNvPr id="7" name="Group 6">
            <a:extLst>
              <a:ext uri="{FF2B5EF4-FFF2-40B4-BE49-F238E27FC236}">
                <a16:creationId xmlns:a16="http://schemas.microsoft.com/office/drawing/2014/main" id="{AC812965-8BA8-4CBE-B421-7F923174DAAD}"/>
              </a:ext>
            </a:extLst>
          </p:cNvPr>
          <p:cNvGrpSpPr/>
          <p:nvPr/>
        </p:nvGrpSpPr>
        <p:grpSpPr>
          <a:xfrm>
            <a:off x="94593" y="2245757"/>
            <a:ext cx="12013324" cy="2327595"/>
            <a:chOff x="94593" y="2245757"/>
            <a:chExt cx="12013324" cy="2327595"/>
          </a:xfrm>
        </p:grpSpPr>
        <p:sp>
          <p:nvSpPr>
            <p:cNvPr id="5" name="TextBox 4"/>
            <p:cNvSpPr txBox="1"/>
            <p:nvPr/>
          </p:nvSpPr>
          <p:spPr>
            <a:xfrm>
              <a:off x="94593" y="2245758"/>
              <a:ext cx="2143178"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Threat Detected</a:t>
              </a:r>
            </a:p>
          </p:txBody>
        </p:sp>
        <p:sp>
          <p:nvSpPr>
            <p:cNvPr id="17" name="TextBox 16"/>
            <p:cNvSpPr txBox="1"/>
            <p:nvPr/>
          </p:nvSpPr>
          <p:spPr>
            <a:xfrm>
              <a:off x="1166181" y="3427996"/>
              <a:ext cx="2468856" cy="611840"/>
            </a:xfrm>
            <a:prstGeom prst="rect">
              <a:avLst/>
            </a:prstGeom>
            <a:solidFill>
              <a:srgbClr val="894368"/>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Delay Time</a:t>
              </a:r>
            </a:p>
          </p:txBody>
        </p:sp>
        <p:sp>
          <p:nvSpPr>
            <p:cNvPr id="18" name="TextBox 17"/>
            <p:cNvSpPr txBox="1"/>
            <p:nvPr/>
          </p:nvSpPr>
          <p:spPr>
            <a:xfrm>
              <a:off x="2568700" y="2245757"/>
              <a:ext cx="2143177"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Issued</a:t>
              </a:r>
            </a:p>
          </p:txBody>
        </p:sp>
        <p:cxnSp>
          <p:nvCxnSpPr>
            <p:cNvPr id="19" name="Straight Arrow Connector 18"/>
            <p:cNvCxnSpPr>
              <a:stCxn id="5" idx="2"/>
            </p:cNvCxnSpPr>
            <p:nvPr/>
          </p:nvCxnSpPr>
          <p:spPr>
            <a:xfrm flipH="1">
              <a:off x="1166181" y="2838711"/>
              <a:ext cx="1" cy="58928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8" idx="2"/>
            </p:cNvCxnSpPr>
            <p:nvPr/>
          </p:nvCxnSpPr>
          <p:spPr>
            <a:xfrm>
              <a:off x="3640291" y="2838710"/>
              <a:ext cx="0" cy="58928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635034" y="3427994"/>
              <a:ext cx="2468856" cy="611841"/>
            </a:xfrm>
            <a:prstGeom prst="rect">
              <a:avLst/>
            </a:prstGeom>
            <a:solidFill>
              <a:schemeClr val="bg2"/>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Diffusion Time</a:t>
              </a:r>
            </a:p>
          </p:txBody>
        </p:sp>
        <p:sp>
          <p:nvSpPr>
            <p:cNvPr id="22" name="TextBox 21"/>
            <p:cNvSpPr txBox="1"/>
            <p:nvPr/>
          </p:nvSpPr>
          <p:spPr>
            <a:xfrm>
              <a:off x="5027036" y="2245757"/>
              <a:ext cx="2143177" cy="590321"/>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Received</a:t>
              </a:r>
            </a:p>
          </p:txBody>
        </p:sp>
        <p:cxnSp>
          <p:nvCxnSpPr>
            <p:cNvPr id="23" name="Straight Arrow Connector 22"/>
            <p:cNvCxnSpPr>
              <a:stCxn id="22" idx="2"/>
            </p:cNvCxnSpPr>
            <p:nvPr/>
          </p:nvCxnSpPr>
          <p:spPr>
            <a:xfrm>
              <a:off x="6098627" y="2836078"/>
              <a:ext cx="5261" cy="5919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103886" y="3427994"/>
              <a:ext cx="2468856" cy="611842"/>
            </a:xfrm>
            <a:prstGeom prst="rect">
              <a:avLst/>
            </a:prstGeom>
            <a:solidFill>
              <a:schemeClr val="accent4"/>
            </a:solidFill>
          </p:spPr>
          <p:txBody>
            <a:bodyPr wrap="square" rtlCol="0" anchor="ctr">
              <a:noAutofit/>
            </a:bodyPr>
            <a:lstStyle/>
            <a:p>
              <a:pPr algn="ctr"/>
              <a:r>
                <a:rPr lang="en-US" sz="1400" b="1" dirty="0">
                  <a:latin typeface="Arial Narrow" panose="020B0606020202030204" pitchFamily="34" charset="0"/>
                  <a:cs typeface="Arial" panose="020B0604020202020204" pitchFamily="34" charset="0"/>
                </a:rPr>
                <a:t>Protective Action Initiation Time</a:t>
              </a:r>
            </a:p>
          </p:txBody>
        </p:sp>
        <p:cxnSp>
          <p:nvCxnSpPr>
            <p:cNvPr id="25" name="Straight Arrow Connector 24"/>
            <p:cNvCxnSpPr>
              <a:stCxn id="27" idx="2"/>
            </p:cNvCxnSpPr>
            <p:nvPr/>
          </p:nvCxnSpPr>
          <p:spPr>
            <a:xfrm>
              <a:off x="8572734" y="2840997"/>
              <a:ext cx="1" cy="5869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501145" y="2248044"/>
              <a:ext cx="2143177"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Protective Action Initiated</a:t>
              </a:r>
            </a:p>
          </p:txBody>
        </p:sp>
        <p:sp>
          <p:nvSpPr>
            <p:cNvPr id="28" name="TextBox 27"/>
            <p:cNvSpPr txBox="1"/>
            <p:nvPr/>
          </p:nvSpPr>
          <p:spPr>
            <a:xfrm>
              <a:off x="8572739" y="3427993"/>
              <a:ext cx="2468856" cy="611843"/>
            </a:xfrm>
            <a:prstGeom prst="rect">
              <a:avLst/>
            </a:prstGeom>
            <a:solidFill>
              <a:srgbClr val="8A9040"/>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Evacuation Time</a:t>
              </a:r>
            </a:p>
          </p:txBody>
        </p:sp>
        <p:cxnSp>
          <p:nvCxnSpPr>
            <p:cNvPr id="29" name="Straight Arrow Connector 28"/>
            <p:cNvCxnSpPr>
              <a:stCxn id="30" idx="2"/>
            </p:cNvCxnSpPr>
            <p:nvPr/>
          </p:nvCxnSpPr>
          <p:spPr>
            <a:xfrm>
              <a:off x="11036329" y="2836047"/>
              <a:ext cx="0" cy="5919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964740" y="2245757"/>
              <a:ext cx="2143177" cy="590290"/>
            </a:xfrm>
            <a:prstGeom prst="rect">
              <a:avLst/>
            </a:prstGeom>
            <a:solidFill>
              <a:schemeClr val="accent6"/>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Safety Reached</a:t>
              </a:r>
            </a:p>
          </p:txBody>
        </p:sp>
        <p:sp>
          <p:nvSpPr>
            <p:cNvPr id="42" name="TextBox 41"/>
            <p:cNvSpPr txBox="1"/>
            <p:nvPr/>
          </p:nvSpPr>
          <p:spPr>
            <a:xfrm>
              <a:off x="5197943" y="4111687"/>
              <a:ext cx="1263015" cy="461665"/>
            </a:xfrm>
            <a:prstGeom prst="rect">
              <a:avLst/>
            </a:prstGeom>
            <a:noFill/>
          </p:spPr>
          <p:txBody>
            <a:bodyPr wrap="square" rtlCol="0" anchor="ctr">
              <a:spAutoFit/>
            </a:bodyPr>
            <a:lstStyle/>
            <a:p>
              <a:pPr algn="ctr"/>
              <a:r>
                <a:rPr lang="en-US" sz="2400" b="1" dirty="0">
                  <a:solidFill>
                    <a:schemeClr val="accent1"/>
                  </a:solidFill>
                </a:rPr>
                <a:t>[ Time ]</a:t>
              </a:r>
            </a:p>
          </p:txBody>
        </p:sp>
        <p:cxnSp>
          <p:nvCxnSpPr>
            <p:cNvPr id="44" name="Straight Connector 43"/>
            <p:cNvCxnSpPr>
              <a:cxnSpLocks/>
              <a:endCxn id="42" idx="1"/>
            </p:cNvCxnSpPr>
            <p:nvPr/>
          </p:nvCxnSpPr>
          <p:spPr>
            <a:xfrm>
              <a:off x="94593" y="4339554"/>
              <a:ext cx="5103350" cy="2966"/>
            </a:xfrm>
            <a:prstGeom prst="line">
              <a:avLst/>
            </a:prstGeom>
            <a:ln w="95250"/>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a:stCxn id="42" idx="3"/>
            </p:cNvCxnSpPr>
            <p:nvPr/>
          </p:nvCxnSpPr>
          <p:spPr>
            <a:xfrm flipV="1">
              <a:off x="6460958" y="4339556"/>
              <a:ext cx="5646959" cy="2964"/>
            </a:xfrm>
            <a:prstGeom prst="line">
              <a:avLst/>
            </a:prstGeom>
            <a:ln w="95250">
              <a:tailEnd type="triangle"/>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387265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DAB55BB7-F941-4DDA-93A2-F2C22E7B82FA}"/>
              </a:ext>
            </a:extLst>
          </p:cNvPr>
          <p:cNvSpPr txBox="1"/>
          <p:nvPr/>
        </p:nvSpPr>
        <p:spPr>
          <a:xfrm>
            <a:off x="5253154" y="3161291"/>
            <a:ext cx="1263015" cy="461665"/>
          </a:xfrm>
          <a:prstGeom prst="rect">
            <a:avLst/>
          </a:prstGeom>
          <a:noFill/>
        </p:spPr>
        <p:txBody>
          <a:bodyPr wrap="square" rtlCol="0" anchor="ctr">
            <a:spAutoFit/>
          </a:bodyPr>
          <a:lstStyle/>
          <a:p>
            <a:pPr algn="ctr"/>
            <a:r>
              <a:rPr lang="en-US" sz="2400" b="1" dirty="0">
                <a:solidFill>
                  <a:schemeClr val="accent1"/>
                </a:solidFill>
              </a:rPr>
              <a:t>[ Time ]</a:t>
            </a:r>
          </a:p>
        </p:txBody>
      </p:sp>
      <p:grpSp>
        <p:nvGrpSpPr>
          <p:cNvPr id="4" name="Group 3">
            <a:extLst>
              <a:ext uri="{FF2B5EF4-FFF2-40B4-BE49-F238E27FC236}">
                <a16:creationId xmlns:a16="http://schemas.microsoft.com/office/drawing/2014/main" id="{F1B4977D-85B0-4E40-A71A-CD45ECB900E5}"/>
              </a:ext>
            </a:extLst>
          </p:cNvPr>
          <p:cNvGrpSpPr/>
          <p:nvPr/>
        </p:nvGrpSpPr>
        <p:grpSpPr>
          <a:xfrm>
            <a:off x="89338" y="1303903"/>
            <a:ext cx="12013324" cy="2088221"/>
            <a:chOff x="149804" y="1303903"/>
            <a:chExt cx="12013324" cy="2088221"/>
          </a:xfrm>
        </p:grpSpPr>
        <p:sp>
          <p:nvSpPr>
            <p:cNvPr id="38" name="TextBox 37">
              <a:extLst>
                <a:ext uri="{FF2B5EF4-FFF2-40B4-BE49-F238E27FC236}">
                  <a16:creationId xmlns:a16="http://schemas.microsoft.com/office/drawing/2014/main" id="{5249C607-2C37-4634-9F1B-F626CB039187}"/>
                </a:ext>
              </a:extLst>
            </p:cNvPr>
            <p:cNvSpPr txBox="1"/>
            <p:nvPr/>
          </p:nvSpPr>
          <p:spPr>
            <a:xfrm>
              <a:off x="149804" y="1303904"/>
              <a:ext cx="2143178"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Threat Detected</a:t>
              </a:r>
            </a:p>
          </p:txBody>
        </p:sp>
        <p:sp>
          <p:nvSpPr>
            <p:cNvPr id="39" name="TextBox 38">
              <a:extLst>
                <a:ext uri="{FF2B5EF4-FFF2-40B4-BE49-F238E27FC236}">
                  <a16:creationId xmlns:a16="http://schemas.microsoft.com/office/drawing/2014/main" id="{05B0A7A0-A3D1-4EA1-BB27-79A029686550}"/>
                </a:ext>
              </a:extLst>
            </p:cNvPr>
            <p:cNvSpPr txBox="1"/>
            <p:nvPr/>
          </p:nvSpPr>
          <p:spPr>
            <a:xfrm>
              <a:off x="1221392" y="2486142"/>
              <a:ext cx="2468856" cy="611840"/>
            </a:xfrm>
            <a:prstGeom prst="rect">
              <a:avLst/>
            </a:prstGeom>
            <a:solidFill>
              <a:srgbClr val="894368"/>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Delay Time</a:t>
              </a:r>
            </a:p>
          </p:txBody>
        </p:sp>
        <p:sp>
          <p:nvSpPr>
            <p:cNvPr id="40" name="TextBox 39">
              <a:extLst>
                <a:ext uri="{FF2B5EF4-FFF2-40B4-BE49-F238E27FC236}">
                  <a16:creationId xmlns:a16="http://schemas.microsoft.com/office/drawing/2014/main" id="{52DC3C2D-3DB5-4B10-AF43-4F0A4F96917E}"/>
                </a:ext>
              </a:extLst>
            </p:cNvPr>
            <p:cNvSpPr txBox="1"/>
            <p:nvPr/>
          </p:nvSpPr>
          <p:spPr>
            <a:xfrm>
              <a:off x="2623911" y="1303903"/>
              <a:ext cx="2143177" cy="592953"/>
            </a:xfrm>
            <a:prstGeom prst="rect">
              <a:avLst/>
            </a:prstGeom>
            <a:solidFill>
              <a:schemeClr val="accent5"/>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Issued</a:t>
              </a:r>
            </a:p>
          </p:txBody>
        </p:sp>
        <p:cxnSp>
          <p:nvCxnSpPr>
            <p:cNvPr id="41" name="Straight Arrow Connector 40">
              <a:extLst>
                <a:ext uri="{FF2B5EF4-FFF2-40B4-BE49-F238E27FC236}">
                  <a16:creationId xmlns:a16="http://schemas.microsoft.com/office/drawing/2014/main" id="{D46DDCA9-57EC-41E6-BDAC-BB112A0AF39E}"/>
                </a:ext>
              </a:extLst>
            </p:cNvPr>
            <p:cNvCxnSpPr>
              <a:stCxn id="38" idx="2"/>
            </p:cNvCxnSpPr>
            <p:nvPr/>
          </p:nvCxnSpPr>
          <p:spPr>
            <a:xfrm flipH="1">
              <a:off x="1221392" y="1896857"/>
              <a:ext cx="1" cy="58928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D4C64B1A-675F-4897-94E7-BE7F188A5BC3}"/>
                </a:ext>
              </a:extLst>
            </p:cNvPr>
            <p:cNvCxnSpPr>
              <a:stCxn id="40" idx="2"/>
            </p:cNvCxnSpPr>
            <p:nvPr/>
          </p:nvCxnSpPr>
          <p:spPr>
            <a:xfrm>
              <a:off x="3695502" y="1896856"/>
              <a:ext cx="0" cy="58928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0A0F64CD-5597-4587-84DF-23D5247E488D}"/>
                </a:ext>
              </a:extLst>
            </p:cNvPr>
            <p:cNvSpPr txBox="1"/>
            <p:nvPr/>
          </p:nvSpPr>
          <p:spPr>
            <a:xfrm>
              <a:off x="3690245" y="2486140"/>
              <a:ext cx="2468856" cy="611841"/>
            </a:xfrm>
            <a:prstGeom prst="rect">
              <a:avLst/>
            </a:prstGeom>
            <a:solidFill>
              <a:schemeClr val="bg2">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Diffusion Time</a:t>
              </a:r>
            </a:p>
          </p:txBody>
        </p:sp>
        <p:sp>
          <p:nvSpPr>
            <p:cNvPr id="46" name="TextBox 45">
              <a:extLst>
                <a:ext uri="{FF2B5EF4-FFF2-40B4-BE49-F238E27FC236}">
                  <a16:creationId xmlns:a16="http://schemas.microsoft.com/office/drawing/2014/main" id="{8A58ED87-A13B-4410-91B8-0361817F7319}"/>
                </a:ext>
              </a:extLst>
            </p:cNvPr>
            <p:cNvSpPr txBox="1"/>
            <p:nvPr/>
          </p:nvSpPr>
          <p:spPr>
            <a:xfrm>
              <a:off x="5082247" y="1303903"/>
              <a:ext cx="2143177" cy="590321"/>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Warning Received</a:t>
              </a:r>
            </a:p>
          </p:txBody>
        </p:sp>
        <p:cxnSp>
          <p:nvCxnSpPr>
            <p:cNvPr id="47" name="Straight Arrow Connector 46">
              <a:extLst>
                <a:ext uri="{FF2B5EF4-FFF2-40B4-BE49-F238E27FC236}">
                  <a16:creationId xmlns:a16="http://schemas.microsoft.com/office/drawing/2014/main" id="{72D86245-C5ED-42B7-808E-68EB2B76F2D1}"/>
                </a:ext>
              </a:extLst>
            </p:cNvPr>
            <p:cNvCxnSpPr>
              <a:stCxn id="46" idx="2"/>
            </p:cNvCxnSpPr>
            <p:nvPr/>
          </p:nvCxnSpPr>
          <p:spPr>
            <a:xfrm>
              <a:off x="6153838" y="1894224"/>
              <a:ext cx="5261" cy="591916"/>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B94B2F85-5AEC-40C2-8DAF-8CD78153849A}"/>
                </a:ext>
              </a:extLst>
            </p:cNvPr>
            <p:cNvSpPr txBox="1"/>
            <p:nvPr/>
          </p:nvSpPr>
          <p:spPr>
            <a:xfrm>
              <a:off x="6159097" y="2486140"/>
              <a:ext cx="2468856" cy="611842"/>
            </a:xfrm>
            <a:prstGeom prst="rect">
              <a:avLst/>
            </a:prstGeom>
            <a:solidFill>
              <a:schemeClr val="accent4">
                <a:alpha val="30000"/>
              </a:schemeClr>
            </a:solidFill>
          </p:spPr>
          <p:txBody>
            <a:bodyPr wrap="square" rtlCol="0" anchor="ctr">
              <a:noAutofit/>
            </a:bodyPr>
            <a:lstStyle/>
            <a:p>
              <a:pPr algn="ctr"/>
              <a:r>
                <a:rPr lang="en-US" sz="1400" b="1" dirty="0">
                  <a:solidFill>
                    <a:schemeClr val="tx1">
                      <a:alpha val="30000"/>
                    </a:schemeClr>
                  </a:solidFill>
                  <a:latin typeface="Arial Narrow" panose="020B0606020202030204" pitchFamily="34" charset="0"/>
                  <a:cs typeface="Arial" panose="020B0604020202020204" pitchFamily="34" charset="0"/>
                </a:rPr>
                <a:t>Protective Action Initiation Time</a:t>
              </a:r>
            </a:p>
          </p:txBody>
        </p:sp>
        <p:cxnSp>
          <p:nvCxnSpPr>
            <p:cNvPr id="49" name="Straight Arrow Connector 48">
              <a:extLst>
                <a:ext uri="{FF2B5EF4-FFF2-40B4-BE49-F238E27FC236}">
                  <a16:creationId xmlns:a16="http://schemas.microsoft.com/office/drawing/2014/main" id="{F28C1A42-CBA8-4C81-8C37-8BEE9555194D}"/>
                </a:ext>
              </a:extLst>
            </p:cNvPr>
            <p:cNvCxnSpPr>
              <a:stCxn id="51" idx="2"/>
            </p:cNvCxnSpPr>
            <p:nvPr/>
          </p:nvCxnSpPr>
          <p:spPr>
            <a:xfrm>
              <a:off x="8627945" y="1899143"/>
              <a:ext cx="1" cy="586997"/>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3D2BA7F5-A6C6-4E83-AE6A-44122E156DA6}"/>
                </a:ext>
              </a:extLst>
            </p:cNvPr>
            <p:cNvSpPr txBox="1"/>
            <p:nvPr/>
          </p:nvSpPr>
          <p:spPr>
            <a:xfrm>
              <a:off x="7556356" y="1306190"/>
              <a:ext cx="2143177" cy="592953"/>
            </a:xfrm>
            <a:prstGeom prst="rect">
              <a:avLst/>
            </a:prstGeom>
            <a:solidFill>
              <a:schemeClr val="accent5">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Protective Action Initiated</a:t>
              </a:r>
            </a:p>
          </p:txBody>
        </p:sp>
        <p:sp>
          <p:nvSpPr>
            <p:cNvPr id="52" name="TextBox 51">
              <a:extLst>
                <a:ext uri="{FF2B5EF4-FFF2-40B4-BE49-F238E27FC236}">
                  <a16:creationId xmlns:a16="http://schemas.microsoft.com/office/drawing/2014/main" id="{066A3893-CFDA-4F40-93C3-6EA211293DA2}"/>
                </a:ext>
              </a:extLst>
            </p:cNvPr>
            <p:cNvSpPr txBox="1"/>
            <p:nvPr/>
          </p:nvSpPr>
          <p:spPr>
            <a:xfrm>
              <a:off x="8627950" y="2486139"/>
              <a:ext cx="2468856" cy="611843"/>
            </a:xfrm>
            <a:prstGeom prst="rect">
              <a:avLst/>
            </a:prstGeom>
            <a:solidFill>
              <a:srgbClr val="8A9040">
                <a:alpha val="30000"/>
              </a:srgb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Evacuation Time</a:t>
              </a:r>
            </a:p>
          </p:txBody>
        </p:sp>
        <p:cxnSp>
          <p:nvCxnSpPr>
            <p:cNvPr id="53" name="Straight Arrow Connector 52">
              <a:extLst>
                <a:ext uri="{FF2B5EF4-FFF2-40B4-BE49-F238E27FC236}">
                  <a16:creationId xmlns:a16="http://schemas.microsoft.com/office/drawing/2014/main" id="{9127DD1D-7DEF-46B6-A417-6DAF19C060F0}"/>
                </a:ext>
              </a:extLst>
            </p:cNvPr>
            <p:cNvCxnSpPr>
              <a:stCxn id="54" idx="2"/>
            </p:cNvCxnSpPr>
            <p:nvPr/>
          </p:nvCxnSpPr>
          <p:spPr>
            <a:xfrm>
              <a:off x="11091540" y="1894193"/>
              <a:ext cx="0" cy="591945"/>
            </a:xfrm>
            <a:prstGeom prst="straightConnector1">
              <a:avLst/>
            </a:prstGeom>
            <a:ln w="38100">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6BE07369-A575-409D-8E66-366CB55A53A8}"/>
                </a:ext>
              </a:extLst>
            </p:cNvPr>
            <p:cNvSpPr txBox="1"/>
            <p:nvPr/>
          </p:nvSpPr>
          <p:spPr>
            <a:xfrm>
              <a:off x="10019951" y="1303903"/>
              <a:ext cx="2143177" cy="590290"/>
            </a:xfrm>
            <a:prstGeom prst="rect">
              <a:avLst/>
            </a:prstGeom>
            <a:solidFill>
              <a:schemeClr val="accent6">
                <a:alpha val="30000"/>
              </a:schemeClr>
            </a:solidFill>
          </p:spPr>
          <p:txBody>
            <a:bodyPr wrap="square" rtlCol="0" anchor="ctr">
              <a:noAutofit/>
            </a:bodyPr>
            <a:lstStyle/>
            <a:p>
              <a:pPr algn="ctr"/>
              <a:r>
                <a:rPr lang="en-US" sz="1400" b="1" dirty="0">
                  <a:solidFill>
                    <a:schemeClr val="bg1"/>
                  </a:solidFill>
                  <a:latin typeface="Arial Narrow" panose="020B0606020202030204" pitchFamily="34" charset="0"/>
                  <a:cs typeface="Arial" panose="020B0604020202020204" pitchFamily="34" charset="0"/>
                </a:rPr>
                <a:t>Safety Reached</a:t>
              </a:r>
            </a:p>
          </p:txBody>
        </p:sp>
        <p:cxnSp>
          <p:nvCxnSpPr>
            <p:cNvPr id="56" name="Straight Connector 55">
              <a:extLst>
                <a:ext uri="{FF2B5EF4-FFF2-40B4-BE49-F238E27FC236}">
                  <a16:creationId xmlns:a16="http://schemas.microsoft.com/office/drawing/2014/main" id="{1820C9CE-3B64-49D1-B7E2-17C8242E23DC}"/>
                </a:ext>
              </a:extLst>
            </p:cNvPr>
            <p:cNvCxnSpPr>
              <a:cxnSpLocks/>
              <a:endCxn id="55" idx="1"/>
            </p:cNvCxnSpPr>
            <p:nvPr/>
          </p:nvCxnSpPr>
          <p:spPr>
            <a:xfrm>
              <a:off x="149804" y="3389158"/>
              <a:ext cx="5103350" cy="2966"/>
            </a:xfrm>
            <a:prstGeom prst="line">
              <a:avLst/>
            </a:prstGeom>
            <a:ln w="95250"/>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0CA8495-34C1-4F13-958F-A5B663656DE4}"/>
                </a:ext>
              </a:extLst>
            </p:cNvPr>
            <p:cNvCxnSpPr>
              <a:cxnSpLocks/>
              <a:stCxn id="55" idx="3"/>
            </p:cNvCxnSpPr>
            <p:nvPr/>
          </p:nvCxnSpPr>
          <p:spPr>
            <a:xfrm flipV="1">
              <a:off x="6516169" y="3389160"/>
              <a:ext cx="5646959" cy="2964"/>
            </a:xfrm>
            <a:prstGeom prst="line">
              <a:avLst/>
            </a:prstGeom>
            <a:ln w="95250">
              <a:tailEnd type="triangle"/>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838200" y="365125"/>
            <a:ext cx="10515600" cy="649859"/>
          </a:xfrm>
        </p:spPr>
        <p:txBody>
          <a:bodyPr/>
          <a:lstStyle/>
          <a:p>
            <a:r>
              <a:rPr lang="en-US" dirty="0"/>
              <a:t>Warning Delay Time</a:t>
            </a:r>
          </a:p>
        </p:txBody>
      </p:sp>
      <p:pic>
        <p:nvPicPr>
          <p:cNvPr id="26" name="Picture 25"/>
          <p:cNvPicPr>
            <a:picLocks noChangeAspect="1"/>
          </p:cNvPicPr>
          <p:nvPr/>
        </p:nvPicPr>
        <p:blipFill>
          <a:blip r:embed="rId4"/>
          <a:stretch>
            <a:fillRect/>
          </a:stretch>
        </p:blipFill>
        <p:spPr>
          <a:xfrm>
            <a:off x="999308" y="3590224"/>
            <a:ext cx="2077098" cy="2459473"/>
          </a:xfrm>
          <a:prstGeom prst="rect">
            <a:avLst/>
          </a:prstGeom>
        </p:spPr>
      </p:pic>
      <p:sp>
        <p:nvSpPr>
          <p:cNvPr id="31" name="TextBox 30"/>
          <p:cNvSpPr txBox="1"/>
          <p:nvPr/>
        </p:nvSpPr>
        <p:spPr>
          <a:xfrm>
            <a:off x="954860" y="6049697"/>
            <a:ext cx="2272723" cy="707886"/>
          </a:xfrm>
          <a:prstGeom prst="rect">
            <a:avLst/>
          </a:prstGeom>
          <a:noFill/>
          <a:ln>
            <a:noFill/>
          </a:ln>
        </p:spPr>
        <p:txBody>
          <a:bodyPr wrap="square" rtlCol="0">
            <a:spAutoFit/>
          </a:bodyPr>
          <a:lstStyle/>
          <a:p>
            <a:pPr algn="ctr"/>
            <a:r>
              <a:rPr lang="en-US" sz="2000" dirty="0"/>
              <a:t>Imminent hazard identification</a:t>
            </a:r>
          </a:p>
        </p:txBody>
      </p:sp>
      <p:sp>
        <p:nvSpPr>
          <p:cNvPr id="32" name="TextBox 31"/>
          <p:cNvSpPr txBox="1"/>
          <p:nvPr/>
        </p:nvSpPr>
        <p:spPr>
          <a:xfrm>
            <a:off x="4889970" y="6049697"/>
            <a:ext cx="2532993" cy="707886"/>
          </a:xfrm>
          <a:prstGeom prst="rect">
            <a:avLst/>
          </a:prstGeom>
          <a:noFill/>
          <a:ln>
            <a:noFill/>
          </a:ln>
        </p:spPr>
        <p:txBody>
          <a:bodyPr wrap="square" rtlCol="0">
            <a:spAutoFit/>
          </a:bodyPr>
          <a:lstStyle/>
          <a:p>
            <a:pPr algn="ctr"/>
            <a:r>
              <a:rPr lang="en-US" sz="2000" dirty="0"/>
              <a:t>Hazard communication</a:t>
            </a:r>
          </a:p>
        </p:txBody>
      </p:sp>
      <p:sp>
        <p:nvSpPr>
          <p:cNvPr id="35" name="TextBox 34"/>
          <p:cNvSpPr txBox="1"/>
          <p:nvPr/>
        </p:nvSpPr>
        <p:spPr>
          <a:xfrm>
            <a:off x="9393322" y="6049697"/>
            <a:ext cx="1746626" cy="707886"/>
          </a:xfrm>
          <a:prstGeom prst="rect">
            <a:avLst/>
          </a:prstGeom>
          <a:noFill/>
          <a:ln>
            <a:noFill/>
          </a:ln>
        </p:spPr>
        <p:txBody>
          <a:bodyPr wrap="square" rtlCol="0">
            <a:spAutoFit/>
          </a:bodyPr>
          <a:lstStyle/>
          <a:p>
            <a:pPr algn="ctr"/>
            <a:r>
              <a:rPr lang="en-US" sz="2000" dirty="0"/>
              <a:t>Warning issuance</a:t>
            </a:r>
          </a:p>
        </p:txBody>
      </p:sp>
      <p:pic>
        <p:nvPicPr>
          <p:cNvPr id="5" name="Graphic 4">
            <a:extLst>
              <a:ext uri="{FF2B5EF4-FFF2-40B4-BE49-F238E27FC236}">
                <a16:creationId xmlns:a16="http://schemas.microsoft.com/office/drawing/2014/main" id="{24F7329C-01BC-4CDB-8FFA-C624C7273D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855274" y="4409313"/>
            <a:ext cx="2476190" cy="1446056"/>
          </a:xfrm>
          <a:prstGeom prst="rect">
            <a:avLst/>
          </a:prstGeom>
        </p:spPr>
      </p:pic>
      <p:pic>
        <p:nvPicPr>
          <p:cNvPr id="7" name="Graphic 6">
            <a:extLst>
              <a:ext uri="{FF2B5EF4-FFF2-40B4-BE49-F238E27FC236}">
                <a16:creationId xmlns:a16="http://schemas.microsoft.com/office/drawing/2014/main" id="{5A9E914B-BFF3-4580-82D2-E79565E6144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44119" y="4059540"/>
            <a:ext cx="1795829" cy="1795829"/>
          </a:xfrm>
          <a:prstGeom prst="rect">
            <a:avLst/>
          </a:prstGeom>
        </p:spPr>
      </p:pic>
    </p:spTree>
    <p:custDataLst>
      <p:tags r:id="rId1"/>
    </p:custDataLst>
    <p:extLst>
      <p:ext uri="{BB962C8B-B14F-4D97-AF65-F5344CB8AC3E}">
        <p14:creationId xmlns:p14="http://schemas.microsoft.com/office/powerpoint/2010/main" val="4010647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LXISR3hm"/>
  <p:tag name="ARTICULATE_SLIDE_COUNT" val="5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USACE">
      <a:dk1>
        <a:sysClr val="windowText" lastClr="000000"/>
      </a:dk1>
      <a:lt1>
        <a:sysClr val="window" lastClr="FFFFFF"/>
      </a:lt1>
      <a:dk2>
        <a:srgbClr val="978B87"/>
      </a:dk2>
      <a:lt2>
        <a:srgbClr val="F5333F"/>
      </a:lt2>
      <a:accent1>
        <a:srgbClr val="023859"/>
      </a:accent1>
      <a:accent2>
        <a:srgbClr val="C69C6D"/>
      </a:accent2>
      <a:accent3>
        <a:srgbClr val="A5A5A5"/>
      </a:accent3>
      <a:accent4>
        <a:srgbClr val="FED040"/>
      </a:accent4>
      <a:accent5>
        <a:srgbClr val="007EA8"/>
      </a:accent5>
      <a:accent6>
        <a:srgbClr val="317731"/>
      </a:accent6>
      <a:hlink>
        <a:srgbClr val="007EA8"/>
      </a:hlink>
      <a:folHlink>
        <a:srgbClr val="F5333F"/>
      </a:folHlink>
    </a:clrScheme>
    <a:fontScheme name="USA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effectLst/>
      </a:spPr>
      <a:bodyPr rtlCol="0" anchor="ctr"/>
      <a:lstStyle>
        <a:defPPr algn="ctr">
          <a:defRPr b="1" dirty="0">
            <a:solidFill>
              <a:schemeClr val="bg1"/>
            </a:solidFill>
          </a:defRPr>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TERNAL_USACE_Training_draft.potx" id="{ED0495D7-DE40-4474-A0D2-9BD59D339368}" vid="{BC85D473-9832-40A8-A6ED-72C7EDF6D5B0}"/>
    </a:ext>
  </a:extLst>
</a:theme>
</file>

<file path=ppt/theme/theme2.xml><?xml version="1.0" encoding="utf-8"?>
<a:theme xmlns:a="http://schemas.openxmlformats.org/drawingml/2006/main" name="Office Theme">
  <a:themeElements>
    <a:clrScheme name="USACE">
      <a:dk1>
        <a:sysClr val="windowText" lastClr="000000"/>
      </a:dk1>
      <a:lt1>
        <a:sysClr val="window" lastClr="FFFFFF"/>
      </a:lt1>
      <a:dk2>
        <a:srgbClr val="978B87"/>
      </a:dk2>
      <a:lt2>
        <a:srgbClr val="F5333F"/>
      </a:lt2>
      <a:accent1>
        <a:srgbClr val="023859"/>
      </a:accent1>
      <a:accent2>
        <a:srgbClr val="C69C6D"/>
      </a:accent2>
      <a:accent3>
        <a:srgbClr val="A5A5A5"/>
      </a:accent3>
      <a:accent4>
        <a:srgbClr val="FED040"/>
      </a:accent4>
      <a:accent5>
        <a:srgbClr val="007EA8"/>
      </a:accent5>
      <a:accent6>
        <a:srgbClr val="317731"/>
      </a:accent6>
      <a:hlink>
        <a:srgbClr val="007EA8"/>
      </a:hlink>
      <a:folHlink>
        <a:srgbClr val="F5333F"/>
      </a:folHlink>
    </a:clrScheme>
    <a:fontScheme name="USA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11287</TotalTime>
  <Words>4172</Words>
  <Application>Microsoft Macintosh PowerPoint</Application>
  <PresentationFormat>Widescreen</PresentationFormat>
  <Paragraphs>746</Paragraphs>
  <Slides>57</Slides>
  <Notes>46</Notes>
  <HiddenSlides>14</HiddenSlides>
  <MMClips>4</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57</vt:i4>
      </vt:variant>
    </vt:vector>
  </HeadingPairs>
  <TitlesOfParts>
    <vt:vector size="64" baseType="lpstr">
      <vt:lpstr>Arial</vt:lpstr>
      <vt:lpstr>Arial Black</vt:lpstr>
      <vt:lpstr>Arial Narrow</vt:lpstr>
      <vt:lpstr>Calibri</vt:lpstr>
      <vt:lpstr>Courier New</vt:lpstr>
      <vt:lpstr>Wingdings</vt:lpstr>
      <vt:lpstr>1_Office Theme</vt:lpstr>
      <vt:lpstr>Consequence Estimation with LifeSim DLS-108, Module 2.6</vt:lpstr>
      <vt:lpstr>Learning Objectives</vt:lpstr>
      <vt:lpstr>What is LifeSim?</vt:lpstr>
      <vt:lpstr>What is LifeSim?</vt:lpstr>
      <vt:lpstr>LifeSim is Scalable </vt:lpstr>
      <vt:lpstr>Outline </vt:lpstr>
      <vt:lpstr>Population Redistribution (Evacuation)</vt:lpstr>
      <vt:lpstr>Evacuation Timeline</vt:lpstr>
      <vt:lpstr>Warning Delay Time</vt:lpstr>
      <vt:lpstr>Warning Diffusion Time</vt:lpstr>
      <vt:lpstr>Protective Action Initiation Time</vt:lpstr>
      <vt:lpstr>Warning and Mobilization</vt:lpstr>
      <vt:lpstr>Warning and Mobilization</vt:lpstr>
      <vt:lpstr>Evacuation Time</vt:lpstr>
      <vt:lpstr>Outline </vt:lpstr>
      <vt:lpstr>Horizontal Evacuation</vt:lpstr>
      <vt:lpstr>Horizontal Evacuation</vt:lpstr>
      <vt:lpstr>Horizontal Evacuation</vt:lpstr>
      <vt:lpstr>Horizontal Evacuation</vt:lpstr>
      <vt:lpstr>Horizontal Evacuation</vt:lpstr>
      <vt:lpstr>How it Works (High Clearance)</vt:lpstr>
      <vt:lpstr>Vertical Evacuation</vt:lpstr>
      <vt:lpstr>Vertical Evacuation Process</vt:lpstr>
      <vt:lpstr>Population Redistribution</vt:lpstr>
      <vt:lpstr>Outline </vt:lpstr>
      <vt:lpstr>Hazard Zone</vt:lpstr>
      <vt:lpstr>Structure Submergence</vt:lpstr>
      <vt:lpstr>Stability Criteria (Humans)</vt:lpstr>
      <vt:lpstr>Stability Criteria (Structures)</vt:lpstr>
      <vt:lpstr>Stability Criteria (Structures)</vt:lpstr>
      <vt:lpstr>Stability Criteria (Wood-Anchored)</vt:lpstr>
      <vt:lpstr>Stability Criteria (How It Works)</vt:lpstr>
      <vt:lpstr>Stability Criteria (Vehicles)</vt:lpstr>
      <vt:lpstr>Stability Criteria (Vehicles)</vt:lpstr>
      <vt:lpstr>Outline </vt:lpstr>
      <vt:lpstr>Stability Criteria (Vehicles)</vt:lpstr>
      <vt:lpstr>Fatality rates</vt:lpstr>
      <vt:lpstr>Fatality Rates in LifeSim</vt:lpstr>
      <vt:lpstr>Direct Economic Damages</vt:lpstr>
      <vt:lpstr>Direct Agricultural Damages</vt:lpstr>
      <vt:lpstr>Outline </vt:lpstr>
      <vt:lpstr>PowerPoint Presentation</vt:lpstr>
      <vt:lpstr>Application - Northern Australia</vt:lpstr>
      <vt:lpstr>Application - Oroville</vt:lpstr>
      <vt:lpstr>Oroville – Warning Delay Time</vt:lpstr>
      <vt:lpstr>Oroville Warning Diffusion (Survey)</vt:lpstr>
      <vt:lpstr>Oroville Protective Action Initiation (Survey)</vt:lpstr>
      <vt:lpstr>Oroville Evacuation Timeline</vt:lpstr>
      <vt:lpstr>Oroville Traffic Comparison</vt:lpstr>
      <vt:lpstr>Calibrated LifeSim Oroville Model</vt:lpstr>
      <vt:lpstr>LifeSim Model Checklist</vt:lpstr>
      <vt:lpstr>LifeSim Model Checklist</vt:lpstr>
      <vt:lpstr>Questions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Header</dc:title>
  <dc:creator>Radil, Sara</dc:creator>
  <cp:lastModifiedBy>Brennan Beam</cp:lastModifiedBy>
  <cp:revision>310</cp:revision>
  <dcterms:created xsi:type="dcterms:W3CDTF">2021-11-12T17:42:44Z</dcterms:created>
  <dcterms:modified xsi:type="dcterms:W3CDTF">2025-11-06T20:20:30Z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41B74D27-604C-4D4E-8290-CCD590E84D08</vt:lpwstr>
  </property>
  <property fmtid="{D5CDD505-2E9C-101B-9397-08002B2CF9AE}" pid="3" name="ArticulatePath">
    <vt:lpwstr>EXTERNAL_USACE_RMC_Training</vt:lpwstr>
  </property>
</Properties>
</file>